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75" r:id="rId2"/>
    <p:sldId id="296" r:id="rId3"/>
    <p:sldId id="335" r:id="rId4"/>
    <p:sldId id="315" r:id="rId5"/>
    <p:sldId id="317" r:id="rId6"/>
    <p:sldId id="318" r:id="rId7"/>
    <p:sldId id="342" r:id="rId8"/>
    <p:sldId id="344" r:id="rId9"/>
    <p:sldId id="320" r:id="rId10"/>
    <p:sldId id="322" r:id="rId11"/>
    <p:sldId id="324" r:id="rId12"/>
    <p:sldId id="325" r:id="rId13"/>
    <p:sldId id="326" r:id="rId14"/>
    <p:sldId id="340" r:id="rId15"/>
    <p:sldId id="331" r:id="rId16"/>
    <p:sldId id="338" r:id="rId17"/>
    <p:sldId id="334" r:id="rId18"/>
    <p:sldId id="345" r:id="rId19"/>
    <p:sldId id="341" r:id="rId20"/>
    <p:sldId id="339" r:id="rId21"/>
    <p:sldId id="337" r:id="rId22"/>
    <p:sldId id="332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B05"/>
    <a:srgbClr val="461E64"/>
    <a:srgbClr val="57257D"/>
    <a:srgbClr val="4F2270"/>
    <a:srgbClr val="7030A0"/>
    <a:srgbClr val="532F91"/>
    <a:srgbClr val="4C0000"/>
    <a:srgbClr val="7A0000"/>
    <a:srgbClr val="C00000"/>
    <a:srgbClr val="ED1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79" autoAdjust="0"/>
  </p:normalViewPr>
  <p:slideViewPr>
    <p:cSldViewPr snapToGrid="0">
      <p:cViewPr>
        <p:scale>
          <a:sx n="78" d="100"/>
          <a:sy n="78" d="100"/>
        </p:scale>
        <p:origin x="1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AppData\Roaming\Microsoft\Excel\210813_Test%20Led%20Efilux%20gelatine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26_PSII_IC_screenin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26_PSII_IC_screenin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26_PSII_IC_screenin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26_PSII_IC_screening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13_PSII_IC_Eg_Chlam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13_PSII_IC_Eg_Chlam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Screening\220406_Screenin4_Absorban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26_PSII_IC_screening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Test%20Lampe%20I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26_PSII_IC_screening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13_PSII_IC_Eg_Chlam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13_PSII_IC_Eg_Chlami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26_PSII_IC_screening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26_PSII_IC_screening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13_PSII_IC_Eg_Chlami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13_PSII_IC_Eg_Chlami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13_PSII_IC_Eg_Chlami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JTS\220413_PSII_IC_Eg_Chlami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tomfe\dox\B22\Portal\Screening\220307_screening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Screening\220307_screening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Screening\220307_screening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Portal\210701_Test_eug_filt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mfe\dox\B22\Portal\Screening\220406_Screenin4_Absorbanc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fe\dox\B22\Euglena\Test%20Gel\210603%20Test%20Gel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baseline="0" dirty="0">
                <a:solidFill>
                  <a:schemeClr val="bg1"/>
                </a:solidFill>
              </a:rPr>
              <a:t>TRAPPIST-1 light spectrum emission</a:t>
            </a:r>
            <a:endParaRPr lang="en-GB" sz="28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01649978954640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2285170832144805E-2"/>
          <c:y val="0.12485807724237957"/>
          <c:w val="0.90989838638977671"/>
          <c:h val="0.71378344722153386"/>
        </c:manualLayout>
      </c:layout>
      <c:scatterChart>
        <c:scatterStyle val="lineMarker"/>
        <c:varyColors val="0"/>
        <c:ser>
          <c:idx val="2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Sheet1!$AS$3:$AS$1924</c:f>
              <c:numCache>
                <c:formatCode>General</c:formatCode>
                <c:ptCount val="1922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9F-4EE7-9EF1-657499297FF2}"/>
            </c:ext>
          </c:extLst>
        </c:ser>
        <c:ser>
          <c:idx val="6"/>
          <c:order val="12"/>
          <c:tx>
            <c:strRef>
              <c:f>Sheet1!$BN$2</c:f>
              <c:strCache>
                <c:ptCount val="1"/>
                <c:pt idx="0">
                  <c:v>Trappist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Sheet1!$BM$3:$BM$6600</c:f>
              <c:numCache>
                <c:formatCode>General</c:formatCode>
                <c:ptCount val="6598"/>
                <c:pt idx="0">
                  <c:v>340.3</c:v>
                </c:pt>
                <c:pt idx="1">
                  <c:v>340.4</c:v>
                </c:pt>
                <c:pt idx="2">
                  <c:v>340.5</c:v>
                </c:pt>
                <c:pt idx="3">
                  <c:v>340.6</c:v>
                </c:pt>
                <c:pt idx="4">
                  <c:v>340.7</c:v>
                </c:pt>
                <c:pt idx="5">
                  <c:v>340.8</c:v>
                </c:pt>
                <c:pt idx="6">
                  <c:v>340.9</c:v>
                </c:pt>
                <c:pt idx="7">
                  <c:v>341</c:v>
                </c:pt>
                <c:pt idx="8">
                  <c:v>341.1</c:v>
                </c:pt>
                <c:pt idx="9">
                  <c:v>341.2</c:v>
                </c:pt>
                <c:pt idx="10">
                  <c:v>341.3</c:v>
                </c:pt>
                <c:pt idx="11">
                  <c:v>341.4</c:v>
                </c:pt>
                <c:pt idx="12">
                  <c:v>341.5</c:v>
                </c:pt>
                <c:pt idx="13">
                  <c:v>341.6</c:v>
                </c:pt>
                <c:pt idx="14">
                  <c:v>341.7</c:v>
                </c:pt>
                <c:pt idx="15">
                  <c:v>341.8</c:v>
                </c:pt>
                <c:pt idx="16">
                  <c:v>341.9</c:v>
                </c:pt>
                <c:pt idx="17">
                  <c:v>342</c:v>
                </c:pt>
                <c:pt idx="18">
                  <c:v>342.1</c:v>
                </c:pt>
                <c:pt idx="19">
                  <c:v>342.2</c:v>
                </c:pt>
                <c:pt idx="20">
                  <c:v>342.3</c:v>
                </c:pt>
                <c:pt idx="21">
                  <c:v>342.4</c:v>
                </c:pt>
                <c:pt idx="22">
                  <c:v>342.5</c:v>
                </c:pt>
                <c:pt idx="23">
                  <c:v>342.6</c:v>
                </c:pt>
                <c:pt idx="24">
                  <c:v>342.7</c:v>
                </c:pt>
                <c:pt idx="25">
                  <c:v>342.8</c:v>
                </c:pt>
                <c:pt idx="26">
                  <c:v>342.9</c:v>
                </c:pt>
                <c:pt idx="27">
                  <c:v>343</c:v>
                </c:pt>
                <c:pt idx="28">
                  <c:v>343.1</c:v>
                </c:pt>
                <c:pt idx="29">
                  <c:v>343.2</c:v>
                </c:pt>
                <c:pt idx="30">
                  <c:v>343.3</c:v>
                </c:pt>
                <c:pt idx="31">
                  <c:v>343.4</c:v>
                </c:pt>
                <c:pt idx="32">
                  <c:v>343.5</c:v>
                </c:pt>
                <c:pt idx="33">
                  <c:v>343.6</c:v>
                </c:pt>
                <c:pt idx="34">
                  <c:v>343.7</c:v>
                </c:pt>
                <c:pt idx="35">
                  <c:v>343.8</c:v>
                </c:pt>
                <c:pt idx="36">
                  <c:v>343.9</c:v>
                </c:pt>
                <c:pt idx="37">
                  <c:v>344</c:v>
                </c:pt>
                <c:pt idx="38">
                  <c:v>344.1</c:v>
                </c:pt>
                <c:pt idx="39">
                  <c:v>344.2</c:v>
                </c:pt>
                <c:pt idx="40">
                  <c:v>344.3</c:v>
                </c:pt>
                <c:pt idx="41">
                  <c:v>344.4</c:v>
                </c:pt>
                <c:pt idx="42">
                  <c:v>344.5</c:v>
                </c:pt>
                <c:pt idx="43">
                  <c:v>344.6</c:v>
                </c:pt>
                <c:pt idx="44">
                  <c:v>344.7</c:v>
                </c:pt>
                <c:pt idx="45">
                  <c:v>344.8</c:v>
                </c:pt>
                <c:pt idx="46">
                  <c:v>344.9</c:v>
                </c:pt>
                <c:pt idx="47">
                  <c:v>345</c:v>
                </c:pt>
                <c:pt idx="48">
                  <c:v>345.1</c:v>
                </c:pt>
                <c:pt idx="49">
                  <c:v>345.2</c:v>
                </c:pt>
                <c:pt idx="50">
                  <c:v>345.3</c:v>
                </c:pt>
                <c:pt idx="51">
                  <c:v>345.4</c:v>
                </c:pt>
                <c:pt idx="52">
                  <c:v>345.5</c:v>
                </c:pt>
                <c:pt idx="53">
                  <c:v>345.6</c:v>
                </c:pt>
                <c:pt idx="54">
                  <c:v>345.7</c:v>
                </c:pt>
                <c:pt idx="55">
                  <c:v>345.8</c:v>
                </c:pt>
                <c:pt idx="56">
                  <c:v>345.9</c:v>
                </c:pt>
                <c:pt idx="57">
                  <c:v>346</c:v>
                </c:pt>
                <c:pt idx="58">
                  <c:v>346.1</c:v>
                </c:pt>
                <c:pt idx="59">
                  <c:v>346.2</c:v>
                </c:pt>
                <c:pt idx="60">
                  <c:v>346.3</c:v>
                </c:pt>
                <c:pt idx="61">
                  <c:v>346.4</c:v>
                </c:pt>
                <c:pt idx="62">
                  <c:v>346.5</c:v>
                </c:pt>
                <c:pt idx="63">
                  <c:v>346.6</c:v>
                </c:pt>
                <c:pt idx="64">
                  <c:v>346.7</c:v>
                </c:pt>
                <c:pt idx="65">
                  <c:v>346.8</c:v>
                </c:pt>
                <c:pt idx="66">
                  <c:v>346.9</c:v>
                </c:pt>
                <c:pt idx="67">
                  <c:v>347</c:v>
                </c:pt>
                <c:pt idx="68">
                  <c:v>347.1</c:v>
                </c:pt>
                <c:pt idx="69">
                  <c:v>347.2</c:v>
                </c:pt>
                <c:pt idx="70">
                  <c:v>347.3</c:v>
                </c:pt>
                <c:pt idx="71">
                  <c:v>347.4</c:v>
                </c:pt>
                <c:pt idx="72">
                  <c:v>347.5</c:v>
                </c:pt>
                <c:pt idx="73">
                  <c:v>347.6</c:v>
                </c:pt>
                <c:pt idx="74">
                  <c:v>347.7</c:v>
                </c:pt>
                <c:pt idx="75">
                  <c:v>347.8</c:v>
                </c:pt>
                <c:pt idx="76">
                  <c:v>347.9</c:v>
                </c:pt>
                <c:pt idx="77">
                  <c:v>348</c:v>
                </c:pt>
                <c:pt idx="78">
                  <c:v>348.1</c:v>
                </c:pt>
                <c:pt idx="79">
                  <c:v>348.2</c:v>
                </c:pt>
                <c:pt idx="80">
                  <c:v>348.3</c:v>
                </c:pt>
                <c:pt idx="81">
                  <c:v>348.4</c:v>
                </c:pt>
                <c:pt idx="82">
                  <c:v>348.5</c:v>
                </c:pt>
                <c:pt idx="83">
                  <c:v>348.6</c:v>
                </c:pt>
                <c:pt idx="84">
                  <c:v>348.7</c:v>
                </c:pt>
                <c:pt idx="85">
                  <c:v>348.8</c:v>
                </c:pt>
                <c:pt idx="86">
                  <c:v>348.9</c:v>
                </c:pt>
                <c:pt idx="87">
                  <c:v>349</c:v>
                </c:pt>
                <c:pt idx="88">
                  <c:v>349.1</c:v>
                </c:pt>
                <c:pt idx="89">
                  <c:v>349.2</c:v>
                </c:pt>
                <c:pt idx="90">
                  <c:v>349.3</c:v>
                </c:pt>
                <c:pt idx="91">
                  <c:v>349.4</c:v>
                </c:pt>
                <c:pt idx="92">
                  <c:v>349.5</c:v>
                </c:pt>
                <c:pt idx="93">
                  <c:v>349.6</c:v>
                </c:pt>
                <c:pt idx="94">
                  <c:v>349.7</c:v>
                </c:pt>
                <c:pt idx="95">
                  <c:v>349.8</c:v>
                </c:pt>
                <c:pt idx="96">
                  <c:v>349.9</c:v>
                </c:pt>
                <c:pt idx="97">
                  <c:v>350</c:v>
                </c:pt>
                <c:pt idx="98">
                  <c:v>350.1</c:v>
                </c:pt>
                <c:pt idx="99">
                  <c:v>350.2</c:v>
                </c:pt>
                <c:pt idx="100">
                  <c:v>350.3</c:v>
                </c:pt>
                <c:pt idx="101">
                  <c:v>350.4</c:v>
                </c:pt>
                <c:pt idx="102">
                  <c:v>350.5</c:v>
                </c:pt>
                <c:pt idx="103">
                  <c:v>350.6</c:v>
                </c:pt>
                <c:pt idx="104">
                  <c:v>350.7</c:v>
                </c:pt>
                <c:pt idx="105">
                  <c:v>350.8</c:v>
                </c:pt>
                <c:pt idx="106">
                  <c:v>350.9</c:v>
                </c:pt>
                <c:pt idx="107">
                  <c:v>351</c:v>
                </c:pt>
                <c:pt idx="108">
                  <c:v>351.1</c:v>
                </c:pt>
                <c:pt idx="109">
                  <c:v>351.2</c:v>
                </c:pt>
                <c:pt idx="110">
                  <c:v>351.3</c:v>
                </c:pt>
                <c:pt idx="111">
                  <c:v>351.4</c:v>
                </c:pt>
                <c:pt idx="112">
                  <c:v>351.5</c:v>
                </c:pt>
                <c:pt idx="113">
                  <c:v>351.6</c:v>
                </c:pt>
                <c:pt idx="114">
                  <c:v>351.7</c:v>
                </c:pt>
                <c:pt idx="115">
                  <c:v>351.8</c:v>
                </c:pt>
                <c:pt idx="116">
                  <c:v>351.9</c:v>
                </c:pt>
                <c:pt idx="117">
                  <c:v>352</c:v>
                </c:pt>
                <c:pt idx="118">
                  <c:v>352.1</c:v>
                </c:pt>
                <c:pt idx="119">
                  <c:v>352.2</c:v>
                </c:pt>
                <c:pt idx="120">
                  <c:v>352.3</c:v>
                </c:pt>
                <c:pt idx="121">
                  <c:v>352.4</c:v>
                </c:pt>
                <c:pt idx="122">
                  <c:v>352.5</c:v>
                </c:pt>
                <c:pt idx="123">
                  <c:v>352.6</c:v>
                </c:pt>
                <c:pt idx="124">
                  <c:v>352.7</c:v>
                </c:pt>
                <c:pt idx="125">
                  <c:v>352.8</c:v>
                </c:pt>
                <c:pt idx="126">
                  <c:v>352.9</c:v>
                </c:pt>
                <c:pt idx="127">
                  <c:v>353</c:v>
                </c:pt>
                <c:pt idx="128">
                  <c:v>353.1</c:v>
                </c:pt>
                <c:pt idx="129">
                  <c:v>353.2</c:v>
                </c:pt>
                <c:pt idx="130">
                  <c:v>353.3</c:v>
                </c:pt>
                <c:pt idx="131">
                  <c:v>353.4</c:v>
                </c:pt>
                <c:pt idx="132">
                  <c:v>353.5</c:v>
                </c:pt>
                <c:pt idx="133">
                  <c:v>353.6</c:v>
                </c:pt>
                <c:pt idx="134">
                  <c:v>353.7</c:v>
                </c:pt>
                <c:pt idx="135">
                  <c:v>353.8</c:v>
                </c:pt>
                <c:pt idx="136">
                  <c:v>353.9</c:v>
                </c:pt>
                <c:pt idx="137">
                  <c:v>354</c:v>
                </c:pt>
                <c:pt idx="138">
                  <c:v>354.1</c:v>
                </c:pt>
                <c:pt idx="139">
                  <c:v>354.2</c:v>
                </c:pt>
                <c:pt idx="140">
                  <c:v>354.3</c:v>
                </c:pt>
                <c:pt idx="141">
                  <c:v>354.4</c:v>
                </c:pt>
                <c:pt idx="142">
                  <c:v>354.5</c:v>
                </c:pt>
                <c:pt idx="143">
                  <c:v>354.6</c:v>
                </c:pt>
                <c:pt idx="144">
                  <c:v>354.7</c:v>
                </c:pt>
                <c:pt idx="145">
                  <c:v>354.8</c:v>
                </c:pt>
                <c:pt idx="146">
                  <c:v>354.9</c:v>
                </c:pt>
                <c:pt idx="147">
                  <c:v>355</c:v>
                </c:pt>
                <c:pt idx="148">
                  <c:v>355.1</c:v>
                </c:pt>
                <c:pt idx="149">
                  <c:v>355.2</c:v>
                </c:pt>
                <c:pt idx="150">
                  <c:v>355.3</c:v>
                </c:pt>
                <c:pt idx="151">
                  <c:v>355.4</c:v>
                </c:pt>
                <c:pt idx="152">
                  <c:v>355.5</c:v>
                </c:pt>
                <c:pt idx="153">
                  <c:v>355.6</c:v>
                </c:pt>
                <c:pt idx="154">
                  <c:v>355.7</c:v>
                </c:pt>
                <c:pt idx="155">
                  <c:v>355.8</c:v>
                </c:pt>
                <c:pt idx="156">
                  <c:v>355.9</c:v>
                </c:pt>
                <c:pt idx="157">
                  <c:v>356</c:v>
                </c:pt>
                <c:pt idx="158">
                  <c:v>356.1</c:v>
                </c:pt>
                <c:pt idx="159">
                  <c:v>356.2</c:v>
                </c:pt>
                <c:pt idx="160">
                  <c:v>356.3</c:v>
                </c:pt>
                <c:pt idx="161">
                  <c:v>356.4</c:v>
                </c:pt>
                <c:pt idx="162">
                  <c:v>356.5</c:v>
                </c:pt>
                <c:pt idx="163">
                  <c:v>356.6</c:v>
                </c:pt>
                <c:pt idx="164">
                  <c:v>356.7</c:v>
                </c:pt>
                <c:pt idx="165">
                  <c:v>356.8</c:v>
                </c:pt>
                <c:pt idx="166">
                  <c:v>356.9</c:v>
                </c:pt>
                <c:pt idx="167">
                  <c:v>357</c:v>
                </c:pt>
                <c:pt idx="168">
                  <c:v>357.1</c:v>
                </c:pt>
                <c:pt idx="169">
                  <c:v>357.2</c:v>
                </c:pt>
                <c:pt idx="170">
                  <c:v>357.3</c:v>
                </c:pt>
                <c:pt idx="171">
                  <c:v>357.4</c:v>
                </c:pt>
                <c:pt idx="172">
                  <c:v>357.5</c:v>
                </c:pt>
                <c:pt idx="173">
                  <c:v>357.6</c:v>
                </c:pt>
                <c:pt idx="174">
                  <c:v>357.7</c:v>
                </c:pt>
                <c:pt idx="175">
                  <c:v>357.8</c:v>
                </c:pt>
                <c:pt idx="176">
                  <c:v>357.9</c:v>
                </c:pt>
                <c:pt idx="177">
                  <c:v>358</c:v>
                </c:pt>
                <c:pt idx="178">
                  <c:v>358.1</c:v>
                </c:pt>
                <c:pt idx="179">
                  <c:v>358.2</c:v>
                </c:pt>
                <c:pt idx="180">
                  <c:v>358.3</c:v>
                </c:pt>
                <c:pt idx="181">
                  <c:v>358.4</c:v>
                </c:pt>
                <c:pt idx="182">
                  <c:v>358.5</c:v>
                </c:pt>
                <c:pt idx="183">
                  <c:v>358.6</c:v>
                </c:pt>
                <c:pt idx="184">
                  <c:v>358.7</c:v>
                </c:pt>
                <c:pt idx="185">
                  <c:v>358.8</c:v>
                </c:pt>
                <c:pt idx="186">
                  <c:v>358.9</c:v>
                </c:pt>
                <c:pt idx="187">
                  <c:v>359</c:v>
                </c:pt>
                <c:pt idx="188">
                  <c:v>359.1</c:v>
                </c:pt>
                <c:pt idx="189">
                  <c:v>359.2</c:v>
                </c:pt>
                <c:pt idx="190">
                  <c:v>359.3</c:v>
                </c:pt>
                <c:pt idx="191">
                  <c:v>359.4</c:v>
                </c:pt>
                <c:pt idx="192">
                  <c:v>359.5</c:v>
                </c:pt>
                <c:pt idx="193">
                  <c:v>359.6</c:v>
                </c:pt>
                <c:pt idx="194">
                  <c:v>359.7</c:v>
                </c:pt>
                <c:pt idx="195">
                  <c:v>359.8</c:v>
                </c:pt>
                <c:pt idx="196">
                  <c:v>359.9</c:v>
                </c:pt>
                <c:pt idx="197">
                  <c:v>360</c:v>
                </c:pt>
                <c:pt idx="198">
                  <c:v>360.1</c:v>
                </c:pt>
                <c:pt idx="199">
                  <c:v>360.2</c:v>
                </c:pt>
                <c:pt idx="200">
                  <c:v>360.3</c:v>
                </c:pt>
                <c:pt idx="201">
                  <c:v>360.4</c:v>
                </c:pt>
                <c:pt idx="202">
                  <c:v>360.5</c:v>
                </c:pt>
                <c:pt idx="203">
                  <c:v>360.6</c:v>
                </c:pt>
                <c:pt idx="204">
                  <c:v>360.7</c:v>
                </c:pt>
                <c:pt idx="205">
                  <c:v>360.8</c:v>
                </c:pt>
                <c:pt idx="206">
                  <c:v>360.9</c:v>
                </c:pt>
                <c:pt idx="207">
                  <c:v>361</c:v>
                </c:pt>
                <c:pt idx="208">
                  <c:v>361.1</c:v>
                </c:pt>
                <c:pt idx="209">
                  <c:v>361.2</c:v>
                </c:pt>
                <c:pt idx="210">
                  <c:v>361.3</c:v>
                </c:pt>
                <c:pt idx="211">
                  <c:v>361.4</c:v>
                </c:pt>
                <c:pt idx="212">
                  <c:v>361.5</c:v>
                </c:pt>
                <c:pt idx="213">
                  <c:v>361.6</c:v>
                </c:pt>
                <c:pt idx="214">
                  <c:v>361.7</c:v>
                </c:pt>
                <c:pt idx="215">
                  <c:v>361.8</c:v>
                </c:pt>
                <c:pt idx="216">
                  <c:v>361.9</c:v>
                </c:pt>
                <c:pt idx="217">
                  <c:v>362</c:v>
                </c:pt>
                <c:pt idx="218">
                  <c:v>362.1</c:v>
                </c:pt>
                <c:pt idx="219">
                  <c:v>362.2</c:v>
                </c:pt>
                <c:pt idx="220">
                  <c:v>362.3</c:v>
                </c:pt>
                <c:pt idx="221">
                  <c:v>362.4</c:v>
                </c:pt>
                <c:pt idx="222">
                  <c:v>362.5</c:v>
                </c:pt>
                <c:pt idx="223">
                  <c:v>362.6</c:v>
                </c:pt>
                <c:pt idx="224">
                  <c:v>362.7</c:v>
                </c:pt>
                <c:pt idx="225">
                  <c:v>362.8</c:v>
                </c:pt>
                <c:pt idx="226">
                  <c:v>362.9</c:v>
                </c:pt>
                <c:pt idx="227">
                  <c:v>363</c:v>
                </c:pt>
                <c:pt idx="228">
                  <c:v>363.1</c:v>
                </c:pt>
                <c:pt idx="229">
                  <c:v>363.2</c:v>
                </c:pt>
                <c:pt idx="230">
                  <c:v>363.3</c:v>
                </c:pt>
                <c:pt idx="231">
                  <c:v>363.4</c:v>
                </c:pt>
                <c:pt idx="232">
                  <c:v>363.5</c:v>
                </c:pt>
                <c:pt idx="233">
                  <c:v>363.6</c:v>
                </c:pt>
                <c:pt idx="234">
                  <c:v>363.7</c:v>
                </c:pt>
                <c:pt idx="235">
                  <c:v>363.8</c:v>
                </c:pt>
                <c:pt idx="236">
                  <c:v>363.9</c:v>
                </c:pt>
                <c:pt idx="237">
                  <c:v>364</c:v>
                </c:pt>
                <c:pt idx="238">
                  <c:v>364.1</c:v>
                </c:pt>
                <c:pt idx="239">
                  <c:v>364.2</c:v>
                </c:pt>
                <c:pt idx="240">
                  <c:v>364.3</c:v>
                </c:pt>
                <c:pt idx="241">
                  <c:v>364.4</c:v>
                </c:pt>
                <c:pt idx="242">
                  <c:v>364.5</c:v>
                </c:pt>
                <c:pt idx="243">
                  <c:v>364.6</c:v>
                </c:pt>
                <c:pt idx="244">
                  <c:v>364.7</c:v>
                </c:pt>
                <c:pt idx="245">
                  <c:v>364.8</c:v>
                </c:pt>
                <c:pt idx="246">
                  <c:v>364.9</c:v>
                </c:pt>
                <c:pt idx="247">
                  <c:v>365</c:v>
                </c:pt>
                <c:pt idx="248">
                  <c:v>365.1</c:v>
                </c:pt>
                <c:pt idx="249">
                  <c:v>365.2</c:v>
                </c:pt>
                <c:pt idx="250">
                  <c:v>365.3</c:v>
                </c:pt>
                <c:pt idx="251">
                  <c:v>365.4</c:v>
                </c:pt>
                <c:pt idx="252">
                  <c:v>365.5</c:v>
                </c:pt>
                <c:pt idx="253">
                  <c:v>365.6</c:v>
                </c:pt>
                <c:pt idx="254">
                  <c:v>365.7</c:v>
                </c:pt>
                <c:pt idx="255">
                  <c:v>365.8</c:v>
                </c:pt>
                <c:pt idx="256">
                  <c:v>365.9</c:v>
                </c:pt>
                <c:pt idx="257">
                  <c:v>366</c:v>
                </c:pt>
                <c:pt idx="258">
                  <c:v>366.1</c:v>
                </c:pt>
                <c:pt idx="259">
                  <c:v>366.2</c:v>
                </c:pt>
                <c:pt idx="260">
                  <c:v>366.3</c:v>
                </c:pt>
                <c:pt idx="261">
                  <c:v>366.4</c:v>
                </c:pt>
                <c:pt idx="262">
                  <c:v>366.5</c:v>
                </c:pt>
                <c:pt idx="263">
                  <c:v>366.6</c:v>
                </c:pt>
                <c:pt idx="264">
                  <c:v>366.7</c:v>
                </c:pt>
                <c:pt idx="265">
                  <c:v>366.8</c:v>
                </c:pt>
                <c:pt idx="266">
                  <c:v>366.9</c:v>
                </c:pt>
                <c:pt idx="267">
                  <c:v>367</c:v>
                </c:pt>
                <c:pt idx="268">
                  <c:v>367.1</c:v>
                </c:pt>
                <c:pt idx="269">
                  <c:v>367.2</c:v>
                </c:pt>
                <c:pt idx="270">
                  <c:v>367.3</c:v>
                </c:pt>
                <c:pt idx="271">
                  <c:v>367.4</c:v>
                </c:pt>
                <c:pt idx="272">
                  <c:v>367.5</c:v>
                </c:pt>
                <c:pt idx="273">
                  <c:v>367.6</c:v>
                </c:pt>
                <c:pt idx="274">
                  <c:v>367.7</c:v>
                </c:pt>
                <c:pt idx="275">
                  <c:v>367.8</c:v>
                </c:pt>
                <c:pt idx="276">
                  <c:v>367.9</c:v>
                </c:pt>
                <c:pt idx="277">
                  <c:v>368</c:v>
                </c:pt>
                <c:pt idx="278">
                  <c:v>368.1</c:v>
                </c:pt>
                <c:pt idx="279">
                  <c:v>368.2</c:v>
                </c:pt>
                <c:pt idx="280">
                  <c:v>368.3</c:v>
                </c:pt>
                <c:pt idx="281">
                  <c:v>368.4</c:v>
                </c:pt>
                <c:pt idx="282">
                  <c:v>368.5</c:v>
                </c:pt>
                <c:pt idx="283">
                  <c:v>368.6</c:v>
                </c:pt>
                <c:pt idx="284">
                  <c:v>368.7</c:v>
                </c:pt>
                <c:pt idx="285">
                  <c:v>368.8</c:v>
                </c:pt>
                <c:pt idx="286">
                  <c:v>368.9</c:v>
                </c:pt>
                <c:pt idx="287">
                  <c:v>369</c:v>
                </c:pt>
                <c:pt idx="288">
                  <c:v>369.1</c:v>
                </c:pt>
                <c:pt idx="289">
                  <c:v>369.2</c:v>
                </c:pt>
                <c:pt idx="290">
                  <c:v>369.3</c:v>
                </c:pt>
                <c:pt idx="291">
                  <c:v>369.4</c:v>
                </c:pt>
                <c:pt idx="292">
                  <c:v>369.5</c:v>
                </c:pt>
                <c:pt idx="293">
                  <c:v>369.6</c:v>
                </c:pt>
                <c:pt idx="294">
                  <c:v>369.7</c:v>
                </c:pt>
                <c:pt idx="295">
                  <c:v>369.8</c:v>
                </c:pt>
                <c:pt idx="296">
                  <c:v>369.9</c:v>
                </c:pt>
                <c:pt idx="297">
                  <c:v>370</c:v>
                </c:pt>
                <c:pt idx="298">
                  <c:v>370.1</c:v>
                </c:pt>
                <c:pt idx="299">
                  <c:v>370.2</c:v>
                </c:pt>
                <c:pt idx="300">
                  <c:v>370.3</c:v>
                </c:pt>
                <c:pt idx="301">
                  <c:v>370.4</c:v>
                </c:pt>
                <c:pt idx="302">
                  <c:v>370.5</c:v>
                </c:pt>
                <c:pt idx="303">
                  <c:v>370.6</c:v>
                </c:pt>
                <c:pt idx="304">
                  <c:v>370.7</c:v>
                </c:pt>
                <c:pt idx="305">
                  <c:v>370.8</c:v>
                </c:pt>
                <c:pt idx="306">
                  <c:v>370.9</c:v>
                </c:pt>
                <c:pt idx="307">
                  <c:v>371</c:v>
                </c:pt>
                <c:pt idx="308">
                  <c:v>371.1</c:v>
                </c:pt>
                <c:pt idx="309">
                  <c:v>371.2</c:v>
                </c:pt>
                <c:pt idx="310">
                  <c:v>371.3</c:v>
                </c:pt>
                <c:pt idx="311">
                  <c:v>371.4</c:v>
                </c:pt>
                <c:pt idx="312">
                  <c:v>371.5</c:v>
                </c:pt>
                <c:pt idx="313">
                  <c:v>371.6</c:v>
                </c:pt>
                <c:pt idx="314">
                  <c:v>371.7</c:v>
                </c:pt>
                <c:pt idx="315">
                  <c:v>371.8</c:v>
                </c:pt>
                <c:pt idx="316">
                  <c:v>371.9</c:v>
                </c:pt>
                <c:pt idx="317">
                  <c:v>372</c:v>
                </c:pt>
                <c:pt idx="318">
                  <c:v>372.1</c:v>
                </c:pt>
                <c:pt idx="319">
                  <c:v>372.2</c:v>
                </c:pt>
                <c:pt idx="320">
                  <c:v>372.3</c:v>
                </c:pt>
                <c:pt idx="321">
                  <c:v>372.4</c:v>
                </c:pt>
                <c:pt idx="322">
                  <c:v>372.5</c:v>
                </c:pt>
                <c:pt idx="323">
                  <c:v>372.6</c:v>
                </c:pt>
                <c:pt idx="324">
                  <c:v>372.7</c:v>
                </c:pt>
                <c:pt idx="325">
                  <c:v>372.8</c:v>
                </c:pt>
                <c:pt idx="326">
                  <c:v>372.9</c:v>
                </c:pt>
                <c:pt idx="327">
                  <c:v>373</c:v>
                </c:pt>
                <c:pt idx="328">
                  <c:v>373.1</c:v>
                </c:pt>
                <c:pt idx="329">
                  <c:v>373.2</c:v>
                </c:pt>
                <c:pt idx="330">
                  <c:v>373.3</c:v>
                </c:pt>
                <c:pt idx="331">
                  <c:v>373.4</c:v>
                </c:pt>
                <c:pt idx="332">
                  <c:v>373.5</c:v>
                </c:pt>
                <c:pt idx="333">
                  <c:v>373.6</c:v>
                </c:pt>
                <c:pt idx="334">
                  <c:v>373.7</c:v>
                </c:pt>
                <c:pt idx="335">
                  <c:v>373.8</c:v>
                </c:pt>
                <c:pt idx="336">
                  <c:v>373.9</c:v>
                </c:pt>
                <c:pt idx="337">
                  <c:v>374</c:v>
                </c:pt>
                <c:pt idx="338">
                  <c:v>374.1</c:v>
                </c:pt>
                <c:pt idx="339">
                  <c:v>374.2</c:v>
                </c:pt>
                <c:pt idx="340">
                  <c:v>374.3</c:v>
                </c:pt>
                <c:pt idx="341">
                  <c:v>374.4</c:v>
                </c:pt>
                <c:pt idx="342">
                  <c:v>374.5</c:v>
                </c:pt>
                <c:pt idx="343">
                  <c:v>374.6</c:v>
                </c:pt>
                <c:pt idx="344">
                  <c:v>374.7</c:v>
                </c:pt>
                <c:pt idx="345">
                  <c:v>374.8</c:v>
                </c:pt>
                <c:pt idx="346">
                  <c:v>374.9</c:v>
                </c:pt>
                <c:pt idx="347">
                  <c:v>375</c:v>
                </c:pt>
                <c:pt idx="348">
                  <c:v>375.1</c:v>
                </c:pt>
                <c:pt idx="349">
                  <c:v>375.2</c:v>
                </c:pt>
                <c:pt idx="350">
                  <c:v>375.3</c:v>
                </c:pt>
                <c:pt idx="351">
                  <c:v>375.4</c:v>
                </c:pt>
                <c:pt idx="352">
                  <c:v>375.5</c:v>
                </c:pt>
                <c:pt idx="353">
                  <c:v>375.6</c:v>
                </c:pt>
                <c:pt idx="354">
                  <c:v>375.7</c:v>
                </c:pt>
                <c:pt idx="355">
                  <c:v>375.8</c:v>
                </c:pt>
                <c:pt idx="356">
                  <c:v>375.9</c:v>
                </c:pt>
                <c:pt idx="357">
                  <c:v>376</c:v>
                </c:pt>
                <c:pt idx="358">
                  <c:v>376.1</c:v>
                </c:pt>
                <c:pt idx="359">
                  <c:v>376.2</c:v>
                </c:pt>
                <c:pt idx="360">
                  <c:v>376.3</c:v>
                </c:pt>
                <c:pt idx="361">
                  <c:v>376.4</c:v>
                </c:pt>
                <c:pt idx="362">
                  <c:v>376.5</c:v>
                </c:pt>
                <c:pt idx="363">
                  <c:v>376.6</c:v>
                </c:pt>
                <c:pt idx="364">
                  <c:v>376.7</c:v>
                </c:pt>
                <c:pt idx="365">
                  <c:v>376.8</c:v>
                </c:pt>
                <c:pt idx="366">
                  <c:v>376.9</c:v>
                </c:pt>
                <c:pt idx="367">
                  <c:v>377</c:v>
                </c:pt>
                <c:pt idx="368">
                  <c:v>377.1</c:v>
                </c:pt>
                <c:pt idx="369">
                  <c:v>377.2</c:v>
                </c:pt>
                <c:pt idx="370">
                  <c:v>377.3</c:v>
                </c:pt>
                <c:pt idx="371">
                  <c:v>377.4</c:v>
                </c:pt>
                <c:pt idx="372">
                  <c:v>377.5</c:v>
                </c:pt>
                <c:pt idx="373">
                  <c:v>377.6</c:v>
                </c:pt>
                <c:pt idx="374">
                  <c:v>377.7</c:v>
                </c:pt>
                <c:pt idx="375">
                  <c:v>377.8</c:v>
                </c:pt>
                <c:pt idx="376">
                  <c:v>377.9</c:v>
                </c:pt>
                <c:pt idx="377">
                  <c:v>378</c:v>
                </c:pt>
                <c:pt idx="378">
                  <c:v>378.1</c:v>
                </c:pt>
                <c:pt idx="379">
                  <c:v>378.2</c:v>
                </c:pt>
                <c:pt idx="380">
                  <c:v>378.3</c:v>
                </c:pt>
                <c:pt idx="381">
                  <c:v>378.4</c:v>
                </c:pt>
                <c:pt idx="382">
                  <c:v>378.5</c:v>
                </c:pt>
                <c:pt idx="383">
                  <c:v>378.6</c:v>
                </c:pt>
                <c:pt idx="384">
                  <c:v>378.7</c:v>
                </c:pt>
                <c:pt idx="385">
                  <c:v>378.8</c:v>
                </c:pt>
                <c:pt idx="386">
                  <c:v>378.9</c:v>
                </c:pt>
                <c:pt idx="387">
                  <c:v>379</c:v>
                </c:pt>
                <c:pt idx="388">
                  <c:v>379.1</c:v>
                </c:pt>
                <c:pt idx="389">
                  <c:v>379.2</c:v>
                </c:pt>
                <c:pt idx="390">
                  <c:v>379.3</c:v>
                </c:pt>
                <c:pt idx="391">
                  <c:v>379.4</c:v>
                </c:pt>
                <c:pt idx="392">
                  <c:v>379.5</c:v>
                </c:pt>
                <c:pt idx="393">
                  <c:v>379.6</c:v>
                </c:pt>
                <c:pt idx="394">
                  <c:v>379.7</c:v>
                </c:pt>
                <c:pt idx="395">
                  <c:v>379.8</c:v>
                </c:pt>
                <c:pt idx="396">
                  <c:v>379.9</c:v>
                </c:pt>
                <c:pt idx="397">
                  <c:v>380</c:v>
                </c:pt>
                <c:pt idx="398">
                  <c:v>380.1</c:v>
                </c:pt>
                <c:pt idx="399">
                  <c:v>380.2</c:v>
                </c:pt>
                <c:pt idx="400">
                  <c:v>380.3</c:v>
                </c:pt>
                <c:pt idx="401">
                  <c:v>380.4</c:v>
                </c:pt>
                <c:pt idx="402">
                  <c:v>380.5</c:v>
                </c:pt>
                <c:pt idx="403">
                  <c:v>380.6</c:v>
                </c:pt>
                <c:pt idx="404">
                  <c:v>380.7</c:v>
                </c:pt>
                <c:pt idx="405">
                  <c:v>380.8</c:v>
                </c:pt>
                <c:pt idx="406">
                  <c:v>380.9</c:v>
                </c:pt>
                <c:pt idx="407">
                  <c:v>381</c:v>
                </c:pt>
                <c:pt idx="408">
                  <c:v>381.1</c:v>
                </c:pt>
                <c:pt idx="409">
                  <c:v>381.2</c:v>
                </c:pt>
                <c:pt idx="410">
                  <c:v>381.3</c:v>
                </c:pt>
                <c:pt idx="411">
                  <c:v>381.4</c:v>
                </c:pt>
                <c:pt idx="412">
                  <c:v>381.5</c:v>
                </c:pt>
                <c:pt idx="413">
                  <c:v>381.6</c:v>
                </c:pt>
                <c:pt idx="414">
                  <c:v>381.7</c:v>
                </c:pt>
                <c:pt idx="415">
                  <c:v>381.8</c:v>
                </c:pt>
                <c:pt idx="416">
                  <c:v>381.9</c:v>
                </c:pt>
                <c:pt idx="417">
                  <c:v>382</c:v>
                </c:pt>
                <c:pt idx="418">
                  <c:v>382.1</c:v>
                </c:pt>
                <c:pt idx="419">
                  <c:v>382.2</c:v>
                </c:pt>
                <c:pt idx="420">
                  <c:v>382.3</c:v>
                </c:pt>
                <c:pt idx="421">
                  <c:v>382.4</c:v>
                </c:pt>
                <c:pt idx="422">
                  <c:v>382.5</c:v>
                </c:pt>
                <c:pt idx="423">
                  <c:v>382.6</c:v>
                </c:pt>
                <c:pt idx="424">
                  <c:v>382.7</c:v>
                </c:pt>
                <c:pt idx="425">
                  <c:v>382.8</c:v>
                </c:pt>
                <c:pt idx="426">
                  <c:v>382.9</c:v>
                </c:pt>
                <c:pt idx="427">
                  <c:v>383</c:v>
                </c:pt>
                <c:pt idx="428">
                  <c:v>383.1</c:v>
                </c:pt>
                <c:pt idx="429">
                  <c:v>383.2</c:v>
                </c:pt>
                <c:pt idx="430">
                  <c:v>383.3</c:v>
                </c:pt>
                <c:pt idx="431">
                  <c:v>383.4</c:v>
                </c:pt>
                <c:pt idx="432">
                  <c:v>383.5</c:v>
                </c:pt>
                <c:pt idx="433">
                  <c:v>383.6</c:v>
                </c:pt>
                <c:pt idx="434">
                  <c:v>383.7</c:v>
                </c:pt>
                <c:pt idx="435">
                  <c:v>383.8</c:v>
                </c:pt>
                <c:pt idx="436">
                  <c:v>383.9</c:v>
                </c:pt>
                <c:pt idx="437">
                  <c:v>384</c:v>
                </c:pt>
                <c:pt idx="438">
                  <c:v>384.1</c:v>
                </c:pt>
                <c:pt idx="439">
                  <c:v>384.2</c:v>
                </c:pt>
                <c:pt idx="440">
                  <c:v>384.3</c:v>
                </c:pt>
                <c:pt idx="441">
                  <c:v>384.4</c:v>
                </c:pt>
                <c:pt idx="442">
                  <c:v>384.5</c:v>
                </c:pt>
                <c:pt idx="443">
                  <c:v>384.6</c:v>
                </c:pt>
                <c:pt idx="444">
                  <c:v>384.7</c:v>
                </c:pt>
                <c:pt idx="445">
                  <c:v>384.8</c:v>
                </c:pt>
                <c:pt idx="446">
                  <c:v>384.9</c:v>
                </c:pt>
                <c:pt idx="447">
                  <c:v>385</c:v>
                </c:pt>
                <c:pt idx="448">
                  <c:v>385.1</c:v>
                </c:pt>
                <c:pt idx="449">
                  <c:v>385.2</c:v>
                </c:pt>
                <c:pt idx="450">
                  <c:v>385.3</c:v>
                </c:pt>
                <c:pt idx="451">
                  <c:v>385.4</c:v>
                </c:pt>
                <c:pt idx="452">
                  <c:v>385.5</c:v>
                </c:pt>
                <c:pt idx="453">
                  <c:v>385.6</c:v>
                </c:pt>
                <c:pt idx="454">
                  <c:v>385.7</c:v>
                </c:pt>
                <c:pt idx="455">
                  <c:v>385.8</c:v>
                </c:pt>
                <c:pt idx="456">
                  <c:v>385.9</c:v>
                </c:pt>
                <c:pt idx="457">
                  <c:v>386</c:v>
                </c:pt>
                <c:pt idx="458">
                  <c:v>386.1</c:v>
                </c:pt>
                <c:pt idx="459">
                  <c:v>386.2</c:v>
                </c:pt>
                <c:pt idx="460">
                  <c:v>386.3</c:v>
                </c:pt>
                <c:pt idx="461">
                  <c:v>386.4</c:v>
                </c:pt>
                <c:pt idx="462">
                  <c:v>386.5</c:v>
                </c:pt>
                <c:pt idx="463">
                  <c:v>386.6</c:v>
                </c:pt>
                <c:pt idx="464">
                  <c:v>386.7</c:v>
                </c:pt>
                <c:pt idx="465">
                  <c:v>386.8</c:v>
                </c:pt>
                <c:pt idx="466">
                  <c:v>386.9</c:v>
                </c:pt>
                <c:pt idx="467">
                  <c:v>387</c:v>
                </c:pt>
                <c:pt idx="468">
                  <c:v>387.1</c:v>
                </c:pt>
                <c:pt idx="469">
                  <c:v>387.2</c:v>
                </c:pt>
                <c:pt idx="470">
                  <c:v>387.3</c:v>
                </c:pt>
                <c:pt idx="471">
                  <c:v>387.4</c:v>
                </c:pt>
                <c:pt idx="472">
                  <c:v>387.5</c:v>
                </c:pt>
                <c:pt idx="473">
                  <c:v>387.6</c:v>
                </c:pt>
                <c:pt idx="474">
                  <c:v>387.7</c:v>
                </c:pt>
                <c:pt idx="475">
                  <c:v>387.8</c:v>
                </c:pt>
                <c:pt idx="476">
                  <c:v>387.9</c:v>
                </c:pt>
                <c:pt idx="477">
                  <c:v>388</c:v>
                </c:pt>
                <c:pt idx="478">
                  <c:v>388.1</c:v>
                </c:pt>
                <c:pt idx="479">
                  <c:v>388.2</c:v>
                </c:pt>
                <c:pt idx="480">
                  <c:v>388.3</c:v>
                </c:pt>
                <c:pt idx="481">
                  <c:v>388.4</c:v>
                </c:pt>
                <c:pt idx="482">
                  <c:v>388.5</c:v>
                </c:pt>
                <c:pt idx="483">
                  <c:v>388.6</c:v>
                </c:pt>
                <c:pt idx="484">
                  <c:v>388.7</c:v>
                </c:pt>
                <c:pt idx="485">
                  <c:v>388.8</c:v>
                </c:pt>
                <c:pt idx="486">
                  <c:v>388.9</c:v>
                </c:pt>
                <c:pt idx="487">
                  <c:v>389</c:v>
                </c:pt>
                <c:pt idx="488">
                  <c:v>389.1</c:v>
                </c:pt>
                <c:pt idx="489">
                  <c:v>389.2</c:v>
                </c:pt>
                <c:pt idx="490">
                  <c:v>389.3</c:v>
                </c:pt>
                <c:pt idx="491">
                  <c:v>389.4</c:v>
                </c:pt>
                <c:pt idx="492">
                  <c:v>389.5</c:v>
                </c:pt>
                <c:pt idx="493">
                  <c:v>389.6</c:v>
                </c:pt>
                <c:pt idx="494">
                  <c:v>389.7</c:v>
                </c:pt>
                <c:pt idx="495">
                  <c:v>389.8</c:v>
                </c:pt>
                <c:pt idx="496">
                  <c:v>389.9</c:v>
                </c:pt>
                <c:pt idx="497">
                  <c:v>390</c:v>
                </c:pt>
                <c:pt idx="498">
                  <c:v>390.1</c:v>
                </c:pt>
                <c:pt idx="499">
                  <c:v>390.2</c:v>
                </c:pt>
                <c:pt idx="500">
                  <c:v>390.3</c:v>
                </c:pt>
                <c:pt idx="501">
                  <c:v>390.4</c:v>
                </c:pt>
                <c:pt idx="502">
                  <c:v>390.5</c:v>
                </c:pt>
                <c:pt idx="503">
                  <c:v>390.6</c:v>
                </c:pt>
                <c:pt idx="504">
                  <c:v>390.7</c:v>
                </c:pt>
                <c:pt idx="505">
                  <c:v>390.8</c:v>
                </c:pt>
                <c:pt idx="506">
                  <c:v>390.9</c:v>
                </c:pt>
                <c:pt idx="507">
                  <c:v>391</c:v>
                </c:pt>
                <c:pt idx="508">
                  <c:v>391.1</c:v>
                </c:pt>
                <c:pt idx="509">
                  <c:v>391.2</c:v>
                </c:pt>
                <c:pt idx="510">
                  <c:v>391.3</c:v>
                </c:pt>
                <c:pt idx="511">
                  <c:v>391.4</c:v>
                </c:pt>
                <c:pt idx="512">
                  <c:v>391.5</c:v>
                </c:pt>
                <c:pt idx="513">
                  <c:v>391.6</c:v>
                </c:pt>
                <c:pt idx="514">
                  <c:v>391.7</c:v>
                </c:pt>
                <c:pt idx="515">
                  <c:v>391.8</c:v>
                </c:pt>
                <c:pt idx="516">
                  <c:v>391.9</c:v>
                </c:pt>
                <c:pt idx="517">
                  <c:v>392</c:v>
                </c:pt>
                <c:pt idx="518">
                  <c:v>392.1</c:v>
                </c:pt>
                <c:pt idx="519">
                  <c:v>392.2</c:v>
                </c:pt>
                <c:pt idx="520">
                  <c:v>392.3</c:v>
                </c:pt>
                <c:pt idx="521">
                  <c:v>392.4</c:v>
                </c:pt>
                <c:pt idx="522">
                  <c:v>392.5</c:v>
                </c:pt>
                <c:pt idx="523">
                  <c:v>392.6</c:v>
                </c:pt>
                <c:pt idx="524">
                  <c:v>392.7</c:v>
                </c:pt>
                <c:pt idx="525">
                  <c:v>392.8</c:v>
                </c:pt>
                <c:pt idx="526">
                  <c:v>392.9</c:v>
                </c:pt>
                <c:pt idx="527">
                  <c:v>393</c:v>
                </c:pt>
                <c:pt idx="528">
                  <c:v>393.1</c:v>
                </c:pt>
                <c:pt idx="529">
                  <c:v>393.2</c:v>
                </c:pt>
                <c:pt idx="530">
                  <c:v>393.3</c:v>
                </c:pt>
                <c:pt idx="531">
                  <c:v>393.4</c:v>
                </c:pt>
                <c:pt idx="532">
                  <c:v>393.5</c:v>
                </c:pt>
                <c:pt idx="533">
                  <c:v>393.6</c:v>
                </c:pt>
                <c:pt idx="534">
                  <c:v>393.7</c:v>
                </c:pt>
                <c:pt idx="535">
                  <c:v>393.8</c:v>
                </c:pt>
                <c:pt idx="536">
                  <c:v>393.9</c:v>
                </c:pt>
                <c:pt idx="537">
                  <c:v>394</c:v>
                </c:pt>
                <c:pt idx="538">
                  <c:v>394.1</c:v>
                </c:pt>
                <c:pt idx="539">
                  <c:v>394.2</c:v>
                </c:pt>
                <c:pt idx="540">
                  <c:v>394.3</c:v>
                </c:pt>
                <c:pt idx="541">
                  <c:v>394.4</c:v>
                </c:pt>
                <c:pt idx="542">
                  <c:v>394.5</c:v>
                </c:pt>
                <c:pt idx="543">
                  <c:v>394.6</c:v>
                </c:pt>
                <c:pt idx="544">
                  <c:v>394.7</c:v>
                </c:pt>
                <c:pt idx="545">
                  <c:v>394.8</c:v>
                </c:pt>
                <c:pt idx="546">
                  <c:v>394.9</c:v>
                </c:pt>
                <c:pt idx="547">
                  <c:v>395</c:v>
                </c:pt>
                <c:pt idx="548">
                  <c:v>395.1</c:v>
                </c:pt>
                <c:pt idx="549">
                  <c:v>395.2</c:v>
                </c:pt>
                <c:pt idx="550">
                  <c:v>395.3</c:v>
                </c:pt>
                <c:pt idx="551">
                  <c:v>395.4</c:v>
                </c:pt>
                <c:pt idx="552">
                  <c:v>395.5</c:v>
                </c:pt>
                <c:pt idx="553">
                  <c:v>395.6</c:v>
                </c:pt>
                <c:pt idx="554">
                  <c:v>395.7</c:v>
                </c:pt>
                <c:pt idx="555">
                  <c:v>395.8</c:v>
                </c:pt>
                <c:pt idx="556">
                  <c:v>395.9</c:v>
                </c:pt>
                <c:pt idx="557">
                  <c:v>396</c:v>
                </c:pt>
                <c:pt idx="558">
                  <c:v>396.1</c:v>
                </c:pt>
                <c:pt idx="559">
                  <c:v>396.2</c:v>
                </c:pt>
                <c:pt idx="560">
                  <c:v>396.3</c:v>
                </c:pt>
                <c:pt idx="561">
                  <c:v>396.4</c:v>
                </c:pt>
                <c:pt idx="562">
                  <c:v>396.5</c:v>
                </c:pt>
                <c:pt idx="563">
                  <c:v>396.6</c:v>
                </c:pt>
                <c:pt idx="564">
                  <c:v>396.7</c:v>
                </c:pt>
                <c:pt idx="565">
                  <c:v>396.8</c:v>
                </c:pt>
                <c:pt idx="566">
                  <c:v>396.9</c:v>
                </c:pt>
                <c:pt idx="567">
                  <c:v>397</c:v>
                </c:pt>
                <c:pt idx="568">
                  <c:v>397.1</c:v>
                </c:pt>
                <c:pt idx="569">
                  <c:v>397.2</c:v>
                </c:pt>
                <c:pt idx="570">
                  <c:v>397.3</c:v>
                </c:pt>
                <c:pt idx="571">
                  <c:v>397.4</c:v>
                </c:pt>
                <c:pt idx="572">
                  <c:v>397.5</c:v>
                </c:pt>
                <c:pt idx="573">
                  <c:v>397.6</c:v>
                </c:pt>
                <c:pt idx="574">
                  <c:v>397.7</c:v>
                </c:pt>
                <c:pt idx="575">
                  <c:v>397.8</c:v>
                </c:pt>
                <c:pt idx="576">
                  <c:v>397.9</c:v>
                </c:pt>
                <c:pt idx="577">
                  <c:v>398</c:v>
                </c:pt>
                <c:pt idx="578">
                  <c:v>398.1</c:v>
                </c:pt>
                <c:pt idx="579">
                  <c:v>398.2</c:v>
                </c:pt>
                <c:pt idx="580">
                  <c:v>398.3</c:v>
                </c:pt>
                <c:pt idx="581">
                  <c:v>398.4</c:v>
                </c:pt>
                <c:pt idx="582">
                  <c:v>398.5</c:v>
                </c:pt>
                <c:pt idx="583">
                  <c:v>398.6</c:v>
                </c:pt>
                <c:pt idx="584">
                  <c:v>398.7</c:v>
                </c:pt>
                <c:pt idx="585">
                  <c:v>398.8</c:v>
                </c:pt>
                <c:pt idx="586">
                  <c:v>398.9</c:v>
                </c:pt>
                <c:pt idx="587">
                  <c:v>399</c:v>
                </c:pt>
                <c:pt idx="588">
                  <c:v>399.1</c:v>
                </c:pt>
                <c:pt idx="589">
                  <c:v>399.2</c:v>
                </c:pt>
                <c:pt idx="590">
                  <c:v>399.3</c:v>
                </c:pt>
                <c:pt idx="591">
                  <c:v>399.4</c:v>
                </c:pt>
                <c:pt idx="592">
                  <c:v>399.5</c:v>
                </c:pt>
                <c:pt idx="593">
                  <c:v>399.6</c:v>
                </c:pt>
                <c:pt idx="594">
                  <c:v>399.7</c:v>
                </c:pt>
                <c:pt idx="595">
                  <c:v>399.8</c:v>
                </c:pt>
                <c:pt idx="596">
                  <c:v>399.9</c:v>
                </c:pt>
                <c:pt idx="597">
                  <c:v>400</c:v>
                </c:pt>
                <c:pt idx="598">
                  <c:v>400.1</c:v>
                </c:pt>
                <c:pt idx="599">
                  <c:v>400.2</c:v>
                </c:pt>
                <c:pt idx="600">
                  <c:v>400.3</c:v>
                </c:pt>
                <c:pt idx="601">
                  <c:v>400.4</c:v>
                </c:pt>
                <c:pt idx="602">
                  <c:v>400.5</c:v>
                </c:pt>
                <c:pt idx="603">
                  <c:v>400.6</c:v>
                </c:pt>
                <c:pt idx="604">
                  <c:v>400.7</c:v>
                </c:pt>
                <c:pt idx="605">
                  <c:v>400.8</c:v>
                </c:pt>
                <c:pt idx="606">
                  <c:v>400.9</c:v>
                </c:pt>
                <c:pt idx="607">
                  <c:v>401</c:v>
                </c:pt>
                <c:pt idx="608">
                  <c:v>401.1</c:v>
                </c:pt>
                <c:pt idx="609">
                  <c:v>401.2</c:v>
                </c:pt>
                <c:pt idx="610">
                  <c:v>401.3</c:v>
                </c:pt>
                <c:pt idx="611">
                  <c:v>401.4</c:v>
                </c:pt>
                <c:pt idx="612">
                  <c:v>401.5</c:v>
                </c:pt>
                <c:pt idx="613">
                  <c:v>401.6</c:v>
                </c:pt>
                <c:pt idx="614">
                  <c:v>401.7</c:v>
                </c:pt>
                <c:pt idx="615">
                  <c:v>401.8</c:v>
                </c:pt>
                <c:pt idx="616">
                  <c:v>401.9</c:v>
                </c:pt>
                <c:pt idx="617">
                  <c:v>402</c:v>
                </c:pt>
                <c:pt idx="618">
                  <c:v>402.1</c:v>
                </c:pt>
                <c:pt idx="619">
                  <c:v>402.2</c:v>
                </c:pt>
                <c:pt idx="620">
                  <c:v>402.3</c:v>
                </c:pt>
                <c:pt idx="621">
                  <c:v>402.4</c:v>
                </c:pt>
                <c:pt idx="622">
                  <c:v>402.5</c:v>
                </c:pt>
                <c:pt idx="623">
                  <c:v>402.6</c:v>
                </c:pt>
                <c:pt idx="624">
                  <c:v>402.7</c:v>
                </c:pt>
                <c:pt idx="625">
                  <c:v>402.8</c:v>
                </c:pt>
                <c:pt idx="626">
                  <c:v>402.9</c:v>
                </c:pt>
                <c:pt idx="627">
                  <c:v>403</c:v>
                </c:pt>
                <c:pt idx="628">
                  <c:v>403.1</c:v>
                </c:pt>
                <c:pt idx="629">
                  <c:v>403.2</c:v>
                </c:pt>
                <c:pt idx="630">
                  <c:v>403.3</c:v>
                </c:pt>
                <c:pt idx="631">
                  <c:v>403.4</c:v>
                </c:pt>
                <c:pt idx="632">
                  <c:v>403.5</c:v>
                </c:pt>
                <c:pt idx="633">
                  <c:v>403.6</c:v>
                </c:pt>
                <c:pt idx="634">
                  <c:v>403.7</c:v>
                </c:pt>
                <c:pt idx="635">
                  <c:v>403.8</c:v>
                </c:pt>
                <c:pt idx="636">
                  <c:v>403.9</c:v>
                </c:pt>
                <c:pt idx="637">
                  <c:v>404</c:v>
                </c:pt>
                <c:pt idx="638">
                  <c:v>404.1</c:v>
                </c:pt>
                <c:pt idx="639">
                  <c:v>404.2</c:v>
                </c:pt>
                <c:pt idx="640">
                  <c:v>404.3</c:v>
                </c:pt>
                <c:pt idx="641">
                  <c:v>404.4</c:v>
                </c:pt>
                <c:pt idx="642">
                  <c:v>404.5</c:v>
                </c:pt>
                <c:pt idx="643">
                  <c:v>404.6</c:v>
                </c:pt>
                <c:pt idx="644">
                  <c:v>404.7</c:v>
                </c:pt>
                <c:pt idx="645">
                  <c:v>404.8</c:v>
                </c:pt>
                <c:pt idx="646">
                  <c:v>404.9</c:v>
                </c:pt>
                <c:pt idx="647">
                  <c:v>405</c:v>
                </c:pt>
                <c:pt idx="648">
                  <c:v>405.1</c:v>
                </c:pt>
                <c:pt idx="649">
                  <c:v>405.2</c:v>
                </c:pt>
                <c:pt idx="650">
                  <c:v>405.3</c:v>
                </c:pt>
                <c:pt idx="651">
                  <c:v>405.4</c:v>
                </c:pt>
                <c:pt idx="652">
                  <c:v>405.5</c:v>
                </c:pt>
                <c:pt idx="653">
                  <c:v>405.6</c:v>
                </c:pt>
                <c:pt idx="654">
                  <c:v>405.7</c:v>
                </c:pt>
                <c:pt idx="655">
                  <c:v>405.8</c:v>
                </c:pt>
                <c:pt idx="656">
                  <c:v>405.9</c:v>
                </c:pt>
                <c:pt idx="657">
                  <c:v>406</c:v>
                </c:pt>
                <c:pt idx="658">
                  <c:v>406.1</c:v>
                </c:pt>
                <c:pt idx="659">
                  <c:v>406.2</c:v>
                </c:pt>
                <c:pt idx="660">
                  <c:v>406.3</c:v>
                </c:pt>
                <c:pt idx="661">
                  <c:v>406.4</c:v>
                </c:pt>
                <c:pt idx="662">
                  <c:v>406.5</c:v>
                </c:pt>
                <c:pt idx="663">
                  <c:v>406.6</c:v>
                </c:pt>
                <c:pt idx="664">
                  <c:v>406.7</c:v>
                </c:pt>
                <c:pt idx="665">
                  <c:v>406.8</c:v>
                </c:pt>
                <c:pt idx="666">
                  <c:v>406.9</c:v>
                </c:pt>
                <c:pt idx="667">
                  <c:v>407</c:v>
                </c:pt>
                <c:pt idx="668">
                  <c:v>407.1</c:v>
                </c:pt>
                <c:pt idx="669">
                  <c:v>407.2</c:v>
                </c:pt>
                <c:pt idx="670">
                  <c:v>407.3</c:v>
                </c:pt>
                <c:pt idx="671">
                  <c:v>407.4</c:v>
                </c:pt>
                <c:pt idx="672">
                  <c:v>407.5</c:v>
                </c:pt>
                <c:pt idx="673">
                  <c:v>407.6</c:v>
                </c:pt>
                <c:pt idx="674">
                  <c:v>407.7</c:v>
                </c:pt>
                <c:pt idx="675">
                  <c:v>407.8</c:v>
                </c:pt>
                <c:pt idx="676">
                  <c:v>407.9</c:v>
                </c:pt>
                <c:pt idx="677">
                  <c:v>408</c:v>
                </c:pt>
                <c:pt idx="678">
                  <c:v>408.1</c:v>
                </c:pt>
                <c:pt idx="679">
                  <c:v>408.2</c:v>
                </c:pt>
                <c:pt idx="680">
                  <c:v>408.3</c:v>
                </c:pt>
                <c:pt idx="681">
                  <c:v>408.4</c:v>
                </c:pt>
                <c:pt idx="682">
                  <c:v>408.5</c:v>
                </c:pt>
                <c:pt idx="683">
                  <c:v>408.6</c:v>
                </c:pt>
                <c:pt idx="684">
                  <c:v>408.7</c:v>
                </c:pt>
                <c:pt idx="685">
                  <c:v>408.8</c:v>
                </c:pt>
                <c:pt idx="686">
                  <c:v>408.9</c:v>
                </c:pt>
                <c:pt idx="687">
                  <c:v>409</c:v>
                </c:pt>
                <c:pt idx="688">
                  <c:v>409.1</c:v>
                </c:pt>
                <c:pt idx="689">
                  <c:v>409.2</c:v>
                </c:pt>
                <c:pt idx="690">
                  <c:v>409.3</c:v>
                </c:pt>
                <c:pt idx="691">
                  <c:v>409.4</c:v>
                </c:pt>
                <c:pt idx="692">
                  <c:v>409.5</c:v>
                </c:pt>
                <c:pt idx="693">
                  <c:v>409.6</c:v>
                </c:pt>
                <c:pt idx="694">
                  <c:v>409.7</c:v>
                </c:pt>
                <c:pt idx="695">
                  <c:v>409.8</c:v>
                </c:pt>
                <c:pt idx="696">
                  <c:v>409.9</c:v>
                </c:pt>
                <c:pt idx="697">
                  <c:v>410</c:v>
                </c:pt>
                <c:pt idx="698">
                  <c:v>410.1</c:v>
                </c:pt>
                <c:pt idx="699">
                  <c:v>410.2</c:v>
                </c:pt>
                <c:pt idx="700">
                  <c:v>410.3</c:v>
                </c:pt>
                <c:pt idx="701">
                  <c:v>410.4</c:v>
                </c:pt>
                <c:pt idx="702">
                  <c:v>410.5</c:v>
                </c:pt>
                <c:pt idx="703">
                  <c:v>410.6</c:v>
                </c:pt>
                <c:pt idx="704">
                  <c:v>410.7</c:v>
                </c:pt>
                <c:pt idx="705">
                  <c:v>410.8</c:v>
                </c:pt>
                <c:pt idx="706">
                  <c:v>410.9</c:v>
                </c:pt>
                <c:pt idx="707">
                  <c:v>411</c:v>
                </c:pt>
                <c:pt idx="708">
                  <c:v>411.1</c:v>
                </c:pt>
                <c:pt idx="709">
                  <c:v>411.2</c:v>
                </c:pt>
                <c:pt idx="710">
                  <c:v>411.3</c:v>
                </c:pt>
                <c:pt idx="711">
                  <c:v>411.4</c:v>
                </c:pt>
                <c:pt idx="712">
                  <c:v>411.5</c:v>
                </c:pt>
                <c:pt idx="713">
                  <c:v>411.6</c:v>
                </c:pt>
                <c:pt idx="714">
                  <c:v>411.7</c:v>
                </c:pt>
                <c:pt idx="715">
                  <c:v>411.8</c:v>
                </c:pt>
                <c:pt idx="716">
                  <c:v>411.9</c:v>
                </c:pt>
                <c:pt idx="717">
                  <c:v>412</c:v>
                </c:pt>
                <c:pt idx="718">
                  <c:v>412.1</c:v>
                </c:pt>
                <c:pt idx="719">
                  <c:v>412.2</c:v>
                </c:pt>
                <c:pt idx="720">
                  <c:v>412.3</c:v>
                </c:pt>
                <c:pt idx="721">
                  <c:v>412.4</c:v>
                </c:pt>
                <c:pt idx="722">
                  <c:v>412.5</c:v>
                </c:pt>
                <c:pt idx="723">
                  <c:v>412.6</c:v>
                </c:pt>
                <c:pt idx="724">
                  <c:v>412.7</c:v>
                </c:pt>
                <c:pt idx="725">
                  <c:v>412.8</c:v>
                </c:pt>
                <c:pt idx="726">
                  <c:v>412.9</c:v>
                </c:pt>
                <c:pt idx="727">
                  <c:v>413</c:v>
                </c:pt>
                <c:pt idx="728">
                  <c:v>413.1</c:v>
                </c:pt>
                <c:pt idx="729">
                  <c:v>413.2</c:v>
                </c:pt>
                <c:pt idx="730">
                  <c:v>413.3</c:v>
                </c:pt>
                <c:pt idx="731">
                  <c:v>413.4</c:v>
                </c:pt>
                <c:pt idx="732">
                  <c:v>413.5</c:v>
                </c:pt>
                <c:pt idx="733">
                  <c:v>413.6</c:v>
                </c:pt>
                <c:pt idx="734">
                  <c:v>413.7</c:v>
                </c:pt>
                <c:pt idx="735">
                  <c:v>413.8</c:v>
                </c:pt>
                <c:pt idx="736">
                  <c:v>413.9</c:v>
                </c:pt>
                <c:pt idx="737">
                  <c:v>414</c:v>
                </c:pt>
                <c:pt idx="738">
                  <c:v>414.1</c:v>
                </c:pt>
                <c:pt idx="739">
                  <c:v>414.2</c:v>
                </c:pt>
                <c:pt idx="740">
                  <c:v>414.3</c:v>
                </c:pt>
                <c:pt idx="741">
                  <c:v>414.4</c:v>
                </c:pt>
                <c:pt idx="742">
                  <c:v>414.5</c:v>
                </c:pt>
                <c:pt idx="743">
                  <c:v>414.6</c:v>
                </c:pt>
                <c:pt idx="744">
                  <c:v>414.7</c:v>
                </c:pt>
                <c:pt idx="745">
                  <c:v>414.8</c:v>
                </c:pt>
                <c:pt idx="746">
                  <c:v>414.9</c:v>
                </c:pt>
                <c:pt idx="747">
                  <c:v>415</c:v>
                </c:pt>
                <c:pt idx="748">
                  <c:v>415.1</c:v>
                </c:pt>
                <c:pt idx="749">
                  <c:v>415.2</c:v>
                </c:pt>
                <c:pt idx="750">
                  <c:v>415.3</c:v>
                </c:pt>
                <c:pt idx="751">
                  <c:v>415.4</c:v>
                </c:pt>
                <c:pt idx="752">
                  <c:v>415.5</c:v>
                </c:pt>
                <c:pt idx="753">
                  <c:v>415.6</c:v>
                </c:pt>
                <c:pt idx="754">
                  <c:v>415.7</c:v>
                </c:pt>
                <c:pt idx="755">
                  <c:v>415.8</c:v>
                </c:pt>
                <c:pt idx="756">
                  <c:v>415.9</c:v>
                </c:pt>
                <c:pt idx="757">
                  <c:v>416</c:v>
                </c:pt>
                <c:pt idx="758">
                  <c:v>416.1</c:v>
                </c:pt>
                <c:pt idx="759">
                  <c:v>416.2</c:v>
                </c:pt>
                <c:pt idx="760">
                  <c:v>416.3</c:v>
                </c:pt>
                <c:pt idx="761">
                  <c:v>416.4</c:v>
                </c:pt>
                <c:pt idx="762">
                  <c:v>416.5</c:v>
                </c:pt>
                <c:pt idx="763">
                  <c:v>416.6</c:v>
                </c:pt>
                <c:pt idx="764">
                  <c:v>416.7</c:v>
                </c:pt>
                <c:pt idx="765">
                  <c:v>416.8</c:v>
                </c:pt>
                <c:pt idx="766">
                  <c:v>416.9</c:v>
                </c:pt>
                <c:pt idx="767">
                  <c:v>417</c:v>
                </c:pt>
                <c:pt idx="768">
                  <c:v>417.1</c:v>
                </c:pt>
                <c:pt idx="769">
                  <c:v>417.2</c:v>
                </c:pt>
                <c:pt idx="770">
                  <c:v>417.3</c:v>
                </c:pt>
                <c:pt idx="771">
                  <c:v>417.4</c:v>
                </c:pt>
                <c:pt idx="772">
                  <c:v>417.5</c:v>
                </c:pt>
                <c:pt idx="773">
                  <c:v>417.6</c:v>
                </c:pt>
                <c:pt idx="774">
                  <c:v>417.7</c:v>
                </c:pt>
                <c:pt idx="775">
                  <c:v>417.8</c:v>
                </c:pt>
                <c:pt idx="776">
                  <c:v>417.9</c:v>
                </c:pt>
                <c:pt idx="777">
                  <c:v>418</c:v>
                </c:pt>
                <c:pt idx="778">
                  <c:v>418.1</c:v>
                </c:pt>
                <c:pt idx="779">
                  <c:v>418.2</c:v>
                </c:pt>
                <c:pt idx="780">
                  <c:v>418.3</c:v>
                </c:pt>
                <c:pt idx="781">
                  <c:v>418.4</c:v>
                </c:pt>
                <c:pt idx="782">
                  <c:v>418.5</c:v>
                </c:pt>
                <c:pt idx="783">
                  <c:v>418.6</c:v>
                </c:pt>
                <c:pt idx="784">
                  <c:v>418.7</c:v>
                </c:pt>
                <c:pt idx="785">
                  <c:v>418.8</c:v>
                </c:pt>
                <c:pt idx="786">
                  <c:v>418.9</c:v>
                </c:pt>
                <c:pt idx="787">
                  <c:v>419</c:v>
                </c:pt>
                <c:pt idx="788">
                  <c:v>419.1</c:v>
                </c:pt>
                <c:pt idx="789">
                  <c:v>419.2</c:v>
                </c:pt>
                <c:pt idx="790">
                  <c:v>419.3</c:v>
                </c:pt>
                <c:pt idx="791">
                  <c:v>419.4</c:v>
                </c:pt>
                <c:pt idx="792">
                  <c:v>419.5</c:v>
                </c:pt>
                <c:pt idx="793">
                  <c:v>419.6</c:v>
                </c:pt>
                <c:pt idx="794">
                  <c:v>419.7</c:v>
                </c:pt>
                <c:pt idx="795">
                  <c:v>419.8</c:v>
                </c:pt>
                <c:pt idx="796">
                  <c:v>419.9</c:v>
                </c:pt>
                <c:pt idx="797">
                  <c:v>420</c:v>
                </c:pt>
                <c:pt idx="798">
                  <c:v>420.1</c:v>
                </c:pt>
                <c:pt idx="799">
                  <c:v>420.2</c:v>
                </c:pt>
                <c:pt idx="800">
                  <c:v>420.3</c:v>
                </c:pt>
                <c:pt idx="801">
                  <c:v>420.4</c:v>
                </c:pt>
                <c:pt idx="802">
                  <c:v>420.5</c:v>
                </c:pt>
                <c:pt idx="803">
                  <c:v>420.6</c:v>
                </c:pt>
                <c:pt idx="804">
                  <c:v>420.7</c:v>
                </c:pt>
                <c:pt idx="805">
                  <c:v>420.8</c:v>
                </c:pt>
                <c:pt idx="806">
                  <c:v>420.9</c:v>
                </c:pt>
                <c:pt idx="807">
                  <c:v>421</c:v>
                </c:pt>
                <c:pt idx="808">
                  <c:v>421.1</c:v>
                </c:pt>
                <c:pt idx="809">
                  <c:v>421.2</c:v>
                </c:pt>
                <c:pt idx="810">
                  <c:v>421.3</c:v>
                </c:pt>
                <c:pt idx="811">
                  <c:v>421.4</c:v>
                </c:pt>
                <c:pt idx="812">
                  <c:v>421.5</c:v>
                </c:pt>
                <c:pt idx="813">
                  <c:v>421.6</c:v>
                </c:pt>
                <c:pt idx="814">
                  <c:v>421.7</c:v>
                </c:pt>
                <c:pt idx="815">
                  <c:v>421.8</c:v>
                </c:pt>
                <c:pt idx="816">
                  <c:v>421.9</c:v>
                </c:pt>
                <c:pt idx="817">
                  <c:v>422</c:v>
                </c:pt>
                <c:pt idx="818">
                  <c:v>422.1</c:v>
                </c:pt>
                <c:pt idx="819">
                  <c:v>422.2</c:v>
                </c:pt>
                <c:pt idx="820">
                  <c:v>422.3</c:v>
                </c:pt>
                <c:pt idx="821">
                  <c:v>422.4</c:v>
                </c:pt>
                <c:pt idx="822">
                  <c:v>422.5</c:v>
                </c:pt>
                <c:pt idx="823">
                  <c:v>422.6</c:v>
                </c:pt>
                <c:pt idx="824">
                  <c:v>422.7</c:v>
                </c:pt>
                <c:pt idx="825">
                  <c:v>422.8</c:v>
                </c:pt>
                <c:pt idx="826">
                  <c:v>422.9</c:v>
                </c:pt>
                <c:pt idx="827">
                  <c:v>423</c:v>
                </c:pt>
                <c:pt idx="828">
                  <c:v>423.1</c:v>
                </c:pt>
                <c:pt idx="829">
                  <c:v>423.2</c:v>
                </c:pt>
                <c:pt idx="830">
                  <c:v>423.3</c:v>
                </c:pt>
                <c:pt idx="831">
                  <c:v>423.4</c:v>
                </c:pt>
                <c:pt idx="832">
                  <c:v>423.5</c:v>
                </c:pt>
                <c:pt idx="833">
                  <c:v>423.6</c:v>
                </c:pt>
                <c:pt idx="834">
                  <c:v>423.7</c:v>
                </c:pt>
                <c:pt idx="835">
                  <c:v>423.8</c:v>
                </c:pt>
                <c:pt idx="836">
                  <c:v>423.9</c:v>
                </c:pt>
                <c:pt idx="837">
                  <c:v>424</c:v>
                </c:pt>
                <c:pt idx="838">
                  <c:v>424.1</c:v>
                </c:pt>
                <c:pt idx="839">
                  <c:v>424.2</c:v>
                </c:pt>
                <c:pt idx="840">
                  <c:v>424.3</c:v>
                </c:pt>
                <c:pt idx="841">
                  <c:v>424.4</c:v>
                </c:pt>
                <c:pt idx="842">
                  <c:v>424.5</c:v>
                </c:pt>
                <c:pt idx="843">
                  <c:v>424.6</c:v>
                </c:pt>
                <c:pt idx="844">
                  <c:v>424.7</c:v>
                </c:pt>
                <c:pt idx="845">
                  <c:v>424.8</c:v>
                </c:pt>
                <c:pt idx="846">
                  <c:v>424.9</c:v>
                </c:pt>
                <c:pt idx="847">
                  <c:v>425</c:v>
                </c:pt>
                <c:pt idx="848">
                  <c:v>425.1</c:v>
                </c:pt>
                <c:pt idx="849">
                  <c:v>425.2</c:v>
                </c:pt>
                <c:pt idx="850">
                  <c:v>425.3</c:v>
                </c:pt>
                <c:pt idx="851">
                  <c:v>425.4</c:v>
                </c:pt>
                <c:pt idx="852">
                  <c:v>425.5</c:v>
                </c:pt>
                <c:pt idx="853">
                  <c:v>425.6</c:v>
                </c:pt>
                <c:pt idx="854">
                  <c:v>425.7</c:v>
                </c:pt>
                <c:pt idx="855">
                  <c:v>425.8</c:v>
                </c:pt>
                <c:pt idx="856">
                  <c:v>425.9</c:v>
                </c:pt>
                <c:pt idx="857">
                  <c:v>426</c:v>
                </c:pt>
                <c:pt idx="858">
                  <c:v>426.1</c:v>
                </c:pt>
                <c:pt idx="859">
                  <c:v>426.2</c:v>
                </c:pt>
                <c:pt idx="860">
                  <c:v>426.3</c:v>
                </c:pt>
                <c:pt idx="861">
                  <c:v>426.4</c:v>
                </c:pt>
                <c:pt idx="862">
                  <c:v>426.5</c:v>
                </c:pt>
                <c:pt idx="863">
                  <c:v>426.6</c:v>
                </c:pt>
                <c:pt idx="864">
                  <c:v>426.7</c:v>
                </c:pt>
                <c:pt idx="865">
                  <c:v>426.8</c:v>
                </c:pt>
                <c:pt idx="866">
                  <c:v>426.9</c:v>
                </c:pt>
                <c:pt idx="867">
                  <c:v>427</c:v>
                </c:pt>
                <c:pt idx="868">
                  <c:v>427.1</c:v>
                </c:pt>
                <c:pt idx="869">
                  <c:v>427.2</c:v>
                </c:pt>
                <c:pt idx="870">
                  <c:v>427.3</c:v>
                </c:pt>
                <c:pt idx="871">
                  <c:v>427.4</c:v>
                </c:pt>
                <c:pt idx="872">
                  <c:v>427.5</c:v>
                </c:pt>
                <c:pt idx="873">
                  <c:v>427.6</c:v>
                </c:pt>
                <c:pt idx="874">
                  <c:v>427.7</c:v>
                </c:pt>
                <c:pt idx="875">
                  <c:v>427.8</c:v>
                </c:pt>
                <c:pt idx="876">
                  <c:v>427.9</c:v>
                </c:pt>
                <c:pt idx="877">
                  <c:v>428</c:v>
                </c:pt>
                <c:pt idx="878">
                  <c:v>428.1</c:v>
                </c:pt>
                <c:pt idx="879">
                  <c:v>428.2</c:v>
                </c:pt>
                <c:pt idx="880">
                  <c:v>428.3</c:v>
                </c:pt>
                <c:pt idx="881">
                  <c:v>428.4</c:v>
                </c:pt>
                <c:pt idx="882">
                  <c:v>428.5</c:v>
                </c:pt>
                <c:pt idx="883">
                  <c:v>428.6</c:v>
                </c:pt>
                <c:pt idx="884">
                  <c:v>428.7</c:v>
                </c:pt>
                <c:pt idx="885">
                  <c:v>428.8</c:v>
                </c:pt>
                <c:pt idx="886">
                  <c:v>428.9</c:v>
                </c:pt>
                <c:pt idx="887">
                  <c:v>429</c:v>
                </c:pt>
                <c:pt idx="888">
                  <c:v>429.1</c:v>
                </c:pt>
                <c:pt idx="889">
                  <c:v>429.2</c:v>
                </c:pt>
                <c:pt idx="890">
                  <c:v>429.3</c:v>
                </c:pt>
                <c:pt idx="891">
                  <c:v>429.4</c:v>
                </c:pt>
                <c:pt idx="892">
                  <c:v>429.5</c:v>
                </c:pt>
                <c:pt idx="893">
                  <c:v>429.6</c:v>
                </c:pt>
                <c:pt idx="894">
                  <c:v>429.7</c:v>
                </c:pt>
                <c:pt idx="895">
                  <c:v>429.8</c:v>
                </c:pt>
                <c:pt idx="896">
                  <c:v>429.9</c:v>
                </c:pt>
                <c:pt idx="897">
                  <c:v>430</c:v>
                </c:pt>
                <c:pt idx="898">
                  <c:v>430.1</c:v>
                </c:pt>
                <c:pt idx="899">
                  <c:v>430.2</c:v>
                </c:pt>
                <c:pt idx="900">
                  <c:v>430.3</c:v>
                </c:pt>
                <c:pt idx="901">
                  <c:v>430.4</c:v>
                </c:pt>
                <c:pt idx="902">
                  <c:v>430.5</c:v>
                </c:pt>
                <c:pt idx="903">
                  <c:v>430.6</c:v>
                </c:pt>
                <c:pt idx="904">
                  <c:v>430.7</c:v>
                </c:pt>
                <c:pt idx="905">
                  <c:v>430.8</c:v>
                </c:pt>
                <c:pt idx="906">
                  <c:v>430.9</c:v>
                </c:pt>
                <c:pt idx="907">
                  <c:v>431</c:v>
                </c:pt>
                <c:pt idx="908">
                  <c:v>431.1</c:v>
                </c:pt>
                <c:pt idx="909">
                  <c:v>431.2</c:v>
                </c:pt>
                <c:pt idx="910">
                  <c:v>431.3</c:v>
                </c:pt>
                <c:pt idx="911">
                  <c:v>431.4</c:v>
                </c:pt>
                <c:pt idx="912">
                  <c:v>431.5</c:v>
                </c:pt>
                <c:pt idx="913">
                  <c:v>431.6</c:v>
                </c:pt>
                <c:pt idx="914">
                  <c:v>431.7</c:v>
                </c:pt>
                <c:pt idx="915">
                  <c:v>431.8</c:v>
                </c:pt>
                <c:pt idx="916">
                  <c:v>431.9</c:v>
                </c:pt>
                <c:pt idx="917">
                  <c:v>432</c:v>
                </c:pt>
                <c:pt idx="918">
                  <c:v>432.1</c:v>
                </c:pt>
                <c:pt idx="919">
                  <c:v>432.2</c:v>
                </c:pt>
                <c:pt idx="920">
                  <c:v>432.3</c:v>
                </c:pt>
                <c:pt idx="921">
                  <c:v>432.4</c:v>
                </c:pt>
                <c:pt idx="922">
                  <c:v>432.5</c:v>
                </c:pt>
                <c:pt idx="923">
                  <c:v>432.6</c:v>
                </c:pt>
                <c:pt idx="924">
                  <c:v>432.7</c:v>
                </c:pt>
                <c:pt idx="925">
                  <c:v>432.8</c:v>
                </c:pt>
                <c:pt idx="926">
                  <c:v>432.9</c:v>
                </c:pt>
                <c:pt idx="927">
                  <c:v>433</c:v>
                </c:pt>
                <c:pt idx="928">
                  <c:v>433.1</c:v>
                </c:pt>
                <c:pt idx="929">
                  <c:v>433.2</c:v>
                </c:pt>
                <c:pt idx="930">
                  <c:v>433.3</c:v>
                </c:pt>
                <c:pt idx="931">
                  <c:v>433.4</c:v>
                </c:pt>
                <c:pt idx="932">
                  <c:v>433.5</c:v>
                </c:pt>
                <c:pt idx="933">
                  <c:v>433.6</c:v>
                </c:pt>
                <c:pt idx="934">
                  <c:v>433.7</c:v>
                </c:pt>
                <c:pt idx="935">
                  <c:v>433.8</c:v>
                </c:pt>
                <c:pt idx="936">
                  <c:v>433.9</c:v>
                </c:pt>
                <c:pt idx="937">
                  <c:v>434</c:v>
                </c:pt>
                <c:pt idx="938">
                  <c:v>434.1</c:v>
                </c:pt>
                <c:pt idx="939">
                  <c:v>434.2</c:v>
                </c:pt>
                <c:pt idx="940">
                  <c:v>434.3</c:v>
                </c:pt>
                <c:pt idx="941">
                  <c:v>434.4</c:v>
                </c:pt>
                <c:pt idx="942">
                  <c:v>434.5</c:v>
                </c:pt>
                <c:pt idx="943">
                  <c:v>434.6</c:v>
                </c:pt>
                <c:pt idx="944">
                  <c:v>434.7</c:v>
                </c:pt>
                <c:pt idx="945">
                  <c:v>434.8</c:v>
                </c:pt>
                <c:pt idx="946">
                  <c:v>434.9</c:v>
                </c:pt>
                <c:pt idx="947">
                  <c:v>435</c:v>
                </c:pt>
                <c:pt idx="948">
                  <c:v>435.1</c:v>
                </c:pt>
                <c:pt idx="949">
                  <c:v>435.2</c:v>
                </c:pt>
                <c:pt idx="950">
                  <c:v>435.3</c:v>
                </c:pt>
                <c:pt idx="951">
                  <c:v>435.4</c:v>
                </c:pt>
                <c:pt idx="952">
                  <c:v>435.5</c:v>
                </c:pt>
                <c:pt idx="953">
                  <c:v>435.6</c:v>
                </c:pt>
                <c:pt idx="954">
                  <c:v>435.7</c:v>
                </c:pt>
                <c:pt idx="955">
                  <c:v>435.8</c:v>
                </c:pt>
                <c:pt idx="956">
                  <c:v>435.9</c:v>
                </c:pt>
                <c:pt idx="957">
                  <c:v>436</c:v>
                </c:pt>
                <c:pt idx="958">
                  <c:v>436.1</c:v>
                </c:pt>
                <c:pt idx="959">
                  <c:v>436.2</c:v>
                </c:pt>
                <c:pt idx="960">
                  <c:v>436.3</c:v>
                </c:pt>
                <c:pt idx="961">
                  <c:v>436.4</c:v>
                </c:pt>
                <c:pt idx="962">
                  <c:v>436.5</c:v>
                </c:pt>
                <c:pt idx="963">
                  <c:v>436.6</c:v>
                </c:pt>
                <c:pt idx="964">
                  <c:v>436.7</c:v>
                </c:pt>
                <c:pt idx="965">
                  <c:v>436.8</c:v>
                </c:pt>
                <c:pt idx="966">
                  <c:v>436.9</c:v>
                </c:pt>
                <c:pt idx="967">
                  <c:v>437</c:v>
                </c:pt>
                <c:pt idx="968">
                  <c:v>437.1</c:v>
                </c:pt>
                <c:pt idx="969">
                  <c:v>437.2</c:v>
                </c:pt>
                <c:pt idx="970">
                  <c:v>437.3</c:v>
                </c:pt>
                <c:pt idx="971">
                  <c:v>437.4</c:v>
                </c:pt>
                <c:pt idx="972">
                  <c:v>437.5</c:v>
                </c:pt>
                <c:pt idx="973">
                  <c:v>437.6</c:v>
                </c:pt>
                <c:pt idx="974">
                  <c:v>437.7</c:v>
                </c:pt>
                <c:pt idx="975">
                  <c:v>437.8</c:v>
                </c:pt>
                <c:pt idx="976">
                  <c:v>437.9</c:v>
                </c:pt>
                <c:pt idx="977">
                  <c:v>438</c:v>
                </c:pt>
                <c:pt idx="978">
                  <c:v>438.1</c:v>
                </c:pt>
                <c:pt idx="979">
                  <c:v>438.2</c:v>
                </c:pt>
                <c:pt idx="980">
                  <c:v>438.3</c:v>
                </c:pt>
                <c:pt idx="981">
                  <c:v>438.4</c:v>
                </c:pt>
                <c:pt idx="982">
                  <c:v>438.5</c:v>
                </c:pt>
                <c:pt idx="983">
                  <c:v>438.6</c:v>
                </c:pt>
                <c:pt idx="984">
                  <c:v>438.7</c:v>
                </c:pt>
                <c:pt idx="985">
                  <c:v>438.8</c:v>
                </c:pt>
                <c:pt idx="986">
                  <c:v>438.9</c:v>
                </c:pt>
                <c:pt idx="987">
                  <c:v>439</c:v>
                </c:pt>
                <c:pt idx="988">
                  <c:v>439.1</c:v>
                </c:pt>
                <c:pt idx="989">
                  <c:v>439.2</c:v>
                </c:pt>
                <c:pt idx="990">
                  <c:v>439.3</c:v>
                </c:pt>
                <c:pt idx="991">
                  <c:v>439.4</c:v>
                </c:pt>
                <c:pt idx="992">
                  <c:v>439.5</c:v>
                </c:pt>
                <c:pt idx="993">
                  <c:v>439.6</c:v>
                </c:pt>
                <c:pt idx="994">
                  <c:v>439.7</c:v>
                </c:pt>
                <c:pt idx="995">
                  <c:v>439.8</c:v>
                </c:pt>
                <c:pt idx="996">
                  <c:v>439.9</c:v>
                </c:pt>
                <c:pt idx="997">
                  <c:v>440</c:v>
                </c:pt>
                <c:pt idx="998">
                  <c:v>440.1</c:v>
                </c:pt>
                <c:pt idx="999">
                  <c:v>440.2</c:v>
                </c:pt>
                <c:pt idx="1000">
                  <c:v>440.3</c:v>
                </c:pt>
                <c:pt idx="1001">
                  <c:v>440.4</c:v>
                </c:pt>
                <c:pt idx="1002">
                  <c:v>440.5</c:v>
                </c:pt>
                <c:pt idx="1003">
                  <c:v>440.6</c:v>
                </c:pt>
                <c:pt idx="1004">
                  <c:v>440.7</c:v>
                </c:pt>
                <c:pt idx="1005">
                  <c:v>440.8</c:v>
                </c:pt>
                <c:pt idx="1006">
                  <c:v>440.9</c:v>
                </c:pt>
                <c:pt idx="1007">
                  <c:v>441</c:v>
                </c:pt>
                <c:pt idx="1008">
                  <c:v>441.1</c:v>
                </c:pt>
                <c:pt idx="1009">
                  <c:v>441.2</c:v>
                </c:pt>
                <c:pt idx="1010">
                  <c:v>441.3</c:v>
                </c:pt>
                <c:pt idx="1011">
                  <c:v>441.4</c:v>
                </c:pt>
                <c:pt idx="1012">
                  <c:v>441.5</c:v>
                </c:pt>
                <c:pt idx="1013">
                  <c:v>441.6</c:v>
                </c:pt>
                <c:pt idx="1014">
                  <c:v>441.7</c:v>
                </c:pt>
                <c:pt idx="1015">
                  <c:v>441.8</c:v>
                </c:pt>
                <c:pt idx="1016">
                  <c:v>441.9</c:v>
                </c:pt>
                <c:pt idx="1017">
                  <c:v>442</c:v>
                </c:pt>
                <c:pt idx="1018">
                  <c:v>442.1</c:v>
                </c:pt>
                <c:pt idx="1019">
                  <c:v>442.2</c:v>
                </c:pt>
                <c:pt idx="1020">
                  <c:v>442.3</c:v>
                </c:pt>
                <c:pt idx="1021">
                  <c:v>442.4</c:v>
                </c:pt>
                <c:pt idx="1022">
                  <c:v>442.5</c:v>
                </c:pt>
                <c:pt idx="1023">
                  <c:v>442.6</c:v>
                </c:pt>
                <c:pt idx="1024">
                  <c:v>442.7</c:v>
                </c:pt>
                <c:pt idx="1025">
                  <c:v>442.8</c:v>
                </c:pt>
                <c:pt idx="1026">
                  <c:v>442.9</c:v>
                </c:pt>
                <c:pt idx="1027">
                  <c:v>443</c:v>
                </c:pt>
                <c:pt idx="1028">
                  <c:v>443.1</c:v>
                </c:pt>
                <c:pt idx="1029">
                  <c:v>443.2</c:v>
                </c:pt>
                <c:pt idx="1030">
                  <c:v>443.3</c:v>
                </c:pt>
                <c:pt idx="1031">
                  <c:v>443.4</c:v>
                </c:pt>
                <c:pt idx="1032">
                  <c:v>443.5</c:v>
                </c:pt>
                <c:pt idx="1033">
                  <c:v>443.6</c:v>
                </c:pt>
                <c:pt idx="1034">
                  <c:v>443.7</c:v>
                </c:pt>
                <c:pt idx="1035">
                  <c:v>443.8</c:v>
                </c:pt>
                <c:pt idx="1036">
                  <c:v>443.9</c:v>
                </c:pt>
                <c:pt idx="1037">
                  <c:v>444</c:v>
                </c:pt>
                <c:pt idx="1038">
                  <c:v>444.1</c:v>
                </c:pt>
                <c:pt idx="1039">
                  <c:v>444.2</c:v>
                </c:pt>
                <c:pt idx="1040">
                  <c:v>444.3</c:v>
                </c:pt>
                <c:pt idx="1041">
                  <c:v>444.4</c:v>
                </c:pt>
                <c:pt idx="1042">
                  <c:v>444.5</c:v>
                </c:pt>
                <c:pt idx="1043">
                  <c:v>444.6</c:v>
                </c:pt>
                <c:pt idx="1044">
                  <c:v>444.7</c:v>
                </c:pt>
                <c:pt idx="1045">
                  <c:v>444.8</c:v>
                </c:pt>
                <c:pt idx="1046">
                  <c:v>444.9</c:v>
                </c:pt>
                <c:pt idx="1047">
                  <c:v>445</c:v>
                </c:pt>
                <c:pt idx="1048">
                  <c:v>445.1</c:v>
                </c:pt>
                <c:pt idx="1049">
                  <c:v>445.2</c:v>
                </c:pt>
                <c:pt idx="1050">
                  <c:v>445.3</c:v>
                </c:pt>
                <c:pt idx="1051">
                  <c:v>445.4</c:v>
                </c:pt>
                <c:pt idx="1052">
                  <c:v>445.5</c:v>
                </c:pt>
                <c:pt idx="1053">
                  <c:v>445.6</c:v>
                </c:pt>
                <c:pt idx="1054">
                  <c:v>445.7</c:v>
                </c:pt>
                <c:pt idx="1055">
                  <c:v>445.8</c:v>
                </c:pt>
                <c:pt idx="1056">
                  <c:v>445.9</c:v>
                </c:pt>
                <c:pt idx="1057">
                  <c:v>446</c:v>
                </c:pt>
                <c:pt idx="1058">
                  <c:v>446.1</c:v>
                </c:pt>
                <c:pt idx="1059">
                  <c:v>446.2</c:v>
                </c:pt>
                <c:pt idx="1060">
                  <c:v>446.3</c:v>
                </c:pt>
                <c:pt idx="1061">
                  <c:v>446.4</c:v>
                </c:pt>
                <c:pt idx="1062">
                  <c:v>446.5</c:v>
                </c:pt>
                <c:pt idx="1063">
                  <c:v>446.6</c:v>
                </c:pt>
                <c:pt idx="1064">
                  <c:v>446.7</c:v>
                </c:pt>
                <c:pt idx="1065">
                  <c:v>446.8</c:v>
                </c:pt>
                <c:pt idx="1066">
                  <c:v>446.9</c:v>
                </c:pt>
                <c:pt idx="1067">
                  <c:v>447</c:v>
                </c:pt>
                <c:pt idx="1068">
                  <c:v>447.1</c:v>
                </c:pt>
                <c:pt idx="1069">
                  <c:v>447.2</c:v>
                </c:pt>
                <c:pt idx="1070">
                  <c:v>447.3</c:v>
                </c:pt>
                <c:pt idx="1071">
                  <c:v>447.4</c:v>
                </c:pt>
                <c:pt idx="1072">
                  <c:v>447.5</c:v>
                </c:pt>
                <c:pt idx="1073">
                  <c:v>447.6</c:v>
                </c:pt>
                <c:pt idx="1074">
                  <c:v>447.7</c:v>
                </c:pt>
                <c:pt idx="1075">
                  <c:v>447.8</c:v>
                </c:pt>
                <c:pt idx="1076">
                  <c:v>447.9</c:v>
                </c:pt>
                <c:pt idx="1077">
                  <c:v>448</c:v>
                </c:pt>
                <c:pt idx="1078">
                  <c:v>448.1</c:v>
                </c:pt>
                <c:pt idx="1079">
                  <c:v>448.2</c:v>
                </c:pt>
                <c:pt idx="1080">
                  <c:v>448.3</c:v>
                </c:pt>
                <c:pt idx="1081">
                  <c:v>448.4</c:v>
                </c:pt>
                <c:pt idx="1082">
                  <c:v>448.5</c:v>
                </c:pt>
                <c:pt idx="1083">
                  <c:v>448.6</c:v>
                </c:pt>
                <c:pt idx="1084">
                  <c:v>448.7</c:v>
                </c:pt>
                <c:pt idx="1085">
                  <c:v>448.8</c:v>
                </c:pt>
                <c:pt idx="1086">
                  <c:v>448.9</c:v>
                </c:pt>
                <c:pt idx="1087">
                  <c:v>449</c:v>
                </c:pt>
                <c:pt idx="1088">
                  <c:v>449.1</c:v>
                </c:pt>
                <c:pt idx="1089">
                  <c:v>449.2</c:v>
                </c:pt>
                <c:pt idx="1090">
                  <c:v>449.3</c:v>
                </c:pt>
                <c:pt idx="1091">
                  <c:v>449.4</c:v>
                </c:pt>
                <c:pt idx="1092">
                  <c:v>449.5</c:v>
                </c:pt>
                <c:pt idx="1093">
                  <c:v>449.6</c:v>
                </c:pt>
                <c:pt idx="1094">
                  <c:v>449.7</c:v>
                </c:pt>
                <c:pt idx="1095">
                  <c:v>449.8</c:v>
                </c:pt>
                <c:pt idx="1096">
                  <c:v>449.9</c:v>
                </c:pt>
                <c:pt idx="1097">
                  <c:v>450</c:v>
                </c:pt>
                <c:pt idx="1098">
                  <c:v>450.1</c:v>
                </c:pt>
                <c:pt idx="1099">
                  <c:v>450.2</c:v>
                </c:pt>
                <c:pt idx="1100">
                  <c:v>450.3</c:v>
                </c:pt>
                <c:pt idx="1101">
                  <c:v>450.4</c:v>
                </c:pt>
                <c:pt idx="1102">
                  <c:v>450.5</c:v>
                </c:pt>
                <c:pt idx="1103">
                  <c:v>450.6</c:v>
                </c:pt>
                <c:pt idx="1104">
                  <c:v>450.7</c:v>
                </c:pt>
                <c:pt idx="1105">
                  <c:v>450.8</c:v>
                </c:pt>
                <c:pt idx="1106">
                  <c:v>450.9</c:v>
                </c:pt>
                <c:pt idx="1107">
                  <c:v>451</c:v>
                </c:pt>
                <c:pt idx="1108">
                  <c:v>451.1</c:v>
                </c:pt>
                <c:pt idx="1109">
                  <c:v>451.2</c:v>
                </c:pt>
                <c:pt idx="1110">
                  <c:v>451.3</c:v>
                </c:pt>
                <c:pt idx="1111">
                  <c:v>451.4</c:v>
                </c:pt>
                <c:pt idx="1112">
                  <c:v>451.5</c:v>
                </c:pt>
                <c:pt idx="1113">
                  <c:v>451.6</c:v>
                </c:pt>
                <c:pt idx="1114">
                  <c:v>451.7</c:v>
                </c:pt>
                <c:pt idx="1115">
                  <c:v>451.8</c:v>
                </c:pt>
                <c:pt idx="1116">
                  <c:v>451.9</c:v>
                </c:pt>
                <c:pt idx="1117">
                  <c:v>452</c:v>
                </c:pt>
                <c:pt idx="1118">
                  <c:v>452.1</c:v>
                </c:pt>
                <c:pt idx="1119">
                  <c:v>452.2</c:v>
                </c:pt>
                <c:pt idx="1120">
                  <c:v>452.3</c:v>
                </c:pt>
                <c:pt idx="1121">
                  <c:v>452.4</c:v>
                </c:pt>
                <c:pt idx="1122">
                  <c:v>452.5</c:v>
                </c:pt>
                <c:pt idx="1123">
                  <c:v>452.6</c:v>
                </c:pt>
                <c:pt idx="1124">
                  <c:v>452.7</c:v>
                </c:pt>
                <c:pt idx="1125">
                  <c:v>452.8</c:v>
                </c:pt>
                <c:pt idx="1126">
                  <c:v>452.9</c:v>
                </c:pt>
                <c:pt idx="1127">
                  <c:v>453</c:v>
                </c:pt>
                <c:pt idx="1128">
                  <c:v>453.1</c:v>
                </c:pt>
                <c:pt idx="1129">
                  <c:v>453.2</c:v>
                </c:pt>
                <c:pt idx="1130">
                  <c:v>453.3</c:v>
                </c:pt>
                <c:pt idx="1131">
                  <c:v>453.4</c:v>
                </c:pt>
                <c:pt idx="1132">
                  <c:v>453.5</c:v>
                </c:pt>
                <c:pt idx="1133">
                  <c:v>453.6</c:v>
                </c:pt>
                <c:pt idx="1134">
                  <c:v>453.7</c:v>
                </c:pt>
                <c:pt idx="1135">
                  <c:v>453.8</c:v>
                </c:pt>
                <c:pt idx="1136">
                  <c:v>453.9</c:v>
                </c:pt>
                <c:pt idx="1137">
                  <c:v>454</c:v>
                </c:pt>
                <c:pt idx="1138">
                  <c:v>454.1</c:v>
                </c:pt>
                <c:pt idx="1139">
                  <c:v>454.2</c:v>
                </c:pt>
                <c:pt idx="1140">
                  <c:v>454.3</c:v>
                </c:pt>
                <c:pt idx="1141">
                  <c:v>454.4</c:v>
                </c:pt>
                <c:pt idx="1142">
                  <c:v>454.5</c:v>
                </c:pt>
                <c:pt idx="1143">
                  <c:v>454.6</c:v>
                </c:pt>
                <c:pt idx="1144">
                  <c:v>454.7</c:v>
                </c:pt>
                <c:pt idx="1145">
                  <c:v>454.8</c:v>
                </c:pt>
                <c:pt idx="1146">
                  <c:v>454.9</c:v>
                </c:pt>
                <c:pt idx="1147">
                  <c:v>455</c:v>
                </c:pt>
                <c:pt idx="1148">
                  <c:v>455.1</c:v>
                </c:pt>
                <c:pt idx="1149">
                  <c:v>455.2</c:v>
                </c:pt>
                <c:pt idx="1150">
                  <c:v>455.3</c:v>
                </c:pt>
                <c:pt idx="1151">
                  <c:v>455.4</c:v>
                </c:pt>
                <c:pt idx="1152">
                  <c:v>455.5</c:v>
                </c:pt>
                <c:pt idx="1153">
                  <c:v>455.6</c:v>
                </c:pt>
                <c:pt idx="1154">
                  <c:v>455.7</c:v>
                </c:pt>
                <c:pt idx="1155">
                  <c:v>455.8</c:v>
                </c:pt>
                <c:pt idx="1156">
                  <c:v>455.9</c:v>
                </c:pt>
                <c:pt idx="1157">
                  <c:v>456</c:v>
                </c:pt>
                <c:pt idx="1158">
                  <c:v>456.1</c:v>
                </c:pt>
                <c:pt idx="1159">
                  <c:v>456.2</c:v>
                </c:pt>
                <c:pt idx="1160">
                  <c:v>456.3</c:v>
                </c:pt>
                <c:pt idx="1161">
                  <c:v>456.4</c:v>
                </c:pt>
                <c:pt idx="1162">
                  <c:v>456.5</c:v>
                </c:pt>
                <c:pt idx="1163">
                  <c:v>456.6</c:v>
                </c:pt>
                <c:pt idx="1164">
                  <c:v>456.7</c:v>
                </c:pt>
                <c:pt idx="1165">
                  <c:v>456.8</c:v>
                </c:pt>
                <c:pt idx="1166">
                  <c:v>456.9</c:v>
                </c:pt>
                <c:pt idx="1167">
                  <c:v>457</c:v>
                </c:pt>
                <c:pt idx="1168">
                  <c:v>457.1</c:v>
                </c:pt>
                <c:pt idx="1169">
                  <c:v>457.2</c:v>
                </c:pt>
                <c:pt idx="1170">
                  <c:v>457.3</c:v>
                </c:pt>
                <c:pt idx="1171">
                  <c:v>457.4</c:v>
                </c:pt>
                <c:pt idx="1172">
                  <c:v>457.5</c:v>
                </c:pt>
                <c:pt idx="1173">
                  <c:v>457.6</c:v>
                </c:pt>
                <c:pt idx="1174">
                  <c:v>457.7</c:v>
                </c:pt>
                <c:pt idx="1175">
                  <c:v>457.8</c:v>
                </c:pt>
                <c:pt idx="1176">
                  <c:v>457.9</c:v>
                </c:pt>
                <c:pt idx="1177">
                  <c:v>458</c:v>
                </c:pt>
                <c:pt idx="1178">
                  <c:v>458.1</c:v>
                </c:pt>
                <c:pt idx="1179">
                  <c:v>458.2</c:v>
                </c:pt>
                <c:pt idx="1180">
                  <c:v>458.3</c:v>
                </c:pt>
                <c:pt idx="1181">
                  <c:v>458.4</c:v>
                </c:pt>
                <c:pt idx="1182">
                  <c:v>458.5</c:v>
                </c:pt>
                <c:pt idx="1183">
                  <c:v>458.6</c:v>
                </c:pt>
                <c:pt idx="1184">
                  <c:v>458.7</c:v>
                </c:pt>
                <c:pt idx="1185">
                  <c:v>458.8</c:v>
                </c:pt>
                <c:pt idx="1186">
                  <c:v>458.9</c:v>
                </c:pt>
                <c:pt idx="1187">
                  <c:v>459</c:v>
                </c:pt>
                <c:pt idx="1188">
                  <c:v>459.1</c:v>
                </c:pt>
                <c:pt idx="1189">
                  <c:v>459.2</c:v>
                </c:pt>
                <c:pt idx="1190">
                  <c:v>459.3</c:v>
                </c:pt>
                <c:pt idx="1191">
                  <c:v>459.4</c:v>
                </c:pt>
                <c:pt idx="1192">
                  <c:v>459.5</c:v>
                </c:pt>
                <c:pt idx="1193">
                  <c:v>459.6</c:v>
                </c:pt>
                <c:pt idx="1194">
                  <c:v>459.7</c:v>
                </c:pt>
                <c:pt idx="1195">
                  <c:v>459.8</c:v>
                </c:pt>
                <c:pt idx="1196">
                  <c:v>459.9</c:v>
                </c:pt>
                <c:pt idx="1197">
                  <c:v>460</c:v>
                </c:pt>
                <c:pt idx="1198">
                  <c:v>460.1</c:v>
                </c:pt>
                <c:pt idx="1199">
                  <c:v>460.2</c:v>
                </c:pt>
                <c:pt idx="1200">
                  <c:v>460.3</c:v>
                </c:pt>
                <c:pt idx="1201">
                  <c:v>460.4</c:v>
                </c:pt>
                <c:pt idx="1202">
                  <c:v>460.5</c:v>
                </c:pt>
                <c:pt idx="1203">
                  <c:v>460.6</c:v>
                </c:pt>
                <c:pt idx="1204">
                  <c:v>460.7</c:v>
                </c:pt>
                <c:pt idx="1205">
                  <c:v>460.8</c:v>
                </c:pt>
                <c:pt idx="1206">
                  <c:v>460.9</c:v>
                </c:pt>
                <c:pt idx="1207">
                  <c:v>461</c:v>
                </c:pt>
                <c:pt idx="1208">
                  <c:v>461.1</c:v>
                </c:pt>
                <c:pt idx="1209">
                  <c:v>461.2</c:v>
                </c:pt>
                <c:pt idx="1210">
                  <c:v>461.3</c:v>
                </c:pt>
                <c:pt idx="1211">
                  <c:v>461.4</c:v>
                </c:pt>
                <c:pt idx="1212">
                  <c:v>461.5</c:v>
                </c:pt>
                <c:pt idx="1213">
                  <c:v>461.6</c:v>
                </c:pt>
                <c:pt idx="1214">
                  <c:v>461.7</c:v>
                </c:pt>
                <c:pt idx="1215">
                  <c:v>461.8</c:v>
                </c:pt>
                <c:pt idx="1216">
                  <c:v>461.9</c:v>
                </c:pt>
                <c:pt idx="1217">
                  <c:v>462</c:v>
                </c:pt>
                <c:pt idx="1218">
                  <c:v>462.1</c:v>
                </c:pt>
                <c:pt idx="1219">
                  <c:v>462.2</c:v>
                </c:pt>
                <c:pt idx="1220">
                  <c:v>462.3</c:v>
                </c:pt>
                <c:pt idx="1221">
                  <c:v>462.4</c:v>
                </c:pt>
                <c:pt idx="1222">
                  <c:v>462.5</c:v>
                </c:pt>
                <c:pt idx="1223">
                  <c:v>462.6</c:v>
                </c:pt>
                <c:pt idx="1224">
                  <c:v>462.7</c:v>
                </c:pt>
                <c:pt idx="1225">
                  <c:v>462.8</c:v>
                </c:pt>
                <c:pt idx="1226">
                  <c:v>462.9</c:v>
                </c:pt>
                <c:pt idx="1227">
                  <c:v>463</c:v>
                </c:pt>
                <c:pt idx="1228">
                  <c:v>463.1</c:v>
                </c:pt>
                <c:pt idx="1229">
                  <c:v>463.2</c:v>
                </c:pt>
                <c:pt idx="1230">
                  <c:v>463.3</c:v>
                </c:pt>
                <c:pt idx="1231">
                  <c:v>463.4</c:v>
                </c:pt>
                <c:pt idx="1232">
                  <c:v>463.5</c:v>
                </c:pt>
                <c:pt idx="1233">
                  <c:v>463.6</c:v>
                </c:pt>
                <c:pt idx="1234">
                  <c:v>463.7</c:v>
                </c:pt>
                <c:pt idx="1235">
                  <c:v>463.8</c:v>
                </c:pt>
                <c:pt idx="1236">
                  <c:v>463.9</c:v>
                </c:pt>
                <c:pt idx="1237">
                  <c:v>464</c:v>
                </c:pt>
                <c:pt idx="1238">
                  <c:v>464.1</c:v>
                </c:pt>
                <c:pt idx="1239">
                  <c:v>464.2</c:v>
                </c:pt>
                <c:pt idx="1240">
                  <c:v>464.3</c:v>
                </c:pt>
                <c:pt idx="1241">
                  <c:v>464.4</c:v>
                </c:pt>
                <c:pt idx="1242">
                  <c:v>464.5</c:v>
                </c:pt>
                <c:pt idx="1243">
                  <c:v>464.6</c:v>
                </c:pt>
                <c:pt idx="1244">
                  <c:v>464.7</c:v>
                </c:pt>
                <c:pt idx="1245">
                  <c:v>464.8</c:v>
                </c:pt>
                <c:pt idx="1246">
                  <c:v>464.9</c:v>
                </c:pt>
                <c:pt idx="1247">
                  <c:v>465</c:v>
                </c:pt>
                <c:pt idx="1248">
                  <c:v>465.1</c:v>
                </c:pt>
                <c:pt idx="1249">
                  <c:v>465.2</c:v>
                </c:pt>
                <c:pt idx="1250">
                  <c:v>465.3</c:v>
                </c:pt>
                <c:pt idx="1251">
                  <c:v>465.4</c:v>
                </c:pt>
                <c:pt idx="1252">
                  <c:v>465.5</c:v>
                </c:pt>
                <c:pt idx="1253">
                  <c:v>465.6</c:v>
                </c:pt>
                <c:pt idx="1254">
                  <c:v>465.7</c:v>
                </c:pt>
                <c:pt idx="1255">
                  <c:v>465.8</c:v>
                </c:pt>
                <c:pt idx="1256">
                  <c:v>465.9</c:v>
                </c:pt>
                <c:pt idx="1257">
                  <c:v>466</c:v>
                </c:pt>
                <c:pt idx="1258">
                  <c:v>466.1</c:v>
                </c:pt>
                <c:pt idx="1259">
                  <c:v>466.2</c:v>
                </c:pt>
                <c:pt idx="1260">
                  <c:v>466.3</c:v>
                </c:pt>
                <c:pt idx="1261">
                  <c:v>466.4</c:v>
                </c:pt>
                <c:pt idx="1262">
                  <c:v>466.5</c:v>
                </c:pt>
                <c:pt idx="1263">
                  <c:v>466.6</c:v>
                </c:pt>
                <c:pt idx="1264">
                  <c:v>466.7</c:v>
                </c:pt>
                <c:pt idx="1265">
                  <c:v>466.8</c:v>
                </c:pt>
                <c:pt idx="1266">
                  <c:v>466.9</c:v>
                </c:pt>
                <c:pt idx="1267">
                  <c:v>467</c:v>
                </c:pt>
                <c:pt idx="1268">
                  <c:v>467.1</c:v>
                </c:pt>
                <c:pt idx="1269">
                  <c:v>467.2</c:v>
                </c:pt>
                <c:pt idx="1270">
                  <c:v>467.3</c:v>
                </c:pt>
                <c:pt idx="1271">
                  <c:v>467.4</c:v>
                </c:pt>
                <c:pt idx="1272">
                  <c:v>467.5</c:v>
                </c:pt>
                <c:pt idx="1273">
                  <c:v>467.6</c:v>
                </c:pt>
                <c:pt idx="1274">
                  <c:v>467.7</c:v>
                </c:pt>
                <c:pt idx="1275">
                  <c:v>467.8</c:v>
                </c:pt>
                <c:pt idx="1276">
                  <c:v>467.9</c:v>
                </c:pt>
                <c:pt idx="1277">
                  <c:v>468</c:v>
                </c:pt>
                <c:pt idx="1278">
                  <c:v>468.1</c:v>
                </c:pt>
                <c:pt idx="1279">
                  <c:v>468.2</c:v>
                </c:pt>
                <c:pt idx="1280">
                  <c:v>468.3</c:v>
                </c:pt>
                <c:pt idx="1281">
                  <c:v>468.4</c:v>
                </c:pt>
                <c:pt idx="1282">
                  <c:v>468.5</c:v>
                </c:pt>
                <c:pt idx="1283">
                  <c:v>468.6</c:v>
                </c:pt>
                <c:pt idx="1284">
                  <c:v>468.7</c:v>
                </c:pt>
                <c:pt idx="1285">
                  <c:v>468.8</c:v>
                </c:pt>
                <c:pt idx="1286">
                  <c:v>468.9</c:v>
                </c:pt>
                <c:pt idx="1287">
                  <c:v>469</c:v>
                </c:pt>
                <c:pt idx="1288">
                  <c:v>469.1</c:v>
                </c:pt>
                <c:pt idx="1289">
                  <c:v>469.2</c:v>
                </c:pt>
                <c:pt idx="1290">
                  <c:v>469.3</c:v>
                </c:pt>
                <c:pt idx="1291">
                  <c:v>469.4</c:v>
                </c:pt>
                <c:pt idx="1292">
                  <c:v>469.5</c:v>
                </c:pt>
                <c:pt idx="1293">
                  <c:v>469.6</c:v>
                </c:pt>
                <c:pt idx="1294">
                  <c:v>469.7</c:v>
                </c:pt>
                <c:pt idx="1295">
                  <c:v>469.8</c:v>
                </c:pt>
                <c:pt idx="1296">
                  <c:v>469.9</c:v>
                </c:pt>
                <c:pt idx="1297">
                  <c:v>470</c:v>
                </c:pt>
                <c:pt idx="1298">
                  <c:v>470.1</c:v>
                </c:pt>
                <c:pt idx="1299">
                  <c:v>470.2</c:v>
                </c:pt>
                <c:pt idx="1300">
                  <c:v>470.3</c:v>
                </c:pt>
                <c:pt idx="1301">
                  <c:v>470.4</c:v>
                </c:pt>
                <c:pt idx="1302">
                  <c:v>470.5</c:v>
                </c:pt>
                <c:pt idx="1303">
                  <c:v>470.6</c:v>
                </c:pt>
                <c:pt idx="1304">
                  <c:v>470.7</c:v>
                </c:pt>
                <c:pt idx="1305">
                  <c:v>470.8</c:v>
                </c:pt>
                <c:pt idx="1306">
                  <c:v>470.9</c:v>
                </c:pt>
                <c:pt idx="1307">
                  <c:v>471</c:v>
                </c:pt>
                <c:pt idx="1308">
                  <c:v>471.1</c:v>
                </c:pt>
                <c:pt idx="1309">
                  <c:v>471.2</c:v>
                </c:pt>
                <c:pt idx="1310">
                  <c:v>471.3</c:v>
                </c:pt>
                <c:pt idx="1311">
                  <c:v>471.4</c:v>
                </c:pt>
                <c:pt idx="1312">
                  <c:v>471.5</c:v>
                </c:pt>
                <c:pt idx="1313">
                  <c:v>471.6</c:v>
                </c:pt>
                <c:pt idx="1314">
                  <c:v>471.7</c:v>
                </c:pt>
                <c:pt idx="1315">
                  <c:v>471.8</c:v>
                </c:pt>
                <c:pt idx="1316">
                  <c:v>471.9</c:v>
                </c:pt>
                <c:pt idx="1317">
                  <c:v>472</c:v>
                </c:pt>
                <c:pt idx="1318">
                  <c:v>472.1</c:v>
                </c:pt>
                <c:pt idx="1319">
                  <c:v>472.2</c:v>
                </c:pt>
                <c:pt idx="1320">
                  <c:v>472.3</c:v>
                </c:pt>
                <c:pt idx="1321">
                  <c:v>472.4</c:v>
                </c:pt>
                <c:pt idx="1322">
                  <c:v>472.5</c:v>
                </c:pt>
                <c:pt idx="1323">
                  <c:v>472.6</c:v>
                </c:pt>
                <c:pt idx="1324">
                  <c:v>472.7</c:v>
                </c:pt>
                <c:pt idx="1325">
                  <c:v>472.8</c:v>
                </c:pt>
                <c:pt idx="1326">
                  <c:v>472.9</c:v>
                </c:pt>
                <c:pt idx="1327">
                  <c:v>473</c:v>
                </c:pt>
                <c:pt idx="1328">
                  <c:v>473.1</c:v>
                </c:pt>
                <c:pt idx="1329">
                  <c:v>473.2</c:v>
                </c:pt>
                <c:pt idx="1330">
                  <c:v>473.3</c:v>
                </c:pt>
                <c:pt idx="1331">
                  <c:v>473.4</c:v>
                </c:pt>
                <c:pt idx="1332">
                  <c:v>473.5</c:v>
                </c:pt>
                <c:pt idx="1333">
                  <c:v>473.6</c:v>
                </c:pt>
                <c:pt idx="1334">
                  <c:v>473.7</c:v>
                </c:pt>
                <c:pt idx="1335">
                  <c:v>473.8</c:v>
                </c:pt>
                <c:pt idx="1336">
                  <c:v>473.9</c:v>
                </c:pt>
                <c:pt idx="1337">
                  <c:v>474</c:v>
                </c:pt>
                <c:pt idx="1338">
                  <c:v>474.1</c:v>
                </c:pt>
                <c:pt idx="1339">
                  <c:v>474.2</c:v>
                </c:pt>
                <c:pt idx="1340">
                  <c:v>474.3</c:v>
                </c:pt>
                <c:pt idx="1341">
                  <c:v>474.4</c:v>
                </c:pt>
                <c:pt idx="1342">
                  <c:v>474.5</c:v>
                </c:pt>
                <c:pt idx="1343">
                  <c:v>474.6</c:v>
                </c:pt>
                <c:pt idx="1344">
                  <c:v>474.7</c:v>
                </c:pt>
                <c:pt idx="1345">
                  <c:v>474.8</c:v>
                </c:pt>
                <c:pt idx="1346">
                  <c:v>474.9</c:v>
                </c:pt>
                <c:pt idx="1347">
                  <c:v>475</c:v>
                </c:pt>
                <c:pt idx="1348">
                  <c:v>475.1</c:v>
                </c:pt>
                <c:pt idx="1349">
                  <c:v>475.2</c:v>
                </c:pt>
                <c:pt idx="1350">
                  <c:v>475.3</c:v>
                </c:pt>
                <c:pt idx="1351">
                  <c:v>475.4</c:v>
                </c:pt>
                <c:pt idx="1352">
                  <c:v>475.5</c:v>
                </c:pt>
                <c:pt idx="1353">
                  <c:v>475.6</c:v>
                </c:pt>
                <c:pt idx="1354">
                  <c:v>475.7</c:v>
                </c:pt>
                <c:pt idx="1355">
                  <c:v>475.8</c:v>
                </c:pt>
                <c:pt idx="1356">
                  <c:v>475.9</c:v>
                </c:pt>
                <c:pt idx="1357">
                  <c:v>476</c:v>
                </c:pt>
                <c:pt idx="1358">
                  <c:v>476.1</c:v>
                </c:pt>
                <c:pt idx="1359">
                  <c:v>476.2</c:v>
                </c:pt>
                <c:pt idx="1360">
                  <c:v>476.3</c:v>
                </c:pt>
                <c:pt idx="1361">
                  <c:v>476.4</c:v>
                </c:pt>
                <c:pt idx="1362">
                  <c:v>476.5</c:v>
                </c:pt>
                <c:pt idx="1363">
                  <c:v>476.6</c:v>
                </c:pt>
                <c:pt idx="1364">
                  <c:v>476.7</c:v>
                </c:pt>
                <c:pt idx="1365">
                  <c:v>476.8</c:v>
                </c:pt>
                <c:pt idx="1366">
                  <c:v>476.9</c:v>
                </c:pt>
                <c:pt idx="1367">
                  <c:v>477</c:v>
                </c:pt>
                <c:pt idx="1368">
                  <c:v>477.1</c:v>
                </c:pt>
                <c:pt idx="1369">
                  <c:v>477.2</c:v>
                </c:pt>
                <c:pt idx="1370">
                  <c:v>477.3</c:v>
                </c:pt>
                <c:pt idx="1371">
                  <c:v>477.4</c:v>
                </c:pt>
                <c:pt idx="1372">
                  <c:v>477.5</c:v>
                </c:pt>
                <c:pt idx="1373">
                  <c:v>477.6</c:v>
                </c:pt>
                <c:pt idx="1374">
                  <c:v>477.7</c:v>
                </c:pt>
                <c:pt idx="1375">
                  <c:v>477.8</c:v>
                </c:pt>
                <c:pt idx="1376">
                  <c:v>477.9</c:v>
                </c:pt>
                <c:pt idx="1377">
                  <c:v>478</c:v>
                </c:pt>
                <c:pt idx="1378">
                  <c:v>478.1</c:v>
                </c:pt>
                <c:pt idx="1379">
                  <c:v>478.2</c:v>
                </c:pt>
                <c:pt idx="1380">
                  <c:v>478.3</c:v>
                </c:pt>
                <c:pt idx="1381">
                  <c:v>478.4</c:v>
                </c:pt>
                <c:pt idx="1382">
                  <c:v>478.5</c:v>
                </c:pt>
                <c:pt idx="1383">
                  <c:v>478.6</c:v>
                </c:pt>
                <c:pt idx="1384">
                  <c:v>478.7</c:v>
                </c:pt>
                <c:pt idx="1385">
                  <c:v>478.8</c:v>
                </c:pt>
                <c:pt idx="1386">
                  <c:v>478.9</c:v>
                </c:pt>
                <c:pt idx="1387">
                  <c:v>479</c:v>
                </c:pt>
                <c:pt idx="1388">
                  <c:v>479.1</c:v>
                </c:pt>
                <c:pt idx="1389">
                  <c:v>479.2</c:v>
                </c:pt>
                <c:pt idx="1390">
                  <c:v>479.3</c:v>
                </c:pt>
                <c:pt idx="1391">
                  <c:v>479.4</c:v>
                </c:pt>
                <c:pt idx="1392">
                  <c:v>479.5</c:v>
                </c:pt>
                <c:pt idx="1393">
                  <c:v>479.6</c:v>
                </c:pt>
                <c:pt idx="1394">
                  <c:v>479.7</c:v>
                </c:pt>
                <c:pt idx="1395">
                  <c:v>479.8</c:v>
                </c:pt>
                <c:pt idx="1396">
                  <c:v>479.9</c:v>
                </c:pt>
                <c:pt idx="1397">
                  <c:v>480</c:v>
                </c:pt>
                <c:pt idx="1398">
                  <c:v>480.1</c:v>
                </c:pt>
                <c:pt idx="1399">
                  <c:v>480.2</c:v>
                </c:pt>
                <c:pt idx="1400">
                  <c:v>480.3</c:v>
                </c:pt>
                <c:pt idx="1401">
                  <c:v>480.4</c:v>
                </c:pt>
                <c:pt idx="1402">
                  <c:v>480.5</c:v>
                </c:pt>
                <c:pt idx="1403">
                  <c:v>480.6</c:v>
                </c:pt>
                <c:pt idx="1404">
                  <c:v>480.7</c:v>
                </c:pt>
                <c:pt idx="1405">
                  <c:v>480.8</c:v>
                </c:pt>
                <c:pt idx="1406">
                  <c:v>480.9</c:v>
                </c:pt>
                <c:pt idx="1407">
                  <c:v>481</c:v>
                </c:pt>
                <c:pt idx="1408">
                  <c:v>481.1</c:v>
                </c:pt>
                <c:pt idx="1409">
                  <c:v>481.2</c:v>
                </c:pt>
                <c:pt idx="1410">
                  <c:v>481.3</c:v>
                </c:pt>
                <c:pt idx="1411">
                  <c:v>481.4</c:v>
                </c:pt>
                <c:pt idx="1412">
                  <c:v>481.5</c:v>
                </c:pt>
                <c:pt idx="1413">
                  <c:v>481.6</c:v>
                </c:pt>
                <c:pt idx="1414">
                  <c:v>481.7</c:v>
                </c:pt>
                <c:pt idx="1415">
                  <c:v>481.8</c:v>
                </c:pt>
                <c:pt idx="1416">
                  <c:v>481.9</c:v>
                </c:pt>
                <c:pt idx="1417">
                  <c:v>482</c:v>
                </c:pt>
                <c:pt idx="1418">
                  <c:v>482.1</c:v>
                </c:pt>
                <c:pt idx="1419">
                  <c:v>482.2</c:v>
                </c:pt>
                <c:pt idx="1420">
                  <c:v>482.3</c:v>
                </c:pt>
                <c:pt idx="1421">
                  <c:v>482.4</c:v>
                </c:pt>
                <c:pt idx="1422">
                  <c:v>482.5</c:v>
                </c:pt>
                <c:pt idx="1423">
                  <c:v>482.6</c:v>
                </c:pt>
                <c:pt idx="1424">
                  <c:v>482.7</c:v>
                </c:pt>
                <c:pt idx="1425">
                  <c:v>482.8</c:v>
                </c:pt>
                <c:pt idx="1426">
                  <c:v>482.9</c:v>
                </c:pt>
                <c:pt idx="1427">
                  <c:v>483</c:v>
                </c:pt>
                <c:pt idx="1428">
                  <c:v>483.1</c:v>
                </c:pt>
                <c:pt idx="1429">
                  <c:v>483.2</c:v>
                </c:pt>
                <c:pt idx="1430">
                  <c:v>483.3</c:v>
                </c:pt>
                <c:pt idx="1431">
                  <c:v>483.4</c:v>
                </c:pt>
                <c:pt idx="1432">
                  <c:v>483.5</c:v>
                </c:pt>
                <c:pt idx="1433">
                  <c:v>483.6</c:v>
                </c:pt>
                <c:pt idx="1434">
                  <c:v>483.7</c:v>
                </c:pt>
                <c:pt idx="1435">
                  <c:v>483.8</c:v>
                </c:pt>
                <c:pt idx="1436">
                  <c:v>483.9</c:v>
                </c:pt>
                <c:pt idx="1437">
                  <c:v>484</c:v>
                </c:pt>
                <c:pt idx="1438">
                  <c:v>484.1</c:v>
                </c:pt>
                <c:pt idx="1439">
                  <c:v>484.2</c:v>
                </c:pt>
                <c:pt idx="1440">
                  <c:v>484.3</c:v>
                </c:pt>
                <c:pt idx="1441">
                  <c:v>484.4</c:v>
                </c:pt>
                <c:pt idx="1442">
                  <c:v>484.5</c:v>
                </c:pt>
                <c:pt idx="1443">
                  <c:v>484.6</c:v>
                </c:pt>
                <c:pt idx="1444">
                  <c:v>484.7</c:v>
                </c:pt>
                <c:pt idx="1445">
                  <c:v>484.8</c:v>
                </c:pt>
                <c:pt idx="1446">
                  <c:v>484.9</c:v>
                </c:pt>
                <c:pt idx="1447">
                  <c:v>485</c:v>
                </c:pt>
                <c:pt idx="1448">
                  <c:v>485.1</c:v>
                </c:pt>
                <c:pt idx="1449">
                  <c:v>485.2</c:v>
                </c:pt>
                <c:pt idx="1450">
                  <c:v>485.3</c:v>
                </c:pt>
                <c:pt idx="1451">
                  <c:v>485.4</c:v>
                </c:pt>
                <c:pt idx="1452">
                  <c:v>485.5</c:v>
                </c:pt>
                <c:pt idx="1453">
                  <c:v>485.6</c:v>
                </c:pt>
                <c:pt idx="1454">
                  <c:v>485.7</c:v>
                </c:pt>
                <c:pt idx="1455">
                  <c:v>485.8</c:v>
                </c:pt>
                <c:pt idx="1456">
                  <c:v>485.9</c:v>
                </c:pt>
                <c:pt idx="1457">
                  <c:v>486</c:v>
                </c:pt>
                <c:pt idx="1458">
                  <c:v>486.1</c:v>
                </c:pt>
                <c:pt idx="1459">
                  <c:v>486.2</c:v>
                </c:pt>
                <c:pt idx="1460">
                  <c:v>486.3</c:v>
                </c:pt>
                <c:pt idx="1461">
                  <c:v>486.4</c:v>
                </c:pt>
                <c:pt idx="1462">
                  <c:v>486.5</c:v>
                </c:pt>
                <c:pt idx="1463">
                  <c:v>486.6</c:v>
                </c:pt>
                <c:pt idx="1464">
                  <c:v>486.7</c:v>
                </c:pt>
                <c:pt idx="1465">
                  <c:v>486.8</c:v>
                </c:pt>
                <c:pt idx="1466">
                  <c:v>486.9</c:v>
                </c:pt>
                <c:pt idx="1467">
                  <c:v>487</c:v>
                </c:pt>
                <c:pt idx="1468">
                  <c:v>487.1</c:v>
                </c:pt>
                <c:pt idx="1469">
                  <c:v>487.2</c:v>
                </c:pt>
                <c:pt idx="1470">
                  <c:v>487.3</c:v>
                </c:pt>
                <c:pt idx="1471">
                  <c:v>487.4</c:v>
                </c:pt>
                <c:pt idx="1472">
                  <c:v>487.5</c:v>
                </c:pt>
                <c:pt idx="1473">
                  <c:v>487.6</c:v>
                </c:pt>
                <c:pt idx="1474">
                  <c:v>487.7</c:v>
                </c:pt>
                <c:pt idx="1475">
                  <c:v>487.8</c:v>
                </c:pt>
                <c:pt idx="1476">
                  <c:v>487.9</c:v>
                </c:pt>
                <c:pt idx="1477">
                  <c:v>488</c:v>
                </c:pt>
                <c:pt idx="1478">
                  <c:v>488.1</c:v>
                </c:pt>
                <c:pt idx="1479">
                  <c:v>488.2</c:v>
                </c:pt>
                <c:pt idx="1480">
                  <c:v>488.3</c:v>
                </c:pt>
                <c:pt idx="1481">
                  <c:v>488.4</c:v>
                </c:pt>
                <c:pt idx="1482">
                  <c:v>488.5</c:v>
                </c:pt>
                <c:pt idx="1483">
                  <c:v>488.6</c:v>
                </c:pt>
                <c:pt idx="1484">
                  <c:v>488.7</c:v>
                </c:pt>
                <c:pt idx="1485">
                  <c:v>488.8</c:v>
                </c:pt>
                <c:pt idx="1486">
                  <c:v>488.9</c:v>
                </c:pt>
                <c:pt idx="1487">
                  <c:v>489</c:v>
                </c:pt>
                <c:pt idx="1488">
                  <c:v>489.1</c:v>
                </c:pt>
                <c:pt idx="1489">
                  <c:v>489.2</c:v>
                </c:pt>
                <c:pt idx="1490">
                  <c:v>489.3</c:v>
                </c:pt>
                <c:pt idx="1491">
                  <c:v>489.4</c:v>
                </c:pt>
                <c:pt idx="1492">
                  <c:v>489.5</c:v>
                </c:pt>
                <c:pt idx="1493">
                  <c:v>489.6</c:v>
                </c:pt>
                <c:pt idx="1494">
                  <c:v>489.7</c:v>
                </c:pt>
                <c:pt idx="1495">
                  <c:v>489.8</c:v>
                </c:pt>
                <c:pt idx="1496">
                  <c:v>489.9</c:v>
                </c:pt>
                <c:pt idx="1497">
                  <c:v>490</c:v>
                </c:pt>
                <c:pt idx="1498">
                  <c:v>490.1</c:v>
                </c:pt>
                <c:pt idx="1499">
                  <c:v>490.2</c:v>
                </c:pt>
                <c:pt idx="1500">
                  <c:v>490.3</c:v>
                </c:pt>
                <c:pt idx="1501">
                  <c:v>490.4</c:v>
                </c:pt>
                <c:pt idx="1502">
                  <c:v>490.5</c:v>
                </c:pt>
                <c:pt idx="1503">
                  <c:v>490.6</c:v>
                </c:pt>
                <c:pt idx="1504">
                  <c:v>490.7</c:v>
                </c:pt>
                <c:pt idx="1505">
                  <c:v>490.8</c:v>
                </c:pt>
                <c:pt idx="1506">
                  <c:v>490.9</c:v>
                </c:pt>
                <c:pt idx="1507">
                  <c:v>491</c:v>
                </c:pt>
                <c:pt idx="1508">
                  <c:v>491.1</c:v>
                </c:pt>
                <c:pt idx="1509">
                  <c:v>491.2</c:v>
                </c:pt>
                <c:pt idx="1510">
                  <c:v>491.3</c:v>
                </c:pt>
                <c:pt idx="1511">
                  <c:v>491.4</c:v>
                </c:pt>
                <c:pt idx="1512">
                  <c:v>491.5</c:v>
                </c:pt>
                <c:pt idx="1513">
                  <c:v>491.6</c:v>
                </c:pt>
                <c:pt idx="1514">
                  <c:v>491.7</c:v>
                </c:pt>
                <c:pt idx="1515">
                  <c:v>491.8</c:v>
                </c:pt>
                <c:pt idx="1516">
                  <c:v>491.9</c:v>
                </c:pt>
                <c:pt idx="1517">
                  <c:v>492</c:v>
                </c:pt>
                <c:pt idx="1518">
                  <c:v>492.1</c:v>
                </c:pt>
                <c:pt idx="1519">
                  <c:v>492.2</c:v>
                </c:pt>
                <c:pt idx="1520">
                  <c:v>492.3</c:v>
                </c:pt>
                <c:pt idx="1521">
                  <c:v>492.4</c:v>
                </c:pt>
                <c:pt idx="1522">
                  <c:v>492.5</c:v>
                </c:pt>
                <c:pt idx="1523">
                  <c:v>492.6</c:v>
                </c:pt>
                <c:pt idx="1524">
                  <c:v>492.7</c:v>
                </c:pt>
                <c:pt idx="1525">
                  <c:v>492.8</c:v>
                </c:pt>
                <c:pt idx="1526">
                  <c:v>492.9</c:v>
                </c:pt>
                <c:pt idx="1527">
                  <c:v>493</c:v>
                </c:pt>
                <c:pt idx="1528">
                  <c:v>493.1</c:v>
                </c:pt>
                <c:pt idx="1529">
                  <c:v>493.2</c:v>
                </c:pt>
                <c:pt idx="1530">
                  <c:v>493.3</c:v>
                </c:pt>
                <c:pt idx="1531">
                  <c:v>493.4</c:v>
                </c:pt>
                <c:pt idx="1532">
                  <c:v>493.5</c:v>
                </c:pt>
                <c:pt idx="1533">
                  <c:v>493.6</c:v>
                </c:pt>
                <c:pt idx="1534">
                  <c:v>493.7</c:v>
                </c:pt>
                <c:pt idx="1535">
                  <c:v>493.8</c:v>
                </c:pt>
                <c:pt idx="1536">
                  <c:v>493.9</c:v>
                </c:pt>
                <c:pt idx="1537">
                  <c:v>494</c:v>
                </c:pt>
                <c:pt idx="1538">
                  <c:v>494.1</c:v>
                </c:pt>
                <c:pt idx="1539">
                  <c:v>494.2</c:v>
                </c:pt>
                <c:pt idx="1540">
                  <c:v>494.3</c:v>
                </c:pt>
                <c:pt idx="1541">
                  <c:v>494.4</c:v>
                </c:pt>
                <c:pt idx="1542">
                  <c:v>494.5</c:v>
                </c:pt>
                <c:pt idx="1543">
                  <c:v>494.6</c:v>
                </c:pt>
                <c:pt idx="1544">
                  <c:v>494.7</c:v>
                </c:pt>
                <c:pt idx="1545">
                  <c:v>494.8</c:v>
                </c:pt>
                <c:pt idx="1546">
                  <c:v>494.9</c:v>
                </c:pt>
                <c:pt idx="1547">
                  <c:v>495</c:v>
                </c:pt>
                <c:pt idx="1548">
                  <c:v>495.1</c:v>
                </c:pt>
                <c:pt idx="1549">
                  <c:v>495.2</c:v>
                </c:pt>
                <c:pt idx="1550">
                  <c:v>495.3</c:v>
                </c:pt>
                <c:pt idx="1551">
                  <c:v>495.4</c:v>
                </c:pt>
                <c:pt idx="1552">
                  <c:v>495.5</c:v>
                </c:pt>
                <c:pt idx="1553">
                  <c:v>495.6</c:v>
                </c:pt>
                <c:pt idx="1554">
                  <c:v>495.7</c:v>
                </c:pt>
                <c:pt idx="1555">
                  <c:v>495.8</c:v>
                </c:pt>
                <c:pt idx="1556">
                  <c:v>495.9</c:v>
                </c:pt>
                <c:pt idx="1557">
                  <c:v>496</c:v>
                </c:pt>
                <c:pt idx="1558">
                  <c:v>496.1</c:v>
                </c:pt>
                <c:pt idx="1559">
                  <c:v>496.2</c:v>
                </c:pt>
                <c:pt idx="1560">
                  <c:v>496.3</c:v>
                </c:pt>
                <c:pt idx="1561">
                  <c:v>496.4</c:v>
                </c:pt>
                <c:pt idx="1562">
                  <c:v>496.5</c:v>
                </c:pt>
                <c:pt idx="1563">
                  <c:v>496.6</c:v>
                </c:pt>
                <c:pt idx="1564">
                  <c:v>496.7</c:v>
                </c:pt>
                <c:pt idx="1565">
                  <c:v>496.8</c:v>
                </c:pt>
                <c:pt idx="1566">
                  <c:v>496.9</c:v>
                </c:pt>
                <c:pt idx="1567">
                  <c:v>497</c:v>
                </c:pt>
                <c:pt idx="1568">
                  <c:v>497.1</c:v>
                </c:pt>
                <c:pt idx="1569">
                  <c:v>497.2</c:v>
                </c:pt>
                <c:pt idx="1570">
                  <c:v>497.3</c:v>
                </c:pt>
                <c:pt idx="1571">
                  <c:v>497.4</c:v>
                </c:pt>
                <c:pt idx="1572">
                  <c:v>497.5</c:v>
                </c:pt>
                <c:pt idx="1573">
                  <c:v>497.6</c:v>
                </c:pt>
                <c:pt idx="1574">
                  <c:v>497.7</c:v>
                </c:pt>
                <c:pt idx="1575">
                  <c:v>497.8</c:v>
                </c:pt>
                <c:pt idx="1576">
                  <c:v>497.9</c:v>
                </c:pt>
                <c:pt idx="1577">
                  <c:v>498</c:v>
                </c:pt>
                <c:pt idx="1578">
                  <c:v>498.1</c:v>
                </c:pt>
                <c:pt idx="1579">
                  <c:v>498.2</c:v>
                </c:pt>
                <c:pt idx="1580">
                  <c:v>498.3</c:v>
                </c:pt>
                <c:pt idx="1581">
                  <c:v>498.4</c:v>
                </c:pt>
                <c:pt idx="1582">
                  <c:v>498.5</c:v>
                </c:pt>
                <c:pt idx="1583">
                  <c:v>498.6</c:v>
                </c:pt>
                <c:pt idx="1584">
                  <c:v>498.7</c:v>
                </c:pt>
                <c:pt idx="1585">
                  <c:v>498.8</c:v>
                </c:pt>
                <c:pt idx="1586">
                  <c:v>498.9</c:v>
                </c:pt>
                <c:pt idx="1587">
                  <c:v>499</c:v>
                </c:pt>
                <c:pt idx="1588">
                  <c:v>499.1</c:v>
                </c:pt>
                <c:pt idx="1589">
                  <c:v>499.2</c:v>
                </c:pt>
                <c:pt idx="1590">
                  <c:v>499.3</c:v>
                </c:pt>
                <c:pt idx="1591">
                  <c:v>499.4</c:v>
                </c:pt>
                <c:pt idx="1592">
                  <c:v>499.5</c:v>
                </c:pt>
                <c:pt idx="1593">
                  <c:v>499.6</c:v>
                </c:pt>
                <c:pt idx="1594">
                  <c:v>499.7</c:v>
                </c:pt>
                <c:pt idx="1595">
                  <c:v>499.8</c:v>
                </c:pt>
                <c:pt idx="1596">
                  <c:v>499.9</c:v>
                </c:pt>
                <c:pt idx="1597">
                  <c:v>500</c:v>
                </c:pt>
                <c:pt idx="1598">
                  <c:v>500.1</c:v>
                </c:pt>
                <c:pt idx="1599">
                  <c:v>500.2</c:v>
                </c:pt>
                <c:pt idx="1600">
                  <c:v>500.3</c:v>
                </c:pt>
                <c:pt idx="1601">
                  <c:v>500.4</c:v>
                </c:pt>
                <c:pt idx="1602">
                  <c:v>500.5</c:v>
                </c:pt>
                <c:pt idx="1603">
                  <c:v>500.6</c:v>
                </c:pt>
                <c:pt idx="1604">
                  <c:v>500.7</c:v>
                </c:pt>
                <c:pt idx="1605">
                  <c:v>500.8</c:v>
                </c:pt>
                <c:pt idx="1606">
                  <c:v>500.9</c:v>
                </c:pt>
                <c:pt idx="1607">
                  <c:v>501</c:v>
                </c:pt>
                <c:pt idx="1608">
                  <c:v>501.1</c:v>
                </c:pt>
                <c:pt idx="1609">
                  <c:v>501.2</c:v>
                </c:pt>
                <c:pt idx="1610">
                  <c:v>501.3</c:v>
                </c:pt>
                <c:pt idx="1611">
                  <c:v>501.4</c:v>
                </c:pt>
                <c:pt idx="1612">
                  <c:v>501.5</c:v>
                </c:pt>
                <c:pt idx="1613">
                  <c:v>501.6</c:v>
                </c:pt>
                <c:pt idx="1614">
                  <c:v>501.7</c:v>
                </c:pt>
                <c:pt idx="1615">
                  <c:v>501.8</c:v>
                </c:pt>
                <c:pt idx="1616">
                  <c:v>501.9</c:v>
                </c:pt>
                <c:pt idx="1617">
                  <c:v>502</c:v>
                </c:pt>
                <c:pt idx="1618">
                  <c:v>502.1</c:v>
                </c:pt>
                <c:pt idx="1619">
                  <c:v>502.2</c:v>
                </c:pt>
                <c:pt idx="1620">
                  <c:v>502.3</c:v>
                </c:pt>
                <c:pt idx="1621">
                  <c:v>502.4</c:v>
                </c:pt>
                <c:pt idx="1622">
                  <c:v>502.5</c:v>
                </c:pt>
                <c:pt idx="1623">
                  <c:v>502.6</c:v>
                </c:pt>
                <c:pt idx="1624">
                  <c:v>502.7</c:v>
                </c:pt>
                <c:pt idx="1625">
                  <c:v>502.8</c:v>
                </c:pt>
                <c:pt idx="1626">
                  <c:v>502.9</c:v>
                </c:pt>
                <c:pt idx="1627">
                  <c:v>503</c:v>
                </c:pt>
                <c:pt idx="1628">
                  <c:v>503.1</c:v>
                </c:pt>
                <c:pt idx="1629">
                  <c:v>503.2</c:v>
                </c:pt>
                <c:pt idx="1630">
                  <c:v>503.3</c:v>
                </c:pt>
                <c:pt idx="1631">
                  <c:v>503.4</c:v>
                </c:pt>
                <c:pt idx="1632">
                  <c:v>503.5</c:v>
                </c:pt>
                <c:pt idx="1633">
                  <c:v>503.6</c:v>
                </c:pt>
                <c:pt idx="1634">
                  <c:v>503.7</c:v>
                </c:pt>
                <c:pt idx="1635">
                  <c:v>503.8</c:v>
                </c:pt>
                <c:pt idx="1636">
                  <c:v>503.9</c:v>
                </c:pt>
                <c:pt idx="1637">
                  <c:v>504</c:v>
                </c:pt>
                <c:pt idx="1638">
                  <c:v>504.1</c:v>
                </c:pt>
                <c:pt idx="1639">
                  <c:v>504.2</c:v>
                </c:pt>
                <c:pt idx="1640">
                  <c:v>504.3</c:v>
                </c:pt>
                <c:pt idx="1641">
                  <c:v>504.4</c:v>
                </c:pt>
                <c:pt idx="1642">
                  <c:v>504.5</c:v>
                </c:pt>
                <c:pt idx="1643">
                  <c:v>504.6</c:v>
                </c:pt>
                <c:pt idx="1644">
                  <c:v>504.7</c:v>
                </c:pt>
                <c:pt idx="1645">
                  <c:v>504.8</c:v>
                </c:pt>
                <c:pt idx="1646">
                  <c:v>504.9</c:v>
                </c:pt>
                <c:pt idx="1647">
                  <c:v>505</c:v>
                </c:pt>
                <c:pt idx="1648">
                  <c:v>505.1</c:v>
                </c:pt>
                <c:pt idx="1649">
                  <c:v>505.2</c:v>
                </c:pt>
                <c:pt idx="1650">
                  <c:v>505.3</c:v>
                </c:pt>
                <c:pt idx="1651">
                  <c:v>505.4</c:v>
                </c:pt>
                <c:pt idx="1652">
                  <c:v>505.5</c:v>
                </c:pt>
                <c:pt idx="1653">
                  <c:v>505.6</c:v>
                </c:pt>
                <c:pt idx="1654">
                  <c:v>505.7</c:v>
                </c:pt>
                <c:pt idx="1655">
                  <c:v>505.8</c:v>
                </c:pt>
                <c:pt idx="1656">
                  <c:v>505.9</c:v>
                </c:pt>
                <c:pt idx="1657">
                  <c:v>506</c:v>
                </c:pt>
                <c:pt idx="1658">
                  <c:v>506.1</c:v>
                </c:pt>
                <c:pt idx="1659">
                  <c:v>506.2</c:v>
                </c:pt>
                <c:pt idx="1660">
                  <c:v>506.3</c:v>
                </c:pt>
                <c:pt idx="1661">
                  <c:v>506.4</c:v>
                </c:pt>
                <c:pt idx="1662">
                  <c:v>506.5</c:v>
                </c:pt>
                <c:pt idx="1663">
                  <c:v>506.6</c:v>
                </c:pt>
                <c:pt idx="1664">
                  <c:v>506.7</c:v>
                </c:pt>
                <c:pt idx="1665">
                  <c:v>506.8</c:v>
                </c:pt>
                <c:pt idx="1666">
                  <c:v>506.9</c:v>
                </c:pt>
                <c:pt idx="1667">
                  <c:v>507</c:v>
                </c:pt>
                <c:pt idx="1668">
                  <c:v>507.1</c:v>
                </c:pt>
                <c:pt idx="1669">
                  <c:v>507.2</c:v>
                </c:pt>
                <c:pt idx="1670">
                  <c:v>507.3</c:v>
                </c:pt>
                <c:pt idx="1671">
                  <c:v>507.4</c:v>
                </c:pt>
                <c:pt idx="1672">
                  <c:v>507.5</c:v>
                </c:pt>
                <c:pt idx="1673">
                  <c:v>507.6</c:v>
                </c:pt>
                <c:pt idx="1674">
                  <c:v>507.7</c:v>
                </c:pt>
                <c:pt idx="1675">
                  <c:v>507.8</c:v>
                </c:pt>
                <c:pt idx="1676">
                  <c:v>507.9</c:v>
                </c:pt>
                <c:pt idx="1677">
                  <c:v>508</c:v>
                </c:pt>
                <c:pt idx="1678">
                  <c:v>508.1</c:v>
                </c:pt>
                <c:pt idx="1679">
                  <c:v>508.2</c:v>
                </c:pt>
                <c:pt idx="1680">
                  <c:v>508.3</c:v>
                </c:pt>
                <c:pt idx="1681">
                  <c:v>508.4</c:v>
                </c:pt>
                <c:pt idx="1682">
                  <c:v>508.5</c:v>
                </c:pt>
                <c:pt idx="1683">
                  <c:v>508.6</c:v>
                </c:pt>
                <c:pt idx="1684">
                  <c:v>508.7</c:v>
                </c:pt>
                <c:pt idx="1685">
                  <c:v>508.8</c:v>
                </c:pt>
                <c:pt idx="1686">
                  <c:v>508.9</c:v>
                </c:pt>
                <c:pt idx="1687">
                  <c:v>509</c:v>
                </c:pt>
                <c:pt idx="1688">
                  <c:v>509.1</c:v>
                </c:pt>
                <c:pt idx="1689">
                  <c:v>509.2</c:v>
                </c:pt>
                <c:pt idx="1690">
                  <c:v>509.3</c:v>
                </c:pt>
                <c:pt idx="1691">
                  <c:v>509.4</c:v>
                </c:pt>
                <c:pt idx="1692">
                  <c:v>509.5</c:v>
                </c:pt>
                <c:pt idx="1693">
                  <c:v>509.6</c:v>
                </c:pt>
                <c:pt idx="1694">
                  <c:v>509.7</c:v>
                </c:pt>
                <c:pt idx="1695">
                  <c:v>509.8</c:v>
                </c:pt>
                <c:pt idx="1696">
                  <c:v>509.9</c:v>
                </c:pt>
                <c:pt idx="1697">
                  <c:v>510</c:v>
                </c:pt>
                <c:pt idx="1698">
                  <c:v>510.1</c:v>
                </c:pt>
                <c:pt idx="1699">
                  <c:v>510.2</c:v>
                </c:pt>
                <c:pt idx="1700">
                  <c:v>510.3</c:v>
                </c:pt>
                <c:pt idx="1701">
                  <c:v>510.4</c:v>
                </c:pt>
                <c:pt idx="1702">
                  <c:v>510.5</c:v>
                </c:pt>
                <c:pt idx="1703">
                  <c:v>510.6</c:v>
                </c:pt>
                <c:pt idx="1704">
                  <c:v>510.7</c:v>
                </c:pt>
                <c:pt idx="1705">
                  <c:v>510.8</c:v>
                </c:pt>
                <c:pt idx="1706">
                  <c:v>510.9</c:v>
                </c:pt>
                <c:pt idx="1707">
                  <c:v>511</c:v>
                </c:pt>
                <c:pt idx="1708">
                  <c:v>511.1</c:v>
                </c:pt>
                <c:pt idx="1709">
                  <c:v>511.2</c:v>
                </c:pt>
                <c:pt idx="1710">
                  <c:v>511.3</c:v>
                </c:pt>
                <c:pt idx="1711">
                  <c:v>511.4</c:v>
                </c:pt>
                <c:pt idx="1712">
                  <c:v>511.5</c:v>
                </c:pt>
                <c:pt idx="1713">
                  <c:v>511.6</c:v>
                </c:pt>
                <c:pt idx="1714">
                  <c:v>511.7</c:v>
                </c:pt>
                <c:pt idx="1715">
                  <c:v>511.8</c:v>
                </c:pt>
                <c:pt idx="1716">
                  <c:v>511.9</c:v>
                </c:pt>
                <c:pt idx="1717">
                  <c:v>512</c:v>
                </c:pt>
                <c:pt idx="1718">
                  <c:v>512.1</c:v>
                </c:pt>
                <c:pt idx="1719">
                  <c:v>512.20000000000005</c:v>
                </c:pt>
                <c:pt idx="1720">
                  <c:v>512.29999999999995</c:v>
                </c:pt>
                <c:pt idx="1721">
                  <c:v>512.4</c:v>
                </c:pt>
                <c:pt idx="1722">
                  <c:v>512.5</c:v>
                </c:pt>
                <c:pt idx="1723">
                  <c:v>512.6</c:v>
                </c:pt>
                <c:pt idx="1724">
                  <c:v>512.70000000000005</c:v>
                </c:pt>
                <c:pt idx="1725">
                  <c:v>512.79999999999995</c:v>
                </c:pt>
                <c:pt idx="1726">
                  <c:v>512.9</c:v>
                </c:pt>
                <c:pt idx="1727">
                  <c:v>513</c:v>
                </c:pt>
                <c:pt idx="1728">
                  <c:v>513.1</c:v>
                </c:pt>
                <c:pt idx="1729">
                  <c:v>513.20000000000005</c:v>
                </c:pt>
                <c:pt idx="1730">
                  <c:v>513.29999999999995</c:v>
                </c:pt>
                <c:pt idx="1731">
                  <c:v>513.4</c:v>
                </c:pt>
                <c:pt idx="1732">
                  <c:v>513.5</c:v>
                </c:pt>
                <c:pt idx="1733">
                  <c:v>513.6</c:v>
                </c:pt>
                <c:pt idx="1734">
                  <c:v>513.70000000000005</c:v>
                </c:pt>
                <c:pt idx="1735">
                  <c:v>513.79999999999995</c:v>
                </c:pt>
                <c:pt idx="1736">
                  <c:v>513.9</c:v>
                </c:pt>
                <c:pt idx="1737">
                  <c:v>514</c:v>
                </c:pt>
                <c:pt idx="1738">
                  <c:v>514.1</c:v>
                </c:pt>
                <c:pt idx="1739">
                  <c:v>514.20000000000005</c:v>
                </c:pt>
                <c:pt idx="1740">
                  <c:v>514.29999999999995</c:v>
                </c:pt>
                <c:pt idx="1741">
                  <c:v>514.4</c:v>
                </c:pt>
                <c:pt idx="1742">
                  <c:v>514.5</c:v>
                </c:pt>
                <c:pt idx="1743">
                  <c:v>514.6</c:v>
                </c:pt>
                <c:pt idx="1744">
                  <c:v>514.70000000000005</c:v>
                </c:pt>
                <c:pt idx="1745">
                  <c:v>514.79999999999995</c:v>
                </c:pt>
                <c:pt idx="1746">
                  <c:v>514.9</c:v>
                </c:pt>
                <c:pt idx="1747">
                  <c:v>515</c:v>
                </c:pt>
                <c:pt idx="1748">
                  <c:v>515.1</c:v>
                </c:pt>
                <c:pt idx="1749">
                  <c:v>515.20000000000005</c:v>
                </c:pt>
                <c:pt idx="1750">
                  <c:v>515.29999999999995</c:v>
                </c:pt>
                <c:pt idx="1751">
                  <c:v>515.4</c:v>
                </c:pt>
                <c:pt idx="1752">
                  <c:v>515.5</c:v>
                </c:pt>
                <c:pt idx="1753">
                  <c:v>515.6</c:v>
                </c:pt>
                <c:pt idx="1754">
                  <c:v>515.70000000000005</c:v>
                </c:pt>
                <c:pt idx="1755">
                  <c:v>515.79999999999995</c:v>
                </c:pt>
                <c:pt idx="1756">
                  <c:v>515.9</c:v>
                </c:pt>
                <c:pt idx="1757">
                  <c:v>516</c:v>
                </c:pt>
                <c:pt idx="1758">
                  <c:v>516.1</c:v>
                </c:pt>
                <c:pt idx="1759">
                  <c:v>516.20000000000005</c:v>
                </c:pt>
                <c:pt idx="1760">
                  <c:v>516.29999999999995</c:v>
                </c:pt>
                <c:pt idx="1761">
                  <c:v>516.4</c:v>
                </c:pt>
                <c:pt idx="1762">
                  <c:v>516.5</c:v>
                </c:pt>
                <c:pt idx="1763">
                  <c:v>516.6</c:v>
                </c:pt>
                <c:pt idx="1764">
                  <c:v>516.70000000000005</c:v>
                </c:pt>
                <c:pt idx="1765">
                  <c:v>516.79999999999995</c:v>
                </c:pt>
                <c:pt idx="1766">
                  <c:v>516.9</c:v>
                </c:pt>
                <c:pt idx="1767">
                  <c:v>517</c:v>
                </c:pt>
                <c:pt idx="1768">
                  <c:v>517.1</c:v>
                </c:pt>
                <c:pt idx="1769">
                  <c:v>517.20000000000005</c:v>
                </c:pt>
                <c:pt idx="1770">
                  <c:v>517.29999999999995</c:v>
                </c:pt>
                <c:pt idx="1771">
                  <c:v>517.4</c:v>
                </c:pt>
                <c:pt idx="1772">
                  <c:v>517.5</c:v>
                </c:pt>
                <c:pt idx="1773">
                  <c:v>517.6</c:v>
                </c:pt>
                <c:pt idx="1774">
                  <c:v>517.70000000000005</c:v>
                </c:pt>
                <c:pt idx="1775">
                  <c:v>517.79999999999995</c:v>
                </c:pt>
                <c:pt idx="1776">
                  <c:v>517.9</c:v>
                </c:pt>
                <c:pt idx="1777">
                  <c:v>518</c:v>
                </c:pt>
                <c:pt idx="1778">
                  <c:v>518.1</c:v>
                </c:pt>
                <c:pt idx="1779">
                  <c:v>518.20000000000005</c:v>
                </c:pt>
                <c:pt idx="1780">
                  <c:v>518.29999999999995</c:v>
                </c:pt>
                <c:pt idx="1781">
                  <c:v>518.4</c:v>
                </c:pt>
                <c:pt idx="1782">
                  <c:v>518.5</c:v>
                </c:pt>
                <c:pt idx="1783">
                  <c:v>518.6</c:v>
                </c:pt>
                <c:pt idx="1784">
                  <c:v>518.70000000000005</c:v>
                </c:pt>
                <c:pt idx="1785">
                  <c:v>518.79999999999995</c:v>
                </c:pt>
                <c:pt idx="1786">
                  <c:v>518.9</c:v>
                </c:pt>
                <c:pt idx="1787">
                  <c:v>519</c:v>
                </c:pt>
                <c:pt idx="1788">
                  <c:v>519.1</c:v>
                </c:pt>
                <c:pt idx="1789">
                  <c:v>519.20000000000005</c:v>
                </c:pt>
                <c:pt idx="1790">
                  <c:v>519.29999999999995</c:v>
                </c:pt>
                <c:pt idx="1791">
                  <c:v>519.4</c:v>
                </c:pt>
                <c:pt idx="1792">
                  <c:v>519.5</c:v>
                </c:pt>
                <c:pt idx="1793">
                  <c:v>519.6</c:v>
                </c:pt>
                <c:pt idx="1794">
                  <c:v>519.70000000000005</c:v>
                </c:pt>
                <c:pt idx="1795">
                  <c:v>519.79999999999995</c:v>
                </c:pt>
                <c:pt idx="1796">
                  <c:v>519.9</c:v>
                </c:pt>
                <c:pt idx="1797">
                  <c:v>520</c:v>
                </c:pt>
                <c:pt idx="1798">
                  <c:v>520.1</c:v>
                </c:pt>
                <c:pt idx="1799">
                  <c:v>520.20000000000005</c:v>
                </c:pt>
                <c:pt idx="1800">
                  <c:v>520.29999999999995</c:v>
                </c:pt>
                <c:pt idx="1801">
                  <c:v>520.4</c:v>
                </c:pt>
                <c:pt idx="1802">
                  <c:v>520.5</c:v>
                </c:pt>
                <c:pt idx="1803">
                  <c:v>520.6</c:v>
                </c:pt>
                <c:pt idx="1804">
                  <c:v>520.70000000000005</c:v>
                </c:pt>
                <c:pt idx="1805">
                  <c:v>520.79999999999995</c:v>
                </c:pt>
                <c:pt idx="1806">
                  <c:v>520.9</c:v>
                </c:pt>
                <c:pt idx="1807">
                  <c:v>521</c:v>
                </c:pt>
                <c:pt idx="1808">
                  <c:v>521.1</c:v>
                </c:pt>
                <c:pt idx="1809">
                  <c:v>521.20000000000005</c:v>
                </c:pt>
                <c:pt idx="1810">
                  <c:v>521.29999999999995</c:v>
                </c:pt>
                <c:pt idx="1811">
                  <c:v>521.4</c:v>
                </c:pt>
                <c:pt idx="1812">
                  <c:v>521.5</c:v>
                </c:pt>
                <c:pt idx="1813">
                  <c:v>521.6</c:v>
                </c:pt>
                <c:pt idx="1814">
                  <c:v>521.70000000000005</c:v>
                </c:pt>
                <c:pt idx="1815">
                  <c:v>521.79999999999995</c:v>
                </c:pt>
                <c:pt idx="1816">
                  <c:v>521.9</c:v>
                </c:pt>
                <c:pt idx="1817">
                  <c:v>522</c:v>
                </c:pt>
                <c:pt idx="1818">
                  <c:v>522.1</c:v>
                </c:pt>
                <c:pt idx="1819">
                  <c:v>522.20000000000005</c:v>
                </c:pt>
                <c:pt idx="1820">
                  <c:v>522.29999999999995</c:v>
                </c:pt>
                <c:pt idx="1821">
                  <c:v>522.4</c:v>
                </c:pt>
                <c:pt idx="1822">
                  <c:v>522.5</c:v>
                </c:pt>
                <c:pt idx="1823">
                  <c:v>522.6</c:v>
                </c:pt>
                <c:pt idx="1824">
                  <c:v>522.70000000000005</c:v>
                </c:pt>
                <c:pt idx="1825">
                  <c:v>522.79999999999995</c:v>
                </c:pt>
                <c:pt idx="1826">
                  <c:v>522.9</c:v>
                </c:pt>
                <c:pt idx="1827">
                  <c:v>523</c:v>
                </c:pt>
                <c:pt idx="1828">
                  <c:v>523.1</c:v>
                </c:pt>
                <c:pt idx="1829">
                  <c:v>523.20000000000005</c:v>
                </c:pt>
                <c:pt idx="1830">
                  <c:v>523.29999999999995</c:v>
                </c:pt>
                <c:pt idx="1831">
                  <c:v>523.4</c:v>
                </c:pt>
                <c:pt idx="1832">
                  <c:v>523.5</c:v>
                </c:pt>
                <c:pt idx="1833">
                  <c:v>523.6</c:v>
                </c:pt>
                <c:pt idx="1834">
                  <c:v>523.70000000000005</c:v>
                </c:pt>
                <c:pt idx="1835">
                  <c:v>523.79999999999995</c:v>
                </c:pt>
                <c:pt idx="1836">
                  <c:v>523.9</c:v>
                </c:pt>
                <c:pt idx="1837">
                  <c:v>524</c:v>
                </c:pt>
                <c:pt idx="1838">
                  <c:v>524.1</c:v>
                </c:pt>
                <c:pt idx="1839">
                  <c:v>524.20000000000005</c:v>
                </c:pt>
                <c:pt idx="1840">
                  <c:v>524.29999999999995</c:v>
                </c:pt>
                <c:pt idx="1841">
                  <c:v>524.4</c:v>
                </c:pt>
                <c:pt idx="1842">
                  <c:v>524.5</c:v>
                </c:pt>
                <c:pt idx="1843">
                  <c:v>524.6</c:v>
                </c:pt>
                <c:pt idx="1844">
                  <c:v>524.70000000000005</c:v>
                </c:pt>
                <c:pt idx="1845">
                  <c:v>524.79999999999995</c:v>
                </c:pt>
                <c:pt idx="1846">
                  <c:v>524.9</c:v>
                </c:pt>
                <c:pt idx="1847">
                  <c:v>525</c:v>
                </c:pt>
                <c:pt idx="1848">
                  <c:v>525.1</c:v>
                </c:pt>
                <c:pt idx="1849">
                  <c:v>525.20000000000005</c:v>
                </c:pt>
                <c:pt idx="1850">
                  <c:v>525.29999999999995</c:v>
                </c:pt>
                <c:pt idx="1851">
                  <c:v>525.4</c:v>
                </c:pt>
                <c:pt idx="1852">
                  <c:v>525.5</c:v>
                </c:pt>
                <c:pt idx="1853">
                  <c:v>525.6</c:v>
                </c:pt>
                <c:pt idx="1854">
                  <c:v>525.70000000000005</c:v>
                </c:pt>
                <c:pt idx="1855">
                  <c:v>525.79999999999995</c:v>
                </c:pt>
                <c:pt idx="1856">
                  <c:v>525.9</c:v>
                </c:pt>
                <c:pt idx="1857">
                  <c:v>526</c:v>
                </c:pt>
                <c:pt idx="1858">
                  <c:v>526.1</c:v>
                </c:pt>
                <c:pt idx="1859">
                  <c:v>526.20000000000005</c:v>
                </c:pt>
                <c:pt idx="1860">
                  <c:v>526.29999999999995</c:v>
                </c:pt>
                <c:pt idx="1861">
                  <c:v>526.4</c:v>
                </c:pt>
                <c:pt idx="1862">
                  <c:v>526.5</c:v>
                </c:pt>
                <c:pt idx="1863">
                  <c:v>526.6</c:v>
                </c:pt>
                <c:pt idx="1864">
                  <c:v>526.70000000000005</c:v>
                </c:pt>
                <c:pt idx="1865">
                  <c:v>526.79999999999995</c:v>
                </c:pt>
                <c:pt idx="1866">
                  <c:v>526.9</c:v>
                </c:pt>
                <c:pt idx="1867">
                  <c:v>527</c:v>
                </c:pt>
                <c:pt idx="1868">
                  <c:v>527.1</c:v>
                </c:pt>
                <c:pt idx="1869">
                  <c:v>527.20000000000005</c:v>
                </c:pt>
                <c:pt idx="1870">
                  <c:v>527.29999999999995</c:v>
                </c:pt>
                <c:pt idx="1871">
                  <c:v>527.4</c:v>
                </c:pt>
                <c:pt idx="1872">
                  <c:v>527.5</c:v>
                </c:pt>
                <c:pt idx="1873">
                  <c:v>527.6</c:v>
                </c:pt>
                <c:pt idx="1874">
                  <c:v>527.70000000000005</c:v>
                </c:pt>
                <c:pt idx="1875">
                  <c:v>527.79999999999995</c:v>
                </c:pt>
                <c:pt idx="1876">
                  <c:v>527.9</c:v>
                </c:pt>
                <c:pt idx="1877">
                  <c:v>528</c:v>
                </c:pt>
                <c:pt idx="1878">
                  <c:v>528.1</c:v>
                </c:pt>
                <c:pt idx="1879">
                  <c:v>528.20000000000005</c:v>
                </c:pt>
                <c:pt idx="1880">
                  <c:v>528.29999999999995</c:v>
                </c:pt>
                <c:pt idx="1881">
                  <c:v>528.4</c:v>
                </c:pt>
                <c:pt idx="1882">
                  <c:v>528.5</c:v>
                </c:pt>
                <c:pt idx="1883">
                  <c:v>528.6</c:v>
                </c:pt>
                <c:pt idx="1884">
                  <c:v>528.70000000000005</c:v>
                </c:pt>
                <c:pt idx="1885">
                  <c:v>528.79999999999995</c:v>
                </c:pt>
                <c:pt idx="1886">
                  <c:v>528.9</c:v>
                </c:pt>
                <c:pt idx="1887">
                  <c:v>529</c:v>
                </c:pt>
                <c:pt idx="1888">
                  <c:v>529.1</c:v>
                </c:pt>
                <c:pt idx="1889">
                  <c:v>529.20000000000005</c:v>
                </c:pt>
                <c:pt idx="1890">
                  <c:v>529.29999999999995</c:v>
                </c:pt>
                <c:pt idx="1891">
                  <c:v>529.4</c:v>
                </c:pt>
                <c:pt idx="1892">
                  <c:v>529.5</c:v>
                </c:pt>
                <c:pt idx="1893">
                  <c:v>529.6</c:v>
                </c:pt>
                <c:pt idx="1894">
                  <c:v>529.70000000000005</c:v>
                </c:pt>
                <c:pt idx="1895">
                  <c:v>529.79999999999995</c:v>
                </c:pt>
                <c:pt idx="1896">
                  <c:v>529.9</c:v>
                </c:pt>
                <c:pt idx="1897">
                  <c:v>530</c:v>
                </c:pt>
                <c:pt idx="1898">
                  <c:v>530.1</c:v>
                </c:pt>
                <c:pt idx="1899">
                  <c:v>530.20000000000005</c:v>
                </c:pt>
                <c:pt idx="1900">
                  <c:v>530.29999999999995</c:v>
                </c:pt>
                <c:pt idx="1901">
                  <c:v>530.4</c:v>
                </c:pt>
                <c:pt idx="1902">
                  <c:v>530.5</c:v>
                </c:pt>
                <c:pt idx="1903">
                  <c:v>530.6</c:v>
                </c:pt>
                <c:pt idx="1904">
                  <c:v>530.70000000000005</c:v>
                </c:pt>
                <c:pt idx="1905">
                  <c:v>530.79999999999995</c:v>
                </c:pt>
                <c:pt idx="1906">
                  <c:v>530.9</c:v>
                </c:pt>
                <c:pt idx="1907">
                  <c:v>531</c:v>
                </c:pt>
                <c:pt idx="1908">
                  <c:v>531.1</c:v>
                </c:pt>
                <c:pt idx="1909">
                  <c:v>531.20000000000005</c:v>
                </c:pt>
                <c:pt idx="1910">
                  <c:v>531.29999999999995</c:v>
                </c:pt>
                <c:pt idx="1911">
                  <c:v>531.4</c:v>
                </c:pt>
                <c:pt idx="1912">
                  <c:v>531.5</c:v>
                </c:pt>
                <c:pt idx="1913">
                  <c:v>531.6</c:v>
                </c:pt>
                <c:pt idx="1914">
                  <c:v>531.70000000000005</c:v>
                </c:pt>
                <c:pt idx="1915">
                  <c:v>531.79999999999995</c:v>
                </c:pt>
                <c:pt idx="1916">
                  <c:v>531.9</c:v>
                </c:pt>
                <c:pt idx="1917">
                  <c:v>532</c:v>
                </c:pt>
                <c:pt idx="1918">
                  <c:v>532.1</c:v>
                </c:pt>
                <c:pt idx="1919">
                  <c:v>532.20000000000005</c:v>
                </c:pt>
                <c:pt idx="1920">
                  <c:v>532.29999999999995</c:v>
                </c:pt>
                <c:pt idx="1921">
                  <c:v>532.4</c:v>
                </c:pt>
                <c:pt idx="1922">
                  <c:v>532.5</c:v>
                </c:pt>
                <c:pt idx="1923">
                  <c:v>532.6</c:v>
                </c:pt>
                <c:pt idx="1924">
                  <c:v>532.70000000000005</c:v>
                </c:pt>
                <c:pt idx="1925">
                  <c:v>532.79999999999995</c:v>
                </c:pt>
                <c:pt idx="1926">
                  <c:v>532.9</c:v>
                </c:pt>
                <c:pt idx="1927">
                  <c:v>533</c:v>
                </c:pt>
                <c:pt idx="1928">
                  <c:v>533.1</c:v>
                </c:pt>
                <c:pt idx="1929">
                  <c:v>533.20000000000005</c:v>
                </c:pt>
                <c:pt idx="1930">
                  <c:v>533.29999999999995</c:v>
                </c:pt>
                <c:pt idx="1931">
                  <c:v>533.4</c:v>
                </c:pt>
                <c:pt idx="1932">
                  <c:v>533.5</c:v>
                </c:pt>
                <c:pt idx="1933">
                  <c:v>533.6</c:v>
                </c:pt>
                <c:pt idx="1934">
                  <c:v>533.70000000000005</c:v>
                </c:pt>
                <c:pt idx="1935">
                  <c:v>533.79999999999995</c:v>
                </c:pt>
                <c:pt idx="1936">
                  <c:v>533.9</c:v>
                </c:pt>
                <c:pt idx="1937">
                  <c:v>534</c:v>
                </c:pt>
                <c:pt idx="1938">
                  <c:v>534.1</c:v>
                </c:pt>
                <c:pt idx="1939">
                  <c:v>534.20000000000005</c:v>
                </c:pt>
                <c:pt idx="1940">
                  <c:v>534.29999999999995</c:v>
                </c:pt>
                <c:pt idx="1941">
                  <c:v>534.4</c:v>
                </c:pt>
                <c:pt idx="1942">
                  <c:v>534.5</c:v>
                </c:pt>
                <c:pt idx="1943">
                  <c:v>534.6</c:v>
                </c:pt>
                <c:pt idx="1944">
                  <c:v>534.70000000000005</c:v>
                </c:pt>
                <c:pt idx="1945">
                  <c:v>534.79999999999995</c:v>
                </c:pt>
                <c:pt idx="1946">
                  <c:v>534.9</c:v>
                </c:pt>
                <c:pt idx="1947">
                  <c:v>535</c:v>
                </c:pt>
                <c:pt idx="1948">
                  <c:v>535.1</c:v>
                </c:pt>
                <c:pt idx="1949">
                  <c:v>535.20000000000005</c:v>
                </c:pt>
                <c:pt idx="1950">
                  <c:v>535.29999999999995</c:v>
                </c:pt>
                <c:pt idx="1951">
                  <c:v>535.4</c:v>
                </c:pt>
                <c:pt idx="1952">
                  <c:v>535.5</c:v>
                </c:pt>
                <c:pt idx="1953">
                  <c:v>535.6</c:v>
                </c:pt>
                <c:pt idx="1954">
                  <c:v>535.70000000000005</c:v>
                </c:pt>
                <c:pt idx="1955">
                  <c:v>535.79999999999995</c:v>
                </c:pt>
                <c:pt idx="1956">
                  <c:v>535.9</c:v>
                </c:pt>
                <c:pt idx="1957">
                  <c:v>536</c:v>
                </c:pt>
                <c:pt idx="1958">
                  <c:v>536.1</c:v>
                </c:pt>
                <c:pt idx="1959">
                  <c:v>536.20000000000005</c:v>
                </c:pt>
                <c:pt idx="1960">
                  <c:v>536.29999999999995</c:v>
                </c:pt>
                <c:pt idx="1961">
                  <c:v>536.4</c:v>
                </c:pt>
                <c:pt idx="1962">
                  <c:v>536.5</c:v>
                </c:pt>
                <c:pt idx="1963">
                  <c:v>536.6</c:v>
                </c:pt>
                <c:pt idx="1964">
                  <c:v>536.70000000000005</c:v>
                </c:pt>
                <c:pt idx="1965">
                  <c:v>536.79999999999995</c:v>
                </c:pt>
                <c:pt idx="1966">
                  <c:v>536.9</c:v>
                </c:pt>
                <c:pt idx="1967">
                  <c:v>537</c:v>
                </c:pt>
                <c:pt idx="1968">
                  <c:v>537.1</c:v>
                </c:pt>
                <c:pt idx="1969">
                  <c:v>537.20000000000005</c:v>
                </c:pt>
                <c:pt idx="1970">
                  <c:v>537.29999999999995</c:v>
                </c:pt>
                <c:pt idx="1971">
                  <c:v>537.4</c:v>
                </c:pt>
                <c:pt idx="1972">
                  <c:v>537.5</c:v>
                </c:pt>
                <c:pt idx="1973">
                  <c:v>537.6</c:v>
                </c:pt>
                <c:pt idx="1974">
                  <c:v>537.70000000000005</c:v>
                </c:pt>
                <c:pt idx="1975">
                  <c:v>537.79999999999995</c:v>
                </c:pt>
                <c:pt idx="1976">
                  <c:v>537.9</c:v>
                </c:pt>
                <c:pt idx="1977">
                  <c:v>538</c:v>
                </c:pt>
                <c:pt idx="1978">
                  <c:v>538.1</c:v>
                </c:pt>
                <c:pt idx="1979">
                  <c:v>538.20000000000005</c:v>
                </c:pt>
                <c:pt idx="1980">
                  <c:v>538.29999999999995</c:v>
                </c:pt>
                <c:pt idx="1981">
                  <c:v>538.4</c:v>
                </c:pt>
                <c:pt idx="1982">
                  <c:v>538.5</c:v>
                </c:pt>
                <c:pt idx="1983">
                  <c:v>538.6</c:v>
                </c:pt>
                <c:pt idx="1984">
                  <c:v>538.70000000000005</c:v>
                </c:pt>
                <c:pt idx="1985">
                  <c:v>538.79999999999995</c:v>
                </c:pt>
                <c:pt idx="1986">
                  <c:v>538.9</c:v>
                </c:pt>
                <c:pt idx="1987">
                  <c:v>539</c:v>
                </c:pt>
                <c:pt idx="1988">
                  <c:v>539.1</c:v>
                </c:pt>
                <c:pt idx="1989">
                  <c:v>539.20000000000005</c:v>
                </c:pt>
                <c:pt idx="1990">
                  <c:v>539.29999999999995</c:v>
                </c:pt>
                <c:pt idx="1991">
                  <c:v>539.4</c:v>
                </c:pt>
                <c:pt idx="1992">
                  <c:v>539.5</c:v>
                </c:pt>
                <c:pt idx="1993">
                  <c:v>539.6</c:v>
                </c:pt>
                <c:pt idx="1994">
                  <c:v>539.70000000000005</c:v>
                </c:pt>
                <c:pt idx="1995">
                  <c:v>539.79999999999995</c:v>
                </c:pt>
                <c:pt idx="1996">
                  <c:v>539.9</c:v>
                </c:pt>
                <c:pt idx="1997">
                  <c:v>540</c:v>
                </c:pt>
                <c:pt idx="1998">
                  <c:v>540.1</c:v>
                </c:pt>
                <c:pt idx="1999">
                  <c:v>540.20000000000005</c:v>
                </c:pt>
                <c:pt idx="2000">
                  <c:v>540.29999999999995</c:v>
                </c:pt>
                <c:pt idx="2001">
                  <c:v>540.4</c:v>
                </c:pt>
                <c:pt idx="2002">
                  <c:v>540.5</c:v>
                </c:pt>
                <c:pt idx="2003">
                  <c:v>540.6</c:v>
                </c:pt>
                <c:pt idx="2004">
                  <c:v>540.70000000000005</c:v>
                </c:pt>
                <c:pt idx="2005">
                  <c:v>540.79999999999995</c:v>
                </c:pt>
                <c:pt idx="2006">
                  <c:v>540.9</c:v>
                </c:pt>
                <c:pt idx="2007">
                  <c:v>541</c:v>
                </c:pt>
                <c:pt idx="2008">
                  <c:v>541.1</c:v>
                </c:pt>
                <c:pt idx="2009">
                  <c:v>541.20000000000005</c:v>
                </c:pt>
                <c:pt idx="2010">
                  <c:v>541.29999999999995</c:v>
                </c:pt>
                <c:pt idx="2011">
                  <c:v>541.4</c:v>
                </c:pt>
                <c:pt idx="2012">
                  <c:v>541.5</c:v>
                </c:pt>
                <c:pt idx="2013">
                  <c:v>541.6</c:v>
                </c:pt>
                <c:pt idx="2014">
                  <c:v>541.70000000000005</c:v>
                </c:pt>
                <c:pt idx="2015">
                  <c:v>541.79999999999995</c:v>
                </c:pt>
                <c:pt idx="2016">
                  <c:v>541.9</c:v>
                </c:pt>
                <c:pt idx="2017">
                  <c:v>542</c:v>
                </c:pt>
                <c:pt idx="2018">
                  <c:v>542.1</c:v>
                </c:pt>
                <c:pt idx="2019">
                  <c:v>542.20000000000005</c:v>
                </c:pt>
                <c:pt idx="2020">
                  <c:v>542.29999999999995</c:v>
                </c:pt>
                <c:pt idx="2021">
                  <c:v>542.4</c:v>
                </c:pt>
                <c:pt idx="2022">
                  <c:v>542.5</c:v>
                </c:pt>
                <c:pt idx="2023">
                  <c:v>542.6</c:v>
                </c:pt>
                <c:pt idx="2024">
                  <c:v>542.70000000000005</c:v>
                </c:pt>
                <c:pt idx="2025">
                  <c:v>542.79999999999995</c:v>
                </c:pt>
                <c:pt idx="2026">
                  <c:v>542.9</c:v>
                </c:pt>
                <c:pt idx="2027">
                  <c:v>543</c:v>
                </c:pt>
                <c:pt idx="2028">
                  <c:v>543.1</c:v>
                </c:pt>
                <c:pt idx="2029">
                  <c:v>543.20000000000005</c:v>
                </c:pt>
                <c:pt idx="2030">
                  <c:v>543.29999999999995</c:v>
                </c:pt>
                <c:pt idx="2031">
                  <c:v>543.4</c:v>
                </c:pt>
                <c:pt idx="2032">
                  <c:v>543.5</c:v>
                </c:pt>
                <c:pt idx="2033">
                  <c:v>543.6</c:v>
                </c:pt>
                <c:pt idx="2034">
                  <c:v>543.70000000000005</c:v>
                </c:pt>
                <c:pt idx="2035">
                  <c:v>543.79999999999995</c:v>
                </c:pt>
                <c:pt idx="2036">
                  <c:v>543.9</c:v>
                </c:pt>
                <c:pt idx="2037">
                  <c:v>544</c:v>
                </c:pt>
                <c:pt idx="2038">
                  <c:v>544.1</c:v>
                </c:pt>
                <c:pt idx="2039">
                  <c:v>544.20000000000005</c:v>
                </c:pt>
                <c:pt idx="2040">
                  <c:v>544.29999999999995</c:v>
                </c:pt>
                <c:pt idx="2041">
                  <c:v>544.4</c:v>
                </c:pt>
                <c:pt idx="2042">
                  <c:v>544.5</c:v>
                </c:pt>
                <c:pt idx="2043">
                  <c:v>544.6</c:v>
                </c:pt>
                <c:pt idx="2044">
                  <c:v>544.70000000000005</c:v>
                </c:pt>
                <c:pt idx="2045">
                  <c:v>544.79999999999995</c:v>
                </c:pt>
                <c:pt idx="2046">
                  <c:v>544.9</c:v>
                </c:pt>
                <c:pt idx="2047">
                  <c:v>545</c:v>
                </c:pt>
                <c:pt idx="2048">
                  <c:v>545.1</c:v>
                </c:pt>
                <c:pt idx="2049">
                  <c:v>545.20000000000005</c:v>
                </c:pt>
                <c:pt idx="2050">
                  <c:v>545.29999999999995</c:v>
                </c:pt>
                <c:pt idx="2051">
                  <c:v>545.4</c:v>
                </c:pt>
                <c:pt idx="2052">
                  <c:v>545.5</c:v>
                </c:pt>
                <c:pt idx="2053">
                  <c:v>545.6</c:v>
                </c:pt>
                <c:pt idx="2054">
                  <c:v>545.70000000000005</c:v>
                </c:pt>
                <c:pt idx="2055">
                  <c:v>545.79999999999995</c:v>
                </c:pt>
                <c:pt idx="2056">
                  <c:v>545.9</c:v>
                </c:pt>
                <c:pt idx="2057">
                  <c:v>546</c:v>
                </c:pt>
                <c:pt idx="2058">
                  <c:v>546.1</c:v>
                </c:pt>
                <c:pt idx="2059">
                  <c:v>546.20000000000005</c:v>
                </c:pt>
                <c:pt idx="2060">
                  <c:v>546.29999999999995</c:v>
                </c:pt>
                <c:pt idx="2061">
                  <c:v>546.4</c:v>
                </c:pt>
                <c:pt idx="2062">
                  <c:v>546.5</c:v>
                </c:pt>
                <c:pt idx="2063">
                  <c:v>546.6</c:v>
                </c:pt>
                <c:pt idx="2064">
                  <c:v>546.70000000000005</c:v>
                </c:pt>
                <c:pt idx="2065">
                  <c:v>546.79999999999995</c:v>
                </c:pt>
                <c:pt idx="2066">
                  <c:v>546.9</c:v>
                </c:pt>
                <c:pt idx="2067">
                  <c:v>547</c:v>
                </c:pt>
                <c:pt idx="2068">
                  <c:v>547.1</c:v>
                </c:pt>
                <c:pt idx="2069">
                  <c:v>547.20000000000005</c:v>
                </c:pt>
                <c:pt idx="2070">
                  <c:v>547.29999999999995</c:v>
                </c:pt>
                <c:pt idx="2071">
                  <c:v>547.4</c:v>
                </c:pt>
                <c:pt idx="2072">
                  <c:v>547.5</c:v>
                </c:pt>
                <c:pt idx="2073">
                  <c:v>547.6</c:v>
                </c:pt>
                <c:pt idx="2074">
                  <c:v>547.70000000000005</c:v>
                </c:pt>
                <c:pt idx="2075">
                  <c:v>547.79999999999995</c:v>
                </c:pt>
                <c:pt idx="2076">
                  <c:v>547.9</c:v>
                </c:pt>
                <c:pt idx="2077">
                  <c:v>548</c:v>
                </c:pt>
                <c:pt idx="2078">
                  <c:v>548.1</c:v>
                </c:pt>
                <c:pt idx="2079">
                  <c:v>548.20000000000005</c:v>
                </c:pt>
                <c:pt idx="2080">
                  <c:v>548.29999999999995</c:v>
                </c:pt>
                <c:pt idx="2081">
                  <c:v>548.4</c:v>
                </c:pt>
                <c:pt idx="2082">
                  <c:v>548.5</c:v>
                </c:pt>
                <c:pt idx="2083">
                  <c:v>548.6</c:v>
                </c:pt>
                <c:pt idx="2084">
                  <c:v>548.70000000000005</c:v>
                </c:pt>
                <c:pt idx="2085">
                  <c:v>548.79999999999995</c:v>
                </c:pt>
                <c:pt idx="2086">
                  <c:v>548.9</c:v>
                </c:pt>
                <c:pt idx="2087">
                  <c:v>549</c:v>
                </c:pt>
                <c:pt idx="2088">
                  <c:v>549.1</c:v>
                </c:pt>
                <c:pt idx="2089">
                  <c:v>549.20000000000005</c:v>
                </c:pt>
                <c:pt idx="2090">
                  <c:v>549.29999999999995</c:v>
                </c:pt>
                <c:pt idx="2091">
                  <c:v>549.4</c:v>
                </c:pt>
                <c:pt idx="2092">
                  <c:v>549.5</c:v>
                </c:pt>
                <c:pt idx="2093">
                  <c:v>549.6</c:v>
                </c:pt>
                <c:pt idx="2094">
                  <c:v>549.70000000000005</c:v>
                </c:pt>
                <c:pt idx="2095">
                  <c:v>549.79999999999995</c:v>
                </c:pt>
                <c:pt idx="2096">
                  <c:v>549.9</c:v>
                </c:pt>
                <c:pt idx="2097">
                  <c:v>550</c:v>
                </c:pt>
                <c:pt idx="2098">
                  <c:v>550.1</c:v>
                </c:pt>
                <c:pt idx="2099">
                  <c:v>550.20000000000005</c:v>
                </c:pt>
                <c:pt idx="2100">
                  <c:v>550.29999999999995</c:v>
                </c:pt>
                <c:pt idx="2101">
                  <c:v>550.4</c:v>
                </c:pt>
                <c:pt idx="2102">
                  <c:v>550.5</c:v>
                </c:pt>
                <c:pt idx="2103">
                  <c:v>550.6</c:v>
                </c:pt>
                <c:pt idx="2104">
                  <c:v>550.70000000000005</c:v>
                </c:pt>
                <c:pt idx="2105">
                  <c:v>550.79999999999995</c:v>
                </c:pt>
                <c:pt idx="2106">
                  <c:v>550.9</c:v>
                </c:pt>
                <c:pt idx="2107">
                  <c:v>551</c:v>
                </c:pt>
                <c:pt idx="2108">
                  <c:v>551.1</c:v>
                </c:pt>
                <c:pt idx="2109">
                  <c:v>551.20000000000005</c:v>
                </c:pt>
                <c:pt idx="2110">
                  <c:v>551.29999999999995</c:v>
                </c:pt>
                <c:pt idx="2111">
                  <c:v>551.4</c:v>
                </c:pt>
                <c:pt idx="2112">
                  <c:v>551.5</c:v>
                </c:pt>
                <c:pt idx="2113">
                  <c:v>551.6</c:v>
                </c:pt>
                <c:pt idx="2114">
                  <c:v>551.70000000000005</c:v>
                </c:pt>
                <c:pt idx="2115">
                  <c:v>551.79999999999995</c:v>
                </c:pt>
                <c:pt idx="2116">
                  <c:v>551.9</c:v>
                </c:pt>
                <c:pt idx="2117">
                  <c:v>552</c:v>
                </c:pt>
                <c:pt idx="2118">
                  <c:v>552.1</c:v>
                </c:pt>
                <c:pt idx="2119">
                  <c:v>552.20000000000005</c:v>
                </c:pt>
                <c:pt idx="2120">
                  <c:v>552.29999999999995</c:v>
                </c:pt>
                <c:pt idx="2121">
                  <c:v>552.4</c:v>
                </c:pt>
                <c:pt idx="2122">
                  <c:v>552.5</c:v>
                </c:pt>
                <c:pt idx="2123">
                  <c:v>552.6</c:v>
                </c:pt>
                <c:pt idx="2124">
                  <c:v>552.70000000000005</c:v>
                </c:pt>
                <c:pt idx="2125">
                  <c:v>552.79999999999995</c:v>
                </c:pt>
                <c:pt idx="2126">
                  <c:v>552.9</c:v>
                </c:pt>
                <c:pt idx="2127">
                  <c:v>553</c:v>
                </c:pt>
                <c:pt idx="2128">
                  <c:v>553.1</c:v>
                </c:pt>
                <c:pt idx="2129">
                  <c:v>553.20000000000005</c:v>
                </c:pt>
                <c:pt idx="2130">
                  <c:v>553.29999999999995</c:v>
                </c:pt>
                <c:pt idx="2131">
                  <c:v>553.4</c:v>
                </c:pt>
                <c:pt idx="2132">
                  <c:v>553.5</c:v>
                </c:pt>
                <c:pt idx="2133">
                  <c:v>553.6</c:v>
                </c:pt>
                <c:pt idx="2134">
                  <c:v>553.70000000000005</c:v>
                </c:pt>
                <c:pt idx="2135">
                  <c:v>553.79999999999995</c:v>
                </c:pt>
                <c:pt idx="2136">
                  <c:v>553.9</c:v>
                </c:pt>
                <c:pt idx="2137">
                  <c:v>554</c:v>
                </c:pt>
                <c:pt idx="2138">
                  <c:v>554.1</c:v>
                </c:pt>
                <c:pt idx="2139">
                  <c:v>554.20000000000005</c:v>
                </c:pt>
                <c:pt idx="2140">
                  <c:v>554.29999999999995</c:v>
                </c:pt>
                <c:pt idx="2141">
                  <c:v>554.4</c:v>
                </c:pt>
                <c:pt idx="2142">
                  <c:v>554.5</c:v>
                </c:pt>
                <c:pt idx="2143">
                  <c:v>554.6</c:v>
                </c:pt>
                <c:pt idx="2144">
                  <c:v>554.70000000000005</c:v>
                </c:pt>
                <c:pt idx="2145">
                  <c:v>554.79999999999995</c:v>
                </c:pt>
                <c:pt idx="2146">
                  <c:v>554.9</c:v>
                </c:pt>
                <c:pt idx="2147">
                  <c:v>555</c:v>
                </c:pt>
                <c:pt idx="2148">
                  <c:v>555.1</c:v>
                </c:pt>
                <c:pt idx="2149">
                  <c:v>555.20000000000005</c:v>
                </c:pt>
                <c:pt idx="2150">
                  <c:v>555.29999999999995</c:v>
                </c:pt>
                <c:pt idx="2151">
                  <c:v>555.4</c:v>
                </c:pt>
                <c:pt idx="2152">
                  <c:v>555.5</c:v>
                </c:pt>
                <c:pt idx="2153">
                  <c:v>555.6</c:v>
                </c:pt>
                <c:pt idx="2154">
                  <c:v>555.70000000000005</c:v>
                </c:pt>
                <c:pt idx="2155">
                  <c:v>555.79999999999995</c:v>
                </c:pt>
                <c:pt idx="2156">
                  <c:v>555.9</c:v>
                </c:pt>
                <c:pt idx="2157">
                  <c:v>556</c:v>
                </c:pt>
                <c:pt idx="2158">
                  <c:v>556.1</c:v>
                </c:pt>
                <c:pt idx="2159">
                  <c:v>556.20000000000005</c:v>
                </c:pt>
                <c:pt idx="2160">
                  <c:v>556.29999999999995</c:v>
                </c:pt>
                <c:pt idx="2161">
                  <c:v>556.4</c:v>
                </c:pt>
                <c:pt idx="2162">
                  <c:v>556.5</c:v>
                </c:pt>
                <c:pt idx="2163">
                  <c:v>556.6</c:v>
                </c:pt>
                <c:pt idx="2164">
                  <c:v>556.70000000000005</c:v>
                </c:pt>
                <c:pt idx="2165">
                  <c:v>556.79999999999995</c:v>
                </c:pt>
                <c:pt idx="2166">
                  <c:v>556.9</c:v>
                </c:pt>
                <c:pt idx="2167">
                  <c:v>557</c:v>
                </c:pt>
                <c:pt idx="2168">
                  <c:v>557.1</c:v>
                </c:pt>
                <c:pt idx="2169">
                  <c:v>557.20000000000005</c:v>
                </c:pt>
                <c:pt idx="2170">
                  <c:v>557.29999999999995</c:v>
                </c:pt>
                <c:pt idx="2171">
                  <c:v>557.4</c:v>
                </c:pt>
                <c:pt idx="2172">
                  <c:v>557.5</c:v>
                </c:pt>
                <c:pt idx="2173">
                  <c:v>557.6</c:v>
                </c:pt>
                <c:pt idx="2174">
                  <c:v>557.70000000000005</c:v>
                </c:pt>
                <c:pt idx="2175">
                  <c:v>557.79999999999995</c:v>
                </c:pt>
                <c:pt idx="2176">
                  <c:v>557.9</c:v>
                </c:pt>
                <c:pt idx="2177">
                  <c:v>558</c:v>
                </c:pt>
                <c:pt idx="2178">
                  <c:v>558.1</c:v>
                </c:pt>
                <c:pt idx="2179">
                  <c:v>558.20000000000005</c:v>
                </c:pt>
                <c:pt idx="2180">
                  <c:v>558.29999999999995</c:v>
                </c:pt>
                <c:pt idx="2181">
                  <c:v>558.4</c:v>
                </c:pt>
                <c:pt idx="2182">
                  <c:v>558.5</c:v>
                </c:pt>
                <c:pt idx="2183">
                  <c:v>558.6</c:v>
                </c:pt>
                <c:pt idx="2184">
                  <c:v>558.70000000000005</c:v>
                </c:pt>
                <c:pt idx="2185">
                  <c:v>558.79999999999995</c:v>
                </c:pt>
                <c:pt idx="2186">
                  <c:v>558.9</c:v>
                </c:pt>
                <c:pt idx="2187">
                  <c:v>559</c:v>
                </c:pt>
                <c:pt idx="2188">
                  <c:v>559.1</c:v>
                </c:pt>
                <c:pt idx="2189">
                  <c:v>559.20000000000005</c:v>
                </c:pt>
                <c:pt idx="2190">
                  <c:v>559.29999999999995</c:v>
                </c:pt>
                <c:pt idx="2191">
                  <c:v>559.4</c:v>
                </c:pt>
                <c:pt idx="2192">
                  <c:v>559.5</c:v>
                </c:pt>
                <c:pt idx="2193">
                  <c:v>559.6</c:v>
                </c:pt>
                <c:pt idx="2194">
                  <c:v>559.70000000000005</c:v>
                </c:pt>
                <c:pt idx="2195">
                  <c:v>559.79999999999995</c:v>
                </c:pt>
                <c:pt idx="2196">
                  <c:v>559.9</c:v>
                </c:pt>
                <c:pt idx="2197">
                  <c:v>560</c:v>
                </c:pt>
                <c:pt idx="2198">
                  <c:v>560.1</c:v>
                </c:pt>
                <c:pt idx="2199">
                  <c:v>560.20000000000005</c:v>
                </c:pt>
                <c:pt idx="2200">
                  <c:v>560.29999999999995</c:v>
                </c:pt>
                <c:pt idx="2201">
                  <c:v>560.4</c:v>
                </c:pt>
                <c:pt idx="2202">
                  <c:v>560.5</c:v>
                </c:pt>
                <c:pt idx="2203">
                  <c:v>560.6</c:v>
                </c:pt>
                <c:pt idx="2204">
                  <c:v>560.70000000000005</c:v>
                </c:pt>
                <c:pt idx="2205">
                  <c:v>560.79999999999995</c:v>
                </c:pt>
                <c:pt idx="2206">
                  <c:v>560.9</c:v>
                </c:pt>
                <c:pt idx="2207">
                  <c:v>561</c:v>
                </c:pt>
                <c:pt idx="2208">
                  <c:v>561.1</c:v>
                </c:pt>
                <c:pt idx="2209">
                  <c:v>561.20000000000005</c:v>
                </c:pt>
                <c:pt idx="2210">
                  <c:v>561.29999999999995</c:v>
                </c:pt>
                <c:pt idx="2211">
                  <c:v>561.4</c:v>
                </c:pt>
                <c:pt idx="2212">
                  <c:v>561.5</c:v>
                </c:pt>
                <c:pt idx="2213">
                  <c:v>561.6</c:v>
                </c:pt>
                <c:pt idx="2214">
                  <c:v>561.70000000000005</c:v>
                </c:pt>
                <c:pt idx="2215">
                  <c:v>561.79999999999995</c:v>
                </c:pt>
                <c:pt idx="2216">
                  <c:v>561.9</c:v>
                </c:pt>
                <c:pt idx="2217">
                  <c:v>562</c:v>
                </c:pt>
                <c:pt idx="2218">
                  <c:v>562.1</c:v>
                </c:pt>
                <c:pt idx="2219">
                  <c:v>562.20000000000005</c:v>
                </c:pt>
                <c:pt idx="2220">
                  <c:v>562.29999999999995</c:v>
                </c:pt>
                <c:pt idx="2221">
                  <c:v>562.4</c:v>
                </c:pt>
                <c:pt idx="2222">
                  <c:v>562.5</c:v>
                </c:pt>
                <c:pt idx="2223">
                  <c:v>562.6</c:v>
                </c:pt>
                <c:pt idx="2224">
                  <c:v>562.70000000000005</c:v>
                </c:pt>
                <c:pt idx="2225">
                  <c:v>562.79999999999995</c:v>
                </c:pt>
                <c:pt idx="2226">
                  <c:v>562.9</c:v>
                </c:pt>
                <c:pt idx="2227">
                  <c:v>563</c:v>
                </c:pt>
                <c:pt idx="2228">
                  <c:v>563.1</c:v>
                </c:pt>
                <c:pt idx="2229">
                  <c:v>563.20000000000005</c:v>
                </c:pt>
                <c:pt idx="2230">
                  <c:v>563.29999999999995</c:v>
                </c:pt>
                <c:pt idx="2231">
                  <c:v>563.4</c:v>
                </c:pt>
                <c:pt idx="2232">
                  <c:v>563.5</c:v>
                </c:pt>
                <c:pt idx="2233">
                  <c:v>563.6</c:v>
                </c:pt>
                <c:pt idx="2234">
                  <c:v>563.70000000000005</c:v>
                </c:pt>
                <c:pt idx="2235">
                  <c:v>563.79999999999995</c:v>
                </c:pt>
                <c:pt idx="2236">
                  <c:v>563.9</c:v>
                </c:pt>
                <c:pt idx="2237">
                  <c:v>564</c:v>
                </c:pt>
                <c:pt idx="2238">
                  <c:v>564.1</c:v>
                </c:pt>
                <c:pt idx="2239">
                  <c:v>564.20000000000005</c:v>
                </c:pt>
                <c:pt idx="2240">
                  <c:v>564.29999999999995</c:v>
                </c:pt>
                <c:pt idx="2241">
                  <c:v>564.4</c:v>
                </c:pt>
                <c:pt idx="2242">
                  <c:v>564.5</c:v>
                </c:pt>
                <c:pt idx="2243">
                  <c:v>564.6</c:v>
                </c:pt>
                <c:pt idx="2244">
                  <c:v>564.70000000000005</c:v>
                </c:pt>
                <c:pt idx="2245">
                  <c:v>564.79999999999995</c:v>
                </c:pt>
                <c:pt idx="2246">
                  <c:v>564.9</c:v>
                </c:pt>
                <c:pt idx="2247">
                  <c:v>565</c:v>
                </c:pt>
                <c:pt idx="2248">
                  <c:v>565.1</c:v>
                </c:pt>
                <c:pt idx="2249">
                  <c:v>565.20000000000005</c:v>
                </c:pt>
                <c:pt idx="2250">
                  <c:v>565.29999999999995</c:v>
                </c:pt>
                <c:pt idx="2251">
                  <c:v>565.4</c:v>
                </c:pt>
                <c:pt idx="2252">
                  <c:v>565.5</c:v>
                </c:pt>
                <c:pt idx="2253">
                  <c:v>565.6</c:v>
                </c:pt>
                <c:pt idx="2254">
                  <c:v>565.70000000000005</c:v>
                </c:pt>
                <c:pt idx="2255">
                  <c:v>565.79999999999995</c:v>
                </c:pt>
                <c:pt idx="2256">
                  <c:v>565.9</c:v>
                </c:pt>
                <c:pt idx="2257">
                  <c:v>566</c:v>
                </c:pt>
                <c:pt idx="2258">
                  <c:v>566.1</c:v>
                </c:pt>
                <c:pt idx="2259">
                  <c:v>566.20000000000005</c:v>
                </c:pt>
                <c:pt idx="2260">
                  <c:v>566.29999999999995</c:v>
                </c:pt>
                <c:pt idx="2261">
                  <c:v>566.4</c:v>
                </c:pt>
                <c:pt idx="2262">
                  <c:v>566.5</c:v>
                </c:pt>
                <c:pt idx="2263">
                  <c:v>566.6</c:v>
                </c:pt>
                <c:pt idx="2264">
                  <c:v>566.70000000000005</c:v>
                </c:pt>
                <c:pt idx="2265">
                  <c:v>566.79999999999995</c:v>
                </c:pt>
                <c:pt idx="2266">
                  <c:v>566.9</c:v>
                </c:pt>
                <c:pt idx="2267">
                  <c:v>567</c:v>
                </c:pt>
                <c:pt idx="2268">
                  <c:v>567.1</c:v>
                </c:pt>
                <c:pt idx="2269">
                  <c:v>567.20000000000005</c:v>
                </c:pt>
                <c:pt idx="2270">
                  <c:v>567.29999999999995</c:v>
                </c:pt>
                <c:pt idx="2271">
                  <c:v>567.4</c:v>
                </c:pt>
                <c:pt idx="2272">
                  <c:v>567.5</c:v>
                </c:pt>
                <c:pt idx="2273">
                  <c:v>567.6</c:v>
                </c:pt>
                <c:pt idx="2274">
                  <c:v>567.70000000000005</c:v>
                </c:pt>
                <c:pt idx="2275">
                  <c:v>567.79999999999995</c:v>
                </c:pt>
                <c:pt idx="2276">
                  <c:v>567.9</c:v>
                </c:pt>
                <c:pt idx="2277">
                  <c:v>568</c:v>
                </c:pt>
                <c:pt idx="2278">
                  <c:v>568.1</c:v>
                </c:pt>
                <c:pt idx="2279">
                  <c:v>568.20000000000005</c:v>
                </c:pt>
                <c:pt idx="2280">
                  <c:v>568.29999999999995</c:v>
                </c:pt>
                <c:pt idx="2281">
                  <c:v>568.4</c:v>
                </c:pt>
                <c:pt idx="2282">
                  <c:v>568.5</c:v>
                </c:pt>
                <c:pt idx="2283">
                  <c:v>568.6</c:v>
                </c:pt>
                <c:pt idx="2284">
                  <c:v>568.70000000000005</c:v>
                </c:pt>
                <c:pt idx="2285">
                  <c:v>568.79999999999995</c:v>
                </c:pt>
                <c:pt idx="2286">
                  <c:v>568.9</c:v>
                </c:pt>
                <c:pt idx="2287">
                  <c:v>569</c:v>
                </c:pt>
                <c:pt idx="2288">
                  <c:v>569.1</c:v>
                </c:pt>
                <c:pt idx="2289">
                  <c:v>569.20000000000005</c:v>
                </c:pt>
                <c:pt idx="2290">
                  <c:v>569.29999999999995</c:v>
                </c:pt>
                <c:pt idx="2291">
                  <c:v>569.4</c:v>
                </c:pt>
                <c:pt idx="2292">
                  <c:v>569.5</c:v>
                </c:pt>
                <c:pt idx="2293">
                  <c:v>569.6</c:v>
                </c:pt>
                <c:pt idx="2294">
                  <c:v>569.70000000000005</c:v>
                </c:pt>
                <c:pt idx="2295">
                  <c:v>569.79999999999995</c:v>
                </c:pt>
                <c:pt idx="2296">
                  <c:v>569.9</c:v>
                </c:pt>
                <c:pt idx="2297">
                  <c:v>570</c:v>
                </c:pt>
                <c:pt idx="2298">
                  <c:v>570.1</c:v>
                </c:pt>
                <c:pt idx="2299">
                  <c:v>570.20000000000005</c:v>
                </c:pt>
                <c:pt idx="2300">
                  <c:v>570.29999999999995</c:v>
                </c:pt>
                <c:pt idx="2301">
                  <c:v>570.4</c:v>
                </c:pt>
                <c:pt idx="2302">
                  <c:v>570.5</c:v>
                </c:pt>
                <c:pt idx="2303">
                  <c:v>570.6</c:v>
                </c:pt>
                <c:pt idx="2304">
                  <c:v>570.70000000000005</c:v>
                </c:pt>
                <c:pt idx="2305">
                  <c:v>570.79999999999995</c:v>
                </c:pt>
                <c:pt idx="2306">
                  <c:v>570.9</c:v>
                </c:pt>
                <c:pt idx="2307">
                  <c:v>571</c:v>
                </c:pt>
                <c:pt idx="2308">
                  <c:v>571.1</c:v>
                </c:pt>
                <c:pt idx="2309">
                  <c:v>571.20000000000005</c:v>
                </c:pt>
                <c:pt idx="2310">
                  <c:v>571.29999999999995</c:v>
                </c:pt>
                <c:pt idx="2311">
                  <c:v>571.4</c:v>
                </c:pt>
                <c:pt idx="2312">
                  <c:v>571.5</c:v>
                </c:pt>
                <c:pt idx="2313">
                  <c:v>571.6</c:v>
                </c:pt>
                <c:pt idx="2314">
                  <c:v>571.70000000000005</c:v>
                </c:pt>
                <c:pt idx="2315">
                  <c:v>571.79999999999995</c:v>
                </c:pt>
                <c:pt idx="2316">
                  <c:v>571.9</c:v>
                </c:pt>
                <c:pt idx="2317">
                  <c:v>572</c:v>
                </c:pt>
                <c:pt idx="2318">
                  <c:v>572.1</c:v>
                </c:pt>
                <c:pt idx="2319">
                  <c:v>572.20000000000005</c:v>
                </c:pt>
                <c:pt idx="2320">
                  <c:v>572.29999999999995</c:v>
                </c:pt>
                <c:pt idx="2321">
                  <c:v>572.4</c:v>
                </c:pt>
                <c:pt idx="2322">
                  <c:v>572.5</c:v>
                </c:pt>
                <c:pt idx="2323">
                  <c:v>572.6</c:v>
                </c:pt>
                <c:pt idx="2324">
                  <c:v>572.70000000000005</c:v>
                </c:pt>
                <c:pt idx="2325">
                  <c:v>572.79999999999995</c:v>
                </c:pt>
                <c:pt idx="2326">
                  <c:v>572.9</c:v>
                </c:pt>
                <c:pt idx="2327">
                  <c:v>573</c:v>
                </c:pt>
                <c:pt idx="2328">
                  <c:v>573.1</c:v>
                </c:pt>
                <c:pt idx="2329">
                  <c:v>573.20000000000005</c:v>
                </c:pt>
                <c:pt idx="2330">
                  <c:v>573.29999999999995</c:v>
                </c:pt>
                <c:pt idx="2331">
                  <c:v>573.4</c:v>
                </c:pt>
                <c:pt idx="2332">
                  <c:v>573.5</c:v>
                </c:pt>
                <c:pt idx="2333">
                  <c:v>573.6</c:v>
                </c:pt>
                <c:pt idx="2334">
                  <c:v>573.70000000000005</c:v>
                </c:pt>
                <c:pt idx="2335">
                  <c:v>573.79999999999995</c:v>
                </c:pt>
                <c:pt idx="2336">
                  <c:v>573.9</c:v>
                </c:pt>
                <c:pt idx="2337">
                  <c:v>574</c:v>
                </c:pt>
                <c:pt idx="2338">
                  <c:v>574.1</c:v>
                </c:pt>
                <c:pt idx="2339">
                  <c:v>574.20000000000005</c:v>
                </c:pt>
                <c:pt idx="2340">
                  <c:v>574.29999999999995</c:v>
                </c:pt>
                <c:pt idx="2341">
                  <c:v>574.4</c:v>
                </c:pt>
                <c:pt idx="2342">
                  <c:v>574.5</c:v>
                </c:pt>
                <c:pt idx="2343">
                  <c:v>574.6</c:v>
                </c:pt>
                <c:pt idx="2344">
                  <c:v>574.70000000000005</c:v>
                </c:pt>
                <c:pt idx="2345">
                  <c:v>574.79999999999995</c:v>
                </c:pt>
                <c:pt idx="2346">
                  <c:v>574.9</c:v>
                </c:pt>
                <c:pt idx="2347">
                  <c:v>575</c:v>
                </c:pt>
                <c:pt idx="2348">
                  <c:v>575.1</c:v>
                </c:pt>
                <c:pt idx="2349">
                  <c:v>575.20000000000005</c:v>
                </c:pt>
                <c:pt idx="2350">
                  <c:v>575.29999999999995</c:v>
                </c:pt>
                <c:pt idx="2351">
                  <c:v>575.4</c:v>
                </c:pt>
                <c:pt idx="2352">
                  <c:v>575.5</c:v>
                </c:pt>
                <c:pt idx="2353">
                  <c:v>575.6</c:v>
                </c:pt>
                <c:pt idx="2354">
                  <c:v>575.70000000000005</c:v>
                </c:pt>
                <c:pt idx="2355">
                  <c:v>575.79999999999995</c:v>
                </c:pt>
                <c:pt idx="2356">
                  <c:v>575.9</c:v>
                </c:pt>
                <c:pt idx="2357">
                  <c:v>576</c:v>
                </c:pt>
                <c:pt idx="2358">
                  <c:v>576.1</c:v>
                </c:pt>
                <c:pt idx="2359">
                  <c:v>576.20000000000005</c:v>
                </c:pt>
                <c:pt idx="2360">
                  <c:v>576.29999999999995</c:v>
                </c:pt>
                <c:pt idx="2361">
                  <c:v>576.4</c:v>
                </c:pt>
                <c:pt idx="2362">
                  <c:v>576.5</c:v>
                </c:pt>
                <c:pt idx="2363">
                  <c:v>576.6</c:v>
                </c:pt>
                <c:pt idx="2364">
                  <c:v>576.70000000000005</c:v>
                </c:pt>
                <c:pt idx="2365">
                  <c:v>576.79999999999995</c:v>
                </c:pt>
                <c:pt idx="2366">
                  <c:v>576.9</c:v>
                </c:pt>
                <c:pt idx="2367">
                  <c:v>577</c:v>
                </c:pt>
                <c:pt idx="2368">
                  <c:v>577.1</c:v>
                </c:pt>
                <c:pt idx="2369">
                  <c:v>577.20000000000005</c:v>
                </c:pt>
                <c:pt idx="2370">
                  <c:v>577.29999999999995</c:v>
                </c:pt>
                <c:pt idx="2371">
                  <c:v>577.4</c:v>
                </c:pt>
                <c:pt idx="2372">
                  <c:v>577.5</c:v>
                </c:pt>
                <c:pt idx="2373">
                  <c:v>577.6</c:v>
                </c:pt>
                <c:pt idx="2374">
                  <c:v>577.70000000000005</c:v>
                </c:pt>
                <c:pt idx="2375">
                  <c:v>577.79999999999995</c:v>
                </c:pt>
                <c:pt idx="2376">
                  <c:v>577.9</c:v>
                </c:pt>
                <c:pt idx="2377">
                  <c:v>578</c:v>
                </c:pt>
                <c:pt idx="2378">
                  <c:v>578.1</c:v>
                </c:pt>
                <c:pt idx="2379">
                  <c:v>578.20000000000005</c:v>
                </c:pt>
                <c:pt idx="2380">
                  <c:v>578.29999999999995</c:v>
                </c:pt>
                <c:pt idx="2381">
                  <c:v>578.4</c:v>
                </c:pt>
                <c:pt idx="2382">
                  <c:v>578.5</c:v>
                </c:pt>
                <c:pt idx="2383">
                  <c:v>578.6</c:v>
                </c:pt>
                <c:pt idx="2384">
                  <c:v>578.70000000000005</c:v>
                </c:pt>
                <c:pt idx="2385">
                  <c:v>578.79999999999995</c:v>
                </c:pt>
                <c:pt idx="2386">
                  <c:v>578.9</c:v>
                </c:pt>
                <c:pt idx="2387">
                  <c:v>579</c:v>
                </c:pt>
                <c:pt idx="2388">
                  <c:v>579.1</c:v>
                </c:pt>
                <c:pt idx="2389">
                  <c:v>579.20000000000005</c:v>
                </c:pt>
                <c:pt idx="2390">
                  <c:v>579.29999999999995</c:v>
                </c:pt>
                <c:pt idx="2391">
                  <c:v>579.4</c:v>
                </c:pt>
                <c:pt idx="2392">
                  <c:v>579.5</c:v>
                </c:pt>
                <c:pt idx="2393">
                  <c:v>579.6</c:v>
                </c:pt>
                <c:pt idx="2394">
                  <c:v>579.70000000000005</c:v>
                </c:pt>
                <c:pt idx="2395">
                  <c:v>579.79999999999995</c:v>
                </c:pt>
                <c:pt idx="2396">
                  <c:v>579.9</c:v>
                </c:pt>
                <c:pt idx="2397">
                  <c:v>580</c:v>
                </c:pt>
                <c:pt idx="2398">
                  <c:v>580.1</c:v>
                </c:pt>
                <c:pt idx="2399">
                  <c:v>580.20000000000005</c:v>
                </c:pt>
                <c:pt idx="2400">
                  <c:v>580.29999999999995</c:v>
                </c:pt>
                <c:pt idx="2401">
                  <c:v>580.4</c:v>
                </c:pt>
                <c:pt idx="2402">
                  <c:v>580.5</c:v>
                </c:pt>
                <c:pt idx="2403">
                  <c:v>580.6</c:v>
                </c:pt>
                <c:pt idx="2404">
                  <c:v>580.70000000000005</c:v>
                </c:pt>
                <c:pt idx="2405">
                  <c:v>580.79999999999995</c:v>
                </c:pt>
                <c:pt idx="2406">
                  <c:v>580.9</c:v>
                </c:pt>
                <c:pt idx="2407">
                  <c:v>581</c:v>
                </c:pt>
                <c:pt idx="2408">
                  <c:v>581.1</c:v>
                </c:pt>
                <c:pt idx="2409">
                  <c:v>581.20000000000005</c:v>
                </c:pt>
                <c:pt idx="2410">
                  <c:v>581.29999999999995</c:v>
                </c:pt>
                <c:pt idx="2411">
                  <c:v>581.4</c:v>
                </c:pt>
                <c:pt idx="2412">
                  <c:v>581.5</c:v>
                </c:pt>
                <c:pt idx="2413">
                  <c:v>581.6</c:v>
                </c:pt>
                <c:pt idx="2414">
                  <c:v>581.70000000000005</c:v>
                </c:pt>
                <c:pt idx="2415">
                  <c:v>581.79999999999995</c:v>
                </c:pt>
                <c:pt idx="2416">
                  <c:v>581.9</c:v>
                </c:pt>
                <c:pt idx="2417">
                  <c:v>582</c:v>
                </c:pt>
                <c:pt idx="2418">
                  <c:v>582.1</c:v>
                </c:pt>
                <c:pt idx="2419">
                  <c:v>582.20000000000005</c:v>
                </c:pt>
                <c:pt idx="2420">
                  <c:v>582.29999999999995</c:v>
                </c:pt>
                <c:pt idx="2421">
                  <c:v>582.4</c:v>
                </c:pt>
                <c:pt idx="2422">
                  <c:v>582.5</c:v>
                </c:pt>
                <c:pt idx="2423">
                  <c:v>582.6</c:v>
                </c:pt>
                <c:pt idx="2424">
                  <c:v>582.70000000000005</c:v>
                </c:pt>
                <c:pt idx="2425">
                  <c:v>582.79999999999995</c:v>
                </c:pt>
                <c:pt idx="2426">
                  <c:v>582.9</c:v>
                </c:pt>
                <c:pt idx="2427">
                  <c:v>583</c:v>
                </c:pt>
                <c:pt idx="2428">
                  <c:v>583.1</c:v>
                </c:pt>
                <c:pt idx="2429">
                  <c:v>583.20000000000005</c:v>
                </c:pt>
                <c:pt idx="2430">
                  <c:v>583.29999999999995</c:v>
                </c:pt>
                <c:pt idx="2431">
                  <c:v>583.4</c:v>
                </c:pt>
                <c:pt idx="2432">
                  <c:v>583.5</c:v>
                </c:pt>
                <c:pt idx="2433">
                  <c:v>583.6</c:v>
                </c:pt>
                <c:pt idx="2434">
                  <c:v>583.70000000000005</c:v>
                </c:pt>
                <c:pt idx="2435">
                  <c:v>583.79999999999995</c:v>
                </c:pt>
                <c:pt idx="2436">
                  <c:v>583.9</c:v>
                </c:pt>
                <c:pt idx="2437">
                  <c:v>584</c:v>
                </c:pt>
                <c:pt idx="2438">
                  <c:v>584.1</c:v>
                </c:pt>
                <c:pt idx="2439">
                  <c:v>584.20000000000005</c:v>
                </c:pt>
                <c:pt idx="2440">
                  <c:v>584.29999999999995</c:v>
                </c:pt>
                <c:pt idx="2441">
                  <c:v>584.4</c:v>
                </c:pt>
                <c:pt idx="2442">
                  <c:v>584.5</c:v>
                </c:pt>
                <c:pt idx="2443">
                  <c:v>584.6</c:v>
                </c:pt>
                <c:pt idx="2444">
                  <c:v>584.70000000000005</c:v>
                </c:pt>
                <c:pt idx="2445">
                  <c:v>584.79999999999995</c:v>
                </c:pt>
                <c:pt idx="2446">
                  <c:v>584.9</c:v>
                </c:pt>
                <c:pt idx="2447">
                  <c:v>585</c:v>
                </c:pt>
                <c:pt idx="2448">
                  <c:v>585.1</c:v>
                </c:pt>
                <c:pt idx="2449">
                  <c:v>585.20000000000005</c:v>
                </c:pt>
                <c:pt idx="2450">
                  <c:v>585.29999999999995</c:v>
                </c:pt>
                <c:pt idx="2451">
                  <c:v>585.4</c:v>
                </c:pt>
                <c:pt idx="2452">
                  <c:v>585.5</c:v>
                </c:pt>
                <c:pt idx="2453">
                  <c:v>585.6</c:v>
                </c:pt>
                <c:pt idx="2454">
                  <c:v>585.70000000000005</c:v>
                </c:pt>
                <c:pt idx="2455">
                  <c:v>585.79999999999995</c:v>
                </c:pt>
                <c:pt idx="2456">
                  <c:v>585.9</c:v>
                </c:pt>
                <c:pt idx="2457">
                  <c:v>586</c:v>
                </c:pt>
                <c:pt idx="2458">
                  <c:v>586.1</c:v>
                </c:pt>
                <c:pt idx="2459">
                  <c:v>586.20000000000005</c:v>
                </c:pt>
                <c:pt idx="2460">
                  <c:v>586.29999999999995</c:v>
                </c:pt>
                <c:pt idx="2461">
                  <c:v>586.4</c:v>
                </c:pt>
                <c:pt idx="2462">
                  <c:v>586.5</c:v>
                </c:pt>
                <c:pt idx="2463">
                  <c:v>586.6</c:v>
                </c:pt>
                <c:pt idx="2464">
                  <c:v>586.70000000000005</c:v>
                </c:pt>
                <c:pt idx="2465">
                  <c:v>586.79999999999995</c:v>
                </c:pt>
                <c:pt idx="2466">
                  <c:v>586.9</c:v>
                </c:pt>
                <c:pt idx="2467">
                  <c:v>587</c:v>
                </c:pt>
                <c:pt idx="2468">
                  <c:v>587.1</c:v>
                </c:pt>
                <c:pt idx="2469">
                  <c:v>587.20000000000005</c:v>
                </c:pt>
                <c:pt idx="2470">
                  <c:v>587.29999999999995</c:v>
                </c:pt>
                <c:pt idx="2471">
                  <c:v>587.4</c:v>
                </c:pt>
                <c:pt idx="2472">
                  <c:v>587.5</c:v>
                </c:pt>
                <c:pt idx="2473">
                  <c:v>587.6</c:v>
                </c:pt>
                <c:pt idx="2474">
                  <c:v>587.70000000000005</c:v>
                </c:pt>
                <c:pt idx="2475">
                  <c:v>587.79999999999995</c:v>
                </c:pt>
                <c:pt idx="2476">
                  <c:v>587.9</c:v>
                </c:pt>
                <c:pt idx="2477">
                  <c:v>588</c:v>
                </c:pt>
                <c:pt idx="2478">
                  <c:v>588.1</c:v>
                </c:pt>
                <c:pt idx="2479">
                  <c:v>588.20000000000005</c:v>
                </c:pt>
                <c:pt idx="2480">
                  <c:v>588.29999999999995</c:v>
                </c:pt>
                <c:pt idx="2481">
                  <c:v>588.4</c:v>
                </c:pt>
                <c:pt idx="2482">
                  <c:v>588.5</c:v>
                </c:pt>
                <c:pt idx="2483">
                  <c:v>588.6</c:v>
                </c:pt>
                <c:pt idx="2484">
                  <c:v>588.70000000000005</c:v>
                </c:pt>
                <c:pt idx="2485">
                  <c:v>588.79999999999995</c:v>
                </c:pt>
                <c:pt idx="2486">
                  <c:v>588.9</c:v>
                </c:pt>
                <c:pt idx="2487">
                  <c:v>589</c:v>
                </c:pt>
                <c:pt idx="2488">
                  <c:v>589.1</c:v>
                </c:pt>
                <c:pt idx="2489">
                  <c:v>589.20000000000005</c:v>
                </c:pt>
                <c:pt idx="2490">
                  <c:v>589.29999999999995</c:v>
                </c:pt>
                <c:pt idx="2491">
                  <c:v>589.4</c:v>
                </c:pt>
                <c:pt idx="2492">
                  <c:v>589.5</c:v>
                </c:pt>
                <c:pt idx="2493">
                  <c:v>589.6</c:v>
                </c:pt>
                <c:pt idx="2494">
                  <c:v>589.70000000000005</c:v>
                </c:pt>
                <c:pt idx="2495">
                  <c:v>589.79999999999995</c:v>
                </c:pt>
                <c:pt idx="2496">
                  <c:v>589.9</c:v>
                </c:pt>
                <c:pt idx="2497">
                  <c:v>590</c:v>
                </c:pt>
                <c:pt idx="2498">
                  <c:v>590.1</c:v>
                </c:pt>
                <c:pt idx="2499">
                  <c:v>590.20000000000005</c:v>
                </c:pt>
                <c:pt idx="2500">
                  <c:v>590.29999999999995</c:v>
                </c:pt>
                <c:pt idx="2501">
                  <c:v>590.4</c:v>
                </c:pt>
                <c:pt idx="2502">
                  <c:v>590.5</c:v>
                </c:pt>
                <c:pt idx="2503">
                  <c:v>590.6</c:v>
                </c:pt>
                <c:pt idx="2504">
                  <c:v>590.70000000000005</c:v>
                </c:pt>
                <c:pt idx="2505">
                  <c:v>590.79999999999995</c:v>
                </c:pt>
                <c:pt idx="2506">
                  <c:v>590.9</c:v>
                </c:pt>
                <c:pt idx="2507">
                  <c:v>591</c:v>
                </c:pt>
                <c:pt idx="2508">
                  <c:v>591.1</c:v>
                </c:pt>
                <c:pt idx="2509">
                  <c:v>591.20000000000005</c:v>
                </c:pt>
                <c:pt idx="2510">
                  <c:v>591.29999999999995</c:v>
                </c:pt>
                <c:pt idx="2511">
                  <c:v>591.4</c:v>
                </c:pt>
                <c:pt idx="2512">
                  <c:v>591.5</c:v>
                </c:pt>
                <c:pt idx="2513">
                  <c:v>591.6</c:v>
                </c:pt>
                <c:pt idx="2514">
                  <c:v>591.70000000000005</c:v>
                </c:pt>
                <c:pt idx="2515">
                  <c:v>591.79999999999995</c:v>
                </c:pt>
                <c:pt idx="2516">
                  <c:v>591.9</c:v>
                </c:pt>
                <c:pt idx="2517">
                  <c:v>592</c:v>
                </c:pt>
                <c:pt idx="2518">
                  <c:v>592.1</c:v>
                </c:pt>
                <c:pt idx="2519">
                  <c:v>592.20000000000005</c:v>
                </c:pt>
                <c:pt idx="2520">
                  <c:v>592.29999999999995</c:v>
                </c:pt>
                <c:pt idx="2521">
                  <c:v>592.4</c:v>
                </c:pt>
                <c:pt idx="2522">
                  <c:v>592.5</c:v>
                </c:pt>
                <c:pt idx="2523">
                  <c:v>592.6</c:v>
                </c:pt>
                <c:pt idx="2524">
                  <c:v>592.70000000000005</c:v>
                </c:pt>
                <c:pt idx="2525">
                  <c:v>592.79999999999995</c:v>
                </c:pt>
                <c:pt idx="2526">
                  <c:v>592.9</c:v>
                </c:pt>
                <c:pt idx="2527">
                  <c:v>593</c:v>
                </c:pt>
                <c:pt idx="2528">
                  <c:v>593.1</c:v>
                </c:pt>
                <c:pt idx="2529">
                  <c:v>593.20000000000005</c:v>
                </c:pt>
                <c:pt idx="2530">
                  <c:v>593.29999999999995</c:v>
                </c:pt>
                <c:pt idx="2531">
                  <c:v>593.4</c:v>
                </c:pt>
                <c:pt idx="2532">
                  <c:v>593.5</c:v>
                </c:pt>
                <c:pt idx="2533">
                  <c:v>593.6</c:v>
                </c:pt>
                <c:pt idx="2534">
                  <c:v>593.70000000000005</c:v>
                </c:pt>
                <c:pt idx="2535">
                  <c:v>593.79999999999995</c:v>
                </c:pt>
                <c:pt idx="2536">
                  <c:v>593.9</c:v>
                </c:pt>
                <c:pt idx="2537">
                  <c:v>594</c:v>
                </c:pt>
                <c:pt idx="2538">
                  <c:v>594.1</c:v>
                </c:pt>
                <c:pt idx="2539">
                  <c:v>594.20000000000005</c:v>
                </c:pt>
                <c:pt idx="2540">
                  <c:v>594.29999999999995</c:v>
                </c:pt>
                <c:pt idx="2541">
                  <c:v>594.4</c:v>
                </c:pt>
                <c:pt idx="2542">
                  <c:v>594.5</c:v>
                </c:pt>
                <c:pt idx="2543">
                  <c:v>594.6</c:v>
                </c:pt>
                <c:pt idx="2544">
                  <c:v>594.70000000000005</c:v>
                </c:pt>
                <c:pt idx="2545">
                  <c:v>594.79999999999995</c:v>
                </c:pt>
                <c:pt idx="2546">
                  <c:v>594.9</c:v>
                </c:pt>
                <c:pt idx="2547">
                  <c:v>595</c:v>
                </c:pt>
                <c:pt idx="2548">
                  <c:v>595.1</c:v>
                </c:pt>
                <c:pt idx="2549">
                  <c:v>595.20000000000005</c:v>
                </c:pt>
                <c:pt idx="2550">
                  <c:v>595.29999999999995</c:v>
                </c:pt>
                <c:pt idx="2551">
                  <c:v>595.4</c:v>
                </c:pt>
                <c:pt idx="2552">
                  <c:v>595.5</c:v>
                </c:pt>
                <c:pt idx="2553">
                  <c:v>595.6</c:v>
                </c:pt>
                <c:pt idx="2554">
                  <c:v>595.70000000000005</c:v>
                </c:pt>
                <c:pt idx="2555">
                  <c:v>595.79999999999995</c:v>
                </c:pt>
                <c:pt idx="2556">
                  <c:v>595.9</c:v>
                </c:pt>
                <c:pt idx="2557">
                  <c:v>596</c:v>
                </c:pt>
                <c:pt idx="2558">
                  <c:v>596.1</c:v>
                </c:pt>
                <c:pt idx="2559">
                  <c:v>596.20000000000005</c:v>
                </c:pt>
                <c:pt idx="2560">
                  <c:v>596.29999999999995</c:v>
                </c:pt>
                <c:pt idx="2561">
                  <c:v>596.4</c:v>
                </c:pt>
                <c:pt idx="2562">
                  <c:v>596.5</c:v>
                </c:pt>
                <c:pt idx="2563">
                  <c:v>596.6</c:v>
                </c:pt>
                <c:pt idx="2564">
                  <c:v>596.70000000000005</c:v>
                </c:pt>
                <c:pt idx="2565">
                  <c:v>596.79999999999995</c:v>
                </c:pt>
                <c:pt idx="2566">
                  <c:v>596.9</c:v>
                </c:pt>
                <c:pt idx="2567">
                  <c:v>597</c:v>
                </c:pt>
                <c:pt idx="2568">
                  <c:v>597.1</c:v>
                </c:pt>
                <c:pt idx="2569">
                  <c:v>597.20000000000005</c:v>
                </c:pt>
                <c:pt idx="2570">
                  <c:v>597.29999999999995</c:v>
                </c:pt>
                <c:pt idx="2571">
                  <c:v>597.4</c:v>
                </c:pt>
                <c:pt idx="2572">
                  <c:v>597.5</c:v>
                </c:pt>
                <c:pt idx="2573">
                  <c:v>597.6</c:v>
                </c:pt>
                <c:pt idx="2574">
                  <c:v>597.70000000000005</c:v>
                </c:pt>
                <c:pt idx="2575">
                  <c:v>597.79999999999995</c:v>
                </c:pt>
                <c:pt idx="2576">
                  <c:v>597.9</c:v>
                </c:pt>
                <c:pt idx="2577">
                  <c:v>598</c:v>
                </c:pt>
                <c:pt idx="2578">
                  <c:v>598.1</c:v>
                </c:pt>
                <c:pt idx="2579">
                  <c:v>598.20000000000005</c:v>
                </c:pt>
                <c:pt idx="2580">
                  <c:v>598.29999999999995</c:v>
                </c:pt>
                <c:pt idx="2581">
                  <c:v>598.4</c:v>
                </c:pt>
                <c:pt idx="2582">
                  <c:v>598.5</c:v>
                </c:pt>
                <c:pt idx="2583">
                  <c:v>598.6</c:v>
                </c:pt>
                <c:pt idx="2584">
                  <c:v>598.70000000000005</c:v>
                </c:pt>
                <c:pt idx="2585">
                  <c:v>598.79999999999995</c:v>
                </c:pt>
                <c:pt idx="2586">
                  <c:v>598.9</c:v>
                </c:pt>
                <c:pt idx="2587">
                  <c:v>599</c:v>
                </c:pt>
                <c:pt idx="2588">
                  <c:v>599.1</c:v>
                </c:pt>
                <c:pt idx="2589">
                  <c:v>599.20000000000005</c:v>
                </c:pt>
                <c:pt idx="2590">
                  <c:v>599.29999999999995</c:v>
                </c:pt>
                <c:pt idx="2591">
                  <c:v>599.4</c:v>
                </c:pt>
                <c:pt idx="2592">
                  <c:v>599.5</c:v>
                </c:pt>
                <c:pt idx="2593">
                  <c:v>599.6</c:v>
                </c:pt>
                <c:pt idx="2594">
                  <c:v>599.70000000000005</c:v>
                </c:pt>
                <c:pt idx="2595">
                  <c:v>599.79999999999995</c:v>
                </c:pt>
                <c:pt idx="2596">
                  <c:v>599.9</c:v>
                </c:pt>
                <c:pt idx="2597">
                  <c:v>600</c:v>
                </c:pt>
                <c:pt idx="2598">
                  <c:v>600.1</c:v>
                </c:pt>
                <c:pt idx="2599">
                  <c:v>600.20000000000005</c:v>
                </c:pt>
                <c:pt idx="2600">
                  <c:v>600.29999999999995</c:v>
                </c:pt>
                <c:pt idx="2601">
                  <c:v>600.4</c:v>
                </c:pt>
                <c:pt idx="2602">
                  <c:v>600.5</c:v>
                </c:pt>
                <c:pt idx="2603">
                  <c:v>600.6</c:v>
                </c:pt>
                <c:pt idx="2604">
                  <c:v>600.70000000000005</c:v>
                </c:pt>
                <c:pt idx="2605">
                  <c:v>600.79999999999995</c:v>
                </c:pt>
                <c:pt idx="2606">
                  <c:v>600.9</c:v>
                </c:pt>
                <c:pt idx="2607">
                  <c:v>601</c:v>
                </c:pt>
                <c:pt idx="2608">
                  <c:v>601.1</c:v>
                </c:pt>
                <c:pt idx="2609">
                  <c:v>601.20000000000005</c:v>
                </c:pt>
                <c:pt idx="2610">
                  <c:v>601.29999999999995</c:v>
                </c:pt>
                <c:pt idx="2611">
                  <c:v>601.4</c:v>
                </c:pt>
                <c:pt idx="2612">
                  <c:v>601.5</c:v>
                </c:pt>
                <c:pt idx="2613">
                  <c:v>601.6</c:v>
                </c:pt>
                <c:pt idx="2614">
                  <c:v>601.70000000000005</c:v>
                </c:pt>
                <c:pt idx="2615">
                  <c:v>601.79999999999995</c:v>
                </c:pt>
                <c:pt idx="2616">
                  <c:v>601.9</c:v>
                </c:pt>
                <c:pt idx="2617">
                  <c:v>602</c:v>
                </c:pt>
                <c:pt idx="2618">
                  <c:v>602.1</c:v>
                </c:pt>
                <c:pt idx="2619">
                  <c:v>602.20000000000005</c:v>
                </c:pt>
                <c:pt idx="2620">
                  <c:v>602.29999999999995</c:v>
                </c:pt>
                <c:pt idx="2621">
                  <c:v>602.4</c:v>
                </c:pt>
                <c:pt idx="2622">
                  <c:v>602.5</c:v>
                </c:pt>
                <c:pt idx="2623">
                  <c:v>602.6</c:v>
                </c:pt>
                <c:pt idx="2624">
                  <c:v>602.70000000000005</c:v>
                </c:pt>
                <c:pt idx="2625">
                  <c:v>602.79999999999995</c:v>
                </c:pt>
                <c:pt idx="2626">
                  <c:v>602.9</c:v>
                </c:pt>
                <c:pt idx="2627">
                  <c:v>603</c:v>
                </c:pt>
                <c:pt idx="2628">
                  <c:v>603.1</c:v>
                </c:pt>
                <c:pt idx="2629">
                  <c:v>603.20000000000005</c:v>
                </c:pt>
                <c:pt idx="2630">
                  <c:v>603.29999999999995</c:v>
                </c:pt>
                <c:pt idx="2631">
                  <c:v>603.4</c:v>
                </c:pt>
                <c:pt idx="2632">
                  <c:v>603.5</c:v>
                </c:pt>
                <c:pt idx="2633">
                  <c:v>603.6</c:v>
                </c:pt>
                <c:pt idx="2634">
                  <c:v>603.70000000000005</c:v>
                </c:pt>
                <c:pt idx="2635">
                  <c:v>603.79999999999995</c:v>
                </c:pt>
                <c:pt idx="2636">
                  <c:v>603.9</c:v>
                </c:pt>
                <c:pt idx="2637">
                  <c:v>604</c:v>
                </c:pt>
                <c:pt idx="2638">
                  <c:v>604.1</c:v>
                </c:pt>
                <c:pt idx="2639">
                  <c:v>604.20000000000005</c:v>
                </c:pt>
                <c:pt idx="2640">
                  <c:v>604.29999999999995</c:v>
                </c:pt>
                <c:pt idx="2641">
                  <c:v>604.4</c:v>
                </c:pt>
                <c:pt idx="2642">
                  <c:v>604.5</c:v>
                </c:pt>
                <c:pt idx="2643">
                  <c:v>604.6</c:v>
                </c:pt>
                <c:pt idx="2644">
                  <c:v>604.70000000000005</c:v>
                </c:pt>
                <c:pt idx="2645">
                  <c:v>604.79999999999995</c:v>
                </c:pt>
                <c:pt idx="2646">
                  <c:v>604.9</c:v>
                </c:pt>
                <c:pt idx="2647">
                  <c:v>605</c:v>
                </c:pt>
                <c:pt idx="2648">
                  <c:v>605.1</c:v>
                </c:pt>
                <c:pt idx="2649">
                  <c:v>605.20000000000005</c:v>
                </c:pt>
                <c:pt idx="2650">
                  <c:v>605.29999999999995</c:v>
                </c:pt>
                <c:pt idx="2651">
                  <c:v>605.4</c:v>
                </c:pt>
                <c:pt idx="2652">
                  <c:v>605.5</c:v>
                </c:pt>
                <c:pt idx="2653">
                  <c:v>605.6</c:v>
                </c:pt>
                <c:pt idx="2654">
                  <c:v>605.70000000000005</c:v>
                </c:pt>
                <c:pt idx="2655">
                  <c:v>605.79999999999995</c:v>
                </c:pt>
                <c:pt idx="2656">
                  <c:v>605.9</c:v>
                </c:pt>
                <c:pt idx="2657">
                  <c:v>606</c:v>
                </c:pt>
                <c:pt idx="2658">
                  <c:v>606.1</c:v>
                </c:pt>
                <c:pt idx="2659">
                  <c:v>606.20000000000005</c:v>
                </c:pt>
                <c:pt idx="2660">
                  <c:v>606.29999999999995</c:v>
                </c:pt>
                <c:pt idx="2661">
                  <c:v>606.4</c:v>
                </c:pt>
                <c:pt idx="2662">
                  <c:v>606.5</c:v>
                </c:pt>
                <c:pt idx="2663">
                  <c:v>606.6</c:v>
                </c:pt>
                <c:pt idx="2664">
                  <c:v>606.70000000000005</c:v>
                </c:pt>
                <c:pt idx="2665">
                  <c:v>606.79999999999995</c:v>
                </c:pt>
                <c:pt idx="2666">
                  <c:v>606.9</c:v>
                </c:pt>
                <c:pt idx="2667">
                  <c:v>607</c:v>
                </c:pt>
                <c:pt idx="2668">
                  <c:v>607.1</c:v>
                </c:pt>
                <c:pt idx="2669">
                  <c:v>607.20000000000005</c:v>
                </c:pt>
                <c:pt idx="2670">
                  <c:v>607.29999999999995</c:v>
                </c:pt>
                <c:pt idx="2671">
                  <c:v>607.4</c:v>
                </c:pt>
                <c:pt idx="2672">
                  <c:v>607.5</c:v>
                </c:pt>
                <c:pt idx="2673">
                  <c:v>607.6</c:v>
                </c:pt>
                <c:pt idx="2674">
                  <c:v>607.70000000000005</c:v>
                </c:pt>
                <c:pt idx="2675">
                  <c:v>607.79999999999995</c:v>
                </c:pt>
                <c:pt idx="2676">
                  <c:v>607.9</c:v>
                </c:pt>
                <c:pt idx="2677">
                  <c:v>608</c:v>
                </c:pt>
                <c:pt idx="2678">
                  <c:v>608.1</c:v>
                </c:pt>
                <c:pt idx="2679">
                  <c:v>608.20000000000005</c:v>
                </c:pt>
                <c:pt idx="2680">
                  <c:v>608.29999999999995</c:v>
                </c:pt>
                <c:pt idx="2681">
                  <c:v>608.4</c:v>
                </c:pt>
                <c:pt idx="2682">
                  <c:v>608.5</c:v>
                </c:pt>
                <c:pt idx="2683">
                  <c:v>608.6</c:v>
                </c:pt>
                <c:pt idx="2684">
                  <c:v>608.70000000000005</c:v>
                </c:pt>
                <c:pt idx="2685">
                  <c:v>608.79999999999995</c:v>
                </c:pt>
                <c:pt idx="2686">
                  <c:v>608.9</c:v>
                </c:pt>
                <c:pt idx="2687">
                  <c:v>609</c:v>
                </c:pt>
                <c:pt idx="2688">
                  <c:v>609.1</c:v>
                </c:pt>
                <c:pt idx="2689">
                  <c:v>609.20000000000005</c:v>
                </c:pt>
                <c:pt idx="2690">
                  <c:v>609.29999999999995</c:v>
                </c:pt>
                <c:pt idx="2691">
                  <c:v>609.4</c:v>
                </c:pt>
                <c:pt idx="2692">
                  <c:v>609.5</c:v>
                </c:pt>
                <c:pt idx="2693">
                  <c:v>609.6</c:v>
                </c:pt>
                <c:pt idx="2694">
                  <c:v>609.70000000000005</c:v>
                </c:pt>
                <c:pt idx="2695">
                  <c:v>609.79999999999995</c:v>
                </c:pt>
                <c:pt idx="2696">
                  <c:v>609.9</c:v>
                </c:pt>
                <c:pt idx="2697">
                  <c:v>610</c:v>
                </c:pt>
                <c:pt idx="2698">
                  <c:v>610.1</c:v>
                </c:pt>
                <c:pt idx="2699">
                  <c:v>610.20000000000005</c:v>
                </c:pt>
                <c:pt idx="2700">
                  <c:v>610.29999999999995</c:v>
                </c:pt>
                <c:pt idx="2701">
                  <c:v>610.4</c:v>
                </c:pt>
                <c:pt idx="2702">
                  <c:v>610.5</c:v>
                </c:pt>
                <c:pt idx="2703">
                  <c:v>610.6</c:v>
                </c:pt>
                <c:pt idx="2704">
                  <c:v>610.70000000000005</c:v>
                </c:pt>
                <c:pt idx="2705">
                  <c:v>610.79999999999995</c:v>
                </c:pt>
                <c:pt idx="2706">
                  <c:v>610.9</c:v>
                </c:pt>
                <c:pt idx="2707">
                  <c:v>611</c:v>
                </c:pt>
                <c:pt idx="2708">
                  <c:v>611.1</c:v>
                </c:pt>
                <c:pt idx="2709">
                  <c:v>611.20000000000005</c:v>
                </c:pt>
                <c:pt idx="2710">
                  <c:v>611.29999999999995</c:v>
                </c:pt>
                <c:pt idx="2711">
                  <c:v>611.4</c:v>
                </c:pt>
                <c:pt idx="2712">
                  <c:v>611.5</c:v>
                </c:pt>
                <c:pt idx="2713">
                  <c:v>611.6</c:v>
                </c:pt>
                <c:pt idx="2714">
                  <c:v>611.70000000000005</c:v>
                </c:pt>
                <c:pt idx="2715">
                  <c:v>611.79999999999995</c:v>
                </c:pt>
                <c:pt idx="2716">
                  <c:v>611.9</c:v>
                </c:pt>
                <c:pt idx="2717">
                  <c:v>612</c:v>
                </c:pt>
                <c:pt idx="2718">
                  <c:v>612.1</c:v>
                </c:pt>
                <c:pt idx="2719">
                  <c:v>612.20000000000005</c:v>
                </c:pt>
                <c:pt idx="2720">
                  <c:v>612.29999999999995</c:v>
                </c:pt>
                <c:pt idx="2721">
                  <c:v>612.4</c:v>
                </c:pt>
                <c:pt idx="2722">
                  <c:v>612.5</c:v>
                </c:pt>
                <c:pt idx="2723">
                  <c:v>612.6</c:v>
                </c:pt>
                <c:pt idx="2724">
                  <c:v>612.70000000000005</c:v>
                </c:pt>
                <c:pt idx="2725">
                  <c:v>612.79999999999995</c:v>
                </c:pt>
                <c:pt idx="2726">
                  <c:v>612.9</c:v>
                </c:pt>
                <c:pt idx="2727">
                  <c:v>613</c:v>
                </c:pt>
                <c:pt idx="2728">
                  <c:v>613.1</c:v>
                </c:pt>
                <c:pt idx="2729">
                  <c:v>613.20000000000005</c:v>
                </c:pt>
                <c:pt idx="2730">
                  <c:v>613.29999999999995</c:v>
                </c:pt>
                <c:pt idx="2731">
                  <c:v>613.4</c:v>
                </c:pt>
                <c:pt idx="2732">
                  <c:v>613.5</c:v>
                </c:pt>
                <c:pt idx="2733">
                  <c:v>613.6</c:v>
                </c:pt>
                <c:pt idx="2734">
                  <c:v>613.70000000000005</c:v>
                </c:pt>
                <c:pt idx="2735">
                  <c:v>613.79999999999995</c:v>
                </c:pt>
                <c:pt idx="2736">
                  <c:v>613.9</c:v>
                </c:pt>
                <c:pt idx="2737">
                  <c:v>614</c:v>
                </c:pt>
                <c:pt idx="2738">
                  <c:v>614.1</c:v>
                </c:pt>
                <c:pt idx="2739">
                  <c:v>614.20000000000005</c:v>
                </c:pt>
                <c:pt idx="2740">
                  <c:v>614.29999999999995</c:v>
                </c:pt>
                <c:pt idx="2741">
                  <c:v>614.4</c:v>
                </c:pt>
                <c:pt idx="2742">
                  <c:v>614.5</c:v>
                </c:pt>
                <c:pt idx="2743">
                  <c:v>614.6</c:v>
                </c:pt>
                <c:pt idx="2744">
                  <c:v>614.70000000000005</c:v>
                </c:pt>
                <c:pt idx="2745">
                  <c:v>614.79999999999995</c:v>
                </c:pt>
                <c:pt idx="2746">
                  <c:v>614.9</c:v>
                </c:pt>
                <c:pt idx="2747">
                  <c:v>615</c:v>
                </c:pt>
                <c:pt idx="2748">
                  <c:v>615.1</c:v>
                </c:pt>
                <c:pt idx="2749">
                  <c:v>615.20000000000005</c:v>
                </c:pt>
                <c:pt idx="2750">
                  <c:v>615.29999999999995</c:v>
                </c:pt>
                <c:pt idx="2751">
                  <c:v>615.4</c:v>
                </c:pt>
                <c:pt idx="2752">
                  <c:v>615.5</c:v>
                </c:pt>
                <c:pt idx="2753">
                  <c:v>615.6</c:v>
                </c:pt>
                <c:pt idx="2754">
                  <c:v>615.70000000000005</c:v>
                </c:pt>
                <c:pt idx="2755">
                  <c:v>615.79999999999995</c:v>
                </c:pt>
                <c:pt idx="2756">
                  <c:v>615.9</c:v>
                </c:pt>
                <c:pt idx="2757">
                  <c:v>616</c:v>
                </c:pt>
                <c:pt idx="2758">
                  <c:v>616.1</c:v>
                </c:pt>
                <c:pt idx="2759">
                  <c:v>616.20000000000005</c:v>
                </c:pt>
                <c:pt idx="2760">
                  <c:v>616.29999999999995</c:v>
                </c:pt>
                <c:pt idx="2761">
                  <c:v>616.4</c:v>
                </c:pt>
                <c:pt idx="2762">
                  <c:v>616.5</c:v>
                </c:pt>
                <c:pt idx="2763">
                  <c:v>616.6</c:v>
                </c:pt>
                <c:pt idx="2764">
                  <c:v>616.70000000000005</c:v>
                </c:pt>
                <c:pt idx="2765">
                  <c:v>616.79999999999995</c:v>
                </c:pt>
                <c:pt idx="2766">
                  <c:v>616.9</c:v>
                </c:pt>
                <c:pt idx="2767">
                  <c:v>617</c:v>
                </c:pt>
                <c:pt idx="2768">
                  <c:v>617.1</c:v>
                </c:pt>
                <c:pt idx="2769">
                  <c:v>617.20000000000005</c:v>
                </c:pt>
                <c:pt idx="2770">
                  <c:v>617.29999999999995</c:v>
                </c:pt>
                <c:pt idx="2771">
                  <c:v>617.4</c:v>
                </c:pt>
                <c:pt idx="2772">
                  <c:v>617.5</c:v>
                </c:pt>
                <c:pt idx="2773">
                  <c:v>617.6</c:v>
                </c:pt>
                <c:pt idx="2774">
                  <c:v>617.70000000000005</c:v>
                </c:pt>
                <c:pt idx="2775">
                  <c:v>617.79999999999995</c:v>
                </c:pt>
                <c:pt idx="2776">
                  <c:v>617.9</c:v>
                </c:pt>
                <c:pt idx="2777">
                  <c:v>618</c:v>
                </c:pt>
                <c:pt idx="2778">
                  <c:v>618.1</c:v>
                </c:pt>
                <c:pt idx="2779">
                  <c:v>618.20000000000005</c:v>
                </c:pt>
                <c:pt idx="2780">
                  <c:v>618.29999999999995</c:v>
                </c:pt>
                <c:pt idx="2781">
                  <c:v>618.4</c:v>
                </c:pt>
                <c:pt idx="2782">
                  <c:v>618.5</c:v>
                </c:pt>
                <c:pt idx="2783">
                  <c:v>618.6</c:v>
                </c:pt>
                <c:pt idx="2784">
                  <c:v>618.70000000000005</c:v>
                </c:pt>
                <c:pt idx="2785">
                  <c:v>618.79999999999995</c:v>
                </c:pt>
                <c:pt idx="2786">
                  <c:v>618.9</c:v>
                </c:pt>
                <c:pt idx="2787">
                  <c:v>619</c:v>
                </c:pt>
                <c:pt idx="2788">
                  <c:v>619.1</c:v>
                </c:pt>
                <c:pt idx="2789">
                  <c:v>619.20000000000005</c:v>
                </c:pt>
                <c:pt idx="2790">
                  <c:v>619.29999999999995</c:v>
                </c:pt>
                <c:pt idx="2791">
                  <c:v>619.4</c:v>
                </c:pt>
                <c:pt idx="2792">
                  <c:v>619.5</c:v>
                </c:pt>
                <c:pt idx="2793">
                  <c:v>619.6</c:v>
                </c:pt>
                <c:pt idx="2794">
                  <c:v>619.70000000000005</c:v>
                </c:pt>
                <c:pt idx="2795">
                  <c:v>619.79999999999995</c:v>
                </c:pt>
                <c:pt idx="2796">
                  <c:v>619.9</c:v>
                </c:pt>
                <c:pt idx="2797">
                  <c:v>620</c:v>
                </c:pt>
                <c:pt idx="2798">
                  <c:v>620.1</c:v>
                </c:pt>
                <c:pt idx="2799">
                  <c:v>620.20000000000005</c:v>
                </c:pt>
                <c:pt idx="2800">
                  <c:v>620.29999999999995</c:v>
                </c:pt>
                <c:pt idx="2801">
                  <c:v>620.4</c:v>
                </c:pt>
                <c:pt idx="2802">
                  <c:v>620.5</c:v>
                </c:pt>
                <c:pt idx="2803">
                  <c:v>620.6</c:v>
                </c:pt>
                <c:pt idx="2804">
                  <c:v>620.70000000000005</c:v>
                </c:pt>
                <c:pt idx="2805">
                  <c:v>620.79999999999995</c:v>
                </c:pt>
                <c:pt idx="2806">
                  <c:v>620.9</c:v>
                </c:pt>
                <c:pt idx="2807">
                  <c:v>621</c:v>
                </c:pt>
                <c:pt idx="2808">
                  <c:v>621.1</c:v>
                </c:pt>
                <c:pt idx="2809">
                  <c:v>621.20000000000005</c:v>
                </c:pt>
                <c:pt idx="2810">
                  <c:v>621.29999999999995</c:v>
                </c:pt>
                <c:pt idx="2811">
                  <c:v>621.4</c:v>
                </c:pt>
                <c:pt idx="2812">
                  <c:v>621.5</c:v>
                </c:pt>
                <c:pt idx="2813">
                  <c:v>621.6</c:v>
                </c:pt>
                <c:pt idx="2814">
                  <c:v>621.70000000000005</c:v>
                </c:pt>
                <c:pt idx="2815">
                  <c:v>621.79999999999995</c:v>
                </c:pt>
                <c:pt idx="2816">
                  <c:v>621.9</c:v>
                </c:pt>
                <c:pt idx="2817">
                  <c:v>622</c:v>
                </c:pt>
                <c:pt idx="2818">
                  <c:v>622.1</c:v>
                </c:pt>
                <c:pt idx="2819">
                  <c:v>622.20000000000005</c:v>
                </c:pt>
                <c:pt idx="2820">
                  <c:v>622.29999999999995</c:v>
                </c:pt>
                <c:pt idx="2821">
                  <c:v>622.4</c:v>
                </c:pt>
                <c:pt idx="2822">
                  <c:v>622.5</c:v>
                </c:pt>
                <c:pt idx="2823">
                  <c:v>622.6</c:v>
                </c:pt>
                <c:pt idx="2824">
                  <c:v>622.70000000000005</c:v>
                </c:pt>
                <c:pt idx="2825">
                  <c:v>622.79999999999995</c:v>
                </c:pt>
                <c:pt idx="2826">
                  <c:v>622.9</c:v>
                </c:pt>
                <c:pt idx="2827">
                  <c:v>623</c:v>
                </c:pt>
                <c:pt idx="2828">
                  <c:v>623.1</c:v>
                </c:pt>
                <c:pt idx="2829">
                  <c:v>623.20000000000005</c:v>
                </c:pt>
                <c:pt idx="2830">
                  <c:v>623.29999999999995</c:v>
                </c:pt>
                <c:pt idx="2831">
                  <c:v>623.4</c:v>
                </c:pt>
                <c:pt idx="2832">
                  <c:v>623.5</c:v>
                </c:pt>
                <c:pt idx="2833">
                  <c:v>623.6</c:v>
                </c:pt>
                <c:pt idx="2834">
                  <c:v>623.70000000000005</c:v>
                </c:pt>
                <c:pt idx="2835">
                  <c:v>623.79999999999995</c:v>
                </c:pt>
                <c:pt idx="2836">
                  <c:v>623.9</c:v>
                </c:pt>
                <c:pt idx="2837">
                  <c:v>624</c:v>
                </c:pt>
                <c:pt idx="2838">
                  <c:v>624.1</c:v>
                </c:pt>
                <c:pt idx="2839">
                  <c:v>624.20000000000005</c:v>
                </c:pt>
                <c:pt idx="2840">
                  <c:v>624.29999999999995</c:v>
                </c:pt>
                <c:pt idx="2841">
                  <c:v>624.4</c:v>
                </c:pt>
                <c:pt idx="2842">
                  <c:v>624.5</c:v>
                </c:pt>
                <c:pt idx="2843">
                  <c:v>624.6</c:v>
                </c:pt>
                <c:pt idx="2844">
                  <c:v>624.70000000000005</c:v>
                </c:pt>
                <c:pt idx="2845">
                  <c:v>624.79999999999995</c:v>
                </c:pt>
                <c:pt idx="2846">
                  <c:v>624.9</c:v>
                </c:pt>
                <c:pt idx="2847">
                  <c:v>625</c:v>
                </c:pt>
                <c:pt idx="2848">
                  <c:v>625.1</c:v>
                </c:pt>
                <c:pt idx="2849">
                  <c:v>625.20000000000005</c:v>
                </c:pt>
                <c:pt idx="2850">
                  <c:v>625.29999999999995</c:v>
                </c:pt>
                <c:pt idx="2851">
                  <c:v>625.4</c:v>
                </c:pt>
                <c:pt idx="2852">
                  <c:v>625.5</c:v>
                </c:pt>
                <c:pt idx="2853">
                  <c:v>625.6</c:v>
                </c:pt>
                <c:pt idx="2854">
                  <c:v>625.70000000000005</c:v>
                </c:pt>
                <c:pt idx="2855">
                  <c:v>625.79999999999995</c:v>
                </c:pt>
                <c:pt idx="2856">
                  <c:v>625.9</c:v>
                </c:pt>
                <c:pt idx="2857">
                  <c:v>626</c:v>
                </c:pt>
                <c:pt idx="2858">
                  <c:v>626.1</c:v>
                </c:pt>
                <c:pt idx="2859">
                  <c:v>626.20000000000005</c:v>
                </c:pt>
                <c:pt idx="2860">
                  <c:v>626.29999999999995</c:v>
                </c:pt>
                <c:pt idx="2861">
                  <c:v>626.4</c:v>
                </c:pt>
                <c:pt idx="2862">
                  <c:v>626.5</c:v>
                </c:pt>
                <c:pt idx="2863">
                  <c:v>626.6</c:v>
                </c:pt>
                <c:pt idx="2864">
                  <c:v>626.70000000000005</c:v>
                </c:pt>
                <c:pt idx="2865">
                  <c:v>626.79999999999995</c:v>
                </c:pt>
                <c:pt idx="2866">
                  <c:v>626.9</c:v>
                </c:pt>
                <c:pt idx="2867">
                  <c:v>627</c:v>
                </c:pt>
                <c:pt idx="2868">
                  <c:v>627.1</c:v>
                </c:pt>
                <c:pt idx="2869">
                  <c:v>627.20000000000005</c:v>
                </c:pt>
                <c:pt idx="2870">
                  <c:v>627.29999999999995</c:v>
                </c:pt>
                <c:pt idx="2871">
                  <c:v>627.4</c:v>
                </c:pt>
                <c:pt idx="2872">
                  <c:v>627.5</c:v>
                </c:pt>
                <c:pt idx="2873">
                  <c:v>627.6</c:v>
                </c:pt>
                <c:pt idx="2874">
                  <c:v>627.70000000000005</c:v>
                </c:pt>
                <c:pt idx="2875">
                  <c:v>627.79999999999995</c:v>
                </c:pt>
                <c:pt idx="2876">
                  <c:v>627.9</c:v>
                </c:pt>
                <c:pt idx="2877">
                  <c:v>628</c:v>
                </c:pt>
                <c:pt idx="2878">
                  <c:v>628.1</c:v>
                </c:pt>
                <c:pt idx="2879">
                  <c:v>628.20000000000005</c:v>
                </c:pt>
                <c:pt idx="2880">
                  <c:v>628.29999999999995</c:v>
                </c:pt>
                <c:pt idx="2881">
                  <c:v>628.4</c:v>
                </c:pt>
                <c:pt idx="2882">
                  <c:v>628.5</c:v>
                </c:pt>
                <c:pt idx="2883">
                  <c:v>628.6</c:v>
                </c:pt>
                <c:pt idx="2884">
                  <c:v>628.70000000000005</c:v>
                </c:pt>
                <c:pt idx="2885">
                  <c:v>628.79999999999995</c:v>
                </c:pt>
                <c:pt idx="2886">
                  <c:v>628.9</c:v>
                </c:pt>
                <c:pt idx="2887">
                  <c:v>629</c:v>
                </c:pt>
                <c:pt idx="2888">
                  <c:v>629.1</c:v>
                </c:pt>
                <c:pt idx="2889">
                  <c:v>629.20000000000005</c:v>
                </c:pt>
                <c:pt idx="2890">
                  <c:v>629.29999999999995</c:v>
                </c:pt>
                <c:pt idx="2891">
                  <c:v>629.4</c:v>
                </c:pt>
                <c:pt idx="2892">
                  <c:v>629.5</c:v>
                </c:pt>
                <c:pt idx="2893">
                  <c:v>629.6</c:v>
                </c:pt>
                <c:pt idx="2894">
                  <c:v>629.70000000000005</c:v>
                </c:pt>
                <c:pt idx="2895">
                  <c:v>629.79999999999995</c:v>
                </c:pt>
                <c:pt idx="2896">
                  <c:v>629.9</c:v>
                </c:pt>
                <c:pt idx="2897">
                  <c:v>630</c:v>
                </c:pt>
                <c:pt idx="2898">
                  <c:v>630.1</c:v>
                </c:pt>
                <c:pt idx="2899">
                  <c:v>630.20000000000005</c:v>
                </c:pt>
                <c:pt idx="2900">
                  <c:v>630.29999999999995</c:v>
                </c:pt>
                <c:pt idx="2901">
                  <c:v>630.4</c:v>
                </c:pt>
                <c:pt idx="2902">
                  <c:v>630.5</c:v>
                </c:pt>
                <c:pt idx="2903">
                  <c:v>630.6</c:v>
                </c:pt>
                <c:pt idx="2904">
                  <c:v>630.70000000000005</c:v>
                </c:pt>
                <c:pt idx="2905">
                  <c:v>630.79999999999995</c:v>
                </c:pt>
                <c:pt idx="2906">
                  <c:v>630.9</c:v>
                </c:pt>
                <c:pt idx="2907">
                  <c:v>631</c:v>
                </c:pt>
                <c:pt idx="2908">
                  <c:v>631.1</c:v>
                </c:pt>
                <c:pt idx="2909">
                  <c:v>631.20000000000005</c:v>
                </c:pt>
                <c:pt idx="2910">
                  <c:v>631.29999999999995</c:v>
                </c:pt>
                <c:pt idx="2911">
                  <c:v>631.4</c:v>
                </c:pt>
                <c:pt idx="2912">
                  <c:v>631.5</c:v>
                </c:pt>
                <c:pt idx="2913">
                  <c:v>631.6</c:v>
                </c:pt>
                <c:pt idx="2914">
                  <c:v>631.70000000000005</c:v>
                </c:pt>
                <c:pt idx="2915">
                  <c:v>631.79999999999995</c:v>
                </c:pt>
                <c:pt idx="2916">
                  <c:v>631.9</c:v>
                </c:pt>
                <c:pt idx="2917">
                  <c:v>632</c:v>
                </c:pt>
                <c:pt idx="2918">
                  <c:v>632.1</c:v>
                </c:pt>
                <c:pt idx="2919">
                  <c:v>632.20000000000005</c:v>
                </c:pt>
                <c:pt idx="2920">
                  <c:v>632.29999999999995</c:v>
                </c:pt>
                <c:pt idx="2921">
                  <c:v>632.4</c:v>
                </c:pt>
                <c:pt idx="2922">
                  <c:v>632.5</c:v>
                </c:pt>
                <c:pt idx="2923">
                  <c:v>632.6</c:v>
                </c:pt>
                <c:pt idx="2924">
                  <c:v>632.70000000000005</c:v>
                </c:pt>
                <c:pt idx="2925">
                  <c:v>632.79999999999995</c:v>
                </c:pt>
                <c:pt idx="2926">
                  <c:v>632.9</c:v>
                </c:pt>
                <c:pt idx="2927">
                  <c:v>633</c:v>
                </c:pt>
                <c:pt idx="2928">
                  <c:v>633.1</c:v>
                </c:pt>
                <c:pt idx="2929">
                  <c:v>633.20000000000005</c:v>
                </c:pt>
                <c:pt idx="2930">
                  <c:v>633.29999999999995</c:v>
                </c:pt>
                <c:pt idx="2931">
                  <c:v>633.4</c:v>
                </c:pt>
                <c:pt idx="2932">
                  <c:v>633.5</c:v>
                </c:pt>
                <c:pt idx="2933">
                  <c:v>633.6</c:v>
                </c:pt>
                <c:pt idx="2934">
                  <c:v>633.70000000000005</c:v>
                </c:pt>
                <c:pt idx="2935">
                  <c:v>633.79999999999995</c:v>
                </c:pt>
                <c:pt idx="2936">
                  <c:v>633.9</c:v>
                </c:pt>
                <c:pt idx="2937">
                  <c:v>634</c:v>
                </c:pt>
                <c:pt idx="2938">
                  <c:v>634.1</c:v>
                </c:pt>
                <c:pt idx="2939">
                  <c:v>634.20000000000005</c:v>
                </c:pt>
                <c:pt idx="2940">
                  <c:v>634.29999999999995</c:v>
                </c:pt>
                <c:pt idx="2941">
                  <c:v>634.4</c:v>
                </c:pt>
                <c:pt idx="2942">
                  <c:v>634.5</c:v>
                </c:pt>
                <c:pt idx="2943">
                  <c:v>634.6</c:v>
                </c:pt>
                <c:pt idx="2944">
                  <c:v>634.70000000000005</c:v>
                </c:pt>
                <c:pt idx="2945">
                  <c:v>634.79999999999995</c:v>
                </c:pt>
                <c:pt idx="2946">
                  <c:v>634.9</c:v>
                </c:pt>
                <c:pt idx="2947">
                  <c:v>635</c:v>
                </c:pt>
                <c:pt idx="2948">
                  <c:v>635.1</c:v>
                </c:pt>
                <c:pt idx="2949">
                  <c:v>635.20000000000005</c:v>
                </c:pt>
                <c:pt idx="2950">
                  <c:v>635.29999999999995</c:v>
                </c:pt>
                <c:pt idx="2951">
                  <c:v>635.4</c:v>
                </c:pt>
                <c:pt idx="2952">
                  <c:v>635.5</c:v>
                </c:pt>
                <c:pt idx="2953">
                  <c:v>635.6</c:v>
                </c:pt>
                <c:pt idx="2954">
                  <c:v>635.70000000000005</c:v>
                </c:pt>
                <c:pt idx="2955">
                  <c:v>635.79999999999995</c:v>
                </c:pt>
                <c:pt idx="2956">
                  <c:v>635.9</c:v>
                </c:pt>
                <c:pt idx="2957">
                  <c:v>636</c:v>
                </c:pt>
                <c:pt idx="2958">
                  <c:v>636.1</c:v>
                </c:pt>
                <c:pt idx="2959">
                  <c:v>636.20000000000005</c:v>
                </c:pt>
                <c:pt idx="2960">
                  <c:v>636.29999999999995</c:v>
                </c:pt>
                <c:pt idx="2961">
                  <c:v>636.4</c:v>
                </c:pt>
                <c:pt idx="2962">
                  <c:v>636.5</c:v>
                </c:pt>
                <c:pt idx="2963">
                  <c:v>636.6</c:v>
                </c:pt>
                <c:pt idx="2964">
                  <c:v>636.70000000000005</c:v>
                </c:pt>
                <c:pt idx="2965">
                  <c:v>636.79999999999995</c:v>
                </c:pt>
                <c:pt idx="2966">
                  <c:v>636.9</c:v>
                </c:pt>
                <c:pt idx="2967">
                  <c:v>637</c:v>
                </c:pt>
                <c:pt idx="2968">
                  <c:v>637.1</c:v>
                </c:pt>
                <c:pt idx="2969">
                  <c:v>637.20000000000005</c:v>
                </c:pt>
                <c:pt idx="2970">
                  <c:v>637.29999999999995</c:v>
                </c:pt>
                <c:pt idx="2971">
                  <c:v>637.4</c:v>
                </c:pt>
                <c:pt idx="2972">
                  <c:v>637.5</c:v>
                </c:pt>
                <c:pt idx="2973">
                  <c:v>637.6</c:v>
                </c:pt>
                <c:pt idx="2974">
                  <c:v>637.70000000000005</c:v>
                </c:pt>
                <c:pt idx="2975">
                  <c:v>637.79999999999995</c:v>
                </c:pt>
                <c:pt idx="2976">
                  <c:v>637.9</c:v>
                </c:pt>
                <c:pt idx="2977">
                  <c:v>638</c:v>
                </c:pt>
                <c:pt idx="2978">
                  <c:v>638.1</c:v>
                </c:pt>
                <c:pt idx="2979">
                  <c:v>638.20000000000005</c:v>
                </c:pt>
                <c:pt idx="2980">
                  <c:v>638.29999999999995</c:v>
                </c:pt>
                <c:pt idx="2981">
                  <c:v>638.4</c:v>
                </c:pt>
                <c:pt idx="2982">
                  <c:v>638.5</c:v>
                </c:pt>
                <c:pt idx="2983">
                  <c:v>638.6</c:v>
                </c:pt>
                <c:pt idx="2984">
                  <c:v>638.70000000000005</c:v>
                </c:pt>
                <c:pt idx="2985">
                  <c:v>638.79999999999995</c:v>
                </c:pt>
                <c:pt idx="2986">
                  <c:v>638.9</c:v>
                </c:pt>
                <c:pt idx="2987">
                  <c:v>639</c:v>
                </c:pt>
                <c:pt idx="2988">
                  <c:v>639.1</c:v>
                </c:pt>
                <c:pt idx="2989">
                  <c:v>639.20000000000005</c:v>
                </c:pt>
                <c:pt idx="2990">
                  <c:v>639.29999999999995</c:v>
                </c:pt>
                <c:pt idx="2991">
                  <c:v>639.4</c:v>
                </c:pt>
                <c:pt idx="2992">
                  <c:v>639.5</c:v>
                </c:pt>
                <c:pt idx="2993">
                  <c:v>639.6</c:v>
                </c:pt>
                <c:pt idx="2994">
                  <c:v>639.70000000000005</c:v>
                </c:pt>
                <c:pt idx="2995">
                  <c:v>639.79999999999995</c:v>
                </c:pt>
                <c:pt idx="2996">
                  <c:v>639.9</c:v>
                </c:pt>
                <c:pt idx="2997">
                  <c:v>640</c:v>
                </c:pt>
                <c:pt idx="2998">
                  <c:v>640.1</c:v>
                </c:pt>
                <c:pt idx="2999">
                  <c:v>640.20000000000005</c:v>
                </c:pt>
                <c:pt idx="3000">
                  <c:v>640.29999999999995</c:v>
                </c:pt>
                <c:pt idx="3001">
                  <c:v>640.4</c:v>
                </c:pt>
                <c:pt idx="3002">
                  <c:v>640.5</c:v>
                </c:pt>
                <c:pt idx="3003">
                  <c:v>640.6</c:v>
                </c:pt>
                <c:pt idx="3004">
                  <c:v>640.70000000000005</c:v>
                </c:pt>
                <c:pt idx="3005">
                  <c:v>640.79999999999995</c:v>
                </c:pt>
                <c:pt idx="3006">
                  <c:v>640.9</c:v>
                </c:pt>
                <c:pt idx="3007">
                  <c:v>641</c:v>
                </c:pt>
                <c:pt idx="3008">
                  <c:v>641.1</c:v>
                </c:pt>
                <c:pt idx="3009">
                  <c:v>641.20000000000005</c:v>
                </c:pt>
                <c:pt idx="3010">
                  <c:v>641.29999999999995</c:v>
                </c:pt>
                <c:pt idx="3011">
                  <c:v>641.4</c:v>
                </c:pt>
                <c:pt idx="3012">
                  <c:v>641.5</c:v>
                </c:pt>
                <c:pt idx="3013">
                  <c:v>641.6</c:v>
                </c:pt>
                <c:pt idx="3014">
                  <c:v>641.70000000000005</c:v>
                </c:pt>
                <c:pt idx="3015">
                  <c:v>641.79999999999995</c:v>
                </c:pt>
                <c:pt idx="3016">
                  <c:v>641.9</c:v>
                </c:pt>
                <c:pt idx="3017">
                  <c:v>642</c:v>
                </c:pt>
                <c:pt idx="3018">
                  <c:v>642.1</c:v>
                </c:pt>
                <c:pt idx="3019">
                  <c:v>642.20000000000005</c:v>
                </c:pt>
                <c:pt idx="3020">
                  <c:v>642.29999999999995</c:v>
                </c:pt>
                <c:pt idx="3021">
                  <c:v>642.4</c:v>
                </c:pt>
                <c:pt idx="3022">
                  <c:v>642.5</c:v>
                </c:pt>
                <c:pt idx="3023">
                  <c:v>642.6</c:v>
                </c:pt>
                <c:pt idx="3024">
                  <c:v>642.70000000000005</c:v>
                </c:pt>
                <c:pt idx="3025">
                  <c:v>642.79999999999995</c:v>
                </c:pt>
                <c:pt idx="3026">
                  <c:v>642.9</c:v>
                </c:pt>
                <c:pt idx="3027">
                  <c:v>643</c:v>
                </c:pt>
                <c:pt idx="3028">
                  <c:v>643.1</c:v>
                </c:pt>
                <c:pt idx="3029">
                  <c:v>643.20000000000005</c:v>
                </c:pt>
                <c:pt idx="3030">
                  <c:v>643.29999999999995</c:v>
                </c:pt>
                <c:pt idx="3031">
                  <c:v>643.4</c:v>
                </c:pt>
                <c:pt idx="3032">
                  <c:v>643.5</c:v>
                </c:pt>
                <c:pt idx="3033">
                  <c:v>643.6</c:v>
                </c:pt>
                <c:pt idx="3034">
                  <c:v>643.70000000000005</c:v>
                </c:pt>
                <c:pt idx="3035">
                  <c:v>643.79999999999995</c:v>
                </c:pt>
                <c:pt idx="3036">
                  <c:v>643.9</c:v>
                </c:pt>
                <c:pt idx="3037">
                  <c:v>644</c:v>
                </c:pt>
                <c:pt idx="3038">
                  <c:v>644.1</c:v>
                </c:pt>
                <c:pt idx="3039">
                  <c:v>644.20000000000005</c:v>
                </c:pt>
                <c:pt idx="3040">
                  <c:v>644.29999999999995</c:v>
                </c:pt>
                <c:pt idx="3041">
                  <c:v>644.4</c:v>
                </c:pt>
                <c:pt idx="3042">
                  <c:v>644.5</c:v>
                </c:pt>
                <c:pt idx="3043">
                  <c:v>644.6</c:v>
                </c:pt>
                <c:pt idx="3044">
                  <c:v>644.70000000000005</c:v>
                </c:pt>
                <c:pt idx="3045">
                  <c:v>644.79999999999995</c:v>
                </c:pt>
                <c:pt idx="3046">
                  <c:v>644.9</c:v>
                </c:pt>
                <c:pt idx="3047">
                  <c:v>645</c:v>
                </c:pt>
                <c:pt idx="3048">
                  <c:v>645.1</c:v>
                </c:pt>
                <c:pt idx="3049">
                  <c:v>645.20000000000005</c:v>
                </c:pt>
                <c:pt idx="3050">
                  <c:v>645.29999999999995</c:v>
                </c:pt>
                <c:pt idx="3051">
                  <c:v>645.4</c:v>
                </c:pt>
                <c:pt idx="3052">
                  <c:v>645.5</c:v>
                </c:pt>
                <c:pt idx="3053">
                  <c:v>645.6</c:v>
                </c:pt>
                <c:pt idx="3054">
                  <c:v>645.70000000000005</c:v>
                </c:pt>
                <c:pt idx="3055">
                  <c:v>645.79999999999995</c:v>
                </c:pt>
                <c:pt idx="3056">
                  <c:v>645.9</c:v>
                </c:pt>
                <c:pt idx="3057">
                  <c:v>646</c:v>
                </c:pt>
                <c:pt idx="3058">
                  <c:v>646.1</c:v>
                </c:pt>
                <c:pt idx="3059">
                  <c:v>646.20000000000005</c:v>
                </c:pt>
                <c:pt idx="3060">
                  <c:v>646.29999999999995</c:v>
                </c:pt>
                <c:pt idx="3061">
                  <c:v>646.4</c:v>
                </c:pt>
                <c:pt idx="3062">
                  <c:v>646.5</c:v>
                </c:pt>
                <c:pt idx="3063">
                  <c:v>646.6</c:v>
                </c:pt>
                <c:pt idx="3064">
                  <c:v>646.70000000000005</c:v>
                </c:pt>
                <c:pt idx="3065">
                  <c:v>646.79999999999995</c:v>
                </c:pt>
                <c:pt idx="3066">
                  <c:v>646.9</c:v>
                </c:pt>
                <c:pt idx="3067">
                  <c:v>647</c:v>
                </c:pt>
                <c:pt idx="3068">
                  <c:v>647.1</c:v>
                </c:pt>
                <c:pt idx="3069">
                  <c:v>647.20000000000005</c:v>
                </c:pt>
                <c:pt idx="3070">
                  <c:v>647.29999999999995</c:v>
                </c:pt>
                <c:pt idx="3071">
                  <c:v>647.4</c:v>
                </c:pt>
                <c:pt idx="3072">
                  <c:v>647.5</c:v>
                </c:pt>
                <c:pt idx="3073">
                  <c:v>647.6</c:v>
                </c:pt>
                <c:pt idx="3074">
                  <c:v>647.70000000000005</c:v>
                </c:pt>
                <c:pt idx="3075">
                  <c:v>647.79999999999995</c:v>
                </c:pt>
                <c:pt idx="3076">
                  <c:v>647.9</c:v>
                </c:pt>
                <c:pt idx="3077">
                  <c:v>648</c:v>
                </c:pt>
                <c:pt idx="3078">
                  <c:v>648.1</c:v>
                </c:pt>
                <c:pt idx="3079">
                  <c:v>648.20000000000005</c:v>
                </c:pt>
                <c:pt idx="3080">
                  <c:v>648.29999999999995</c:v>
                </c:pt>
                <c:pt idx="3081">
                  <c:v>648.4</c:v>
                </c:pt>
                <c:pt idx="3082">
                  <c:v>648.5</c:v>
                </c:pt>
                <c:pt idx="3083">
                  <c:v>648.6</c:v>
                </c:pt>
                <c:pt idx="3084">
                  <c:v>648.70000000000005</c:v>
                </c:pt>
                <c:pt idx="3085">
                  <c:v>648.79999999999995</c:v>
                </c:pt>
                <c:pt idx="3086">
                  <c:v>648.9</c:v>
                </c:pt>
                <c:pt idx="3087">
                  <c:v>649</c:v>
                </c:pt>
                <c:pt idx="3088">
                  <c:v>649.1</c:v>
                </c:pt>
                <c:pt idx="3089">
                  <c:v>649.20000000000005</c:v>
                </c:pt>
                <c:pt idx="3090">
                  <c:v>649.29999999999995</c:v>
                </c:pt>
                <c:pt idx="3091">
                  <c:v>649.4</c:v>
                </c:pt>
                <c:pt idx="3092">
                  <c:v>649.5</c:v>
                </c:pt>
                <c:pt idx="3093">
                  <c:v>649.6</c:v>
                </c:pt>
                <c:pt idx="3094">
                  <c:v>649.70000000000005</c:v>
                </c:pt>
                <c:pt idx="3095">
                  <c:v>649.79999999999995</c:v>
                </c:pt>
                <c:pt idx="3096">
                  <c:v>649.9</c:v>
                </c:pt>
                <c:pt idx="3097">
                  <c:v>650</c:v>
                </c:pt>
                <c:pt idx="3098">
                  <c:v>650.1</c:v>
                </c:pt>
                <c:pt idx="3099">
                  <c:v>650.20000000000005</c:v>
                </c:pt>
                <c:pt idx="3100">
                  <c:v>650.29999999999995</c:v>
                </c:pt>
                <c:pt idx="3101">
                  <c:v>650.4</c:v>
                </c:pt>
                <c:pt idx="3102">
                  <c:v>650.5</c:v>
                </c:pt>
                <c:pt idx="3103">
                  <c:v>650.6</c:v>
                </c:pt>
                <c:pt idx="3104">
                  <c:v>650.70000000000005</c:v>
                </c:pt>
                <c:pt idx="3105">
                  <c:v>650.79999999999995</c:v>
                </c:pt>
                <c:pt idx="3106">
                  <c:v>650.9</c:v>
                </c:pt>
                <c:pt idx="3107">
                  <c:v>651</c:v>
                </c:pt>
                <c:pt idx="3108">
                  <c:v>651.1</c:v>
                </c:pt>
                <c:pt idx="3109">
                  <c:v>651.20000000000005</c:v>
                </c:pt>
                <c:pt idx="3110">
                  <c:v>651.29999999999995</c:v>
                </c:pt>
                <c:pt idx="3111">
                  <c:v>651.4</c:v>
                </c:pt>
                <c:pt idx="3112">
                  <c:v>651.5</c:v>
                </c:pt>
                <c:pt idx="3113">
                  <c:v>651.6</c:v>
                </c:pt>
                <c:pt idx="3114">
                  <c:v>651.70000000000005</c:v>
                </c:pt>
                <c:pt idx="3115">
                  <c:v>651.79999999999995</c:v>
                </c:pt>
                <c:pt idx="3116">
                  <c:v>651.9</c:v>
                </c:pt>
                <c:pt idx="3117">
                  <c:v>652</c:v>
                </c:pt>
                <c:pt idx="3118">
                  <c:v>652.1</c:v>
                </c:pt>
                <c:pt idx="3119">
                  <c:v>652.20000000000005</c:v>
                </c:pt>
                <c:pt idx="3120">
                  <c:v>652.29999999999995</c:v>
                </c:pt>
                <c:pt idx="3121">
                  <c:v>652.4</c:v>
                </c:pt>
                <c:pt idx="3122">
                  <c:v>652.5</c:v>
                </c:pt>
                <c:pt idx="3123">
                  <c:v>652.6</c:v>
                </c:pt>
                <c:pt idx="3124">
                  <c:v>652.70000000000005</c:v>
                </c:pt>
                <c:pt idx="3125">
                  <c:v>652.79999999999995</c:v>
                </c:pt>
                <c:pt idx="3126">
                  <c:v>652.9</c:v>
                </c:pt>
                <c:pt idx="3127">
                  <c:v>653</c:v>
                </c:pt>
                <c:pt idx="3128">
                  <c:v>653.1</c:v>
                </c:pt>
                <c:pt idx="3129">
                  <c:v>653.20000000000005</c:v>
                </c:pt>
                <c:pt idx="3130">
                  <c:v>653.29999999999995</c:v>
                </c:pt>
                <c:pt idx="3131">
                  <c:v>653.4</c:v>
                </c:pt>
                <c:pt idx="3132">
                  <c:v>653.5</c:v>
                </c:pt>
                <c:pt idx="3133">
                  <c:v>653.6</c:v>
                </c:pt>
                <c:pt idx="3134">
                  <c:v>653.70000000000005</c:v>
                </c:pt>
                <c:pt idx="3135">
                  <c:v>653.79999999999995</c:v>
                </c:pt>
                <c:pt idx="3136">
                  <c:v>653.9</c:v>
                </c:pt>
                <c:pt idx="3137">
                  <c:v>654</c:v>
                </c:pt>
                <c:pt idx="3138">
                  <c:v>654.1</c:v>
                </c:pt>
                <c:pt idx="3139">
                  <c:v>654.20000000000005</c:v>
                </c:pt>
                <c:pt idx="3140">
                  <c:v>654.29999999999995</c:v>
                </c:pt>
                <c:pt idx="3141">
                  <c:v>654.4</c:v>
                </c:pt>
                <c:pt idx="3142">
                  <c:v>654.5</c:v>
                </c:pt>
                <c:pt idx="3143">
                  <c:v>654.6</c:v>
                </c:pt>
                <c:pt idx="3144">
                  <c:v>654.70000000000005</c:v>
                </c:pt>
                <c:pt idx="3145">
                  <c:v>654.79999999999995</c:v>
                </c:pt>
                <c:pt idx="3146">
                  <c:v>654.9</c:v>
                </c:pt>
                <c:pt idx="3147">
                  <c:v>655</c:v>
                </c:pt>
                <c:pt idx="3148">
                  <c:v>655.1</c:v>
                </c:pt>
                <c:pt idx="3149">
                  <c:v>655.20000000000005</c:v>
                </c:pt>
                <c:pt idx="3150">
                  <c:v>655.29999999999995</c:v>
                </c:pt>
                <c:pt idx="3151">
                  <c:v>655.4</c:v>
                </c:pt>
                <c:pt idx="3152">
                  <c:v>655.5</c:v>
                </c:pt>
                <c:pt idx="3153">
                  <c:v>655.6</c:v>
                </c:pt>
                <c:pt idx="3154">
                  <c:v>655.7</c:v>
                </c:pt>
                <c:pt idx="3155">
                  <c:v>655.8</c:v>
                </c:pt>
                <c:pt idx="3156">
                  <c:v>655.9</c:v>
                </c:pt>
                <c:pt idx="3157">
                  <c:v>656</c:v>
                </c:pt>
                <c:pt idx="3158">
                  <c:v>656.1</c:v>
                </c:pt>
                <c:pt idx="3159">
                  <c:v>656.2</c:v>
                </c:pt>
                <c:pt idx="3160">
                  <c:v>656.3</c:v>
                </c:pt>
                <c:pt idx="3161">
                  <c:v>656.4</c:v>
                </c:pt>
                <c:pt idx="3162">
                  <c:v>656.5</c:v>
                </c:pt>
                <c:pt idx="3163">
                  <c:v>656.6</c:v>
                </c:pt>
                <c:pt idx="3164">
                  <c:v>656.7</c:v>
                </c:pt>
                <c:pt idx="3165">
                  <c:v>656.8</c:v>
                </c:pt>
                <c:pt idx="3166">
                  <c:v>656.9</c:v>
                </c:pt>
                <c:pt idx="3167">
                  <c:v>657</c:v>
                </c:pt>
                <c:pt idx="3168">
                  <c:v>657.1</c:v>
                </c:pt>
                <c:pt idx="3169">
                  <c:v>657.2</c:v>
                </c:pt>
                <c:pt idx="3170">
                  <c:v>657.3</c:v>
                </c:pt>
                <c:pt idx="3171">
                  <c:v>657.4</c:v>
                </c:pt>
                <c:pt idx="3172">
                  <c:v>657.5</c:v>
                </c:pt>
                <c:pt idx="3173">
                  <c:v>657.6</c:v>
                </c:pt>
                <c:pt idx="3174">
                  <c:v>657.7</c:v>
                </c:pt>
                <c:pt idx="3175">
                  <c:v>657.8</c:v>
                </c:pt>
                <c:pt idx="3176">
                  <c:v>657.9</c:v>
                </c:pt>
                <c:pt idx="3177">
                  <c:v>658</c:v>
                </c:pt>
                <c:pt idx="3178">
                  <c:v>658.1</c:v>
                </c:pt>
                <c:pt idx="3179">
                  <c:v>658.2</c:v>
                </c:pt>
                <c:pt idx="3180">
                  <c:v>658.3</c:v>
                </c:pt>
                <c:pt idx="3181">
                  <c:v>658.4</c:v>
                </c:pt>
                <c:pt idx="3182">
                  <c:v>658.5</c:v>
                </c:pt>
                <c:pt idx="3183">
                  <c:v>658.6</c:v>
                </c:pt>
                <c:pt idx="3184">
                  <c:v>658.7</c:v>
                </c:pt>
                <c:pt idx="3185">
                  <c:v>658.8</c:v>
                </c:pt>
                <c:pt idx="3186">
                  <c:v>658.9</c:v>
                </c:pt>
                <c:pt idx="3187">
                  <c:v>659</c:v>
                </c:pt>
                <c:pt idx="3188">
                  <c:v>659.1</c:v>
                </c:pt>
                <c:pt idx="3189">
                  <c:v>659.2</c:v>
                </c:pt>
                <c:pt idx="3190">
                  <c:v>659.3</c:v>
                </c:pt>
                <c:pt idx="3191">
                  <c:v>659.4</c:v>
                </c:pt>
                <c:pt idx="3192">
                  <c:v>659.5</c:v>
                </c:pt>
                <c:pt idx="3193">
                  <c:v>659.6</c:v>
                </c:pt>
                <c:pt idx="3194">
                  <c:v>659.7</c:v>
                </c:pt>
                <c:pt idx="3195">
                  <c:v>659.8</c:v>
                </c:pt>
                <c:pt idx="3196">
                  <c:v>659.9</c:v>
                </c:pt>
                <c:pt idx="3197">
                  <c:v>660</c:v>
                </c:pt>
                <c:pt idx="3198">
                  <c:v>660.1</c:v>
                </c:pt>
                <c:pt idx="3199">
                  <c:v>660.2</c:v>
                </c:pt>
                <c:pt idx="3200">
                  <c:v>660.3</c:v>
                </c:pt>
                <c:pt idx="3201">
                  <c:v>660.4</c:v>
                </c:pt>
                <c:pt idx="3202">
                  <c:v>660.5</c:v>
                </c:pt>
                <c:pt idx="3203">
                  <c:v>660.6</c:v>
                </c:pt>
                <c:pt idx="3204">
                  <c:v>660.7</c:v>
                </c:pt>
                <c:pt idx="3205">
                  <c:v>660.8</c:v>
                </c:pt>
                <c:pt idx="3206">
                  <c:v>660.9</c:v>
                </c:pt>
                <c:pt idx="3207">
                  <c:v>661</c:v>
                </c:pt>
                <c:pt idx="3208">
                  <c:v>661.1</c:v>
                </c:pt>
                <c:pt idx="3209">
                  <c:v>661.2</c:v>
                </c:pt>
                <c:pt idx="3210">
                  <c:v>661.3</c:v>
                </c:pt>
                <c:pt idx="3211">
                  <c:v>661.4</c:v>
                </c:pt>
                <c:pt idx="3212">
                  <c:v>661.5</c:v>
                </c:pt>
                <c:pt idx="3213">
                  <c:v>661.6</c:v>
                </c:pt>
                <c:pt idx="3214">
                  <c:v>661.7</c:v>
                </c:pt>
                <c:pt idx="3215">
                  <c:v>661.8</c:v>
                </c:pt>
                <c:pt idx="3216">
                  <c:v>661.9</c:v>
                </c:pt>
                <c:pt idx="3217">
                  <c:v>662</c:v>
                </c:pt>
                <c:pt idx="3218">
                  <c:v>662.1</c:v>
                </c:pt>
                <c:pt idx="3219">
                  <c:v>662.2</c:v>
                </c:pt>
                <c:pt idx="3220">
                  <c:v>662.3</c:v>
                </c:pt>
                <c:pt idx="3221">
                  <c:v>662.4</c:v>
                </c:pt>
                <c:pt idx="3222">
                  <c:v>662.5</c:v>
                </c:pt>
                <c:pt idx="3223">
                  <c:v>662.6</c:v>
                </c:pt>
                <c:pt idx="3224">
                  <c:v>662.7</c:v>
                </c:pt>
                <c:pt idx="3225">
                  <c:v>662.8</c:v>
                </c:pt>
                <c:pt idx="3226">
                  <c:v>662.9</c:v>
                </c:pt>
                <c:pt idx="3227">
                  <c:v>663</c:v>
                </c:pt>
                <c:pt idx="3228">
                  <c:v>663.1</c:v>
                </c:pt>
                <c:pt idx="3229">
                  <c:v>663.2</c:v>
                </c:pt>
                <c:pt idx="3230">
                  <c:v>663.3</c:v>
                </c:pt>
                <c:pt idx="3231">
                  <c:v>663.4</c:v>
                </c:pt>
                <c:pt idx="3232">
                  <c:v>663.5</c:v>
                </c:pt>
                <c:pt idx="3233">
                  <c:v>663.6</c:v>
                </c:pt>
                <c:pt idx="3234">
                  <c:v>663.7</c:v>
                </c:pt>
                <c:pt idx="3235">
                  <c:v>663.8</c:v>
                </c:pt>
                <c:pt idx="3236">
                  <c:v>663.9</c:v>
                </c:pt>
                <c:pt idx="3237">
                  <c:v>664</c:v>
                </c:pt>
                <c:pt idx="3238">
                  <c:v>664.1</c:v>
                </c:pt>
                <c:pt idx="3239">
                  <c:v>664.2</c:v>
                </c:pt>
                <c:pt idx="3240">
                  <c:v>664.3</c:v>
                </c:pt>
                <c:pt idx="3241">
                  <c:v>664.4</c:v>
                </c:pt>
                <c:pt idx="3242">
                  <c:v>664.5</c:v>
                </c:pt>
                <c:pt idx="3243">
                  <c:v>664.6</c:v>
                </c:pt>
                <c:pt idx="3244">
                  <c:v>664.7</c:v>
                </c:pt>
                <c:pt idx="3245">
                  <c:v>664.8</c:v>
                </c:pt>
                <c:pt idx="3246">
                  <c:v>664.9</c:v>
                </c:pt>
                <c:pt idx="3247">
                  <c:v>665</c:v>
                </c:pt>
                <c:pt idx="3248">
                  <c:v>665.1</c:v>
                </c:pt>
                <c:pt idx="3249">
                  <c:v>665.2</c:v>
                </c:pt>
                <c:pt idx="3250">
                  <c:v>665.3</c:v>
                </c:pt>
                <c:pt idx="3251">
                  <c:v>665.4</c:v>
                </c:pt>
                <c:pt idx="3252">
                  <c:v>665.5</c:v>
                </c:pt>
                <c:pt idx="3253">
                  <c:v>665.6</c:v>
                </c:pt>
                <c:pt idx="3254">
                  <c:v>665.7</c:v>
                </c:pt>
                <c:pt idx="3255">
                  <c:v>665.8</c:v>
                </c:pt>
                <c:pt idx="3256">
                  <c:v>665.9</c:v>
                </c:pt>
                <c:pt idx="3257">
                  <c:v>666</c:v>
                </c:pt>
                <c:pt idx="3258">
                  <c:v>666.1</c:v>
                </c:pt>
                <c:pt idx="3259">
                  <c:v>666.2</c:v>
                </c:pt>
                <c:pt idx="3260">
                  <c:v>666.3</c:v>
                </c:pt>
                <c:pt idx="3261">
                  <c:v>666.4</c:v>
                </c:pt>
                <c:pt idx="3262">
                  <c:v>666.5</c:v>
                </c:pt>
                <c:pt idx="3263">
                  <c:v>666.6</c:v>
                </c:pt>
                <c:pt idx="3264">
                  <c:v>666.7</c:v>
                </c:pt>
                <c:pt idx="3265">
                  <c:v>666.8</c:v>
                </c:pt>
                <c:pt idx="3266">
                  <c:v>666.9</c:v>
                </c:pt>
                <c:pt idx="3267">
                  <c:v>667</c:v>
                </c:pt>
                <c:pt idx="3268">
                  <c:v>667.1</c:v>
                </c:pt>
                <c:pt idx="3269">
                  <c:v>667.2</c:v>
                </c:pt>
                <c:pt idx="3270">
                  <c:v>667.3</c:v>
                </c:pt>
                <c:pt idx="3271">
                  <c:v>667.4</c:v>
                </c:pt>
                <c:pt idx="3272">
                  <c:v>667.5</c:v>
                </c:pt>
                <c:pt idx="3273">
                  <c:v>667.6</c:v>
                </c:pt>
                <c:pt idx="3274">
                  <c:v>667.7</c:v>
                </c:pt>
                <c:pt idx="3275">
                  <c:v>667.8</c:v>
                </c:pt>
                <c:pt idx="3276">
                  <c:v>667.9</c:v>
                </c:pt>
                <c:pt idx="3277">
                  <c:v>668</c:v>
                </c:pt>
                <c:pt idx="3278">
                  <c:v>668.1</c:v>
                </c:pt>
                <c:pt idx="3279">
                  <c:v>668.2</c:v>
                </c:pt>
                <c:pt idx="3280">
                  <c:v>668.3</c:v>
                </c:pt>
                <c:pt idx="3281">
                  <c:v>668.4</c:v>
                </c:pt>
                <c:pt idx="3282">
                  <c:v>668.5</c:v>
                </c:pt>
                <c:pt idx="3283">
                  <c:v>668.6</c:v>
                </c:pt>
                <c:pt idx="3284">
                  <c:v>668.7</c:v>
                </c:pt>
                <c:pt idx="3285">
                  <c:v>668.8</c:v>
                </c:pt>
                <c:pt idx="3286">
                  <c:v>668.9</c:v>
                </c:pt>
                <c:pt idx="3287">
                  <c:v>669</c:v>
                </c:pt>
                <c:pt idx="3288">
                  <c:v>669.1</c:v>
                </c:pt>
                <c:pt idx="3289">
                  <c:v>669.2</c:v>
                </c:pt>
                <c:pt idx="3290">
                  <c:v>669.3</c:v>
                </c:pt>
                <c:pt idx="3291">
                  <c:v>669.4</c:v>
                </c:pt>
                <c:pt idx="3292">
                  <c:v>669.5</c:v>
                </c:pt>
                <c:pt idx="3293">
                  <c:v>669.6</c:v>
                </c:pt>
                <c:pt idx="3294">
                  <c:v>669.7</c:v>
                </c:pt>
                <c:pt idx="3295">
                  <c:v>669.8</c:v>
                </c:pt>
                <c:pt idx="3296">
                  <c:v>669.9</c:v>
                </c:pt>
                <c:pt idx="3297">
                  <c:v>670</c:v>
                </c:pt>
                <c:pt idx="3298">
                  <c:v>670.1</c:v>
                </c:pt>
                <c:pt idx="3299">
                  <c:v>670.2</c:v>
                </c:pt>
                <c:pt idx="3300">
                  <c:v>670.3</c:v>
                </c:pt>
                <c:pt idx="3301">
                  <c:v>670.4</c:v>
                </c:pt>
                <c:pt idx="3302">
                  <c:v>670.5</c:v>
                </c:pt>
                <c:pt idx="3303">
                  <c:v>670.6</c:v>
                </c:pt>
                <c:pt idx="3304">
                  <c:v>670.7</c:v>
                </c:pt>
                <c:pt idx="3305">
                  <c:v>670.8</c:v>
                </c:pt>
                <c:pt idx="3306">
                  <c:v>670.9</c:v>
                </c:pt>
                <c:pt idx="3307">
                  <c:v>671</c:v>
                </c:pt>
                <c:pt idx="3308">
                  <c:v>671.1</c:v>
                </c:pt>
                <c:pt idx="3309">
                  <c:v>671.2</c:v>
                </c:pt>
                <c:pt idx="3310">
                  <c:v>671.3</c:v>
                </c:pt>
                <c:pt idx="3311">
                  <c:v>671.4</c:v>
                </c:pt>
                <c:pt idx="3312">
                  <c:v>671.5</c:v>
                </c:pt>
                <c:pt idx="3313">
                  <c:v>671.6</c:v>
                </c:pt>
                <c:pt idx="3314">
                  <c:v>671.7</c:v>
                </c:pt>
                <c:pt idx="3315">
                  <c:v>671.8</c:v>
                </c:pt>
                <c:pt idx="3316">
                  <c:v>671.9</c:v>
                </c:pt>
                <c:pt idx="3317">
                  <c:v>672</c:v>
                </c:pt>
                <c:pt idx="3318">
                  <c:v>672.1</c:v>
                </c:pt>
                <c:pt idx="3319">
                  <c:v>672.2</c:v>
                </c:pt>
                <c:pt idx="3320">
                  <c:v>672.3</c:v>
                </c:pt>
                <c:pt idx="3321">
                  <c:v>672.4</c:v>
                </c:pt>
                <c:pt idx="3322">
                  <c:v>672.5</c:v>
                </c:pt>
                <c:pt idx="3323">
                  <c:v>672.6</c:v>
                </c:pt>
                <c:pt idx="3324">
                  <c:v>672.7</c:v>
                </c:pt>
                <c:pt idx="3325">
                  <c:v>672.8</c:v>
                </c:pt>
                <c:pt idx="3326">
                  <c:v>672.9</c:v>
                </c:pt>
                <c:pt idx="3327">
                  <c:v>673</c:v>
                </c:pt>
                <c:pt idx="3328">
                  <c:v>673.1</c:v>
                </c:pt>
                <c:pt idx="3329">
                  <c:v>673.2</c:v>
                </c:pt>
                <c:pt idx="3330">
                  <c:v>673.3</c:v>
                </c:pt>
                <c:pt idx="3331">
                  <c:v>673.4</c:v>
                </c:pt>
                <c:pt idx="3332">
                  <c:v>673.5</c:v>
                </c:pt>
                <c:pt idx="3333">
                  <c:v>673.6</c:v>
                </c:pt>
                <c:pt idx="3334">
                  <c:v>673.7</c:v>
                </c:pt>
                <c:pt idx="3335">
                  <c:v>673.8</c:v>
                </c:pt>
                <c:pt idx="3336">
                  <c:v>673.9</c:v>
                </c:pt>
                <c:pt idx="3337">
                  <c:v>674</c:v>
                </c:pt>
                <c:pt idx="3338">
                  <c:v>674.1</c:v>
                </c:pt>
                <c:pt idx="3339">
                  <c:v>674.2</c:v>
                </c:pt>
                <c:pt idx="3340">
                  <c:v>674.3</c:v>
                </c:pt>
                <c:pt idx="3341">
                  <c:v>674.4</c:v>
                </c:pt>
                <c:pt idx="3342">
                  <c:v>674.5</c:v>
                </c:pt>
                <c:pt idx="3343">
                  <c:v>674.6</c:v>
                </c:pt>
                <c:pt idx="3344">
                  <c:v>674.7</c:v>
                </c:pt>
                <c:pt idx="3345">
                  <c:v>674.8</c:v>
                </c:pt>
                <c:pt idx="3346">
                  <c:v>674.9</c:v>
                </c:pt>
                <c:pt idx="3347">
                  <c:v>675</c:v>
                </c:pt>
                <c:pt idx="3348">
                  <c:v>675.1</c:v>
                </c:pt>
                <c:pt idx="3349">
                  <c:v>675.2</c:v>
                </c:pt>
                <c:pt idx="3350">
                  <c:v>675.3</c:v>
                </c:pt>
                <c:pt idx="3351">
                  <c:v>675.4</c:v>
                </c:pt>
                <c:pt idx="3352">
                  <c:v>675.5</c:v>
                </c:pt>
                <c:pt idx="3353">
                  <c:v>675.6</c:v>
                </c:pt>
                <c:pt idx="3354">
                  <c:v>675.7</c:v>
                </c:pt>
                <c:pt idx="3355">
                  <c:v>675.8</c:v>
                </c:pt>
                <c:pt idx="3356">
                  <c:v>675.9</c:v>
                </c:pt>
                <c:pt idx="3357">
                  <c:v>676</c:v>
                </c:pt>
                <c:pt idx="3358">
                  <c:v>676.1</c:v>
                </c:pt>
                <c:pt idx="3359">
                  <c:v>676.2</c:v>
                </c:pt>
                <c:pt idx="3360">
                  <c:v>676.3</c:v>
                </c:pt>
                <c:pt idx="3361">
                  <c:v>676.4</c:v>
                </c:pt>
                <c:pt idx="3362">
                  <c:v>676.5</c:v>
                </c:pt>
                <c:pt idx="3363">
                  <c:v>676.6</c:v>
                </c:pt>
                <c:pt idx="3364">
                  <c:v>676.7</c:v>
                </c:pt>
                <c:pt idx="3365">
                  <c:v>676.8</c:v>
                </c:pt>
                <c:pt idx="3366">
                  <c:v>676.9</c:v>
                </c:pt>
                <c:pt idx="3367">
                  <c:v>677</c:v>
                </c:pt>
                <c:pt idx="3368">
                  <c:v>677.1</c:v>
                </c:pt>
                <c:pt idx="3369">
                  <c:v>677.2</c:v>
                </c:pt>
                <c:pt idx="3370">
                  <c:v>677.3</c:v>
                </c:pt>
                <c:pt idx="3371">
                  <c:v>677.4</c:v>
                </c:pt>
                <c:pt idx="3372">
                  <c:v>677.5</c:v>
                </c:pt>
                <c:pt idx="3373">
                  <c:v>677.6</c:v>
                </c:pt>
                <c:pt idx="3374">
                  <c:v>677.7</c:v>
                </c:pt>
                <c:pt idx="3375">
                  <c:v>677.8</c:v>
                </c:pt>
                <c:pt idx="3376">
                  <c:v>677.9</c:v>
                </c:pt>
                <c:pt idx="3377">
                  <c:v>678</c:v>
                </c:pt>
                <c:pt idx="3378">
                  <c:v>678.1</c:v>
                </c:pt>
                <c:pt idx="3379">
                  <c:v>678.2</c:v>
                </c:pt>
                <c:pt idx="3380">
                  <c:v>678.3</c:v>
                </c:pt>
                <c:pt idx="3381">
                  <c:v>678.4</c:v>
                </c:pt>
                <c:pt idx="3382">
                  <c:v>678.5</c:v>
                </c:pt>
                <c:pt idx="3383">
                  <c:v>678.6</c:v>
                </c:pt>
                <c:pt idx="3384">
                  <c:v>678.7</c:v>
                </c:pt>
                <c:pt idx="3385">
                  <c:v>678.8</c:v>
                </c:pt>
                <c:pt idx="3386">
                  <c:v>678.9</c:v>
                </c:pt>
                <c:pt idx="3387">
                  <c:v>679</c:v>
                </c:pt>
                <c:pt idx="3388">
                  <c:v>679.1</c:v>
                </c:pt>
                <c:pt idx="3389">
                  <c:v>679.2</c:v>
                </c:pt>
                <c:pt idx="3390">
                  <c:v>679.3</c:v>
                </c:pt>
                <c:pt idx="3391">
                  <c:v>679.4</c:v>
                </c:pt>
                <c:pt idx="3392">
                  <c:v>679.5</c:v>
                </c:pt>
                <c:pt idx="3393">
                  <c:v>679.6</c:v>
                </c:pt>
                <c:pt idx="3394">
                  <c:v>679.7</c:v>
                </c:pt>
                <c:pt idx="3395">
                  <c:v>679.8</c:v>
                </c:pt>
                <c:pt idx="3396">
                  <c:v>679.9</c:v>
                </c:pt>
                <c:pt idx="3397">
                  <c:v>680</c:v>
                </c:pt>
                <c:pt idx="3398">
                  <c:v>680.1</c:v>
                </c:pt>
                <c:pt idx="3399">
                  <c:v>680.2</c:v>
                </c:pt>
                <c:pt idx="3400">
                  <c:v>680.3</c:v>
                </c:pt>
                <c:pt idx="3401">
                  <c:v>680.4</c:v>
                </c:pt>
                <c:pt idx="3402">
                  <c:v>680.5</c:v>
                </c:pt>
                <c:pt idx="3403">
                  <c:v>680.6</c:v>
                </c:pt>
                <c:pt idx="3404">
                  <c:v>680.7</c:v>
                </c:pt>
                <c:pt idx="3405">
                  <c:v>680.8</c:v>
                </c:pt>
                <c:pt idx="3406">
                  <c:v>680.9</c:v>
                </c:pt>
                <c:pt idx="3407">
                  <c:v>681</c:v>
                </c:pt>
                <c:pt idx="3408">
                  <c:v>681.1</c:v>
                </c:pt>
                <c:pt idx="3409">
                  <c:v>681.2</c:v>
                </c:pt>
                <c:pt idx="3410">
                  <c:v>681.3</c:v>
                </c:pt>
                <c:pt idx="3411">
                  <c:v>681.4</c:v>
                </c:pt>
                <c:pt idx="3412">
                  <c:v>681.5</c:v>
                </c:pt>
                <c:pt idx="3413">
                  <c:v>681.6</c:v>
                </c:pt>
                <c:pt idx="3414">
                  <c:v>681.7</c:v>
                </c:pt>
                <c:pt idx="3415">
                  <c:v>681.8</c:v>
                </c:pt>
                <c:pt idx="3416">
                  <c:v>681.9</c:v>
                </c:pt>
                <c:pt idx="3417">
                  <c:v>682</c:v>
                </c:pt>
                <c:pt idx="3418">
                  <c:v>682.1</c:v>
                </c:pt>
                <c:pt idx="3419">
                  <c:v>682.2</c:v>
                </c:pt>
                <c:pt idx="3420">
                  <c:v>682.3</c:v>
                </c:pt>
                <c:pt idx="3421">
                  <c:v>682.4</c:v>
                </c:pt>
                <c:pt idx="3422">
                  <c:v>682.5</c:v>
                </c:pt>
                <c:pt idx="3423">
                  <c:v>682.6</c:v>
                </c:pt>
                <c:pt idx="3424">
                  <c:v>682.7</c:v>
                </c:pt>
                <c:pt idx="3425">
                  <c:v>682.8</c:v>
                </c:pt>
                <c:pt idx="3426">
                  <c:v>682.9</c:v>
                </c:pt>
                <c:pt idx="3427">
                  <c:v>683</c:v>
                </c:pt>
                <c:pt idx="3428">
                  <c:v>683.1</c:v>
                </c:pt>
                <c:pt idx="3429">
                  <c:v>683.2</c:v>
                </c:pt>
                <c:pt idx="3430">
                  <c:v>683.3</c:v>
                </c:pt>
                <c:pt idx="3431">
                  <c:v>683.4</c:v>
                </c:pt>
                <c:pt idx="3432">
                  <c:v>683.5</c:v>
                </c:pt>
                <c:pt idx="3433">
                  <c:v>683.6</c:v>
                </c:pt>
                <c:pt idx="3434">
                  <c:v>683.7</c:v>
                </c:pt>
                <c:pt idx="3435">
                  <c:v>683.8</c:v>
                </c:pt>
                <c:pt idx="3436">
                  <c:v>683.9</c:v>
                </c:pt>
                <c:pt idx="3437">
                  <c:v>684</c:v>
                </c:pt>
                <c:pt idx="3438">
                  <c:v>684.1</c:v>
                </c:pt>
                <c:pt idx="3439">
                  <c:v>684.2</c:v>
                </c:pt>
                <c:pt idx="3440">
                  <c:v>684.3</c:v>
                </c:pt>
                <c:pt idx="3441">
                  <c:v>684.4</c:v>
                </c:pt>
                <c:pt idx="3442">
                  <c:v>684.5</c:v>
                </c:pt>
                <c:pt idx="3443">
                  <c:v>684.6</c:v>
                </c:pt>
                <c:pt idx="3444">
                  <c:v>684.7</c:v>
                </c:pt>
                <c:pt idx="3445">
                  <c:v>684.8</c:v>
                </c:pt>
                <c:pt idx="3446">
                  <c:v>684.9</c:v>
                </c:pt>
                <c:pt idx="3447">
                  <c:v>685</c:v>
                </c:pt>
                <c:pt idx="3448">
                  <c:v>685.1</c:v>
                </c:pt>
                <c:pt idx="3449">
                  <c:v>685.2</c:v>
                </c:pt>
                <c:pt idx="3450">
                  <c:v>685.3</c:v>
                </c:pt>
                <c:pt idx="3451">
                  <c:v>685.4</c:v>
                </c:pt>
                <c:pt idx="3452">
                  <c:v>685.5</c:v>
                </c:pt>
                <c:pt idx="3453">
                  <c:v>685.6</c:v>
                </c:pt>
                <c:pt idx="3454">
                  <c:v>685.7</c:v>
                </c:pt>
                <c:pt idx="3455">
                  <c:v>685.8</c:v>
                </c:pt>
                <c:pt idx="3456">
                  <c:v>685.9</c:v>
                </c:pt>
                <c:pt idx="3457">
                  <c:v>686</c:v>
                </c:pt>
                <c:pt idx="3458">
                  <c:v>686.1</c:v>
                </c:pt>
                <c:pt idx="3459">
                  <c:v>686.2</c:v>
                </c:pt>
                <c:pt idx="3460">
                  <c:v>686.3</c:v>
                </c:pt>
                <c:pt idx="3461">
                  <c:v>686.4</c:v>
                </c:pt>
                <c:pt idx="3462">
                  <c:v>686.5</c:v>
                </c:pt>
                <c:pt idx="3463">
                  <c:v>686.6</c:v>
                </c:pt>
                <c:pt idx="3464">
                  <c:v>686.7</c:v>
                </c:pt>
                <c:pt idx="3465">
                  <c:v>686.8</c:v>
                </c:pt>
                <c:pt idx="3466">
                  <c:v>686.9</c:v>
                </c:pt>
                <c:pt idx="3467">
                  <c:v>687</c:v>
                </c:pt>
                <c:pt idx="3468">
                  <c:v>687.1</c:v>
                </c:pt>
                <c:pt idx="3469">
                  <c:v>687.2</c:v>
                </c:pt>
                <c:pt idx="3470">
                  <c:v>687.3</c:v>
                </c:pt>
                <c:pt idx="3471">
                  <c:v>687.4</c:v>
                </c:pt>
                <c:pt idx="3472">
                  <c:v>687.5</c:v>
                </c:pt>
                <c:pt idx="3473">
                  <c:v>687.6</c:v>
                </c:pt>
                <c:pt idx="3474">
                  <c:v>687.7</c:v>
                </c:pt>
                <c:pt idx="3475">
                  <c:v>687.8</c:v>
                </c:pt>
                <c:pt idx="3476">
                  <c:v>687.9</c:v>
                </c:pt>
                <c:pt idx="3477">
                  <c:v>688</c:v>
                </c:pt>
                <c:pt idx="3478">
                  <c:v>688.1</c:v>
                </c:pt>
                <c:pt idx="3479">
                  <c:v>688.2</c:v>
                </c:pt>
                <c:pt idx="3480">
                  <c:v>688.3</c:v>
                </c:pt>
                <c:pt idx="3481">
                  <c:v>688.4</c:v>
                </c:pt>
                <c:pt idx="3482">
                  <c:v>688.5</c:v>
                </c:pt>
                <c:pt idx="3483">
                  <c:v>688.6</c:v>
                </c:pt>
                <c:pt idx="3484">
                  <c:v>688.7</c:v>
                </c:pt>
                <c:pt idx="3485">
                  <c:v>688.8</c:v>
                </c:pt>
                <c:pt idx="3486">
                  <c:v>688.9</c:v>
                </c:pt>
                <c:pt idx="3487">
                  <c:v>689</c:v>
                </c:pt>
                <c:pt idx="3488">
                  <c:v>689.1</c:v>
                </c:pt>
                <c:pt idx="3489">
                  <c:v>689.2</c:v>
                </c:pt>
                <c:pt idx="3490">
                  <c:v>689.3</c:v>
                </c:pt>
                <c:pt idx="3491">
                  <c:v>689.4</c:v>
                </c:pt>
                <c:pt idx="3492">
                  <c:v>689.5</c:v>
                </c:pt>
                <c:pt idx="3493">
                  <c:v>689.6</c:v>
                </c:pt>
                <c:pt idx="3494">
                  <c:v>689.7</c:v>
                </c:pt>
                <c:pt idx="3495">
                  <c:v>689.8</c:v>
                </c:pt>
                <c:pt idx="3496">
                  <c:v>689.9</c:v>
                </c:pt>
                <c:pt idx="3497">
                  <c:v>690</c:v>
                </c:pt>
                <c:pt idx="3498">
                  <c:v>690.1</c:v>
                </c:pt>
                <c:pt idx="3499">
                  <c:v>690.2</c:v>
                </c:pt>
                <c:pt idx="3500">
                  <c:v>690.3</c:v>
                </c:pt>
                <c:pt idx="3501">
                  <c:v>690.4</c:v>
                </c:pt>
                <c:pt idx="3502">
                  <c:v>690.5</c:v>
                </c:pt>
                <c:pt idx="3503">
                  <c:v>690.6</c:v>
                </c:pt>
                <c:pt idx="3504">
                  <c:v>690.7</c:v>
                </c:pt>
                <c:pt idx="3505">
                  <c:v>690.8</c:v>
                </c:pt>
                <c:pt idx="3506">
                  <c:v>690.9</c:v>
                </c:pt>
                <c:pt idx="3507">
                  <c:v>691</c:v>
                </c:pt>
                <c:pt idx="3508">
                  <c:v>691.1</c:v>
                </c:pt>
                <c:pt idx="3509">
                  <c:v>691.2</c:v>
                </c:pt>
                <c:pt idx="3510">
                  <c:v>691.3</c:v>
                </c:pt>
                <c:pt idx="3511">
                  <c:v>691.4</c:v>
                </c:pt>
                <c:pt idx="3512">
                  <c:v>691.5</c:v>
                </c:pt>
                <c:pt idx="3513">
                  <c:v>691.6</c:v>
                </c:pt>
                <c:pt idx="3514">
                  <c:v>691.7</c:v>
                </c:pt>
                <c:pt idx="3515">
                  <c:v>691.8</c:v>
                </c:pt>
                <c:pt idx="3516">
                  <c:v>691.9</c:v>
                </c:pt>
                <c:pt idx="3517">
                  <c:v>692</c:v>
                </c:pt>
                <c:pt idx="3518">
                  <c:v>692.1</c:v>
                </c:pt>
                <c:pt idx="3519">
                  <c:v>692.2</c:v>
                </c:pt>
                <c:pt idx="3520">
                  <c:v>692.3</c:v>
                </c:pt>
                <c:pt idx="3521">
                  <c:v>692.4</c:v>
                </c:pt>
                <c:pt idx="3522">
                  <c:v>692.5</c:v>
                </c:pt>
                <c:pt idx="3523">
                  <c:v>692.6</c:v>
                </c:pt>
                <c:pt idx="3524">
                  <c:v>692.7</c:v>
                </c:pt>
                <c:pt idx="3525">
                  <c:v>692.8</c:v>
                </c:pt>
                <c:pt idx="3526">
                  <c:v>692.9</c:v>
                </c:pt>
                <c:pt idx="3527">
                  <c:v>693</c:v>
                </c:pt>
                <c:pt idx="3528">
                  <c:v>693.1</c:v>
                </c:pt>
                <c:pt idx="3529">
                  <c:v>693.2</c:v>
                </c:pt>
                <c:pt idx="3530">
                  <c:v>693.3</c:v>
                </c:pt>
                <c:pt idx="3531">
                  <c:v>693.4</c:v>
                </c:pt>
                <c:pt idx="3532">
                  <c:v>693.5</c:v>
                </c:pt>
                <c:pt idx="3533">
                  <c:v>693.6</c:v>
                </c:pt>
                <c:pt idx="3534">
                  <c:v>693.7</c:v>
                </c:pt>
                <c:pt idx="3535">
                  <c:v>693.8</c:v>
                </c:pt>
                <c:pt idx="3536">
                  <c:v>693.9</c:v>
                </c:pt>
                <c:pt idx="3537">
                  <c:v>694</c:v>
                </c:pt>
                <c:pt idx="3538">
                  <c:v>694.1</c:v>
                </c:pt>
                <c:pt idx="3539">
                  <c:v>694.2</c:v>
                </c:pt>
                <c:pt idx="3540">
                  <c:v>694.3</c:v>
                </c:pt>
                <c:pt idx="3541">
                  <c:v>694.4</c:v>
                </c:pt>
                <c:pt idx="3542">
                  <c:v>694.5</c:v>
                </c:pt>
                <c:pt idx="3543">
                  <c:v>694.6</c:v>
                </c:pt>
                <c:pt idx="3544">
                  <c:v>694.7</c:v>
                </c:pt>
                <c:pt idx="3545">
                  <c:v>694.8</c:v>
                </c:pt>
                <c:pt idx="3546">
                  <c:v>694.9</c:v>
                </c:pt>
                <c:pt idx="3547">
                  <c:v>695</c:v>
                </c:pt>
                <c:pt idx="3548">
                  <c:v>695.1</c:v>
                </c:pt>
                <c:pt idx="3549">
                  <c:v>695.2</c:v>
                </c:pt>
                <c:pt idx="3550">
                  <c:v>695.3</c:v>
                </c:pt>
                <c:pt idx="3551">
                  <c:v>695.4</c:v>
                </c:pt>
                <c:pt idx="3552">
                  <c:v>695.5</c:v>
                </c:pt>
                <c:pt idx="3553">
                  <c:v>695.6</c:v>
                </c:pt>
                <c:pt idx="3554">
                  <c:v>695.7</c:v>
                </c:pt>
                <c:pt idx="3555">
                  <c:v>695.8</c:v>
                </c:pt>
                <c:pt idx="3556">
                  <c:v>695.9</c:v>
                </c:pt>
                <c:pt idx="3557">
                  <c:v>696</c:v>
                </c:pt>
                <c:pt idx="3558">
                  <c:v>696.1</c:v>
                </c:pt>
                <c:pt idx="3559">
                  <c:v>696.2</c:v>
                </c:pt>
                <c:pt idx="3560">
                  <c:v>696.3</c:v>
                </c:pt>
                <c:pt idx="3561">
                  <c:v>696.4</c:v>
                </c:pt>
                <c:pt idx="3562">
                  <c:v>696.5</c:v>
                </c:pt>
                <c:pt idx="3563">
                  <c:v>696.6</c:v>
                </c:pt>
                <c:pt idx="3564">
                  <c:v>696.7</c:v>
                </c:pt>
                <c:pt idx="3565">
                  <c:v>696.8</c:v>
                </c:pt>
                <c:pt idx="3566">
                  <c:v>696.9</c:v>
                </c:pt>
                <c:pt idx="3567">
                  <c:v>697</c:v>
                </c:pt>
                <c:pt idx="3568">
                  <c:v>697.1</c:v>
                </c:pt>
                <c:pt idx="3569">
                  <c:v>697.2</c:v>
                </c:pt>
                <c:pt idx="3570">
                  <c:v>697.3</c:v>
                </c:pt>
                <c:pt idx="3571">
                  <c:v>697.4</c:v>
                </c:pt>
                <c:pt idx="3572">
                  <c:v>697.5</c:v>
                </c:pt>
                <c:pt idx="3573">
                  <c:v>697.6</c:v>
                </c:pt>
                <c:pt idx="3574">
                  <c:v>697.7</c:v>
                </c:pt>
                <c:pt idx="3575">
                  <c:v>697.8</c:v>
                </c:pt>
                <c:pt idx="3576">
                  <c:v>697.9</c:v>
                </c:pt>
                <c:pt idx="3577">
                  <c:v>698</c:v>
                </c:pt>
                <c:pt idx="3578">
                  <c:v>698.1</c:v>
                </c:pt>
                <c:pt idx="3579">
                  <c:v>698.2</c:v>
                </c:pt>
                <c:pt idx="3580">
                  <c:v>698.3</c:v>
                </c:pt>
                <c:pt idx="3581">
                  <c:v>698.4</c:v>
                </c:pt>
                <c:pt idx="3582">
                  <c:v>698.5</c:v>
                </c:pt>
                <c:pt idx="3583">
                  <c:v>698.6</c:v>
                </c:pt>
                <c:pt idx="3584">
                  <c:v>698.7</c:v>
                </c:pt>
                <c:pt idx="3585">
                  <c:v>698.8</c:v>
                </c:pt>
                <c:pt idx="3586">
                  <c:v>698.9</c:v>
                </c:pt>
                <c:pt idx="3587">
                  <c:v>699</c:v>
                </c:pt>
                <c:pt idx="3588">
                  <c:v>699.1</c:v>
                </c:pt>
                <c:pt idx="3589">
                  <c:v>699.2</c:v>
                </c:pt>
                <c:pt idx="3590">
                  <c:v>699.3</c:v>
                </c:pt>
                <c:pt idx="3591">
                  <c:v>699.4</c:v>
                </c:pt>
                <c:pt idx="3592">
                  <c:v>699.5</c:v>
                </c:pt>
                <c:pt idx="3593">
                  <c:v>699.6</c:v>
                </c:pt>
                <c:pt idx="3594">
                  <c:v>699.7</c:v>
                </c:pt>
                <c:pt idx="3595">
                  <c:v>699.8</c:v>
                </c:pt>
                <c:pt idx="3596">
                  <c:v>699.9</c:v>
                </c:pt>
                <c:pt idx="3597">
                  <c:v>700</c:v>
                </c:pt>
                <c:pt idx="3598">
                  <c:v>700.1</c:v>
                </c:pt>
                <c:pt idx="3599">
                  <c:v>700.2</c:v>
                </c:pt>
                <c:pt idx="3600">
                  <c:v>700.3</c:v>
                </c:pt>
                <c:pt idx="3601">
                  <c:v>700.4</c:v>
                </c:pt>
                <c:pt idx="3602">
                  <c:v>700.5</c:v>
                </c:pt>
                <c:pt idx="3603">
                  <c:v>700.6</c:v>
                </c:pt>
                <c:pt idx="3604">
                  <c:v>700.7</c:v>
                </c:pt>
                <c:pt idx="3605">
                  <c:v>700.8</c:v>
                </c:pt>
                <c:pt idx="3606">
                  <c:v>700.9</c:v>
                </c:pt>
                <c:pt idx="3607">
                  <c:v>701</c:v>
                </c:pt>
                <c:pt idx="3608">
                  <c:v>701.1</c:v>
                </c:pt>
                <c:pt idx="3609">
                  <c:v>701.2</c:v>
                </c:pt>
                <c:pt idx="3610">
                  <c:v>701.3</c:v>
                </c:pt>
                <c:pt idx="3611">
                  <c:v>701.4</c:v>
                </c:pt>
                <c:pt idx="3612">
                  <c:v>701.5</c:v>
                </c:pt>
                <c:pt idx="3613">
                  <c:v>701.6</c:v>
                </c:pt>
                <c:pt idx="3614">
                  <c:v>701.7</c:v>
                </c:pt>
                <c:pt idx="3615">
                  <c:v>701.8</c:v>
                </c:pt>
                <c:pt idx="3616">
                  <c:v>701.9</c:v>
                </c:pt>
                <c:pt idx="3617">
                  <c:v>702</c:v>
                </c:pt>
                <c:pt idx="3618">
                  <c:v>702.1</c:v>
                </c:pt>
                <c:pt idx="3619">
                  <c:v>702.2</c:v>
                </c:pt>
                <c:pt idx="3620">
                  <c:v>702.3</c:v>
                </c:pt>
                <c:pt idx="3621">
                  <c:v>702.4</c:v>
                </c:pt>
                <c:pt idx="3622">
                  <c:v>702.5</c:v>
                </c:pt>
                <c:pt idx="3623">
                  <c:v>702.6</c:v>
                </c:pt>
                <c:pt idx="3624">
                  <c:v>702.7</c:v>
                </c:pt>
                <c:pt idx="3625">
                  <c:v>702.8</c:v>
                </c:pt>
                <c:pt idx="3626">
                  <c:v>702.9</c:v>
                </c:pt>
                <c:pt idx="3627">
                  <c:v>703</c:v>
                </c:pt>
                <c:pt idx="3628">
                  <c:v>703.1</c:v>
                </c:pt>
                <c:pt idx="3629">
                  <c:v>703.2</c:v>
                </c:pt>
                <c:pt idx="3630">
                  <c:v>703.3</c:v>
                </c:pt>
                <c:pt idx="3631">
                  <c:v>703.4</c:v>
                </c:pt>
                <c:pt idx="3632">
                  <c:v>703.5</c:v>
                </c:pt>
                <c:pt idx="3633">
                  <c:v>703.6</c:v>
                </c:pt>
                <c:pt idx="3634">
                  <c:v>703.7</c:v>
                </c:pt>
                <c:pt idx="3635">
                  <c:v>703.8</c:v>
                </c:pt>
                <c:pt idx="3636">
                  <c:v>703.9</c:v>
                </c:pt>
                <c:pt idx="3637">
                  <c:v>704</c:v>
                </c:pt>
                <c:pt idx="3638">
                  <c:v>704.1</c:v>
                </c:pt>
                <c:pt idx="3639">
                  <c:v>704.2</c:v>
                </c:pt>
                <c:pt idx="3640">
                  <c:v>704.3</c:v>
                </c:pt>
                <c:pt idx="3641">
                  <c:v>704.4</c:v>
                </c:pt>
                <c:pt idx="3642">
                  <c:v>704.5</c:v>
                </c:pt>
                <c:pt idx="3643">
                  <c:v>704.6</c:v>
                </c:pt>
                <c:pt idx="3644">
                  <c:v>704.7</c:v>
                </c:pt>
                <c:pt idx="3645">
                  <c:v>704.8</c:v>
                </c:pt>
                <c:pt idx="3646">
                  <c:v>704.9</c:v>
                </c:pt>
                <c:pt idx="3647">
                  <c:v>705</c:v>
                </c:pt>
                <c:pt idx="3648">
                  <c:v>705.1</c:v>
                </c:pt>
                <c:pt idx="3649">
                  <c:v>705.2</c:v>
                </c:pt>
                <c:pt idx="3650">
                  <c:v>705.3</c:v>
                </c:pt>
                <c:pt idx="3651">
                  <c:v>705.4</c:v>
                </c:pt>
                <c:pt idx="3652">
                  <c:v>705.5</c:v>
                </c:pt>
                <c:pt idx="3653">
                  <c:v>705.6</c:v>
                </c:pt>
                <c:pt idx="3654">
                  <c:v>705.7</c:v>
                </c:pt>
                <c:pt idx="3655">
                  <c:v>705.8</c:v>
                </c:pt>
                <c:pt idx="3656">
                  <c:v>705.9</c:v>
                </c:pt>
                <c:pt idx="3657">
                  <c:v>706</c:v>
                </c:pt>
                <c:pt idx="3658">
                  <c:v>706.1</c:v>
                </c:pt>
                <c:pt idx="3659">
                  <c:v>706.2</c:v>
                </c:pt>
                <c:pt idx="3660">
                  <c:v>706.3</c:v>
                </c:pt>
                <c:pt idx="3661">
                  <c:v>706.4</c:v>
                </c:pt>
                <c:pt idx="3662">
                  <c:v>706.5</c:v>
                </c:pt>
                <c:pt idx="3663">
                  <c:v>706.6</c:v>
                </c:pt>
                <c:pt idx="3664">
                  <c:v>706.7</c:v>
                </c:pt>
                <c:pt idx="3665">
                  <c:v>706.8</c:v>
                </c:pt>
                <c:pt idx="3666">
                  <c:v>706.9</c:v>
                </c:pt>
                <c:pt idx="3667">
                  <c:v>707</c:v>
                </c:pt>
                <c:pt idx="3668">
                  <c:v>707.1</c:v>
                </c:pt>
                <c:pt idx="3669">
                  <c:v>707.2</c:v>
                </c:pt>
                <c:pt idx="3670">
                  <c:v>707.3</c:v>
                </c:pt>
                <c:pt idx="3671">
                  <c:v>707.4</c:v>
                </c:pt>
                <c:pt idx="3672">
                  <c:v>707.5</c:v>
                </c:pt>
                <c:pt idx="3673">
                  <c:v>707.6</c:v>
                </c:pt>
                <c:pt idx="3674">
                  <c:v>707.7</c:v>
                </c:pt>
                <c:pt idx="3675">
                  <c:v>707.8</c:v>
                </c:pt>
                <c:pt idx="3676">
                  <c:v>707.9</c:v>
                </c:pt>
                <c:pt idx="3677">
                  <c:v>708</c:v>
                </c:pt>
                <c:pt idx="3678">
                  <c:v>708.1</c:v>
                </c:pt>
                <c:pt idx="3679">
                  <c:v>708.2</c:v>
                </c:pt>
                <c:pt idx="3680">
                  <c:v>708.3</c:v>
                </c:pt>
                <c:pt idx="3681">
                  <c:v>708.4</c:v>
                </c:pt>
                <c:pt idx="3682">
                  <c:v>708.5</c:v>
                </c:pt>
                <c:pt idx="3683">
                  <c:v>708.6</c:v>
                </c:pt>
                <c:pt idx="3684">
                  <c:v>708.7</c:v>
                </c:pt>
                <c:pt idx="3685">
                  <c:v>708.8</c:v>
                </c:pt>
                <c:pt idx="3686">
                  <c:v>708.9</c:v>
                </c:pt>
                <c:pt idx="3687">
                  <c:v>709</c:v>
                </c:pt>
                <c:pt idx="3688">
                  <c:v>709.1</c:v>
                </c:pt>
                <c:pt idx="3689">
                  <c:v>709.2</c:v>
                </c:pt>
                <c:pt idx="3690">
                  <c:v>709.3</c:v>
                </c:pt>
                <c:pt idx="3691">
                  <c:v>709.4</c:v>
                </c:pt>
                <c:pt idx="3692">
                  <c:v>709.5</c:v>
                </c:pt>
                <c:pt idx="3693">
                  <c:v>709.6</c:v>
                </c:pt>
                <c:pt idx="3694">
                  <c:v>709.7</c:v>
                </c:pt>
                <c:pt idx="3695">
                  <c:v>709.8</c:v>
                </c:pt>
                <c:pt idx="3696">
                  <c:v>709.9</c:v>
                </c:pt>
                <c:pt idx="3697">
                  <c:v>710</c:v>
                </c:pt>
                <c:pt idx="3698">
                  <c:v>710.1</c:v>
                </c:pt>
                <c:pt idx="3699">
                  <c:v>710.2</c:v>
                </c:pt>
                <c:pt idx="3700">
                  <c:v>710.3</c:v>
                </c:pt>
                <c:pt idx="3701">
                  <c:v>710.4</c:v>
                </c:pt>
                <c:pt idx="3702">
                  <c:v>710.5</c:v>
                </c:pt>
                <c:pt idx="3703">
                  <c:v>710.6</c:v>
                </c:pt>
                <c:pt idx="3704">
                  <c:v>710.7</c:v>
                </c:pt>
                <c:pt idx="3705">
                  <c:v>710.8</c:v>
                </c:pt>
                <c:pt idx="3706">
                  <c:v>710.9</c:v>
                </c:pt>
                <c:pt idx="3707">
                  <c:v>711</c:v>
                </c:pt>
                <c:pt idx="3708">
                  <c:v>711.1</c:v>
                </c:pt>
                <c:pt idx="3709">
                  <c:v>711.2</c:v>
                </c:pt>
                <c:pt idx="3710">
                  <c:v>711.3</c:v>
                </c:pt>
                <c:pt idx="3711">
                  <c:v>711.4</c:v>
                </c:pt>
                <c:pt idx="3712">
                  <c:v>711.5</c:v>
                </c:pt>
                <c:pt idx="3713">
                  <c:v>711.6</c:v>
                </c:pt>
                <c:pt idx="3714">
                  <c:v>711.7</c:v>
                </c:pt>
                <c:pt idx="3715">
                  <c:v>711.8</c:v>
                </c:pt>
                <c:pt idx="3716">
                  <c:v>711.9</c:v>
                </c:pt>
                <c:pt idx="3717">
                  <c:v>712</c:v>
                </c:pt>
                <c:pt idx="3718">
                  <c:v>712.1</c:v>
                </c:pt>
                <c:pt idx="3719">
                  <c:v>712.2</c:v>
                </c:pt>
                <c:pt idx="3720">
                  <c:v>712.3</c:v>
                </c:pt>
                <c:pt idx="3721">
                  <c:v>712.4</c:v>
                </c:pt>
                <c:pt idx="3722">
                  <c:v>712.5</c:v>
                </c:pt>
                <c:pt idx="3723">
                  <c:v>712.6</c:v>
                </c:pt>
                <c:pt idx="3724">
                  <c:v>712.7</c:v>
                </c:pt>
                <c:pt idx="3725">
                  <c:v>712.8</c:v>
                </c:pt>
                <c:pt idx="3726">
                  <c:v>712.9</c:v>
                </c:pt>
                <c:pt idx="3727">
                  <c:v>713</c:v>
                </c:pt>
                <c:pt idx="3728">
                  <c:v>713.1</c:v>
                </c:pt>
                <c:pt idx="3729">
                  <c:v>713.2</c:v>
                </c:pt>
                <c:pt idx="3730">
                  <c:v>713.3</c:v>
                </c:pt>
                <c:pt idx="3731">
                  <c:v>713.4</c:v>
                </c:pt>
                <c:pt idx="3732">
                  <c:v>713.5</c:v>
                </c:pt>
                <c:pt idx="3733">
                  <c:v>713.6</c:v>
                </c:pt>
                <c:pt idx="3734">
                  <c:v>713.7</c:v>
                </c:pt>
                <c:pt idx="3735">
                  <c:v>713.8</c:v>
                </c:pt>
                <c:pt idx="3736">
                  <c:v>713.9</c:v>
                </c:pt>
                <c:pt idx="3737">
                  <c:v>714</c:v>
                </c:pt>
                <c:pt idx="3738">
                  <c:v>714.1</c:v>
                </c:pt>
                <c:pt idx="3739">
                  <c:v>714.2</c:v>
                </c:pt>
                <c:pt idx="3740">
                  <c:v>714.3</c:v>
                </c:pt>
                <c:pt idx="3741">
                  <c:v>714.4</c:v>
                </c:pt>
                <c:pt idx="3742">
                  <c:v>714.5</c:v>
                </c:pt>
                <c:pt idx="3743">
                  <c:v>714.6</c:v>
                </c:pt>
                <c:pt idx="3744">
                  <c:v>714.7</c:v>
                </c:pt>
                <c:pt idx="3745">
                  <c:v>714.8</c:v>
                </c:pt>
                <c:pt idx="3746">
                  <c:v>714.9</c:v>
                </c:pt>
                <c:pt idx="3747">
                  <c:v>715</c:v>
                </c:pt>
                <c:pt idx="3748">
                  <c:v>715.1</c:v>
                </c:pt>
                <c:pt idx="3749">
                  <c:v>715.2</c:v>
                </c:pt>
                <c:pt idx="3750">
                  <c:v>715.3</c:v>
                </c:pt>
                <c:pt idx="3751">
                  <c:v>715.4</c:v>
                </c:pt>
                <c:pt idx="3752">
                  <c:v>715.5</c:v>
                </c:pt>
                <c:pt idx="3753">
                  <c:v>715.6</c:v>
                </c:pt>
                <c:pt idx="3754">
                  <c:v>715.7</c:v>
                </c:pt>
                <c:pt idx="3755">
                  <c:v>715.8</c:v>
                </c:pt>
                <c:pt idx="3756">
                  <c:v>715.9</c:v>
                </c:pt>
                <c:pt idx="3757">
                  <c:v>716</c:v>
                </c:pt>
                <c:pt idx="3758">
                  <c:v>716.1</c:v>
                </c:pt>
                <c:pt idx="3759">
                  <c:v>716.2</c:v>
                </c:pt>
                <c:pt idx="3760">
                  <c:v>716.3</c:v>
                </c:pt>
                <c:pt idx="3761">
                  <c:v>716.4</c:v>
                </c:pt>
                <c:pt idx="3762">
                  <c:v>716.5</c:v>
                </c:pt>
                <c:pt idx="3763">
                  <c:v>716.6</c:v>
                </c:pt>
                <c:pt idx="3764">
                  <c:v>716.7</c:v>
                </c:pt>
                <c:pt idx="3765">
                  <c:v>716.8</c:v>
                </c:pt>
                <c:pt idx="3766">
                  <c:v>716.9</c:v>
                </c:pt>
                <c:pt idx="3767">
                  <c:v>717</c:v>
                </c:pt>
                <c:pt idx="3768">
                  <c:v>717.1</c:v>
                </c:pt>
                <c:pt idx="3769">
                  <c:v>717.2</c:v>
                </c:pt>
                <c:pt idx="3770">
                  <c:v>717.3</c:v>
                </c:pt>
                <c:pt idx="3771">
                  <c:v>717.4</c:v>
                </c:pt>
                <c:pt idx="3772">
                  <c:v>717.5</c:v>
                </c:pt>
                <c:pt idx="3773">
                  <c:v>717.6</c:v>
                </c:pt>
                <c:pt idx="3774">
                  <c:v>717.7</c:v>
                </c:pt>
                <c:pt idx="3775">
                  <c:v>717.8</c:v>
                </c:pt>
                <c:pt idx="3776">
                  <c:v>717.9</c:v>
                </c:pt>
                <c:pt idx="3777">
                  <c:v>718</c:v>
                </c:pt>
                <c:pt idx="3778">
                  <c:v>718.1</c:v>
                </c:pt>
                <c:pt idx="3779">
                  <c:v>718.2</c:v>
                </c:pt>
                <c:pt idx="3780">
                  <c:v>718.3</c:v>
                </c:pt>
                <c:pt idx="3781">
                  <c:v>718.4</c:v>
                </c:pt>
                <c:pt idx="3782">
                  <c:v>718.5</c:v>
                </c:pt>
                <c:pt idx="3783">
                  <c:v>718.6</c:v>
                </c:pt>
                <c:pt idx="3784">
                  <c:v>718.7</c:v>
                </c:pt>
                <c:pt idx="3785">
                  <c:v>718.8</c:v>
                </c:pt>
                <c:pt idx="3786">
                  <c:v>718.9</c:v>
                </c:pt>
                <c:pt idx="3787">
                  <c:v>719</c:v>
                </c:pt>
                <c:pt idx="3788">
                  <c:v>719.1</c:v>
                </c:pt>
                <c:pt idx="3789">
                  <c:v>719.2</c:v>
                </c:pt>
                <c:pt idx="3790">
                  <c:v>719.3</c:v>
                </c:pt>
                <c:pt idx="3791">
                  <c:v>719.4</c:v>
                </c:pt>
                <c:pt idx="3792">
                  <c:v>719.5</c:v>
                </c:pt>
                <c:pt idx="3793">
                  <c:v>719.6</c:v>
                </c:pt>
                <c:pt idx="3794">
                  <c:v>719.7</c:v>
                </c:pt>
                <c:pt idx="3795">
                  <c:v>719.8</c:v>
                </c:pt>
                <c:pt idx="3796">
                  <c:v>719.9</c:v>
                </c:pt>
                <c:pt idx="3797">
                  <c:v>720</c:v>
                </c:pt>
                <c:pt idx="3798">
                  <c:v>720.1</c:v>
                </c:pt>
                <c:pt idx="3799">
                  <c:v>720.2</c:v>
                </c:pt>
                <c:pt idx="3800">
                  <c:v>720.3</c:v>
                </c:pt>
                <c:pt idx="3801">
                  <c:v>720.4</c:v>
                </c:pt>
                <c:pt idx="3802">
                  <c:v>720.5</c:v>
                </c:pt>
                <c:pt idx="3803">
                  <c:v>720.6</c:v>
                </c:pt>
                <c:pt idx="3804">
                  <c:v>720.7</c:v>
                </c:pt>
                <c:pt idx="3805">
                  <c:v>720.8</c:v>
                </c:pt>
                <c:pt idx="3806">
                  <c:v>720.9</c:v>
                </c:pt>
                <c:pt idx="3807">
                  <c:v>721</c:v>
                </c:pt>
                <c:pt idx="3808">
                  <c:v>721.1</c:v>
                </c:pt>
                <c:pt idx="3809">
                  <c:v>721.2</c:v>
                </c:pt>
                <c:pt idx="3810">
                  <c:v>721.3</c:v>
                </c:pt>
                <c:pt idx="3811">
                  <c:v>721.4</c:v>
                </c:pt>
                <c:pt idx="3812">
                  <c:v>721.5</c:v>
                </c:pt>
                <c:pt idx="3813">
                  <c:v>721.6</c:v>
                </c:pt>
                <c:pt idx="3814">
                  <c:v>721.7</c:v>
                </c:pt>
                <c:pt idx="3815">
                  <c:v>721.8</c:v>
                </c:pt>
                <c:pt idx="3816">
                  <c:v>721.9</c:v>
                </c:pt>
                <c:pt idx="3817">
                  <c:v>722</c:v>
                </c:pt>
                <c:pt idx="3818">
                  <c:v>722.1</c:v>
                </c:pt>
                <c:pt idx="3819">
                  <c:v>722.2</c:v>
                </c:pt>
                <c:pt idx="3820">
                  <c:v>722.3</c:v>
                </c:pt>
                <c:pt idx="3821">
                  <c:v>722.4</c:v>
                </c:pt>
                <c:pt idx="3822">
                  <c:v>722.5</c:v>
                </c:pt>
                <c:pt idx="3823">
                  <c:v>722.6</c:v>
                </c:pt>
                <c:pt idx="3824">
                  <c:v>722.7</c:v>
                </c:pt>
                <c:pt idx="3825">
                  <c:v>722.8</c:v>
                </c:pt>
                <c:pt idx="3826">
                  <c:v>722.9</c:v>
                </c:pt>
                <c:pt idx="3827">
                  <c:v>723</c:v>
                </c:pt>
                <c:pt idx="3828">
                  <c:v>723.1</c:v>
                </c:pt>
                <c:pt idx="3829">
                  <c:v>723.2</c:v>
                </c:pt>
                <c:pt idx="3830">
                  <c:v>723.3</c:v>
                </c:pt>
                <c:pt idx="3831">
                  <c:v>723.4</c:v>
                </c:pt>
                <c:pt idx="3832">
                  <c:v>723.5</c:v>
                </c:pt>
                <c:pt idx="3833">
                  <c:v>723.6</c:v>
                </c:pt>
                <c:pt idx="3834">
                  <c:v>723.7</c:v>
                </c:pt>
                <c:pt idx="3835">
                  <c:v>723.8</c:v>
                </c:pt>
                <c:pt idx="3836">
                  <c:v>723.9</c:v>
                </c:pt>
                <c:pt idx="3837">
                  <c:v>724</c:v>
                </c:pt>
                <c:pt idx="3838">
                  <c:v>724.1</c:v>
                </c:pt>
                <c:pt idx="3839">
                  <c:v>724.2</c:v>
                </c:pt>
                <c:pt idx="3840">
                  <c:v>724.3</c:v>
                </c:pt>
                <c:pt idx="3841">
                  <c:v>724.4</c:v>
                </c:pt>
                <c:pt idx="3842">
                  <c:v>724.5</c:v>
                </c:pt>
                <c:pt idx="3843">
                  <c:v>724.6</c:v>
                </c:pt>
                <c:pt idx="3844">
                  <c:v>724.7</c:v>
                </c:pt>
                <c:pt idx="3845">
                  <c:v>724.8</c:v>
                </c:pt>
                <c:pt idx="3846">
                  <c:v>724.9</c:v>
                </c:pt>
                <c:pt idx="3847">
                  <c:v>725</c:v>
                </c:pt>
                <c:pt idx="3848">
                  <c:v>725.1</c:v>
                </c:pt>
                <c:pt idx="3849">
                  <c:v>725.2</c:v>
                </c:pt>
                <c:pt idx="3850">
                  <c:v>725.3</c:v>
                </c:pt>
                <c:pt idx="3851">
                  <c:v>725.4</c:v>
                </c:pt>
                <c:pt idx="3852">
                  <c:v>725.5</c:v>
                </c:pt>
                <c:pt idx="3853">
                  <c:v>725.6</c:v>
                </c:pt>
                <c:pt idx="3854">
                  <c:v>725.7</c:v>
                </c:pt>
                <c:pt idx="3855">
                  <c:v>725.8</c:v>
                </c:pt>
                <c:pt idx="3856">
                  <c:v>725.9</c:v>
                </c:pt>
                <c:pt idx="3857">
                  <c:v>726</c:v>
                </c:pt>
                <c:pt idx="3858">
                  <c:v>726.1</c:v>
                </c:pt>
                <c:pt idx="3859">
                  <c:v>726.2</c:v>
                </c:pt>
                <c:pt idx="3860">
                  <c:v>726.3</c:v>
                </c:pt>
                <c:pt idx="3861">
                  <c:v>726.4</c:v>
                </c:pt>
                <c:pt idx="3862">
                  <c:v>726.5</c:v>
                </c:pt>
                <c:pt idx="3863">
                  <c:v>726.6</c:v>
                </c:pt>
                <c:pt idx="3864">
                  <c:v>726.7</c:v>
                </c:pt>
                <c:pt idx="3865">
                  <c:v>726.8</c:v>
                </c:pt>
                <c:pt idx="3866">
                  <c:v>726.9</c:v>
                </c:pt>
                <c:pt idx="3867">
                  <c:v>727</c:v>
                </c:pt>
                <c:pt idx="3868">
                  <c:v>727.1</c:v>
                </c:pt>
                <c:pt idx="3869">
                  <c:v>727.2</c:v>
                </c:pt>
                <c:pt idx="3870">
                  <c:v>727.3</c:v>
                </c:pt>
                <c:pt idx="3871">
                  <c:v>727.4</c:v>
                </c:pt>
                <c:pt idx="3872">
                  <c:v>727.5</c:v>
                </c:pt>
                <c:pt idx="3873">
                  <c:v>727.6</c:v>
                </c:pt>
                <c:pt idx="3874">
                  <c:v>727.7</c:v>
                </c:pt>
                <c:pt idx="3875">
                  <c:v>727.8</c:v>
                </c:pt>
                <c:pt idx="3876">
                  <c:v>727.9</c:v>
                </c:pt>
                <c:pt idx="3877">
                  <c:v>728</c:v>
                </c:pt>
                <c:pt idx="3878">
                  <c:v>728.1</c:v>
                </c:pt>
                <c:pt idx="3879">
                  <c:v>728.2</c:v>
                </c:pt>
                <c:pt idx="3880">
                  <c:v>728.3</c:v>
                </c:pt>
                <c:pt idx="3881">
                  <c:v>728.4</c:v>
                </c:pt>
                <c:pt idx="3882">
                  <c:v>728.5</c:v>
                </c:pt>
                <c:pt idx="3883">
                  <c:v>728.6</c:v>
                </c:pt>
                <c:pt idx="3884">
                  <c:v>728.7</c:v>
                </c:pt>
                <c:pt idx="3885">
                  <c:v>728.8</c:v>
                </c:pt>
                <c:pt idx="3886">
                  <c:v>728.9</c:v>
                </c:pt>
                <c:pt idx="3887">
                  <c:v>729</c:v>
                </c:pt>
                <c:pt idx="3888">
                  <c:v>729.1</c:v>
                </c:pt>
                <c:pt idx="3889">
                  <c:v>729.2</c:v>
                </c:pt>
                <c:pt idx="3890">
                  <c:v>729.3</c:v>
                </c:pt>
                <c:pt idx="3891">
                  <c:v>729.4</c:v>
                </c:pt>
                <c:pt idx="3892">
                  <c:v>729.5</c:v>
                </c:pt>
                <c:pt idx="3893">
                  <c:v>729.6</c:v>
                </c:pt>
                <c:pt idx="3894">
                  <c:v>729.7</c:v>
                </c:pt>
                <c:pt idx="3895">
                  <c:v>729.8</c:v>
                </c:pt>
                <c:pt idx="3896">
                  <c:v>729.9</c:v>
                </c:pt>
                <c:pt idx="3897">
                  <c:v>730</c:v>
                </c:pt>
                <c:pt idx="3898">
                  <c:v>730.1</c:v>
                </c:pt>
                <c:pt idx="3899">
                  <c:v>730.2</c:v>
                </c:pt>
                <c:pt idx="3900">
                  <c:v>730.3</c:v>
                </c:pt>
                <c:pt idx="3901">
                  <c:v>730.4</c:v>
                </c:pt>
                <c:pt idx="3902">
                  <c:v>730.5</c:v>
                </c:pt>
                <c:pt idx="3903">
                  <c:v>730.6</c:v>
                </c:pt>
                <c:pt idx="3904">
                  <c:v>730.7</c:v>
                </c:pt>
                <c:pt idx="3905">
                  <c:v>730.8</c:v>
                </c:pt>
                <c:pt idx="3906">
                  <c:v>730.9</c:v>
                </c:pt>
                <c:pt idx="3907">
                  <c:v>731</c:v>
                </c:pt>
                <c:pt idx="3908">
                  <c:v>731.1</c:v>
                </c:pt>
                <c:pt idx="3909">
                  <c:v>731.2</c:v>
                </c:pt>
                <c:pt idx="3910">
                  <c:v>731.3</c:v>
                </c:pt>
                <c:pt idx="3911">
                  <c:v>731.4</c:v>
                </c:pt>
                <c:pt idx="3912">
                  <c:v>731.5</c:v>
                </c:pt>
                <c:pt idx="3913">
                  <c:v>731.6</c:v>
                </c:pt>
                <c:pt idx="3914">
                  <c:v>731.7</c:v>
                </c:pt>
                <c:pt idx="3915">
                  <c:v>731.8</c:v>
                </c:pt>
                <c:pt idx="3916">
                  <c:v>731.9</c:v>
                </c:pt>
                <c:pt idx="3917">
                  <c:v>732</c:v>
                </c:pt>
                <c:pt idx="3918">
                  <c:v>732.1</c:v>
                </c:pt>
                <c:pt idx="3919">
                  <c:v>732.2</c:v>
                </c:pt>
                <c:pt idx="3920">
                  <c:v>732.3</c:v>
                </c:pt>
                <c:pt idx="3921">
                  <c:v>732.4</c:v>
                </c:pt>
                <c:pt idx="3922">
                  <c:v>732.5</c:v>
                </c:pt>
                <c:pt idx="3923">
                  <c:v>732.6</c:v>
                </c:pt>
                <c:pt idx="3924">
                  <c:v>732.7</c:v>
                </c:pt>
                <c:pt idx="3925">
                  <c:v>732.8</c:v>
                </c:pt>
                <c:pt idx="3926">
                  <c:v>732.9</c:v>
                </c:pt>
                <c:pt idx="3927">
                  <c:v>733</c:v>
                </c:pt>
                <c:pt idx="3928">
                  <c:v>733.1</c:v>
                </c:pt>
                <c:pt idx="3929">
                  <c:v>733.2</c:v>
                </c:pt>
                <c:pt idx="3930">
                  <c:v>733.3</c:v>
                </c:pt>
                <c:pt idx="3931">
                  <c:v>733.4</c:v>
                </c:pt>
                <c:pt idx="3932">
                  <c:v>733.5</c:v>
                </c:pt>
                <c:pt idx="3933">
                  <c:v>733.6</c:v>
                </c:pt>
                <c:pt idx="3934">
                  <c:v>733.7</c:v>
                </c:pt>
                <c:pt idx="3935">
                  <c:v>733.8</c:v>
                </c:pt>
                <c:pt idx="3936">
                  <c:v>733.9</c:v>
                </c:pt>
                <c:pt idx="3937">
                  <c:v>734</c:v>
                </c:pt>
                <c:pt idx="3938">
                  <c:v>734.1</c:v>
                </c:pt>
                <c:pt idx="3939">
                  <c:v>734.2</c:v>
                </c:pt>
                <c:pt idx="3940">
                  <c:v>734.3</c:v>
                </c:pt>
                <c:pt idx="3941">
                  <c:v>734.4</c:v>
                </c:pt>
                <c:pt idx="3942">
                  <c:v>734.5</c:v>
                </c:pt>
                <c:pt idx="3943">
                  <c:v>734.6</c:v>
                </c:pt>
                <c:pt idx="3944">
                  <c:v>734.7</c:v>
                </c:pt>
                <c:pt idx="3945">
                  <c:v>734.8</c:v>
                </c:pt>
                <c:pt idx="3946">
                  <c:v>734.9</c:v>
                </c:pt>
                <c:pt idx="3947">
                  <c:v>735</c:v>
                </c:pt>
                <c:pt idx="3948">
                  <c:v>735.1</c:v>
                </c:pt>
                <c:pt idx="3949">
                  <c:v>735.2</c:v>
                </c:pt>
                <c:pt idx="3950">
                  <c:v>735.3</c:v>
                </c:pt>
                <c:pt idx="3951">
                  <c:v>735.4</c:v>
                </c:pt>
                <c:pt idx="3952">
                  <c:v>735.5</c:v>
                </c:pt>
                <c:pt idx="3953">
                  <c:v>735.6</c:v>
                </c:pt>
                <c:pt idx="3954">
                  <c:v>735.7</c:v>
                </c:pt>
                <c:pt idx="3955">
                  <c:v>735.8</c:v>
                </c:pt>
                <c:pt idx="3956">
                  <c:v>735.9</c:v>
                </c:pt>
                <c:pt idx="3957">
                  <c:v>736</c:v>
                </c:pt>
                <c:pt idx="3958">
                  <c:v>736.1</c:v>
                </c:pt>
                <c:pt idx="3959">
                  <c:v>736.2</c:v>
                </c:pt>
                <c:pt idx="3960">
                  <c:v>736.3</c:v>
                </c:pt>
                <c:pt idx="3961">
                  <c:v>736.4</c:v>
                </c:pt>
                <c:pt idx="3962">
                  <c:v>736.5</c:v>
                </c:pt>
                <c:pt idx="3963">
                  <c:v>736.6</c:v>
                </c:pt>
                <c:pt idx="3964">
                  <c:v>736.7</c:v>
                </c:pt>
                <c:pt idx="3965">
                  <c:v>736.8</c:v>
                </c:pt>
                <c:pt idx="3966">
                  <c:v>736.9</c:v>
                </c:pt>
                <c:pt idx="3967">
                  <c:v>737</c:v>
                </c:pt>
                <c:pt idx="3968">
                  <c:v>737.1</c:v>
                </c:pt>
                <c:pt idx="3969">
                  <c:v>737.2</c:v>
                </c:pt>
                <c:pt idx="3970">
                  <c:v>737.3</c:v>
                </c:pt>
                <c:pt idx="3971">
                  <c:v>737.4</c:v>
                </c:pt>
                <c:pt idx="3972">
                  <c:v>737.5</c:v>
                </c:pt>
                <c:pt idx="3973">
                  <c:v>737.6</c:v>
                </c:pt>
                <c:pt idx="3974">
                  <c:v>737.7</c:v>
                </c:pt>
                <c:pt idx="3975">
                  <c:v>737.8</c:v>
                </c:pt>
                <c:pt idx="3976">
                  <c:v>737.9</c:v>
                </c:pt>
                <c:pt idx="3977">
                  <c:v>738</c:v>
                </c:pt>
                <c:pt idx="3978">
                  <c:v>738.1</c:v>
                </c:pt>
                <c:pt idx="3979">
                  <c:v>738.2</c:v>
                </c:pt>
                <c:pt idx="3980">
                  <c:v>738.3</c:v>
                </c:pt>
                <c:pt idx="3981">
                  <c:v>738.4</c:v>
                </c:pt>
                <c:pt idx="3982">
                  <c:v>738.5</c:v>
                </c:pt>
                <c:pt idx="3983">
                  <c:v>738.6</c:v>
                </c:pt>
                <c:pt idx="3984">
                  <c:v>738.7</c:v>
                </c:pt>
                <c:pt idx="3985">
                  <c:v>738.8</c:v>
                </c:pt>
                <c:pt idx="3986">
                  <c:v>738.9</c:v>
                </c:pt>
                <c:pt idx="3987">
                  <c:v>739</c:v>
                </c:pt>
                <c:pt idx="3988">
                  <c:v>739.1</c:v>
                </c:pt>
                <c:pt idx="3989">
                  <c:v>739.2</c:v>
                </c:pt>
                <c:pt idx="3990">
                  <c:v>739.3</c:v>
                </c:pt>
                <c:pt idx="3991">
                  <c:v>739.4</c:v>
                </c:pt>
                <c:pt idx="3992">
                  <c:v>739.5</c:v>
                </c:pt>
                <c:pt idx="3993">
                  <c:v>739.6</c:v>
                </c:pt>
                <c:pt idx="3994">
                  <c:v>739.7</c:v>
                </c:pt>
                <c:pt idx="3995">
                  <c:v>739.8</c:v>
                </c:pt>
                <c:pt idx="3996">
                  <c:v>739.9</c:v>
                </c:pt>
                <c:pt idx="3997">
                  <c:v>740</c:v>
                </c:pt>
                <c:pt idx="3998">
                  <c:v>740.1</c:v>
                </c:pt>
                <c:pt idx="3999">
                  <c:v>740.2</c:v>
                </c:pt>
                <c:pt idx="4000">
                  <c:v>740.3</c:v>
                </c:pt>
                <c:pt idx="4001">
                  <c:v>740.4</c:v>
                </c:pt>
                <c:pt idx="4002">
                  <c:v>740.5</c:v>
                </c:pt>
                <c:pt idx="4003">
                  <c:v>740.6</c:v>
                </c:pt>
                <c:pt idx="4004">
                  <c:v>740.7</c:v>
                </c:pt>
                <c:pt idx="4005">
                  <c:v>740.8</c:v>
                </c:pt>
                <c:pt idx="4006">
                  <c:v>740.9</c:v>
                </c:pt>
                <c:pt idx="4007">
                  <c:v>741</c:v>
                </c:pt>
                <c:pt idx="4008">
                  <c:v>741.1</c:v>
                </c:pt>
                <c:pt idx="4009">
                  <c:v>741.2</c:v>
                </c:pt>
                <c:pt idx="4010">
                  <c:v>741.3</c:v>
                </c:pt>
                <c:pt idx="4011">
                  <c:v>741.4</c:v>
                </c:pt>
                <c:pt idx="4012">
                  <c:v>741.5</c:v>
                </c:pt>
                <c:pt idx="4013">
                  <c:v>741.6</c:v>
                </c:pt>
                <c:pt idx="4014">
                  <c:v>741.7</c:v>
                </c:pt>
                <c:pt idx="4015">
                  <c:v>741.8</c:v>
                </c:pt>
                <c:pt idx="4016">
                  <c:v>741.9</c:v>
                </c:pt>
                <c:pt idx="4017">
                  <c:v>742</c:v>
                </c:pt>
                <c:pt idx="4018">
                  <c:v>742.1</c:v>
                </c:pt>
                <c:pt idx="4019">
                  <c:v>742.2</c:v>
                </c:pt>
                <c:pt idx="4020">
                  <c:v>742.3</c:v>
                </c:pt>
                <c:pt idx="4021">
                  <c:v>742.4</c:v>
                </c:pt>
                <c:pt idx="4022">
                  <c:v>742.5</c:v>
                </c:pt>
                <c:pt idx="4023">
                  <c:v>742.6</c:v>
                </c:pt>
                <c:pt idx="4024">
                  <c:v>742.7</c:v>
                </c:pt>
                <c:pt idx="4025">
                  <c:v>742.8</c:v>
                </c:pt>
                <c:pt idx="4026">
                  <c:v>742.9</c:v>
                </c:pt>
                <c:pt idx="4027">
                  <c:v>743</c:v>
                </c:pt>
                <c:pt idx="4028">
                  <c:v>743.1</c:v>
                </c:pt>
                <c:pt idx="4029">
                  <c:v>743.2</c:v>
                </c:pt>
                <c:pt idx="4030">
                  <c:v>743.3</c:v>
                </c:pt>
                <c:pt idx="4031">
                  <c:v>743.4</c:v>
                </c:pt>
                <c:pt idx="4032">
                  <c:v>743.5</c:v>
                </c:pt>
                <c:pt idx="4033">
                  <c:v>743.6</c:v>
                </c:pt>
                <c:pt idx="4034">
                  <c:v>743.7</c:v>
                </c:pt>
                <c:pt idx="4035">
                  <c:v>743.8</c:v>
                </c:pt>
                <c:pt idx="4036">
                  <c:v>743.9</c:v>
                </c:pt>
                <c:pt idx="4037">
                  <c:v>744</c:v>
                </c:pt>
                <c:pt idx="4038">
                  <c:v>744.1</c:v>
                </c:pt>
                <c:pt idx="4039">
                  <c:v>744.2</c:v>
                </c:pt>
                <c:pt idx="4040">
                  <c:v>744.3</c:v>
                </c:pt>
                <c:pt idx="4041">
                  <c:v>744.4</c:v>
                </c:pt>
                <c:pt idx="4042">
                  <c:v>744.5</c:v>
                </c:pt>
                <c:pt idx="4043">
                  <c:v>744.6</c:v>
                </c:pt>
                <c:pt idx="4044">
                  <c:v>744.7</c:v>
                </c:pt>
                <c:pt idx="4045">
                  <c:v>744.8</c:v>
                </c:pt>
                <c:pt idx="4046">
                  <c:v>744.9</c:v>
                </c:pt>
                <c:pt idx="4047">
                  <c:v>745</c:v>
                </c:pt>
                <c:pt idx="4048">
                  <c:v>745.1</c:v>
                </c:pt>
                <c:pt idx="4049">
                  <c:v>745.2</c:v>
                </c:pt>
                <c:pt idx="4050">
                  <c:v>745.3</c:v>
                </c:pt>
                <c:pt idx="4051">
                  <c:v>745.4</c:v>
                </c:pt>
                <c:pt idx="4052">
                  <c:v>745.5</c:v>
                </c:pt>
                <c:pt idx="4053">
                  <c:v>745.6</c:v>
                </c:pt>
                <c:pt idx="4054">
                  <c:v>745.7</c:v>
                </c:pt>
                <c:pt idx="4055">
                  <c:v>745.8</c:v>
                </c:pt>
                <c:pt idx="4056">
                  <c:v>745.9</c:v>
                </c:pt>
                <c:pt idx="4057">
                  <c:v>746</c:v>
                </c:pt>
                <c:pt idx="4058">
                  <c:v>746.1</c:v>
                </c:pt>
                <c:pt idx="4059">
                  <c:v>746.2</c:v>
                </c:pt>
                <c:pt idx="4060">
                  <c:v>746.3</c:v>
                </c:pt>
                <c:pt idx="4061">
                  <c:v>746.4</c:v>
                </c:pt>
                <c:pt idx="4062">
                  <c:v>746.5</c:v>
                </c:pt>
                <c:pt idx="4063">
                  <c:v>746.6</c:v>
                </c:pt>
                <c:pt idx="4064">
                  <c:v>746.7</c:v>
                </c:pt>
                <c:pt idx="4065">
                  <c:v>746.8</c:v>
                </c:pt>
                <c:pt idx="4066">
                  <c:v>746.9</c:v>
                </c:pt>
                <c:pt idx="4067">
                  <c:v>747</c:v>
                </c:pt>
                <c:pt idx="4068">
                  <c:v>747.1</c:v>
                </c:pt>
                <c:pt idx="4069">
                  <c:v>747.2</c:v>
                </c:pt>
                <c:pt idx="4070">
                  <c:v>747.3</c:v>
                </c:pt>
                <c:pt idx="4071">
                  <c:v>747.4</c:v>
                </c:pt>
                <c:pt idx="4072">
                  <c:v>747.5</c:v>
                </c:pt>
                <c:pt idx="4073">
                  <c:v>747.6</c:v>
                </c:pt>
                <c:pt idx="4074">
                  <c:v>747.7</c:v>
                </c:pt>
                <c:pt idx="4075">
                  <c:v>747.8</c:v>
                </c:pt>
                <c:pt idx="4076">
                  <c:v>747.9</c:v>
                </c:pt>
                <c:pt idx="4077">
                  <c:v>748</c:v>
                </c:pt>
                <c:pt idx="4078">
                  <c:v>748.1</c:v>
                </c:pt>
                <c:pt idx="4079">
                  <c:v>748.2</c:v>
                </c:pt>
                <c:pt idx="4080">
                  <c:v>748.3</c:v>
                </c:pt>
                <c:pt idx="4081">
                  <c:v>748.4</c:v>
                </c:pt>
                <c:pt idx="4082">
                  <c:v>748.5</c:v>
                </c:pt>
                <c:pt idx="4083">
                  <c:v>748.6</c:v>
                </c:pt>
                <c:pt idx="4084">
                  <c:v>748.7</c:v>
                </c:pt>
                <c:pt idx="4085">
                  <c:v>748.8</c:v>
                </c:pt>
                <c:pt idx="4086">
                  <c:v>748.9</c:v>
                </c:pt>
                <c:pt idx="4087">
                  <c:v>749</c:v>
                </c:pt>
                <c:pt idx="4088">
                  <c:v>749.1</c:v>
                </c:pt>
                <c:pt idx="4089">
                  <c:v>749.2</c:v>
                </c:pt>
                <c:pt idx="4090">
                  <c:v>749.3</c:v>
                </c:pt>
                <c:pt idx="4091">
                  <c:v>749.4</c:v>
                </c:pt>
                <c:pt idx="4092">
                  <c:v>749.5</c:v>
                </c:pt>
                <c:pt idx="4093">
                  <c:v>749.6</c:v>
                </c:pt>
                <c:pt idx="4094">
                  <c:v>749.7</c:v>
                </c:pt>
                <c:pt idx="4095">
                  <c:v>749.8</c:v>
                </c:pt>
                <c:pt idx="4096">
                  <c:v>749.9</c:v>
                </c:pt>
                <c:pt idx="4097">
                  <c:v>750</c:v>
                </c:pt>
                <c:pt idx="4098">
                  <c:v>750.1</c:v>
                </c:pt>
                <c:pt idx="4099">
                  <c:v>750.2</c:v>
                </c:pt>
                <c:pt idx="4100">
                  <c:v>750.3</c:v>
                </c:pt>
                <c:pt idx="4101">
                  <c:v>750.4</c:v>
                </c:pt>
                <c:pt idx="4102">
                  <c:v>750.5</c:v>
                </c:pt>
                <c:pt idx="4103">
                  <c:v>750.6</c:v>
                </c:pt>
                <c:pt idx="4104">
                  <c:v>750.7</c:v>
                </c:pt>
                <c:pt idx="4105">
                  <c:v>750.8</c:v>
                </c:pt>
                <c:pt idx="4106">
                  <c:v>750.9</c:v>
                </c:pt>
                <c:pt idx="4107">
                  <c:v>751</c:v>
                </c:pt>
                <c:pt idx="4108">
                  <c:v>751.1</c:v>
                </c:pt>
                <c:pt idx="4109">
                  <c:v>751.2</c:v>
                </c:pt>
                <c:pt idx="4110">
                  <c:v>751.3</c:v>
                </c:pt>
                <c:pt idx="4111">
                  <c:v>751.4</c:v>
                </c:pt>
                <c:pt idx="4112">
                  <c:v>751.5</c:v>
                </c:pt>
                <c:pt idx="4113">
                  <c:v>751.6</c:v>
                </c:pt>
                <c:pt idx="4114">
                  <c:v>751.7</c:v>
                </c:pt>
                <c:pt idx="4115">
                  <c:v>751.8</c:v>
                </c:pt>
                <c:pt idx="4116">
                  <c:v>751.9</c:v>
                </c:pt>
                <c:pt idx="4117">
                  <c:v>752</c:v>
                </c:pt>
                <c:pt idx="4118">
                  <c:v>752.1</c:v>
                </c:pt>
                <c:pt idx="4119">
                  <c:v>752.2</c:v>
                </c:pt>
                <c:pt idx="4120">
                  <c:v>752.3</c:v>
                </c:pt>
                <c:pt idx="4121">
                  <c:v>752.4</c:v>
                </c:pt>
                <c:pt idx="4122">
                  <c:v>752.5</c:v>
                </c:pt>
                <c:pt idx="4123">
                  <c:v>752.6</c:v>
                </c:pt>
                <c:pt idx="4124">
                  <c:v>752.7</c:v>
                </c:pt>
                <c:pt idx="4125">
                  <c:v>752.8</c:v>
                </c:pt>
                <c:pt idx="4126">
                  <c:v>752.9</c:v>
                </c:pt>
                <c:pt idx="4127">
                  <c:v>753</c:v>
                </c:pt>
                <c:pt idx="4128">
                  <c:v>753.1</c:v>
                </c:pt>
                <c:pt idx="4129">
                  <c:v>753.2</c:v>
                </c:pt>
                <c:pt idx="4130">
                  <c:v>753.3</c:v>
                </c:pt>
                <c:pt idx="4131">
                  <c:v>753.4</c:v>
                </c:pt>
                <c:pt idx="4132">
                  <c:v>753.5</c:v>
                </c:pt>
                <c:pt idx="4133">
                  <c:v>753.6</c:v>
                </c:pt>
                <c:pt idx="4134">
                  <c:v>753.7</c:v>
                </c:pt>
                <c:pt idx="4135">
                  <c:v>753.8</c:v>
                </c:pt>
                <c:pt idx="4136">
                  <c:v>753.9</c:v>
                </c:pt>
                <c:pt idx="4137">
                  <c:v>754</c:v>
                </c:pt>
                <c:pt idx="4138">
                  <c:v>754.1</c:v>
                </c:pt>
                <c:pt idx="4139">
                  <c:v>754.2</c:v>
                </c:pt>
                <c:pt idx="4140">
                  <c:v>754.3</c:v>
                </c:pt>
                <c:pt idx="4141">
                  <c:v>754.4</c:v>
                </c:pt>
                <c:pt idx="4142">
                  <c:v>754.5</c:v>
                </c:pt>
                <c:pt idx="4143">
                  <c:v>754.6</c:v>
                </c:pt>
                <c:pt idx="4144">
                  <c:v>754.7</c:v>
                </c:pt>
                <c:pt idx="4145">
                  <c:v>754.8</c:v>
                </c:pt>
                <c:pt idx="4146">
                  <c:v>754.9</c:v>
                </c:pt>
                <c:pt idx="4147">
                  <c:v>755</c:v>
                </c:pt>
                <c:pt idx="4148">
                  <c:v>755.1</c:v>
                </c:pt>
                <c:pt idx="4149">
                  <c:v>755.2</c:v>
                </c:pt>
                <c:pt idx="4150">
                  <c:v>755.3</c:v>
                </c:pt>
                <c:pt idx="4151">
                  <c:v>755.4</c:v>
                </c:pt>
                <c:pt idx="4152">
                  <c:v>755.5</c:v>
                </c:pt>
                <c:pt idx="4153">
                  <c:v>755.6</c:v>
                </c:pt>
                <c:pt idx="4154">
                  <c:v>755.7</c:v>
                </c:pt>
                <c:pt idx="4155">
                  <c:v>755.8</c:v>
                </c:pt>
                <c:pt idx="4156">
                  <c:v>755.9</c:v>
                </c:pt>
                <c:pt idx="4157">
                  <c:v>756</c:v>
                </c:pt>
                <c:pt idx="4158">
                  <c:v>756.1</c:v>
                </c:pt>
                <c:pt idx="4159">
                  <c:v>756.2</c:v>
                </c:pt>
                <c:pt idx="4160">
                  <c:v>756.3</c:v>
                </c:pt>
                <c:pt idx="4161">
                  <c:v>756.4</c:v>
                </c:pt>
                <c:pt idx="4162">
                  <c:v>756.5</c:v>
                </c:pt>
                <c:pt idx="4163">
                  <c:v>756.6</c:v>
                </c:pt>
                <c:pt idx="4164">
                  <c:v>756.7</c:v>
                </c:pt>
                <c:pt idx="4165">
                  <c:v>756.8</c:v>
                </c:pt>
                <c:pt idx="4166">
                  <c:v>756.9</c:v>
                </c:pt>
                <c:pt idx="4167">
                  <c:v>757</c:v>
                </c:pt>
                <c:pt idx="4168">
                  <c:v>757.1</c:v>
                </c:pt>
                <c:pt idx="4169">
                  <c:v>757.2</c:v>
                </c:pt>
                <c:pt idx="4170">
                  <c:v>757.3</c:v>
                </c:pt>
                <c:pt idx="4171">
                  <c:v>757.4</c:v>
                </c:pt>
                <c:pt idx="4172">
                  <c:v>757.5</c:v>
                </c:pt>
                <c:pt idx="4173">
                  <c:v>757.6</c:v>
                </c:pt>
                <c:pt idx="4174">
                  <c:v>757.7</c:v>
                </c:pt>
                <c:pt idx="4175">
                  <c:v>757.8</c:v>
                </c:pt>
                <c:pt idx="4176">
                  <c:v>757.9</c:v>
                </c:pt>
                <c:pt idx="4177">
                  <c:v>758</c:v>
                </c:pt>
                <c:pt idx="4178">
                  <c:v>758.1</c:v>
                </c:pt>
                <c:pt idx="4179">
                  <c:v>758.2</c:v>
                </c:pt>
                <c:pt idx="4180">
                  <c:v>758.3</c:v>
                </c:pt>
                <c:pt idx="4181">
                  <c:v>758.4</c:v>
                </c:pt>
                <c:pt idx="4182">
                  <c:v>758.5</c:v>
                </c:pt>
                <c:pt idx="4183">
                  <c:v>758.6</c:v>
                </c:pt>
                <c:pt idx="4184">
                  <c:v>758.7</c:v>
                </c:pt>
                <c:pt idx="4185">
                  <c:v>758.8</c:v>
                </c:pt>
                <c:pt idx="4186">
                  <c:v>758.9</c:v>
                </c:pt>
                <c:pt idx="4187">
                  <c:v>759</c:v>
                </c:pt>
                <c:pt idx="4188">
                  <c:v>759.1</c:v>
                </c:pt>
                <c:pt idx="4189">
                  <c:v>759.2</c:v>
                </c:pt>
                <c:pt idx="4190">
                  <c:v>759.3</c:v>
                </c:pt>
                <c:pt idx="4191">
                  <c:v>759.4</c:v>
                </c:pt>
                <c:pt idx="4192">
                  <c:v>759.5</c:v>
                </c:pt>
                <c:pt idx="4193">
                  <c:v>759.6</c:v>
                </c:pt>
                <c:pt idx="4194">
                  <c:v>759.7</c:v>
                </c:pt>
                <c:pt idx="4195">
                  <c:v>759.8</c:v>
                </c:pt>
                <c:pt idx="4196">
                  <c:v>759.9</c:v>
                </c:pt>
                <c:pt idx="4197">
                  <c:v>760</c:v>
                </c:pt>
                <c:pt idx="4198">
                  <c:v>760.1</c:v>
                </c:pt>
                <c:pt idx="4199">
                  <c:v>760.2</c:v>
                </c:pt>
                <c:pt idx="4200">
                  <c:v>760.3</c:v>
                </c:pt>
                <c:pt idx="4201">
                  <c:v>760.4</c:v>
                </c:pt>
                <c:pt idx="4202">
                  <c:v>760.5</c:v>
                </c:pt>
                <c:pt idx="4203">
                  <c:v>760.6</c:v>
                </c:pt>
                <c:pt idx="4204">
                  <c:v>760.7</c:v>
                </c:pt>
                <c:pt idx="4205">
                  <c:v>760.8</c:v>
                </c:pt>
                <c:pt idx="4206">
                  <c:v>760.9</c:v>
                </c:pt>
                <c:pt idx="4207">
                  <c:v>761</c:v>
                </c:pt>
                <c:pt idx="4208">
                  <c:v>761.1</c:v>
                </c:pt>
                <c:pt idx="4209">
                  <c:v>761.2</c:v>
                </c:pt>
                <c:pt idx="4210">
                  <c:v>761.3</c:v>
                </c:pt>
                <c:pt idx="4211">
                  <c:v>761.4</c:v>
                </c:pt>
                <c:pt idx="4212">
                  <c:v>761.5</c:v>
                </c:pt>
                <c:pt idx="4213">
                  <c:v>761.6</c:v>
                </c:pt>
                <c:pt idx="4214">
                  <c:v>761.7</c:v>
                </c:pt>
                <c:pt idx="4215">
                  <c:v>761.8</c:v>
                </c:pt>
                <c:pt idx="4216">
                  <c:v>761.9</c:v>
                </c:pt>
                <c:pt idx="4217">
                  <c:v>762</c:v>
                </c:pt>
                <c:pt idx="4218">
                  <c:v>762.1</c:v>
                </c:pt>
                <c:pt idx="4219">
                  <c:v>762.2</c:v>
                </c:pt>
                <c:pt idx="4220">
                  <c:v>762.3</c:v>
                </c:pt>
                <c:pt idx="4221">
                  <c:v>762.4</c:v>
                </c:pt>
                <c:pt idx="4222">
                  <c:v>762.5</c:v>
                </c:pt>
                <c:pt idx="4223">
                  <c:v>762.6</c:v>
                </c:pt>
                <c:pt idx="4224">
                  <c:v>762.7</c:v>
                </c:pt>
                <c:pt idx="4225">
                  <c:v>762.8</c:v>
                </c:pt>
                <c:pt idx="4226">
                  <c:v>762.9</c:v>
                </c:pt>
                <c:pt idx="4227">
                  <c:v>763</c:v>
                </c:pt>
                <c:pt idx="4228">
                  <c:v>763.1</c:v>
                </c:pt>
                <c:pt idx="4229">
                  <c:v>763.2</c:v>
                </c:pt>
                <c:pt idx="4230">
                  <c:v>763.3</c:v>
                </c:pt>
                <c:pt idx="4231">
                  <c:v>763.4</c:v>
                </c:pt>
                <c:pt idx="4232">
                  <c:v>763.5</c:v>
                </c:pt>
                <c:pt idx="4233">
                  <c:v>763.6</c:v>
                </c:pt>
                <c:pt idx="4234">
                  <c:v>763.7</c:v>
                </c:pt>
                <c:pt idx="4235">
                  <c:v>763.8</c:v>
                </c:pt>
                <c:pt idx="4236">
                  <c:v>763.9</c:v>
                </c:pt>
                <c:pt idx="4237">
                  <c:v>764</c:v>
                </c:pt>
                <c:pt idx="4238">
                  <c:v>764.1</c:v>
                </c:pt>
                <c:pt idx="4239">
                  <c:v>764.2</c:v>
                </c:pt>
                <c:pt idx="4240">
                  <c:v>764.3</c:v>
                </c:pt>
                <c:pt idx="4241">
                  <c:v>764.4</c:v>
                </c:pt>
                <c:pt idx="4242">
                  <c:v>764.5</c:v>
                </c:pt>
                <c:pt idx="4243">
                  <c:v>764.6</c:v>
                </c:pt>
                <c:pt idx="4244">
                  <c:v>764.7</c:v>
                </c:pt>
                <c:pt idx="4245">
                  <c:v>764.8</c:v>
                </c:pt>
                <c:pt idx="4246">
                  <c:v>764.9</c:v>
                </c:pt>
                <c:pt idx="4247">
                  <c:v>765</c:v>
                </c:pt>
                <c:pt idx="4248">
                  <c:v>765.1</c:v>
                </c:pt>
                <c:pt idx="4249">
                  <c:v>765.2</c:v>
                </c:pt>
                <c:pt idx="4250">
                  <c:v>765.3</c:v>
                </c:pt>
                <c:pt idx="4251">
                  <c:v>765.4</c:v>
                </c:pt>
                <c:pt idx="4252">
                  <c:v>765.5</c:v>
                </c:pt>
                <c:pt idx="4253">
                  <c:v>765.6</c:v>
                </c:pt>
                <c:pt idx="4254">
                  <c:v>765.7</c:v>
                </c:pt>
                <c:pt idx="4255">
                  <c:v>765.8</c:v>
                </c:pt>
                <c:pt idx="4256">
                  <c:v>765.9</c:v>
                </c:pt>
                <c:pt idx="4257">
                  <c:v>766</c:v>
                </c:pt>
                <c:pt idx="4258">
                  <c:v>766.1</c:v>
                </c:pt>
                <c:pt idx="4259">
                  <c:v>766.2</c:v>
                </c:pt>
                <c:pt idx="4260">
                  <c:v>766.3</c:v>
                </c:pt>
                <c:pt idx="4261">
                  <c:v>766.4</c:v>
                </c:pt>
                <c:pt idx="4262">
                  <c:v>766.5</c:v>
                </c:pt>
                <c:pt idx="4263">
                  <c:v>766.6</c:v>
                </c:pt>
                <c:pt idx="4264">
                  <c:v>766.7</c:v>
                </c:pt>
                <c:pt idx="4265">
                  <c:v>766.8</c:v>
                </c:pt>
                <c:pt idx="4266">
                  <c:v>766.9</c:v>
                </c:pt>
                <c:pt idx="4267">
                  <c:v>767</c:v>
                </c:pt>
                <c:pt idx="4268">
                  <c:v>767.1</c:v>
                </c:pt>
                <c:pt idx="4269">
                  <c:v>767.2</c:v>
                </c:pt>
                <c:pt idx="4270">
                  <c:v>767.3</c:v>
                </c:pt>
                <c:pt idx="4271">
                  <c:v>767.4</c:v>
                </c:pt>
                <c:pt idx="4272">
                  <c:v>767.5</c:v>
                </c:pt>
                <c:pt idx="4273">
                  <c:v>767.6</c:v>
                </c:pt>
                <c:pt idx="4274">
                  <c:v>767.7</c:v>
                </c:pt>
                <c:pt idx="4275">
                  <c:v>767.8</c:v>
                </c:pt>
                <c:pt idx="4276">
                  <c:v>767.9</c:v>
                </c:pt>
                <c:pt idx="4277">
                  <c:v>768</c:v>
                </c:pt>
                <c:pt idx="4278">
                  <c:v>768.1</c:v>
                </c:pt>
                <c:pt idx="4279">
                  <c:v>768.2</c:v>
                </c:pt>
                <c:pt idx="4280">
                  <c:v>768.3</c:v>
                </c:pt>
                <c:pt idx="4281">
                  <c:v>768.4</c:v>
                </c:pt>
                <c:pt idx="4282">
                  <c:v>768.5</c:v>
                </c:pt>
                <c:pt idx="4283">
                  <c:v>768.6</c:v>
                </c:pt>
                <c:pt idx="4284">
                  <c:v>768.7</c:v>
                </c:pt>
                <c:pt idx="4285">
                  <c:v>768.8</c:v>
                </c:pt>
                <c:pt idx="4286">
                  <c:v>768.9</c:v>
                </c:pt>
                <c:pt idx="4287">
                  <c:v>769</c:v>
                </c:pt>
                <c:pt idx="4288">
                  <c:v>769.1</c:v>
                </c:pt>
                <c:pt idx="4289">
                  <c:v>769.2</c:v>
                </c:pt>
                <c:pt idx="4290">
                  <c:v>769.3</c:v>
                </c:pt>
                <c:pt idx="4291">
                  <c:v>769.4</c:v>
                </c:pt>
                <c:pt idx="4292">
                  <c:v>769.5</c:v>
                </c:pt>
                <c:pt idx="4293">
                  <c:v>769.6</c:v>
                </c:pt>
                <c:pt idx="4294">
                  <c:v>769.7</c:v>
                </c:pt>
                <c:pt idx="4295">
                  <c:v>769.8</c:v>
                </c:pt>
                <c:pt idx="4296">
                  <c:v>769.9</c:v>
                </c:pt>
                <c:pt idx="4297">
                  <c:v>770</c:v>
                </c:pt>
                <c:pt idx="4298">
                  <c:v>770.1</c:v>
                </c:pt>
                <c:pt idx="4299">
                  <c:v>770.2</c:v>
                </c:pt>
                <c:pt idx="4300">
                  <c:v>770.3</c:v>
                </c:pt>
                <c:pt idx="4301">
                  <c:v>770.4</c:v>
                </c:pt>
                <c:pt idx="4302">
                  <c:v>770.5</c:v>
                </c:pt>
                <c:pt idx="4303">
                  <c:v>770.6</c:v>
                </c:pt>
                <c:pt idx="4304">
                  <c:v>770.7</c:v>
                </c:pt>
                <c:pt idx="4305">
                  <c:v>770.8</c:v>
                </c:pt>
                <c:pt idx="4306">
                  <c:v>770.9</c:v>
                </c:pt>
                <c:pt idx="4307">
                  <c:v>771</c:v>
                </c:pt>
                <c:pt idx="4308">
                  <c:v>771.1</c:v>
                </c:pt>
                <c:pt idx="4309">
                  <c:v>771.2</c:v>
                </c:pt>
                <c:pt idx="4310">
                  <c:v>771.3</c:v>
                </c:pt>
                <c:pt idx="4311">
                  <c:v>771.4</c:v>
                </c:pt>
                <c:pt idx="4312">
                  <c:v>771.5</c:v>
                </c:pt>
                <c:pt idx="4313">
                  <c:v>771.6</c:v>
                </c:pt>
                <c:pt idx="4314">
                  <c:v>771.7</c:v>
                </c:pt>
                <c:pt idx="4315">
                  <c:v>771.8</c:v>
                </c:pt>
                <c:pt idx="4316">
                  <c:v>771.9</c:v>
                </c:pt>
                <c:pt idx="4317">
                  <c:v>772</c:v>
                </c:pt>
                <c:pt idx="4318">
                  <c:v>772.1</c:v>
                </c:pt>
                <c:pt idx="4319">
                  <c:v>772.2</c:v>
                </c:pt>
                <c:pt idx="4320">
                  <c:v>772.3</c:v>
                </c:pt>
                <c:pt idx="4321">
                  <c:v>772.4</c:v>
                </c:pt>
                <c:pt idx="4322">
                  <c:v>772.5</c:v>
                </c:pt>
                <c:pt idx="4323">
                  <c:v>772.6</c:v>
                </c:pt>
                <c:pt idx="4324">
                  <c:v>772.7</c:v>
                </c:pt>
                <c:pt idx="4325">
                  <c:v>772.8</c:v>
                </c:pt>
                <c:pt idx="4326">
                  <c:v>772.9</c:v>
                </c:pt>
                <c:pt idx="4327">
                  <c:v>773</c:v>
                </c:pt>
                <c:pt idx="4328">
                  <c:v>773.1</c:v>
                </c:pt>
                <c:pt idx="4329">
                  <c:v>773.2</c:v>
                </c:pt>
                <c:pt idx="4330">
                  <c:v>773.3</c:v>
                </c:pt>
                <c:pt idx="4331">
                  <c:v>773.4</c:v>
                </c:pt>
                <c:pt idx="4332">
                  <c:v>773.5</c:v>
                </c:pt>
                <c:pt idx="4333">
                  <c:v>773.6</c:v>
                </c:pt>
                <c:pt idx="4334">
                  <c:v>773.7</c:v>
                </c:pt>
                <c:pt idx="4335">
                  <c:v>773.8</c:v>
                </c:pt>
                <c:pt idx="4336">
                  <c:v>773.9</c:v>
                </c:pt>
                <c:pt idx="4337">
                  <c:v>774</c:v>
                </c:pt>
                <c:pt idx="4338">
                  <c:v>774.1</c:v>
                </c:pt>
                <c:pt idx="4339">
                  <c:v>774.2</c:v>
                </c:pt>
                <c:pt idx="4340">
                  <c:v>774.3</c:v>
                </c:pt>
                <c:pt idx="4341">
                  <c:v>774.4</c:v>
                </c:pt>
                <c:pt idx="4342">
                  <c:v>774.5</c:v>
                </c:pt>
                <c:pt idx="4343">
                  <c:v>774.6</c:v>
                </c:pt>
                <c:pt idx="4344">
                  <c:v>774.7</c:v>
                </c:pt>
                <c:pt idx="4345">
                  <c:v>774.8</c:v>
                </c:pt>
                <c:pt idx="4346">
                  <c:v>774.9</c:v>
                </c:pt>
                <c:pt idx="4347">
                  <c:v>775</c:v>
                </c:pt>
                <c:pt idx="4348">
                  <c:v>775.1</c:v>
                </c:pt>
                <c:pt idx="4349">
                  <c:v>775.2</c:v>
                </c:pt>
                <c:pt idx="4350">
                  <c:v>775.3</c:v>
                </c:pt>
                <c:pt idx="4351">
                  <c:v>775.4</c:v>
                </c:pt>
                <c:pt idx="4352">
                  <c:v>775.5</c:v>
                </c:pt>
                <c:pt idx="4353">
                  <c:v>775.6</c:v>
                </c:pt>
                <c:pt idx="4354">
                  <c:v>775.7</c:v>
                </c:pt>
                <c:pt idx="4355">
                  <c:v>775.8</c:v>
                </c:pt>
                <c:pt idx="4356">
                  <c:v>775.9</c:v>
                </c:pt>
                <c:pt idx="4357">
                  <c:v>776</c:v>
                </c:pt>
                <c:pt idx="4358">
                  <c:v>776.1</c:v>
                </c:pt>
                <c:pt idx="4359">
                  <c:v>776.2</c:v>
                </c:pt>
                <c:pt idx="4360">
                  <c:v>776.3</c:v>
                </c:pt>
                <c:pt idx="4361">
                  <c:v>776.4</c:v>
                </c:pt>
                <c:pt idx="4362">
                  <c:v>776.5</c:v>
                </c:pt>
                <c:pt idx="4363">
                  <c:v>776.6</c:v>
                </c:pt>
                <c:pt idx="4364">
                  <c:v>776.7</c:v>
                </c:pt>
                <c:pt idx="4365">
                  <c:v>776.8</c:v>
                </c:pt>
                <c:pt idx="4366">
                  <c:v>776.9</c:v>
                </c:pt>
                <c:pt idx="4367">
                  <c:v>777</c:v>
                </c:pt>
                <c:pt idx="4368">
                  <c:v>777.1</c:v>
                </c:pt>
                <c:pt idx="4369">
                  <c:v>777.2</c:v>
                </c:pt>
                <c:pt idx="4370">
                  <c:v>777.3</c:v>
                </c:pt>
                <c:pt idx="4371">
                  <c:v>777.4</c:v>
                </c:pt>
                <c:pt idx="4372">
                  <c:v>777.5</c:v>
                </c:pt>
                <c:pt idx="4373">
                  <c:v>777.6</c:v>
                </c:pt>
                <c:pt idx="4374">
                  <c:v>777.7</c:v>
                </c:pt>
                <c:pt idx="4375">
                  <c:v>777.8</c:v>
                </c:pt>
                <c:pt idx="4376">
                  <c:v>777.9</c:v>
                </c:pt>
                <c:pt idx="4377">
                  <c:v>778</c:v>
                </c:pt>
                <c:pt idx="4378">
                  <c:v>778.1</c:v>
                </c:pt>
                <c:pt idx="4379">
                  <c:v>778.2</c:v>
                </c:pt>
                <c:pt idx="4380">
                  <c:v>778.3</c:v>
                </c:pt>
                <c:pt idx="4381">
                  <c:v>778.4</c:v>
                </c:pt>
                <c:pt idx="4382">
                  <c:v>778.5</c:v>
                </c:pt>
                <c:pt idx="4383">
                  <c:v>778.6</c:v>
                </c:pt>
                <c:pt idx="4384">
                  <c:v>778.7</c:v>
                </c:pt>
                <c:pt idx="4385">
                  <c:v>778.8</c:v>
                </c:pt>
                <c:pt idx="4386">
                  <c:v>778.9</c:v>
                </c:pt>
                <c:pt idx="4387">
                  <c:v>779</c:v>
                </c:pt>
                <c:pt idx="4388">
                  <c:v>779.1</c:v>
                </c:pt>
                <c:pt idx="4389">
                  <c:v>779.2</c:v>
                </c:pt>
                <c:pt idx="4390">
                  <c:v>779.3</c:v>
                </c:pt>
                <c:pt idx="4391">
                  <c:v>779.4</c:v>
                </c:pt>
                <c:pt idx="4392">
                  <c:v>779.5</c:v>
                </c:pt>
                <c:pt idx="4393">
                  <c:v>779.6</c:v>
                </c:pt>
                <c:pt idx="4394">
                  <c:v>779.7</c:v>
                </c:pt>
                <c:pt idx="4395">
                  <c:v>779.8</c:v>
                </c:pt>
                <c:pt idx="4396">
                  <c:v>779.9</c:v>
                </c:pt>
                <c:pt idx="4397">
                  <c:v>780</c:v>
                </c:pt>
                <c:pt idx="4398">
                  <c:v>780.1</c:v>
                </c:pt>
                <c:pt idx="4399">
                  <c:v>780.2</c:v>
                </c:pt>
                <c:pt idx="4400">
                  <c:v>780.3</c:v>
                </c:pt>
                <c:pt idx="4401">
                  <c:v>780.4</c:v>
                </c:pt>
                <c:pt idx="4402">
                  <c:v>780.5</c:v>
                </c:pt>
                <c:pt idx="4403">
                  <c:v>780.6</c:v>
                </c:pt>
                <c:pt idx="4404">
                  <c:v>780.7</c:v>
                </c:pt>
                <c:pt idx="4405">
                  <c:v>780.8</c:v>
                </c:pt>
                <c:pt idx="4406">
                  <c:v>780.9</c:v>
                </c:pt>
                <c:pt idx="4407">
                  <c:v>781</c:v>
                </c:pt>
                <c:pt idx="4408">
                  <c:v>781.1</c:v>
                </c:pt>
                <c:pt idx="4409">
                  <c:v>781.2</c:v>
                </c:pt>
                <c:pt idx="4410">
                  <c:v>781.3</c:v>
                </c:pt>
                <c:pt idx="4411">
                  <c:v>781.4</c:v>
                </c:pt>
                <c:pt idx="4412">
                  <c:v>781.5</c:v>
                </c:pt>
                <c:pt idx="4413">
                  <c:v>781.6</c:v>
                </c:pt>
                <c:pt idx="4414">
                  <c:v>781.7</c:v>
                </c:pt>
                <c:pt idx="4415">
                  <c:v>781.8</c:v>
                </c:pt>
                <c:pt idx="4416">
                  <c:v>781.9</c:v>
                </c:pt>
                <c:pt idx="4417">
                  <c:v>782</c:v>
                </c:pt>
                <c:pt idx="4418">
                  <c:v>782.1</c:v>
                </c:pt>
                <c:pt idx="4419">
                  <c:v>782.2</c:v>
                </c:pt>
                <c:pt idx="4420">
                  <c:v>782.3</c:v>
                </c:pt>
                <c:pt idx="4421">
                  <c:v>782.4</c:v>
                </c:pt>
                <c:pt idx="4422">
                  <c:v>782.5</c:v>
                </c:pt>
                <c:pt idx="4423">
                  <c:v>782.6</c:v>
                </c:pt>
                <c:pt idx="4424">
                  <c:v>782.7</c:v>
                </c:pt>
                <c:pt idx="4425">
                  <c:v>782.8</c:v>
                </c:pt>
                <c:pt idx="4426">
                  <c:v>782.9</c:v>
                </c:pt>
                <c:pt idx="4427">
                  <c:v>783</c:v>
                </c:pt>
                <c:pt idx="4428">
                  <c:v>783.1</c:v>
                </c:pt>
                <c:pt idx="4429">
                  <c:v>783.2</c:v>
                </c:pt>
                <c:pt idx="4430">
                  <c:v>783.3</c:v>
                </c:pt>
                <c:pt idx="4431">
                  <c:v>783.4</c:v>
                </c:pt>
                <c:pt idx="4432">
                  <c:v>783.5</c:v>
                </c:pt>
                <c:pt idx="4433">
                  <c:v>783.6</c:v>
                </c:pt>
                <c:pt idx="4434">
                  <c:v>783.7</c:v>
                </c:pt>
                <c:pt idx="4435">
                  <c:v>783.8</c:v>
                </c:pt>
                <c:pt idx="4436">
                  <c:v>783.9</c:v>
                </c:pt>
                <c:pt idx="4437">
                  <c:v>784</c:v>
                </c:pt>
                <c:pt idx="4438">
                  <c:v>784.1</c:v>
                </c:pt>
                <c:pt idx="4439">
                  <c:v>784.2</c:v>
                </c:pt>
                <c:pt idx="4440">
                  <c:v>784.3</c:v>
                </c:pt>
                <c:pt idx="4441">
                  <c:v>784.4</c:v>
                </c:pt>
                <c:pt idx="4442">
                  <c:v>784.5</c:v>
                </c:pt>
                <c:pt idx="4443">
                  <c:v>784.6</c:v>
                </c:pt>
                <c:pt idx="4444">
                  <c:v>784.7</c:v>
                </c:pt>
                <c:pt idx="4445">
                  <c:v>784.8</c:v>
                </c:pt>
                <c:pt idx="4446">
                  <c:v>784.9</c:v>
                </c:pt>
                <c:pt idx="4447">
                  <c:v>785</c:v>
                </c:pt>
                <c:pt idx="4448">
                  <c:v>785.1</c:v>
                </c:pt>
                <c:pt idx="4449">
                  <c:v>785.2</c:v>
                </c:pt>
                <c:pt idx="4450">
                  <c:v>785.3</c:v>
                </c:pt>
                <c:pt idx="4451">
                  <c:v>785.4</c:v>
                </c:pt>
                <c:pt idx="4452">
                  <c:v>785.5</c:v>
                </c:pt>
                <c:pt idx="4453">
                  <c:v>785.6</c:v>
                </c:pt>
                <c:pt idx="4454">
                  <c:v>785.7</c:v>
                </c:pt>
                <c:pt idx="4455">
                  <c:v>785.8</c:v>
                </c:pt>
                <c:pt idx="4456">
                  <c:v>785.9</c:v>
                </c:pt>
                <c:pt idx="4457">
                  <c:v>786</c:v>
                </c:pt>
                <c:pt idx="4458">
                  <c:v>786.1</c:v>
                </c:pt>
                <c:pt idx="4459">
                  <c:v>786.2</c:v>
                </c:pt>
                <c:pt idx="4460">
                  <c:v>786.3</c:v>
                </c:pt>
                <c:pt idx="4461">
                  <c:v>786.4</c:v>
                </c:pt>
                <c:pt idx="4462">
                  <c:v>786.5</c:v>
                </c:pt>
                <c:pt idx="4463">
                  <c:v>786.6</c:v>
                </c:pt>
                <c:pt idx="4464">
                  <c:v>786.7</c:v>
                </c:pt>
                <c:pt idx="4465">
                  <c:v>786.8</c:v>
                </c:pt>
                <c:pt idx="4466">
                  <c:v>786.9</c:v>
                </c:pt>
                <c:pt idx="4467">
                  <c:v>787</c:v>
                </c:pt>
                <c:pt idx="4468">
                  <c:v>787.1</c:v>
                </c:pt>
                <c:pt idx="4469">
                  <c:v>787.2</c:v>
                </c:pt>
                <c:pt idx="4470">
                  <c:v>787.3</c:v>
                </c:pt>
                <c:pt idx="4471">
                  <c:v>787.4</c:v>
                </c:pt>
                <c:pt idx="4472">
                  <c:v>787.5</c:v>
                </c:pt>
                <c:pt idx="4473">
                  <c:v>787.6</c:v>
                </c:pt>
                <c:pt idx="4474">
                  <c:v>787.7</c:v>
                </c:pt>
                <c:pt idx="4475">
                  <c:v>787.8</c:v>
                </c:pt>
                <c:pt idx="4476">
                  <c:v>787.9</c:v>
                </c:pt>
                <c:pt idx="4477">
                  <c:v>788</c:v>
                </c:pt>
                <c:pt idx="4478">
                  <c:v>788.1</c:v>
                </c:pt>
                <c:pt idx="4479">
                  <c:v>788.2</c:v>
                </c:pt>
                <c:pt idx="4480">
                  <c:v>788.3</c:v>
                </c:pt>
                <c:pt idx="4481">
                  <c:v>788.4</c:v>
                </c:pt>
                <c:pt idx="4482">
                  <c:v>788.5</c:v>
                </c:pt>
                <c:pt idx="4483">
                  <c:v>788.6</c:v>
                </c:pt>
                <c:pt idx="4484">
                  <c:v>788.7</c:v>
                </c:pt>
                <c:pt idx="4485">
                  <c:v>788.8</c:v>
                </c:pt>
                <c:pt idx="4486">
                  <c:v>788.9</c:v>
                </c:pt>
                <c:pt idx="4487">
                  <c:v>789</c:v>
                </c:pt>
                <c:pt idx="4488">
                  <c:v>789.1</c:v>
                </c:pt>
                <c:pt idx="4489">
                  <c:v>789.2</c:v>
                </c:pt>
                <c:pt idx="4490">
                  <c:v>789.3</c:v>
                </c:pt>
                <c:pt idx="4491">
                  <c:v>789.4</c:v>
                </c:pt>
                <c:pt idx="4492">
                  <c:v>789.5</c:v>
                </c:pt>
                <c:pt idx="4493">
                  <c:v>789.6</c:v>
                </c:pt>
                <c:pt idx="4494">
                  <c:v>789.7</c:v>
                </c:pt>
                <c:pt idx="4495">
                  <c:v>789.8</c:v>
                </c:pt>
                <c:pt idx="4496">
                  <c:v>789.9</c:v>
                </c:pt>
                <c:pt idx="4497">
                  <c:v>790</c:v>
                </c:pt>
                <c:pt idx="4498">
                  <c:v>790.1</c:v>
                </c:pt>
                <c:pt idx="4499">
                  <c:v>790.2</c:v>
                </c:pt>
                <c:pt idx="4500">
                  <c:v>790.3</c:v>
                </c:pt>
                <c:pt idx="4501">
                  <c:v>790.4</c:v>
                </c:pt>
                <c:pt idx="4502">
                  <c:v>790.5</c:v>
                </c:pt>
                <c:pt idx="4503">
                  <c:v>790.6</c:v>
                </c:pt>
                <c:pt idx="4504">
                  <c:v>790.7</c:v>
                </c:pt>
                <c:pt idx="4505">
                  <c:v>790.8</c:v>
                </c:pt>
                <c:pt idx="4506">
                  <c:v>790.9</c:v>
                </c:pt>
                <c:pt idx="4507">
                  <c:v>791</c:v>
                </c:pt>
                <c:pt idx="4508">
                  <c:v>791.1</c:v>
                </c:pt>
                <c:pt idx="4509">
                  <c:v>791.2</c:v>
                </c:pt>
                <c:pt idx="4510">
                  <c:v>791.3</c:v>
                </c:pt>
                <c:pt idx="4511">
                  <c:v>791.4</c:v>
                </c:pt>
                <c:pt idx="4512">
                  <c:v>791.5</c:v>
                </c:pt>
                <c:pt idx="4513">
                  <c:v>791.6</c:v>
                </c:pt>
                <c:pt idx="4514">
                  <c:v>791.7</c:v>
                </c:pt>
                <c:pt idx="4515">
                  <c:v>791.8</c:v>
                </c:pt>
                <c:pt idx="4516">
                  <c:v>791.9</c:v>
                </c:pt>
                <c:pt idx="4517">
                  <c:v>792</c:v>
                </c:pt>
                <c:pt idx="4518">
                  <c:v>792.1</c:v>
                </c:pt>
                <c:pt idx="4519">
                  <c:v>792.2</c:v>
                </c:pt>
                <c:pt idx="4520">
                  <c:v>792.3</c:v>
                </c:pt>
                <c:pt idx="4521">
                  <c:v>792.4</c:v>
                </c:pt>
                <c:pt idx="4522">
                  <c:v>792.5</c:v>
                </c:pt>
                <c:pt idx="4523">
                  <c:v>792.6</c:v>
                </c:pt>
                <c:pt idx="4524">
                  <c:v>792.7</c:v>
                </c:pt>
                <c:pt idx="4525">
                  <c:v>792.8</c:v>
                </c:pt>
                <c:pt idx="4526">
                  <c:v>792.9</c:v>
                </c:pt>
                <c:pt idx="4527">
                  <c:v>793</c:v>
                </c:pt>
                <c:pt idx="4528">
                  <c:v>793.1</c:v>
                </c:pt>
                <c:pt idx="4529">
                  <c:v>793.2</c:v>
                </c:pt>
                <c:pt idx="4530">
                  <c:v>793.3</c:v>
                </c:pt>
                <c:pt idx="4531">
                  <c:v>793.4</c:v>
                </c:pt>
                <c:pt idx="4532">
                  <c:v>793.5</c:v>
                </c:pt>
                <c:pt idx="4533">
                  <c:v>793.6</c:v>
                </c:pt>
                <c:pt idx="4534">
                  <c:v>793.7</c:v>
                </c:pt>
                <c:pt idx="4535">
                  <c:v>793.8</c:v>
                </c:pt>
                <c:pt idx="4536">
                  <c:v>793.9</c:v>
                </c:pt>
                <c:pt idx="4537">
                  <c:v>794</c:v>
                </c:pt>
                <c:pt idx="4538">
                  <c:v>794.1</c:v>
                </c:pt>
                <c:pt idx="4539">
                  <c:v>794.2</c:v>
                </c:pt>
                <c:pt idx="4540">
                  <c:v>794.3</c:v>
                </c:pt>
                <c:pt idx="4541">
                  <c:v>794.4</c:v>
                </c:pt>
                <c:pt idx="4542">
                  <c:v>794.5</c:v>
                </c:pt>
                <c:pt idx="4543">
                  <c:v>794.6</c:v>
                </c:pt>
                <c:pt idx="4544">
                  <c:v>794.7</c:v>
                </c:pt>
                <c:pt idx="4545">
                  <c:v>794.8</c:v>
                </c:pt>
                <c:pt idx="4546">
                  <c:v>794.9</c:v>
                </c:pt>
                <c:pt idx="4547">
                  <c:v>795</c:v>
                </c:pt>
                <c:pt idx="4548">
                  <c:v>795.1</c:v>
                </c:pt>
                <c:pt idx="4549">
                  <c:v>795.2</c:v>
                </c:pt>
                <c:pt idx="4550">
                  <c:v>795.3</c:v>
                </c:pt>
                <c:pt idx="4551">
                  <c:v>795.4</c:v>
                </c:pt>
                <c:pt idx="4552">
                  <c:v>795.5</c:v>
                </c:pt>
                <c:pt idx="4553">
                  <c:v>795.6</c:v>
                </c:pt>
                <c:pt idx="4554">
                  <c:v>795.7</c:v>
                </c:pt>
                <c:pt idx="4555">
                  <c:v>795.8</c:v>
                </c:pt>
                <c:pt idx="4556">
                  <c:v>795.9</c:v>
                </c:pt>
                <c:pt idx="4557">
                  <c:v>796</c:v>
                </c:pt>
                <c:pt idx="4558">
                  <c:v>796.1</c:v>
                </c:pt>
                <c:pt idx="4559">
                  <c:v>796.2</c:v>
                </c:pt>
                <c:pt idx="4560">
                  <c:v>796.3</c:v>
                </c:pt>
                <c:pt idx="4561">
                  <c:v>796.4</c:v>
                </c:pt>
                <c:pt idx="4562">
                  <c:v>796.5</c:v>
                </c:pt>
                <c:pt idx="4563">
                  <c:v>796.6</c:v>
                </c:pt>
                <c:pt idx="4564">
                  <c:v>796.7</c:v>
                </c:pt>
                <c:pt idx="4565">
                  <c:v>796.8</c:v>
                </c:pt>
                <c:pt idx="4566">
                  <c:v>796.9</c:v>
                </c:pt>
                <c:pt idx="4567">
                  <c:v>797</c:v>
                </c:pt>
                <c:pt idx="4568">
                  <c:v>797.1</c:v>
                </c:pt>
                <c:pt idx="4569">
                  <c:v>797.2</c:v>
                </c:pt>
                <c:pt idx="4570">
                  <c:v>797.3</c:v>
                </c:pt>
                <c:pt idx="4571">
                  <c:v>797.4</c:v>
                </c:pt>
                <c:pt idx="4572">
                  <c:v>797.5</c:v>
                </c:pt>
                <c:pt idx="4573">
                  <c:v>797.6</c:v>
                </c:pt>
                <c:pt idx="4574">
                  <c:v>797.7</c:v>
                </c:pt>
                <c:pt idx="4575">
                  <c:v>797.8</c:v>
                </c:pt>
                <c:pt idx="4576">
                  <c:v>797.9</c:v>
                </c:pt>
                <c:pt idx="4577">
                  <c:v>798</c:v>
                </c:pt>
                <c:pt idx="4578">
                  <c:v>798.1</c:v>
                </c:pt>
                <c:pt idx="4579">
                  <c:v>798.2</c:v>
                </c:pt>
                <c:pt idx="4580">
                  <c:v>798.3</c:v>
                </c:pt>
                <c:pt idx="4581">
                  <c:v>798.4</c:v>
                </c:pt>
                <c:pt idx="4582">
                  <c:v>798.5</c:v>
                </c:pt>
                <c:pt idx="4583">
                  <c:v>798.6</c:v>
                </c:pt>
                <c:pt idx="4584">
                  <c:v>798.7</c:v>
                </c:pt>
                <c:pt idx="4585">
                  <c:v>798.8</c:v>
                </c:pt>
                <c:pt idx="4586">
                  <c:v>798.9</c:v>
                </c:pt>
                <c:pt idx="4587">
                  <c:v>799</c:v>
                </c:pt>
                <c:pt idx="4588">
                  <c:v>799.1</c:v>
                </c:pt>
                <c:pt idx="4589">
                  <c:v>799.2</c:v>
                </c:pt>
                <c:pt idx="4590">
                  <c:v>799.3</c:v>
                </c:pt>
                <c:pt idx="4591">
                  <c:v>799.4</c:v>
                </c:pt>
                <c:pt idx="4592">
                  <c:v>799.5</c:v>
                </c:pt>
                <c:pt idx="4593">
                  <c:v>799.6</c:v>
                </c:pt>
                <c:pt idx="4594">
                  <c:v>799.7</c:v>
                </c:pt>
                <c:pt idx="4595">
                  <c:v>799.8</c:v>
                </c:pt>
                <c:pt idx="4596">
                  <c:v>799.9</c:v>
                </c:pt>
                <c:pt idx="4597">
                  <c:v>800</c:v>
                </c:pt>
                <c:pt idx="4598">
                  <c:v>800.1</c:v>
                </c:pt>
                <c:pt idx="4599">
                  <c:v>800.2</c:v>
                </c:pt>
                <c:pt idx="4600">
                  <c:v>800.3</c:v>
                </c:pt>
                <c:pt idx="4601">
                  <c:v>800.4</c:v>
                </c:pt>
                <c:pt idx="4602">
                  <c:v>800.5</c:v>
                </c:pt>
                <c:pt idx="4603">
                  <c:v>800.6</c:v>
                </c:pt>
                <c:pt idx="4604">
                  <c:v>800.7</c:v>
                </c:pt>
                <c:pt idx="4605">
                  <c:v>800.8</c:v>
                </c:pt>
                <c:pt idx="4606">
                  <c:v>800.9</c:v>
                </c:pt>
                <c:pt idx="4607">
                  <c:v>801</c:v>
                </c:pt>
                <c:pt idx="4608">
                  <c:v>801.1</c:v>
                </c:pt>
                <c:pt idx="4609">
                  <c:v>801.2</c:v>
                </c:pt>
                <c:pt idx="4610">
                  <c:v>801.3</c:v>
                </c:pt>
                <c:pt idx="4611">
                  <c:v>801.4</c:v>
                </c:pt>
                <c:pt idx="4612">
                  <c:v>801.5</c:v>
                </c:pt>
                <c:pt idx="4613">
                  <c:v>801.6</c:v>
                </c:pt>
                <c:pt idx="4614">
                  <c:v>801.7</c:v>
                </c:pt>
                <c:pt idx="4615">
                  <c:v>801.8</c:v>
                </c:pt>
                <c:pt idx="4616">
                  <c:v>801.9</c:v>
                </c:pt>
                <c:pt idx="4617">
                  <c:v>802</c:v>
                </c:pt>
                <c:pt idx="4618">
                  <c:v>802.1</c:v>
                </c:pt>
                <c:pt idx="4619">
                  <c:v>802.2</c:v>
                </c:pt>
                <c:pt idx="4620">
                  <c:v>802.3</c:v>
                </c:pt>
                <c:pt idx="4621">
                  <c:v>802.4</c:v>
                </c:pt>
                <c:pt idx="4622">
                  <c:v>802.5</c:v>
                </c:pt>
                <c:pt idx="4623">
                  <c:v>802.6</c:v>
                </c:pt>
                <c:pt idx="4624">
                  <c:v>802.7</c:v>
                </c:pt>
                <c:pt idx="4625">
                  <c:v>802.8</c:v>
                </c:pt>
                <c:pt idx="4626">
                  <c:v>802.9</c:v>
                </c:pt>
                <c:pt idx="4627">
                  <c:v>803</c:v>
                </c:pt>
                <c:pt idx="4628">
                  <c:v>803.1</c:v>
                </c:pt>
                <c:pt idx="4629">
                  <c:v>803.2</c:v>
                </c:pt>
                <c:pt idx="4630">
                  <c:v>803.3</c:v>
                </c:pt>
                <c:pt idx="4631">
                  <c:v>803.4</c:v>
                </c:pt>
                <c:pt idx="4632">
                  <c:v>803.5</c:v>
                </c:pt>
                <c:pt idx="4633">
                  <c:v>803.6</c:v>
                </c:pt>
                <c:pt idx="4634">
                  <c:v>803.7</c:v>
                </c:pt>
                <c:pt idx="4635">
                  <c:v>803.8</c:v>
                </c:pt>
                <c:pt idx="4636">
                  <c:v>803.9</c:v>
                </c:pt>
                <c:pt idx="4637">
                  <c:v>804</c:v>
                </c:pt>
                <c:pt idx="4638">
                  <c:v>804.1</c:v>
                </c:pt>
                <c:pt idx="4639">
                  <c:v>804.2</c:v>
                </c:pt>
                <c:pt idx="4640">
                  <c:v>804.3</c:v>
                </c:pt>
                <c:pt idx="4641">
                  <c:v>804.4</c:v>
                </c:pt>
                <c:pt idx="4642">
                  <c:v>804.5</c:v>
                </c:pt>
                <c:pt idx="4643">
                  <c:v>804.6</c:v>
                </c:pt>
                <c:pt idx="4644">
                  <c:v>804.7</c:v>
                </c:pt>
                <c:pt idx="4645">
                  <c:v>804.8</c:v>
                </c:pt>
                <c:pt idx="4646">
                  <c:v>804.9</c:v>
                </c:pt>
                <c:pt idx="4647">
                  <c:v>805</c:v>
                </c:pt>
                <c:pt idx="4648">
                  <c:v>805.1</c:v>
                </c:pt>
                <c:pt idx="4649">
                  <c:v>805.2</c:v>
                </c:pt>
                <c:pt idx="4650">
                  <c:v>805.3</c:v>
                </c:pt>
                <c:pt idx="4651">
                  <c:v>805.4</c:v>
                </c:pt>
                <c:pt idx="4652">
                  <c:v>805.5</c:v>
                </c:pt>
                <c:pt idx="4653">
                  <c:v>805.6</c:v>
                </c:pt>
                <c:pt idx="4654">
                  <c:v>805.7</c:v>
                </c:pt>
                <c:pt idx="4655">
                  <c:v>805.8</c:v>
                </c:pt>
                <c:pt idx="4656">
                  <c:v>805.9</c:v>
                </c:pt>
                <c:pt idx="4657">
                  <c:v>806</c:v>
                </c:pt>
                <c:pt idx="4658">
                  <c:v>806.1</c:v>
                </c:pt>
                <c:pt idx="4659">
                  <c:v>806.2</c:v>
                </c:pt>
                <c:pt idx="4660">
                  <c:v>806.3</c:v>
                </c:pt>
                <c:pt idx="4661">
                  <c:v>806.4</c:v>
                </c:pt>
                <c:pt idx="4662">
                  <c:v>806.5</c:v>
                </c:pt>
                <c:pt idx="4663">
                  <c:v>806.6</c:v>
                </c:pt>
                <c:pt idx="4664">
                  <c:v>806.7</c:v>
                </c:pt>
                <c:pt idx="4665">
                  <c:v>806.8</c:v>
                </c:pt>
                <c:pt idx="4666">
                  <c:v>806.9</c:v>
                </c:pt>
                <c:pt idx="4667">
                  <c:v>807</c:v>
                </c:pt>
                <c:pt idx="4668">
                  <c:v>807.1</c:v>
                </c:pt>
                <c:pt idx="4669">
                  <c:v>807.2</c:v>
                </c:pt>
                <c:pt idx="4670">
                  <c:v>807.3</c:v>
                </c:pt>
                <c:pt idx="4671">
                  <c:v>807.4</c:v>
                </c:pt>
                <c:pt idx="4672">
                  <c:v>807.5</c:v>
                </c:pt>
                <c:pt idx="4673">
                  <c:v>807.6</c:v>
                </c:pt>
                <c:pt idx="4674">
                  <c:v>807.7</c:v>
                </c:pt>
                <c:pt idx="4675">
                  <c:v>807.8</c:v>
                </c:pt>
                <c:pt idx="4676">
                  <c:v>807.9</c:v>
                </c:pt>
                <c:pt idx="4677">
                  <c:v>808</c:v>
                </c:pt>
                <c:pt idx="4678">
                  <c:v>808.1</c:v>
                </c:pt>
                <c:pt idx="4679">
                  <c:v>808.2</c:v>
                </c:pt>
                <c:pt idx="4680">
                  <c:v>808.3</c:v>
                </c:pt>
                <c:pt idx="4681">
                  <c:v>808.4</c:v>
                </c:pt>
                <c:pt idx="4682">
                  <c:v>808.5</c:v>
                </c:pt>
                <c:pt idx="4683">
                  <c:v>808.6</c:v>
                </c:pt>
                <c:pt idx="4684">
                  <c:v>808.7</c:v>
                </c:pt>
                <c:pt idx="4685">
                  <c:v>808.8</c:v>
                </c:pt>
                <c:pt idx="4686">
                  <c:v>808.9</c:v>
                </c:pt>
                <c:pt idx="4687">
                  <c:v>809</c:v>
                </c:pt>
                <c:pt idx="4688">
                  <c:v>809.1</c:v>
                </c:pt>
                <c:pt idx="4689">
                  <c:v>809.2</c:v>
                </c:pt>
                <c:pt idx="4690">
                  <c:v>809.3</c:v>
                </c:pt>
                <c:pt idx="4691">
                  <c:v>809.4</c:v>
                </c:pt>
                <c:pt idx="4692">
                  <c:v>809.5</c:v>
                </c:pt>
                <c:pt idx="4693">
                  <c:v>809.6</c:v>
                </c:pt>
                <c:pt idx="4694">
                  <c:v>809.7</c:v>
                </c:pt>
                <c:pt idx="4695">
                  <c:v>809.8</c:v>
                </c:pt>
                <c:pt idx="4696">
                  <c:v>809.9</c:v>
                </c:pt>
                <c:pt idx="4697">
                  <c:v>810</c:v>
                </c:pt>
                <c:pt idx="4698">
                  <c:v>810.1</c:v>
                </c:pt>
                <c:pt idx="4699">
                  <c:v>810.2</c:v>
                </c:pt>
                <c:pt idx="4700">
                  <c:v>810.3</c:v>
                </c:pt>
                <c:pt idx="4701">
                  <c:v>810.4</c:v>
                </c:pt>
                <c:pt idx="4702">
                  <c:v>810.5</c:v>
                </c:pt>
                <c:pt idx="4703">
                  <c:v>810.6</c:v>
                </c:pt>
                <c:pt idx="4704">
                  <c:v>810.7</c:v>
                </c:pt>
                <c:pt idx="4705">
                  <c:v>810.8</c:v>
                </c:pt>
                <c:pt idx="4706">
                  <c:v>810.9</c:v>
                </c:pt>
                <c:pt idx="4707">
                  <c:v>811</c:v>
                </c:pt>
                <c:pt idx="4708">
                  <c:v>811.1</c:v>
                </c:pt>
                <c:pt idx="4709">
                  <c:v>811.2</c:v>
                </c:pt>
                <c:pt idx="4710">
                  <c:v>811.3</c:v>
                </c:pt>
                <c:pt idx="4711">
                  <c:v>811.4</c:v>
                </c:pt>
                <c:pt idx="4712">
                  <c:v>811.5</c:v>
                </c:pt>
                <c:pt idx="4713">
                  <c:v>811.6</c:v>
                </c:pt>
                <c:pt idx="4714">
                  <c:v>811.7</c:v>
                </c:pt>
                <c:pt idx="4715">
                  <c:v>811.8</c:v>
                </c:pt>
                <c:pt idx="4716">
                  <c:v>811.9</c:v>
                </c:pt>
                <c:pt idx="4717">
                  <c:v>812</c:v>
                </c:pt>
                <c:pt idx="4718">
                  <c:v>812.1</c:v>
                </c:pt>
                <c:pt idx="4719">
                  <c:v>812.2</c:v>
                </c:pt>
                <c:pt idx="4720">
                  <c:v>812.3</c:v>
                </c:pt>
                <c:pt idx="4721">
                  <c:v>812.4</c:v>
                </c:pt>
                <c:pt idx="4722">
                  <c:v>812.5</c:v>
                </c:pt>
                <c:pt idx="4723">
                  <c:v>812.6</c:v>
                </c:pt>
                <c:pt idx="4724">
                  <c:v>812.7</c:v>
                </c:pt>
                <c:pt idx="4725">
                  <c:v>812.8</c:v>
                </c:pt>
                <c:pt idx="4726">
                  <c:v>812.9</c:v>
                </c:pt>
                <c:pt idx="4727">
                  <c:v>813</c:v>
                </c:pt>
                <c:pt idx="4728">
                  <c:v>813.1</c:v>
                </c:pt>
                <c:pt idx="4729">
                  <c:v>813.2</c:v>
                </c:pt>
                <c:pt idx="4730">
                  <c:v>813.3</c:v>
                </c:pt>
                <c:pt idx="4731">
                  <c:v>813.4</c:v>
                </c:pt>
                <c:pt idx="4732">
                  <c:v>813.5</c:v>
                </c:pt>
                <c:pt idx="4733">
                  <c:v>813.6</c:v>
                </c:pt>
                <c:pt idx="4734">
                  <c:v>813.7</c:v>
                </c:pt>
                <c:pt idx="4735">
                  <c:v>813.8</c:v>
                </c:pt>
                <c:pt idx="4736">
                  <c:v>813.9</c:v>
                </c:pt>
                <c:pt idx="4737">
                  <c:v>814</c:v>
                </c:pt>
                <c:pt idx="4738">
                  <c:v>814.1</c:v>
                </c:pt>
                <c:pt idx="4739">
                  <c:v>814.2</c:v>
                </c:pt>
                <c:pt idx="4740">
                  <c:v>814.3</c:v>
                </c:pt>
                <c:pt idx="4741">
                  <c:v>814.4</c:v>
                </c:pt>
                <c:pt idx="4742">
                  <c:v>814.5</c:v>
                </c:pt>
                <c:pt idx="4743">
                  <c:v>814.6</c:v>
                </c:pt>
                <c:pt idx="4744">
                  <c:v>814.7</c:v>
                </c:pt>
                <c:pt idx="4745">
                  <c:v>814.8</c:v>
                </c:pt>
                <c:pt idx="4746">
                  <c:v>814.9</c:v>
                </c:pt>
                <c:pt idx="4747">
                  <c:v>815</c:v>
                </c:pt>
                <c:pt idx="4748">
                  <c:v>815.1</c:v>
                </c:pt>
                <c:pt idx="4749">
                  <c:v>815.2</c:v>
                </c:pt>
                <c:pt idx="4750">
                  <c:v>815.3</c:v>
                </c:pt>
                <c:pt idx="4751">
                  <c:v>815.4</c:v>
                </c:pt>
                <c:pt idx="4752">
                  <c:v>815.5</c:v>
                </c:pt>
                <c:pt idx="4753">
                  <c:v>815.6</c:v>
                </c:pt>
                <c:pt idx="4754">
                  <c:v>815.7</c:v>
                </c:pt>
                <c:pt idx="4755">
                  <c:v>815.8</c:v>
                </c:pt>
                <c:pt idx="4756">
                  <c:v>815.9</c:v>
                </c:pt>
                <c:pt idx="4757">
                  <c:v>816</c:v>
                </c:pt>
                <c:pt idx="4758">
                  <c:v>816.1</c:v>
                </c:pt>
                <c:pt idx="4759">
                  <c:v>816.2</c:v>
                </c:pt>
                <c:pt idx="4760">
                  <c:v>816.3</c:v>
                </c:pt>
                <c:pt idx="4761">
                  <c:v>816.4</c:v>
                </c:pt>
                <c:pt idx="4762">
                  <c:v>816.5</c:v>
                </c:pt>
                <c:pt idx="4763">
                  <c:v>816.6</c:v>
                </c:pt>
                <c:pt idx="4764">
                  <c:v>816.7</c:v>
                </c:pt>
                <c:pt idx="4765">
                  <c:v>816.8</c:v>
                </c:pt>
                <c:pt idx="4766">
                  <c:v>816.9</c:v>
                </c:pt>
                <c:pt idx="4767">
                  <c:v>817</c:v>
                </c:pt>
                <c:pt idx="4768">
                  <c:v>817.1</c:v>
                </c:pt>
                <c:pt idx="4769">
                  <c:v>817.2</c:v>
                </c:pt>
                <c:pt idx="4770">
                  <c:v>817.3</c:v>
                </c:pt>
                <c:pt idx="4771">
                  <c:v>817.4</c:v>
                </c:pt>
                <c:pt idx="4772">
                  <c:v>817.5</c:v>
                </c:pt>
                <c:pt idx="4773">
                  <c:v>817.6</c:v>
                </c:pt>
                <c:pt idx="4774">
                  <c:v>817.7</c:v>
                </c:pt>
                <c:pt idx="4775">
                  <c:v>817.8</c:v>
                </c:pt>
                <c:pt idx="4776">
                  <c:v>817.9</c:v>
                </c:pt>
                <c:pt idx="4777">
                  <c:v>818</c:v>
                </c:pt>
                <c:pt idx="4778">
                  <c:v>818.1</c:v>
                </c:pt>
                <c:pt idx="4779">
                  <c:v>818.2</c:v>
                </c:pt>
                <c:pt idx="4780">
                  <c:v>818.3</c:v>
                </c:pt>
                <c:pt idx="4781">
                  <c:v>818.4</c:v>
                </c:pt>
                <c:pt idx="4782">
                  <c:v>818.5</c:v>
                </c:pt>
                <c:pt idx="4783">
                  <c:v>818.6</c:v>
                </c:pt>
                <c:pt idx="4784">
                  <c:v>818.7</c:v>
                </c:pt>
                <c:pt idx="4785">
                  <c:v>818.8</c:v>
                </c:pt>
                <c:pt idx="4786">
                  <c:v>818.9</c:v>
                </c:pt>
                <c:pt idx="4787">
                  <c:v>819</c:v>
                </c:pt>
                <c:pt idx="4788">
                  <c:v>819.1</c:v>
                </c:pt>
                <c:pt idx="4789">
                  <c:v>819.2</c:v>
                </c:pt>
                <c:pt idx="4790">
                  <c:v>819.3</c:v>
                </c:pt>
                <c:pt idx="4791">
                  <c:v>819.4</c:v>
                </c:pt>
                <c:pt idx="4792">
                  <c:v>819.5</c:v>
                </c:pt>
                <c:pt idx="4793">
                  <c:v>819.6</c:v>
                </c:pt>
                <c:pt idx="4794">
                  <c:v>819.7</c:v>
                </c:pt>
                <c:pt idx="4795">
                  <c:v>819.8</c:v>
                </c:pt>
                <c:pt idx="4796">
                  <c:v>819.9</c:v>
                </c:pt>
                <c:pt idx="4797">
                  <c:v>820</c:v>
                </c:pt>
                <c:pt idx="4798">
                  <c:v>820.1</c:v>
                </c:pt>
                <c:pt idx="4799">
                  <c:v>820.2</c:v>
                </c:pt>
                <c:pt idx="4800">
                  <c:v>820.3</c:v>
                </c:pt>
                <c:pt idx="4801">
                  <c:v>820.4</c:v>
                </c:pt>
                <c:pt idx="4802">
                  <c:v>820.5</c:v>
                </c:pt>
                <c:pt idx="4803">
                  <c:v>820.6</c:v>
                </c:pt>
                <c:pt idx="4804">
                  <c:v>820.7</c:v>
                </c:pt>
                <c:pt idx="4805">
                  <c:v>820.8</c:v>
                </c:pt>
                <c:pt idx="4806">
                  <c:v>820.9</c:v>
                </c:pt>
                <c:pt idx="4807">
                  <c:v>821</c:v>
                </c:pt>
                <c:pt idx="4808">
                  <c:v>821.1</c:v>
                </c:pt>
                <c:pt idx="4809">
                  <c:v>821.2</c:v>
                </c:pt>
                <c:pt idx="4810">
                  <c:v>821.3</c:v>
                </c:pt>
                <c:pt idx="4811">
                  <c:v>821.4</c:v>
                </c:pt>
                <c:pt idx="4812">
                  <c:v>821.5</c:v>
                </c:pt>
                <c:pt idx="4813">
                  <c:v>821.6</c:v>
                </c:pt>
                <c:pt idx="4814">
                  <c:v>821.7</c:v>
                </c:pt>
                <c:pt idx="4815">
                  <c:v>821.8</c:v>
                </c:pt>
                <c:pt idx="4816">
                  <c:v>821.9</c:v>
                </c:pt>
                <c:pt idx="4817">
                  <c:v>822</c:v>
                </c:pt>
                <c:pt idx="4818">
                  <c:v>822.1</c:v>
                </c:pt>
                <c:pt idx="4819">
                  <c:v>822.2</c:v>
                </c:pt>
                <c:pt idx="4820">
                  <c:v>822.3</c:v>
                </c:pt>
                <c:pt idx="4821">
                  <c:v>822.4</c:v>
                </c:pt>
                <c:pt idx="4822">
                  <c:v>822.5</c:v>
                </c:pt>
                <c:pt idx="4823">
                  <c:v>822.6</c:v>
                </c:pt>
                <c:pt idx="4824">
                  <c:v>822.7</c:v>
                </c:pt>
                <c:pt idx="4825">
                  <c:v>822.8</c:v>
                </c:pt>
                <c:pt idx="4826">
                  <c:v>822.9</c:v>
                </c:pt>
                <c:pt idx="4827">
                  <c:v>823</c:v>
                </c:pt>
                <c:pt idx="4828">
                  <c:v>823.1</c:v>
                </c:pt>
                <c:pt idx="4829">
                  <c:v>823.2</c:v>
                </c:pt>
                <c:pt idx="4830">
                  <c:v>823.3</c:v>
                </c:pt>
                <c:pt idx="4831">
                  <c:v>823.4</c:v>
                </c:pt>
                <c:pt idx="4832">
                  <c:v>823.5</c:v>
                </c:pt>
                <c:pt idx="4833">
                  <c:v>823.6</c:v>
                </c:pt>
                <c:pt idx="4834">
                  <c:v>823.7</c:v>
                </c:pt>
                <c:pt idx="4835">
                  <c:v>823.8</c:v>
                </c:pt>
                <c:pt idx="4836">
                  <c:v>823.9</c:v>
                </c:pt>
                <c:pt idx="4837">
                  <c:v>824</c:v>
                </c:pt>
                <c:pt idx="4838">
                  <c:v>824.1</c:v>
                </c:pt>
                <c:pt idx="4839">
                  <c:v>824.2</c:v>
                </c:pt>
                <c:pt idx="4840">
                  <c:v>824.3</c:v>
                </c:pt>
                <c:pt idx="4841">
                  <c:v>824.4</c:v>
                </c:pt>
                <c:pt idx="4842">
                  <c:v>824.5</c:v>
                </c:pt>
                <c:pt idx="4843">
                  <c:v>824.6</c:v>
                </c:pt>
                <c:pt idx="4844">
                  <c:v>824.7</c:v>
                </c:pt>
                <c:pt idx="4845">
                  <c:v>824.8</c:v>
                </c:pt>
                <c:pt idx="4846">
                  <c:v>824.9</c:v>
                </c:pt>
                <c:pt idx="4847">
                  <c:v>825</c:v>
                </c:pt>
                <c:pt idx="4848">
                  <c:v>825.1</c:v>
                </c:pt>
                <c:pt idx="4849">
                  <c:v>825.2</c:v>
                </c:pt>
                <c:pt idx="4850">
                  <c:v>825.3</c:v>
                </c:pt>
                <c:pt idx="4851">
                  <c:v>825.4</c:v>
                </c:pt>
                <c:pt idx="4852">
                  <c:v>825.5</c:v>
                </c:pt>
                <c:pt idx="4853">
                  <c:v>825.6</c:v>
                </c:pt>
                <c:pt idx="4854">
                  <c:v>825.7</c:v>
                </c:pt>
                <c:pt idx="4855">
                  <c:v>825.8</c:v>
                </c:pt>
                <c:pt idx="4856">
                  <c:v>825.9</c:v>
                </c:pt>
                <c:pt idx="4857">
                  <c:v>826</c:v>
                </c:pt>
                <c:pt idx="4858">
                  <c:v>826.1</c:v>
                </c:pt>
                <c:pt idx="4859">
                  <c:v>826.2</c:v>
                </c:pt>
                <c:pt idx="4860">
                  <c:v>826.3</c:v>
                </c:pt>
                <c:pt idx="4861">
                  <c:v>826.4</c:v>
                </c:pt>
                <c:pt idx="4862">
                  <c:v>826.5</c:v>
                </c:pt>
                <c:pt idx="4863">
                  <c:v>826.6</c:v>
                </c:pt>
                <c:pt idx="4864">
                  <c:v>826.7</c:v>
                </c:pt>
                <c:pt idx="4865">
                  <c:v>826.8</c:v>
                </c:pt>
                <c:pt idx="4866">
                  <c:v>826.9</c:v>
                </c:pt>
                <c:pt idx="4867">
                  <c:v>827</c:v>
                </c:pt>
                <c:pt idx="4868">
                  <c:v>827.1</c:v>
                </c:pt>
                <c:pt idx="4869">
                  <c:v>827.2</c:v>
                </c:pt>
                <c:pt idx="4870">
                  <c:v>827.3</c:v>
                </c:pt>
                <c:pt idx="4871">
                  <c:v>827.4</c:v>
                </c:pt>
                <c:pt idx="4872">
                  <c:v>827.5</c:v>
                </c:pt>
                <c:pt idx="4873">
                  <c:v>827.6</c:v>
                </c:pt>
                <c:pt idx="4874">
                  <c:v>827.7</c:v>
                </c:pt>
                <c:pt idx="4875">
                  <c:v>827.8</c:v>
                </c:pt>
                <c:pt idx="4876">
                  <c:v>827.9</c:v>
                </c:pt>
                <c:pt idx="4877">
                  <c:v>828</c:v>
                </c:pt>
                <c:pt idx="4878">
                  <c:v>828.1</c:v>
                </c:pt>
                <c:pt idx="4879">
                  <c:v>828.2</c:v>
                </c:pt>
                <c:pt idx="4880">
                  <c:v>828.3</c:v>
                </c:pt>
                <c:pt idx="4881">
                  <c:v>828.4</c:v>
                </c:pt>
                <c:pt idx="4882">
                  <c:v>828.5</c:v>
                </c:pt>
                <c:pt idx="4883">
                  <c:v>828.6</c:v>
                </c:pt>
                <c:pt idx="4884">
                  <c:v>828.7</c:v>
                </c:pt>
                <c:pt idx="4885">
                  <c:v>828.8</c:v>
                </c:pt>
                <c:pt idx="4886">
                  <c:v>828.9</c:v>
                </c:pt>
                <c:pt idx="4887">
                  <c:v>829</c:v>
                </c:pt>
                <c:pt idx="4888">
                  <c:v>829.1</c:v>
                </c:pt>
                <c:pt idx="4889">
                  <c:v>829.2</c:v>
                </c:pt>
                <c:pt idx="4890">
                  <c:v>829.3</c:v>
                </c:pt>
                <c:pt idx="4891">
                  <c:v>829.4</c:v>
                </c:pt>
                <c:pt idx="4892">
                  <c:v>829.5</c:v>
                </c:pt>
                <c:pt idx="4893">
                  <c:v>829.6</c:v>
                </c:pt>
                <c:pt idx="4894">
                  <c:v>829.7</c:v>
                </c:pt>
                <c:pt idx="4895">
                  <c:v>829.8</c:v>
                </c:pt>
                <c:pt idx="4896">
                  <c:v>829.9</c:v>
                </c:pt>
                <c:pt idx="4897">
                  <c:v>830</c:v>
                </c:pt>
                <c:pt idx="4898">
                  <c:v>830.1</c:v>
                </c:pt>
                <c:pt idx="4899">
                  <c:v>830.2</c:v>
                </c:pt>
                <c:pt idx="4900">
                  <c:v>830.3</c:v>
                </c:pt>
                <c:pt idx="4901">
                  <c:v>830.4</c:v>
                </c:pt>
                <c:pt idx="4902">
                  <c:v>830.5</c:v>
                </c:pt>
                <c:pt idx="4903">
                  <c:v>830.6</c:v>
                </c:pt>
                <c:pt idx="4904">
                  <c:v>830.7</c:v>
                </c:pt>
                <c:pt idx="4905">
                  <c:v>830.8</c:v>
                </c:pt>
                <c:pt idx="4906">
                  <c:v>830.9</c:v>
                </c:pt>
                <c:pt idx="4907">
                  <c:v>831</c:v>
                </c:pt>
                <c:pt idx="4908">
                  <c:v>831.1</c:v>
                </c:pt>
                <c:pt idx="4909">
                  <c:v>831.2</c:v>
                </c:pt>
                <c:pt idx="4910">
                  <c:v>831.3</c:v>
                </c:pt>
                <c:pt idx="4911">
                  <c:v>831.4</c:v>
                </c:pt>
                <c:pt idx="4912">
                  <c:v>831.5</c:v>
                </c:pt>
                <c:pt idx="4913">
                  <c:v>831.6</c:v>
                </c:pt>
                <c:pt idx="4914">
                  <c:v>831.7</c:v>
                </c:pt>
                <c:pt idx="4915">
                  <c:v>831.8</c:v>
                </c:pt>
                <c:pt idx="4916">
                  <c:v>831.9</c:v>
                </c:pt>
                <c:pt idx="4917">
                  <c:v>832</c:v>
                </c:pt>
                <c:pt idx="4918">
                  <c:v>832.1</c:v>
                </c:pt>
                <c:pt idx="4919">
                  <c:v>832.2</c:v>
                </c:pt>
                <c:pt idx="4920">
                  <c:v>832.3</c:v>
                </c:pt>
                <c:pt idx="4921">
                  <c:v>832.4</c:v>
                </c:pt>
                <c:pt idx="4922">
                  <c:v>832.5</c:v>
                </c:pt>
                <c:pt idx="4923">
                  <c:v>832.6</c:v>
                </c:pt>
                <c:pt idx="4924">
                  <c:v>832.7</c:v>
                </c:pt>
                <c:pt idx="4925">
                  <c:v>832.8</c:v>
                </c:pt>
                <c:pt idx="4926">
                  <c:v>832.9</c:v>
                </c:pt>
                <c:pt idx="4927">
                  <c:v>833</c:v>
                </c:pt>
                <c:pt idx="4928">
                  <c:v>833.1</c:v>
                </c:pt>
                <c:pt idx="4929">
                  <c:v>833.2</c:v>
                </c:pt>
                <c:pt idx="4930">
                  <c:v>833.3</c:v>
                </c:pt>
                <c:pt idx="4931">
                  <c:v>833.4</c:v>
                </c:pt>
                <c:pt idx="4932">
                  <c:v>833.5</c:v>
                </c:pt>
                <c:pt idx="4933">
                  <c:v>833.6</c:v>
                </c:pt>
                <c:pt idx="4934">
                  <c:v>833.7</c:v>
                </c:pt>
                <c:pt idx="4935">
                  <c:v>833.8</c:v>
                </c:pt>
                <c:pt idx="4936">
                  <c:v>833.9</c:v>
                </c:pt>
                <c:pt idx="4937">
                  <c:v>834</c:v>
                </c:pt>
                <c:pt idx="4938">
                  <c:v>834.1</c:v>
                </c:pt>
                <c:pt idx="4939">
                  <c:v>834.2</c:v>
                </c:pt>
                <c:pt idx="4940">
                  <c:v>834.3</c:v>
                </c:pt>
                <c:pt idx="4941">
                  <c:v>834.4</c:v>
                </c:pt>
                <c:pt idx="4942">
                  <c:v>834.5</c:v>
                </c:pt>
                <c:pt idx="4943">
                  <c:v>834.6</c:v>
                </c:pt>
                <c:pt idx="4944">
                  <c:v>834.7</c:v>
                </c:pt>
                <c:pt idx="4945">
                  <c:v>834.8</c:v>
                </c:pt>
                <c:pt idx="4946">
                  <c:v>834.9</c:v>
                </c:pt>
                <c:pt idx="4947">
                  <c:v>835</c:v>
                </c:pt>
                <c:pt idx="4948">
                  <c:v>835.1</c:v>
                </c:pt>
                <c:pt idx="4949">
                  <c:v>835.2</c:v>
                </c:pt>
                <c:pt idx="4950">
                  <c:v>835.3</c:v>
                </c:pt>
                <c:pt idx="4951">
                  <c:v>835.4</c:v>
                </c:pt>
                <c:pt idx="4952">
                  <c:v>835.5</c:v>
                </c:pt>
                <c:pt idx="4953">
                  <c:v>835.6</c:v>
                </c:pt>
                <c:pt idx="4954">
                  <c:v>835.7</c:v>
                </c:pt>
                <c:pt idx="4955">
                  <c:v>835.8</c:v>
                </c:pt>
                <c:pt idx="4956">
                  <c:v>835.9</c:v>
                </c:pt>
                <c:pt idx="4957">
                  <c:v>836</c:v>
                </c:pt>
                <c:pt idx="4958">
                  <c:v>836.1</c:v>
                </c:pt>
                <c:pt idx="4959">
                  <c:v>836.2</c:v>
                </c:pt>
                <c:pt idx="4960">
                  <c:v>836.3</c:v>
                </c:pt>
                <c:pt idx="4961">
                  <c:v>836.4</c:v>
                </c:pt>
                <c:pt idx="4962">
                  <c:v>836.5</c:v>
                </c:pt>
                <c:pt idx="4963">
                  <c:v>836.6</c:v>
                </c:pt>
                <c:pt idx="4964">
                  <c:v>836.7</c:v>
                </c:pt>
                <c:pt idx="4965">
                  <c:v>836.8</c:v>
                </c:pt>
                <c:pt idx="4966">
                  <c:v>836.9</c:v>
                </c:pt>
                <c:pt idx="4967">
                  <c:v>837</c:v>
                </c:pt>
                <c:pt idx="4968">
                  <c:v>837.1</c:v>
                </c:pt>
                <c:pt idx="4969">
                  <c:v>837.2</c:v>
                </c:pt>
                <c:pt idx="4970">
                  <c:v>837.3</c:v>
                </c:pt>
                <c:pt idx="4971">
                  <c:v>837.4</c:v>
                </c:pt>
                <c:pt idx="4972">
                  <c:v>837.5</c:v>
                </c:pt>
                <c:pt idx="4973">
                  <c:v>837.6</c:v>
                </c:pt>
                <c:pt idx="4974">
                  <c:v>837.7</c:v>
                </c:pt>
                <c:pt idx="4975">
                  <c:v>837.8</c:v>
                </c:pt>
                <c:pt idx="4976">
                  <c:v>837.9</c:v>
                </c:pt>
                <c:pt idx="4977">
                  <c:v>838</c:v>
                </c:pt>
                <c:pt idx="4978">
                  <c:v>838.1</c:v>
                </c:pt>
                <c:pt idx="4979">
                  <c:v>838.2</c:v>
                </c:pt>
                <c:pt idx="4980">
                  <c:v>838.3</c:v>
                </c:pt>
                <c:pt idx="4981">
                  <c:v>838.4</c:v>
                </c:pt>
                <c:pt idx="4982">
                  <c:v>838.5</c:v>
                </c:pt>
                <c:pt idx="4983">
                  <c:v>838.6</c:v>
                </c:pt>
                <c:pt idx="4984">
                  <c:v>838.7</c:v>
                </c:pt>
                <c:pt idx="4985">
                  <c:v>838.8</c:v>
                </c:pt>
                <c:pt idx="4986">
                  <c:v>838.9</c:v>
                </c:pt>
                <c:pt idx="4987">
                  <c:v>839</c:v>
                </c:pt>
                <c:pt idx="4988">
                  <c:v>839.1</c:v>
                </c:pt>
                <c:pt idx="4989">
                  <c:v>839.2</c:v>
                </c:pt>
                <c:pt idx="4990">
                  <c:v>839.3</c:v>
                </c:pt>
                <c:pt idx="4991">
                  <c:v>839.4</c:v>
                </c:pt>
                <c:pt idx="4992">
                  <c:v>839.5</c:v>
                </c:pt>
                <c:pt idx="4993">
                  <c:v>839.6</c:v>
                </c:pt>
                <c:pt idx="4994">
                  <c:v>839.7</c:v>
                </c:pt>
                <c:pt idx="4995">
                  <c:v>839.8</c:v>
                </c:pt>
                <c:pt idx="4996">
                  <c:v>839.9</c:v>
                </c:pt>
                <c:pt idx="4997">
                  <c:v>840</c:v>
                </c:pt>
                <c:pt idx="4998">
                  <c:v>840.1</c:v>
                </c:pt>
                <c:pt idx="4999">
                  <c:v>840.2</c:v>
                </c:pt>
                <c:pt idx="5000">
                  <c:v>840.3</c:v>
                </c:pt>
                <c:pt idx="5001">
                  <c:v>840.4</c:v>
                </c:pt>
                <c:pt idx="5002">
                  <c:v>840.5</c:v>
                </c:pt>
                <c:pt idx="5003">
                  <c:v>840.6</c:v>
                </c:pt>
                <c:pt idx="5004">
                  <c:v>840.7</c:v>
                </c:pt>
                <c:pt idx="5005">
                  <c:v>840.8</c:v>
                </c:pt>
                <c:pt idx="5006">
                  <c:v>840.9</c:v>
                </c:pt>
                <c:pt idx="5007">
                  <c:v>841</c:v>
                </c:pt>
                <c:pt idx="5008">
                  <c:v>841.1</c:v>
                </c:pt>
                <c:pt idx="5009">
                  <c:v>841.2</c:v>
                </c:pt>
                <c:pt idx="5010">
                  <c:v>841.3</c:v>
                </c:pt>
                <c:pt idx="5011">
                  <c:v>841.4</c:v>
                </c:pt>
                <c:pt idx="5012">
                  <c:v>841.5</c:v>
                </c:pt>
                <c:pt idx="5013">
                  <c:v>841.6</c:v>
                </c:pt>
                <c:pt idx="5014">
                  <c:v>841.7</c:v>
                </c:pt>
                <c:pt idx="5015">
                  <c:v>841.8</c:v>
                </c:pt>
                <c:pt idx="5016">
                  <c:v>841.9</c:v>
                </c:pt>
                <c:pt idx="5017">
                  <c:v>842</c:v>
                </c:pt>
                <c:pt idx="5018">
                  <c:v>842.1</c:v>
                </c:pt>
                <c:pt idx="5019">
                  <c:v>842.2</c:v>
                </c:pt>
                <c:pt idx="5020">
                  <c:v>842.3</c:v>
                </c:pt>
                <c:pt idx="5021">
                  <c:v>842.4</c:v>
                </c:pt>
                <c:pt idx="5022">
                  <c:v>842.5</c:v>
                </c:pt>
                <c:pt idx="5023">
                  <c:v>842.6</c:v>
                </c:pt>
                <c:pt idx="5024">
                  <c:v>842.7</c:v>
                </c:pt>
                <c:pt idx="5025">
                  <c:v>842.8</c:v>
                </c:pt>
                <c:pt idx="5026">
                  <c:v>842.9</c:v>
                </c:pt>
                <c:pt idx="5027">
                  <c:v>843</c:v>
                </c:pt>
                <c:pt idx="5028">
                  <c:v>843.1</c:v>
                </c:pt>
                <c:pt idx="5029">
                  <c:v>843.2</c:v>
                </c:pt>
                <c:pt idx="5030">
                  <c:v>843.3</c:v>
                </c:pt>
                <c:pt idx="5031">
                  <c:v>843.4</c:v>
                </c:pt>
                <c:pt idx="5032">
                  <c:v>843.5</c:v>
                </c:pt>
                <c:pt idx="5033">
                  <c:v>843.6</c:v>
                </c:pt>
                <c:pt idx="5034">
                  <c:v>843.7</c:v>
                </c:pt>
                <c:pt idx="5035">
                  <c:v>843.8</c:v>
                </c:pt>
                <c:pt idx="5036">
                  <c:v>843.9</c:v>
                </c:pt>
                <c:pt idx="5037">
                  <c:v>844</c:v>
                </c:pt>
                <c:pt idx="5038">
                  <c:v>844.1</c:v>
                </c:pt>
                <c:pt idx="5039">
                  <c:v>844.2</c:v>
                </c:pt>
                <c:pt idx="5040">
                  <c:v>844.3</c:v>
                </c:pt>
                <c:pt idx="5041">
                  <c:v>844.4</c:v>
                </c:pt>
                <c:pt idx="5042">
                  <c:v>844.5</c:v>
                </c:pt>
                <c:pt idx="5043">
                  <c:v>844.6</c:v>
                </c:pt>
                <c:pt idx="5044">
                  <c:v>844.7</c:v>
                </c:pt>
                <c:pt idx="5045">
                  <c:v>844.8</c:v>
                </c:pt>
                <c:pt idx="5046">
                  <c:v>844.9</c:v>
                </c:pt>
                <c:pt idx="5047">
                  <c:v>845</c:v>
                </c:pt>
                <c:pt idx="5048">
                  <c:v>845.1</c:v>
                </c:pt>
                <c:pt idx="5049">
                  <c:v>845.2</c:v>
                </c:pt>
                <c:pt idx="5050">
                  <c:v>845.3</c:v>
                </c:pt>
                <c:pt idx="5051">
                  <c:v>845.4</c:v>
                </c:pt>
                <c:pt idx="5052">
                  <c:v>845.5</c:v>
                </c:pt>
                <c:pt idx="5053">
                  <c:v>845.6</c:v>
                </c:pt>
                <c:pt idx="5054">
                  <c:v>845.7</c:v>
                </c:pt>
                <c:pt idx="5055">
                  <c:v>845.8</c:v>
                </c:pt>
                <c:pt idx="5056">
                  <c:v>845.9</c:v>
                </c:pt>
                <c:pt idx="5057">
                  <c:v>846</c:v>
                </c:pt>
                <c:pt idx="5058">
                  <c:v>846.1</c:v>
                </c:pt>
                <c:pt idx="5059">
                  <c:v>846.2</c:v>
                </c:pt>
                <c:pt idx="5060">
                  <c:v>846.3</c:v>
                </c:pt>
                <c:pt idx="5061">
                  <c:v>846.4</c:v>
                </c:pt>
                <c:pt idx="5062">
                  <c:v>846.5</c:v>
                </c:pt>
                <c:pt idx="5063">
                  <c:v>846.6</c:v>
                </c:pt>
                <c:pt idx="5064">
                  <c:v>846.7</c:v>
                </c:pt>
                <c:pt idx="5065">
                  <c:v>846.8</c:v>
                </c:pt>
                <c:pt idx="5066">
                  <c:v>846.9</c:v>
                </c:pt>
                <c:pt idx="5067">
                  <c:v>847</c:v>
                </c:pt>
                <c:pt idx="5068">
                  <c:v>847.1</c:v>
                </c:pt>
                <c:pt idx="5069">
                  <c:v>847.2</c:v>
                </c:pt>
                <c:pt idx="5070">
                  <c:v>847.3</c:v>
                </c:pt>
                <c:pt idx="5071">
                  <c:v>847.4</c:v>
                </c:pt>
                <c:pt idx="5072">
                  <c:v>847.5</c:v>
                </c:pt>
                <c:pt idx="5073">
                  <c:v>847.6</c:v>
                </c:pt>
                <c:pt idx="5074">
                  <c:v>847.7</c:v>
                </c:pt>
                <c:pt idx="5075">
                  <c:v>847.8</c:v>
                </c:pt>
                <c:pt idx="5076">
                  <c:v>847.9</c:v>
                </c:pt>
                <c:pt idx="5077">
                  <c:v>848</c:v>
                </c:pt>
                <c:pt idx="5078">
                  <c:v>848.1</c:v>
                </c:pt>
                <c:pt idx="5079">
                  <c:v>848.2</c:v>
                </c:pt>
                <c:pt idx="5080">
                  <c:v>848.3</c:v>
                </c:pt>
                <c:pt idx="5081">
                  <c:v>848.4</c:v>
                </c:pt>
                <c:pt idx="5082">
                  <c:v>848.5</c:v>
                </c:pt>
                <c:pt idx="5083">
                  <c:v>848.6</c:v>
                </c:pt>
                <c:pt idx="5084">
                  <c:v>848.7</c:v>
                </c:pt>
                <c:pt idx="5085">
                  <c:v>848.8</c:v>
                </c:pt>
                <c:pt idx="5086">
                  <c:v>848.9</c:v>
                </c:pt>
                <c:pt idx="5087">
                  <c:v>849</c:v>
                </c:pt>
                <c:pt idx="5088">
                  <c:v>849.1</c:v>
                </c:pt>
                <c:pt idx="5089">
                  <c:v>849.2</c:v>
                </c:pt>
                <c:pt idx="5090">
                  <c:v>849.3</c:v>
                </c:pt>
                <c:pt idx="5091">
                  <c:v>849.4</c:v>
                </c:pt>
                <c:pt idx="5092">
                  <c:v>849.5</c:v>
                </c:pt>
                <c:pt idx="5093">
                  <c:v>849.6</c:v>
                </c:pt>
                <c:pt idx="5094">
                  <c:v>849.7</c:v>
                </c:pt>
                <c:pt idx="5095">
                  <c:v>849.8</c:v>
                </c:pt>
                <c:pt idx="5096">
                  <c:v>849.9</c:v>
                </c:pt>
                <c:pt idx="5097">
                  <c:v>850</c:v>
                </c:pt>
                <c:pt idx="5098">
                  <c:v>850.1</c:v>
                </c:pt>
                <c:pt idx="5099">
                  <c:v>850.2</c:v>
                </c:pt>
                <c:pt idx="5100">
                  <c:v>850.3</c:v>
                </c:pt>
                <c:pt idx="5101">
                  <c:v>850.4</c:v>
                </c:pt>
                <c:pt idx="5102">
                  <c:v>850.5</c:v>
                </c:pt>
                <c:pt idx="5103">
                  <c:v>850.6</c:v>
                </c:pt>
                <c:pt idx="5104">
                  <c:v>850.7</c:v>
                </c:pt>
                <c:pt idx="5105">
                  <c:v>850.8</c:v>
                </c:pt>
                <c:pt idx="5106">
                  <c:v>850.9</c:v>
                </c:pt>
                <c:pt idx="5107">
                  <c:v>851</c:v>
                </c:pt>
                <c:pt idx="5108">
                  <c:v>851.1</c:v>
                </c:pt>
                <c:pt idx="5109">
                  <c:v>851.2</c:v>
                </c:pt>
                <c:pt idx="5110">
                  <c:v>851.3</c:v>
                </c:pt>
                <c:pt idx="5111">
                  <c:v>851.4</c:v>
                </c:pt>
                <c:pt idx="5112">
                  <c:v>851.5</c:v>
                </c:pt>
                <c:pt idx="5113">
                  <c:v>851.6</c:v>
                </c:pt>
                <c:pt idx="5114">
                  <c:v>851.7</c:v>
                </c:pt>
                <c:pt idx="5115">
                  <c:v>851.8</c:v>
                </c:pt>
                <c:pt idx="5116">
                  <c:v>851.9</c:v>
                </c:pt>
                <c:pt idx="5117">
                  <c:v>852</c:v>
                </c:pt>
                <c:pt idx="5118">
                  <c:v>852.1</c:v>
                </c:pt>
                <c:pt idx="5119">
                  <c:v>852.2</c:v>
                </c:pt>
                <c:pt idx="5120">
                  <c:v>852.3</c:v>
                </c:pt>
                <c:pt idx="5121">
                  <c:v>852.4</c:v>
                </c:pt>
                <c:pt idx="5122">
                  <c:v>852.5</c:v>
                </c:pt>
                <c:pt idx="5123">
                  <c:v>852.6</c:v>
                </c:pt>
                <c:pt idx="5124">
                  <c:v>852.7</c:v>
                </c:pt>
                <c:pt idx="5125">
                  <c:v>852.8</c:v>
                </c:pt>
                <c:pt idx="5126">
                  <c:v>852.9</c:v>
                </c:pt>
                <c:pt idx="5127">
                  <c:v>853</c:v>
                </c:pt>
                <c:pt idx="5128">
                  <c:v>853.1</c:v>
                </c:pt>
                <c:pt idx="5129">
                  <c:v>853.2</c:v>
                </c:pt>
                <c:pt idx="5130">
                  <c:v>853.3</c:v>
                </c:pt>
                <c:pt idx="5131">
                  <c:v>853.4</c:v>
                </c:pt>
                <c:pt idx="5132">
                  <c:v>853.5</c:v>
                </c:pt>
                <c:pt idx="5133">
                  <c:v>853.6</c:v>
                </c:pt>
                <c:pt idx="5134">
                  <c:v>853.7</c:v>
                </c:pt>
                <c:pt idx="5135">
                  <c:v>853.8</c:v>
                </c:pt>
                <c:pt idx="5136">
                  <c:v>853.9</c:v>
                </c:pt>
                <c:pt idx="5137">
                  <c:v>854</c:v>
                </c:pt>
                <c:pt idx="5138">
                  <c:v>854.1</c:v>
                </c:pt>
                <c:pt idx="5139">
                  <c:v>854.2</c:v>
                </c:pt>
                <c:pt idx="5140">
                  <c:v>854.3</c:v>
                </c:pt>
                <c:pt idx="5141">
                  <c:v>854.4</c:v>
                </c:pt>
                <c:pt idx="5142">
                  <c:v>854.5</c:v>
                </c:pt>
                <c:pt idx="5143">
                  <c:v>854.6</c:v>
                </c:pt>
                <c:pt idx="5144">
                  <c:v>854.7</c:v>
                </c:pt>
                <c:pt idx="5145">
                  <c:v>854.8</c:v>
                </c:pt>
                <c:pt idx="5146">
                  <c:v>854.9</c:v>
                </c:pt>
                <c:pt idx="5147">
                  <c:v>855</c:v>
                </c:pt>
                <c:pt idx="5148">
                  <c:v>855.1</c:v>
                </c:pt>
                <c:pt idx="5149">
                  <c:v>855.2</c:v>
                </c:pt>
                <c:pt idx="5150">
                  <c:v>855.3</c:v>
                </c:pt>
                <c:pt idx="5151">
                  <c:v>855.4</c:v>
                </c:pt>
                <c:pt idx="5152">
                  <c:v>855.5</c:v>
                </c:pt>
                <c:pt idx="5153">
                  <c:v>855.6</c:v>
                </c:pt>
                <c:pt idx="5154">
                  <c:v>855.7</c:v>
                </c:pt>
                <c:pt idx="5155">
                  <c:v>855.8</c:v>
                </c:pt>
                <c:pt idx="5156">
                  <c:v>855.9</c:v>
                </c:pt>
                <c:pt idx="5157">
                  <c:v>856</c:v>
                </c:pt>
                <c:pt idx="5158">
                  <c:v>856.1</c:v>
                </c:pt>
                <c:pt idx="5159">
                  <c:v>856.2</c:v>
                </c:pt>
                <c:pt idx="5160">
                  <c:v>856.3</c:v>
                </c:pt>
                <c:pt idx="5161">
                  <c:v>856.4</c:v>
                </c:pt>
                <c:pt idx="5162">
                  <c:v>856.5</c:v>
                </c:pt>
                <c:pt idx="5163">
                  <c:v>856.6</c:v>
                </c:pt>
                <c:pt idx="5164">
                  <c:v>856.7</c:v>
                </c:pt>
                <c:pt idx="5165">
                  <c:v>856.8</c:v>
                </c:pt>
                <c:pt idx="5166">
                  <c:v>856.9</c:v>
                </c:pt>
                <c:pt idx="5167">
                  <c:v>857</c:v>
                </c:pt>
                <c:pt idx="5168">
                  <c:v>857.1</c:v>
                </c:pt>
                <c:pt idx="5169">
                  <c:v>857.2</c:v>
                </c:pt>
                <c:pt idx="5170">
                  <c:v>857.3</c:v>
                </c:pt>
                <c:pt idx="5171">
                  <c:v>857.4</c:v>
                </c:pt>
                <c:pt idx="5172">
                  <c:v>857.5</c:v>
                </c:pt>
                <c:pt idx="5173">
                  <c:v>857.6</c:v>
                </c:pt>
                <c:pt idx="5174">
                  <c:v>857.7</c:v>
                </c:pt>
                <c:pt idx="5175">
                  <c:v>857.8</c:v>
                </c:pt>
                <c:pt idx="5176">
                  <c:v>857.9</c:v>
                </c:pt>
                <c:pt idx="5177">
                  <c:v>858</c:v>
                </c:pt>
                <c:pt idx="5178">
                  <c:v>858.1</c:v>
                </c:pt>
                <c:pt idx="5179">
                  <c:v>858.2</c:v>
                </c:pt>
                <c:pt idx="5180">
                  <c:v>858.3</c:v>
                </c:pt>
                <c:pt idx="5181">
                  <c:v>858.4</c:v>
                </c:pt>
                <c:pt idx="5182">
                  <c:v>858.5</c:v>
                </c:pt>
                <c:pt idx="5183">
                  <c:v>858.6</c:v>
                </c:pt>
                <c:pt idx="5184">
                  <c:v>858.7</c:v>
                </c:pt>
                <c:pt idx="5185">
                  <c:v>858.8</c:v>
                </c:pt>
                <c:pt idx="5186">
                  <c:v>858.9</c:v>
                </c:pt>
                <c:pt idx="5187">
                  <c:v>859</c:v>
                </c:pt>
                <c:pt idx="5188">
                  <c:v>859.1</c:v>
                </c:pt>
                <c:pt idx="5189">
                  <c:v>859.2</c:v>
                </c:pt>
                <c:pt idx="5190">
                  <c:v>859.3</c:v>
                </c:pt>
                <c:pt idx="5191">
                  <c:v>859.4</c:v>
                </c:pt>
                <c:pt idx="5192">
                  <c:v>859.5</c:v>
                </c:pt>
                <c:pt idx="5193">
                  <c:v>859.6</c:v>
                </c:pt>
                <c:pt idx="5194">
                  <c:v>859.7</c:v>
                </c:pt>
                <c:pt idx="5195">
                  <c:v>859.8</c:v>
                </c:pt>
                <c:pt idx="5196">
                  <c:v>859.9</c:v>
                </c:pt>
                <c:pt idx="5197">
                  <c:v>860</c:v>
                </c:pt>
                <c:pt idx="5198">
                  <c:v>860.1</c:v>
                </c:pt>
                <c:pt idx="5199">
                  <c:v>860.2</c:v>
                </c:pt>
                <c:pt idx="5200">
                  <c:v>860.3</c:v>
                </c:pt>
                <c:pt idx="5201">
                  <c:v>860.4</c:v>
                </c:pt>
                <c:pt idx="5202">
                  <c:v>860.5</c:v>
                </c:pt>
                <c:pt idx="5203">
                  <c:v>860.6</c:v>
                </c:pt>
                <c:pt idx="5204">
                  <c:v>860.7</c:v>
                </c:pt>
                <c:pt idx="5205">
                  <c:v>860.8</c:v>
                </c:pt>
                <c:pt idx="5206">
                  <c:v>860.9</c:v>
                </c:pt>
                <c:pt idx="5207">
                  <c:v>861</c:v>
                </c:pt>
                <c:pt idx="5208">
                  <c:v>861.1</c:v>
                </c:pt>
                <c:pt idx="5209">
                  <c:v>861.2</c:v>
                </c:pt>
                <c:pt idx="5210">
                  <c:v>861.3</c:v>
                </c:pt>
                <c:pt idx="5211">
                  <c:v>861.4</c:v>
                </c:pt>
                <c:pt idx="5212">
                  <c:v>861.5</c:v>
                </c:pt>
                <c:pt idx="5213">
                  <c:v>861.6</c:v>
                </c:pt>
                <c:pt idx="5214">
                  <c:v>861.7</c:v>
                </c:pt>
                <c:pt idx="5215">
                  <c:v>861.8</c:v>
                </c:pt>
                <c:pt idx="5216">
                  <c:v>861.9</c:v>
                </c:pt>
                <c:pt idx="5217">
                  <c:v>862</c:v>
                </c:pt>
                <c:pt idx="5218">
                  <c:v>862.1</c:v>
                </c:pt>
                <c:pt idx="5219">
                  <c:v>862.2</c:v>
                </c:pt>
                <c:pt idx="5220">
                  <c:v>862.3</c:v>
                </c:pt>
                <c:pt idx="5221">
                  <c:v>862.4</c:v>
                </c:pt>
                <c:pt idx="5222">
                  <c:v>862.5</c:v>
                </c:pt>
                <c:pt idx="5223">
                  <c:v>862.6</c:v>
                </c:pt>
                <c:pt idx="5224">
                  <c:v>862.7</c:v>
                </c:pt>
                <c:pt idx="5225">
                  <c:v>862.8</c:v>
                </c:pt>
                <c:pt idx="5226">
                  <c:v>862.9</c:v>
                </c:pt>
                <c:pt idx="5227">
                  <c:v>863</c:v>
                </c:pt>
                <c:pt idx="5228">
                  <c:v>863.1</c:v>
                </c:pt>
                <c:pt idx="5229">
                  <c:v>863.2</c:v>
                </c:pt>
                <c:pt idx="5230">
                  <c:v>863.3</c:v>
                </c:pt>
                <c:pt idx="5231">
                  <c:v>863.4</c:v>
                </c:pt>
                <c:pt idx="5232">
                  <c:v>863.5</c:v>
                </c:pt>
                <c:pt idx="5233">
                  <c:v>863.6</c:v>
                </c:pt>
                <c:pt idx="5234">
                  <c:v>863.7</c:v>
                </c:pt>
                <c:pt idx="5235">
                  <c:v>863.8</c:v>
                </c:pt>
                <c:pt idx="5236">
                  <c:v>863.9</c:v>
                </c:pt>
                <c:pt idx="5237">
                  <c:v>864</c:v>
                </c:pt>
                <c:pt idx="5238">
                  <c:v>864.1</c:v>
                </c:pt>
                <c:pt idx="5239">
                  <c:v>864.2</c:v>
                </c:pt>
                <c:pt idx="5240">
                  <c:v>864.3</c:v>
                </c:pt>
                <c:pt idx="5241">
                  <c:v>864.4</c:v>
                </c:pt>
                <c:pt idx="5242">
                  <c:v>864.5</c:v>
                </c:pt>
                <c:pt idx="5243">
                  <c:v>864.6</c:v>
                </c:pt>
                <c:pt idx="5244">
                  <c:v>864.7</c:v>
                </c:pt>
                <c:pt idx="5245">
                  <c:v>864.8</c:v>
                </c:pt>
                <c:pt idx="5246">
                  <c:v>864.9</c:v>
                </c:pt>
                <c:pt idx="5247">
                  <c:v>865</c:v>
                </c:pt>
                <c:pt idx="5248">
                  <c:v>865.1</c:v>
                </c:pt>
                <c:pt idx="5249">
                  <c:v>865.2</c:v>
                </c:pt>
                <c:pt idx="5250">
                  <c:v>865.3</c:v>
                </c:pt>
                <c:pt idx="5251">
                  <c:v>865.4</c:v>
                </c:pt>
                <c:pt idx="5252">
                  <c:v>865.5</c:v>
                </c:pt>
                <c:pt idx="5253">
                  <c:v>865.6</c:v>
                </c:pt>
                <c:pt idx="5254">
                  <c:v>865.7</c:v>
                </c:pt>
                <c:pt idx="5255">
                  <c:v>865.8</c:v>
                </c:pt>
                <c:pt idx="5256">
                  <c:v>865.9</c:v>
                </c:pt>
                <c:pt idx="5257">
                  <c:v>866</c:v>
                </c:pt>
                <c:pt idx="5258">
                  <c:v>866.1</c:v>
                </c:pt>
                <c:pt idx="5259">
                  <c:v>866.2</c:v>
                </c:pt>
                <c:pt idx="5260">
                  <c:v>866.3</c:v>
                </c:pt>
                <c:pt idx="5261">
                  <c:v>866.4</c:v>
                </c:pt>
                <c:pt idx="5262">
                  <c:v>866.5</c:v>
                </c:pt>
                <c:pt idx="5263">
                  <c:v>866.6</c:v>
                </c:pt>
                <c:pt idx="5264">
                  <c:v>866.7</c:v>
                </c:pt>
                <c:pt idx="5265">
                  <c:v>866.8</c:v>
                </c:pt>
                <c:pt idx="5266">
                  <c:v>866.9</c:v>
                </c:pt>
                <c:pt idx="5267">
                  <c:v>867</c:v>
                </c:pt>
                <c:pt idx="5268">
                  <c:v>867.1</c:v>
                </c:pt>
                <c:pt idx="5269">
                  <c:v>867.2</c:v>
                </c:pt>
                <c:pt idx="5270">
                  <c:v>867.3</c:v>
                </c:pt>
                <c:pt idx="5271">
                  <c:v>867.4</c:v>
                </c:pt>
                <c:pt idx="5272">
                  <c:v>867.5</c:v>
                </c:pt>
                <c:pt idx="5273">
                  <c:v>867.6</c:v>
                </c:pt>
                <c:pt idx="5274">
                  <c:v>867.7</c:v>
                </c:pt>
                <c:pt idx="5275">
                  <c:v>867.8</c:v>
                </c:pt>
                <c:pt idx="5276">
                  <c:v>867.9</c:v>
                </c:pt>
                <c:pt idx="5277">
                  <c:v>868</c:v>
                </c:pt>
                <c:pt idx="5278">
                  <c:v>868.1</c:v>
                </c:pt>
                <c:pt idx="5279">
                  <c:v>868.2</c:v>
                </c:pt>
                <c:pt idx="5280">
                  <c:v>868.3</c:v>
                </c:pt>
                <c:pt idx="5281">
                  <c:v>868.4</c:v>
                </c:pt>
                <c:pt idx="5282">
                  <c:v>868.5</c:v>
                </c:pt>
                <c:pt idx="5283">
                  <c:v>868.6</c:v>
                </c:pt>
                <c:pt idx="5284">
                  <c:v>868.7</c:v>
                </c:pt>
                <c:pt idx="5285">
                  <c:v>868.8</c:v>
                </c:pt>
                <c:pt idx="5286">
                  <c:v>868.9</c:v>
                </c:pt>
                <c:pt idx="5287">
                  <c:v>869</c:v>
                </c:pt>
                <c:pt idx="5288">
                  <c:v>869.1</c:v>
                </c:pt>
                <c:pt idx="5289">
                  <c:v>869.2</c:v>
                </c:pt>
                <c:pt idx="5290">
                  <c:v>869.3</c:v>
                </c:pt>
                <c:pt idx="5291">
                  <c:v>869.4</c:v>
                </c:pt>
                <c:pt idx="5292">
                  <c:v>869.5</c:v>
                </c:pt>
                <c:pt idx="5293">
                  <c:v>869.6</c:v>
                </c:pt>
                <c:pt idx="5294">
                  <c:v>869.7</c:v>
                </c:pt>
                <c:pt idx="5295">
                  <c:v>869.8</c:v>
                </c:pt>
                <c:pt idx="5296">
                  <c:v>869.9</c:v>
                </c:pt>
                <c:pt idx="5297">
                  <c:v>870</c:v>
                </c:pt>
                <c:pt idx="5298">
                  <c:v>870.1</c:v>
                </c:pt>
                <c:pt idx="5299">
                  <c:v>870.2</c:v>
                </c:pt>
                <c:pt idx="5300">
                  <c:v>870.3</c:v>
                </c:pt>
                <c:pt idx="5301">
                  <c:v>870.4</c:v>
                </c:pt>
                <c:pt idx="5302">
                  <c:v>870.5</c:v>
                </c:pt>
                <c:pt idx="5303">
                  <c:v>870.6</c:v>
                </c:pt>
                <c:pt idx="5304">
                  <c:v>870.7</c:v>
                </c:pt>
                <c:pt idx="5305">
                  <c:v>870.8</c:v>
                </c:pt>
                <c:pt idx="5306">
                  <c:v>870.9</c:v>
                </c:pt>
                <c:pt idx="5307">
                  <c:v>871</c:v>
                </c:pt>
                <c:pt idx="5308">
                  <c:v>871.1</c:v>
                </c:pt>
                <c:pt idx="5309">
                  <c:v>871.2</c:v>
                </c:pt>
                <c:pt idx="5310">
                  <c:v>871.3</c:v>
                </c:pt>
                <c:pt idx="5311">
                  <c:v>871.4</c:v>
                </c:pt>
                <c:pt idx="5312">
                  <c:v>871.5</c:v>
                </c:pt>
                <c:pt idx="5313">
                  <c:v>871.6</c:v>
                </c:pt>
                <c:pt idx="5314">
                  <c:v>871.7</c:v>
                </c:pt>
                <c:pt idx="5315">
                  <c:v>871.8</c:v>
                </c:pt>
                <c:pt idx="5316">
                  <c:v>871.9</c:v>
                </c:pt>
                <c:pt idx="5317">
                  <c:v>872</c:v>
                </c:pt>
                <c:pt idx="5318">
                  <c:v>872.1</c:v>
                </c:pt>
                <c:pt idx="5319">
                  <c:v>872.2</c:v>
                </c:pt>
                <c:pt idx="5320">
                  <c:v>872.3</c:v>
                </c:pt>
                <c:pt idx="5321">
                  <c:v>872.4</c:v>
                </c:pt>
                <c:pt idx="5322">
                  <c:v>872.5</c:v>
                </c:pt>
                <c:pt idx="5323">
                  <c:v>872.6</c:v>
                </c:pt>
                <c:pt idx="5324">
                  <c:v>872.7</c:v>
                </c:pt>
                <c:pt idx="5325">
                  <c:v>872.8</c:v>
                </c:pt>
                <c:pt idx="5326">
                  <c:v>872.9</c:v>
                </c:pt>
                <c:pt idx="5327">
                  <c:v>873</c:v>
                </c:pt>
                <c:pt idx="5328">
                  <c:v>873.1</c:v>
                </c:pt>
                <c:pt idx="5329">
                  <c:v>873.2</c:v>
                </c:pt>
                <c:pt idx="5330">
                  <c:v>873.3</c:v>
                </c:pt>
                <c:pt idx="5331">
                  <c:v>873.4</c:v>
                </c:pt>
                <c:pt idx="5332">
                  <c:v>873.5</c:v>
                </c:pt>
                <c:pt idx="5333">
                  <c:v>873.6</c:v>
                </c:pt>
                <c:pt idx="5334">
                  <c:v>873.7</c:v>
                </c:pt>
                <c:pt idx="5335">
                  <c:v>873.8</c:v>
                </c:pt>
                <c:pt idx="5336">
                  <c:v>873.9</c:v>
                </c:pt>
                <c:pt idx="5337">
                  <c:v>874</c:v>
                </c:pt>
                <c:pt idx="5338">
                  <c:v>874.1</c:v>
                </c:pt>
                <c:pt idx="5339">
                  <c:v>874.2</c:v>
                </c:pt>
                <c:pt idx="5340">
                  <c:v>874.3</c:v>
                </c:pt>
                <c:pt idx="5341">
                  <c:v>874.4</c:v>
                </c:pt>
                <c:pt idx="5342">
                  <c:v>874.5</c:v>
                </c:pt>
                <c:pt idx="5343">
                  <c:v>874.6</c:v>
                </c:pt>
                <c:pt idx="5344">
                  <c:v>874.7</c:v>
                </c:pt>
                <c:pt idx="5345">
                  <c:v>874.8</c:v>
                </c:pt>
                <c:pt idx="5346">
                  <c:v>874.9</c:v>
                </c:pt>
                <c:pt idx="5347">
                  <c:v>875</c:v>
                </c:pt>
                <c:pt idx="5348">
                  <c:v>875.1</c:v>
                </c:pt>
                <c:pt idx="5349">
                  <c:v>875.2</c:v>
                </c:pt>
                <c:pt idx="5350">
                  <c:v>875.3</c:v>
                </c:pt>
                <c:pt idx="5351">
                  <c:v>875.4</c:v>
                </c:pt>
                <c:pt idx="5352">
                  <c:v>875.5</c:v>
                </c:pt>
                <c:pt idx="5353">
                  <c:v>875.6</c:v>
                </c:pt>
                <c:pt idx="5354">
                  <c:v>875.7</c:v>
                </c:pt>
                <c:pt idx="5355">
                  <c:v>875.8</c:v>
                </c:pt>
                <c:pt idx="5356">
                  <c:v>875.9</c:v>
                </c:pt>
                <c:pt idx="5357">
                  <c:v>876</c:v>
                </c:pt>
                <c:pt idx="5358">
                  <c:v>876.1</c:v>
                </c:pt>
                <c:pt idx="5359">
                  <c:v>876.2</c:v>
                </c:pt>
                <c:pt idx="5360">
                  <c:v>876.3</c:v>
                </c:pt>
                <c:pt idx="5361">
                  <c:v>876.4</c:v>
                </c:pt>
                <c:pt idx="5362">
                  <c:v>876.5</c:v>
                </c:pt>
                <c:pt idx="5363">
                  <c:v>876.6</c:v>
                </c:pt>
                <c:pt idx="5364">
                  <c:v>876.7</c:v>
                </c:pt>
                <c:pt idx="5365">
                  <c:v>876.8</c:v>
                </c:pt>
                <c:pt idx="5366">
                  <c:v>876.9</c:v>
                </c:pt>
                <c:pt idx="5367">
                  <c:v>877</c:v>
                </c:pt>
                <c:pt idx="5368">
                  <c:v>877.1</c:v>
                </c:pt>
                <c:pt idx="5369">
                  <c:v>877.2</c:v>
                </c:pt>
                <c:pt idx="5370">
                  <c:v>877.3</c:v>
                </c:pt>
                <c:pt idx="5371">
                  <c:v>877.4</c:v>
                </c:pt>
                <c:pt idx="5372">
                  <c:v>877.5</c:v>
                </c:pt>
                <c:pt idx="5373">
                  <c:v>877.6</c:v>
                </c:pt>
                <c:pt idx="5374">
                  <c:v>877.7</c:v>
                </c:pt>
                <c:pt idx="5375">
                  <c:v>877.8</c:v>
                </c:pt>
                <c:pt idx="5376">
                  <c:v>877.9</c:v>
                </c:pt>
                <c:pt idx="5377">
                  <c:v>878</c:v>
                </c:pt>
                <c:pt idx="5378">
                  <c:v>878.1</c:v>
                </c:pt>
                <c:pt idx="5379">
                  <c:v>878.2</c:v>
                </c:pt>
                <c:pt idx="5380">
                  <c:v>878.3</c:v>
                </c:pt>
                <c:pt idx="5381">
                  <c:v>878.4</c:v>
                </c:pt>
                <c:pt idx="5382">
                  <c:v>878.5</c:v>
                </c:pt>
                <c:pt idx="5383">
                  <c:v>878.6</c:v>
                </c:pt>
                <c:pt idx="5384">
                  <c:v>878.7</c:v>
                </c:pt>
                <c:pt idx="5385">
                  <c:v>878.8</c:v>
                </c:pt>
                <c:pt idx="5386">
                  <c:v>878.9</c:v>
                </c:pt>
                <c:pt idx="5387">
                  <c:v>879</c:v>
                </c:pt>
                <c:pt idx="5388">
                  <c:v>879.1</c:v>
                </c:pt>
                <c:pt idx="5389">
                  <c:v>879.2</c:v>
                </c:pt>
                <c:pt idx="5390">
                  <c:v>879.3</c:v>
                </c:pt>
                <c:pt idx="5391">
                  <c:v>879.4</c:v>
                </c:pt>
                <c:pt idx="5392">
                  <c:v>879.5</c:v>
                </c:pt>
                <c:pt idx="5393">
                  <c:v>879.6</c:v>
                </c:pt>
                <c:pt idx="5394">
                  <c:v>879.7</c:v>
                </c:pt>
                <c:pt idx="5395">
                  <c:v>879.8</c:v>
                </c:pt>
                <c:pt idx="5396">
                  <c:v>879.9</c:v>
                </c:pt>
                <c:pt idx="5397">
                  <c:v>880</c:v>
                </c:pt>
                <c:pt idx="5398">
                  <c:v>880.1</c:v>
                </c:pt>
                <c:pt idx="5399">
                  <c:v>880.2</c:v>
                </c:pt>
                <c:pt idx="5400">
                  <c:v>880.3</c:v>
                </c:pt>
                <c:pt idx="5401">
                  <c:v>880.4</c:v>
                </c:pt>
                <c:pt idx="5402">
                  <c:v>880.5</c:v>
                </c:pt>
                <c:pt idx="5403">
                  <c:v>880.6</c:v>
                </c:pt>
                <c:pt idx="5404">
                  <c:v>880.7</c:v>
                </c:pt>
                <c:pt idx="5405">
                  <c:v>880.8</c:v>
                </c:pt>
                <c:pt idx="5406">
                  <c:v>880.9</c:v>
                </c:pt>
                <c:pt idx="5407">
                  <c:v>881</c:v>
                </c:pt>
                <c:pt idx="5408">
                  <c:v>881.1</c:v>
                </c:pt>
                <c:pt idx="5409">
                  <c:v>881.2</c:v>
                </c:pt>
                <c:pt idx="5410">
                  <c:v>881.3</c:v>
                </c:pt>
                <c:pt idx="5411">
                  <c:v>881.4</c:v>
                </c:pt>
                <c:pt idx="5412">
                  <c:v>881.5</c:v>
                </c:pt>
                <c:pt idx="5413">
                  <c:v>881.6</c:v>
                </c:pt>
                <c:pt idx="5414">
                  <c:v>881.7</c:v>
                </c:pt>
                <c:pt idx="5415">
                  <c:v>881.8</c:v>
                </c:pt>
                <c:pt idx="5416">
                  <c:v>881.9</c:v>
                </c:pt>
                <c:pt idx="5417">
                  <c:v>882</c:v>
                </c:pt>
                <c:pt idx="5418">
                  <c:v>882.1</c:v>
                </c:pt>
                <c:pt idx="5419">
                  <c:v>882.2</c:v>
                </c:pt>
                <c:pt idx="5420">
                  <c:v>882.3</c:v>
                </c:pt>
                <c:pt idx="5421">
                  <c:v>882.4</c:v>
                </c:pt>
                <c:pt idx="5422">
                  <c:v>882.5</c:v>
                </c:pt>
                <c:pt idx="5423">
                  <c:v>882.6</c:v>
                </c:pt>
                <c:pt idx="5424">
                  <c:v>882.7</c:v>
                </c:pt>
                <c:pt idx="5425">
                  <c:v>882.8</c:v>
                </c:pt>
                <c:pt idx="5426">
                  <c:v>882.9</c:v>
                </c:pt>
                <c:pt idx="5427">
                  <c:v>883</c:v>
                </c:pt>
                <c:pt idx="5428">
                  <c:v>883.1</c:v>
                </c:pt>
                <c:pt idx="5429">
                  <c:v>883.2</c:v>
                </c:pt>
                <c:pt idx="5430">
                  <c:v>883.3</c:v>
                </c:pt>
                <c:pt idx="5431">
                  <c:v>883.4</c:v>
                </c:pt>
                <c:pt idx="5432">
                  <c:v>883.5</c:v>
                </c:pt>
                <c:pt idx="5433">
                  <c:v>883.6</c:v>
                </c:pt>
                <c:pt idx="5434">
                  <c:v>883.7</c:v>
                </c:pt>
                <c:pt idx="5435">
                  <c:v>883.8</c:v>
                </c:pt>
                <c:pt idx="5436">
                  <c:v>883.9</c:v>
                </c:pt>
                <c:pt idx="5437">
                  <c:v>884</c:v>
                </c:pt>
                <c:pt idx="5438">
                  <c:v>884.1</c:v>
                </c:pt>
                <c:pt idx="5439">
                  <c:v>884.2</c:v>
                </c:pt>
                <c:pt idx="5440">
                  <c:v>884.3</c:v>
                </c:pt>
                <c:pt idx="5441">
                  <c:v>884.4</c:v>
                </c:pt>
                <c:pt idx="5442">
                  <c:v>884.5</c:v>
                </c:pt>
                <c:pt idx="5443">
                  <c:v>884.6</c:v>
                </c:pt>
                <c:pt idx="5444">
                  <c:v>884.7</c:v>
                </c:pt>
                <c:pt idx="5445">
                  <c:v>884.8</c:v>
                </c:pt>
                <c:pt idx="5446">
                  <c:v>884.9</c:v>
                </c:pt>
                <c:pt idx="5447">
                  <c:v>885</c:v>
                </c:pt>
                <c:pt idx="5448">
                  <c:v>885.1</c:v>
                </c:pt>
                <c:pt idx="5449">
                  <c:v>885.2</c:v>
                </c:pt>
                <c:pt idx="5450">
                  <c:v>885.3</c:v>
                </c:pt>
                <c:pt idx="5451">
                  <c:v>885.4</c:v>
                </c:pt>
                <c:pt idx="5452">
                  <c:v>885.5</c:v>
                </c:pt>
                <c:pt idx="5453">
                  <c:v>885.6</c:v>
                </c:pt>
                <c:pt idx="5454">
                  <c:v>885.7</c:v>
                </c:pt>
                <c:pt idx="5455">
                  <c:v>885.8</c:v>
                </c:pt>
                <c:pt idx="5456">
                  <c:v>885.9</c:v>
                </c:pt>
                <c:pt idx="5457">
                  <c:v>886</c:v>
                </c:pt>
                <c:pt idx="5458">
                  <c:v>886.1</c:v>
                </c:pt>
                <c:pt idx="5459">
                  <c:v>886.2</c:v>
                </c:pt>
                <c:pt idx="5460">
                  <c:v>886.3</c:v>
                </c:pt>
                <c:pt idx="5461">
                  <c:v>886.4</c:v>
                </c:pt>
                <c:pt idx="5462">
                  <c:v>886.5</c:v>
                </c:pt>
                <c:pt idx="5463">
                  <c:v>886.6</c:v>
                </c:pt>
                <c:pt idx="5464">
                  <c:v>886.7</c:v>
                </c:pt>
                <c:pt idx="5465">
                  <c:v>886.8</c:v>
                </c:pt>
                <c:pt idx="5466">
                  <c:v>886.9</c:v>
                </c:pt>
                <c:pt idx="5467">
                  <c:v>887</c:v>
                </c:pt>
                <c:pt idx="5468">
                  <c:v>887.1</c:v>
                </c:pt>
                <c:pt idx="5469">
                  <c:v>887.2</c:v>
                </c:pt>
                <c:pt idx="5470">
                  <c:v>887.3</c:v>
                </c:pt>
                <c:pt idx="5471">
                  <c:v>887.4</c:v>
                </c:pt>
                <c:pt idx="5472">
                  <c:v>887.5</c:v>
                </c:pt>
                <c:pt idx="5473">
                  <c:v>887.6</c:v>
                </c:pt>
                <c:pt idx="5474">
                  <c:v>887.7</c:v>
                </c:pt>
                <c:pt idx="5475">
                  <c:v>887.8</c:v>
                </c:pt>
                <c:pt idx="5476">
                  <c:v>887.9</c:v>
                </c:pt>
                <c:pt idx="5477">
                  <c:v>888</c:v>
                </c:pt>
                <c:pt idx="5478">
                  <c:v>888.1</c:v>
                </c:pt>
                <c:pt idx="5479">
                  <c:v>888.2</c:v>
                </c:pt>
                <c:pt idx="5480">
                  <c:v>888.3</c:v>
                </c:pt>
                <c:pt idx="5481">
                  <c:v>888.4</c:v>
                </c:pt>
                <c:pt idx="5482">
                  <c:v>888.5</c:v>
                </c:pt>
                <c:pt idx="5483">
                  <c:v>888.6</c:v>
                </c:pt>
                <c:pt idx="5484">
                  <c:v>888.7</c:v>
                </c:pt>
                <c:pt idx="5485">
                  <c:v>888.8</c:v>
                </c:pt>
                <c:pt idx="5486">
                  <c:v>888.9</c:v>
                </c:pt>
                <c:pt idx="5487">
                  <c:v>889</c:v>
                </c:pt>
                <c:pt idx="5488">
                  <c:v>889.1</c:v>
                </c:pt>
                <c:pt idx="5489">
                  <c:v>889.2</c:v>
                </c:pt>
                <c:pt idx="5490">
                  <c:v>889.3</c:v>
                </c:pt>
                <c:pt idx="5491">
                  <c:v>889.4</c:v>
                </c:pt>
                <c:pt idx="5492">
                  <c:v>889.5</c:v>
                </c:pt>
                <c:pt idx="5493">
                  <c:v>889.6</c:v>
                </c:pt>
                <c:pt idx="5494">
                  <c:v>889.7</c:v>
                </c:pt>
                <c:pt idx="5495">
                  <c:v>889.8</c:v>
                </c:pt>
                <c:pt idx="5496">
                  <c:v>889.9</c:v>
                </c:pt>
                <c:pt idx="5497">
                  <c:v>890</c:v>
                </c:pt>
                <c:pt idx="5498">
                  <c:v>890.1</c:v>
                </c:pt>
                <c:pt idx="5499">
                  <c:v>890.2</c:v>
                </c:pt>
                <c:pt idx="5500">
                  <c:v>890.3</c:v>
                </c:pt>
                <c:pt idx="5501">
                  <c:v>890.4</c:v>
                </c:pt>
                <c:pt idx="5502">
                  <c:v>890.5</c:v>
                </c:pt>
                <c:pt idx="5503">
                  <c:v>890.6</c:v>
                </c:pt>
                <c:pt idx="5504">
                  <c:v>890.7</c:v>
                </c:pt>
                <c:pt idx="5505">
                  <c:v>890.8</c:v>
                </c:pt>
                <c:pt idx="5506">
                  <c:v>890.9</c:v>
                </c:pt>
                <c:pt idx="5507">
                  <c:v>891</c:v>
                </c:pt>
                <c:pt idx="5508">
                  <c:v>891.1</c:v>
                </c:pt>
                <c:pt idx="5509">
                  <c:v>891.2</c:v>
                </c:pt>
                <c:pt idx="5510">
                  <c:v>891.3</c:v>
                </c:pt>
                <c:pt idx="5511">
                  <c:v>891.4</c:v>
                </c:pt>
                <c:pt idx="5512">
                  <c:v>891.5</c:v>
                </c:pt>
                <c:pt idx="5513">
                  <c:v>891.6</c:v>
                </c:pt>
                <c:pt idx="5514">
                  <c:v>891.7</c:v>
                </c:pt>
                <c:pt idx="5515">
                  <c:v>891.8</c:v>
                </c:pt>
                <c:pt idx="5516">
                  <c:v>891.9</c:v>
                </c:pt>
                <c:pt idx="5517">
                  <c:v>892</c:v>
                </c:pt>
                <c:pt idx="5518">
                  <c:v>892.1</c:v>
                </c:pt>
                <c:pt idx="5519">
                  <c:v>892.2</c:v>
                </c:pt>
                <c:pt idx="5520">
                  <c:v>892.3</c:v>
                </c:pt>
                <c:pt idx="5521">
                  <c:v>892.4</c:v>
                </c:pt>
                <c:pt idx="5522">
                  <c:v>892.5</c:v>
                </c:pt>
                <c:pt idx="5523">
                  <c:v>892.6</c:v>
                </c:pt>
                <c:pt idx="5524">
                  <c:v>892.7</c:v>
                </c:pt>
                <c:pt idx="5525">
                  <c:v>892.8</c:v>
                </c:pt>
                <c:pt idx="5526">
                  <c:v>892.9</c:v>
                </c:pt>
                <c:pt idx="5527">
                  <c:v>893</c:v>
                </c:pt>
                <c:pt idx="5528">
                  <c:v>893.1</c:v>
                </c:pt>
                <c:pt idx="5529">
                  <c:v>893.2</c:v>
                </c:pt>
                <c:pt idx="5530">
                  <c:v>893.3</c:v>
                </c:pt>
                <c:pt idx="5531">
                  <c:v>893.4</c:v>
                </c:pt>
                <c:pt idx="5532">
                  <c:v>893.5</c:v>
                </c:pt>
                <c:pt idx="5533">
                  <c:v>893.6</c:v>
                </c:pt>
                <c:pt idx="5534">
                  <c:v>893.7</c:v>
                </c:pt>
                <c:pt idx="5535">
                  <c:v>893.8</c:v>
                </c:pt>
                <c:pt idx="5536">
                  <c:v>893.9</c:v>
                </c:pt>
                <c:pt idx="5537">
                  <c:v>894</c:v>
                </c:pt>
                <c:pt idx="5538">
                  <c:v>894.1</c:v>
                </c:pt>
                <c:pt idx="5539">
                  <c:v>894.2</c:v>
                </c:pt>
                <c:pt idx="5540">
                  <c:v>894.3</c:v>
                </c:pt>
                <c:pt idx="5541">
                  <c:v>894.4</c:v>
                </c:pt>
                <c:pt idx="5542">
                  <c:v>894.5</c:v>
                </c:pt>
                <c:pt idx="5543">
                  <c:v>894.6</c:v>
                </c:pt>
                <c:pt idx="5544">
                  <c:v>894.7</c:v>
                </c:pt>
                <c:pt idx="5545">
                  <c:v>894.8</c:v>
                </c:pt>
                <c:pt idx="5546">
                  <c:v>894.9</c:v>
                </c:pt>
                <c:pt idx="5547">
                  <c:v>895</c:v>
                </c:pt>
                <c:pt idx="5548">
                  <c:v>895.1</c:v>
                </c:pt>
                <c:pt idx="5549">
                  <c:v>895.2</c:v>
                </c:pt>
                <c:pt idx="5550">
                  <c:v>895.3</c:v>
                </c:pt>
                <c:pt idx="5551">
                  <c:v>895.4</c:v>
                </c:pt>
                <c:pt idx="5552">
                  <c:v>895.5</c:v>
                </c:pt>
                <c:pt idx="5553">
                  <c:v>895.6</c:v>
                </c:pt>
                <c:pt idx="5554">
                  <c:v>895.7</c:v>
                </c:pt>
                <c:pt idx="5555">
                  <c:v>895.8</c:v>
                </c:pt>
                <c:pt idx="5556">
                  <c:v>895.9</c:v>
                </c:pt>
                <c:pt idx="5557">
                  <c:v>896</c:v>
                </c:pt>
                <c:pt idx="5558">
                  <c:v>896.1</c:v>
                </c:pt>
                <c:pt idx="5559">
                  <c:v>896.2</c:v>
                </c:pt>
                <c:pt idx="5560">
                  <c:v>896.3</c:v>
                </c:pt>
                <c:pt idx="5561">
                  <c:v>896.4</c:v>
                </c:pt>
                <c:pt idx="5562">
                  <c:v>896.5</c:v>
                </c:pt>
                <c:pt idx="5563">
                  <c:v>896.6</c:v>
                </c:pt>
                <c:pt idx="5564">
                  <c:v>896.7</c:v>
                </c:pt>
                <c:pt idx="5565">
                  <c:v>896.8</c:v>
                </c:pt>
                <c:pt idx="5566">
                  <c:v>896.9</c:v>
                </c:pt>
                <c:pt idx="5567">
                  <c:v>897</c:v>
                </c:pt>
                <c:pt idx="5568">
                  <c:v>897.1</c:v>
                </c:pt>
                <c:pt idx="5569">
                  <c:v>897.2</c:v>
                </c:pt>
                <c:pt idx="5570">
                  <c:v>897.3</c:v>
                </c:pt>
                <c:pt idx="5571">
                  <c:v>897.4</c:v>
                </c:pt>
                <c:pt idx="5572">
                  <c:v>897.5</c:v>
                </c:pt>
                <c:pt idx="5573">
                  <c:v>897.6</c:v>
                </c:pt>
                <c:pt idx="5574">
                  <c:v>897.7</c:v>
                </c:pt>
                <c:pt idx="5575">
                  <c:v>897.8</c:v>
                </c:pt>
                <c:pt idx="5576">
                  <c:v>897.9</c:v>
                </c:pt>
                <c:pt idx="5577">
                  <c:v>898</c:v>
                </c:pt>
                <c:pt idx="5578">
                  <c:v>898.1</c:v>
                </c:pt>
                <c:pt idx="5579">
                  <c:v>898.2</c:v>
                </c:pt>
                <c:pt idx="5580">
                  <c:v>898.3</c:v>
                </c:pt>
                <c:pt idx="5581">
                  <c:v>898.4</c:v>
                </c:pt>
                <c:pt idx="5582">
                  <c:v>898.5</c:v>
                </c:pt>
                <c:pt idx="5583">
                  <c:v>898.6</c:v>
                </c:pt>
                <c:pt idx="5584">
                  <c:v>898.7</c:v>
                </c:pt>
                <c:pt idx="5585">
                  <c:v>898.8</c:v>
                </c:pt>
                <c:pt idx="5586">
                  <c:v>898.9</c:v>
                </c:pt>
                <c:pt idx="5587">
                  <c:v>899</c:v>
                </c:pt>
                <c:pt idx="5588">
                  <c:v>899.1</c:v>
                </c:pt>
                <c:pt idx="5589">
                  <c:v>899.2</c:v>
                </c:pt>
                <c:pt idx="5590">
                  <c:v>899.3</c:v>
                </c:pt>
                <c:pt idx="5591">
                  <c:v>899.4</c:v>
                </c:pt>
                <c:pt idx="5592">
                  <c:v>899.5</c:v>
                </c:pt>
                <c:pt idx="5593">
                  <c:v>899.6</c:v>
                </c:pt>
                <c:pt idx="5594">
                  <c:v>899.7</c:v>
                </c:pt>
                <c:pt idx="5595">
                  <c:v>899.8</c:v>
                </c:pt>
                <c:pt idx="5596">
                  <c:v>899.9</c:v>
                </c:pt>
                <c:pt idx="5597">
                  <c:v>900</c:v>
                </c:pt>
                <c:pt idx="5598">
                  <c:v>900.1</c:v>
                </c:pt>
                <c:pt idx="5599">
                  <c:v>900.2</c:v>
                </c:pt>
                <c:pt idx="5600">
                  <c:v>900.3</c:v>
                </c:pt>
                <c:pt idx="5601">
                  <c:v>900.4</c:v>
                </c:pt>
                <c:pt idx="5602">
                  <c:v>900.5</c:v>
                </c:pt>
                <c:pt idx="5603">
                  <c:v>900.6</c:v>
                </c:pt>
                <c:pt idx="5604">
                  <c:v>900.7</c:v>
                </c:pt>
                <c:pt idx="5605">
                  <c:v>900.8</c:v>
                </c:pt>
                <c:pt idx="5606">
                  <c:v>900.9</c:v>
                </c:pt>
                <c:pt idx="5607">
                  <c:v>901</c:v>
                </c:pt>
                <c:pt idx="5608">
                  <c:v>901.1</c:v>
                </c:pt>
                <c:pt idx="5609">
                  <c:v>901.2</c:v>
                </c:pt>
                <c:pt idx="5610">
                  <c:v>901.3</c:v>
                </c:pt>
                <c:pt idx="5611">
                  <c:v>901.4</c:v>
                </c:pt>
                <c:pt idx="5612">
                  <c:v>901.5</c:v>
                </c:pt>
                <c:pt idx="5613">
                  <c:v>901.6</c:v>
                </c:pt>
                <c:pt idx="5614">
                  <c:v>901.7</c:v>
                </c:pt>
                <c:pt idx="5615">
                  <c:v>901.8</c:v>
                </c:pt>
                <c:pt idx="5616">
                  <c:v>901.9</c:v>
                </c:pt>
                <c:pt idx="5617">
                  <c:v>902</c:v>
                </c:pt>
                <c:pt idx="5618">
                  <c:v>902.1</c:v>
                </c:pt>
                <c:pt idx="5619">
                  <c:v>902.2</c:v>
                </c:pt>
                <c:pt idx="5620">
                  <c:v>902.3</c:v>
                </c:pt>
                <c:pt idx="5621">
                  <c:v>902.4</c:v>
                </c:pt>
                <c:pt idx="5622">
                  <c:v>902.5</c:v>
                </c:pt>
                <c:pt idx="5623">
                  <c:v>902.6</c:v>
                </c:pt>
                <c:pt idx="5624">
                  <c:v>902.7</c:v>
                </c:pt>
                <c:pt idx="5625">
                  <c:v>902.8</c:v>
                </c:pt>
                <c:pt idx="5626">
                  <c:v>902.9</c:v>
                </c:pt>
                <c:pt idx="5627">
                  <c:v>903</c:v>
                </c:pt>
                <c:pt idx="5628">
                  <c:v>903.1</c:v>
                </c:pt>
                <c:pt idx="5629">
                  <c:v>903.2</c:v>
                </c:pt>
                <c:pt idx="5630">
                  <c:v>903.3</c:v>
                </c:pt>
                <c:pt idx="5631">
                  <c:v>903.4</c:v>
                </c:pt>
                <c:pt idx="5632">
                  <c:v>903.5</c:v>
                </c:pt>
                <c:pt idx="5633">
                  <c:v>903.6</c:v>
                </c:pt>
                <c:pt idx="5634">
                  <c:v>903.7</c:v>
                </c:pt>
                <c:pt idx="5635">
                  <c:v>903.8</c:v>
                </c:pt>
                <c:pt idx="5636">
                  <c:v>903.9</c:v>
                </c:pt>
                <c:pt idx="5637">
                  <c:v>904</c:v>
                </c:pt>
                <c:pt idx="5638">
                  <c:v>904.1</c:v>
                </c:pt>
                <c:pt idx="5639">
                  <c:v>904.2</c:v>
                </c:pt>
                <c:pt idx="5640">
                  <c:v>904.3</c:v>
                </c:pt>
                <c:pt idx="5641">
                  <c:v>904.4</c:v>
                </c:pt>
                <c:pt idx="5642">
                  <c:v>904.5</c:v>
                </c:pt>
                <c:pt idx="5643">
                  <c:v>904.6</c:v>
                </c:pt>
                <c:pt idx="5644">
                  <c:v>904.7</c:v>
                </c:pt>
                <c:pt idx="5645">
                  <c:v>904.8</c:v>
                </c:pt>
                <c:pt idx="5646">
                  <c:v>904.9</c:v>
                </c:pt>
                <c:pt idx="5647">
                  <c:v>905</c:v>
                </c:pt>
                <c:pt idx="5648">
                  <c:v>905.1</c:v>
                </c:pt>
                <c:pt idx="5649">
                  <c:v>905.2</c:v>
                </c:pt>
                <c:pt idx="5650">
                  <c:v>905.3</c:v>
                </c:pt>
                <c:pt idx="5651">
                  <c:v>905.4</c:v>
                </c:pt>
                <c:pt idx="5652">
                  <c:v>905.5</c:v>
                </c:pt>
                <c:pt idx="5653">
                  <c:v>905.6</c:v>
                </c:pt>
                <c:pt idx="5654">
                  <c:v>905.7</c:v>
                </c:pt>
                <c:pt idx="5655">
                  <c:v>905.8</c:v>
                </c:pt>
                <c:pt idx="5656">
                  <c:v>905.9</c:v>
                </c:pt>
                <c:pt idx="5657">
                  <c:v>906</c:v>
                </c:pt>
                <c:pt idx="5658">
                  <c:v>906.1</c:v>
                </c:pt>
                <c:pt idx="5659">
                  <c:v>906.2</c:v>
                </c:pt>
                <c:pt idx="5660">
                  <c:v>906.3</c:v>
                </c:pt>
                <c:pt idx="5661">
                  <c:v>906.4</c:v>
                </c:pt>
                <c:pt idx="5662">
                  <c:v>906.5</c:v>
                </c:pt>
                <c:pt idx="5663">
                  <c:v>906.6</c:v>
                </c:pt>
                <c:pt idx="5664">
                  <c:v>906.7</c:v>
                </c:pt>
                <c:pt idx="5665">
                  <c:v>906.8</c:v>
                </c:pt>
                <c:pt idx="5666">
                  <c:v>906.9</c:v>
                </c:pt>
                <c:pt idx="5667">
                  <c:v>907</c:v>
                </c:pt>
                <c:pt idx="5668">
                  <c:v>907.1</c:v>
                </c:pt>
                <c:pt idx="5669">
                  <c:v>907.2</c:v>
                </c:pt>
                <c:pt idx="5670">
                  <c:v>907.3</c:v>
                </c:pt>
                <c:pt idx="5671">
                  <c:v>907.4</c:v>
                </c:pt>
                <c:pt idx="5672">
                  <c:v>907.5</c:v>
                </c:pt>
                <c:pt idx="5673">
                  <c:v>907.6</c:v>
                </c:pt>
                <c:pt idx="5674">
                  <c:v>907.7</c:v>
                </c:pt>
                <c:pt idx="5675">
                  <c:v>907.8</c:v>
                </c:pt>
                <c:pt idx="5676">
                  <c:v>907.9</c:v>
                </c:pt>
                <c:pt idx="5677">
                  <c:v>908</c:v>
                </c:pt>
                <c:pt idx="5678">
                  <c:v>908.1</c:v>
                </c:pt>
                <c:pt idx="5679">
                  <c:v>908.2</c:v>
                </c:pt>
                <c:pt idx="5680">
                  <c:v>908.3</c:v>
                </c:pt>
                <c:pt idx="5681">
                  <c:v>908.4</c:v>
                </c:pt>
                <c:pt idx="5682">
                  <c:v>908.5</c:v>
                </c:pt>
                <c:pt idx="5683">
                  <c:v>908.6</c:v>
                </c:pt>
                <c:pt idx="5684">
                  <c:v>908.7</c:v>
                </c:pt>
                <c:pt idx="5685">
                  <c:v>908.8</c:v>
                </c:pt>
                <c:pt idx="5686">
                  <c:v>908.9</c:v>
                </c:pt>
                <c:pt idx="5687">
                  <c:v>909</c:v>
                </c:pt>
                <c:pt idx="5688">
                  <c:v>909.1</c:v>
                </c:pt>
                <c:pt idx="5689">
                  <c:v>909.2</c:v>
                </c:pt>
                <c:pt idx="5690">
                  <c:v>909.3</c:v>
                </c:pt>
                <c:pt idx="5691">
                  <c:v>909.4</c:v>
                </c:pt>
                <c:pt idx="5692">
                  <c:v>909.5</c:v>
                </c:pt>
                <c:pt idx="5693">
                  <c:v>909.6</c:v>
                </c:pt>
                <c:pt idx="5694">
                  <c:v>909.7</c:v>
                </c:pt>
                <c:pt idx="5695">
                  <c:v>909.8</c:v>
                </c:pt>
                <c:pt idx="5696">
                  <c:v>909.9</c:v>
                </c:pt>
                <c:pt idx="5697">
                  <c:v>910</c:v>
                </c:pt>
                <c:pt idx="5698">
                  <c:v>910.1</c:v>
                </c:pt>
                <c:pt idx="5699">
                  <c:v>910.2</c:v>
                </c:pt>
                <c:pt idx="5700">
                  <c:v>910.3</c:v>
                </c:pt>
                <c:pt idx="5701">
                  <c:v>910.4</c:v>
                </c:pt>
                <c:pt idx="5702">
                  <c:v>910.5</c:v>
                </c:pt>
                <c:pt idx="5703">
                  <c:v>910.6</c:v>
                </c:pt>
                <c:pt idx="5704">
                  <c:v>910.7</c:v>
                </c:pt>
                <c:pt idx="5705">
                  <c:v>910.8</c:v>
                </c:pt>
                <c:pt idx="5706">
                  <c:v>910.9</c:v>
                </c:pt>
                <c:pt idx="5707">
                  <c:v>911</c:v>
                </c:pt>
                <c:pt idx="5708">
                  <c:v>911.1</c:v>
                </c:pt>
                <c:pt idx="5709">
                  <c:v>911.2</c:v>
                </c:pt>
                <c:pt idx="5710">
                  <c:v>911.3</c:v>
                </c:pt>
                <c:pt idx="5711">
                  <c:v>911.4</c:v>
                </c:pt>
                <c:pt idx="5712">
                  <c:v>911.5</c:v>
                </c:pt>
                <c:pt idx="5713">
                  <c:v>911.6</c:v>
                </c:pt>
                <c:pt idx="5714">
                  <c:v>911.7</c:v>
                </c:pt>
                <c:pt idx="5715">
                  <c:v>911.8</c:v>
                </c:pt>
                <c:pt idx="5716">
                  <c:v>911.9</c:v>
                </c:pt>
                <c:pt idx="5717">
                  <c:v>912</c:v>
                </c:pt>
                <c:pt idx="5718">
                  <c:v>912.1</c:v>
                </c:pt>
                <c:pt idx="5719">
                  <c:v>912.2</c:v>
                </c:pt>
                <c:pt idx="5720">
                  <c:v>912.3</c:v>
                </c:pt>
                <c:pt idx="5721">
                  <c:v>912.4</c:v>
                </c:pt>
                <c:pt idx="5722">
                  <c:v>912.5</c:v>
                </c:pt>
                <c:pt idx="5723">
                  <c:v>912.6</c:v>
                </c:pt>
                <c:pt idx="5724">
                  <c:v>912.7</c:v>
                </c:pt>
                <c:pt idx="5725">
                  <c:v>912.8</c:v>
                </c:pt>
                <c:pt idx="5726">
                  <c:v>912.9</c:v>
                </c:pt>
                <c:pt idx="5727">
                  <c:v>913</c:v>
                </c:pt>
                <c:pt idx="5728">
                  <c:v>913.1</c:v>
                </c:pt>
                <c:pt idx="5729">
                  <c:v>913.2</c:v>
                </c:pt>
                <c:pt idx="5730">
                  <c:v>913.3</c:v>
                </c:pt>
                <c:pt idx="5731">
                  <c:v>913.4</c:v>
                </c:pt>
                <c:pt idx="5732">
                  <c:v>913.5</c:v>
                </c:pt>
                <c:pt idx="5733">
                  <c:v>913.6</c:v>
                </c:pt>
                <c:pt idx="5734">
                  <c:v>913.7</c:v>
                </c:pt>
                <c:pt idx="5735">
                  <c:v>913.8</c:v>
                </c:pt>
                <c:pt idx="5736">
                  <c:v>913.9</c:v>
                </c:pt>
                <c:pt idx="5737">
                  <c:v>914</c:v>
                </c:pt>
                <c:pt idx="5738">
                  <c:v>914.1</c:v>
                </c:pt>
                <c:pt idx="5739">
                  <c:v>914.2</c:v>
                </c:pt>
                <c:pt idx="5740">
                  <c:v>914.3</c:v>
                </c:pt>
                <c:pt idx="5741">
                  <c:v>914.4</c:v>
                </c:pt>
                <c:pt idx="5742">
                  <c:v>914.5</c:v>
                </c:pt>
                <c:pt idx="5743">
                  <c:v>914.6</c:v>
                </c:pt>
                <c:pt idx="5744">
                  <c:v>914.7</c:v>
                </c:pt>
                <c:pt idx="5745">
                  <c:v>914.8</c:v>
                </c:pt>
                <c:pt idx="5746">
                  <c:v>914.9</c:v>
                </c:pt>
                <c:pt idx="5747">
                  <c:v>915</c:v>
                </c:pt>
                <c:pt idx="5748">
                  <c:v>915.1</c:v>
                </c:pt>
                <c:pt idx="5749">
                  <c:v>915.2</c:v>
                </c:pt>
                <c:pt idx="5750">
                  <c:v>915.3</c:v>
                </c:pt>
                <c:pt idx="5751">
                  <c:v>915.4</c:v>
                </c:pt>
                <c:pt idx="5752">
                  <c:v>915.5</c:v>
                </c:pt>
                <c:pt idx="5753">
                  <c:v>915.6</c:v>
                </c:pt>
                <c:pt idx="5754">
                  <c:v>915.7</c:v>
                </c:pt>
                <c:pt idx="5755">
                  <c:v>915.8</c:v>
                </c:pt>
                <c:pt idx="5756">
                  <c:v>915.9</c:v>
                </c:pt>
                <c:pt idx="5757">
                  <c:v>916</c:v>
                </c:pt>
                <c:pt idx="5758">
                  <c:v>916.1</c:v>
                </c:pt>
                <c:pt idx="5759">
                  <c:v>916.2</c:v>
                </c:pt>
                <c:pt idx="5760">
                  <c:v>916.3</c:v>
                </c:pt>
                <c:pt idx="5761">
                  <c:v>916.4</c:v>
                </c:pt>
                <c:pt idx="5762">
                  <c:v>916.5</c:v>
                </c:pt>
                <c:pt idx="5763">
                  <c:v>916.6</c:v>
                </c:pt>
                <c:pt idx="5764">
                  <c:v>916.7</c:v>
                </c:pt>
                <c:pt idx="5765">
                  <c:v>916.8</c:v>
                </c:pt>
                <c:pt idx="5766">
                  <c:v>916.9</c:v>
                </c:pt>
                <c:pt idx="5767">
                  <c:v>917</c:v>
                </c:pt>
                <c:pt idx="5768">
                  <c:v>917.1</c:v>
                </c:pt>
                <c:pt idx="5769">
                  <c:v>917.2</c:v>
                </c:pt>
                <c:pt idx="5770">
                  <c:v>917.3</c:v>
                </c:pt>
                <c:pt idx="5771">
                  <c:v>917.4</c:v>
                </c:pt>
                <c:pt idx="5772">
                  <c:v>917.5</c:v>
                </c:pt>
                <c:pt idx="5773">
                  <c:v>917.6</c:v>
                </c:pt>
                <c:pt idx="5774">
                  <c:v>917.7</c:v>
                </c:pt>
                <c:pt idx="5775">
                  <c:v>917.8</c:v>
                </c:pt>
                <c:pt idx="5776">
                  <c:v>917.9</c:v>
                </c:pt>
                <c:pt idx="5777">
                  <c:v>918</c:v>
                </c:pt>
                <c:pt idx="5778">
                  <c:v>918.1</c:v>
                </c:pt>
                <c:pt idx="5779">
                  <c:v>918.2</c:v>
                </c:pt>
                <c:pt idx="5780">
                  <c:v>918.3</c:v>
                </c:pt>
                <c:pt idx="5781">
                  <c:v>918.4</c:v>
                </c:pt>
                <c:pt idx="5782">
                  <c:v>918.5</c:v>
                </c:pt>
                <c:pt idx="5783">
                  <c:v>918.6</c:v>
                </c:pt>
                <c:pt idx="5784">
                  <c:v>918.7</c:v>
                </c:pt>
                <c:pt idx="5785">
                  <c:v>918.8</c:v>
                </c:pt>
                <c:pt idx="5786">
                  <c:v>918.9</c:v>
                </c:pt>
                <c:pt idx="5787">
                  <c:v>919</c:v>
                </c:pt>
                <c:pt idx="5788">
                  <c:v>919.1</c:v>
                </c:pt>
                <c:pt idx="5789">
                  <c:v>919.2</c:v>
                </c:pt>
                <c:pt idx="5790">
                  <c:v>919.3</c:v>
                </c:pt>
                <c:pt idx="5791">
                  <c:v>919.4</c:v>
                </c:pt>
                <c:pt idx="5792">
                  <c:v>919.5</c:v>
                </c:pt>
                <c:pt idx="5793">
                  <c:v>919.6</c:v>
                </c:pt>
                <c:pt idx="5794">
                  <c:v>919.7</c:v>
                </c:pt>
                <c:pt idx="5795">
                  <c:v>919.8</c:v>
                </c:pt>
                <c:pt idx="5796">
                  <c:v>919.9</c:v>
                </c:pt>
                <c:pt idx="5797">
                  <c:v>920</c:v>
                </c:pt>
                <c:pt idx="5798">
                  <c:v>920.1</c:v>
                </c:pt>
                <c:pt idx="5799">
                  <c:v>920.2</c:v>
                </c:pt>
                <c:pt idx="5800">
                  <c:v>920.3</c:v>
                </c:pt>
                <c:pt idx="5801">
                  <c:v>920.4</c:v>
                </c:pt>
                <c:pt idx="5802">
                  <c:v>920.5</c:v>
                </c:pt>
                <c:pt idx="5803">
                  <c:v>920.6</c:v>
                </c:pt>
                <c:pt idx="5804">
                  <c:v>920.7</c:v>
                </c:pt>
                <c:pt idx="5805">
                  <c:v>920.8</c:v>
                </c:pt>
                <c:pt idx="5806">
                  <c:v>920.9</c:v>
                </c:pt>
                <c:pt idx="5807">
                  <c:v>921</c:v>
                </c:pt>
                <c:pt idx="5808">
                  <c:v>921.1</c:v>
                </c:pt>
                <c:pt idx="5809">
                  <c:v>921.2</c:v>
                </c:pt>
                <c:pt idx="5810">
                  <c:v>921.3</c:v>
                </c:pt>
                <c:pt idx="5811">
                  <c:v>921.4</c:v>
                </c:pt>
                <c:pt idx="5812">
                  <c:v>921.5</c:v>
                </c:pt>
                <c:pt idx="5813">
                  <c:v>921.6</c:v>
                </c:pt>
                <c:pt idx="5814">
                  <c:v>921.7</c:v>
                </c:pt>
                <c:pt idx="5815">
                  <c:v>921.8</c:v>
                </c:pt>
                <c:pt idx="5816">
                  <c:v>921.9</c:v>
                </c:pt>
                <c:pt idx="5817">
                  <c:v>922</c:v>
                </c:pt>
                <c:pt idx="5818">
                  <c:v>922.1</c:v>
                </c:pt>
                <c:pt idx="5819">
                  <c:v>922.2</c:v>
                </c:pt>
                <c:pt idx="5820">
                  <c:v>922.3</c:v>
                </c:pt>
                <c:pt idx="5821">
                  <c:v>922.4</c:v>
                </c:pt>
                <c:pt idx="5822">
                  <c:v>922.5</c:v>
                </c:pt>
                <c:pt idx="5823">
                  <c:v>922.6</c:v>
                </c:pt>
                <c:pt idx="5824">
                  <c:v>922.7</c:v>
                </c:pt>
                <c:pt idx="5825">
                  <c:v>922.8</c:v>
                </c:pt>
                <c:pt idx="5826">
                  <c:v>922.9</c:v>
                </c:pt>
                <c:pt idx="5827">
                  <c:v>923</c:v>
                </c:pt>
                <c:pt idx="5828">
                  <c:v>923.1</c:v>
                </c:pt>
                <c:pt idx="5829">
                  <c:v>923.2</c:v>
                </c:pt>
                <c:pt idx="5830">
                  <c:v>923.3</c:v>
                </c:pt>
                <c:pt idx="5831">
                  <c:v>923.4</c:v>
                </c:pt>
                <c:pt idx="5832">
                  <c:v>923.5</c:v>
                </c:pt>
                <c:pt idx="5833">
                  <c:v>923.6</c:v>
                </c:pt>
                <c:pt idx="5834">
                  <c:v>923.7</c:v>
                </c:pt>
                <c:pt idx="5835">
                  <c:v>923.8</c:v>
                </c:pt>
                <c:pt idx="5836">
                  <c:v>923.9</c:v>
                </c:pt>
                <c:pt idx="5837">
                  <c:v>924</c:v>
                </c:pt>
                <c:pt idx="5838">
                  <c:v>924.1</c:v>
                </c:pt>
                <c:pt idx="5839">
                  <c:v>924.2</c:v>
                </c:pt>
                <c:pt idx="5840">
                  <c:v>924.3</c:v>
                </c:pt>
                <c:pt idx="5841">
                  <c:v>924.4</c:v>
                </c:pt>
                <c:pt idx="5842">
                  <c:v>924.5</c:v>
                </c:pt>
                <c:pt idx="5843">
                  <c:v>924.6</c:v>
                </c:pt>
                <c:pt idx="5844">
                  <c:v>924.7</c:v>
                </c:pt>
                <c:pt idx="5845">
                  <c:v>924.8</c:v>
                </c:pt>
                <c:pt idx="5846">
                  <c:v>924.9</c:v>
                </c:pt>
                <c:pt idx="5847">
                  <c:v>925</c:v>
                </c:pt>
                <c:pt idx="5848">
                  <c:v>925.1</c:v>
                </c:pt>
                <c:pt idx="5849">
                  <c:v>925.2</c:v>
                </c:pt>
                <c:pt idx="5850">
                  <c:v>925.3</c:v>
                </c:pt>
                <c:pt idx="5851">
                  <c:v>925.4</c:v>
                </c:pt>
                <c:pt idx="5852">
                  <c:v>925.5</c:v>
                </c:pt>
                <c:pt idx="5853">
                  <c:v>925.6</c:v>
                </c:pt>
                <c:pt idx="5854">
                  <c:v>925.7</c:v>
                </c:pt>
                <c:pt idx="5855">
                  <c:v>925.8</c:v>
                </c:pt>
                <c:pt idx="5856">
                  <c:v>925.9</c:v>
                </c:pt>
                <c:pt idx="5857">
                  <c:v>926</c:v>
                </c:pt>
                <c:pt idx="5858">
                  <c:v>926.1</c:v>
                </c:pt>
                <c:pt idx="5859">
                  <c:v>926.2</c:v>
                </c:pt>
                <c:pt idx="5860">
                  <c:v>926.3</c:v>
                </c:pt>
                <c:pt idx="5861">
                  <c:v>926.4</c:v>
                </c:pt>
                <c:pt idx="5862">
                  <c:v>926.5</c:v>
                </c:pt>
                <c:pt idx="5863">
                  <c:v>926.6</c:v>
                </c:pt>
                <c:pt idx="5864">
                  <c:v>926.7</c:v>
                </c:pt>
                <c:pt idx="5865">
                  <c:v>926.8</c:v>
                </c:pt>
                <c:pt idx="5866">
                  <c:v>926.9</c:v>
                </c:pt>
                <c:pt idx="5867">
                  <c:v>927</c:v>
                </c:pt>
                <c:pt idx="5868">
                  <c:v>927.1</c:v>
                </c:pt>
                <c:pt idx="5869">
                  <c:v>927.2</c:v>
                </c:pt>
                <c:pt idx="5870">
                  <c:v>927.3</c:v>
                </c:pt>
                <c:pt idx="5871">
                  <c:v>927.4</c:v>
                </c:pt>
                <c:pt idx="5872">
                  <c:v>927.5</c:v>
                </c:pt>
                <c:pt idx="5873">
                  <c:v>927.6</c:v>
                </c:pt>
                <c:pt idx="5874">
                  <c:v>927.7</c:v>
                </c:pt>
                <c:pt idx="5875">
                  <c:v>927.8</c:v>
                </c:pt>
                <c:pt idx="5876">
                  <c:v>927.9</c:v>
                </c:pt>
                <c:pt idx="5877">
                  <c:v>928</c:v>
                </c:pt>
                <c:pt idx="5878">
                  <c:v>928.1</c:v>
                </c:pt>
                <c:pt idx="5879">
                  <c:v>928.2</c:v>
                </c:pt>
                <c:pt idx="5880">
                  <c:v>928.3</c:v>
                </c:pt>
                <c:pt idx="5881">
                  <c:v>928.4</c:v>
                </c:pt>
                <c:pt idx="5882">
                  <c:v>928.5</c:v>
                </c:pt>
                <c:pt idx="5883">
                  <c:v>928.6</c:v>
                </c:pt>
                <c:pt idx="5884">
                  <c:v>928.7</c:v>
                </c:pt>
                <c:pt idx="5885">
                  <c:v>928.8</c:v>
                </c:pt>
                <c:pt idx="5886">
                  <c:v>928.9</c:v>
                </c:pt>
                <c:pt idx="5887">
                  <c:v>929</c:v>
                </c:pt>
                <c:pt idx="5888">
                  <c:v>929.1</c:v>
                </c:pt>
                <c:pt idx="5889">
                  <c:v>929.2</c:v>
                </c:pt>
                <c:pt idx="5890">
                  <c:v>929.3</c:v>
                </c:pt>
                <c:pt idx="5891">
                  <c:v>929.4</c:v>
                </c:pt>
                <c:pt idx="5892">
                  <c:v>929.5</c:v>
                </c:pt>
                <c:pt idx="5893">
                  <c:v>929.6</c:v>
                </c:pt>
                <c:pt idx="5894">
                  <c:v>929.7</c:v>
                </c:pt>
                <c:pt idx="5895">
                  <c:v>929.8</c:v>
                </c:pt>
                <c:pt idx="5896">
                  <c:v>929.9</c:v>
                </c:pt>
                <c:pt idx="5897">
                  <c:v>930</c:v>
                </c:pt>
                <c:pt idx="5898">
                  <c:v>930.1</c:v>
                </c:pt>
                <c:pt idx="5899">
                  <c:v>930.2</c:v>
                </c:pt>
                <c:pt idx="5900">
                  <c:v>930.3</c:v>
                </c:pt>
                <c:pt idx="5901">
                  <c:v>930.4</c:v>
                </c:pt>
                <c:pt idx="5902">
                  <c:v>930.5</c:v>
                </c:pt>
                <c:pt idx="5903">
                  <c:v>930.6</c:v>
                </c:pt>
                <c:pt idx="5904">
                  <c:v>930.7</c:v>
                </c:pt>
                <c:pt idx="5905">
                  <c:v>930.8</c:v>
                </c:pt>
                <c:pt idx="5906">
                  <c:v>930.9</c:v>
                </c:pt>
                <c:pt idx="5907">
                  <c:v>931</c:v>
                </c:pt>
                <c:pt idx="5908">
                  <c:v>931.1</c:v>
                </c:pt>
                <c:pt idx="5909">
                  <c:v>931.2</c:v>
                </c:pt>
                <c:pt idx="5910">
                  <c:v>931.3</c:v>
                </c:pt>
                <c:pt idx="5911">
                  <c:v>931.4</c:v>
                </c:pt>
                <c:pt idx="5912">
                  <c:v>931.5</c:v>
                </c:pt>
                <c:pt idx="5913">
                  <c:v>931.6</c:v>
                </c:pt>
                <c:pt idx="5914">
                  <c:v>931.7</c:v>
                </c:pt>
                <c:pt idx="5915">
                  <c:v>931.8</c:v>
                </c:pt>
                <c:pt idx="5916">
                  <c:v>931.9</c:v>
                </c:pt>
                <c:pt idx="5917">
                  <c:v>932</c:v>
                </c:pt>
                <c:pt idx="5918">
                  <c:v>932.1</c:v>
                </c:pt>
                <c:pt idx="5919">
                  <c:v>932.2</c:v>
                </c:pt>
                <c:pt idx="5920">
                  <c:v>932.3</c:v>
                </c:pt>
                <c:pt idx="5921">
                  <c:v>932.4</c:v>
                </c:pt>
                <c:pt idx="5922">
                  <c:v>932.5</c:v>
                </c:pt>
                <c:pt idx="5923">
                  <c:v>932.6</c:v>
                </c:pt>
                <c:pt idx="5924">
                  <c:v>932.7</c:v>
                </c:pt>
                <c:pt idx="5925">
                  <c:v>932.8</c:v>
                </c:pt>
                <c:pt idx="5926">
                  <c:v>932.9</c:v>
                </c:pt>
                <c:pt idx="5927">
                  <c:v>933</c:v>
                </c:pt>
                <c:pt idx="5928">
                  <c:v>933.1</c:v>
                </c:pt>
                <c:pt idx="5929">
                  <c:v>933.2</c:v>
                </c:pt>
                <c:pt idx="5930">
                  <c:v>933.3</c:v>
                </c:pt>
                <c:pt idx="5931">
                  <c:v>933.4</c:v>
                </c:pt>
                <c:pt idx="5932">
                  <c:v>933.5</c:v>
                </c:pt>
                <c:pt idx="5933">
                  <c:v>933.6</c:v>
                </c:pt>
                <c:pt idx="5934">
                  <c:v>933.7</c:v>
                </c:pt>
                <c:pt idx="5935">
                  <c:v>933.8</c:v>
                </c:pt>
                <c:pt idx="5936">
                  <c:v>933.9</c:v>
                </c:pt>
                <c:pt idx="5937">
                  <c:v>934</c:v>
                </c:pt>
                <c:pt idx="5938">
                  <c:v>934.1</c:v>
                </c:pt>
                <c:pt idx="5939">
                  <c:v>934.2</c:v>
                </c:pt>
                <c:pt idx="5940">
                  <c:v>934.3</c:v>
                </c:pt>
                <c:pt idx="5941">
                  <c:v>934.4</c:v>
                </c:pt>
                <c:pt idx="5942">
                  <c:v>934.5</c:v>
                </c:pt>
                <c:pt idx="5943">
                  <c:v>934.6</c:v>
                </c:pt>
                <c:pt idx="5944">
                  <c:v>934.7</c:v>
                </c:pt>
                <c:pt idx="5945">
                  <c:v>934.8</c:v>
                </c:pt>
                <c:pt idx="5946">
                  <c:v>934.9</c:v>
                </c:pt>
                <c:pt idx="5947">
                  <c:v>935</c:v>
                </c:pt>
                <c:pt idx="5948">
                  <c:v>935.1</c:v>
                </c:pt>
                <c:pt idx="5949">
                  <c:v>935.2</c:v>
                </c:pt>
                <c:pt idx="5950">
                  <c:v>935.3</c:v>
                </c:pt>
                <c:pt idx="5951">
                  <c:v>935.4</c:v>
                </c:pt>
                <c:pt idx="5952">
                  <c:v>935.5</c:v>
                </c:pt>
                <c:pt idx="5953">
                  <c:v>935.6</c:v>
                </c:pt>
                <c:pt idx="5954">
                  <c:v>935.7</c:v>
                </c:pt>
                <c:pt idx="5955">
                  <c:v>935.8</c:v>
                </c:pt>
                <c:pt idx="5956">
                  <c:v>935.9</c:v>
                </c:pt>
                <c:pt idx="5957">
                  <c:v>936</c:v>
                </c:pt>
                <c:pt idx="5958">
                  <c:v>936.1</c:v>
                </c:pt>
                <c:pt idx="5959">
                  <c:v>936.2</c:v>
                </c:pt>
                <c:pt idx="5960">
                  <c:v>936.3</c:v>
                </c:pt>
                <c:pt idx="5961">
                  <c:v>936.4</c:v>
                </c:pt>
                <c:pt idx="5962">
                  <c:v>936.5</c:v>
                </c:pt>
                <c:pt idx="5963">
                  <c:v>936.6</c:v>
                </c:pt>
                <c:pt idx="5964">
                  <c:v>936.7</c:v>
                </c:pt>
                <c:pt idx="5965">
                  <c:v>936.8</c:v>
                </c:pt>
                <c:pt idx="5966">
                  <c:v>936.9</c:v>
                </c:pt>
                <c:pt idx="5967">
                  <c:v>937</c:v>
                </c:pt>
                <c:pt idx="5968">
                  <c:v>937.1</c:v>
                </c:pt>
                <c:pt idx="5969">
                  <c:v>937.2</c:v>
                </c:pt>
                <c:pt idx="5970">
                  <c:v>937.3</c:v>
                </c:pt>
                <c:pt idx="5971">
                  <c:v>937.4</c:v>
                </c:pt>
                <c:pt idx="5972">
                  <c:v>937.5</c:v>
                </c:pt>
                <c:pt idx="5973">
                  <c:v>937.6</c:v>
                </c:pt>
                <c:pt idx="5974">
                  <c:v>937.7</c:v>
                </c:pt>
                <c:pt idx="5975">
                  <c:v>937.8</c:v>
                </c:pt>
                <c:pt idx="5976">
                  <c:v>937.9</c:v>
                </c:pt>
                <c:pt idx="5977">
                  <c:v>938</c:v>
                </c:pt>
                <c:pt idx="5978">
                  <c:v>938.1</c:v>
                </c:pt>
                <c:pt idx="5979">
                  <c:v>938.2</c:v>
                </c:pt>
                <c:pt idx="5980">
                  <c:v>938.3</c:v>
                </c:pt>
                <c:pt idx="5981">
                  <c:v>938.4</c:v>
                </c:pt>
                <c:pt idx="5982">
                  <c:v>938.5</c:v>
                </c:pt>
                <c:pt idx="5983">
                  <c:v>938.6</c:v>
                </c:pt>
                <c:pt idx="5984">
                  <c:v>938.7</c:v>
                </c:pt>
                <c:pt idx="5985">
                  <c:v>938.8</c:v>
                </c:pt>
                <c:pt idx="5986">
                  <c:v>938.9</c:v>
                </c:pt>
                <c:pt idx="5987">
                  <c:v>939</c:v>
                </c:pt>
                <c:pt idx="5988">
                  <c:v>939.1</c:v>
                </c:pt>
                <c:pt idx="5989">
                  <c:v>939.2</c:v>
                </c:pt>
                <c:pt idx="5990">
                  <c:v>939.3</c:v>
                </c:pt>
                <c:pt idx="5991">
                  <c:v>939.4</c:v>
                </c:pt>
                <c:pt idx="5992">
                  <c:v>939.5</c:v>
                </c:pt>
                <c:pt idx="5993">
                  <c:v>939.6</c:v>
                </c:pt>
                <c:pt idx="5994">
                  <c:v>939.7</c:v>
                </c:pt>
                <c:pt idx="5995">
                  <c:v>939.8</c:v>
                </c:pt>
                <c:pt idx="5996">
                  <c:v>939.9</c:v>
                </c:pt>
                <c:pt idx="5997">
                  <c:v>940</c:v>
                </c:pt>
                <c:pt idx="5998">
                  <c:v>940.1</c:v>
                </c:pt>
                <c:pt idx="5999">
                  <c:v>940.2</c:v>
                </c:pt>
                <c:pt idx="6000">
                  <c:v>940.3</c:v>
                </c:pt>
                <c:pt idx="6001">
                  <c:v>940.4</c:v>
                </c:pt>
                <c:pt idx="6002">
                  <c:v>940.5</c:v>
                </c:pt>
                <c:pt idx="6003">
                  <c:v>940.6</c:v>
                </c:pt>
                <c:pt idx="6004">
                  <c:v>940.7</c:v>
                </c:pt>
                <c:pt idx="6005">
                  <c:v>940.8</c:v>
                </c:pt>
                <c:pt idx="6006">
                  <c:v>940.9</c:v>
                </c:pt>
                <c:pt idx="6007">
                  <c:v>941</c:v>
                </c:pt>
                <c:pt idx="6008">
                  <c:v>941.1</c:v>
                </c:pt>
                <c:pt idx="6009">
                  <c:v>941.2</c:v>
                </c:pt>
                <c:pt idx="6010">
                  <c:v>941.3</c:v>
                </c:pt>
                <c:pt idx="6011">
                  <c:v>941.4</c:v>
                </c:pt>
                <c:pt idx="6012">
                  <c:v>941.5</c:v>
                </c:pt>
                <c:pt idx="6013">
                  <c:v>941.6</c:v>
                </c:pt>
                <c:pt idx="6014">
                  <c:v>941.7</c:v>
                </c:pt>
                <c:pt idx="6015">
                  <c:v>941.8</c:v>
                </c:pt>
                <c:pt idx="6016">
                  <c:v>941.9</c:v>
                </c:pt>
                <c:pt idx="6017">
                  <c:v>942</c:v>
                </c:pt>
                <c:pt idx="6018">
                  <c:v>942.1</c:v>
                </c:pt>
                <c:pt idx="6019">
                  <c:v>942.2</c:v>
                </c:pt>
                <c:pt idx="6020">
                  <c:v>942.3</c:v>
                </c:pt>
                <c:pt idx="6021">
                  <c:v>942.4</c:v>
                </c:pt>
                <c:pt idx="6022">
                  <c:v>942.5</c:v>
                </c:pt>
                <c:pt idx="6023">
                  <c:v>942.6</c:v>
                </c:pt>
                <c:pt idx="6024">
                  <c:v>942.7</c:v>
                </c:pt>
                <c:pt idx="6025">
                  <c:v>942.8</c:v>
                </c:pt>
                <c:pt idx="6026">
                  <c:v>942.9</c:v>
                </c:pt>
                <c:pt idx="6027">
                  <c:v>943</c:v>
                </c:pt>
                <c:pt idx="6028">
                  <c:v>943.1</c:v>
                </c:pt>
                <c:pt idx="6029">
                  <c:v>943.2</c:v>
                </c:pt>
                <c:pt idx="6030">
                  <c:v>943.3</c:v>
                </c:pt>
                <c:pt idx="6031">
                  <c:v>943.4</c:v>
                </c:pt>
                <c:pt idx="6032">
                  <c:v>943.5</c:v>
                </c:pt>
                <c:pt idx="6033">
                  <c:v>943.6</c:v>
                </c:pt>
                <c:pt idx="6034">
                  <c:v>943.7</c:v>
                </c:pt>
                <c:pt idx="6035">
                  <c:v>943.8</c:v>
                </c:pt>
                <c:pt idx="6036">
                  <c:v>943.9</c:v>
                </c:pt>
                <c:pt idx="6037">
                  <c:v>944</c:v>
                </c:pt>
                <c:pt idx="6038">
                  <c:v>944.1</c:v>
                </c:pt>
                <c:pt idx="6039">
                  <c:v>944.2</c:v>
                </c:pt>
                <c:pt idx="6040">
                  <c:v>944.3</c:v>
                </c:pt>
                <c:pt idx="6041">
                  <c:v>944.4</c:v>
                </c:pt>
                <c:pt idx="6042">
                  <c:v>944.5</c:v>
                </c:pt>
                <c:pt idx="6043">
                  <c:v>944.6</c:v>
                </c:pt>
                <c:pt idx="6044">
                  <c:v>944.7</c:v>
                </c:pt>
                <c:pt idx="6045">
                  <c:v>944.8</c:v>
                </c:pt>
                <c:pt idx="6046">
                  <c:v>944.9</c:v>
                </c:pt>
                <c:pt idx="6047">
                  <c:v>945</c:v>
                </c:pt>
                <c:pt idx="6048">
                  <c:v>945.1</c:v>
                </c:pt>
                <c:pt idx="6049">
                  <c:v>945.2</c:v>
                </c:pt>
                <c:pt idx="6050">
                  <c:v>945.3</c:v>
                </c:pt>
                <c:pt idx="6051">
                  <c:v>945.4</c:v>
                </c:pt>
                <c:pt idx="6052">
                  <c:v>945.5</c:v>
                </c:pt>
                <c:pt idx="6053">
                  <c:v>945.6</c:v>
                </c:pt>
                <c:pt idx="6054">
                  <c:v>945.7</c:v>
                </c:pt>
                <c:pt idx="6055">
                  <c:v>945.8</c:v>
                </c:pt>
                <c:pt idx="6056">
                  <c:v>945.9</c:v>
                </c:pt>
                <c:pt idx="6057">
                  <c:v>946</c:v>
                </c:pt>
                <c:pt idx="6058">
                  <c:v>946.1</c:v>
                </c:pt>
                <c:pt idx="6059">
                  <c:v>946.2</c:v>
                </c:pt>
                <c:pt idx="6060">
                  <c:v>946.3</c:v>
                </c:pt>
                <c:pt idx="6061">
                  <c:v>946.4</c:v>
                </c:pt>
                <c:pt idx="6062">
                  <c:v>946.5</c:v>
                </c:pt>
                <c:pt idx="6063">
                  <c:v>946.6</c:v>
                </c:pt>
                <c:pt idx="6064">
                  <c:v>946.7</c:v>
                </c:pt>
                <c:pt idx="6065">
                  <c:v>946.8</c:v>
                </c:pt>
                <c:pt idx="6066">
                  <c:v>946.9</c:v>
                </c:pt>
                <c:pt idx="6067">
                  <c:v>947</c:v>
                </c:pt>
                <c:pt idx="6068">
                  <c:v>947.1</c:v>
                </c:pt>
                <c:pt idx="6069">
                  <c:v>947.2</c:v>
                </c:pt>
                <c:pt idx="6070">
                  <c:v>947.3</c:v>
                </c:pt>
                <c:pt idx="6071">
                  <c:v>947.4</c:v>
                </c:pt>
                <c:pt idx="6072">
                  <c:v>947.5</c:v>
                </c:pt>
                <c:pt idx="6073">
                  <c:v>947.6</c:v>
                </c:pt>
                <c:pt idx="6074">
                  <c:v>947.7</c:v>
                </c:pt>
                <c:pt idx="6075">
                  <c:v>947.8</c:v>
                </c:pt>
                <c:pt idx="6076">
                  <c:v>947.9</c:v>
                </c:pt>
                <c:pt idx="6077">
                  <c:v>948</c:v>
                </c:pt>
                <c:pt idx="6078">
                  <c:v>948.1</c:v>
                </c:pt>
                <c:pt idx="6079">
                  <c:v>948.2</c:v>
                </c:pt>
                <c:pt idx="6080">
                  <c:v>948.3</c:v>
                </c:pt>
                <c:pt idx="6081">
                  <c:v>948.4</c:v>
                </c:pt>
                <c:pt idx="6082">
                  <c:v>948.5</c:v>
                </c:pt>
                <c:pt idx="6083">
                  <c:v>948.6</c:v>
                </c:pt>
                <c:pt idx="6084">
                  <c:v>948.7</c:v>
                </c:pt>
                <c:pt idx="6085">
                  <c:v>948.8</c:v>
                </c:pt>
                <c:pt idx="6086">
                  <c:v>948.9</c:v>
                </c:pt>
                <c:pt idx="6087">
                  <c:v>949</c:v>
                </c:pt>
                <c:pt idx="6088">
                  <c:v>949.1</c:v>
                </c:pt>
                <c:pt idx="6089">
                  <c:v>949.2</c:v>
                </c:pt>
                <c:pt idx="6090">
                  <c:v>949.3</c:v>
                </c:pt>
                <c:pt idx="6091">
                  <c:v>949.4</c:v>
                </c:pt>
                <c:pt idx="6092">
                  <c:v>949.5</c:v>
                </c:pt>
                <c:pt idx="6093">
                  <c:v>949.6</c:v>
                </c:pt>
                <c:pt idx="6094">
                  <c:v>949.7</c:v>
                </c:pt>
                <c:pt idx="6095">
                  <c:v>949.8</c:v>
                </c:pt>
                <c:pt idx="6096">
                  <c:v>949.9</c:v>
                </c:pt>
                <c:pt idx="6097">
                  <c:v>950</c:v>
                </c:pt>
                <c:pt idx="6098">
                  <c:v>950.1</c:v>
                </c:pt>
                <c:pt idx="6099">
                  <c:v>950.2</c:v>
                </c:pt>
                <c:pt idx="6100">
                  <c:v>950.3</c:v>
                </c:pt>
                <c:pt idx="6101">
                  <c:v>950.4</c:v>
                </c:pt>
                <c:pt idx="6102">
                  <c:v>950.5</c:v>
                </c:pt>
                <c:pt idx="6103">
                  <c:v>950.6</c:v>
                </c:pt>
                <c:pt idx="6104">
                  <c:v>950.7</c:v>
                </c:pt>
                <c:pt idx="6105">
                  <c:v>950.8</c:v>
                </c:pt>
                <c:pt idx="6106">
                  <c:v>950.9</c:v>
                </c:pt>
                <c:pt idx="6107">
                  <c:v>951</c:v>
                </c:pt>
                <c:pt idx="6108">
                  <c:v>951.1</c:v>
                </c:pt>
                <c:pt idx="6109">
                  <c:v>951.2</c:v>
                </c:pt>
                <c:pt idx="6110">
                  <c:v>951.3</c:v>
                </c:pt>
                <c:pt idx="6111">
                  <c:v>951.4</c:v>
                </c:pt>
                <c:pt idx="6112">
                  <c:v>951.5</c:v>
                </c:pt>
                <c:pt idx="6113">
                  <c:v>951.6</c:v>
                </c:pt>
                <c:pt idx="6114">
                  <c:v>951.7</c:v>
                </c:pt>
                <c:pt idx="6115">
                  <c:v>951.8</c:v>
                </c:pt>
                <c:pt idx="6116">
                  <c:v>951.9</c:v>
                </c:pt>
                <c:pt idx="6117">
                  <c:v>952</c:v>
                </c:pt>
                <c:pt idx="6118">
                  <c:v>952.1</c:v>
                </c:pt>
                <c:pt idx="6119">
                  <c:v>952.2</c:v>
                </c:pt>
                <c:pt idx="6120">
                  <c:v>952.3</c:v>
                </c:pt>
                <c:pt idx="6121">
                  <c:v>952.4</c:v>
                </c:pt>
                <c:pt idx="6122">
                  <c:v>952.5</c:v>
                </c:pt>
                <c:pt idx="6123">
                  <c:v>952.6</c:v>
                </c:pt>
                <c:pt idx="6124">
                  <c:v>952.7</c:v>
                </c:pt>
                <c:pt idx="6125">
                  <c:v>952.8</c:v>
                </c:pt>
                <c:pt idx="6126">
                  <c:v>952.9</c:v>
                </c:pt>
                <c:pt idx="6127">
                  <c:v>953</c:v>
                </c:pt>
                <c:pt idx="6128">
                  <c:v>953.1</c:v>
                </c:pt>
                <c:pt idx="6129">
                  <c:v>953.2</c:v>
                </c:pt>
                <c:pt idx="6130">
                  <c:v>953.3</c:v>
                </c:pt>
                <c:pt idx="6131">
                  <c:v>953.4</c:v>
                </c:pt>
                <c:pt idx="6132">
                  <c:v>953.5</c:v>
                </c:pt>
                <c:pt idx="6133">
                  <c:v>953.6</c:v>
                </c:pt>
                <c:pt idx="6134">
                  <c:v>953.7</c:v>
                </c:pt>
                <c:pt idx="6135">
                  <c:v>953.8</c:v>
                </c:pt>
                <c:pt idx="6136">
                  <c:v>953.9</c:v>
                </c:pt>
                <c:pt idx="6137">
                  <c:v>954</c:v>
                </c:pt>
                <c:pt idx="6138">
                  <c:v>954.1</c:v>
                </c:pt>
                <c:pt idx="6139">
                  <c:v>954.2</c:v>
                </c:pt>
                <c:pt idx="6140">
                  <c:v>954.3</c:v>
                </c:pt>
                <c:pt idx="6141">
                  <c:v>954.4</c:v>
                </c:pt>
                <c:pt idx="6142">
                  <c:v>954.5</c:v>
                </c:pt>
                <c:pt idx="6143">
                  <c:v>954.6</c:v>
                </c:pt>
                <c:pt idx="6144">
                  <c:v>954.7</c:v>
                </c:pt>
                <c:pt idx="6145">
                  <c:v>954.8</c:v>
                </c:pt>
                <c:pt idx="6146">
                  <c:v>954.9</c:v>
                </c:pt>
                <c:pt idx="6147">
                  <c:v>955</c:v>
                </c:pt>
                <c:pt idx="6148">
                  <c:v>955.1</c:v>
                </c:pt>
                <c:pt idx="6149">
                  <c:v>955.2</c:v>
                </c:pt>
                <c:pt idx="6150">
                  <c:v>955.3</c:v>
                </c:pt>
                <c:pt idx="6151">
                  <c:v>955.4</c:v>
                </c:pt>
                <c:pt idx="6152">
                  <c:v>955.5</c:v>
                </c:pt>
                <c:pt idx="6153">
                  <c:v>955.6</c:v>
                </c:pt>
                <c:pt idx="6154">
                  <c:v>955.7</c:v>
                </c:pt>
                <c:pt idx="6155">
                  <c:v>955.8</c:v>
                </c:pt>
                <c:pt idx="6156">
                  <c:v>955.9</c:v>
                </c:pt>
                <c:pt idx="6157">
                  <c:v>956</c:v>
                </c:pt>
                <c:pt idx="6158">
                  <c:v>956.1</c:v>
                </c:pt>
                <c:pt idx="6159">
                  <c:v>956.2</c:v>
                </c:pt>
                <c:pt idx="6160">
                  <c:v>956.3</c:v>
                </c:pt>
                <c:pt idx="6161">
                  <c:v>956.4</c:v>
                </c:pt>
                <c:pt idx="6162">
                  <c:v>956.5</c:v>
                </c:pt>
                <c:pt idx="6163">
                  <c:v>956.6</c:v>
                </c:pt>
                <c:pt idx="6164">
                  <c:v>956.7</c:v>
                </c:pt>
                <c:pt idx="6165">
                  <c:v>956.8</c:v>
                </c:pt>
                <c:pt idx="6166">
                  <c:v>956.9</c:v>
                </c:pt>
                <c:pt idx="6167">
                  <c:v>957</c:v>
                </c:pt>
                <c:pt idx="6168">
                  <c:v>957.1</c:v>
                </c:pt>
                <c:pt idx="6169">
                  <c:v>957.2</c:v>
                </c:pt>
                <c:pt idx="6170">
                  <c:v>957.3</c:v>
                </c:pt>
                <c:pt idx="6171">
                  <c:v>957.4</c:v>
                </c:pt>
                <c:pt idx="6172">
                  <c:v>957.5</c:v>
                </c:pt>
                <c:pt idx="6173">
                  <c:v>957.6</c:v>
                </c:pt>
                <c:pt idx="6174">
                  <c:v>957.7</c:v>
                </c:pt>
                <c:pt idx="6175">
                  <c:v>957.8</c:v>
                </c:pt>
                <c:pt idx="6176">
                  <c:v>957.9</c:v>
                </c:pt>
                <c:pt idx="6177">
                  <c:v>958</c:v>
                </c:pt>
                <c:pt idx="6178">
                  <c:v>958.1</c:v>
                </c:pt>
                <c:pt idx="6179">
                  <c:v>958.2</c:v>
                </c:pt>
                <c:pt idx="6180">
                  <c:v>958.3</c:v>
                </c:pt>
                <c:pt idx="6181">
                  <c:v>958.4</c:v>
                </c:pt>
                <c:pt idx="6182">
                  <c:v>958.5</c:v>
                </c:pt>
                <c:pt idx="6183">
                  <c:v>958.6</c:v>
                </c:pt>
                <c:pt idx="6184">
                  <c:v>958.7</c:v>
                </c:pt>
                <c:pt idx="6185">
                  <c:v>958.8</c:v>
                </c:pt>
                <c:pt idx="6186">
                  <c:v>958.9</c:v>
                </c:pt>
                <c:pt idx="6187">
                  <c:v>959</c:v>
                </c:pt>
                <c:pt idx="6188">
                  <c:v>959.1</c:v>
                </c:pt>
                <c:pt idx="6189">
                  <c:v>959.2</c:v>
                </c:pt>
                <c:pt idx="6190">
                  <c:v>959.3</c:v>
                </c:pt>
                <c:pt idx="6191">
                  <c:v>959.4</c:v>
                </c:pt>
                <c:pt idx="6192">
                  <c:v>959.5</c:v>
                </c:pt>
                <c:pt idx="6193">
                  <c:v>959.6</c:v>
                </c:pt>
                <c:pt idx="6194">
                  <c:v>959.7</c:v>
                </c:pt>
                <c:pt idx="6195">
                  <c:v>959.8</c:v>
                </c:pt>
                <c:pt idx="6196">
                  <c:v>959.9</c:v>
                </c:pt>
                <c:pt idx="6197">
                  <c:v>960</c:v>
                </c:pt>
                <c:pt idx="6198">
                  <c:v>960.1</c:v>
                </c:pt>
                <c:pt idx="6199">
                  <c:v>960.2</c:v>
                </c:pt>
                <c:pt idx="6200">
                  <c:v>960.3</c:v>
                </c:pt>
                <c:pt idx="6201">
                  <c:v>960.4</c:v>
                </c:pt>
                <c:pt idx="6202">
                  <c:v>960.5</c:v>
                </c:pt>
                <c:pt idx="6203">
                  <c:v>960.6</c:v>
                </c:pt>
                <c:pt idx="6204">
                  <c:v>960.7</c:v>
                </c:pt>
                <c:pt idx="6205">
                  <c:v>960.8</c:v>
                </c:pt>
                <c:pt idx="6206">
                  <c:v>960.9</c:v>
                </c:pt>
                <c:pt idx="6207">
                  <c:v>961</c:v>
                </c:pt>
                <c:pt idx="6208">
                  <c:v>961.1</c:v>
                </c:pt>
                <c:pt idx="6209">
                  <c:v>961.2</c:v>
                </c:pt>
                <c:pt idx="6210">
                  <c:v>961.3</c:v>
                </c:pt>
                <c:pt idx="6211">
                  <c:v>961.4</c:v>
                </c:pt>
                <c:pt idx="6212">
                  <c:v>961.5</c:v>
                </c:pt>
                <c:pt idx="6213">
                  <c:v>961.6</c:v>
                </c:pt>
                <c:pt idx="6214">
                  <c:v>961.7</c:v>
                </c:pt>
                <c:pt idx="6215">
                  <c:v>961.8</c:v>
                </c:pt>
                <c:pt idx="6216">
                  <c:v>961.9</c:v>
                </c:pt>
                <c:pt idx="6217">
                  <c:v>962</c:v>
                </c:pt>
                <c:pt idx="6218">
                  <c:v>962.1</c:v>
                </c:pt>
                <c:pt idx="6219">
                  <c:v>962.2</c:v>
                </c:pt>
                <c:pt idx="6220">
                  <c:v>962.3</c:v>
                </c:pt>
                <c:pt idx="6221">
                  <c:v>962.4</c:v>
                </c:pt>
                <c:pt idx="6222">
                  <c:v>962.5</c:v>
                </c:pt>
                <c:pt idx="6223">
                  <c:v>962.6</c:v>
                </c:pt>
                <c:pt idx="6224">
                  <c:v>962.7</c:v>
                </c:pt>
                <c:pt idx="6225">
                  <c:v>962.8</c:v>
                </c:pt>
                <c:pt idx="6226">
                  <c:v>962.9</c:v>
                </c:pt>
                <c:pt idx="6227">
                  <c:v>963</c:v>
                </c:pt>
                <c:pt idx="6228">
                  <c:v>963.1</c:v>
                </c:pt>
                <c:pt idx="6229">
                  <c:v>963.2</c:v>
                </c:pt>
                <c:pt idx="6230">
                  <c:v>963.3</c:v>
                </c:pt>
                <c:pt idx="6231">
                  <c:v>963.4</c:v>
                </c:pt>
                <c:pt idx="6232">
                  <c:v>963.5</c:v>
                </c:pt>
                <c:pt idx="6233">
                  <c:v>963.6</c:v>
                </c:pt>
                <c:pt idx="6234">
                  <c:v>963.7</c:v>
                </c:pt>
                <c:pt idx="6235">
                  <c:v>963.8</c:v>
                </c:pt>
                <c:pt idx="6236">
                  <c:v>963.9</c:v>
                </c:pt>
                <c:pt idx="6237">
                  <c:v>964</c:v>
                </c:pt>
                <c:pt idx="6238">
                  <c:v>964.1</c:v>
                </c:pt>
                <c:pt idx="6239">
                  <c:v>964.2</c:v>
                </c:pt>
                <c:pt idx="6240">
                  <c:v>964.3</c:v>
                </c:pt>
                <c:pt idx="6241">
                  <c:v>964.4</c:v>
                </c:pt>
                <c:pt idx="6242">
                  <c:v>964.5</c:v>
                </c:pt>
                <c:pt idx="6243">
                  <c:v>964.6</c:v>
                </c:pt>
                <c:pt idx="6244">
                  <c:v>964.7</c:v>
                </c:pt>
                <c:pt idx="6245">
                  <c:v>964.8</c:v>
                </c:pt>
                <c:pt idx="6246">
                  <c:v>964.9</c:v>
                </c:pt>
                <c:pt idx="6247">
                  <c:v>965</c:v>
                </c:pt>
                <c:pt idx="6248">
                  <c:v>965.1</c:v>
                </c:pt>
                <c:pt idx="6249">
                  <c:v>965.2</c:v>
                </c:pt>
                <c:pt idx="6250">
                  <c:v>965.3</c:v>
                </c:pt>
                <c:pt idx="6251">
                  <c:v>965.4</c:v>
                </c:pt>
                <c:pt idx="6252">
                  <c:v>965.5</c:v>
                </c:pt>
                <c:pt idx="6253">
                  <c:v>965.6</c:v>
                </c:pt>
                <c:pt idx="6254">
                  <c:v>965.7</c:v>
                </c:pt>
                <c:pt idx="6255">
                  <c:v>965.8</c:v>
                </c:pt>
                <c:pt idx="6256">
                  <c:v>965.9</c:v>
                </c:pt>
                <c:pt idx="6257">
                  <c:v>966</c:v>
                </c:pt>
                <c:pt idx="6258">
                  <c:v>966.1</c:v>
                </c:pt>
                <c:pt idx="6259">
                  <c:v>966.2</c:v>
                </c:pt>
                <c:pt idx="6260">
                  <c:v>966.3</c:v>
                </c:pt>
                <c:pt idx="6261">
                  <c:v>966.4</c:v>
                </c:pt>
                <c:pt idx="6262">
                  <c:v>966.5</c:v>
                </c:pt>
                <c:pt idx="6263">
                  <c:v>966.6</c:v>
                </c:pt>
                <c:pt idx="6264">
                  <c:v>966.7</c:v>
                </c:pt>
                <c:pt idx="6265">
                  <c:v>966.8</c:v>
                </c:pt>
                <c:pt idx="6266">
                  <c:v>966.9</c:v>
                </c:pt>
                <c:pt idx="6267">
                  <c:v>967</c:v>
                </c:pt>
                <c:pt idx="6268">
                  <c:v>967.1</c:v>
                </c:pt>
                <c:pt idx="6269">
                  <c:v>967.2</c:v>
                </c:pt>
                <c:pt idx="6270">
                  <c:v>967.3</c:v>
                </c:pt>
                <c:pt idx="6271">
                  <c:v>967.4</c:v>
                </c:pt>
                <c:pt idx="6272">
                  <c:v>967.5</c:v>
                </c:pt>
                <c:pt idx="6273">
                  <c:v>967.6</c:v>
                </c:pt>
                <c:pt idx="6274">
                  <c:v>967.7</c:v>
                </c:pt>
                <c:pt idx="6275">
                  <c:v>967.8</c:v>
                </c:pt>
                <c:pt idx="6276">
                  <c:v>967.9</c:v>
                </c:pt>
                <c:pt idx="6277">
                  <c:v>968</c:v>
                </c:pt>
                <c:pt idx="6278">
                  <c:v>968.1</c:v>
                </c:pt>
                <c:pt idx="6279">
                  <c:v>968.2</c:v>
                </c:pt>
                <c:pt idx="6280">
                  <c:v>968.3</c:v>
                </c:pt>
                <c:pt idx="6281">
                  <c:v>968.4</c:v>
                </c:pt>
                <c:pt idx="6282">
                  <c:v>968.5</c:v>
                </c:pt>
                <c:pt idx="6283">
                  <c:v>968.6</c:v>
                </c:pt>
                <c:pt idx="6284">
                  <c:v>968.7</c:v>
                </c:pt>
                <c:pt idx="6285">
                  <c:v>968.8</c:v>
                </c:pt>
                <c:pt idx="6286">
                  <c:v>968.9</c:v>
                </c:pt>
                <c:pt idx="6287">
                  <c:v>969</c:v>
                </c:pt>
                <c:pt idx="6288">
                  <c:v>969.1</c:v>
                </c:pt>
                <c:pt idx="6289">
                  <c:v>969.2</c:v>
                </c:pt>
                <c:pt idx="6290">
                  <c:v>969.3</c:v>
                </c:pt>
                <c:pt idx="6291">
                  <c:v>969.4</c:v>
                </c:pt>
                <c:pt idx="6292">
                  <c:v>969.5</c:v>
                </c:pt>
                <c:pt idx="6293">
                  <c:v>969.6</c:v>
                </c:pt>
                <c:pt idx="6294">
                  <c:v>969.7</c:v>
                </c:pt>
                <c:pt idx="6295">
                  <c:v>969.8</c:v>
                </c:pt>
                <c:pt idx="6296">
                  <c:v>969.9</c:v>
                </c:pt>
                <c:pt idx="6297">
                  <c:v>970</c:v>
                </c:pt>
                <c:pt idx="6298">
                  <c:v>970.1</c:v>
                </c:pt>
                <c:pt idx="6299">
                  <c:v>970.2</c:v>
                </c:pt>
                <c:pt idx="6300">
                  <c:v>970.3</c:v>
                </c:pt>
                <c:pt idx="6301">
                  <c:v>970.4</c:v>
                </c:pt>
                <c:pt idx="6302">
                  <c:v>970.5</c:v>
                </c:pt>
                <c:pt idx="6303">
                  <c:v>970.6</c:v>
                </c:pt>
                <c:pt idx="6304">
                  <c:v>970.7</c:v>
                </c:pt>
                <c:pt idx="6305">
                  <c:v>970.8</c:v>
                </c:pt>
                <c:pt idx="6306">
                  <c:v>970.9</c:v>
                </c:pt>
                <c:pt idx="6307">
                  <c:v>971</c:v>
                </c:pt>
                <c:pt idx="6308">
                  <c:v>971.1</c:v>
                </c:pt>
                <c:pt idx="6309">
                  <c:v>971.2</c:v>
                </c:pt>
                <c:pt idx="6310">
                  <c:v>971.3</c:v>
                </c:pt>
                <c:pt idx="6311">
                  <c:v>971.4</c:v>
                </c:pt>
                <c:pt idx="6312">
                  <c:v>971.5</c:v>
                </c:pt>
                <c:pt idx="6313">
                  <c:v>971.6</c:v>
                </c:pt>
                <c:pt idx="6314">
                  <c:v>971.7</c:v>
                </c:pt>
                <c:pt idx="6315">
                  <c:v>971.8</c:v>
                </c:pt>
                <c:pt idx="6316">
                  <c:v>971.9</c:v>
                </c:pt>
                <c:pt idx="6317">
                  <c:v>972</c:v>
                </c:pt>
                <c:pt idx="6318">
                  <c:v>972.1</c:v>
                </c:pt>
                <c:pt idx="6319">
                  <c:v>972.2</c:v>
                </c:pt>
                <c:pt idx="6320">
                  <c:v>972.3</c:v>
                </c:pt>
                <c:pt idx="6321">
                  <c:v>972.4</c:v>
                </c:pt>
                <c:pt idx="6322">
                  <c:v>972.5</c:v>
                </c:pt>
                <c:pt idx="6323">
                  <c:v>972.6</c:v>
                </c:pt>
                <c:pt idx="6324">
                  <c:v>972.7</c:v>
                </c:pt>
                <c:pt idx="6325">
                  <c:v>972.8</c:v>
                </c:pt>
                <c:pt idx="6326">
                  <c:v>972.9</c:v>
                </c:pt>
                <c:pt idx="6327">
                  <c:v>973</c:v>
                </c:pt>
                <c:pt idx="6328">
                  <c:v>973.1</c:v>
                </c:pt>
                <c:pt idx="6329">
                  <c:v>973.2</c:v>
                </c:pt>
                <c:pt idx="6330">
                  <c:v>973.3</c:v>
                </c:pt>
                <c:pt idx="6331">
                  <c:v>973.4</c:v>
                </c:pt>
                <c:pt idx="6332">
                  <c:v>973.5</c:v>
                </c:pt>
                <c:pt idx="6333">
                  <c:v>973.6</c:v>
                </c:pt>
                <c:pt idx="6334">
                  <c:v>973.7</c:v>
                </c:pt>
                <c:pt idx="6335">
                  <c:v>973.8</c:v>
                </c:pt>
                <c:pt idx="6336">
                  <c:v>973.9</c:v>
                </c:pt>
                <c:pt idx="6337">
                  <c:v>974</c:v>
                </c:pt>
                <c:pt idx="6338">
                  <c:v>974.1</c:v>
                </c:pt>
                <c:pt idx="6339">
                  <c:v>974.2</c:v>
                </c:pt>
                <c:pt idx="6340">
                  <c:v>974.3</c:v>
                </c:pt>
                <c:pt idx="6341">
                  <c:v>974.4</c:v>
                </c:pt>
                <c:pt idx="6342">
                  <c:v>974.5</c:v>
                </c:pt>
                <c:pt idx="6343">
                  <c:v>974.6</c:v>
                </c:pt>
                <c:pt idx="6344">
                  <c:v>974.7</c:v>
                </c:pt>
                <c:pt idx="6345">
                  <c:v>974.8</c:v>
                </c:pt>
                <c:pt idx="6346">
                  <c:v>974.9</c:v>
                </c:pt>
                <c:pt idx="6347">
                  <c:v>975</c:v>
                </c:pt>
                <c:pt idx="6348">
                  <c:v>975.1</c:v>
                </c:pt>
                <c:pt idx="6349">
                  <c:v>975.2</c:v>
                </c:pt>
                <c:pt idx="6350">
                  <c:v>975.3</c:v>
                </c:pt>
                <c:pt idx="6351">
                  <c:v>975.4</c:v>
                </c:pt>
                <c:pt idx="6352">
                  <c:v>975.5</c:v>
                </c:pt>
                <c:pt idx="6353">
                  <c:v>975.6</c:v>
                </c:pt>
                <c:pt idx="6354">
                  <c:v>975.7</c:v>
                </c:pt>
                <c:pt idx="6355">
                  <c:v>975.8</c:v>
                </c:pt>
                <c:pt idx="6356">
                  <c:v>975.9</c:v>
                </c:pt>
                <c:pt idx="6357">
                  <c:v>976</c:v>
                </c:pt>
                <c:pt idx="6358">
                  <c:v>976.1</c:v>
                </c:pt>
                <c:pt idx="6359">
                  <c:v>976.2</c:v>
                </c:pt>
                <c:pt idx="6360">
                  <c:v>976.3</c:v>
                </c:pt>
                <c:pt idx="6361">
                  <c:v>976.4</c:v>
                </c:pt>
                <c:pt idx="6362">
                  <c:v>976.5</c:v>
                </c:pt>
                <c:pt idx="6363">
                  <c:v>976.6</c:v>
                </c:pt>
                <c:pt idx="6364">
                  <c:v>976.7</c:v>
                </c:pt>
                <c:pt idx="6365">
                  <c:v>976.8</c:v>
                </c:pt>
                <c:pt idx="6366">
                  <c:v>976.9</c:v>
                </c:pt>
                <c:pt idx="6367">
                  <c:v>977</c:v>
                </c:pt>
                <c:pt idx="6368">
                  <c:v>977.1</c:v>
                </c:pt>
                <c:pt idx="6369">
                  <c:v>977.2</c:v>
                </c:pt>
                <c:pt idx="6370">
                  <c:v>977.3</c:v>
                </c:pt>
                <c:pt idx="6371">
                  <c:v>977.4</c:v>
                </c:pt>
                <c:pt idx="6372">
                  <c:v>977.5</c:v>
                </c:pt>
                <c:pt idx="6373">
                  <c:v>977.6</c:v>
                </c:pt>
                <c:pt idx="6374">
                  <c:v>977.7</c:v>
                </c:pt>
                <c:pt idx="6375">
                  <c:v>977.8</c:v>
                </c:pt>
                <c:pt idx="6376">
                  <c:v>977.9</c:v>
                </c:pt>
                <c:pt idx="6377">
                  <c:v>978</c:v>
                </c:pt>
                <c:pt idx="6378">
                  <c:v>978.1</c:v>
                </c:pt>
                <c:pt idx="6379">
                  <c:v>978.2</c:v>
                </c:pt>
                <c:pt idx="6380">
                  <c:v>978.3</c:v>
                </c:pt>
                <c:pt idx="6381">
                  <c:v>978.4</c:v>
                </c:pt>
                <c:pt idx="6382">
                  <c:v>978.5</c:v>
                </c:pt>
                <c:pt idx="6383">
                  <c:v>978.6</c:v>
                </c:pt>
                <c:pt idx="6384">
                  <c:v>978.7</c:v>
                </c:pt>
                <c:pt idx="6385">
                  <c:v>978.8</c:v>
                </c:pt>
                <c:pt idx="6386">
                  <c:v>978.9</c:v>
                </c:pt>
                <c:pt idx="6387">
                  <c:v>979</c:v>
                </c:pt>
                <c:pt idx="6388">
                  <c:v>979.1</c:v>
                </c:pt>
                <c:pt idx="6389">
                  <c:v>979.2</c:v>
                </c:pt>
                <c:pt idx="6390">
                  <c:v>979.3</c:v>
                </c:pt>
                <c:pt idx="6391">
                  <c:v>979.4</c:v>
                </c:pt>
                <c:pt idx="6392">
                  <c:v>979.5</c:v>
                </c:pt>
                <c:pt idx="6393">
                  <c:v>979.6</c:v>
                </c:pt>
                <c:pt idx="6394">
                  <c:v>979.7</c:v>
                </c:pt>
                <c:pt idx="6395">
                  <c:v>979.8</c:v>
                </c:pt>
                <c:pt idx="6396">
                  <c:v>979.9</c:v>
                </c:pt>
                <c:pt idx="6397">
                  <c:v>980</c:v>
                </c:pt>
                <c:pt idx="6398">
                  <c:v>980.1</c:v>
                </c:pt>
                <c:pt idx="6399">
                  <c:v>980.2</c:v>
                </c:pt>
                <c:pt idx="6400">
                  <c:v>980.3</c:v>
                </c:pt>
                <c:pt idx="6401">
                  <c:v>980.4</c:v>
                </c:pt>
                <c:pt idx="6402">
                  <c:v>980.5</c:v>
                </c:pt>
                <c:pt idx="6403">
                  <c:v>980.6</c:v>
                </c:pt>
                <c:pt idx="6404">
                  <c:v>980.7</c:v>
                </c:pt>
                <c:pt idx="6405">
                  <c:v>980.8</c:v>
                </c:pt>
                <c:pt idx="6406">
                  <c:v>980.9</c:v>
                </c:pt>
                <c:pt idx="6407">
                  <c:v>981</c:v>
                </c:pt>
                <c:pt idx="6408">
                  <c:v>981.1</c:v>
                </c:pt>
                <c:pt idx="6409">
                  <c:v>981.2</c:v>
                </c:pt>
                <c:pt idx="6410">
                  <c:v>981.3</c:v>
                </c:pt>
                <c:pt idx="6411">
                  <c:v>981.4</c:v>
                </c:pt>
                <c:pt idx="6412">
                  <c:v>981.5</c:v>
                </c:pt>
                <c:pt idx="6413">
                  <c:v>981.6</c:v>
                </c:pt>
                <c:pt idx="6414">
                  <c:v>981.7</c:v>
                </c:pt>
                <c:pt idx="6415">
                  <c:v>981.8</c:v>
                </c:pt>
                <c:pt idx="6416">
                  <c:v>981.9</c:v>
                </c:pt>
                <c:pt idx="6417">
                  <c:v>982</c:v>
                </c:pt>
                <c:pt idx="6418">
                  <c:v>982.1</c:v>
                </c:pt>
                <c:pt idx="6419">
                  <c:v>982.2</c:v>
                </c:pt>
                <c:pt idx="6420">
                  <c:v>982.3</c:v>
                </c:pt>
                <c:pt idx="6421">
                  <c:v>982.4</c:v>
                </c:pt>
                <c:pt idx="6422">
                  <c:v>982.5</c:v>
                </c:pt>
                <c:pt idx="6423">
                  <c:v>982.6</c:v>
                </c:pt>
                <c:pt idx="6424">
                  <c:v>982.7</c:v>
                </c:pt>
                <c:pt idx="6425">
                  <c:v>982.8</c:v>
                </c:pt>
                <c:pt idx="6426">
                  <c:v>982.9</c:v>
                </c:pt>
                <c:pt idx="6427">
                  <c:v>983</c:v>
                </c:pt>
                <c:pt idx="6428">
                  <c:v>983.1</c:v>
                </c:pt>
                <c:pt idx="6429">
                  <c:v>983.2</c:v>
                </c:pt>
                <c:pt idx="6430">
                  <c:v>983.3</c:v>
                </c:pt>
                <c:pt idx="6431">
                  <c:v>983.4</c:v>
                </c:pt>
                <c:pt idx="6432">
                  <c:v>983.5</c:v>
                </c:pt>
                <c:pt idx="6433">
                  <c:v>983.6</c:v>
                </c:pt>
                <c:pt idx="6434">
                  <c:v>983.7</c:v>
                </c:pt>
                <c:pt idx="6435">
                  <c:v>983.8</c:v>
                </c:pt>
                <c:pt idx="6436">
                  <c:v>983.9</c:v>
                </c:pt>
                <c:pt idx="6437">
                  <c:v>984</c:v>
                </c:pt>
                <c:pt idx="6438">
                  <c:v>984.1</c:v>
                </c:pt>
                <c:pt idx="6439">
                  <c:v>984.2</c:v>
                </c:pt>
                <c:pt idx="6440">
                  <c:v>984.3</c:v>
                </c:pt>
                <c:pt idx="6441">
                  <c:v>984.4</c:v>
                </c:pt>
                <c:pt idx="6442">
                  <c:v>984.5</c:v>
                </c:pt>
                <c:pt idx="6443">
                  <c:v>984.6</c:v>
                </c:pt>
                <c:pt idx="6444">
                  <c:v>984.7</c:v>
                </c:pt>
                <c:pt idx="6445">
                  <c:v>984.8</c:v>
                </c:pt>
                <c:pt idx="6446">
                  <c:v>984.9</c:v>
                </c:pt>
                <c:pt idx="6447">
                  <c:v>985</c:v>
                </c:pt>
                <c:pt idx="6448">
                  <c:v>985.1</c:v>
                </c:pt>
                <c:pt idx="6449">
                  <c:v>985.2</c:v>
                </c:pt>
                <c:pt idx="6450">
                  <c:v>985.3</c:v>
                </c:pt>
                <c:pt idx="6451">
                  <c:v>985.4</c:v>
                </c:pt>
                <c:pt idx="6452">
                  <c:v>985.5</c:v>
                </c:pt>
                <c:pt idx="6453">
                  <c:v>985.6</c:v>
                </c:pt>
                <c:pt idx="6454">
                  <c:v>985.7</c:v>
                </c:pt>
                <c:pt idx="6455">
                  <c:v>985.8</c:v>
                </c:pt>
                <c:pt idx="6456">
                  <c:v>985.9</c:v>
                </c:pt>
                <c:pt idx="6457">
                  <c:v>986</c:v>
                </c:pt>
                <c:pt idx="6458">
                  <c:v>986.1</c:v>
                </c:pt>
                <c:pt idx="6459">
                  <c:v>986.2</c:v>
                </c:pt>
                <c:pt idx="6460">
                  <c:v>986.3</c:v>
                </c:pt>
                <c:pt idx="6461">
                  <c:v>986.4</c:v>
                </c:pt>
                <c:pt idx="6462">
                  <c:v>986.5</c:v>
                </c:pt>
                <c:pt idx="6463">
                  <c:v>986.6</c:v>
                </c:pt>
                <c:pt idx="6464">
                  <c:v>986.7</c:v>
                </c:pt>
                <c:pt idx="6465">
                  <c:v>986.8</c:v>
                </c:pt>
                <c:pt idx="6466">
                  <c:v>986.9</c:v>
                </c:pt>
                <c:pt idx="6467">
                  <c:v>987</c:v>
                </c:pt>
                <c:pt idx="6468">
                  <c:v>987.1</c:v>
                </c:pt>
                <c:pt idx="6469">
                  <c:v>987.2</c:v>
                </c:pt>
                <c:pt idx="6470">
                  <c:v>987.3</c:v>
                </c:pt>
                <c:pt idx="6471">
                  <c:v>987.4</c:v>
                </c:pt>
                <c:pt idx="6472">
                  <c:v>987.5</c:v>
                </c:pt>
                <c:pt idx="6473">
                  <c:v>987.6</c:v>
                </c:pt>
                <c:pt idx="6474">
                  <c:v>987.7</c:v>
                </c:pt>
                <c:pt idx="6475">
                  <c:v>987.8</c:v>
                </c:pt>
                <c:pt idx="6476">
                  <c:v>987.9</c:v>
                </c:pt>
                <c:pt idx="6477">
                  <c:v>988</c:v>
                </c:pt>
                <c:pt idx="6478">
                  <c:v>988.1</c:v>
                </c:pt>
                <c:pt idx="6479">
                  <c:v>988.2</c:v>
                </c:pt>
                <c:pt idx="6480">
                  <c:v>988.3</c:v>
                </c:pt>
                <c:pt idx="6481">
                  <c:v>988.4</c:v>
                </c:pt>
                <c:pt idx="6482">
                  <c:v>988.5</c:v>
                </c:pt>
                <c:pt idx="6483">
                  <c:v>988.6</c:v>
                </c:pt>
                <c:pt idx="6484">
                  <c:v>988.7</c:v>
                </c:pt>
                <c:pt idx="6485">
                  <c:v>988.8</c:v>
                </c:pt>
                <c:pt idx="6486">
                  <c:v>988.9</c:v>
                </c:pt>
                <c:pt idx="6487">
                  <c:v>989</c:v>
                </c:pt>
                <c:pt idx="6488">
                  <c:v>989.1</c:v>
                </c:pt>
                <c:pt idx="6489">
                  <c:v>989.2</c:v>
                </c:pt>
                <c:pt idx="6490">
                  <c:v>989.3</c:v>
                </c:pt>
                <c:pt idx="6491">
                  <c:v>989.4</c:v>
                </c:pt>
                <c:pt idx="6492">
                  <c:v>989.5</c:v>
                </c:pt>
                <c:pt idx="6493">
                  <c:v>989.6</c:v>
                </c:pt>
                <c:pt idx="6494">
                  <c:v>989.7</c:v>
                </c:pt>
                <c:pt idx="6495">
                  <c:v>989.8</c:v>
                </c:pt>
                <c:pt idx="6496">
                  <c:v>989.9</c:v>
                </c:pt>
                <c:pt idx="6497">
                  <c:v>990</c:v>
                </c:pt>
                <c:pt idx="6498">
                  <c:v>990.1</c:v>
                </c:pt>
                <c:pt idx="6499">
                  <c:v>990.2</c:v>
                </c:pt>
                <c:pt idx="6500">
                  <c:v>990.3</c:v>
                </c:pt>
                <c:pt idx="6501">
                  <c:v>990.4</c:v>
                </c:pt>
                <c:pt idx="6502">
                  <c:v>990.5</c:v>
                </c:pt>
                <c:pt idx="6503">
                  <c:v>990.6</c:v>
                </c:pt>
                <c:pt idx="6504">
                  <c:v>990.7</c:v>
                </c:pt>
                <c:pt idx="6505">
                  <c:v>990.8</c:v>
                </c:pt>
                <c:pt idx="6506">
                  <c:v>990.9</c:v>
                </c:pt>
                <c:pt idx="6507">
                  <c:v>991</c:v>
                </c:pt>
                <c:pt idx="6508">
                  <c:v>991.1</c:v>
                </c:pt>
                <c:pt idx="6509">
                  <c:v>991.2</c:v>
                </c:pt>
                <c:pt idx="6510">
                  <c:v>991.3</c:v>
                </c:pt>
                <c:pt idx="6511">
                  <c:v>991.4</c:v>
                </c:pt>
                <c:pt idx="6512">
                  <c:v>991.5</c:v>
                </c:pt>
                <c:pt idx="6513">
                  <c:v>991.6</c:v>
                </c:pt>
                <c:pt idx="6514">
                  <c:v>991.7</c:v>
                </c:pt>
                <c:pt idx="6515">
                  <c:v>991.8</c:v>
                </c:pt>
                <c:pt idx="6516">
                  <c:v>991.9</c:v>
                </c:pt>
                <c:pt idx="6517">
                  <c:v>992</c:v>
                </c:pt>
                <c:pt idx="6518">
                  <c:v>992.1</c:v>
                </c:pt>
                <c:pt idx="6519">
                  <c:v>992.2</c:v>
                </c:pt>
                <c:pt idx="6520">
                  <c:v>992.3</c:v>
                </c:pt>
                <c:pt idx="6521">
                  <c:v>992.4</c:v>
                </c:pt>
                <c:pt idx="6522">
                  <c:v>992.5</c:v>
                </c:pt>
                <c:pt idx="6523">
                  <c:v>992.6</c:v>
                </c:pt>
                <c:pt idx="6524">
                  <c:v>992.7</c:v>
                </c:pt>
                <c:pt idx="6525">
                  <c:v>992.8</c:v>
                </c:pt>
                <c:pt idx="6526">
                  <c:v>992.9</c:v>
                </c:pt>
                <c:pt idx="6527">
                  <c:v>993</c:v>
                </c:pt>
                <c:pt idx="6528">
                  <c:v>993.1</c:v>
                </c:pt>
                <c:pt idx="6529">
                  <c:v>993.2</c:v>
                </c:pt>
                <c:pt idx="6530">
                  <c:v>993.3</c:v>
                </c:pt>
                <c:pt idx="6531">
                  <c:v>993.4</c:v>
                </c:pt>
                <c:pt idx="6532">
                  <c:v>993.5</c:v>
                </c:pt>
                <c:pt idx="6533">
                  <c:v>993.6</c:v>
                </c:pt>
                <c:pt idx="6534">
                  <c:v>993.7</c:v>
                </c:pt>
                <c:pt idx="6535">
                  <c:v>993.8</c:v>
                </c:pt>
                <c:pt idx="6536">
                  <c:v>993.9</c:v>
                </c:pt>
                <c:pt idx="6537">
                  <c:v>994</c:v>
                </c:pt>
                <c:pt idx="6538">
                  <c:v>994.1</c:v>
                </c:pt>
                <c:pt idx="6539">
                  <c:v>994.2</c:v>
                </c:pt>
                <c:pt idx="6540">
                  <c:v>994.3</c:v>
                </c:pt>
                <c:pt idx="6541">
                  <c:v>994.4</c:v>
                </c:pt>
                <c:pt idx="6542">
                  <c:v>994.5</c:v>
                </c:pt>
                <c:pt idx="6543">
                  <c:v>994.6</c:v>
                </c:pt>
                <c:pt idx="6544">
                  <c:v>994.7</c:v>
                </c:pt>
                <c:pt idx="6545">
                  <c:v>994.8</c:v>
                </c:pt>
                <c:pt idx="6546">
                  <c:v>994.9</c:v>
                </c:pt>
                <c:pt idx="6547">
                  <c:v>995</c:v>
                </c:pt>
                <c:pt idx="6548">
                  <c:v>995.1</c:v>
                </c:pt>
                <c:pt idx="6549">
                  <c:v>995.2</c:v>
                </c:pt>
                <c:pt idx="6550">
                  <c:v>995.3</c:v>
                </c:pt>
                <c:pt idx="6551">
                  <c:v>995.4</c:v>
                </c:pt>
                <c:pt idx="6552">
                  <c:v>995.5</c:v>
                </c:pt>
                <c:pt idx="6553">
                  <c:v>995.6</c:v>
                </c:pt>
                <c:pt idx="6554">
                  <c:v>995.7</c:v>
                </c:pt>
                <c:pt idx="6555">
                  <c:v>995.8</c:v>
                </c:pt>
                <c:pt idx="6556">
                  <c:v>995.9</c:v>
                </c:pt>
                <c:pt idx="6557">
                  <c:v>996</c:v>
                </c:pt>
                <c:pt idx="6558">
                  <c:v>996.1</c:v>
                </c:pt>
                <c:pt idx="6559">
                  <c:v>996.2</c:v>
                </c:pt>
                <c:pt idx="6560">
                  <c:v>996.3</c:v>
                </c:pt>
                <c:pt idx="6561">
                  <c:v>996.4</c:v>
                </c:pt>
                <c:pt idx="6562">
                  <c:v>996.5</c:v>
                </c:pt>
                <c:pt idx="6563">
                  <c:v>996.6</c:v>
                </c:pt>
                <c:pt idx="6564">
                  <c:v>996.7</c:v>
                </c:pt>
                <c:pt idx="6565">
                  <c:v>996.8</c:v>
                </c:pt>
                <c:pt idx="6566">
                  <c:v>996.9</c:v>
                </c:pt>
                <c:pt idx="6567">
                  <c:v>997</c:v>
                </c:pt>
                <c:pt idx="6568">
                  <c:v>997.1</c:v>
                </c:pt>
                <c:pt idx="6569">
                  <c:v>997.2</c:v>
                </c:pt>
                <c:pt idx="6570">
                  <c:v>997.3</c:v>
                </c:pt>
                <c:pt idx="6571">
                  <c:v>997.4</c:v>
                </c:pt>
                <c:pt idx="6572">
                  <c:v>997.5</c:v>
                </c:pt>
                <c:pt idx="6573">
                  <c:v>997.6</c:v>
                </c:pt>
                <c:pt idx="6574">
                  <c:v>997.7</c:v>
                </c:pt>
                <c:pt idx="6575">
                  <c:v>997.8</c:v>
                </c:pt>
                <c:pt idx="6576">
                  <c:v>997.9</c:v>
                </c:pt>
                <c:pt idx="6577">
                  <c:v>998</c:v>
                </c:pt>
                <c:pt idx="6578">
                  <c:v>998.1</c:v>
                </c:pt>
                <c:pt idx="6579">
                  <c:v>998.2</c:v>
                </c:pt>
                <c:pt idx="6580">
                  <c:v>998.3</c:v>
                </c:pt>
                <c:pt idx="6581">
                  <c:v>998.4</c:v>
                </c:pt>
                <c:pt idx="6582">
                  <c:v>998.5</c:v>
                </c:pt>
                <c:pt idx="6583">
                  <c:v>998.6</c:v>
                </c:pt>
                <c:pt idx="6584">
                  <c:v>998.7</c:v>
                </c:pt>
                <c:pt idx="6585">
                  <c:v>998.8</c:v>
                </c:pt>
                <c:pt idx="6586">
                  <c:v>998.9</c:v>
                </c:pt>
                <c:pt idx="6587">
                  <c:v>999</c:v>
                </c:pt>
                <c:pt idx="6588">
                  <c:v>999.1</c:v>
                </c:pt>
                <c:pt idx="6589">
                  <c:v>999.2</c:v>
                </c:pt>
                <c:pt idx="6590">
                  <c:v>999.3</c:v>
                </c:pt>
                <c:pt idx="6591">
                  <c:v>999.4</c:v>
                </c:pt>
                <c:pt idx="6592">
                  <c:v>999.5</c:v>
                </c:pt>
                <c:pt idx="6593">
                  <c:v>999.6</c:v>
                </c:pt>
                <c:pt idx="6594">
                  <c:v>999.7</c:v>
                </c:pt>
                <c:pt idx="6595">
                  <c:v>999.8</c:v>
                </c:pt>
                <c:pt idx="6596">
                  <c:v>999.9</c:v>
                </c:pt>
                <c:pt idx="6597">
                  <c:v>1000</c:v>
                </c:pt>
              </c:numCache>
            </c:numRef>
          </c:xVal>
          <c:yVal>
            <c:numRef>
              <c:f>Sheet1!$BN$3:$BN$6599</c:f>
              <c:numCache>
                <c:formatCode>General</c:formatCode>
                <c:ptCount val="6597"/>
                <c:pt idx="0">
                  <c:v>8.1790079305117897E-4</c:v>
                </c:pt>
                <c:pt idx="1">
                  <c:v>9.5348971373571719E-4</c:v>
                </c:pt>
                <c:pt idx="2">
                  <c:v>6.0062985306738657E-4</c:v>
                </c:pt>
                <c:pt idx="3">
                  <c:v>6.854988911241669E-5</c:v>
                </c:pt>
                <c:pt idx="4">
                  <c:v>4.5156792995448998E-4</c:v>
                </c:pt>
                <c:pt idx="5">
                  <c:v>4.6575358677687759E-4</c:v>
                </c:pt>
                <c:pt idx="6">
                  <c:v>5.0710996308944766E-4</c:v>
                </c:pt>
                <c:pt idx="7">
                  <c:v>1.8785613443843995E-4</c:v>
                </c:pt>
                <c:pt idx="8">
                  <c:v>1.1659249750341924E-4</c:v>
                </c:pt>
                <c:pt idx="9">
                  <c:v>1.1720232146608942E-4</c:v>
                </c:pt>
                <c:pt idx="10">
                  <c:v>4.1511709998844862E-5</c:v>
                </c:pt>
                <c:pt idx="11">
                  <c:v>6.5471055796251531E-6</c:v>
                </c:pt>
                <c:pt idx="12">
                  <c:v>1.9085131507062706E-6</c:v>
                </c:pt>
                <c:pt idx="13">
                  <c:v>9.72545382507592E-7</c:v>
                </c:pt>
                <c:pt idx="14">
                  <c:v>1.4077978330074485E-5</c:v>
                </c:pt>
                <c:pt idx="15">
                  <c:v>4.1104599767894649E-5</c:v>
                </c:pt>
                <c:pt idx="16">
                  <c:v>1.0466224452941502E-4</c:v>
                </c:pt>
                <c:pt idx="17">
                  <c:v>2.0832199263943766E-4</c:v>
                </c:pt>
                <c:pt idx="18">
                  <c:v>2.7179460721257336E-4</c:v>
                </c:pt>
                <c:pt idx="19">
                  <c:v>2.1140843479258719E-4</c:v>
                </c:pt>
                <c:pt idx="20">
                  <c:v>1.91100179141476E-4</c:v>
                </c:pt>
                <c:pt idx="21">
                  <c:v>4.0782498265747865E-5</c:v>
                </c:pt>
                <c:pt idx="22">
                  <c:v>1.3750690801283473E-5</c:v>
                </c:pt>
                <c:pt idx="23">
                  <c:v>1.4243972294732671E-4</c:v>
                </c:pt>
                <c:pt idx="24">
                  <c:v>2.1862562575032017E-4</c:v>
                </c:pt>
                <c:pt idx="25">
                  <c:v>1.8951556623723694E-4</c:v>
                </c:pt>
                <c:pt idx="26">
                  <c:v>3.2252189930860581E-4</c:v>
                </c:pt>
                <c:pt idx="27">
                  <c:v>3.3076411924331096E-4</c:v>
                </c:pt>
                <c:pt idx="28">
                  <c:v>2.5072035335367543E-4</c:v>
                </c:pt>
                <c:pt idx="29">
                  <c:v>1.1390361697275623E-4</c:v>
                </c:pt>
                <c:pt idx="30">
                  <c:v>3.3490479480666874E-5</c:v>
                </c:pt>
                <c:pt idx="31">
                  <c:v>8.5215099940872801E-6</c:v>
                </c:pt>
                <c:pt idx="32">
                  <c:v>6.9652176881093194E-6</c:v>
                </c:pt>
                <c:pt idx="33">
                  <c:v>3.4396747738505364E-5</c:v>
                </c:pt>
                <c:pt idx="34">
                  <c:v>4.0275145123344802E-5</c:v>
                </c:pt>
                <c:pt idx="35">
                  <c:v>8.0235620992702132E-6</c:v>
                </c:pt>
                <c:pt idx="36">
                  <c:v>1.2188711817396732E-5</c:v>
                </c:pt>
                <c:pt idx="37">
                  <c:v>7.8901113323163101E-6</c:v>
                </c:pt>
                <c:pt idx="38">
                  <c:v>1.328773093488972E-6</c:v>
                </c:pt>
                <c:pt idx="39">
                  <c:v>2.7127552688585776E-7</c:v>
                </c:pt>
                <c:pt idx="40">
                  <c:v>4.2525499950286777E-6</c:v>
                </c:pt>
                <c:pt idx="41">
                  <c:v>5.8878279331900524E-6</c:v>
                </c:pt>
                <c:pt idx="42">
                  <c:v>2.4395846067600314E-6</c:v>
                </c:pt>
                <c:pt idx="43">
                  <c:v>1.4476385168587051E-5</c:v>
                </c:pt>
                <c:pt idx="44">
                  <c:v>3.5319045258120067E-6</c:v>
                </c:pt>
                <c:pt idx="45">
                  <c:v>1.6400041590545609E-5</c:v>
                </c:pt>
                <c:pt idx="46">
                  <c:v>6.2062152627505757E-5</c:v>
                </c:pt>
                <c:pt idx="47">
                  <c:v>4.0592349103327606E-5</c:v>
                </c:pt>
                <c:pt idx="48">
                  <c:v>9.4662563338162166E-5</c:v>
                </c:pt>
                <c:pt idx="49">
                  <c:v>1.4949857812184285E-4</c:v>
                </c:pt>
                <c:pt idx="50">
                  <c:v>5.7489856089150468E-5</c:v>
                </c:pt>
                <c:pt idx="51">
                  <c:v>4.3169064657205906E-6</c:v>
                </c:pt>
                <c:pt idx="52">
                  <c:v>5.4353836600157558E-5</c:v>
                </c:pt>
                <c:pt idx="53">
                  <c:v>8.9779034095014595E-5</c:v>
                </c:pt>
                <c:pt idx="54">
                  <c:v>1.4255585324758258E-4</c:v>
                </c:pt>
                <c:pt idx="55">
                  <c:v>6.8775628774671264E-5</c:v>
                </c:pt>
                <c:pt idx="56">
                  <c:v>1.2216862503434367E-5</c:v>
                </c:pt>
                <c:pt idx="57">
                  <c:v>1.3270044195325895E-5</c:v>
                </c:pt>
                <c:pt idx="58">
                  <c:v>2.9375109326409554E-5</c:v>
                </c:pt>
                <c:pt idx="59">
                  <c:v>6.9280799677975481E-6</c:v>
                </c:pt>
                <c:pt idx="60">
                  <c:v>3.0989763195880336E-6</c:v>
                </c:pt>
                <c:pt idx="61">
                  <c:v>2.0074646888867964E-5</c:v>
                </c:pt>
                <c:pt idx="62">
                  <c:v>4.6242606813676126E-5</c:v>
                </c:pt>
                <c:pt idx="63">
                  <c:v>1.9632160287057808E-5</c:v>
                </c:pt>
                <c:pt idx="64">
                  <c:v>2.4618071733043143E-6</c:v>
                </c:pt>
                <c:pt idx="65">
                  <c:v>1.7027856447427959E-5</c:v>
                </c:pt>
                <c:pt idx="66">
                  <c:v>5.380967598448553E-5</c:v>
                </c:pt>
                <c:pt idx="67">
                  <c:v>1.0317550801316677E-4</c:v>
                </c:pt>
                <c:pt idx="68">
                  <c:v>1.3017650201897632E-4</c:v>
                </c:pt>
                <c:pt idx="69">
                  <c:v>1.2997657768279208E-4</c:v>
                </c:pt>
                <c:pt idx="70">
                  <c:v>3.4206336266531836E-5</c:v>
                </c:pt>
                <c:pt idx="71">
                  <c:v>1.8535743304455144E-5</c:v>
                </c:pt>
                <c:pt idx="72">
                  <c:v>1.6312797393442477E-5</c:v>
                </c:pt>
                <c:pt idx="73">
                  <c:v>4.9020487076748629E-6</c:v>
                </c:pt>
                <c:pt idx="74">
                  <c:v>3.5521573076392971E-6</c:v>
                </c:pt>
                <c:pt idx="75">
                  <c:v>8.8170233564448982E-6</c:v>
                </c:pt>
                <c:pt idx="76">
                  <c:v>6.7593018583171854E-5</c:v>
                </c:pt>
                <c:pt idx="77">
                  <c:v>1.7895220378298207E-4</c:v>
                </c:pt>
                <c:pt idx="78">
                  <c:v>2.9857564327386634E-4</c:v>
                </c:pt>
                <c:pt idx="79">
                  <c:v>3.8385610333390401E-4</c:v>
                </c:pt>
                <c:pt idx="80">
                  <c:v>3.6092406866545227E-4</c:v>
                </c:pt>
                <c:pt idx="81">
                  <c:v>1.2597977028736115E-4</c:v>
                </c:pt>
                <c:pt idx="82">
                  <c:v>3.6660565454253304E-5</c:v>
                </c:pt>
                <c:pt idx="83">
                  <c:v>2.0110474190091301E-4</c:v>
                </c:pt>
                <c:pt idx="84">
                  <c:v>8.9671084748404274E-5</c:v>
                </c:pt>
                <c:pt idx="85">
                  <c:v>2.1999595674034457E-4</c:v>
                </c:pt>
                <c:pt idx="86">
                  <c:v>1.1702378201750942E-4</c:v>
                </c:pt>
                <c:pt idx="87">
                  <c:v>4.4805061360887138E-5</c:v>
                </c:pt>
                <c:pt idx="88">
                  <c:v>7.4456889778280381E-6</c:v>
                </c:pt>
                <c:pt idx="89">
                  <c:v>3.1191936776947931E-6</c:v>
                </c:pt>
                <c:pt idx="90">
                  <c:v>1.3854995852373033E-5</c:v>
                </c:pt>
                <c:pt idx="91">
                  <c:v>2.3303341573702636E-6</c:v>
                </c:pt>
                <c:pt idx="92">
                  <c:v>3.2554149868691391E-5</c:v>
                </c:pt>
                <c:pt idx="93">
                  <c:v>1.0319328261843892E-4</c:v>
                </c:pt>
                <c:pt idx="94">
                  <c:v>1.0364888521057477E-4</c:v>
                </c:pt>
                <c:pt idx="95">
                  <c:v>3.4247863435651196E-5</c:v>
                </c:pt>
                <c:pt idx="96">
                  <c:v>7.9771639393782148E-6</c:v>
                </c:pt>
                <c:pt idx="97">
                  <c:v>8.6653253890829542E-5</c:v>
                </c:pt>
                <c:pt idx="98">
                  <c:v>1.4760511382887553E-4</c:v>
                </c:pt>
                <c:pt idx="99">
                  <c:v>3.0842001940055816E-5</c:v>
                </c:pt>
                <c:pt idx="100">
                  <c:v>7.0565824669054114E-5</c:v>
                </c:pt>
                <c:pt idx="101">
                  <c:v>9.211147957290084E-5</c:v>
                </c:pt>
                <c:pt idx="102">
                  <c:v>4.8428768740537499E-4</c:v>
                </c:pt>
                <c:pt idx="103">
                  <c:v>5.6258163351809154E-4</c:v>
                </c:pt>
                <c:pt idx="104">
                  <c:v>2.1433637797642916E-4</c:v>
                </c:pt>
                <c:pt idx="105">
                  <c:v>1.8355565059929006E-4</c:v>
                </c:pt>
                <c:pt idx="106">
                  <c:v>1.2324562157582222E-4</c:v>
                </c:pt>
                <c:pt idx="107">
                  <c:v>1.7348452387701472E-4</c:v>
                </c:pt>
                <c:pt idx="108">
                  <c:v>1.9335079822143551E-5</c:v>
                </c:pt>
                <c:pt idx="109">
                  <c:v>4.7955494697673461E-5</c:v>
                </c:pt>
                <c:pt idx="110">
                  <c:v>1.179212727067118E-4</c:v>
                </c:pt>
                <c:pt idx="111">
                  <c:v>3.4068220211579054E-5</c:v>
                </c:pt>
                <c:pt idx="112">
                  <c:v>8.2549639856663471E-6</c:v>
                </c:pt>
                <c:pt idx="113">
                  <c:v>2.1354642531102544E-6</c:v>
                </c:pt>
                <c:pt idx="114">
                  <c:v>2.5706212292402083E-5</c:v>
                </c:pt>
                <c:pt idx="115">
                  <c:v>1.0431802397833554E-4</c:v>
                </c:pt>
                <c:pt idx="116">
                  <c:v>1.3758763065924612E-4</c:v>
                </c:pt>
                <c:pt idx="117">
                  <c:v>1.4834774338947518E-4</c:v>
                </c:pt>
                <c:pt idx="118">
                  <c:v>3.864146086503444E-5</c:v>
                </c:pt>
                <c:pt idx="119">
                  <c:v>6.6306547340821211E-5</c:v>
                </c:pt>
                <c:pt idx="120">
                  <c:v>4.1042322752034054E-5</c:v>
                </c:pt>
                <c:pt idx="121">
                  <c:v>2.4670201101502061E-5</c:v>
                </c:pt>
                <c:pt idx="122">
                  <c:v>3.5794080625962212E-6</c:v>
                </c:pt>
                <c:pt idx="123">
                  <c:v>2.881526277694408E-6</c:v>
                </c:pt>
                <c:pt idx="124">
                  <c:v>5.5265119556600595E-6</c:v>
                </c:pt>
                <c:pt idx="125">
                  <c:v>1.9033520237746825E-5</c:v>
                </c:pt>
                <c:pt idx="126">
                  <c:v>3.0762438424703959E-5</c:v>
                </c:pt>
                <c:pt idx="127">
                  <c:v>7.0990765993985861E-5</c:v>
                </c:pt>
                <c:pt idx="128">
                  <c:v>1.4957886300790793E-4</c:v>
                </c:pt>
                <c:pt idx="129">
                  <c:v>5.0398476967266975E-4</c:v>
                </c:pt>
                <c:pt idx="130">
                  <c:v>5.9503776275479398E-4</c:v>
                </c:pt>
                <c:pt idx="131">
                  <c:v>4.1866373403812287E-4</c:v>
                </c:pt>
                <c:pt idx="132">
                  <c:v>8.3493097620096566E-4</c:v>
                </c:pt>
                <c:pt idx="133">
                  <c:v>1.2564888319604357E-3</c:v>
                </c:pt>
                <c:pt idx="134">
                  <c:v>1.4681727161516675E-3</c:v>
                </c:pt>
                <c:pt idx="135">
                  <c:v>1.1632136900540119E-3</c:v>
                </c:pt>
                <c:pt idx="136">
                  <c:v>1.6831245927532851E-3</c:v>
                </c:pt>
                <c:pt idx="137">
                  <c:v>2.0232490769256876E-3</c:v>
                </c:pt>
                <c:pt idx="138">
                  <c:v>1.6379945335416337E-3</c:v>
                </c:pt>
                <c:pt idx="139">
                  <c:v>1.0828613229404624E-3</c:v>
                </c:pt>
                <c:pt idx="140">
                  <c:v>1.5214788593920917E-3</c:v>
                </c:pt>
                <c:pt idx="141">
                  <c:v>1.6780490269331237E-3</c:v>
                </c:pt>
                <c:pt idx="142">
                  <c:v>1.8679273909125598E-3</c:v>
                </c:pt>
                <c:pt idx="143">
                  <c:v>1.6601902700898381E-3</c:v>
                </c:pt>
                <c:pt idx="144">
                  <c:v>1.5059154778916315E-3</c:v>
                </c:pt>
                <c:pt idx="145">
                  <c:v>7.6401869434886724E-4</c:v>
                </c:pt>
                <c:pt idx="146">
                  <c:v>9.4752480153842891E-5</c:v>
                </c:pt>
                <c:pt idx="147">
                  <c:v>5.0935962668510791E-4</c:v>
                </c:pt>
                <c:pt idx="148">
                  <c:v>8.3694270797111687E-4</c:v>
                </c:pt>
                <c:pt idx="149">
                  <c:v>4.5611014146797397E-4</c:v>
                </c:pt>
                <c:pt idx="150">
                  <c:v>7.8023916305382615E-4</c:v>
                </c:pt>
                <c:pt idx="151">
                  <c:v>5.8206458089995268E-4</c:v>
                </c:pt>
                <c:pt idx="152">
                  <c:v>4.2005005107546731E-4</c:v>
                </c:pt>
                <c:pt idx="153">
                  <c:v>9.6999544642894793E-4</c:v>
                </c:pt>
                <c:pt idx="154">
                  <c:v>1.225160665666318E-3</c:v>
                </c:pt>
                <c:pt idx="155">
                  <c:v>9.0593464109224575E-4</c:v>
                </c:pt>
                <c:pt idx="156">
                  <c:v>4.1991298497968889E-4</c:v>
                </c:pt>
                <c:pt idx="157">
                  <c:v>2.9597521975652106E-4</c:v>
                </c:pt>
                <c:pt idx="158">
                  <c:v>5.7010589194343632E-4</c:v>
                </c:pt>
                <c:pt idx="159">
                  <c:v>1.4305805153172612E-4</c:v>
                </c:pt>
                <c:pt idx="160">
                  <c:v>4.2270594852642181E-5</c:v>
                </c:pt>
                <c:pt idx="161">
                  <c:v>2.9206998326688431E-4</c:v>
                </c:pt>
                <c:pt idx="162">
                  <c:v>2.3542424263674433E-4</c:v>
                </c:pt>
                <c:pt idx="163">
                  <c:v>7.0471148221267803E-5</c:v>
                </c:pt>
                <c:pt idx="164">
                  <c:v>1.952847723627333E-5</c:v>
                </c:pt>
                <c:pt idx="165">
                  <c:v>6.4842936642595014E-5</c:v>
                </c:pt>
                <c:pt idx="166">
                  <c:v>1.6229289231317685E-4</c:v>
                </c:pt>
                <c:pt idx="167">
                  <c:v>9.2941730605286695E-5</c:v>
                </c:pt>
                <c:pt idx="168">
                  <c:v>1.7456264834283671E-5</c:v>
                </c:pt>
                <c:pt idx="169">
                  <c:v>5.3181755476526658E-5</c:v>
                </c:pt>
                <c:pt idx="170">
                  <c:v>2.3631116504901512E-5</c:v>
                </c:pt>
                <c:pt idx="171">
                  <c:v>8.4360554616564113E-5</c:v>
                </c:pt>
                <c:pt idx="172">
                  <c:v>6.7959764809217982E-5</c:v>
                </c:pt>
                <c:pt idx="173">
                  <c:v>2.8635086960206396E-5</c:v>
                </c:pt>
                <c:pt idx="174">
                  <c:v>2.1480292064809841E-5</c:v>
                </c:pt>
                <c:pt idx="175">
                  <c:v>9.2660235610997781E-6</c:v>
                </c:pt>
                <c:pt idx="176">
                  <c:v>1.8597059767755616E-6</c:v>
                </c:pt>
                <c:pt idx="177">
                  <c:v>5.1050044336296488E-7</c:v>
                </c:pt>
                <c:pt idx="178">
                  <c:v>5.1610699169656491E-6</c:v>
                </c:pt>
                <c:pt idx="179">
                  <c:v>4.5378628267126688E-6</c:v>
                </c:pt>
                <c:pt idx="180">
                  <c:v>1.8816709881596703E-5</c:v>
                </c:pt>
                <c:pt idx="181">
                  <c:v>4.3555235135588462E-5</c:v>
                </c:pt>
                <c:pt idx="182">
                  <c:v>6.559751367584607E-5</c:v>
                </c:pt>
                <c:pt idx="183">
                  <c:v>3.9108155804501725E-5</c:v>
                </c:pt>
                <c:pt idx="184">
                  <c:v>4.6976732549934021E-5</c:v>
                </c:pt>
                <c:pt idx="185">
                  <c:v>4.1410596181135579E-5</c:v>
                </c:pt>
                <c:pt idx="186">
                  <c:v>3.9711368826744394E-5</c:v>
                </c:pt>
                <c:pt idx="187">
                  <c:v>5.03019984799625E-5</c:v>
                </c:pt>
                <c:pt idx="188">
                  <c:v>4.8551784122055768E-5</c:v>
                </c:pt>
                <c:pt idx="189">
                  <c:v>2.7211458185398243E-5</c:v>
                </c:pt>
                <c:pt idx="190">
                  <c:v>1.0020298358480143E-5</c:v>
                </c:pt>
                <c:pt idx="191">
                  <c:v>1.4908101774632008E-6</c:v>
                </c:pt>
                <c:pt idx="192">
                  <c:v>1.3318743635034952E-6</c:v>
                </c:pt>
                <c:pt idx="193">
                  <c:v>8.6347493025762213E-6</c:v>
                </c:pt>
                <c:pt idx="194">
                  <c:v>2.5341138379099307E-5</c:v>
                </c:pt>
                <c:pt idx="195">
                  <c:v>3.5427479578064203E-5</c:v>
                </c:pt>
                <c:pt idx="196">
                  <c:v>2.3233013777500397E-5</c:v>
                </c:pt>
                <c:pt idx="197">
                  <c:v>7.9107685394828308E-5</c:v>
                </c:pt>
                <c:pt idx="198">
                  <c:v>9.3886271451755241E-5</c:v>
                </c:pt>
                <c:pt idx="199">
                  <c:v>8.3910656142486157E-5</c:v>
                </c:pt>
                <c:pt idx="200">
                  <c:v>3.696929727422093E-5</c:v>
                </c:pt>
                <c:pt idx="201">
                  <c:v>3.0782952087096795E-5</c:v>
                </c:pt>
                <c:pt idx="202">
                  <c:v>1.1863019198452501E-5</c:v>
                </c:pt>
                <c:pt idx="203">
                  <c:v>1.3155331443548728E-6</c:v>
                </c:pt>
                <c:pt idx="204">
                  <c:v>3.0899392101708071E-6</c:v>
                </c:pt>
                <c:pt idx="205">
                  <c:v>1.6701396674953808E-5</c:v>
                </c:pt>
                <c:pt idx="206">
                  <c:v>3.6232344044422293E-5</c:v>
                </c:pt>
                <c:pt idx="207">
                  <c:v>1.2233377705899209E-5</c:v>
                </c:pt>
                <c:pt idx="208">
                  <c:v>2.5074164364644156E-5</c:v>
                </c:pt>
                <c:pt idx="209">
                  <c:v>4.2327001970360496E-5</c:v>
                </c:pt>
                <c:pt idx="210">
                  <c:v>1.1335594833925867E-4</c:v>
                </c:pt>
                <c:pt idx="211">
                  <c:v>8.7318545995205136E-5</c:v>
                </c:pt>
                <c:pt idx="212">
                  <c:v>2.7453025744892567E-4</c:v>
                </c:pt>
                <c:pt idx="213">
                  <c:v>2.1147013733961197E-4</c:v>
                </c:pt>
                <c:pt idx="214">
                  <c:v>1.0445442437713443E-4</c:v>
                </c:pt>
                <c:pt idx="215">
                  <c:v>2.2331964946303073E-4</c:v>
                </c:pt>
                <c:pt idx="216">
                  <c:v>8.258917913208928E-5</c:v>
                </c:pt>
                <c:pt idx="217">
                  <c:v>7.4860874450131852E-6</c:v>
                </c:pt>
                <c:pt idx="218">
                  <c:v>4.9140476266445106E-5</c:v>
                </c:pt>
                <c:pt idx="219">
                  <c:v>2.1867488032754323E-4</c:v>
                </c:pt>
                <c:pt idx="220">
                  <c:v>4.0525758386042405E-4</c:v>
                </c:pt>
                <c:pt idx="221">
                  <c:v>4.3060570094190421E-4</c:v>
                </c:pt>
                <c:pt idx="222">
                  <c:v>3.8153295547743558E-4</c:v>
                </c:pt>
                <c:pt idx="223">
                  <c:v>1.3331788872336244E-4</c:v>
                </c:pt>
                <c:pt idx="224">
                  <c:v>6.3051208969785435E-4</c:v>
                </c:pt>
                <c:pt idx="225">
                  <c:v>7.4787222020089876E-4</c:v>
                </c:pt>
                <c:pt idx="226">
                  <c:v>5.4511557237052173E-4</c:v>
                </c:pt>
                <c:pt idx="227">
                  <c:v>6.1788656025297737E-4</c:v>
                </c:pt>
                <c:pt idx="228">
                  <c:v>3.2047197394047657E-4</c:v>
                </c:pt>
                <c:pt idx="229">
                  <c:v>6.777332108482079E-5</c:v>
                </c:pt>
                <c:pt idx="230">
                  <c:v>7.1192415299509726E-5</c:v>
                </c:pt>
                <c:pt idx="231">
                  <c:v>3.3414421414953548E-4</c:v>
                </c:pt>
                <c:pt idx="232">
                  <c:v>4.9661423364300136E-4</c:v>
                </c:pt>
                <c:pt idx="233">
                  <c:v>1.5626627976660871E-4</c:v>
                </c:pt>
                <c:pt idx="234">
                  <c:v>2.8332087887235027E-4</c:v>
                </c:pt>
                <c:pt idx="235">
                  <c:v>7.4339557626013552E-4</c:v>
                </c:pt>
                <c:pt idx="236">
                  <c:v>8.9134150655860347E-4</c:v>
                </c:pt>
                <c:pt idx="237">
                  <c:v>1.1824508106327472E-3</c:v>
                </c:pt>
                <c:pt idx="238">
                  <c:v>1.2121769363883169E-3</c:v>
                </c:pt>
                <c:pt idx="239">
                  <c:v>9.0045615492665701E-4</c:v>
                </c:pt>
                <c:pt idx="240">
                  <c:v>3.2536452781735875E-4</c:v>
                </c:pt>
                <c:pt idx="241">
                  <c:v>2.0249993496704961E-4</c:v>
                </c:pt>
                <c:pt idx="242">
                  <c:v>6.905975278668385E-4</c:v>
                </c:pt>
                <c:pt idx="243">
                  <c:v>6.6577331365016209E-4</c:v>
                </c:pt>
                <c:pt idx="244">
                  <c:v>3.4676825772678659E-4</c:v>
                </c:pt>
                <c:pt idx="245">
                  <c:v>1.5555661462101481E-4</c:v>
                </c:pt>
                <c:pt idx="246">
                  <c:v>2.2951330952800827E-5</c:v>
                </c:pt>
                <c:pt idx="247">
                  <c:v>7.44996204934923E-5</c:v>
                </c:pt>
                <c:pt idx="248">
                  <c:v>2.7907818497376557E-4</c:v>
                </c:pt>
                <c:pt idx="249">
                  <c:v>6.2508487511791957E-4</c:v>
                </c:pt>
                <c:pt idx="250">
                  <c:v>7.4397819622835243E-4</c:v>
                </c:pt>
                <c:pt idx="251">
                  <c:v>2.3025236616738758E-4</c:v>
                </c:pt>
                <c:pt idx="252">
                  <c:v>3.0075560441879208E-4</c:v>
                </c:pt>
                <c:pt idx="253">
                  <c:v>7.9409347593170285E-4</c:v>
                </c:pt>
                <c:pt idx="254">
                  <c:v>1.3505747984486115E-3</c:v>
                </c:pt>
                <c:pt idx="255">
                  <c:v>1.6488329616788366E-3</c:v>
                </c:pt>
                <c:pt idx="256">
                  <c:v>7.5880677473479791E-4</c:v>
                </c:pt>
                <c:pt idx="257">
                  <c:v>1.6969155845007954E-3</c:v>
                </c:pt>
                <c:pt idx="258">
                  <c:v>1.3675870017187018E-3</c:v>
                </c:pt>
                <c:pt idx="259">
                  <c:v>9.001304040217662E-4</c:v>
                </c:pt>
                <c:pt idx="260">
                  <c:v>9.5735042286134949E-4</c:v>
                </c:pt>
                <c:pt idx="261">
                  <c:v>1.6009127827626443E-3</c:v>
                </c:pt>
                <c:pt idx="262">
                  <c:v>5.7559751139051225E-4</c:v>
                </c:pt>
                <c:pt idx="263">
                  <c:v>1.4635654347081868E-3</c:v>
                </c:pt>
                <c:pt idx="264">
                  <c:v>1.5603904363769034E-3</c:v>
                </c:pt>
                <c:pt idx="265">
                  <c:v>1.8294924796147239E-3</c:v>
                </c:pt>
                <c:pt idx="266">
                  <c:v>1.6051700442167713E-3</c:v>
                </c:pt>
                <c:pt idx="267">
                  <c:v>3.1386654591713961E-4</c:v>
                </c:pt>
                <c:pt idx="268">
                  <c:v>3.3243407682893611E-4</c:v>
                </c:pt>
                <c:pt idx="269">
                  <c:v>5.424459534274428E-4</c:v>
                </c:pt>
                <c:pt idx="270">
                  <c:v>6.8289148971618289E-4</c:v>
                </c:pt>
                <c:pt idx="271">
                  <c:v>1.1663756898127311E-3</c:v>
                </c:pt>
                <c:pt idx="272">
                  <c:v>2.5046971669107922E-4</c:v>
                </c:pt>
                <c:pt idx="273">
                  <c:v>7.2706437975790278E-4</c:v>
                </c:pt>
                <c:pt idx="274">
                  <c:v>5.7496705832038825E-4</c:v>
                </c:pt>
                <c:pt idx="275">
                  <c:v>4.5896552241532073E-4</c:v>
                </c:pt>
                <c:pt idx="276">
                  <c:v>2.159729209508495E-4</c:v>
                </c:pt>
                <c:pt idx="277">
                  <c:v>5.5852024416964829E-5</c:v>
                </c:pt>
                <c:pt idx="278">
                  <c:v>4.2980469264093451E-6</c:v>
                </c:pt>
                <c:pt idx="279">
                  <c:v>6.1207134067942835E-5</c:v>
                </c:pt>
                <c:pt idx="280">
                  <c:v>1.5350728069645181E-4</c:v>
                </c:pt>
                <c:pt idx="281">
                  <c:v>4.3186879246371446E-5</c:v>
                </c:pt>
                <c:pt idx="282">
                  <c:v>2.7267614024602342E-4</c:v>
                </c:pt>
                <c:pt idx="283">
                  <c:v>6.6806180134539159E-4</c:v>
                </c:pt>
                <c:pt idx="284">
                  <c:v>5.982798222904759E-4</c:v>
                </c:pt>
                <c:pt idx="285">
                  <c:v>2.5550184883147857E-4</c:v>
                </c:pt>
                <c:pt idx="286">
                  <c:v>8.3028224536037934E-5</c:v>
                </c:pt>
                <c:pt idx="287">
                  <c:v>5.6771406942235782E-4</c:v>
                </c:pt>
                <c:pt idx="288">
                  <c:v>4.1412989214662232E-4</c:v>
                </c:pt>
                <c:pt idx="289">
                  <c:v>1.1049421715626979E-3</c:v>
                </c:pt>
                <c:pt idx="290">
                  <c:v>7.3112000575399475E-4</c:v>
                </c:pt>
                <c:pt idx="291">
                  <c:v>1.0284943116306356E-3</c:v>
                </c:pt>
                <c:pt idx="292">
                  <c:v>4.8036400188623471E-4</c:v>
                </c:pt>
                <c:pt idx="293">
                  <c:v>9.7853784695487106E-4</c:v>
                </c:pt>
                <c:pt idx="294">
                  <c:v>6.4221226391987562E-4</c:v>
                </c:pt>
                <c:pt idx="295">
                  <c:v>1.0921536505547602E-3</c:v>
                </c:pt>
                <c:pt idx="296">
                  <c:v>9.2635548612752128E-4</c:v>
                </c:pt>
                <c:pt idx="297">
                  <c:v>7.9374332771471818E-4</c:v>
                </c:pt>
                <c:pt idx="298">
                  <c:v>6.8584906089679811E-4</c:v>
                </c:pt>
                <c:pt idx="299">
                  <c:v>4.6147328313119075E-4</c:v>
                </c:pt>
                <c:pt idx="300">
                  <c:v>4.0354775336016042E-4</c:v>
                </c:pt>
                <c:pt idx="301">
                  <c:v>2.4066567186978091E-4</c:v>
                </c:pt>
                <c:pt idx="302">
                  <c:v>6.941182505605435E-5</c:v>
                </c:pt>
                <c:pt idx="303">
                  <c:v>1.7531893731023262E-5</c:v>
                </c:pt>
                <c:pt idx="304">
                  <c:v>9.4786638485797616E-6</c:v>
                </c:pt>
                <c:pt idx="305">
                  <c:v>5.5035791766055799E-5</c:v>
                </c:pt>
                <c:pt idx="306">
                  <c:v>3.2637578752276619E-5</c:v>
                </c:pt>
                <c:pt idx="307">
                  <c:v>6.7664815790610759E-5</c:v>
                </c:pt>
                <c:pt idx="308">
                  <c:v>1.4191658351759304E-4</c:v>
                </c:pt>
                <c:pt idx="309">
                  <c:v>2.2844572998095001E-4</c:v>
                </c:pt>
                <c:pt idx="310">
                  <c:v>2.2873862314447616E-4</c:v>
                </c:pt>
                <c:pt idx="311">
                  <c:v>1.9785778887496092E-4</c:v>
                </c:pt>
                <c:pt idx="312">
                  <c:v>1.4005854387859709E-4</c:v>
                </c:pt>
                <c:pt idx="313">
                  <c:v>1.0137487049923755E-4</c:v>
                </c:pt>
                <c:pt idx="314">
                  <c:v>7.0096985988133209E-5</c:v>
                </c:pt>
                <c:pt idx="315">
                  <c:v>3.7869902137312044E-5</c:v>
                </c:pt>
                <c:pt idx="316">
                  <c:v>1.7123181317279792E-5</c:v>
                </c:pt>
                <c:pt idx="317">
                  <c:v>4.8845613321672277E-6</c:v>
                </c:pt>
                <c:pt idx="318">
                  <c:v>4.4580972244354874E-7</c:v>
                </c:pt>
                <c:pt idx="319">
                  <c:v>4.64151307837228E-6</c:v>
                </c:pt>
                <c:pt idx="320">
                  <c:v>7.7899044317009285E-6</c:v>
                </c:pt>
                <c:pt idx="321">
                  <c:v>8.0840427330016677E-6</c:v>
                </c:pt>
                <c:pt idx="322">
                  <c:v>4.0229681753378784E-5</c:v>
                </c:pt>
                <c:pt idx="323">
                  <c:v>7.7495150472320533E-5</c:v>
                </c:pt>
                <c:pt idx="324">
                  <c:v>1.0616603260215938E-4</c:v>
                </c:pt>
                <c:pt idx="325">
                  <c:v>1.0051682273447756E-4</c:v>
                </c:pt>
                <c:pt idx="326">
                  <c:v>6.8003237003503648E-5</c:v>
                </c:pt>
                <c:pt idx="327">
                  <c:v>1.4602497483601949E-4</c:v>
                </c:pt>
                <c:pt idx="328">
                  <c:v>8.6420171232048075E-5</c:v>
                </c:pt>
                <c:pt idx="329">
                  <c:v>5.009326419348232E-5</c:v>
                </c:pt>
                <c:pt idx="330">
                  <c:v>3.8002287831957263E-5</c:v>
                </c:pt>
                <c:pt idx="331">
                  <c:v>1.4104634171134056E-5</c:v>
                </c:pt>
                <c:pt idx="332">
                  <c:v>1.5414230594622117E-5</c:v>
                </c:pt>
                <c:pt idx="333">
                  <c:v>8.4687848886315608E-6</c:v>
                </c:pt>
                <c:pt idx="334">
                  <c:v>1.162778553702273E-5</c:v>
                </c:pt>
                <c:pt idx="335">
                  <c:v>1.1750231588421654E-6</c:v>
                </c:pt>
                <c:pt idx="336">
                  <c:v>6.544166892100363E-6</c:v>
                </c:pt>
                <c:pt idx="337">
                  <c:v>1.9157655511550785E-5</c:v>
                </c:pt>
                <c:pt idx="338">
                  <c:v>5.3916891236255799E-5</c:v>
                </c:pt>
                <c:pt idx="339">
                  <c:v>6.2360113581522652E-5</c:v>
                </c:pt>
                <c:pt idx="340">
                  <c:v>8.3005862668745651E-5</c:v>
                </c:pt>
                <c:pt idx="341">
                  <c:v>5.4962527395681563E-5</c:v>
                </c:pt>
                <c:pt idx="342">
                  <c:v>3.0494025792048991E-5</c:v>
                </c:pt>
                <c:pt idx="343">
                  <c:v>7.5952270683528765E-6</c:v>
                </c:pt>
                <c:pt idx="344">
                  <c:v>1.9871622151119541E-6</c:v>
                </c:pt>
                <c:pt idx="345">
                  <c:v>1.5850345346992074E-5</c:v>
                </c:pt>
                <c:pt idx="346">
                  <c:v>5.9100441378286554E-6</c:v>
                </c:pt>
                <c:pt idx="347">
                  <c:v>7.8466605708746035E-6</c:v>
                </c:pt>
                <c:pt idx="348">
                  <c:v>3.0402909523294686E-5</c:v>
                </c:pt>
                <c:pt idx="349">
                  <c:v>1.0571256837743279E-4</c:v>
                </c:pt>
                <c:pt idx="350">
                  <c:v>1.8122306225717784E-4</c:v>
                </c:pt>
                <c:pt idx="351">
                  <c:v>1.4053876718421058E-4</c:v>
                </c:pt>
                <c:pt idx="352">
                  <c:v>2.4326159548067572E-4</c:v>
                </c:pt>
                <c:pt idx="353">
                  <c:v>4.1094767734671593E-4</c:v>
                </c:pt>
                <c:pt idx="354">
                  <c:v>4.0410073878632293E-4</c:v>
                </c:pt>
                <c:pt idx="355">
                  <c:v>2.8867549669569614E-4</c:v>
                </c:pt>
                <c:pt idx="356">
                  <c:v>6.5226700848106101E-5</c:v>
                </c:pt>
                <c:pt idx="357">
                  <c:v>1.5973490013795934E-4</c:v>
                </c:pt>
                <c:pt idx="358">
                  <c:v>4.3222445835624227E-4</c:v>
                </c:pt>
                <c:pt idx="359">
                  <c:v>5.9160381752949333E-4</c:v>
                </c:pt>
                <c:pt idx="360">
                  <c:v>5.2919393766119409E-4</c:v>
                </c:pt>
                <c:pt idx="361">
                  <c:v>3.1816957344220652E-4</c:v>
                </c:pt>
                <c:pt idx="362">
                  <c:v>7.5394283950690696E-5</c:v>
                </c:pt>
                <c:pt idx="363">
                  <c:v>4.3978195656618513E-4</c:v>
                </c:pt>
                <c:pt idx="364">
                  <c:v>5.8524976376641863E-4</c:v>
                </c:pt>
                <c:pt idx="365">
                  <c:v>1.4629483222383939E-4</c:v>
                </c:pt>
                <c:pt idx="366">
                  <c:v>3.6053665171022057E-4</c:v>
                </c:pt>
                <c:pt idx="367">
                  <c:v>1.022706396453346E-3</c:v>
                </c:pt>
                <c:pt idx="368">
                  <c:v>1.3090249691106442E-3</c:v>
                </c:pt>
                <c:pt idx="369">
                  <c:v>1.2381790880765431E-3</c:v>
                </c:pt>
                <c:pt idx="370">
                  <c:v>7.7680852588232177E-4</c:v>
                </c:pt>
                <c:pt idx="371">
                  <c:v>1.204966065591177E-3</c:v>
                </c:pt>
                <c:pt idx="372">
                  <c:v>1.5341421571011462E-3</c:v>
                </c:pt>
                <c:pt idx="373">
                  <c:v>7.319222276387532E-4</c:v>
                </c:pt>
                <c:pt idx="374">
                  <c:v>5.1274538871187464E-4</c:v>
                </c:pt>
                <c:pt idx="375">
                  <c:v>1.3654127111117269E-3</c:v>
                </c:pt>
                <c:pt idx="376">
                  <c:v>8.2102394438788196E-4</c:v>
                </c:pt>
                <c:pt idx="377">
                  <c:v>1.2792990205772348E-3</c:v>
                </c:pt>
                <c:pt idx="378">
                  <c:v>1.867426224033544E-3</c:v>
                </c:pt>
                <c:pt idx="379">
                  <c:v>1.8605475176628656E-3</c:v>
                </c:pt>
                <c:pt idx="380">
                  <c:v>1.8134183742587909E-3</c:v>
                </c:pt>
                <c:pt idx="381">
                  <c:v>6.1358048986246479E-4</c:v>
                </c:pt>
                <c:pt idx="382">
                  <c:v>3.380867578387048E-4</c:v>
                </c:pt>
                <c:pt idx="383">
                  <c:v>1.4205082272307681E-3</c:v>
                </c:pt>
                <c:pt idx="384">
                  <c:v>1.402718623716601E-3</c:v>
                </c:pt>
                <c:pt idx="385">
                  <c:v>8.2151272740318222E-4</c:v>
                </c:pt>
                <c:pt idx="386">
                  <c:v>2.5189827456420001E-4</c:v>
                </c:pt>
                <c:pt idx="387">
                  <c:v>1.0003736672411757E-3</c:v>
                </c:pt>
                <c:pt idx="388">
                  <c:v>6.3927558714272389E-4</c:v>
                </c:pt>
                <c:pt idx="389">
                  <c:v>1.6619672176813689E-3</c:v>
                </c:pt>
                <c:pt idx="390">
                  <c:v>1.1907859628443201E-3</c:v>
                </c:pt>
                <c:pt idx="391">
                  <c:v>1.2018800270626982E-3</c:v>
                </c:pt>
                <c:pt idx="392">
                  <c:v>6.2227421904524009E-4</c:v>
                </c:pt>
                <c:pt idx="393">
                  <c:v>1.8919081684435704E-4</c:v>
                </c:pt>
                <c:pt idx="394">
                  <c:v>7.9475794824914034E-4</c:v>
                </c:pt>
                <c:pt idx="395">
                  <c:v>1.3072189267003874E-3</c:v>
                </c:pt>
                <c:pt idx="396">
                  <c:v>5.7387899861572234E-4</c:v>
                </c:pt>
                <c:pt idx="397">
                  <c:v>1.5476487729318455E-4</c:v>
                </c:pt>
                <c:pt idx="398">
                  <c:v>2.5475694232226327E-4</c:v>
                </c:pt>
                <c:pt idx="399">
                  <c:v>9.8020821280586732E-4</c:v>
                </c:pt>
                <c:pt idx="400">
                  <c:v>1.6411448383814439E-3</c:v>
                </c:pt>
                <c:pt idx="401">
                  <c:v>1.9286982332682185E-3</c:v>
                </c:pt>
                <c:pt idx="402">
                  <c:v>1.3225754665124525E-3</c:v>
                </c:pt>
                <c:pt idx="403">
                  <c:v>1.9821719052088129E-3</c:v>
                </c:pt>
                <c:pt idx="404">
                  <c:v>1.1490678587482437E-3</c:v>
                </c:pt>
                <c:pt idx="405">
                  <c:v>1.9662178932689238E-4</c:v>
                </c:pt>
                <c:pt idx="406">
                  <c:v>6.2362578852681355E-4</c:v>
                </c:pt>
                <c:pt idx="407">
                  <c:v>8.1692029587739589E-4</c:v>
                </c:pt>
                <c:pt idx="408">
                  <c:v>1.3342337021557847E-3</c:v>
                </c:pt>
                <c:pt idx="409">
                  <c:v>1.5441146338588702E-3</c:v>
                </c:pt>
                <c:pt idx="410">
                  <c:v>1.5521727901231456E-3</c:v>
                </c:pt>
                <c:pt idx="411">
                  <c:v>6.575525038492471E-4</c:v>
                </c:pt>
                <c:pt idx="412">
                  <c:v>8.571213845195557E-4</c:v>
                </c:pt>
                <c:pt idx="413">
                  <c:v>7.0637075334271525E-4</c:v>
                </c:pt>
                <c:pt idx="414">
                  <c:v>1.8377412075409061E-4</c:v>
                </c:pt>
                <c:pt idx="415">
                  <c:v>5.4857725439912727E-4</c:v>
                </c:pt>
                <c:pt idx="416">
                  <c:v>3.3557210441226233E-4</c:v>
                </c:pt>
                <c:pt idx="417">
                  <c:v>2.8525080617927592E-4</c:v>
                </c:pt>
                <c:pt idx="418">
                  <c:v>7.0106145467814765E-5</c:v>
                </c:pt>
                <c:pt idx="419">
                  <c:v>6.1831043839992805E-5</c:v>
                </c:pt>
                <c:pt idx="420">
                  <c:v>1.4471192746225072E-4</c:v>
                </c:pt>
                <c:pt idx="421">
                  <c:v>9.5458129658057084E-5</c:v>
                </c:pt>
                <c:pt idx="422">
                  <c:v>1.8381644577158215E-5</c:v>
                </c:pt>
                <c:pt idx="423">
                  <c:v>1.4577467583822001E-5</c:v>
                </c:pt>
                <c:pt idx="424">
                  <c:v>2.8615807049352809E-5</c:v>
                </c:pt>
                <c:pt idx="425">
                  <c:v>1.5989594046719459E-4</c:v>
                </c:pt>
                <c:pt idx="426">
                  <c:v>1.7837522430966496E-4</c:v>
                </c:pt>
                <c:pt idx="427">
                  <c:v>3.0831022719454145E-4</c:v>
                </c:pt>
                <c:pt idx="428">
                  <c:v>6.2388184810156701E-4</c:v>
                </c:pt>
                <c:pt idx="429">
                  <c:v>6.8958732218720245E-4</c:v>
                </c:pt>
                <c:pt idx="430">
                  <c:v>3.0939502096316362E-4</c:v>
                </c:pt>
                <c:pt idx="431">
                  <c:v>3.5152473085099743E-4</c:v>
                </c:pt>
                <c:pt idx="432">
                  <c:v>1.2686595285074623E-4</c:v>
                </c:pt>
                <c:pt idx="433">
                  <c:v>3.0362116051977945E-4</c:v>
                </c:pt>
                <c:pt idx="434">
                  <c:v>8.0611151327176069E-4</c:v>
                </c:pt>
                <c:pt idx="435">
                  <c:v>9.197916254300826E-4</c:v>
                </c:pt>
                <c:pt idx="436">
                  <c:v>5.6095837542334027E-4</c:v>
                </c:pt>
                <c:pt idx="437">
                  <c:v>6.7094077441016346E-4</c:v>
                </c:pt>
                <c:pt idx="438">
                  <c:v>3.4898239656164741E-4</c:v>
                </c:pt>
                <c:pt idx="439">
                  <c:v>1.2370947206271374E-4</c:v>
                </c:pt>
                <c:pt idx="440">
                  <c:v>6.8496323937672636E-4</c:v>
                </c:pt>
                <c:pt idx="441">
                  <c:v>9.4737571308522203E-4</c:v>
                </c:pt>
                <c:pt idx="442">
                  <c:v>1.0372144441187104E-3</c:v>
                </c:pt>
                <c:pt idx="443">
                  <c:v>7.5995952923352662E-4</c:v>
                </c:pt>
                <c:pt idx="444">
                  <c:v>8.1156341635036234E-4</c:v>
                </c:pt>
                <c:pt idx="445">
                  <c:v>8.2808952490820691E-4</c:v>
                </c:pt>
                <c:pt idx="446">
                  <c:v>7.3673572131132011E-4</c:v>
                </c:pt>
                <c:pt idx="447">
                  <c:v>6.1614974630648002E-4</c:v>
                </c:pt>
                <c:pt idx="448">
                  <c:v>1.5968091692239466E-4</c:v>
                </c:pt>
                <c:pt idx="449">
                  <c:v>4.0149077464196012E-4</c:v>
                </c:pt>
                <c:pt idx="450">
                  <c:v>4.0997909371402714E-4</c:v>
                </c:pt>
                <c:pt idx="451">
                  <c:v>2.9858722715117017E-4</c:v>
                </c:pt>
                <c:pt idx="452">
                  <c:v>2.0715799955859233E-4</c:v>
                </c:pt>
                <c:pt idx="453">
                  <c:v>9.0905811864149501E-5</c:v>
                </c:pt>
                <c:pt idx="454">
                  <c:v>1.5969019442874796E-5</c:v>
                </c:pt>
                <c:pt idx="455">
                  <c:v>1.7671850452133203E-5</c:v>
                </c:pt>
                <c:pt idx="456">
                  <c:v>2.9125240709849324E-5</c:v>
                </c:pt>
                <c:pt idx="457">
                  <c:v>1.29959794187371E-5</c:v>
                </c:pt>
                <c:pt idx="458">
                  <c:v>1.3689674821730829E-6</c:v>
                </c:pt>
                <c:pt idx="459">
                  <c:v>1.4279215502070012E-5</c:v>
                </c:pt>
                <c:pt idx="460">
                  <c:v>5.1864662225171743E-5</c:v>
                </c:pt>
                <c:pt idx="461">
                  <c:v>1.0277243926297204E-4</c:v>
                </c:pt>
                <c:pt idx="462">
                  <c:v>1.6504182982435763E-4</c:v>
                </c:pt>
                <c:pt idx="463">
                  <c:v>1.7713806042993024E-4</c:v>
                </c:pt>
                <c:pt idx="464">
                  <c:v>2.4257748800578612E-4</c:v>
                </c:pt>
                <c:pt idx="465">
                  <c:v>4.6973353128517564E-4</c:v>
                </c:pt>
                <c:pt idx="466">
                  <c:v>4.6395741706923026E-4</c:v>
                </c:pt>
                <c:pt idx="467">
                  <c:v>6.177801215120906E-4</c:v>
                </c:pt>
                <c:pt idx="468">
                  <c:v>7.5433670361003523E-4</c:v>
                </c:pt>
                <c:pt idx="469">
                  <c:v>7.9482478550047669E-4</c:v>
                </c:pt>
                <c:pt idx="470">
                  <c:v>5.1931798408631291E-4</c:v>
                </c:pt>
                <c:pt idx="471">
                  <c:v>1.6738207334751813E-4</c:v>
                </c:pt>
                <c:pt idx="472">
                  <c:v>4.0265021271948499E-4</c:v>
                </c:pt>
                <c:pt idx="473">
                  <c:v>3.5614872018203134E-4</c:v>
                </c:pt>
                <c:pt idx="474">
                  <c:v>3.0999359789858763E-4</c:v>
                </c:pt>
                <c:pt idx="475">
                  <c:v>2.0108479072453921E-4</c:v>
                </c:pt>
                <c:pt idx="476">
                  <c:v>4.4885318349196838E-5</c:v>
                </c:pt>
                <c:pt idx="477">
                  <c:v>1.9534967137702866E-5</c:v>
                </c:pt>
                <c:pt idx="478">
                  <c:v>1.5882583084509454E-4</c:v>
                </c:pt>
                <c:pt idx="479">
                  <c:v>3.1347779506970467E-4</c:v>
                </c:pt>
                <c:pt idx="480">
                  <c:v>2.7011952582184264E-4</c:v>
                </c:pt>
                <c:pt idx="481">
                  <c:v>2.7783086085618887E-4</c:v>
                </c:pt>
                <c:pt idx="482">
                  <c:v>2.0401372963369378E-4</c:v>
                </c:pt>
                <c:pt idx="483">
                  <c:v>8.0408373781082752E-5</c:v>
                </c:pt>
                <c:pt idx="484">
                  <c:v>1.0902136796765313E-5</c:v>
                </c:pt>
                <c:pt idx="485">
                  <c:v>1.5873684354238584E-5</c:v>
                </c:pt>
                <c:pt idx="486">
                  <c:v>9.5105693123730738E-5</c:v>
                </c:pt>
                <c:pt idx="487">
                  <c:v>1.936619630474184E-4</c:v>
                </c:pt>
                <c:pt idx="488">
                  <c:v>3.0598812368059532E-4</c:v>
                </c:pt>
                <c:pt idx="489">
                  <c:v>5.585144325173071E-4</c:v>
                </c:pt>
                <c:pt idx="490">
                  <c:v>6.3737396206047002E-4</c:v>
                </c:pt>
                <c:pt idx="491">
                  <c:v>4.7591283931424158E-4</c:v>
                </c:pt>
                <c:pt idx="492">
                  <c:v>3.1154423618302482E-4</c:v>
                </c:pt>
                <c:pt idx="493">
                  <c:v>1.2517165552731915E-4</c:v>
                </c:pt>
                <c:pt idx="494">
                  <c:v>2.9783465164733242E-5</c:v>
                </c:pt>
                <c:pt idx="495">
                  <c:v>2.1291467967734514E-4</c:v>
                </c:pt>
                <c:pt idx="496">
                  <c:v>2.305145376065189E-4</c:v>
                </c:pt>
                <c:pt idx="497">
                  <c:v>9.4411259142465747E-5</c:v>
                </c:pt>
                <c:pt idx="498">
                  <c:v>1.8837816356049295E-5</c:v>
                </c:pt>
                <c:pt idx="499">
                  <c:v>1.6531377724978365E-4</c:v>
                </c:pt>
                <c:pt idx="500">
                  <c:v>3.1926136257821289E-4</c:v>
                </c:pt>
                <c:pt idx="501">
                  <c:v>3.4648383157464505E-4</c:v>
                </c:pt>
                <c:pt idx="502">
                  <c:v>8.2265220606505738E-4</c:v>
                </c:pt>
                <c:pt idx="503">
                  <c:v>6.6923292099280217E-4</c:v>
                </c:pt>
                <c:pt idx="504">
                  <c:v>2.2462419982511209E-4</c:v>
                </c:pt>
                <c:pt idx="505">
                  <c:v>1.3713566311546053E-4</c:v>
                </c:pt>
                <c:pt idx="506">
                  <c:v>5.798306267665366E-4</c:v>
                </c:pt>
                <c:pt idx="507">
                  <c:v>8.20881788557526E-4</c:v>
                </c:pt>
                <c:pt idx="508">
                  <c:v>9.7404915875313222E-4</c:v>
                </c:pt>
                <c:pt idx="509">
                  <c:v>1.2992348445616433E-3</c:v>
                </c:pt>
                <c:pt idx="510">
                  <c:v>6.0362934352234312E-4</c:v>
                </c:pt>
                <c:pt idx="511">
                  <c:v>9.1634696281024533E-4</c:v>
                </c:pt>
                <c:pt idx="512">
                  <c:v>9.1919986195209595E-4</c:v>
                </c:pt>
                <c:pt idx="513">
                  <c:v>9.4315686242305973E-4</c:v>
                </c:pt>
                <c:pt idx="514">
                  <c:v>9.9045544106413238E-4</c:v>
                </c:pt>
                <c:pt idx="515">
                  <c:v>7.597681884856678E-4</c:v>
                </c:pt>
                <c:pt idx="516">
                  <c:v>6.4316074849922911E-4</c:v>
                </c:pt>
                <c:pt idx="517">
                  <c:v>3.326863509007104E-4</c:v>
                </c:pt>
                <c:pt idx="518">
                  <c:v>5.7814870786558243E-5</c:v>
                </c:pt>
                <c:pt idx="519">
                  <c:v>9.7619488180251406E-5</c:v>
                </c:pt>
                <c:pt idx="520">
                  <c:v>1.2616157179846439E-4</c:v>
                </c:pt>
                <c:pt idx="521">
                  <c:v>1.631179840617634E-5</c:v>
                </c:pt>
                <c:pt idx="522">
                  <c:v>1.4257834291360463E-4</c:v>
                </c:pt>
                <c:pt idx="523">
                  <c:v>2.719579589362212E-4</c:v>
                </c:pt>
                <c:pt idx="524">
                  <c:v>3.3275698051468732E-4</c:v>
                </c:pt>
                <c:pt idx="525">
                  <c:v>1.8913492088030835E-4</c:v>
                </c:pt>
                <c:pt idx="526">
                  <c:v>9.5726208700557309E-5</c:v>
                </c:pt>
                <c:pt idx="527">
                  <c:v>3.0390811505683269E-4</c:v>
                </c:pt>
                <c:pt idx="528">
                  <c:v>5.5484259580538967E-4</c:v>
                </c:pt>
                <c:pt idx="529">
                  <c:v>1.1390749193005084E-3</c:v>
                </c:pt>
                <c:pt idx="530">
                  <c:v>2.2227247235423668E-3</c:v>
                </c:pt>
                <c:pt idx="531">
                  <c:v>3.4980193791761568E-3</c:v>
                </c:pt>
                <c:pt idx="532">
                  <c:v>4.475502308546141E-3</c:v>
                </c:pt>
                <c:pt idx="533">
                  <c:v>5.4918198511899104E-3</c:v>
                </c:pt>
                <c:pt idx="534">
                  <c:v>5.4714142237229169E-3</c:v>
                </c:pt>
                <c:pt idx="535">
                  <c:v>4.8605327809205096E-3</c:v>
                </c:pt>
                <c:pt idx="536">
                  <c:v>3.8144769999322137E-3</c:v>
                </c:pt>
                <c:pt idx="537">
                  <c:v>2.6078832129641325E-3</c:v>
                </c:pt>
                <c:pt idx="538">
                  <c:v>1.5831577503857849E-3</c:v>
                </c:pt>
                <c:pt idx="539">
                  <c:v>8.2829790683082959E-4</c:v>
                </c:pt>
                <c:pt idx="540">
                  <c:v>3.9895226719062439E-4</c:v>
                </c:pt>
                <c:pt idx="541">
                  <c:v>1.6901225781000611E-4</c:v>
                </c:pt>
                <c:pt idx="542">
                  <c:v>5.4208238216933497E-5</c:v>
                </c:pt>
                <c:pt idx="543">
                  <c:v>6.1949736118202268E-5</c:v>
                </c:pt>
                <c:pt idx="544">
                  <c:v>1.150263687484348E-4</c:v>
                </c:pt>
                <c:pt idx="545">
                  <c:v>1.8921699511414137E-4</c:v>
                </c:pt>
                <c:pt idx="546">
                  <c:v>2.4377806522571499E-4</c:v>
                </c:pt>
                <c:pt idx="547">
                  <c:v>2.6444427095834237E-4</c:v>
                </c:pt>
                <c:pt idx="548">
                  <c:v>4.1219324660372896E-4</c:v>
                </c:pt>
                <c:pt idx="549">
                  <c:v>4.3644359481452799E-4</c:v>
                </c:pt>
                <c:pt idx="550">
                  <c:v>4.8737725124915049E-4</c:v>
                </c:pt>
                <c:pt idx="551">
                  <c:v>4.6712906198134041E-4</c:v>
                </c:pt>
                <c:pt idx="552">
                  <c:v>4.5288563330275641E-4</c:v>
                </c:pt>
                <c:pt idx="553">
                  <c:v>3.7408982469568894E-4</c:v>
                </c:pt>
                <c:pt idx="554">
                  <c:v>2.593297250087383E-4</c:v>
                </c:pt>
                <c:pt idx="555">
                  <c:v>2.0997942381938893E-4</c:v>
                </c:pt>
                <c:pt idx="556">
                  <c:v>1.4825610582492964E-4</c:v>
                </c:pt>
                <c:pt idx="557">
                  <c:v>1.2508262259346297E-4</c:v>
                </c:pt>
                <c:pt idx="558">
                  <c:v>7.7204760443024564E-5</c:v>
                </c:pt>
                <c:pt idx="559">
                  <c:v>3.5371517151495588E-5</c:v>
                </c:pt>
                <c:pt idx="560">
                  <c:v>2.2984396131868151E-5</c:v>
                </c:pt>
                <c:pt idx="561">
                  <c:v>5.9639595231133753E-5</c:v>
                </c:pt>
                <c:pt idx="562">
                  <c:v>1.0577242566847198E-4</c:v>
                </c:pt>
                <c:pt idx="563">
                  <c:v>1.6795144022595549E-4</c:v>
                </c:pt>
                <c:pt idx="564">
                  <c:v>2.3683289948348314E-4</c:v>
                </c:pt>
                <c:pt idx="565">
                  <c:v>3.4062884819422047E-4</c:v>
                </c:pt>
                <c:pt idx="566">
                  <c:v>4.1988147868835229E-4</c:v>
                </c:pt>
                <c:pt idx="567">
                  <c:v>3.2036045187865743E-4</c:v>
                </c:pt>
                <c:pt idx="568">
                  <c:v>5.1190375136632243E-4</c:v>
                </c:pt>
                <c:pt idx="569">
                  <c:v>6.698460858830847E-4</c:v>
                </c:pt>
                <c:pt idx="570">
                  <c:v>7.5204924520382022E-4</c:v>
                </c:pt>
                <c:pt idx="571">
                  <c:v>7.9419376247712756E-4</c:v>
                </c:pt>
                <c:pt idx="572">
                  <c:v>5.1782548315382031E-4</c:v>
                </c:pt>
                <c:pt idx="573">
                  <c:v>8.5231198716134227E-4</c:v>
                </c:pt>
                <c:pt idx="574">
                  <c:v>1.0921237879344201E-3</c:v>
                </c:pt>
                <c:pt idx="575">
                  <c:v>1.1526061665534174E-3</c:v>
                </c:pt>
                <c:pt idx="576">
                  <c:v>1.1967276380829193E-3</c:v>
                </c:pt>
                <c:pt idx="577">
                  <c:v>1.3010670810551159E-3</c:v>
                </c:pt>
                <c:pt idx="578">
                  <c:v>1.1493207645357519E-3</c:v>
                </c:pt>
                <c:pt idx="579">
                  <c:v>1.1059284921480391E-3</c:v>
                </c:pt>
                <c:pt idx="580">
                  <c:v>4.705360778020599E-4</c:v>
                </c:pt>
                <c:pt idx="581">
                  <c:v>1.1411877802310973E-3</c:v>
                </c:pt>
                <c:pt idx="582">
                  <c:v>1.3305704289727322E-3</c:v>
                </c:pt>
                <c:pt idx="583">
                  <c:v>1.3752416137485961E-3</c:v>
                </c:pt>
                <c:pt idx="584">
                  <c:v>1.6318753911612994E-3</c:v>
                </c:pt>
                <c:pt idx="585">
                  <c:v>1.488586146877793E-3</c:v>
                </c:pt>
                <c:pt idx="586">
                  <c:v>1.3120491592004027E-3</c:v>
                </c:pt>
                <c:pt idx="587">
                  <c:v>1.002606298439959E-3</c:v>
                </c:pt>
                <c:pt idx="588">
                  <c:v>4.8036150123076734E-4</c:v>
                </c:pt>
                <c:pt idx="589">
                  <c:v>1.2033224272444457E-3</c:v>
                </c:pt>
                <c:pt idx="590">
                  <c:v>1.5082157567696795E-3</c:v>
                </c:pt>
                <c:pt idx="591">
                  <c:v>1.6478720730333139E-3</c:v>
                </c:pt>
                <c:pt idx="592">
                  <c:v>1.7363417382262958E-3</c:v>
                </c:pt>
                <c:pt idx="593">
                  <c:v>1.1525467546976774E-3</c:v>
                </c:pt>
                <c:pt idx="594">
                  <c:v>1.4990046178358734E-3</c:v>
                </c:pt>
                <c:pt idx="595">
                  <c:v>1.1656067125306521E-3</c:v>
                </c:pt>
                <c:pt idx="596">
                  <c:v>8.933776179901135E-4</c:v>
                </c:pt>
                <c:pt idx="597">
                  <c:v>4.932406982696907E-4</c:v>
                </c:pt>
                <c:pt idx="598">
                  <c:v>1.3079412282780306E-3</c:v>
                </c:pt>
                <c:pt idx="599">
                  <c:v>1.7257808909556553E-3</c:v>
                </c:pt>
                <c:pt idx="600">
                  <c:v>1.682883003426541E-3</c:v>
                </c:pt>
                <c:pt idx="601">
                  <c:v>1.4946248670839486E-3</c:v>
                </c:pt>
                <c:pt idx="602">
                  <c:v>1.7299060075506756E-3</c:v>
                </c:pt>
                <c:pt idx="603">
                  <c:v>1.1416950726837183E-3</c:v>
                </c:pt>
                <c:pt idx="604">
                  <c:v>1.4303644995054127E-3</c:v>
                </c:pt>
                <c:pt idx="605">
                  <c:v>1.7540413327520774E-3</c:v>
                </c:pt>
                <c:pt idx="606">
                  <c:v>1.3597068707973468E-3</c:v>
                </c:pt>
                <c:pt idx="607">
                  <c:v>9.441869356877049E-4</c:v>
                </c:pt>
                <c:pt idx="608">
                  <c:v>1.4002217313347175E-3</c:v>
                </c:pt>
                <c:pt idx="609">
                  <c:v>1.7694708710095882E-3</c:v>
                </c:pt>
                <c:pt idx="610">
                  <c:v>1.635270532521901E-3</c:v>
                </c:pt>
                <c:pt idx="611">
                  <c:v>1.6373890449316185E-3</c:v>
                </c:pt>
                <c:pt idx="612">
                  <c:v>1.5618356400865581E-3</c:v>
                </c:pt>
                <c:pt idx="613">
                  <c:v>1.7815213807891362E-3</c:v>
                </c:pt>
                <c:pt idx="614">
                  <c:v>1.7100628597603025E-3</c:v>
                </c:pt>
                <c:pt idx="615">
                  <c:v>1.5354339783207301E-3</c:v>
                </c:pt>
                <c:pt idx="616">
                  <c:v>1.4460591655684717E-3</c:v>
                </c:pt>
                <c:pt idx="617">
                  <c:v>1.6234159675028103E-3</c:v>
                </c:pt>
                <c:pt idx="618">
                  <c:v>1.3340046137907983E-3</c:v>
                </c:pt>
                <c:pt idx="619">
                  <c:v>9.022308491563086E-4</c:v>
                </c:pt>
                <c:pt idx="620">
                  <c:v>1.4408122848024315E-3</c:v>
                </c:pt>
                <c:pt idx="621">
                  <c:v>1.3295952980307399E-3</c:v>
                </c:pt>
                <c:pt idx="622">
                  <c:v>6.4215499863312035E-4</c:v>
                </c:pt>
                <c:pt idx="623">
                  <c:v>7.5407307327697896E-4</c:v>
                </c:pt>
                <c:pt idx="624">
                  <c:v>1.0723384936515352E-3</c:v>
                </c:pt>
                <c:pt idx="625">
                  <c:v>8.2117030500481055E-4</c:v>
                </c:pt>
                <c:pt idx="626">
                  <c:v>6.1045396879424324E-4</c:v>
                </c:pt>
                <c:pt idx="627">
                  <c:v>3.9127064137772902E-4</c:v>
                </c:pt>
                <c:pt idx="628">
                  <c:v>1.2538016380525053E-4</c:v>
                </c:pt>
                <c:pt idx="629">
                  <c:v>1.6716953081634797E-5</c:v>
                </c:pt>
                <c:pt idx="630">
                  <c:v>1.0062543621515648E-4</c:v>
                </c:pt>
                <c:pt idx="631">
                  <c:v>2.7113455431530046E-5</c:v>
                </c:pt>
                <c:pt idx="632">
                  <c:v>4.7915724239040787E-5</c:v>
                </c:pt>
                <c:pt idx="633">
                  <c:v>6.6122525204261146E-5</c:v>
                </c:pt>
                <c:pt idx="634">
                  <c:v>3.64460810272485E-4</c:v>
                </c:pt>
                <c:pt idx="635">
                  <c:v>6.9121884699828689E-4</c:v>
                </c:pt>
                <c:pt idx="636">
                  <c:v>9.0151287901292217E-4</c:v>
                </c:pt>
                <c:pt idx="637">
                  <c:v>1.041844924736467E-3</c:v>
                </c:pt>
                <c:pt idx="638">
                  <c:v>1.184409592663066E-3</c:v>
                </c:pt>
                <c:pt idx="639">
                  <c:v>1.1760461795034918E-3</c:v>
                </c:pt>
                <c:pt idx="640">
                  <c:v>1.1575673747847967E-3</c:v>
                </c:pt>
                <c:pt idx="641">
                  <c:v>1.1327130623742887E-3</c:v>
                </c:pt>
                <c:pt idx="642">
                  <c:v>2.9076388341480776E-4</c:v>
                </c:pt>
                <c:pt idx="643">
                  <c:v>4.9639458381569917E-4</c:v>
                </c:pt>
                <c:pt idx="644">
                  <c:v>3.0206498362881235E-4</c:v>
                </c:pt>
                <c:pt idx="645">
                  <c:v>4.2232693676272679E-4</c:v>
                </c:pt>
                <c:pt idx="646">
                  <c:v>7.8468815146509911E-4</c:v>
                </c:pt>
                <c:pt idx="647">
                  <c:v>1.28980073228176E-3</c:v>
                </c:pt>
                <c:pt idx="648">
                  <c:v>1.4208158791200467E-3</c:v>
                </c:pt>
                <c:pt idx="649">
                  <c:v>1.384661955909996E-3</c:v>
                </c:pt>
                <c:pt idx="650">
                  <c:v>1.5312710782047735E-3</c:v>
                </c:pt>
                <c:pt idx="651">
                  <c:v>1.4457637877483356E-3</c:v>
                </c:pt>
                <c:pt idx="652">
                  <c:v>1.1849862549922854E-3</c:v>
                </c:pt>
                <c:pt idx="653">
                  <c:v>1.156916140633847E-3</c:v>
                </c:pt>
                <c:pt idx="654">
                  <c:v>1.4207608034644322E-3</c:v>
                </c:pt>
                <c:pt idx="655">
                  <c:v>1.4349945015713673E-3</c:v>
                </c:pt>
                <c:pt idx="656">
                  <c:v>1.346980672558431E-3</c:v>
                </c:pt>
                <c:pt idx="657">
                  <c:v>1.5738137430038285E-3</c:v>
                </c:pt>
                <c:pt idx="658">
                  <c:v>1.5735744861171625E-3</c:v>
                </c:pt>
                <c:pt idx="659">
                  <c:v>1.3543045810007514E-3</c:v>
                </c:pt>
                <c:pt idx="660">
                  <c:v>1.3945062823295577E-3</c:v>
                </c:pt>
                <c:pt idx="661">
                  <c:v>9.9007599781965523E-4</c:v>
                </c:pt>
                <c:pt idx="662">
                  <c:v>6.2144305634093339E-4</c:v>
                </c:pt>
                <c:pt idx="663">
                  <c:v>1.348548968441825E-3</c:v>
                </c:pt>
                <c:pt idx="664">
                  <c:v>1.3621285020677899E-3</c:v>
                </c:pt>
                <c:pt idx="665">
                  <c:v>1.4620203115474162E-3</c:v>
                </c:pt>
                <c:pt idx="666">
                  <c:v>1.3531628648868093E-3</c:v>
                </c:pt>
                <c:pt idx="667">
                  <c:v>1.4555759804692429E-3</c:v>
                </c:pt>
                <c:pt idx="668">
                  <c:v>1.5206522437908965E-3</c:v>
                </c:pt>
                <c:pt idx="669">
                  <c:v>1.2107863224658337E-3</c:v>
                </c:pt>
                <c:pt idx="670">
                  <c:v>6.7512088208709345E-4</c:v>
                </c:pt>
                <c:pt idx="671">
                  <c:v>1.332041391501371E-3</c:v>
                </c:pt>
                <c:pt idx="672">
                  <c:v>1.3406910212400485E-3</c:v>
                </c:pt>
                <c:pt idx="673">
                  <c:v>1.3692049536603501E-3</c:v>
                </c:pt>
                <c:pt idx="674">
                  <c:v>1.1980449669793804E-3</c:v>
                </c:pt>
                <c:pt idx="675">
                  <c:v>1.4253914871997235E-3</c:v>
                </c:pt>
                <c:pt idx="676">
                  <c:v>1.3435422955678936E-3</c:v>
                </c:pt>
                <c:pt idx="677">
                  <c:v>1.0223505857666938E-3</c:v>
                </c:pt>
                <c:pt idx="678">
                  <c:v>1.3425116331247829E-3</c:v>
                </c:pt>
                <c:pt idx="679">
                  <c:v>1.2692479046882976E-3</c:v>
                </c:pt>
                <c:pt idx="680">
                  <c:v>1.217103702901605E-3</c:v>
                </c:pt>
                <c:pt idx="681">
                  <c:v>9.6742818729694726E-4</c:v>
                </c:pt>
                <c:pt idx="682">
                  <c:v>1.3294592153786143E-3</c:v>
                </c:pt>
                <c:pt idx="683">
                  <c:v>1.3722710538524438E-3</c:v>
                </c:pt>
                <c:pt idx="684">
                  <c:v>1.410883731102826E-3</c:v>
                </c:pt>
                <c:pt idx="685">
                  <c:v>1.3689652090418314E-3</c:v>
                </c:pt>
                <c:pt idx="686">
                  <c:v>1.1323019557576432E-3</c:v>
                </c:pt>
                <c:pt idx="687">
                  <c:v>1.3111886429067656E-3</c:v>
                </c:pt>
                <c:pt idx="688">
                  <c:v>1.3432423709516914E-3</c:v>
                </c:pt>
                <c:pt idx="689">
                  <c:v>1.151434579983206E-3</c:v>
                </c:pt>
                <c:pt idx="690">
                  <c:v>1.2658229226454481E-3</c:v>
                </c:pt>
                <c:pt idx="691">
                  <c:v>7.9682932765579636E-4</c:v>
                </c:pt>
                <c:pt idx="692">
                  <c:v>1.2509790432815124E-3</c:v>
                </c:pt>
                <c:pt idx="693">
                  <c:v>1.2063325507353157E-3</c:v>
                </c:pt>
                <c:pt idx="694">
                  <c:v>1.1637563306082547E-3</c:v>
                </c:pt>
                <c:pt idx="695">
                  <c:v>1.2762469705109203E-3</c:v>
                </c:pt>
                <c:pt idx="696">
                  <c:v>1.200484359974804E-3</c:v>
                </c:pt>
                <c:pt idx="697">
                  <c:v>1.1297298182399097E-3</c:v>
                </c:pt>
                <c:pt idx="698">
                  <c:v>8.0741857704127768E-4</c:v>
                </c:pt>
                <c:pt idx="699">
                  <c:v>1.0178056662326013E-3</c:v>
                </c:pt>
                <c:pt idx="700">
                  <c:v>8.9344991082890421E-4</c:v>
                </c:pt>
                <c:pt idx="701">
                  <c:v>1.1027809890140545E-3</c:v>
                </c:pt>
                <c:pt idx="702">
                  <c:v>1.0429204697068135E-3</c:v>
                </c:pt>
                <c:pt idx="703">
                  <c:v>7.8487826364128234E-4</c:v>
                </c:pt>
                <c:pt idx="704">
                  <c:v>9.6391490890559669E-4</c:v>
                </c:pt>
                <c:pt idx="705">
                  <c:v>1.1420853391287903E-3</c:v>
                </c:pt>
                <c:pt idx="706">
                  <c:v>9.6277367087093876E-4</c:v>
                </c:pt>
                <c:pt idx="707">
                  <c:v>1.0728250653381591E-3</c:v>
                </c:pt>
                <c:pt idx="708">
                  <c:v>7.8694822104820772E-4</c:v>
                </c:pt>
                <c:pt idx="709">
                  <c:v>1.009344370758657E-3</c:v>
                </c:pt>
                <c:pt idx="710">
                  <c:v>6.7431985024647332E-4</c:v>
                </c:pt>
                <c:pt idx="711">
                  <c:v>8.09495555951282E-4</c:v>
                </c:pt>
                <c:pt idx="712">
                  <c:v>1.0574238145154785E-3</c:v>
                </c:pt>
                <c:pt idx="713">
                  <c:v>6.9107062133699261E-4</c:v>
                </c:pt>
                <c:pt idx="714">
                  <c:v>9.4997106433045945E-4</c:v>
                </c:pt>
                <c:pt idx="715">
                  <c:v>7.2894203599281149E-4</c:v>
                </c:pt>
                <c:pt idx="716">
                  <c:v>9.5732779371057296E-4</c:v>
                </c:pt>
                <c:pt idx="717">
                  <c:v>8.4563375145918572E-4</c:v>
                </c:pt>
                <c:pt idx="718">
                  <c:v>9.4279364425560713E-4</c:v>
                </c:pt>
                <c:pt idx="719">
                  <c:v>7.824990525893725E-4</c:v>
                </c:pt>
                <c:pt idx="720">
                  <c:v>8.7315604935014955E-4</c:v>
                </c:pt>
                <c:pt idx="721">
                  <c:v>9.6215943008454261E-4</c:v>
                </c:pt>
                <c:pt idx="722">
                  <c:v>7.0082890264845524E-4</c:v>
                </c:pt>
                <c:pt idx="723">
                  <c:v>8.8334415397384961E-4</c:v>
                </c:pt>
                <c:pt idx="724">
                  <c:v>9.1697611743554795E-4</c:v>
                </c:pt>
                <c:pt idx="725">
                  <c:v>9.4278553618080822E-4</c:v>
                </c:pt>
                <c:pt idx="726">
                  <c:v>6.7457847286756922E-4</c:v>
                </c:pt>
                <c:pt idx="727">
                  <c:v>8.7377160770778174E-4</c:v>
                </c:pt>
                <c:pt idx="728">
                  <c:v>9.4060743859565642E-4</c:v>
                </c:pt>
                <c:pt idx="729">
                  <c:v>7.7118462236254405E-4</c:v>
                </c:pt>
                <c:pt idx="730">
                  <c:v>5.774041613479335E-4</c:v>
                </c:pt>
                <c:pt idx="731">
                  <c:v>7.4765329779814468E-4</c:v>
                </c:pt>
                <c:pt idx="732">
                  <c:v>7.1428844098127883E-4</c:v>
                </c:pt>
                <c:pt idx="733">
                  <c:v>6.3745915967576908E-4</c:v>
                </c:pt>
                <c:pt idx="734">
                  <c:v>8.6844347051249886E-4</c:v>
                </c:pt>
                <c:pt idx="735">
                  <c:v>8.0898978637776247E-4</c:v>
                </c:pt>
                <c:pt idx="736">
                  <c:v>7.9838525397284469E-4</c:v>
                </c:pt>
                <c:pt idx="737">
                  <c:v>7.8805921015386048E-4</c:v>
                </c:pt>
                <c:pt idx="738">
                  <c:v>7.7689360308485979E-4</c:v>
                </c:pt>
                <c:pt idx="739">
                  <c:v>6.9360250468122788E-4</c:v>
                </c:pt>
                <c:pt idx="740">
                  <c:v>7.6864943931357688E-4</c:v>
                </c:pt>
                <c:pt idx="741">
                  <c:v>7.0045430617097192E-4</c:v>
                </c:pt>
                <c:pt idx="742">
                  <c:v>5.4970500901039881E-4</c:v>
                </c:pt>
                <c:pt idx="743">
                  <c:v>7.9609526570438246E-4</c:v>
                </c:pt>
                <c:pt idx="744">
                  <c:v>6.9701121002169663E-4</c:v>
                </c:pt>
                <c:pt idx="745">
                  <c:v>7.9260049921042329E-4</c:v>
                </c:pt>
                <c:pt idx="746">
                  <c:v>6.7642797853151337E-4</c:v>
                </c:pt>
                <c:pt idx="747">
                  <c:v>7.5775777720175181E-4</c:v>
                </c:pt>
                <c:pt idx="748">
                  <c:v>6.4167301761235921E-4</c:v>
                </c:pt>
                <c:pt idx="749">
                  <c:v>6.2518471123108388E-4</c:v>
                </c:pt>
                <c:pt idx="750">
                  <c:v>6.7089309575849845E-4</c:v>
                </c:pt>
                <c:pt idx="751">
                  <c:v>6.4858454114085132E-4</c:v>
                </c:pt>
                <c:pt idx="752">
                  <c:v>6.7255386484442882E-4</c:v>
                </c:pt>
                <c:pt idx="753">
                  <c:v>6.6478571307033042E-4</c:v>
                </c:pt>
                <c:pt idx="754">
                  <c:v>6.1084287638344282E-4</c:v>
                </c:pt>
                <c:pt idx="755">
                  <c:v>6.4242111306224902E-4</c:v>
                </c:pt>
                <c:pt idx="756">
                  <c:v>6.4435357522183703E-4</c:v>
                </c:pt>
                <c:pt idx="757">
                  <c:v>6.3680817912802176E-4</c:v>
                </c:pt>
                <c:pt idx="758">
                  <c:v>6.4597675975787221E-4</c:v>
                </c:pt>
                <c:pt idx="759">
                  <c:v>6.4838972160631819E-4</c:v>
                </c:pt>
                <c:pt idx="760">
                  <c:v>6.1351765751341074E-4</c:v>
                </c:pt>
                <c:pt idx="761">
                  <c:v>5.8961148812477343E-4</c:v>
                </c:pt>
                <c:pt idx="762">
                  <c:v>5.7529446889394988E-4</c:v>
                </c:pt>
                <c:pt idx="763">
                  <c:v>5.8949048564010877E-4</c:v>
                </c:pt>
                <c:pt idx="764">
                  <c:v>5.8231485962131717E-4</c:v>
                </c:pt>
                <c:pt idx="765">
                  <c:v>5.6021383670044943E-4</c:v>
                </c:pt>
                <c:pt idx="766">
                  <c:v>5.5181617481058029E-4</c:v>
                </c:pt>
                <c:pt idx="767">
                  <c:v>5.4849642377722727E-4</c:v>
                </c:pt>
                <c:pt idx="768">
                  <c:v>5.56625566279563E-4</c:v>
                </c:pt>
                <c:pt idx="769">
                  <c:v>4.997087041892286E-4</c:v>
                </c:pt>
                <c:pt idx="770">
                  <c:v>3.579996312965643E-4</c:v>
                </c:pt>
                <c:pt idx="771">
                  <c:v>4.4557667128101942E-4</c:v>
                </c:pt>
                <c:pt idx="772">
                  <c:v>4.8625105971453593E-4</c:v>
                </c:pt>
                <c:pt idx="773">
                  <c:v>4.6090144716870245E-4</c:v>
                </c:pt>
                <c:pt idx="774">
                  <c:v>4.6198517425557106E-4</c:v>
                </c:pt>
                <c:pt idx="775">
                  <c:v>4.7789293875055049E-4</c:v>
                </c:pt>
                <c:pt idx="776">
                  <c:v>4.1603523121945139E-4</c:v>
                </c:pt>
                <c:pt idx="777">
                  <c:v>4.585165754013776E-4</c:v>
                </c:pt>
                <c:pt idx="778">
                  <c:v>4.0307456372705181E-4</c:v>
                </c:pt>
                <c:pt idx="779">
                  <c:v>4.4611432794444325E-4</c:v>
                </c:pt>
                <c:pt idx="780">
                  <c:v>4.3879496020807326E-4</c:v>
                </c:pt>
                <c:pt idx="781">
                  <c:v>4.0172912941076366E-4</c:v>
                </c:pt>
                <c:pt idx="782">
                  <c:v>3.9986847022338665E-4</c:v>
                </c:pt>
                <c:pt idx="783">
                  <c:v>3.9505753457559292E-4</c:v>
                </c:pt>
                <c:pt idx="784">
                  <c:v>3.7269558297761126E-4</c:v>
                </c:pt>
                <c:pt idx="785">
                  <c:v>3.3676029617780209E-4</c:v>
                </c:pt>
                <c:pt idx="786">
                  <c:v>3.4143920443838118E-4</c:v>
                </c:pt>
                <c:pt idx="787">
                  <c:v>3.3250159186891084E-4</c:v>
                </c:pt>
                <c:pt idx="788">
                  <c:v>3.2186799042493731E-4</c:v>
                </c:pt>
                <c:pt idx="789">
                  <c:v>2.8652290322418034E-4</c:v>
                </c:pt>
                <c:pt idx="790">
                  <c:v>2.9932804743231282E-4</c:v>
                </c:pt>
                <c:pt idx="791">
                  <c:v>2.9268067776984879E-4</c:v>
                </c:pt>
                <c:pt idx="792">
                  <c:v>2.8914425224112786E-4</c:v>
                </c:pt>
                <c:pt idx="793">
                  <c:v>2.734935044731684E-4</c:v>
                </c:pt>
                <c:pt idx="794">
                  <c:v>2.9379132873219344E-4</c:v>
                </c:pt>
                <c:pt idx="795">
                  <c:v>2.898119739807229E-4</c:v>
                </c:pt>
                <c:pt idx="796">
                  <c:v>2.7575853981556196E-4</c:v>
                </c:pt>
                <c:pt idx="797">
                  <c:v>2.4659674212133928E-4</c:v>
                </c:pt>
                <c:pt idx="798">
                  <c:v>2.5235478369950161E-4</c:v>
                </c:pt>
                <c:pt idx="799">
                  <c:v>2.5871290966672538E-4</c:v>
                </c:pt>
                <c:pt idx="800">
                  <c:v>2.0124578824850183E-4</c:v>
                </c:pt>
                <c:pt idx="801">
                  <c:v>2.3905727520570502E-4</c:v>
                </c:pt>
                <c:pt idx="802">
                  <c:v>2.3998460542137704E-4</c:v>
                </c:pt>
                <c:pt idx="803">
                  <c:v>2.3565053532568399E-4</c:v>
                </c:pt>
                <c:pt idx="804">
                  <c:v>2.331483404246863E-4</c:v>
                </c:pt>
                <c:pt idx="805">
                  <c:v>2.0210740568246642E-4</c:v>
                </c:pt>
                <c:pt idx="806">
                  <c:v>2.1870857056435623E-4</c:v>
                </c:pt>
                <c:pt idx="807">
                  <c:v>2.1996910927532919E-4</c:v>
                </c:pt>
                <c:pt idx="808">
                  <c:v>1.9337215276272917E-4</c:v>
                </c:pt>
                <c:pt idx="809">
                  <c:v>1.8409318019038749E-4</c:v>
                </c:pt>
                <c:pt idx="810">
                  <c:v>1.5209622543398669E-4</c:v>
                </c:pt>
                <c:pt idx="811">
                  <c:v>1.6213491919052657E-4</c:v>
                </c:pt>
                <c:pt idx="812">
                  <c:v>1.5985638405456378E-4</c:v>
                </c:pt>
                <c:pt idx="813">
                  <c:v>1.5700359694344142E-4</c:v>
                </c:pt>
                <c:pt idx="814">
                  <c:v>1.2329663927757148E-4</c:v>
                </c:pt>
                <c:pt idx="815">
                  <c:v>1.4907564407524339E-4</c:v>
                </c:pt>
                <c:pt idx="816">
                  <c:v>1.4139424260403366E-4</c:v>
                </c:pt>
                <c:pt idx="817">
                  <c:v>1.281967627989378E-4</c:v>
                </c:pt>
                <c:pt idx="818">
                  <c:v>1.0618006754240006E-4</c:v>
                </c:pt>
                <c:pt idx="819">
                  <c:v>8.5753065891406959E-5</c:v>
                </c:pt>
                <c:pt idx="820">
                  <c:v>6.720906245888454E-5</c:v>
                </c:pt>
                <c:pt idx="821">
                  <c:v>4.9018641259279263E-5</c:v>
                </c:pt>
                <c:pt idx="822">
                  <c:v>3.4596577266741602E-5</c:v>
                </c:pt>
                <c:pt idx="823">
                  <c:v>2.2186696815532369E-5</c:v>
                </c:pt>
                <c:pt idx="824">
                  <c:v>1.2427157504774639E-5</c:v>
                </c:pt>
                <c:pt idx="825">
                  <c:v>5.3974494923833499E-6</c:v>
                </c:pt>
                <c:pt idx="826">
                  <c:v>1.4091555167124363E-5</c:v>
                </c:pt>
                <c:pt idx="827">
                  <c:v>2.4377234072372071E-5</c:v>
                </c:pt>
                <c:pt idx="828">
                  <c:v>3.7631847872447388E-5</c:v>
                </c:pt>
                <c:pt idx="829">
                  <c:v>5.348615668510041E-5</c:v>
                </c:pt>
                <c:pt idx="830">
                  <c:v>7.2434867917910235E-5</c:v>
                </c:pt>
                <c:pt idx="831">
                  <c:v>9.1312558813738239E-5</c:v>
                </c:pt>
                <c:pt idx="832">
                  <c:v>1.1160721273606083E-4</c:v>
                </c:pt>
                <c:pt idx="833">
                  <c:v>1.3673249136694193E-4</c:v>
                </c:pt>
                <c:pt idx="834">
                  <c:v>1.5591126027586155E-4</c:v>
                </c:pt>
                <c:pt idx="835">
                  <c:v>1.729894419931014E-4</c:v>
                </c:pt>
                <c:pt idx="836">
                  <c:v>1.8395578472887262E-4</c:v>
                </c:pt>
                <c:pt idx="837">
                  <c:v>1.9651410538174262E-4</c:v>
                </c:pt>
                <c:pt idx="838">
                  <c:v>2.0028910215804993E-4</c:v>
                </c:pt>
                <c:pt idx="839">
                  <c:v>2.1765887540854619E-4</c:v>
                </c:pt>
                <c:pt idx="840">
                  <c:v>2.323891452500932E-4</c:v>
                </c:pt>
                <c:pt idx="841">
                  <c:v>2.4903019950253734E-4</c:v>
                </c:pt>
                <c:pt idx="842">
                  <c:v>2.7542258057609045E-4</c:v>
                </c:pt>
                <c:pt idx="843">
                  <c:v>2.9440897727839104E-4</c:v>
                </c:pt>
                <c:pt idx="844">
                  <c:v>3.1135924841318215E-4</c:v>
                </c:pt>
                <c:pt idx="845">
                  <c:v>3.3056714794439185E-4</c:v>
                </c:pt>
                <c:pt idx="846">
                  <c:v>3.5158030975123924E-4</c:v>
                </c:pt>
                <c:pt idx="847">
                  <c:v>3.7150967621958473E-4</c:v>
                </c:pt>
                <c:pt idx="848">
                  <c:v>3.6278765212838427E-4</c:v>
                </c:pt>
                <c:pt idx="849">
                  <c:v>3.0870391762889156E-4</c:v>
                </c:pt>
                <c:pt idx="850">
                  <c:v>2.7590790860306425E-4</c:v>
                </c:pt>
                <c:pt idx="851">
                  <c:v>1.710310151289324E-4</c:v>
                </c:pt>
                <c:pt idx="852">
                  <c:v>4.1165923664092311E-5</c:v>
                </c:pt>
                <c:pt idx="853">
                  <c:v>3.5572402669474103E-5</c:v>
                </c:pt>
                <c:pt idx="854">
                  <c:v>1.791852444046172E-4</c:v>
                </c:pt>
                <c:pt idx="855">
                  <c:v>3.2400944657015986E-4</c:v>
                </c:pt>
                <c:pt idx="856">
                  <c:v>4.2581898522054399E-4</c:v>
                </c:pt>
                <c:pt idx="857">
                  <c:v>4.9873903387376935E-4</c:v>
                </c:pt>
                <c:pt idx="858">
                  <c:v>6.4317473734400773E-4</c:v>
                </c:pt>
                <c:pt idx="859">
                  <c:v>6.8135898364651728E-4</c:v>
                </c:pt>
                <c:pt idx="860">
                  <c:v>7.6649346611314963E-4</c:v>
                </c:pt>
                <c:pt idx="861">
                  <c:v>8.1026070547641853E-4</c:v>
                </c:pt>
                <c:pt idx="862">
                  <c:v>8.5459095394103501E-4</c:v>
                </c:pt>
                <c:pt idx="863">
                  <c:v>8.3575913712665426E-4</c:v>
                </c:pt>
                <c:pt idx="864">
                  <c:v>8.0692332851545483E-4</c:v>
                </c:pt>
                <c:pt idx="865">
                  <c:v>8.8714086607101874E-4</c:v>
                </c:pt>
                <c:pt idx="866">
                  <c:v>8.8515035464161709E-4</c:v>
                </c:pt>
                <c:pt idx="867">
                  <c:v>8.1266614873392023E-4</c:v>
                </c:pt>
                <c:pt idx="868">
                  <c:v>7.9612506084429148E-4</c:v>
                </c:pt>
                <c:pt idx="869">
                  <c:v>6.661889957605405E-4</c:v>
                </c:pt>
                <c:pt idx="870">
                  <c:v>3.5544631689417744E-4</c:v>
                </c:pt>
                <c:pt idx="871">
                  <c:v>3.6180802954193246E-4</c:v>
                </c:pt>
                <c:pt idx="872">
                  <c:v>1.4069115054812336E-4</c:v>
                </c:pt>
                <c:pt idx="873">
                  <c:v>1.6773552754698486E-5</c:v>
                </c:pt>
                <c:pt idx="874">
                  <c:v>1.3829033328918779E-4</c:v>
                </c:pt>
                <c:pt idx="875">
                  <c:v>3.6638700248851214E-4</c:v>
                </c:pt>
                <c:pt idx="876">
                  <c:v>6.2187224669340213E-4</c:v>
                </c:pt>
                <c:pt idx="877">
                  <c:v>7.9518604620620046E-4</c:v>
                </c:pt>
                <c:pt idx="878">
                  <c:v>8.7742357561896981E-4</c:v>
                </c:pt>
                <c:pt idx="879">
                  <c:v>1.070057943370236E-3</c:v>
                </c:pt>
                <c:pt idx="880">
                  <c:v>1.0393237813145016E-3</c:v>
                </c:pt>
                <c:pt idx="881">
                  <c:v>7.2561297259425995E-4</c:v>
                </c:pt>
                <c:pt idx="882">
                  <c:v>1.0360359984434302E-3</c:v>
                </c:pt>
                <c:pt idx="883">
                  <c:v>1.0950606617849729E-3</c:v>
                </c:pt>
                <c:pt idx="884">
                  <c:v>8.9444104939342278E-4</c:v>
                </c:pt>
                <c:pt idx="885">
                  <c:v>8.0305836760487085E-4</c:v>
                </c:pt>
                <c:pt idx="886">
                  <c:v>4.5353214265102666E-4</c:v>
                </c:pt>
                <c:pt idx="887">
                  <c:v>1.774601230485152E-4</c:v>
                </c:pt>
                <c:pt idx="888">
                  <c:v>2.4918032391315769E-5</c:v>
                </c:pt>
                <c:pt idx="889">
                  <c:v>2.1055777601215698E-4</c:v>
                </c:pt>
                <c:pt idx="890">
                  <c:v>5.0008465412030418E-4</c:v>
                </c:pt>
                <c:pt idx="891">
                  <c:v>9.2702321698075814E-4</c:v>
                </c:pt>
                <c:pt idx="892">
                  <c:v>1.0079017074115253E-3</c:v>
                </c:pt>
                <c:pt idx="893">
                  <c:v>1.3162567915704492E-3</c:v>
                </c:pt>
                <c:pt idx="894">
                  <c:v>1.437769367297465E-3</c:v>
                </c:pt>
                <c:pt idx="895">
                  <c:v>1.4988337323954485E-3</c:v>
                </c:pt>
                <c:pt idx="896">
                  <c:v>1.7815896130590095E-3</c:v>
                </c:pt>
                <c:pt idx="897">
                  <c:v>9.3836473079188189E-4</c:v>
                </c:pt>
                <c:pt idx="898">
                  <c:v>1.7287052794097528E-3</c:v>
                </c:pt>
                <c:pt idx="899">
                  <c:v>1.2035086910934564E-3</c:v>
                </c:pt>
                <c:pt idx="900">
                  <c:v>1.5952215612956948E-3</c:v>
                </c:pt>
                <c:pt idx="901">
                  <c:v>9.3875086237589717E-4</c:v>
                </c:pt>
                <c:pt idx="902">
                  <c:v>1.8423718300392862E-3</c:v>
                </c:pt>
                <c:pt idx="903">
                  <c:v>2.2169823671273478E-3</c:v>
                </c:pt>
                <c:pt idx="904">
                  <c:v>1.488439063353031E-3</c:v>
                </c:pt>
                <c:pt idx="905">
                  <c:v>1.6605055305839831E-3</c:v>
                </c:pt>
                <c:pt idx="906">
                  <c:v>7.5741107828624602E-4</c:v>
                </c:pt>
                <c:pt idx="907">
                  <c:v>2.0158649484190543E-3</c:v>
                </c:pt>
                <c:pt idx="908">
                  <c:v>2.1789455415610454E-3</c:v>
                </c:pt>
                <c:pt idx="909">
                  <c:v>2.1648918592153898E-3</c:v>
                </c:pt>
                <c:pt idx="910">
                  <c:v>2.097459751399243E-3</c:v>
                </c:pt>
                <c:pt idx="911">
                  <c:v>2.2298205279780228E-3</c:v>
                </c:pt>
                <c:pt idx="912">
                  <c:v>2.092832534870762E-3</c:v>
                </c:pt>
                <c:pt idx="913">
                  <c:v>1.9066788710066793E-3</c:v>
                </c:pt>
                <c:pt idx="914">
                  <c:v>2.5384148850231014E-3</c:v>
                </c:pt>
                <c:pt idx="915">
                  <c:v>2.4520548034063288E-3</c:v>
                </c:pt>
                <c:pt idx="916">
                  <c:v>2.0081933232676858E-3</c:v>
                </c:pt>
                <c:pt idx="917">
                  <c:v>1.2647183962686112E-3</c:v>
                </c:pt>
                <c:pt idx="918">
                  <c:v>2.5335588940262124E-3</c:v>
                </c:pt>
                <c:pt idx="919">
                  <c:v>2.5750115287240809E-3</c:v>
                </c:pt>
                <c:pt idx="920">
                  <c:v>3.087587708328416E-3</c:v>
                </c:pt>
                <c:pt idx="921">
                  <c:v>2.7242818797851031E-3</c:v>
                </c:pt>
                <c:pt idx="922">
                  <c:v>3.0691904447985629E-3</c:v>
                </c:pt>
                <c:pt idx="923">
                  <c:v>2.4579454180917665E-3</c:v>
                </c:pt>
                <c:pt idx="924">
                  <c:v>1.0463875423167884E-3</c:v>
                </c:pt>
                <c:pt idx="925">
                  <c:v>2.2477074040739542E-3</c:v>
                </c:pt>
                <c:pt idx="926">
                  <c:v>3.0551445736135092E-3</c:v>
                </c:pt>
                <c:pt idx="927">
                  <c:v>3.1159426828004338E-3</c:v>
                </c:pt>
                <c:pt idx="928">
                  <c:v>2.4210029437304412E-3</c:v>
                </c:pt>
                <c:pt idx="929">
                  <c:v>3.2126597891254669E-3</c:v>
                </c:pt>
                <c:pt idx="930">
                  <c:v>3.3076252836830777E-3</c:v>
                </c:pt>
                <c:pt idx="931">
                  <c:v>2.3875252598234012E-3</c:v>
                </c:pt>
                <c:pt idx="932">
                  <c:v>2.6901206307670296E-3</c:v>
                </c:pt>
                <c:pt idx="933">
                  <c:v>3.8008175708762024E-3</c:v>
                </c:pt>
                <c:pt idx="934">
                  <c:v>3.6958805927405354E-3</c:v>
                </c:pt>
                <c:pt idx="935">
                  <c:v>3.4664565615660711E-3</c:v>
                </c:pt>
                <c:pt idx="936">
                  <c:v>2.1931138636252802E-3</c:v>
                </c:pt>
                <c:pt idx="937">
                  <c:v>3.0653436179074013E-3</c:v>
                </c:pt>
                <c:pt idx="938">
                  <c:v>1.9355734349301898E-3</c:v>
                </c:pt>
                <c:pt idx="939">
                  <c:v>2.7870822973735496E-3</c:v>
                </c:pt>
                <c:pt idx="940">
                  <c:v>3.6823185165916765E-3</c:v>
                </c:pt>
                <c:pt idx="941">
                  <c:v>3.9748598076701459E-3</c:v>
                </c:pt>
                <c:pt idx="942">
                  <c:v>3.1597285384370607E-3</c:v>
                </c:pt>
                <c:pt idx="943">
                  <c:v>1.9065509081950373E-3</c:v>
                </c:pt>
                <c:pt idx="944">
                  <c:v>4.1261177592166074E-3</c:v>
                </c:pt>
                <c:pt idx="945">
                  <c:v>3.2537242646250844E-3</c:v>
                </c:pt>
                <c:pt idx="946">
                  <c:v>3.6776716154861776E-3</c:v>
                </c:pt>
                <c:pt idx="947">
                  <c:v>4.4277672793978451E-3</c:v>
                </c:pt>
                <c:pt idx="948">
                  <c:v>4.2575615009517783E-3</c:v>
                </c:pt>
                <c:pt idx="949">
                  <c:v>2.4172709108928707E-3</c:v>
                </c:pt>
                <c:pt idx="950">
                  <c:v>1.389849973258099E-3</c:v>
                </c:pt>
                <c:pt idx="951">
                  <c:v>2.2588302886379944E-3</c:v>
                </c:pt>
                <c:pt idx="952">
                  <c:v>3.3243347772288659E-3</c:v>
                </c:pt>
                <c:pt idx="953">
                  <c:v>3.8214357985697262E-3</c:v>
                </c:pt>
                <c:pt idx="954">
                  <c:v>3.2877944458229872E-3</c:v>
                </c:pt>
                <c:pt idx="955">
                  <c:v>3.7527129512657863E-3</c:v>
                </c:pt>
                <c:pt idx="956">
                  <c:v>3.8660974288109045E-3</c:v>
                </c:pt>
                <c:pt idx="957">
                  <c:v>3.8369749590774931E-3</c:v>
                </c:pt>
                <c:pt idx="958">
                  <c:v>2.831755749786342E-3</c:v>
                </c:pt>
                <c:pt idx="959">
                  <c:v>4.3476196943439405E-3</c:v>
                </c:pt>
                <c:pt idx="960">
                  <c:v>4.4674551449299747E-3</c:v>
                </c:pt>
                <c:pt idx="961">
                  <c:v>2.7897888862405936E-3</c:v>
                </c:pt>
                <c:pt idx="962">
                  <c:v>3.9694065971634549E-3</c:v>
                </c:pt>
                <c:pt idx="963">
                  <c:v>4.8969862454400128E-3</c:v>
                </c:pt>
                <c:pt idx="964">
                  <c:v>5.2700266793734409E-3</c:v>
                </c:pt>
                <c:pt idx="965">
                  <c:v>5.1038452275403694E-3</c:v>
                </c:pt>
                <c:pt idx="966">
                  <c:v>3.2828311446449175E-3</c:v>
                </c:pt>
                <c:pt idx="967">
                  <c:v>5.2092279951063492E-3</c:v>
                </c:pt>
                <c:pt idx="968">
                  <c:v>4.6961991160881069E-3</c:v>
                </c:pt>
                <c:pt idx="969">
                  <c:v>4.1479455629532857E-3</c:v>
                </c:pt>
                <c:pt idx="970">
                  <c:v>3.1228184204252357E-3</c:v>
                </c:pt>
                <c:pt idx="971">
                  <c:v>4.9695697982583891E-3</c:v>
                </c:pt>
                <c:pt idx="972">
                  <c:v>4.9973754949320468E-3</c:v>
                </c:pt>
                <c:pt idx="973">
                  <c:v>3.7308771118775177E-3</c:v>
                </c:pt>
                <c:pt idx="974">
                  <c:v>9.04732202762439E-4</c:v>
                </c:pt>
                <c:pt idx="975">
                  <c:v>3.1806526171520941E-3</c:v>
                </c:pt>
                <c:pt idx="976">
                  <c:v>4.6711681501243971E-3</c:v>
                </c:pt>
                <c:pt idx="977">
                  <c:v>2.2476804268485259E-3</c:v>
                </c:pt>
                <c:pt idx="978">
                  <c:v>2.4181870552137824E-3</c:v>
                </c:pt>
                <c:pt idx="979">
                  <c:v>4.1794891077949316E-3</c:v>
                </c:pt>
                <c:pt idx="980">
                  <c:v>4.9715678024336817E-3</c:v>
                </c:pt>
                <c:pt idx="981">
                  <c:v>2.9743307978120346E-3</c:v>
                </c:pt>
                <c:pt idx="982">
                  <c:v>1.2405882778152796E-3</c:v>
                </c:pt>
                <c:pt idx="983">
                  <c:v>1.548758882109485E-3</c:v>
                </c:pt>
                <c:pt idx="984">
                  <c:v>4.3921410609523408E-3</c:v>
                </c:pt>
                <c:pt idx="985">
                  <c:v>6.9310755808766108E-3</c:v>
                </c:pt>
                <c:pt idx="986">
                  <c:v>5.6775017189403185E-3</c:v>
                </c:pt>
                <c:pt idx="987">
                  <c:v>5.265486244184203E-3</c:v>
                </c:pt>
                <c:pt idx="988">
                  <c:v>2.2835777384681874E-3</c:v>
                </c:pt>
                <c:pt idx="989">
                  <c:v>4.1503666803103575E-3</c:v>
                </c:pt>
                <c:pt idx="990">
                  <c:v>4.4068361842880613E-3</c:v>
                </c:pt>
                <c:pt idx="991">
                  <c:v>5.7462478828517781E-3</c:v>
                </c:pt>
                <c:pt idx="992">
                  <c:v>4.2533628968016591E-3</c:v>
                </c:pt>
                <c:pt idx="993">
                  <c:v>3.9536386518500303E-3</c:v>
                </c:pt>
                <c:pt idx="994">
                  <c:v>4.2385132283771585E-3</c:v>
                </c:pt>
                <c:pt idx="995">
                  <c:v>6.8641092237769355E-3</c:v>
                </c:pt>
                <c:pt idx="996">
                  <c:v>5.918595749515615E-3</c:v>
                </c:pt>
                <c:pt idx="997">
                  <c:v>5.786705089829443E-3</c:v>
                </c:pt>
                <c:pt idx="998">
                  <c:v>5.4626908539503246E-3</c:v>
                </c:pt>
                <c:pt idx="999">
                  <c:v>3.3116085464448691E-3</c:v>
                </c:pt>
                <c:pt idx="1000">
                  <c:v>5.1027260375489875E-3</c:v>
                </c:pt>
                <c:pt idx="1001">
                  <c:v>6.3318183759412394E-3</c:v>
                </c:pt>
                <c:pt idx="1002">
                  <c:v>4.9456015126729804E-3</c:v>
                </c:pt>
                <c:pt idx="1003">
                  <c:v>1.7116568475248829E-3</c:v>
                </c:pt>
                <c:pt idx="1004">
                  <c:v>4.788970180822397E-3</c:v>
                </c:pt>
                <c:pt idx="1005">
                  <c:v>3.0948384209703991E-3</c:v>
                </c:pt>
                <c:pt idx="1006">
                  <c:v>1.807316817908301E-3</c:v>
                </c:pt>
                <c:pt idx="1007">
                  <c:v>2.876218411879719E-3</c:v>
                </c:pt>
                <c:pt idx="1008">
                  <c:v>6.0993142553191423E-3</c:v>
                </c:pt>
                <c:pt idx="1009">
                  <c:v>8.1148029344178772E-3</c:v>
                </c:pt>
                <c:pt idx="1010">
                  <c:v>7.3387534385217544E-3</c:v>
                </c:pt>
                <c:pt idx="1011">
                  <c:v>6.3902838337713845E-3</c:v>
                </c:pt>
                <c:pt idx="1012">
                  <c:v>7.1132498840622126E-3</c:v>
                </c:pt>
                <c:pt idx="1013">
                  <c:v>5.4877716199834611E-3</c:v>
                </c:pt>
                <c:pt idx="1014">
                  <c:v>6.2363478635298151E-3</c:v>
                </c:pt>
                <c:pt idx="1015">
                  <c:v>6.5964024669407529E-3</c:v>
                </c:pt>
                <c:pt idx="1016">
                  <c:v>9.6181534542348294E-3</c:v>
                </c:pt>
                <c:pt idx="1017">
                  <c:v>8.5309954518856188E-3</c:v>
                </c:pt>
                <c:pt idx="1018">
                  <c:v>5.9354518890420054E-3</c:v>
                </c:pt>
                <c:pt idx="1019">
                  <c:v>6.6580737733998759E-3</c:v>
                </c:pt>
                <c:pt idx="1020">
                  <c:v>4.2858267310483958E-3</c:v>
                </c:pt>
                <c:pt idx="1021">
                  <c:v>4.4557988339494039E-3</c:v>
                </c:pt>
                <c:pt idx="1022">
                  <c:v>5.2309061938320568E-3</c:v>
                </c:pt>
                <c:pt idx="1023">
                  <c:v>3.0436402448278345E-3</c:v>
                </c:pt>
                <c:pt idx="1024">
                  <c:v>1.6938850471898269E-3</c:v>
                </c:pt>
                <c:pt idx="1025">
                  <c:v>2.0760960845302517E-3</c:v>
                </c:pt>
                <c:pt idx="1026">
                  <c:v>1.7062238823816348E-3</c:v>
                </c:pt>
                <c:pt idx="1027">
                  <c:v>4.9318961272244721E-3</c:v>
                </c:pt>
                <c:pt idx="1028">
                  <c:v>4.9333929152164122E-3</c:v>
                </c:pt>
                <c:pt idx="1029">
                  <c:v>4.7177410380247406E-3</c:v>
                </c:pt>
                <c:pt idx="1030">
                  <c:v>4.7975940754538381E-3</c:v>
                </c:pt>
                <c:pt idx="1031">
                  <c:v>4.117660293453086E-3</c:v>
                </c:pt>
                <c:pt idx="1032">
                  <c:v>4.0379148860836501E-3</c:v>
                </c:pt>
                <c:pt idx="1033">
                  <c:v>1.2868215348440441E-3</c:v>
                </c:pt>
                <c:pt idx="1034">
                  <c:v>1.2398328038276242E-3</c:v>
                </c:pt>
                <c:pt idx="1035">
                  <c:v>3.9868237447144208E-3</c:v>
                </c:pt>
                <c:pt idx="1036">
                  <c:v>4.4387506089027372E-3</c:v>
                </c:pt>
                <c:pt idx="1037">
                  <c:v>5.6933696795597412E-3</c:v>
                </c:pt>
                <c:pt idx="1038">
                  <c:v>6.0369166675418879E-3</c:v>
                </c:pt>
                <c:pt idx="1039">
                  <c:v>5.8262897629610304E-3</c:v>
                </c:pt>
                <c:pt idx="1040">
                  <c:v>4.0136247060345506E-3</c:v>
                </c:pt>
                <c:pt idx="1041">
                  <c:v>5.4451563331513447E-3</c:v>
                </c:pt>
                <c:pt idx="1042">
                  <c:v>5.4468475081836986E-3</c:v>
                </c:pt>
                <c:pt idx="1043">
                  <c:v>5.8405655232843003E-3</c:v>
                </c:pt>
                <c:pt idx="1044">
                  <c:v>7.2301728124676773E-3</c:v>
                </c:pt>
                <c:pt idx="1045">
                  <c:v>7.4713788733008733E-3</c:v>
                </c:pt>
                <c:pt idx="1046">
                  <c:v>7.331039431967743E-3</c:v>
                </c:pt>
                <c:pt idx="1047">
                  <c:v>6.4907613859866813E-3</c:v>
                </c:pt>
                <c:pt idx="1048">
                  <c:v>8.8163279673952218E-3</c:v>
                </c:pt>
                <c:pt idx="1049">
                  <c:v>7.8062273681379548E-3</c:v>
                </c:pt>
                <c:pt idx="1050">
                  <c:v>7.27742965329479E-3</c:v>
                </c:pt>
                <c:pt idx="1051">
                  <c:v>5.1676285568004699E-3</c:v>
                </c:pt>
                <c:pt idx="1052">
                  <c:v>3.8372426589485375E-3</c:v>
                </c:pt>
                <c:pt idx="1053">
                  <c:v>1.296087024227168E-3</c:v>
                </c:pt>
                <c:pt idx="1054">
                  <c:v>2.10019432926242E-3</c:v>
                </c:pt>
                <c:pt idx="1055">
                  <c:v>3.7183622873608263E-3</c:v>
                </c:pt>
                <c:pt idx="1056">
                  <c:v>6.1433438222910962E-3</c:v>
                </c:pt>
                <c:pt idx="1057">
                  <c:v>5.7830789754979425E-3</c:v>
                </c:pt>
                <c:pt idx="1058">
                  <c:v>3.7154055946772651E-3</c:v>
                </c:pt>
                <c:pt idx="1059">
                  <c:v>4.2362814308652512E-3</c:v>
                </c:pt>
                <c:pt idx="1060">
                  <c:v>1.498528577883673E-3</c:v>
                </c:pt>
                <c:pt idx="1061">
                  <c:v>3.9658090272388117E-3</c:v>
                </c:pt>
                <c:pt idx="1062">
                  <c:v>6.3152110109840438E-3</c:v>
                </c:pt>
                <c:pt idx="1063">
                  <c:v>3.7041447788353434E-3</c:v>
                </c:pt>
                <c:pt idx="1064">
                  <c:v>3.9049738903458829E-3</c:v>
                </c:pt>
                <c:pt idx="1065">
                  <c:v>5.0731698454819637E-3</c:v>
                </c:pt>
                <c:pt idx="1066">
                  <c:v>4.4199921228364643E-3</c:v>
                </c:pt>
                <c:pt idx="1067">
                  <c:v>5.8723501380667648E-3</c:v>
                </c:pt>
                <c:pt idx="1068">
                  <c:v>4.7686947717172834E-3</c:v>
                </c:pt>
                <c:pt idx="1069">
                  <c:v>5.1234725394479121E-3</c:v>
                </c:pt>
                <c:pt idx="1070">
                  <c:v>4.5689593378717142E-3</c:v>
                </c:pt>
                <c:pt idx="1071">
                  <c:v>5.3353819522734026E-3</c:v>
                </c:pt>
                <c:pt idx="1072">
                  <c:v>7.614306920905714E-3</c:v>
                </c:pt>
                <c:pt idx="1073">
                  <c:v>5.5820216388899222E-3</c:v>
                </c:pt>
                <c:pt idx="1074">
                  <c:v>6.714708977753875E-3</c:v>
                </c:pt>
                <c:pt idx="1075">
                  <c:v>6.0425274532761543E-3</c:v>
                </c:pt>
                <c:pt idx="1076">
                  <c:v>6.5183649268403471E-3</c:v>
                </c:pt>
                <c:pt idx="1077">
                  <c:v>7.5279531660707687E-3</c:v>
                </c:pt>
                <c:pt idx="1078">
                  <c:v>7.9762675811042016E-3</c:v>
                </c:pt>
                <c:pt idx="1079">
                  <c:v>4.8841430214382059E-3</c:v>
                </c:pt>
                <c:pt idx="1080">
                  <c:v>4.4163206679953687E-3</c:v>
                </c:pt>
                <c:pt idx="1081">
                  <c:v>5.3393590612638066E-3</c:v>
                </c:pt>
                <c:pt idx="1082">
                  <c:v>6.6920921743313802E-3</c:v>
                </c:pt>
                <c:pt idx="1083">
                  <c:v>7.1945533689944264E-3</c:v>
                </c:pt>
                <c:pt idx="1084">
                  <c:v>8.2379071471126043E-3</c:v>
                </c:pt>
                <c:pt idx="1085">
                  <c:v>8.2152651230863599E-3</c:v>
                </c:pt>
                <c:pt idx="1086">
                  <c:v>9.5338616659072662E-3</c:v>
                </c:pt>
                <c:pt idx="1087">
                  <c:v>7.2893644970374264E-3</c:v>
                </c:pt>
                <c:pt idx="1088">
                  <c:v>4.3116127158344432E-3</c:v>
                </c:pt>
                <c:pt idx="1089">
                  <c:v>9.0452837402037675E-3</c:v>
                </c:pt>
                <c:pt idx="1090">
                  <c:v>1.0417086606990219E-2</c:v>
                </c:pt>
                <c:pt idx="1091">
                  <c:v>1.0047231182859578E-2</c:v>
                </c:pt>
                <c:pt idx="1092">
                  <c:v>9.6610954845262921E-3</c:v>
                </c:pt>
                <c:pt idx="1093">
                  <c:v>8.1805335316705394E-3</c:v>
                </c:pt>
                <c:pt idx="1094">
                  <c:v>8.6019363313923885E-3</c:v>
                </c:pt>
                <c:pt idx="1095">
                  <c:v>2.6630386639604851E-3</c:v>
                </c:pt>
                <c:pt idx="1096">
                  <c:v>5.9749799951084705E-3</c:v>
                </c:pt>
                <c:pt idx="1097">
                  <c:v>1.0501044084340713E-2</c:v>
                </c:pt>
                <c:pt idx="1098">
                  <c:v>1.0123550384441406E-2</c:v>
                </c:pt>
                <c:pt idx="1099">
                  <c:v>7.118171271757923E-3</c:v>
                </c:pt>
                <c:pt idx="1100">
                  <c:v>1.1122077713740918E-2</c:v>
                </c:pt>
                <c:pt idx="1101">
                  <c:v>9.8389595224632684E-3</c:v>
                </c:pt>
                <c:pt idx="1102">
                  <c:v>5.0224194582281266E-3</c:v>
                </c:pt>
                <c:pt idx="1103">
                  <c:v>7.6300757857815675E-3</c:v>
                </c:pt>
                <c:pt idx="1104">
                  <c:v>4.6575886118780012E-3</c:v>
                </c:pt>
                <c:pt idx="1105">
                  <c:v>3.495452547535477E-3</c:v>
                </c:pt>
                <c:pt idx="1106">
                  <c:v>5.8826939427037116E-3</c:v>
                </c:pt>
                <c:pt idx="1107">
                  <c:v>5.0422092753666034E-3</c:v>
                </c:pt>
                <c:pt idx="1108">
                  <c:v>6.0723543746410476E-3</c:v>
                </c:pt>
                <c:pt idx="1109">
                  <c:v>6.0170851720169781E-3</c:v>
                </c:pt>
                <c:pt idx="1110">
                  <c:v>7.7844158439364722E-3</c:v>
                </c:pt>
                <c:pt idx="1111">
                  <c:v>4.5042943828977654E-3</c:v>
                </c:pt>
                <c:pt idx="1112">
                  <c:v>7.1077700109396661E-3</c:v>
                </c:pt>
                <c:pt idx="1113">
                  <c:v>6.1598207459320695E-3</c:v>
                </c:pt>
                <c:pt idx="1114">
                  <c:v>7.856686915109351E-3</c:v>
                </c:pt>
                <c:pt idx="1115">
                  <c:v>6.2008064773640481E-3</c:v>
                </c:pt>
                <c:pt idx="1116">
                  <c:v>5.9280682779577218E-3</c:v>
                </c:pt>
                <c:pt idx="1117">
                  <c:v>7.8337202761588533E-3</c:v>
                </c:pt>
                <c:pt idx="1118">
                  <c:v>6.126187130294382E-3</c:v>
                </c:pt>
                <c:pt idx="1119">
                  <c:v>8.0643541059402437E-3</c:v>
                </c:pt>
                <c:pt idx="1120">
                  <c:v>8.7329937419414541E-3</c:v>
                </c:pt>
                <c:pt idx="1121">
                  <c:v>4.4799896871681056E-3</c:v>
                </c:pt>
                <c:pt idx="1122">
                  <c:v>7.8231552309077496E-3</c:v>
                </c:pt>
                <c:pt idx="1123">
                  <c:v>1.105378723692802E-2</c:v>
                </c:pt>
                <c:pt idx="1124">
                  <c:v>9.1332257267207357E-3</c:v>
                </c:pt>
                <c:pt idx="1125">
                  <c:v>6.711983709905299E-3</c:v>
                </c:pt>
                <c:pt idx="1126">
                  <c:v>5.5743381498980435E-3</c:v>
                </c:pt>
                <c:pt idx="1127">
                  <c:v>8.2046377922144718E-3</c:v>
                </c:pt>
                <c:pt idx="1128">
                  <c:v>1.3400753225611862E-2</c:v>
                </c:pt>
                <c:pt idx="1129">
                  <c:v>7.8142712487027973E-3</c:v>
                </c:pt>
                <c:pt idx="1130">
                  <c:v>9.9973572231030153E-3</c:v>
                </c:pt>
                <c:pt idx="1131">
                  <c:v>5.274496727995551E-3</c:v>
                </c:pt>
                <c:pt idx="1132">
                  <c:v>5.872414872347991E-3</c:v>
                </c:pt>
                <c:pt idx="1133">
                  <c:v>4.9251748659721872E-3</c:v>
                </c:pt>
                <c:pt idx="1134">
                  <c:v>3.6626717502255615E-3</c:v>
                </c:pt>
                <c:pt idx="1135">
                  <c:v>8.6855893567744039E-3</c:v>
                </c:pt>
                <c:pt idx="1136">
                  <c:v>1.079002312290037E-2</c:v>
                </c:pt>
                <c:pt idx="1137">
                  <c:v>1.189166510226938E-2</c:v>
                </c:pt>
                <c:pt idx="1138">
                  <c:v>1.0850920498487239E-2</c:v>
                </c:pt>
                <c:pt idx="1139">
                  <c:v>1.031036877156407E-2</c:v>
                </c:pt>
                <c:pt idx="1140">
                  <c:v>1.4993562906064104E-2</c:v>
                </c:pt>
                <c:pt idx="1141">
                  <c:v>1.007579673987787E-2</c:v>
                </c:pt>
                <c:pt idx="1142">
                  <c:v>1.2966442289928076E-2</c:v>
                </c:pt>
                <c:pt idx="1143">
                  <c:v>6.1370790570072827E-3</c:v>
                </c:pt>
                <c:pt idx="1144">
                  <c:v>2.6641906633116889E-3</c:v>
                </c:pt>
                <c:pt idx="1145">
                  <c:v>7.2957163281614631E-3</c:v>
                </c:pt>
                <c:pt idx="1146">
                  <c:v>6.2475936769438726E-3</c:v>
                </c:pt>
                <c:pt idx="1147">
                  <c:v>5.1796890771892493E-3</c:v>
                </c:pt>
                <c:pt idx="1148">
                  <c:v>6.4329217000723866E-3</c:v>
                </c:pt>
                <c:pt idx="1149">
                  <c:v>9.6759213551723938E-3</c:v>
                </c:pt>
                <c:pt idx="1150">
                  <c:v>6.4103408718987924E-3</c:v>
                </c:pt>
                <c:pt idx="1151">
                  <c:v>4.542602229801739E-3</c:v>
                </c:pt>
                <c:pt idx="1152">
                  <c:v>8.0823080316150681E-3</c:v>
                </c:pt>
                <c:pt idx="1153">
                  <c:v>9.9713015406678578E-3</c:v>
                </c:pt>
                <c:pt idx="1154">
                  <c:v>5.5365532897062031E-3</c:v>
                </c:pt>
                <c:pt idx="1155">
                  <c:v>1.3040265126115155E-2</c:v>
                </c:pt>
                <c:pt idx="1156">
                  <c:v>1.1544628550314481E-2</c:v>
                </c:pt>
                <c:pt idx="1157">
                  <c:v>1.0566936108513159E-2</c:v>
                </c:pt>
                <c:pt idx="1158">
                  <c:v>9.2272548739908682E-3</c:v>
                </c:pt>
                <c:pt idx="1159">
                  <c:v>1.0142395472978089E-2</c:v>
                </c:pt>
                <c:pt idx="1160">
                  <c:v>1.0603229898155295E-2</c:v>
                </c:pt>
                <c:pt idx="1161">
                  <c:v>8.7066503455863389E-3</c:v>
                </c:pt>
                <c:pt idx="1162">
                  <c:v>1.5206212516092971E-2</c:v>
                </c:pt>
                <c:pt idx="1163">
                  <c:v>7.1628540463717005E-3</c:v>
                </c:pt>
                <c:pt idx="1164">
                  <c:v>8.6125503757241324E-3</c:v>
                </c:pt>
                <c:pt idx="1165">
                  <c:v>1.2393049497824079E-2</c:v>
                </c:pt>
                <c:pt idx="1166">
                  <c:v>1.5646600855943098E-2</c:v>
                </c:pt>
                <c:pt idx="1167">
                  <c:v>1.3616975764463385E-2</c:v>
                </c:pt>
                <c:pt idx="1168">
                  <c:v>1.0975523195244065E-2</c:v>
                </c:pt>
                <c:pt idx="1169">
                  <c:v>5.0163932907534197E-3</c:v>
                </c:pt>
                <c:pt idx="1170">
                  <c:v>7.0992747911752651E-3</c:v>
                </c:pt>
                <c:pt idx="1171">
                  <c:v>1.7381292147260283E-2</c:v>
                </c:pt>
                <c:pt idx="1172">
                  <c:v>1.8122547484143409E-2</c:v>
                </c:pt>
                <c:pt idx="1173">
                  <c:v>1.895552142120915E-2</c:v>
                </c:pt>
                <c:pt idx="1174">
                  <c:v>1.6130755025798148E-2</c:v>
                </c:pt>
                <c:pt idx="1175">
                  <c:v>1.1953586299859624E-2</c:v>
                </c:pt>
                <c:pt idx="1176">
                  <c:v>7.8398504230287776E-3</c:v>
                </c:pt>
                <c:pt idx="1177">
                  <c:v>8.862756602484102E-3</c:v>
                </c:pt>
                <c:pt idx="1178">
                  <c:v>5.4453195410195127E-3</c:v>
                </c:pt>
                <c:pt idx="1179">
                  <c:v>6.1212510921536392E-3</c:v>
                </c:pt>
                <c:pt idx="1180">
                  <c:v>5.48899127149807E-3</c:v>
                </c:pt>
                <c:pt idx="1181">
                  <c:v>1.3657301208392349E-2</c:v>
                </c:pt>
                <c:pt idx="1182">
                  <c:v>1.1333726963378327E-2</c:v>
                </c:pt>
                <c:pt idx="1183">
                  <c:v>2.7343017760420728E-3</c:v>
                </c:pt>
                <c:pt idx="1184">
                  <c:v>3.2741285575745849E-3</c:v>
                </c:pt>
                <c:pt idx="1185">
                  <c:v>2.1317652085190847E-3</c:v>
                </c:pt>
                <c:pt idx="1186">
                  <c:v>1.7938324199222085E-3</c:v>
                </c:pt>
                <c:pt idx="1187">
                  <c:v>2.9605403106505133E-3</c:v>
                </c:pt>
                <c:pt idx="1188">
                  <c:v>2.9275064700116137E-3</c:v>
                </c:pt>
                <c:pt idx="1189">
                  <c:v>3.1346039300890441E-3</c:v>
                </c:pt>
                <c:pt idx="1190">
                  <c:v>3.5372219666796345E-3</c:v>
                </c:pt>
                <c:pt idx="1191">
                  <c:v>3.0546165731937082E-3</c:v>
                </c:pt>
                <c:pt idx="1192">
                  <c:v>2.2570343743634393E-3</c:v>
                </c:pt>
                <c:pt idx="1193">
                  <c:v>3.8038339962321584E-3</c:v>
                </c:pt>
                <c:pt idx="1194">
                  <c:v>6.5315391730175615E-3</c:v>
                </c:pt>
                <c:pt idx="1195">
                  <c:v>5.7968893596271357E-3</c:v>
                </c:pt>
                <c:pt idx="1196">
                  <c:v>9.6848455475024835E-3</c:v>
                </c:pt>
                <c:pt idx="1197">
                  <c:v>5.3102774497381369E-3</c:v>
                </c:pt>
                <c:pt idx="1198">
                  <c:v>5.3099519754747941E-3</c:v>
                </c:pt>
                <c:pt idx="1199">
                  <c:v>2.5893040540793484E-3</c:v>
                </c:pt>
                <c:pt idx="1200">
                  <c:v>6.2969546854457371E-3</c:v>
                </c:pt>
                <c:pt idx="1201">
                  <c:v>6.2673017383728605E-3</c:v>
                </c:pt>
                <c:pt idx="1202">
                  <c:v>7.6494414956824177E-3</c:v>
                </c:pt>
                <c:pt idx="1203">
                  <c:v>7.5906490094970374E-3</c:v>
                </c:pt>
                <c:pt idx="1204">
                  <c:v>5.1155877254785076E-3</c:v>
                </c:pt>
                <c:pt idx="1205">
                  <c:v>3.0805735951981096E-3</c:v>
                </c:pt>
                <c:pt idx="1206">
                  <c:v>1.2458451921121664E-3</c:v>
                </c:pt>
                <c:pt idx="1207">
                  <c:v>7.4765064030756874E-3</c:v>
                </c:pt>
                <c:pt idx="1208">
                  <c:v>9.9334272610012205E-3</c:v>
                </c:pt>
                <c:pt idx="1209">
                  <c:v>1.1815449327022878E-2</c:v>
                </c:pt>
                <c:pt idx="1210">
                  <c:v>1.3112396043392174E-2</c:v>
                </c:pt>
                <c:pt idx="1211">
                  <c:v>5.7317187513651786E-3</c:v>
                </c:pt>
                <c:pt idx="1212">
                  <c:v>8.5751761623432347E-3</c:v>
                </c:pt>
                <c:pt idx="1213">
                  <c:v>1.1916971775856391E-2</c:v>
                </c:pt>
                <c:pt idx="1214">
                  <c:v>9.2418651729041547E-3</c:v>
                </c:pt>
                <c:pt idx="1215">
                  <c:v>9.0088553935561977E-3</c:v>
                </c:pt>
                <c:pt idx="1216">
                  <c:v>1.412943427676514E-2</c:v>
                </c:pt>
                <c:pt idx="1217">
                  <c:v>1.1600209899113841E-2</c:v>
                </c:pt>
                <c:pt idx="1218">
                  <c:v>1.1863258497512918E-2</c:v>
                </c:pt>
                <c:pt idx="1219">
                  <c:v>1.5709418399599755E-2</c:v>
                </c:pt>
                <c:pt idx="1220">
                  <c:v>1.445207336222714E-2</c:v>
                </c:pt>
                <c:pt idx="1221">
                  <c:v>1.3188285887218987E-2</c:v>
                </c:pt>
                <c:pt idx="1222">
                  <c:v>1.124271238222541E-2</c:v>
                </c:pt>
                <c:pt idx="1223">
                  <c:v>1.2776700749396895E-2</c:v>
                </c:pt>
                <c:pt idx="1224">
                  <c:v>7.3007403795979598E-3</c:v>
                </c:pt>
                <c:pt idx="1225">
                  <c:v>2.6108534530282575E-3</c:v>
                </c:pt>
                <c:pt idx="1226">
                  <c:v>3.6578021890634914E-3</c:v>
                </c:pt>
                <c:pt idx="1227">
                  <c:v>4.685825381044212E-3</c:v>
                </c:pt>
                <c:pt idx="1228">
                  <c:v>2.7167526345211303E-3</c:v>
                </c:pt>
                <c:pt idx="1229">
                  <c:v>3.7177588580452271E-3</c:v>
                </c:pt>
                <c:pt idx="1230">
                  <c:v>4.4567202261198043E-3</c:v>
                </c:pt>
                <c:pt idx="1231">
                  <c:v>3.2280793507696633E-3</c:v>
                </c:pt>
                <c:pt idx="1232">
                  <c:v>6.393225739416971E-3</c:v>
                </c:pt>
                <c:pt idx="1233">
                  <c:v>3.7909433819015266E-3</c:v>
                </c:pt>
                <c:pt idx="1234">
                  <c:v>4.2790777814025851E-3</c:v>
                </c:pt>
                <c:pt idx="1235">
                  <c:v>4.0601184644501508E-3</c:v>
                </c:pt>
                <c:pt idx="1236">
                  <c:v>5.7803517034379403E-3</c:v>
                </c:pt>
                <c:pt idx="1237">
                  <c:v>6.1354957546660245E-3</c:v>
                </c:pt>
                <c:pt idx="1238">
                  <c:v>5.3426644300911359E-3</c:v>
                </c:pt>
                <c:pt idx="1239">
                  <c:v>7.8745859940330225E-3</c:v>
                </c:pt>
                <c:pt idx="1240">
                  <c:v>8.1195270043707222E-3</c:v>
                </c:pt>
                <c:pt idx="1241">
                  <c:v>5.9069766285479615E-3</c:v>
                </c:pt>
                <c:pt idx="1242">
                  <c:v>5.7614810405515098E-3</c:v>
                </c:pt>
                <c:pt idx="1243">
                  <c:v>4.3086808491088913E-3</c:v>
                </c:pt>
                <c:pt idx="1244">
                  <c:v>3.2023831221249374E-3</c:v>
                </c:pt>
                <c:pt idx="1245">
                  <c:v>3.4509233328886063E-3</c:v>
                </c:pt>
                <c:pt idx="1246">
                  <c:v>5.6877694648569833E-3</c:v>
                </c:pt>
                <c:pt idx="1247">
                  <c:v>1.0047276682652879E-2</c:v>
                </c:pt>
                <c:pt idx="1248">
                  <c:v>9.6438731387654252E-3</c:v>
                </c:pt>
                <c:pt idx="1249">
                  <c:v>4.5852649467458461E-3</c:v>
                </c:pt>
                <c:pt idx="1250">
                  <c:v>2.4547466218689308E-3</c:v>
                </c:pt>
                <c:pt idx="1251">
                  <c:v>5.2555335716761315E-3</c:v>
                </c:pt>
                <c:pt idx="1252">
                  <c:v>9.1448932244196385E-3</c:v>
                </c:pt>
                <c:pt idx="1253">
                  <c:v>7.363836929500777E-3</c:v>
                </c:pt>
                <c:pt idx="1254">
                  <c:v>9.9588556215029628E-3</c:v>
                </c:pt>
                <c:pt idx="1255">
                  <c:v>7.9887895216176168E-3</c:v>
                </c:pt>
                <c:pt idx="1256">
                  <c:v>1.1426440511832111E-2</c:v>
                </c:pt>
                <c:pt idx="1257">
                  <c:v>1.2413765516678206E-2</c:v>
                </c:pt>
                <c:pt idx="1258">
                  <c:v>8.0038678669185834E-3</c:v>
                </c:pt>
                <c:pt idx="1259">
                  <c:v>1.5472331477791128E-2</c:v>
                </c:pt>
                <c:pt idx="1260">
                  <c:v>1.1255504133882276E-2</c:v>
                </c:pt>
                <c:pt idx="1261">
                  <c:v>1.2013781485338477E-2</c:v>
                </c:pt>
                <c:pt idx="1262">
                  <c:v>1.1621185687743221E-2</c:v>
                </c:pt>
                <c:pt idx="1263">
                  <c:v>1.1674891846848601E-2</c:v>
                </c:pt>
                <c:pt idx="1264">
                  <c:v>1.310773444631492E-2</c:v>
                </c:pt>
                <c:pt idx="1265">
                  <c:v>1.0640288295912737E-2</c:v>
                </c:pt>
                <c:pt idx="1266">
                  <c:v>5.0083036654686901E-3</c:v>
                </c:pt>
                <c:pt idx="1267">
                  <c:v>4.0202377793029835E-3</c:v>
                </c:pt>
                <c:pt idx="1268">
                  <c:v>4.0280853957924221E-3</c:v>
                </c:pt>
                <c:pt idx="1269">
                  <c:v>3.3061477069959888E-3</c:v>
                </c:pt>
                <c:pt idx="1270">
                  <c:v>3.6317895557813691E-3</c:v>
                </c:pt>
                <c:pt idx="1271">
                  <c:v>6.6780598010943116E-3</c:v>
                </c:pt>
                <c:pt idx="1272">
                  <c:v>5.4687295902857121E-3</c:v>
                </c:pt>
                <c:pt idx="1273">
                  <c:v>4.066558196027077E-3</c:v>
                </c:pt>
                <c:pt idx="1274">
                  <c:v>5.767473529536475E-3</c:v>
                </c:pt>
                <c:pt idx="1275">
                  <c:v>9.9027462443925154E-3</c:v>
                </c:pt>
                <c:pt idx="1276">
                  <c:v>6.7904509832419488E-3</c:v>
                </c:pt>
                <c:pt idx="1277">
                  <c:v>6.100689683753084E-3</c:v>
                </c:pt>
                <c:pt idx="1278">
                  <c:v>7.3125665845540262E-3</c:v>
                </c:pt>
                <c:pt idx="1279">
                  <c:v>8.1611518495842122E-3</c:v>
                </c:pt>
                <c:pt idx="1280">
                  <c:v>3.9100874650608531E-3</c:v>
                </c:pt>
                <c:pt idx="1281">
                  <c:v>8.378083895501277E-3</c:v>
                </c:pt>
                <c:pt idx="1282">
                  <c:v>5.0027711522660102E-3</c:v>
                </c:pt>
                <c:pt idx="1283">
                  <c:v>9.5537225954540027E-3</c:v>
                </c:pt>
                <c:pt idx="1284">
                  <c:v>9.1282490625104306E-3</c:v>
                </c:pt>
                <c:pt idx="1285">
                  <c:v>9.436969842935199E-3</c:v>
                </c:pt>
                <c:pt idx="1286">
                  <c:v>1.0566936442620078E-2</c:v>
                </c:pt>
                <c:pt idx="1287">
                  <c:v>1.1955135182573027E-2</c:v>
                </c:pt>
                <c:pt idx="1288">
                  <c:v>1.0725189876349036E-2</c:v>
                </c:pt>
                <c:pt idx="1289">
                  <c:v>5.3459894759010579E-3</c:v>
                </c:pt>
                <c:pt idx="1290">
                  <c:v>1.0308268546375407E-2</c:v>
                </c:pt>
                <c:pt idx="1291">
                  <c:v>8.4992425227173839E-3</c:v>
                </c:pt>
                <c:pt idx="1292">
                  <c:v>9.4501755392468537E-3</c:v>
                </c:pt>
                <c:pt idx="1293">
                  <c:v>1.1576611189331636E-2</c:v>
                </c:pt>
                <c:pt idx="1294">
                  <c:v>1.214607426632594E-2</c:v>
                </c:pt>
                <c:pt idx="1295">
                  <c:v>1.7222251177471781E-2</c:v>
                </c:pt>
                <c:pt idx="1296">
                  <c:v>1.5726357034209007E-2</c:v>
                </c:pt>
                <c:pt idx="1297">
                  <c:v>1.1531391221009544E-2</c:v>
                </c:pt>
                <c:pt idx="1298">
                  <c:v>2.1058234397120189E-2</c:v>
                </c:pt>
                <c:pt idx="1299">
                  <c:v>1.1962317314475541E-2</c:v>
                </c:pt>
                <c:pt idx="1300">
                  <c:v>1.7685238268293376E-2</c:v>
                </c:pt>
                <c:pt idx="1301">
                  <c:v>1.8111301197766123E-2</c:v>
                </c:pt>
                <c:pt idx="1302">
                  <c:v>1.1932991178695706E-2</c:v>
                </c:pt>
                <c:pt idx="1303">
                  <c:v>1.3506661643954502E-2</c:v>
                </c:pt>
                <c:pt idx="1304">
                  <c:v>1.472979676776864E-2</c:v>
                </c:pt>
                <c:pt idx="1305">
                  <c:v>1.6255928956405628E-2</c:v>
                </c:pt>
                <c:pt idx="1306">
                  <c:v>1.5617849151626785E-2</c:v>
                </c:pt>
                <c:pt idx="1307">
                  <c:v>1.84294855711583E-2</c:v>
                </c:pt>
                <c:pt idx="1308">
                  <c:v>1.6091173545470738E-2</c:v>
                </c:pt>
                <c:pt idx="1309">
                  <c:v>1.7738228410356549E-2</c:v>
                </c:pt>
                <c:pt idx="1310">
                  <c:v>9.4679309045569496E-3</c:v>
                </c:pt>
                <c:pt idx="1311">
                  <c:v>6.9614781339395583E-3</c:v>
                </c:pt>
                <c:pt idx="1312">
                  <c:v>1.291271777005515E-2</c:v>
                </c:pt>
                <c:pt idx="1313">
                  <c:v>7.5814534904165573E-3</c:v>
                </c:pt>
                <c:pt idx="1314">
                  <c:v>7.8062049969424121E-3</c:v>
                </c:pt>
                <c:pt idx="1315">
                  <c:v>8.2931040181476925E-3</c:v>
                </c:pt>
                <c:pt idx="1316">
                  <c:v>6.3724055510363097E-3</c:v>
                </c:pt>
                <c:pt idx="1317">
                  <c:v>1.1284883524552971E-2</c:v>
                </c:pt>
                <c:pt idx="1318">
                  <c:v>9.1289884872103686E-3</c:v>
                </c:pt>
                <c:pt idx="1319">
                  <c:v>9.7208891978104433E-3</c:v>
                </c:pt>
                <c:pt idx="1320">
                  <c:v>1.1317331682530707E-2</c:v>
                </c:pt>
                <c:pt idx="1321">
                  <c:v>7.4376539507285244E-3</c:v>
                </c:pt>
                <c:pt idx="1322">
                  <c:v>1.0604378607540542E-2</c:v>
                </c:pt>
                <c:pt idx="1323">
                  <c:v>1.5917608909513509E-2</c:v>
                </c:pt>
                <c:pt idx="1324">
                  <c:v>1.0463043145446735E-2</c:v>
                </c:pt>
                <c:pt idx="1325">
                  <c:v>1.3806132973188508E-2</c:v>
                </c:pt>
                <c:pt idx="1326">
                  <c:v>1.0054416125554588E-2</c:v>
                </c:pt>
                <c:pt idx="1327">
                  <c:v>1.0869596028537957E-2</c:v>
                </c:pt>
                <c:pt idx="1328">
                  <c:v>1.3893169823490552E-2</c:v>
                </c:pt>
                <c:pt idx="1329">
                  <c:v>8.2220370566790345E-3</c:v>
                </c:pt>
                <c:pt idx="1330">
                  <c:v>1.0405289136755624E-2</c:v>
                </c:pt>
                <c:pt idx="1331">
                  <c:v>2.0438163052178826E-2</c:v>
                </c:pt>
                <c:pt idx="1332">
                  <c:v>1.1517303913405162E-2</c:v>
                </c:pt>
                <c:pt idx="1333">
                  <c:v>1.5796960397791129E-2</c:v>
                </c:pt>
                <c:pt idx="1334">
                  <c:v>1.1662089534532497E-2</c:v>
                </c:pt>
                <c:pt idx="1335">
                  <c:v>1.6001783413609416E-2</c:v>
                </c:pt>
                <c:pt idx="1336">
                  <c:v>1.6281358316915386E-2</c:v>
                </c:pt>
                <c:pt idx="1337">
                  <c:v>1.4270209499632917E-2</c:v>
                </c:pt>
                <c:pt idx="1338">
                  <c:v>1.2691377954650866E-2</c:v>
                </c:pt>
                <c:pt idx="1339">
                  <c:v>2.0089531246376548E-2</c:v>
                </c:pt>
                <c:pt idx="1340">
                  <c:v>1.7036526723683956E-2</c:v>
                </c:pt>
                <c:pt idx="1341">
                  <c:v>1.661245188195188E-2</c:v>
                </c:pt>
                <c:pt idx="1342">
                  <c:v>2.229350518247963E-2</c:v>
                </c:pt>
                <c:pt idx="1343">
                  <c:v>1.5200652665837663E-2</c:v>
                </c:pt>
                <c:pt idx="1344">
                  <c:v>1.916454015874126E-2</c:v>
                </c:pt>
                <c:pt idx="1345">
                  <c:v>3.0173891807770352E-2</c:v>
                </c:pt>
                <c:pt idx="1346">
                  <c:v>1.7998066699859504E-2</c:v>
                </c:pt>
                <c:pt idx="1347">
                  <c:v>2.017090471472965E-2</c:v>
                </c:pt>
                <c:pt idx="1348">
                  <c:v>1.564553281511781E-2</c:v>
                </c:pt>
                <c:pt idx="1349">
                  <c:v>1.5088296115996809E-2</c:v>
                </c:pt>
                <c:pt idx="1350">
                  <c:v>2.0755495224593089E-2</c:v>
                </c:pt>
                <c:pt idx="1351">
                  <c:v>1.0803107708689957E-2</c:v>
                </c:pt>
                <c:pt idx="1352">
                  <c:v>1.8103332362199506E-2</c:v>
                </c:pt>
                <c:pt idx="1353">
                  <c:v>1.5829980152743926E-2</c:v>
                </c:pt>
                <c:pt idx="1354">
                  <c:v>9.7122605889860738E-3</c:v>
                </c:pt>
                <c:pt idx="1355">
                  <c:v>1.8825869397387614E-2</c:v>
                </c:pt>
                <c:pt idx="1356">
                  <c:v>1.2584496011211803E-2</c:v>
                </c:pt>
                <c:pt idx="1357">
                  <c:v>1.2724784328712177E-2</c:v>
                </c:pt>
                <c:pt idx="1358">
                  <c:v>4.5408063075026732E-3</c:v>
                </c:pt>
                <c:pt idx="1359">
                  <c:v>4.5187085891087988E-3</c:v>
                </c:pt>
                <c:pt idx="1360">
                  <c:v>1.5088897865769468E-3</c:v>
                </c:pt>
                <c:pt idx="1361">
                  <c:v>2.2877835373067618E-3</c:v>
                </c:pt>
                <c:pt idx="1362">
                  <c:v>2.0840198730940787E-3</c:v>
                </c:pt>
                <c:pt idx="1363">
                  <c:v>1.9298244388006505E-3</c:v>
                </c:pt>
                <c:pt idx="1364">
                  <c:v>1.9691162153954718E-3</c:v>
                </c:pt>
                <c:pt idx="1365">
                  <c:v>1.5271879677187198E-3</c:v>
                </c:pt>
                <c:pt idx="1366">
                  <c:v>3.0945587407684248E-3</c:v>
                </c:pt>
                <c:pt idx="1367">
                  <c:v>1.7980401046932299E-3</c:v>
                </c:pt>
                <c:pt idx="1368">
                  <c:v>2.5313988253356351E-3</c:v>
                </c:pt>
                <c:pt idx="1369">
                  <c:v>3.2651215131887052E-3</c:v>
                </c:pt>
                <c:pt idx="1370">
                  <c:v>1.5809729238234383E-3</c:v>
                </c:pt>
                <c:pt idx="1371">
                  <c:v>4.1006767683422511E-3</c:v>
                </c:pt>
                <c:pt idx="1372">
                  <c:v>3.3065448798573907E-3</c:v>
                </c:pt>
                <c:pt idx="1373">
                  <c:v>5.7789413875576796E-3</c:v>
                </c:pt>
                <c:pt idx="1374">
                  <c:v>3.1113076385591333E-3</c:v>
                </c:pt>
                <c:pt idx="1375">
                  <c:v>4.2458675639908431E-3</c:v>
                </c:pt>
                <c:pt idx="1376">
                  <c:v>3.2621342949169241E-3</c:v>
                </c:pt>
                <c:pt idx="1377">
                  <c:v>3.0845506909842994E-3</c:v>
                </c:pt>
                <c:pt idx="1378">
                  <c:v>3.7783504631485323E-3</c:v>
                </c:pt>
                <c:pt idx="1379">
                  <c:v>5.603766578970517E-3</c:v>
                </c:pt>
                <c:pt idx="1380">
                  <c:v>3.7688716176740994E-3</c:v>
                </c:pt>
                <c:pt idx="1381">
                  <c:v>5.0986398896534007E-3</c:v>
                </c:pt>
                <c:pt idx="1382">
                  <c:v>5.1963423366205037E-3</c:v>
                </c:pt>
                <c:pt idx="1383">
                  <c:v>3.4110155684213138E-3</c:v>
                </c:pt>
                <c:pt idx="1384">
                  <c:v>4.2857215205632272E-3</c:v>
                </c:pt>
                <c:pt idx="1385">
                  <c:v>1.0402724373695179E-2</c:v>
                </c:pt>
                <c:pt idx="1386">
                  <c:v>4.7277780031958552E-3</c:v>
                </c:pt>
                <c:pt idx="1387">
                  <c:v>6.5081064268825957E-3</c:v>
                </c:pt>
                <c:pt idx="1388">
                  <c:v>5.6796523427595415E-3</c:v>
                </c:pt>
                <c:pt idx="1389">
                  <c:v>4.7053538243432497E-3</c:v>
                </c:pt>
                <c:pt idx="1390">
                  <c:v>5.7968009920470118E-3</c:v>
                </c:pt>
                <c:pt idx="1391">
                  <c:v>5.5509624961670835E-3</c:v>
                </c:pt>
                <c:pt idx="1392">
                  <c:v>6.3751403257476316E-3</c:v>
                </c:pt>
                <c:pt idx="1393">
                  <c:v>5.448550503906309E-3</c:v>
                </c:pt>
                <c:pt idx="1394">
                  <c:v>4.0599196590887995E-3</c:v>
                </c:pt>
                <c:pt idx="1395">
                  <c:v>6.619303951433452E-3</c:v>
                </c:pt>
                <c:pt idx="1396">
                  <c:v>1.0158896473223421E-2</c:v>
                </c:pt>
                <c:pt idx="1397">
                  <c:v>3.1830424098243586E-3</c:v>
                </c:pt>
                <c:pt idx="1398">
                  <c:v>5.8965583695943036E-3</c:v>
                </c:pt>
                <c:pt idx="1399">
                  <c:v>4.8505240548565509E-3</c:v>
                </c:pt>
                <c:pt idx="1400">
                  <c:v>3.2058554264947628E-3</c:v>
                </c:pt>
                <c:pt idx="1401">
                  <c:v>2.4183807048175857E-3</c:v>
                </c:pt>
                <c:pt idx="1402">
                  <c:v>2.6209808626348136E-3</c:v>
                </c:pt>
                <c:pt idx="1403">
                  <c:v>1.7373382145636029E-3</c:v>
                </c:pt>
                <c:pt idx="1404">
                  <c:v>1.1171311524952037E-3</c:v>
                </c:pt>
                <c:pt idx="1405">
                  <c:v>1.6727313520876468E-3</c:v>
                </c:pt>
                <c:pt idx="1406">
                  <c:v>8.2806605430245448E-4</c:v>
                </c:pt>
                <c:pt idx="1407">
                  <c:v>7.4759849437762481E-4</c:v>
                </c:pt>
                <c:pt idx="1408">
                  <c:v>7.4179879597908755E-4</c:v>
                </c:pt>
                <c:pt idx="1409">
                  <c:v>7.0875818082972465E-4</c:v>
                </c:pt>
                <c:pt idx="1410">
                  <c:v>5.8673247838136194E-4</c:v>
                </c:pt>
                <c:pt idx="1411">
                  <c:v>6.6051262122569635E-4</c:v>
                </c:pt>
                <c:pt idx="1412">
                  <c:v>1.8474101376653286E-3</c:v>
                </c:pt>
                <c:pt idx="1413">
                  <c:v>1.6036612542049624E-3</c:v>
                </c:pt>
                <c:pt idx="1414">
                  <c:v>2.9640630138371943E-3</c:v>
                </c:pt>
                <c:pt idx="1415">
                  <c:v>4.0515821027464162E-3</c:v>
                </c:pt>
                <c:pt idx="1416">
                  <c:v>1.8507605628450734E-3</c:v>
                </c:pt>
                <c:pt idx="1417">
                  <c:v>1.7721111846917992E-3</c:v>
                </c:pt>
                <c:pt idx="1418">
                  <c:v>1.9966708810191737E-3</c:v>
                </c:pt>
                <c:pt idx="1419">
                  <c:v>1.4793333559847571E-3</c:v>
                </c:pt>
                <c:pt idx="1420">
                  <c:v>4.845303698634589E-3</c:v>
                </c:pt>
                <c:pt idx="1421">
                  <c:v>6.0177221936140888E-3</c:v>
                </c:pt>
                <c:pt idx="1422">
                  <c:v>4.0149674129113617E-3</c:v>
                </c:pt>
                <c:pt idx="1423">
                  <c:v>4.5830588623411691E-3</c:v>
                </c:pt>
                <c:pt idx="1424">
                  <c:v>4.0133089694325847E-3</c:v>
                </c:pt>
                <c:pt idx="1425">
                  <c:v>3.0303031025139364E-3</c:v>
                </c:pt>
                <c:pt idx="1426">
                  <c:v>1.747901231383288E-3</c:v>
                </c:pt>
                <c:pt idx="1427">
                  <c:v>2.8559196693471777E-3</c:v>
                </c:pt>
                <c:pt idx="1428">
                  <c:v>4.2212961178780227E-3</c:v>
                </c:pt>
                <c:pt idx="1429">
                  <c:v>3.2917290821389894E-3</c:v>
                </c:pt>
                <c:pt idx="1430">
                  <c:v>3.9997570679796771E-3</c:v>
                </c:pt>
                <c:pt idx="1431">
                  <c:v>4.6506781193523944E-3</c:v>
                </c:pt>
                <c:pt idx="1432">
                  <c:v>9.5307273030828202E-3</c:v>
                </c:pt>
                <c:pt idx="1433">
                  <c:v>9.0459080635467738E-3</c:v>
                </c:pt>
                <c:pt idx="1434">
                  <c:v>8.6515708459976911E-3</c:v>
                </c:pt>
                <c:pt idx="1435">
                  <c:v>4.138171188374915E-3</c:v>
                </c:pt>
                <c:pt idx="1436">
                  <c:v>8.191629927858924E-3</c:v>
                </c:pt>
                <c:pt idx="1437">
                  <c:v>9.1921077826893904E-3</c:v>
                </c:pt>
                <c:pt idx="1438">
                  <c:v>7.7743846513277301E-3</c:v>
                </c:pt>
                <c:pt idx="1439">
                  <c:v>6.2803417264762828E-3</c:v>
                </c:pt>
                <c:pt idx="1440">
                  <c:v>8.0767650749347143E-3</c:v>
                </c:pt>
                <c:pt idx="1441">
                  <c:v>9.8302729927098147E-3</c:v>
                </c:pt>
                <c:pt idx="1442">
                  <c:v>7.1510100332285989E-3</c:v>
                </c:pt>
                <c:pt idx="1443">
                  <c:v>4.2855625538213609E-3</c:v>
                </c:pt>
                <c:pt idx="1444">
                  <c:v>9.288693549391552E-3</c:v>
                </c:pt>
                <c:pt idx="1445">
                  <c:v>9.3663544397814651E-3</c:v>
                </c:pt>
                <c:pt idx="1446">
                  <c:v>4.8353803887101572E-3</c:v>
                </c:pt>
                <c:pt idx="1447">
                  <c:v>2.4396211765920438E-3</c:v>
                </c:pt>
                <c:pt idx="1448">
                  <c:v>3.1407654407705748E-3</c:v>
                </c:pt>
                <c:pt idx="1449">
                  <c:v>2.6471405291224482E-3</c:v>
                </c:pt>
                <c:pt idx="1450">
                  <c:v>2.5898377399566058E-3</c:v>
                </c:pt>
                <c:pt idx="1451">
                  <c:v>4.1571229482086029E-3</c:v>
                </c:pt>
                <c:pt idx="1452">
                  <c:v>5.2895706473906189E-3</c:v>
                </c:pt>
                <c:pt idx="1453">
                  <c:v>6.4637741783032778E-3</c:v>
                </c:pt>
                <c:pt idx="1454">
                  <c:v>2.3478431841306895E-3</c:v>
                </c:pt>
                <c:pt idx="1455">
                  <c:v>5.7387994830525478E-3</c:v>
                </c:pt>
                <c:pt idx="1456">
                  <c:v>4.7084523897872252E-3</c:v>
                </c:pt>
                <c:pt idx="1457">
                  <c:v>3.9058856915556621E-3</c:v>
                </c:pt>
                <c:pt idx="1458">
                  <c:v>3.3868483493839203E-3</c:v>
                </c:pt>
                <c:pt idx="1459">
                  <c:v>4.1986465640210611E-3</c:v>
                </c:pt>
                <c:pt idx="1460">
                  <c:v>4.988827956523857E-3</c:v>
                </c:pt>
                <c:pt idx="1461">
                  <c:v>4.7655382110947568E-3</c:v>
                </c:pt>
                <c:pt idx="1462">
                  <c:v>4.9220947304801218E-3</c:v>
                </c:pt>
                <c:pt idx="1463">
                  <c:v>3.7352847590653767E-3</c:v>
                </c:pt>
                <c:pt idx="1464">
                  <c:v>5.8750484861196332E-3</c:v>
                </c:pt>
                <c:pt idx="1465">
                  <c:v>1.0244527050813095E-2</c:v>
                </c:pt>
                <c:pt idx="1466">
                  <c:v>8.16247567267845E-3</c:v>
                </c:pt>
                <c:pt idx="1467">
                  <c:v>5.8113087854601434E-3</c:v>
                </c:pt>
                <c:pt idx="1468">
                  <c:v>7.0033782310837782E-3</c:v>
                </c:pt>
                <c:pt idx="1469">
                  <c:v>6.7633667335589105E-3</c:v>
                </c:pt>
                <c:pt idx="1470">
                  <c:v>1.0795457975355284E-2</c:v>
                </c:pt>
                <c:pt idx="1471">
                  <c:v>9.5240630348476518E-3</c:v>
                </c:pt>
                <c:pt idx="1472">
                  <c:v>1.2026214384992984E-2</c:v>
                </c:pt>
                <c:pt idx="1473">
                  <c:v>8.1205566493356175E-3</c:v>
                </c:pt>
                <c:pt idx="1474">
                  <c:v>4.3104973108482846E-3</c:v>
                </c:pt>
                <c:pt idx="1475">
                  <c:v>7.7159137333865542E-3</c:v>
                </c:pt>
                <c:pt idx="1476">
                  <c:v>1.0403741223726724E-2</c:v>
                </c:pt>
                <c:pt idx="1477">
                  <c:v>9.0570566434409576E-3</c:v>
                </c:pt>
                <c:pt idx="1478">
                  <c:v>1.1991188825943041E-2</c:v>
                </c:pt>
                <c:pt idx="1479">
                  <c:v>1.3562110998834916E-2</c:v>
                </c:pt>
                <c:pt idx="1480">
                  <c:v>5.3926450675875325E-3</c:v>
                </c:pt>
                <c:pt idx="1481">
                  <c:v>1.1714546282992304E-2</c:v>
                </c:pt>
                <c:pt idx="1482">
                  <c:v>1.3417640240794705E-2</c:v>
                </c:pt>
                <c:pt idx="1483">
                  <c:v>1.428207560973929E-2</c:v>
                </c:pt>
                <c:pt idx="1484">
                  <c:v>1.4659393739094976E-2</c:v>
                </c:pt>
                <c:pt idx="1485">
                  <c:v>1.7440110538500142E-2</c:v>
                </c:pt>
                <c:pt idx="1486">
                  <c:v>2.0600206437562423E-2</c:v>
                </c:pt>
                <c:pt idx="1487">
                  <c:v>2.2942070313858042E-2</c:v>
                </c:pt>
                <c:pt idx="1488">
                  <c:v>1.704057225507145E-2</c:v>
                </c:pt>
                <c:pt idx="1489">
                  <c:v>1.6338220225740954E-2</c:v>
                </c:pt>
                <c:pt idx="1490">
                  <c:v>1.4539761898122812E-2</c:v>
                </c:pt>
                <c:pt idx="1491">
                  <c:v>1.8009260154250976E-2</c:v>
                </c:pt>
                <c:pt idx="1492">
                  <c:v>1.1827195869632505E-2</c:v>
                </c:pt>
                <c:pt idx="1493">
                  <c:v>1.4191576287987178E-2</c:v>
                </c:pt>
                <c:pt idx="1494">
                  <c:v>1.4064431624384002E-2</c:v>
                </c:pt>
                <c:pt idx="1495">
                  <c:v>1.7391834312083163E-2</c:v>
                </c:pt>
                <c:pt idx="1496">
                  <c:v>1.553903741057111E-2</c:v>
                </c:pt>
                <c:pt idx="1497">
                  <c:v>2.3883936010724589E-2</c:v>
                </c:pt>
                <c:pt idx="1498">
                  <c:v>1.7213466038209085E-2</c:v>
                </c:pt>
                <c:pt idx="1499">
                  <c:v>1.5959488104223603E-2</c:v>
                </c:pt>
                <c:pt idx="1500">
                  <c:v>1.8039420914464324E-2</c:v>
                </c:pt>
                <c:pt idx="1501">
                  <c:v>1.8486342926014473E-2</c:v>
                </c:pt>
                <c:pt idx="1502">
                  <c:v>1.4957144622491255E-2</c:v>
                </c:pt>
                <c:pt idx="1503">
                  <c:v>1.9374448754299084E-2</c:v>
                </c:pt>
                <c:pt idx="1504">
                  <c:v>1.7111342970003496E-2</c:v>
                </c:pt>
                <c:pt idx="1505">
                  <c:v>1.3662514835262636E-2</c:v>
                </c:pt>
                <c:pt idx="1506">
                  <c:v>2.137946718341982E-2</c:v>
                </c:pt>
                <c:pt idx="1507">
                  <c:v>2.2510212401324978E-2</c:v>
                </c:pt>
                <c:pt idx="1508">
                  <c:v>1.9160397570267339E-2</c:v>
                </c:pt>
                <c:pt idx="1509">
                  <c:v>1.8255585210999948E-2</c:v>
                </c:pt>
                <c:pt idx="1510">
                  <c:v>2.5023896025491717E-2</c:v>
                </c:pt>
                <c:pt idx="1511">
                  <c:v>2.7539815131686549E-2</c:v>
                </c:pt>
                <c:pt idx="1512">
                  <c:v>1.8434840487679592E-2</c:v>
                </c:pt>
                <c:pt idx="1513">
                  <c:v>2.4085997298061539E-2</c:v>
                </c:pt>
                <c:pt idx="1514">
                  <c:v>2.9412869284822486E-2</c:v>
                </c:pt>
                <c:pt idx="1515">
                  <c:v>2.6154465426477251E-2</c:v>
                </c:pt>
                <c:pt idx="1516">
                  <c:v>3.0480939099345343E-2</c:v>
                </c:pt>
                <c:pt idx="1517">
                  <c:v>2.8523976301043679E-2</c:v>
                </c:pt>
                <c:pt idx="1518">
                  <c:v>3.0933292513455505E-2</c:v>
                </c:pt>
                <c:pt idx="1519">
                  <c:v>2.3757613775752948E-2</c:v>
                </c:pt>
                <c:pt idx="1520">
                  <c:v>3.0559116870912027E-2</c:v>
                </c:pt>
                <c:pt idx="1521">
                  <c:v>2.581854530404042E-2</c:v>
                </c:pt>
                <c:pt idx="1522">
                  <c:v>2.5913113549801838E-2</c:v>
                </c:pt>
                <c:pt idx="1523">
                  <c:v>1.3169245617766494E-2</c:v>
                </c:pt>
                <c:pt idx="1524">
                  <c:v>2.736060828881106E-2</c:v>
                </c:pt>
                <c:pt idx="1525">
                  <c:v>3.0235524590402674E-2</c:v>
                </c:pt>
                <c:pt idx="1526">
                  <c:v>3.8310339200227347E-2</c:v>
                </c:pt>
                <c:pt idx="1527">
                  <c:v>2.8415418485424244E-2</c:v>
                </c:pt>
                <c:pt idx="1528">
                  <c:v>3.0456849080553908E-2</c:v>
                </c:pt>
                <c:pt idx="1529">
                  <c:v>3.181930719987211E-2</c:v>
                </c:pt>
                <c:pt idx="1530">
                  <c:v>3.455387324315301E-2</c:v>
                </c:pt>
                <c:pt idx="1531">
                  <c:v>4.2122635115559914E-2</c:v>
                </c:pt>
                <c:pt idx="1532">
                  <c:v>2.0853674562955293E-2</c:v>
                </c:pt>
                <c:pt idx="1533">
                  <c:v>3.296933265314704E-2</c:v>
                </c:pt>
                <c:pt idx="1534">
                  <c:v>4.6489142638303935E-2</c:v>
                </c:pt>
                <c:pt idx="1535">
                  <c:v>4.0898487060940743E-2</c:v>
                </c:pt>
                <c:pt idx="1536">
                  <c:v>3.5270920137683619E-2</c:v>
                </c:pt>
                <c:pt idx="1537">
                  <c:v>2.8983933057438224E-2</c:v>
                </c:pt>
                <c:pt idx="1538">
                  <c:v>8.3426247731037666E-3</c:v>
                </c:pt>
                <c:pt idx="1539">
                  <c:v>2.6222953990905153E-2</c:v>
                </c:pt>
                <c:pt idx="1540">
                  <c:v>3.0734685406033583E-2</c:v>
                </c:pt>
                <c:pt idx="1541">
                  <c:v>2.11761434119631E-2</c:v>
                </c:pt>
                <c:pt idx="1542">
                  <c:v>3.7128887991247451E-2</c:v>
                </c:pt>
                <c:pt idx="1543">
                  <c:v>2.3210996407564164E-2</c:v>
                </c:pt>
                <c:pt idx="1544">
                  <c:v>5.1214787196666049E-2</c:v>
                </c:pt>
                <c:pt idx="1545">
                  <c:v>5.47243896494638E-2</c:v>
                </c:pt>
                <c:pt idx="1546">
                  <c:v>2.8159292404385861E-2</c:v>
                </c:pt>
                <c:pt idx="1547">
                  <c:v>3.161769726462195E-2</c:v>
                </c:pt>
                <c:pt idx="1548">
                  <c:v>6.9178653157991002E-2</c:v>
                </c:pt>
                <c:pt idx="1549">
                  <c:v>3.8281038634184472E-2</c:v>
                </c:pt>
                <c:pt idx="1550">
                  <c:v>2.9377926541770804E-2</c:v>
                </c:pt>
                <c:pt idx="1551">
                  <c:v>5.5251253399903812E-2</c:v>
                </c:pt>
                <c:pt idx="1552">
                  <c:v>2.2509752097692227E-2</c:v>
                </c:pt>
                <c:pt idx="1553">
                  <c:v>2.9628931698368163E-3</c:v>
                </c:pt>
                <c:pt idx="1554">
                  <c:v>8.7743075434776677E-4</c:v>
                </c:pt>
                <c:pt idx="1555">
                  <c:v>1.2050351743679477E-3</c:v>
                </c:pt>
                <c:pt idx="1556">
                  <c:v>1.0253025673201287E-3</c:v>
                </c:pt>
                <c:pt idx="1557">
                  <c:v>1.3999583286598795E-3</c:v>
                </c:pt>
                <c:pt idx="1558">
                  <c:v>1.8186543634476707E-3</c:v>
                </c:pt>
                <c:pt idx="1559">
                  <c:v>1.9369634937431582E-3</c:v>
                </c:pt>
                <c:pt idx="1560">
                  <c:v>2.7362694976220459E-3</c:v>
                </c:pt>
                <c:pt idx="1561">
                  <c:v>2.2019950284929294E-3</c:v>
                </c:pt>
                <c:pt idx="1562">
                  <c:v>2.2517325291225186E-3</c:v>
                </c:pt>
                <c:pt idx="1563">
                  <c:v>2.4440835137702049E-3</c:v>
                </c:pt>
                <c:pt idx="1564">
                  <c:v>1.7195750418853455E-3</c:v>
                </c:pt>
                <c:pt idx="1565">
                  <c:v>1.7594413220556745E-3</c:v>
                </c:pt>
                <c:pt idx="1566">
                  <c:v>4.2720367510648066E-3</c:v>
                </c:pt>
                <c:pt idx="1567">
                  <c:v>7.738594286850968E-3</c:v>
                </c:pt>
                <c:pt idx="1568">
                  <c:v>1.0511794064510329E-2</c:v>
                </c:pt>
                <c:pt idx="1569">
                  <c:v>5.1961587053594854E-3</c:v>
                </c:pt>
                <c:pt idx="1570">
                  <c:v>4.1727456848722911E-3</c:v>
                </c:pt>
                <c:pt idx="1571">
                  <c:v>7.2039270488526265E-3</c:v>
                </c:pt>
                <c:pt idx="1572">
                  <c:v>7.2438403536662687E-3</c:v>
                </c:pt>
                <c:pt idx="1573">
                  <c:v>7.991145174274808E-3</c:v>
                </c:pt>
                <c:pt idx="1574">
                  <c:v>6.7335013964316699E-3</c:v>
                </c:pt>
                <c:pt idx="1575">
                  <c:v>6.5383307567925654E-3</c:v>
                </c:pt>
                <c:pt idx="1576">
                  <c:v>3.2128184533454758E-3</c:v>
                </c:pt>
                <c:pt idx="1577">
                  <c:v>4.0833110444955132E-3</c:v>
                </c:pt>
                <c:pt idx="1578">
                  <c:v>5.2677175289879688E-3</c:v>
                </c:pt>
                <c:pt idx="1579">
                  <c:v>8.1724587188765352E-3</c:v>
                </c:pt>
                <c:pt idx="1580">
                  <c:v>4.2247499300655661E-3</c:v>
                </c:pt>
                <c:pt idx="1581">
                  <c:v>3.9618282103421098E-3</c:v>
                </c:pt>
                <c:pt idx="1582">
                  <c:v>6.3289328732794191E-3</c:v>
                </c:pt>
                <c:pt idx="1583">
                  <c:v>1.0388888278105664E-2</c:v>
                </c:pt>
                <c:pt idx="1584">
                  <c:v>1.1960604513283336E-2</c:v>
                </c:pt>
                <c:pt idx="1585">
                  <c:v>8.7825896229257756E-3</c:v>
                </c:pt>
                <c:pt idx="1586">
                  <c:v>6.9241611698652511E-3</c:v>
                </c:pt>
                <c:pt idx="1587">
                  <c:v>1.0466706644876133E-2</c:v>
                </c:pt>
                <c:pt idx="1588">
                  <c:v>4.423484507075635E-3</c:v>
                </c:pt>
                <c:pt idx="1589">
                  <c:v>4.1686781494385339E-3</c:v>
                </c:pt>
                <c:pt idx="1590">
                  <c:v>7.8045769369732652E-3</c:v>
                </c:pt>
                <c:pt idx="1591">
                  <c:v>1.0207744554261992E-2</c:v>
                </c:pt>
                <c:pt idx="1592">
                  <c:v>4.8637735950791215E-3</c:v>
                </c:pt>
                <c:pt idx="1593">
                  <c:v>8.4592628446475103E-3</c:v>
                </c:pt>
                <c:pt idx="1594">
                  <c:v>7.4695025031931619E-3</c:v>
                </c:pt>
                <c:pt idx="1595">
                  <c:v>8.670048567904454E-3</c:v>
                </c:pt>
                <c:pt idx="1596">
                  <c:v>1.0079689136630762E-2</c:v>
                </c:pt>
                <c:pt idx="1597">
                  <c:v>6.0029653115223911E-3</c:v>
                </c:pt>
                <c:pt idx="1598">
                  <c:v>2.2787715488229309E-3</c:v>
                </c:pt>
                <c:pt idx="1599">
                  <c:v>4.2618228975071244E-3</c:v>
                </c:pt>
                <c:pt idx="1600">
                  <c:v>3.1064856493327338E-3</c:v>
                </c:pt>
                <c:pt idx="1601">
                  <c:v>1.7842983831156136E-3</c:v>
                </c:pt>
                <c:pt idx="1602">
                  <c:v>2.7682669358795715E-3</c:v>
                </c:pt>
                <c:pt idx="1603">
                  <c:v>2.2433859681049852E-3</c:v>
                </c:pt>
                <c:pt idx="1604">
                  <c:v>3.2647902996076569E-3</c:v>
                </c:pt>
                <c:pt idx="1605">
                  <c:v>3.0346452510898385E-3</c:v>
                </c:pt>
                <c:pt idx="1606">
                  <c:v>3.3567989975632705E-3</c:v>
                </c:pt>
                <c:pt idx="1607">
                  <c:v>3.9642431046733144E-3</c:v>
                </c:pt>
                <c:pt idx="1608">
                  <c:v>3.4174998338422202E-3</c:v>
                </c:pt>
                <c:pt idx="1609">
                  <c:v>3.3557458701749632E-3</c:v>
                </c:pt>
                <c:pt idx="1610">
                  <c:v>1.3495549874705235E-3</c:v>
                </c:pt>
                <c:pt idx="1611">
                  <c:v>1.8647529434207314E-3</c:v>
                </c:pt>
                <c:pt idx="1612">
                  <c:v>3.1456557378564966E-3</c:v>
                </c:pt>
                <c:pt idx="1613">
                  <c:v>2.2754276974778871E-3</c:v>
                </c:pt>
                <c:pt idx="1614">
                  <c:v>3.6060757409431409E-3</c:v>
                </c:pt>
                <c:pt idx="1615">
                  <c:v>3.9009254247691998E-3</c:v>
                </c:pt>
                <c:pt idx="1616">
                  <c:v>4.029021324962888E-3</c:v>
                </c:pt>
                <c:pt idx="1617">
                  <c:v>2.8614294682815606E-3</c:v>
                </c:pt>
                <c:pt idx="1618">
                  <c:v>4.191710634762872E-3</c:v>
                </c:pt>
                <c:pt idx="1619">
                  <c:v>3.5135245912422497E-3</c:v>
                </c:pt>
                <c:pt idx="1620">
                  <c:v>3.7226940424758348E-3</c:v>
                </c:pt>
                <c:pt idx="1621">
                  <c:v>4.6706859086003893E-3</c:v>
                </c:pt>
                <c:pt idx="1622">
                  <c:v>4.1114538272681456E-3</c:v>
                </c:pt>
                <c:pt idx="1623">
                  <c:v>5.1847966164119711E-3</c:v>
                </c:pt>
                <c:pt idx="1624">
                  <c:v>6.3578660605647418E-3</c:v>
                </c:pt>
                <c:pt idx="1625">
                  <c:v>3.1717243855038982E-3</c:v>
                </c:pt>
                <c:pt idx="1626">
                  <c:v>4.5177321687302555E-3</c:v>
                </c:pt>
                <c:pt idx="1627">
                  <c:v>7.4091839638520474E-3</c:v>
                </c:pt>
                <c:pt idx="1628">
                  <c:v>8.7188198929836081E-3</c:v>
                </c:pt>
                <c:pt idx="1629">
                  <c:v>1.018886279097375E-2</c:v>
                </c:pt>
                <c:pt idx="1630">
                  <c:v>5.8461340223948466E-3</c:v>
                </c:pt>
                <c:pt idx="1631">
                  <c:v>3.1274968281695772E-3</c:v>
                </c:pt>
                <c:pt idx="1632">
                  <c:v>6.9177682090598783E-3</c:v>
                </c:pt>
                <c:pt idx="1633">
                  <c:v>1.6056756390718636E-2</c:v>
                </c:pt>
                <c:pt idx="1634">
                  <c:v>3.7786644550971251E-3</c:v>
                </c:pt>
                <c:pt idx="1635">
                  <c:v>1.2019303095782355E-2</c:v>
                </c:pt>
                <c:pt idx="1636">
                  <c:v>1.1033569863835739E-2</c:v>
                </c:pt>
                <c:pt idx="1637">
                  <c:v>3.3519280285560834E-3</c:v>
                </c:pt>
                <c:pt idx="1638">
                  <c:v>4.5692715036445963E-3</c:v>
                </c:pt>
                <c:pt idx="1639">
                  <c:v>5.3661753827811713E-3</c:v>
                </c:pt>
                <c:pt idx="1640">
                  <c:v>4.5129111754980402E-3</c:v>
                </c:pt>
                <c:pt idx="1641">
                  <c:v>1.398336024542925E-2</c:v>
                </c:pt>
                <c:pt idx="1642">
                  <c:v>1.1249553699021385E-2</c:v>
                </c:pt>
                <c:pt idx="1643">
                  <c:v>2.8778250546582364E-3</c:v>
                </c:pt>
                <c:pt idx="1644">
                  <c:v>5.7945116168524533E-3</c:v>
                </c:pt>
                <c:pt idx="1645">
                  <c:v>1.214008889963083E-2</c:v>
                </c:pt>
                <c:pt idx="1646">
                  <c:v>9.5640796055149434E-3</c:v>
                </c:pt>
                <c:pt idx="1647">
                  <c:v>5.149229336274385E-3</c:v>
                </c:pt>
                <c:pt idx="1648">
                  <c:v>3.4042340804178619E-3</c:v>
                </c:pt>
                <c:pt idx="1649">
                  <c:v>2.7479429191060783E-3</c:v>
                </c:pt>
                <c:pt idx="1650">
                  <c:v>3.312935650989978E-3</c:v>
                </c:pt>
                <c:pt idx="1651">
                  <c:v>5.4018638501814398E-3</c:v>
                </c:pt>
                <c:pt idx="1652">
                  <c:v>6.3918185723304648E-3</c:v>
                </c:pt>
                <c:pt idx="1653">
                  <c:v>3.3472109119998855E-3</c:v>
                </c:pt>
                <c:pt idx="1654">
                  <c:v>7.7436843429814382E-3</c:v>
                </c:pt>
                <c:pt idx="1655">
                  <c:v>5.1419442713348867E-3</c:v>
                </c:pt>
                <c:pt idx="1656">
                  <c:v>7.9019650829585501E-3</c:v>
                </c:pt>
                <c:pt idx="1657">
                  <c:v>1.0763546965614825E-2</c:v>
                </c:pt>
                <c:pt idx="1658">
                  <c:v>3.5778907518456762E-3</c:v>
                </c:pt>
                <c:pt idx="1659">
                  <c:v>4.2386494727258929E-3</c:v>
                </c:pt>
                <c:pt idx="1660">
                  <c:v>6.2164610263404424E-3</c:v>
                </c:pt>
                <c:pt idx="1661">
                  <c:v>4.4034931881408975E-3</c:v>
                </c:pt>
                <c:pt idx="1662">
                  <c:v>1.2528424375273919E-2</c:v>
                </c:pt>
                <c:pt idx="1663">
                  <c:v>3.106908096455752E-3</c:v>
                </c:pt>
                <c:pt idx="1664">
                  <c:v>4.4637473397505772E-3</c:v>
                </c:pt>
                <c:pt idx="1665">
                  <c:v>6.7281542737812373E-3</c:v>
                </c:pt>
                <c:pt idx="1666">
                  <c:v>2.0624895061049805E-2</c:v>
                </c:pt>
                <c:pt idx="1667">
                  <c:v>5.4677008207312484E-3</c:v>
                </c:pt>
                <c:pt idx="1668">
                  <c:v>6.7478406202649477E-3</c:v>
                </c:pt>
                <c:pt idx="1669">
                  <c:v>1.0193590219615127E-2</c:v>
                </c:pt>
                <c:pt idx="1670">
                  <c:v>5.1492021072670462E-3</c:v>
                </c:pt>
                <c:pt idx="1671">
                  <c:v>4.5625570120129211E-3</c:v>
                </c:pt>
                <c:pt idx="1672">
                  <c:v>6.1617678532964893E-3</c:v>
                </c:pt>
                <c:pt idx="1673">
                  <c:v>1.0167694934878332E-2</c:v>
                </c:pt>
                <c:pt idx="1674">
                  <c:v>1.1503438888660593E-2</c:v>
                </c:pt>
                <c:pt idx="1675">
                  <c:v>5.4551692377957485E-3</c:v>
                </c:pt>
                <c:pt idx="1676">
                  <c:v>6.9733044582242221E-3</c:v>
                </c:pt>
                <c:pt idx="1677">
                  <c:v>1.1389814045538536E-2</c:v>
                </c:pt>
                <c:pt idx="1678">
                  <c:v>3.3124241786714687E-3</c:v>
                </c:pt>
                <c:pt idx="1679">
                  <c:v>4.4206216286353005E-3</c:v>
                </c:pt>
                <c:pt idx="1680">
                  <c:v>4.4288008188866452E-3</c:v>
                </c:pt>
                <c:pt idx="1681">
                  <c:v>7.7693452194704873E-3</c:v>
                </c:pt>
                <c:pt idx="1682">
                  <c:v>4.4236594952950887E-3</c:v>
                </c:pt>
                <c:pt idx="1683">
                  <c:v>6.517678489362814E-3</c:v>
                </c:pt>
                <c:pt idx="1684">
                  <c:v>7.9350026513674496E-3</c:v>
                </c:pt>
                <c:pt idx="1685">
                  <c:v>2.2946047863608584E-3</c:v>
                </c:pt>
                <c:pt idx="1686">
                  <c:v>1.1311762995426251E-2</c:v>
                </c:pt>
                <c:pt idx="1687">
                  <c:v>9.2869503397306208E-3</c:v>
                </c:pt>
                <c:pt idx="1688">
                  <c:v>1.0392986757653913E-2</c:v>
                </c:pt>
                <c:pt idx="1689">
                  <c:v>6.6411139670474462E-3</c:v>
                </c:pt>
                <c:pt idx="1690">
                  <c:v>2.1971083960292048E-3</c:v>
                </c:pt>
                <c:pt idx="1691">
                  <c:v>5.0213952675542805E-3</c:v>
                </c:pt>
                <c:pt idx="1692">
                  <c:v>6.9270784343133341E-3</c:v>
                </c:pt>
                <c:pt idx="1693">
                  <c:v>4.8432122819752794E-3</c:v>
                </c:pt>
                <c:pt idx="1694">
                  <c:v>5.8002700128634219E-3</c:v>
                </c:pt>
                <c:pt idx="1695">
                  <c:v>7.5882061289968368E-3</c:v>
                </c:pt>
                <c:pt idx="1696">
                  <c:v>6.5175487048704083E-3</c:v>
                </c:pt>
                <c:pt idx="1697">
                  <c:v>8.5083480439330731E-3</c:v>
                </c:pt>
                <c:pt idx="1698">
                  <c:v>1.1091940216152195E-2</c:v>
                </c:pt>
                <c:pt idx="1699">
                  <c:v>7.6010256268145976E-3</c:v>
                </c:pt>
                <c:pt idx="1700">
                  <c:v>8.9419871766531697E-3</c:v>
                </c:pt>
                <c:pt idx="1701">
                  <c:v>3.3697306156491454E-3</c:v>
                </c:pt>
                <c:pt idx="1702">
                  <c:v>7.1170161312838955E-3</c:v>
                </c:pt>
                <c:pt idx="1703">
                  <c:v>1.7317089757579628E-2</c:v>
                </c:pt>
                <c:pt idx="1704">
                  <c:v>9.189908551332478E-3</c:v>
                </c:pt>
                <c:pt idx="1705">
                  <c:v>2.65027134585228E-3</c:v>
                </c:pt>
                <c:pt idx="1706">
                  <c:v>3.5464553700448767E-3</c:v>
                </c:pt>
                <c:pt idx="1707">
                  <c:v>7.5470293567479405E-3</c:v>
                </c:pt>
                <c:pt idx="1708">
                  <c:v>2.7595430399856933E-3</c:v>
                </c:pt>
                <c:pt idx="1709">
                  <c:v>4.1245254870536808E-3</c:v>
                </c:pt>
                <c:pt idx="1710">
                  <c:v>5.9742428838028012E-3</c:v>
                </c:pt>
                <c:pt idx="1711">
                  <c:v>5.3543781104237551E-3</c:v>
                </c:pt>
                <c:pt idx="1712">
                  <c:v>7.0564546800130573E-3</c:v>
                </c:pt>
                <c:pt idx="1713">
                  <c:v>8.5718439483360252E-3</c:v>
                </c:pt>
                <c:pt idx="1714">
                  <c:v>1.4582907896288095E-2</c:v>
                </c:pt>
                <c:pt idx="1715">
                  <c:v>2.3835748542354171E-3</c:v>
                </c:pt>
                <c:pt idx="1716">
                  <c:v>6.71326140063428E-3</c:v>
                </c:pt>
                <c:pt idx="1717">
                  <c:v>1.4698452601918861E-3</c:v>
                </c:pt>
                <c:pt idx="1718">
                  <c:v>1.4732625790683761E-2</c:v>
                </c:pt>
                <c:pt idx="1719">
                  <c:v>3.2130741372404792E-3</c:v>
                </c:pt>
                <c:pt idx="1720">
                  <c:v>8.9308384578740494E-3</c:v>
                </c:pt>
                <c:pt idx="1721">
                  <c:v>7.8450861618824027E-3</c:v>
                </c:pt>
                <c:pt idx="1722">
                  <c:v>1.1608782951563654E-3</c:v>
                </c:pt>
                <c:pt idx="1723">
                  <c:v>7.231867069278696E-3</c:v>
                </c:pt>
                <c:pt idx="1724">
                  <c:v>4.1318001762887082E-3</c:v>
                </c:pt>
                <c:pt idx="1725">
                  <c:v>5.4328855353504412E-3</c:v>
                </c:pt>
                <c:pt idx="1726">
                  <c:v>6.1518701362045505E-3</c:v>
                </c:pt>
                <c:pt idx="1727">
                  <c:v>3.4950725703375702E-3</c:v>
                </c:pt>
                <c:pt idx="1728">
                  <c:v>5.1471483661859174E-3</c:v>
                </c:pt>
                <c:pt idx="1729">
                  <c:v>5.7904673707258325E-3</c:v>
                </c:pt>
                <c:pt idx="1730">
                  <c:v>9.9341917263387446E-3</c:v>
                </c:pt>
                <c:pt idx="1731">
                  <c:v>7.7617794609336418E-3</c:v>
                </c:pt>
                <c:pt idx="1732">
                  <c:v>1.940943933318958E-3</c:v>
                </c:pt>
                <c:pt idx="1733">
                  <c:v>1.4881220135396065E-2</c:v>
                </c:pt>
                <c:pt idx="1734">
                  <c:v>4.5958261145811474E-3</c:v>
                </c:pt>
                <c:pt idx="1735">
                  <c:v>7.2141684323976515E-3</c:v>
                </c:pt>
                <c:pt idx="1736">
                  <c:v>4.6730260230771576E-3</c:v>
                </c:pt>
                <c:pt idx="1737">
                  <c:v>5.3929633011911803E-3</c:v>
                </c:pt>
                <c:pt idx="1738">
                  <c:v>9.456960450838681E-3</c:v>
                </c:pt>
                <c:pt idx="1739">
                  <c:v>6.0165077657529523E-3</c:v>
                </c:pt>
                <c:pt idx="1740">
                  <c:v>8.2652965589606817E-3</c:v>
                </c:pt>
                <c:pt idx="1741">
                  <c:v>2.0152873396778494E-3</c:v>
                </c:pt>
                <c:pt idx="1742">
                  <c:v>4.940009996248179E-3</c:v>
                </c:pt>
                <c:pt idx="1743">
                  <c:v>1.2365553206612772E-2</c:v>
                </c:pt>
                <c:pt idx="1744">
                  <c:v>1.0228252397750996E-2</c:v>
                </c:pt>
                <c:pt idx="1745">
                  <c:v>1.8902306737393763E-3</c:v>
                </c:pt>
                <c:pt idx="1746">
                  <c:v>4.3369483517081576E-3</c:v>
                </c:pt>
                <c:pt idx="1747">
                  <c:v>4.4680893675993387E-3</c:v>
                </c:pt>
                <c:pt idx="1748">
                  <c:v>4.3090951377650639E-3</c:v>
                </c:pt>
                <c:pt idx="1749">
                  <c:v>3.0258189859813096E-3</c:v>
                </c:pt>
                <c:pt idx="1750">
                  <c:v>6.3866849502278184E-3</c:v>
                </c:pt>
                <c:pt idx="1751">
                  <c:v>8.5550107735792112E-3</c:v>
                </c:pt>
                <c:pt idx="1752">
                  <c:v>6.6918990698886785E-3</c:v>
                </c:pt>
                <c:pt idx="1753">
                  <c:v>1.5809361992634077E-2</c:v>
                </c:pt>
                <c:pt idx="1754">
                  <c:v>8.1126232238418229E-3</c:v>
                </c:pt>
                <c:pt idx="1755">
                  <c:v>1.9024599705540991E-3</c:v>
                </c:pt>
                <c:pt idx="1756">
                  <c:v>1.172770975455064E-2</c:v>
                </c:pt>
                <c:pt idx="1757">
                  <c:v>6.3090557970761508E-3</c:v>
                </c:pt>
                <c:pt idx="1758">
                  <c:v>4.3753509332762992E-3</c:v>
                </c:pt>
                <c:pt idx="1759">
                  <c:v>5.2651259515362611E-3</c:v>
                </c:pt>
                <c:pt idx="1760">
                  <c:v>3.3234073654910142E-3</c:v>
                </c:pt>
                <c:pt idx="1761">
                  <c:v>5.0445864794053464E-3</c:v>
                </c:pt>
                <c:pt idx="1762">
                  <c:v>9.816560543829846E-3</c:v>
                </c:pt>
                <c:pt idx="1763">
                  <c:v>3.6071390371578871E-3</c:v>
                </c:pt>
                <c:pt idx="1764">
                  <c:v>7.8399300504962584E-3</c:v>
                </c:pt>
                <c:pt idx="1765">
                  <c:v>1.3990475827326836E-3</c:v>
                </c:pt>
                <c:pt idx="1766">
                  <c:v>1.0953980732432663E-3</c:v>
                </c:pt>
                <c:pt idx="1767">
                  <c:v>1.1515755386661292E-3</c:v>
                </c:pt>
                <c:pt idx="1768">
                  <c:v>9.4911168218930623E-4</c:v>
                </c:pt>
                <c:pt idx="1769">
                  <c:v>1.4163593718984097E-3</c:v>
                </c:pt>
                <c:pt idx="1770">
                  <c:v>1.1835908882661254E-3</c:v>
                </c:pt>
                <c:pt idx="1771">
                  <c:v>1.083762305216813E-3</c:v>
                </c:pt>
                <c:pt idx="1772">
                  <c:v>1.1793172880642775E-3</c:v>
                </c:pt>
                <c:pt idx="1773">
                  <c:v>1.8896413453338293E-3</c:v>
                </c:pt>
                <c:pt idx="1774">
                  <c:v>8.9981205204528133E-4</c:v>
                </c:pt>
                <c:pt idx="1775">
                  <c:v>1.9201155143402243E-3</c:v>
                </c:pt>
                <c:pt idx="1776">
                  <c:v>1.2174874777427346E-3</c:v>
                </c:pt>
                <c:pt idx="1777">
                  <c:v>2.2853546557940136E-3</c:v>
                </c:pt>
                <c:pt idx="1778">
                  <c:v>2.2117181104488923E-3</c:v>
                </c:pt>
                <c:pt idx="1779">
                  <c:v>2.3295292599628909E-3</c:v>
                </c:pt>
                <c:pt idx="1780">
                  <c:v>1.58597747918318E-3</c:v>
                </c:pt>
                <c:pt idx="1781">
                  <c:v>2.0457191717570492E-3</c:v>
                </c:pt>
                <c:pt idx="1782">
                  <c:v>1.322031093497293E-3</c:v>
                </c:pt>
                <c:pt idx="1783">
                  <c:v>2.2861944795797709E-3</c:v>
                </c:pt>
                <c:pt idx="1784">
                  <c:v>2.0584181173384777E-3</c:v>
                </c:pt>
                <c:pt idx="1785">
                  <c:v>4.4061914607304688E-3</c:v>
                </c:pt>
                <c:pt idx="1786">
                  <c:v>3.6717479482394023E-3</c:v>
                </c:pt>
                <c:pt idx="1787">
                  <c:v>4.3784560424832151E-3</c:v>
                </c:pt>
                <c:pt idx="1788">
                  <c:v>4.6598691826590195E-3</c:v>
                </c:pt>
                <c:pt idx="1789">
                  <c:v>4.5714659636639779E-3</c:v>
                </c:pt>
                <c:pt idx="1790">
                  <c:v>2.9326955971815507E-3</c:v>
                </c:pt>
                <c:pt idx="1791">
                  <c:v>3.1367758415412617E-3</c:v>
                </c:pt>
                <c:pt idx="1792">
                  <c:v>2.0170222881018638E-3</c:v>
                </c:pt>
                <c:pt idx="1793">
                  <c:v>1.5652047335723859E-3</c:v>
                </c:pt>
                <c:pt idx="1794">
                  <c:v>7.4915663857710937E-3</c:v>
                </c:pt>
                <c:pt idx="1795">
                  <c:v>4.8661300518756849E-3</c:v>
                </c:pt>
                <c:pt idx="1796">
                  <c:v>4.1994453607266911E-3</c:v>
                </c:pt>
                <c:pt idx="1797">
                  <c:v>9.472276914286289E-3</c:v>
                </c:pt>
                <c:pt idx="1798">
                  <c:v>5.5683782342196356E-3</c:v>
                </c:pt>
                <c:pt idx="1799">
                  <c:v>7.6814399348684656E-3</c:v>
                </c:pt>
                <c:pt idx="1800">
                  <c:v>5.3833518098750392E-3</c:v>
                </c:pt>
                <c:pt idx="1801">
                  <c:v>9.0405112650756552E-3</c:v>
                </c:pt>
                <c:pt idx="1802">
                  <c:v>3.5021443155108995E-3</c:v>
                </c:pt>
                <c:pt idx="1803">
                  <c:v>2.5777668386804159E-3</c:v>
                </c:pt>
                <c:pt idx="1804">
                  <c:v>2.0811179537004389E-3</c:v>
                </c:pt>
                <c:pt idx="1805">
                  <c:v>3.9231341628322321E-3</c:v>
                </c:pt>
                <c:pt idx="1806">
                  <c:v>3.1523171503872517E-3</c:v>
                </c:pt>
                <c:pt idx="1807">
                  <c:v>1.2801134105927317E-3</c:v>
                </c:pt>
                <c:pt idx="1808">
                  <c:v>5.8658513185678995E-3</c:v>
                </c:pt>
                <c:pt idx="1809">
                  <c:v>3.4266958114042363E-3</c:v>
                </c:pt>
                <c:pt idx="1810">
                  <c:v>4.5856480499064361E-3</c:v>
                </c:pt>
                <c:pt idx="1811">
                  <c:v>4.6732472585403195E-3</c:v>
                </c:pt>
                <c:pt idx="1812">
                  <c:v>2.6598111614235978E-3</c:v>
                </c:pt>
                <c:pt idx="1813">
                  <c:v>2.6043100611717555E-3</c:v>
                </c:pt>
                <c:pt idx="1814">
                  <c:v>1.1556141728371353E-2</c:v>
                </c:pt>
                <c:pt idx="1815">
                  <c:v>1.0962671538516012E-2</c:v>
                </c:pt>
                <c:pt idx="1816">
                  <c:v>1.6323857734979366E-2</c:v>
                </c:pt>
                <c:pt idx="1817">
                  <c:v>1.7764966040584886E-2</c:v>
                </c:pt>
                <c:pt idx="1818">
                  <c:v>9.259962960025821E-3</c:v>
                </c:pt>
                <c:pt idx="1819">
                  <c:v>1.7098828968085025E-2</c:v>
                </c:pt>
                <c:pt idx="1820">
                  <c:v>1.6493575922868278E-2</c:v>
                </c:pt>
                <c:pt idx="1821">
                  <c:v>2.3715140912009436E-2</c:v>
                </c:pt>
                <c:pt idx="1822">
                  <c:v>2.5538558002758768E-2</c:v>
                </c:pt>
                <c:pt idx="1823">
                  <c:v>2.3265684657964938E-2</c:v>
                </c:pt>
                <c:pt idx="1824">
                  <c:v>1.7169743663572937E-2</c:v>
                </c:pt>
                <c:pt idx="1825">
                  <c:v>1.7011266986407234E-2</c:v>
                </c:pt>
                <c:pt idx="1826">
                  <c:v>9.1651169078640939E-3</c:v>
                </c:pt>
                <c:pt idx="1827">
                  <c:v>2.26615356794732E-2</c:v>
                </c:pt>
                <c:pt idx="1828">
                  <c:v>1.7094547476125793E-2</c:v>
                </c:pt>
                <c:pt idx="1829">
                  <c:v>1.7311312498033655E-2</c:v>
                </c:pt>
                <c:pt idx="1830">
                  <c:v>1.3663563429515205E-2</c:v>
                </c:pt>
                <c:pt idx="1831">
                  <c:v>1.6637462316800668E-2</c:v>
                </c:pt>
                <c:pt idx="1832">
                  <c:v>1.6104493992139386E-2</c:v>
                </c:pt>
                <c:pt idx="1833">
                  <c:v>2.8209476666836333E-2</c:v>
                </c:pt>
                <c:pt idx="1834">
                  <c:v>1.5404596959490788E-2</c:v>
                </c:pt>
                <c:pt idx="1835">
                  <c:v>2.159007314955674E-2</c:v>
                </c:pt>
                <c:pt idx="1836">
                  <c:v>1.6545862951865133E-2</c:v>
                </c:pt>
                <c:pt idx="1837">
                  <c:v>2.2343327906619737E-2</c:v>
                </c:pt>
                <c:pt idx="1838">
                  <c:v>6.1288202711983876E-3</c:v>
                </c:pt>
                <c:pt idx="1839">
                  <c:v>9.3951626692199246E-3</c:v>
                </c:pt>
                <c:pt idx="1840">
                  <c:v>9.6601826047376747E-3</c:v>
                </c:pt>
                <c:pt idx="1841">
                  <c:v>1.3733089993552508E-2</c:v>
                </c:pt>
                <c:pt idx="1842">
                  <c:v>1.4108965880852874E-2</c:v>
                </c:pt>
                <c:pt idx="1843">
                  <c:v>1.4356181956227126E-2</c:v>
                </c:pt>
                <c:pt idx="1844">
                  <c:v>1.488991076246585E-2</c:v>
                </c:pt>
                <c:pt idx="1845">
                  <c:v>1.2684905562664042E-2</c:v>
                </c:pt>
                <c:pt idx="1846">
                  <c:v>7.6502960134250076E-3</c:v>
                </c:pt>
                <c:pt idx="1847">
                  <c:v>1.4054734915520792E-2</c:v>
                </c:pt>
                <c:pt idx="1848">
                  <c:v>1.6492695375731694E-2</c:v>
                </c:pt>
                <c:pt idx="1849">
                  <c:v>1.1826456265208455E-2</c:v>
                </c:pt>
                <c:pt idx="1850">
                  <c:v>1.6796397202413906E-2</c:v>
                </c:pt>
                <c:pt idx="1851">
                  <c:v>1.6949652500537721E-2</c:v>
                </c:pt>
                <c:pt idx="1852">
                  <c:v>1.7350707234105832E-2</c:v>
                </c:pt>
                <c:pt idx="1853">
                  <c:v>1.5765180255904974E-2</c:v>
                </c:pt>
                <c:pt idx="1854">
                  <c:v>1.9506767548131479E-2</c:v>
                </c:pt>
                <c:pt idx="1855">
                  <c:v>2.7104059318771211E-2</c:v>
                </c:pt>
                <c:pt idx="1856">
                  <c:v>2.6796082351990019E-2</c:v>
                </c:pt>
                <c:pt idx="1857">
                  <c:v>2.2703131175732617E-2</c:v>
                </c:pt>
                <c:pt idx="1858">
                  <c:v>1.7628077963747234E-2</c:v>
                </c:pt>
                <c:pt idx="1859">
                  <c:v>1.4804077756531397E-2</c:v>
                </c:pt>
                <c:pt idx="1860">
                  <c:v>1.0979920634682488E-2</c:v>
                </c:pt>
                <c:pt idx="1861">
                  <c:v>1.3616140361441995E-2</c:v>
                </c:pt>
                <c:pt idx="1862">
                  <c:v>9.8995893099675276E-3</c:v>
                </c:pt>
                <c:pt idx="1863">
                  <c:v>7.8912464220629412E-3</c:v>
                </c:pt>
                <c:pt idx="1864">
                  <c:v>8.9109442239315387E-3</c:v>
                </c:pt>
                <c:pt idx="1865">
                  <c:v>1.2574708374982268E-2</c:v>
                </c:pt>
                <c:pt idx="1866">
                  <c:v>9.637562430212486E-3</c:v>
                </c:pt>
                <c:pt idx="1867">
                  <c:v>7.3470604275401377E-3</c:v>
                </c:pt>
                <c:pt idx="1868">
                  <c:v>2.0636920754852806E-3</c:v>
                </c:pt>
                <c:pt idx="1869">
                  <c:v>4.918309824951326E-3</c:v>
                </c:pt>
                <c:pt idx="1870">
                  <c:v>1.2596411798043595E-2</c:v>
                </c:pt>
                <c:pt idx="1871">
                  <c:v>1.7028091650948381E-2</c:v>
                </c:pt>
                <c:pt idx="1872">
                  <c:v>1.4231112491360559E-2</c:v>
                </c:pt>
                <c:pt idx="1873">
                  <c:v>2.2314878515960333E-2</c:v>
                </c:pt>
                <c:pt idx="1874">
                  <c:v>1.7903204457068993E-2</c:v>
                </c:pt>
                <c:pt idx="1875">
                  <c:v>1.2899572642848984E-2</c:v>
                </c:pt>
                <c:pt idx="1876">
                  <c:v>1.4467511210510322E-2</c:v>
                </c:pt>
                <c:pt idx="1877">
                  <c:v>1.6607164325519251E-2</c:v>
                </c:pt>
                <c:pt idx="1878">
                  <c:v>1.5841054781095321E-2</c:v>
                </c:pt>
                <c:pt idx="1879">
                  <c:v>1.9150392443986305E-2</c:v>
                </c:pt>
                <c:pt idx="1880">
                  <c:v>1.8215046304457073E-2</c:v>
                </c:pt>
                <c:pt idx="1881">
                  <c:v>2.1382672244208464E-2</c:v>
                </c:pt>
                <c:pt idx="1882">
                  <c:v>1.5836119545740046E-2</c:v>
                </c:pt>
                <c:pt idx="1883">
                  <c:v>1.8764320223421591E-2</c:v>
                </c:pt>
                <c:pt idx="1884">
                  <c:v>1.6890737265667564E-2</c:v>
                </c:pt>
                <c:pt idx="1885">
                  <c:v>2.1983398739515502E-2</c:v>
                </c:pt>
                <c:pt idx="1886">
                  <c:v>2.6468493383706361E-2</c:v>
                </c:pt>
                <c:pt idx="1887">
                  <c:v>1.9909700654285694E-2</c:v>
                </c:pt>
                <c:pt idx="1888">
                  <c:v>2.6955139028632336E-2</c:v>
                </c:pt>
                <c:pt idx="1889">
                  <c:v>2.4415916892741436E-2</c:v>
                </c:pt>
                <c:pt idx="1890">
                  <c:v>2.0616125349864258E-2</c:v>
                </c:pt>
                <c:pt idx="1891">
                  <c:v>2.1484257586331389E-2</c:v>
                </c:pt>
                <c:pt idx="1892">
                  <c:v>1.8861622383258756E-2</c:v>
                </c:pt>
                <c:pt idx="1893">
                  <c:v>2.5734635278406463E-2</c:v>
                </c:pt>
                <c:pt idx="1894">
                  <c:v>2.0878763655402349E-2</c:v>
                </c:pt>
                <c:pt idx="1895">
                  <c:v>1.2655540664503608E-2</c:v>
                </c:pt>
                <c:pt idx="1896">
                  <c:v>1.7055029366660566E-2</c:v>
                </c:pt>
                <c:pt idx="1897">
                  <c:v>1.191764979753264E-2</c:v>
                </c:pt>
                <c:pt idx="1898">
                  <c:v>2.2316931460499671E-2</c:v>
                </c:pt>
                <c:pt idx="1899">
                  <c:v>2.5841276664477428E-2</c:v>
                </c:pt>
                <c:pt idx="1900">
                  <c:v>2.6097455901749261E-2</c:v>
                </c:pt>
                <c:pt idx="1901">
                  <c:v>2.6194438423654525E-2</c:v>
                </c:pt>
                <c:pt idx="1902">
                  <c:v>2.9308229688828798E-2</c:v>
                </c:pt>
                <c:pt idx="1903">
                  <c:v>3.3207338005399094E-2</c:v>
                </c:pt>
                <c:pt idx="1904">
                  <c:v>3.7182415951931162E-2</c:v>
                </c:pt>
                <c:pt idx="1905">
                  <c:v>3.1313698807664873E-2</c:v>
                </c:pt>
                <c:pt idx="1906">
                  <c:v>1.4700408901860062E-2</c:v>
                </c:pt>
                <c:pt idx="1907">
                  <c:v>1.8979892713348143E-2</c:v>
                </c:pt>
                <c:pt idx="1908">
                  <c:v>1.9202870200090427E-2</c:v>
                </c:pt>
                <c:pt idx="1909">
                  <c:v>1.5976560838927234E-2</c:v>
                </c:pt>
                <c:pt idx="1910">
                  <c:v>2.130259790298231E-2</c:v>
                </c:pt>
                <c:pt idx="1911">
                  <c:v>1.9807237267599323E-2</c:v>
                </c:pt>
                <c:pt idx="1912">
                  <c:v>2.1471882837971197E-2</c:v>
                </c:pt>
                <c:pt idx="1913">
                  <c:v>1.9901751693038896E-2</c:v>
                </c:pt>
                <c:pt idx="1914">
                  <c:v>1.941099127162348E-2</c:v>
                </c:pt>
                <c:pt idx="1915">
                  <c:v>2.4115731683579136E-2</c:v>
                </c:pt>
                <c:pt idx="1916">
                  <c:v>1.71907031579944E-2</c:v>
                </c:pt>
                <c:pt idx="1917">
                  <c:v>2.2100031016838141E-2</c:v>
                </c:pt>
                <c:pt idx="1918">
                  <c:v>1.8590664525704806E-2</c:v>
                </c:pt>
                <c:pt idx="1919">
                  <c:v>1.5648225319327701E-2</c:v>
                </c:pt>
                <c:pt idx="1920">
                  <c:v>2.3516709919683899E-2</c:v>
                </c:pt>
                <c:pt idx="1921">
                  <c:v>1.5501889656314655E-2</c:v>
                </c:pt>
                <c:pt idx="1922">
                  <c:v>1.6974281140843463E-2</c:v>
                </c:pt>
                <c:pt idx="1923">
                  <c:v>1.8488474452819467E-2</c:v>
                </c:pt>
                <c:pt idx="1924">
                  <c:v>1.5653285717926436E-2</c:v>
                </c:pt>
                <c:pt idx="1925">
                  <c:v>1.5389618341455656E-2</c:v>
                </c:pt>
                <c:pt idx="1926">
                  <c:v>6.3930164263438522E-3</c:v>
                </c:pt>
                <c:pt idx="1927">
                  <c:v>4.3709000441170265E-3</c:v>
                </c:pt>
                <c:pt idx="1928">
                  <c:v>1.2098618464440596E-2</c:v>
                </c:pt>
                <c:pt idx="1929">
                  <c:v>1.1119378710942884E-2</c:v>
                </c:pt>
                <c:pt idx="1930">
                  <c:v>1.5208101656576396E-2</c:v>
                </c:pt>
                <c:pt idx="1931">
                  <c:v>1.7081640842346771E-2</c:v>
                </c:pt>
                <c:pt idx="1932">
                  <c:v>2.2683249168422188E-2</c:v>
                </c:pt>
                <c:pt idx="1933">
                  <c:v>1.5757181186050916E-2</c:v>
                </c:pt>
                <c:pt idx="1934">
                  <c:v>2.2012600143933796E-2</c:v>
                </c:pt>
                <c:pt idx="1935">
                  <c:v>2.0434760754408234E-2</c:v>
                </c:pt>
                <c:pt idx="1936">
                  <c:v>1.8176159053948981E-2</c:v>
                </c:pt>
                <c:pt idx="1937">
                  <c:v>1.9588390679593577E-2</c:v>
                </c:pt>
                <c:pt idx="1938">
                  <c:v>1.6514879230480266E-2</c:v>
                </c:pt>
                <c:pt idx="1939">
                  <c:v>1.2670974660498947E-2</c:v>
                </c:pt>
                <c:pt idx="1940">
                  <c:v>1.5850458756684439E-2</c:v>
                </c:pt>
                <c:pt idx="1941">
                  <c:v>1.5717248202263657E-2</c:v>
                </c:pt>
                <c:pt idx="1942">
                  <c:v>2.2806104837529335E-2</c:v>
                </c:pt>
                <c:pt idx="1943">
                  <c:v>1.7776709233371494E-2</c:v>
                </c:pt>
                <c:pt idx="1944">
                  <c:v>9.9977851801533527E-3</c:v>
                </c:pt>
                <c:pt idx="1945">
                  <c:v>1.4955393241101844E-2</c:v>
                </c:pt>
                <c:pt idx="1946">
                  <c:v>1.7731994812534742E-2</c:v>
                </c:pt>
                <c:pt idx="1947">
                  <c:v>1.1981990155529865E-2</c:v>
                </c:pt>
                <c:pt idx="1948">
                  <c:v>1.8433558734481298E-2</c:v>
                </c:pt>
                <c:pt idx="1949">
                  <c:v>2.4623958758775457E-2</c:v>
                </c:pt>
                <c:pt idx="1950">
                  <c:v>2.3240590979460067E-2</c:v>
                </c:pt>
                <c:pt idx="1951">
                  <c:v>2.0323439716512182E-2</c:v>
                </c:pt>
                <c:pt idx="1952">
                  <c:v>2.2438963167538642E-2</c:v>
                </c:pt>
                <c:pt idx="1953">
                  <c:v>2.5840041016372634E-2</c:v>
                </c:pt>
                <c:pt idx="1954">
                  <c:v>2.7043145936404951E-2</c:v>
                </c:pt>
                <c:pt idx="1955">
                  <c:v>2.1378238778956442E-2</c:v>
                </c:pt>
                <c:pt idx="1956">
                  <c:v>1.8506122039136069E-2</c:v>
                </c:pt>
                <c:pt idx="1957">
                  <c:v>1.8499179236697305E-2</c:v>
                </c:pt>
                <c:pt idx="1958">
                  <c:v>1.6500404120206282E-2</c:v>
                </c:pt>
                <c:pt idx="1959">
                  <c:v>1.8270332130783273E-2</c:v>
                </c:pt>
                <c:pt idx="1960">
                  <c:v>1.3419627074754508E-2</c:v>
                </c:pt>
                <c:pt idx="1961">
                  <c:v>1.3827818945519998E-2</c:v>
                </c:pt>
                <c:pt idx="1962">
                  <c:v>1.3838251136563692E-2</c:v>
                </c:pt>
                <c:pt idx="1963">
                  <c:v>1.8977761477170049E-2</c:v>
                </c:pt>
                <c:pt idx="1964">
                  <c:v>1.9030028965769209E-2</c:v>
                </c:pt>
                <c:pt idx="1965">
                  <c:v>1.8182320575337273E-2</c:v>
                </c:pt>
                <c:pt idx="1966">
                  <c:v>1.2855068922654346E-2</c:v>
                </c:pt>
                <c:pt idx="1967">
                  <c:v>1.3993959164742501E-2</c:v>
                </c:pt>
                <c:pt idx="1968">
                  <c:v>1.2631286355090672E-2</c:v>
                </c:pt>
                <c:pt idx="1969">
                  <c:v>1.0009643476698837E-2</c:v>
                </c:pt>
                <c:pt idx="1970">
                  <c:v>4.2782500881462914E-3</c:v>
                </c:pt>
                <c:pt idx="1971">
                  <c:v>1.0670928408777517E-2</c:v>
                </c:pt>
                <c:pt idx="1972">
                  <c:v>1.2864875794730442E-2</c:v>
                </c:pt>
                <c:pt idx="1973">
                  <c:v>1.7850092840072329E-2</c:v>
                </c:pt>
                <c:pt idx="1974">
                  <c:v>2.0133271365093176E-2</c:v>
                </c:pt>
                <c:pt idx="1975">
                  <c:v>2.3919745900553502E-2</c:v>
                </c:pt>
                <c:pt idx="1976">
                  <c:v>2.1201910270924627E-2</c:v>
                </c:pt>
                <c:pt idx="1977">
                  <c:v>1.7270651970593975E-2</c:v>
                </c:pt>
                <c:pt idx="1978">
                  <c:v>1.8455018730641395E-2</c:v>
                </c:pt>
                <c:pt idx="1979">
                  <c:v>1.9805228751878498E-2</c:v>
                </c:pt>
                <c:pt idx="1980">
                  <c:v>2.2055055357682957E-2</c:v>
                </c:pt>
                <c:pt idx="1981">
                  <c:v>2.1889380296176205E-2</c:v>
                </c:pt>
                <c:pt idx="1982">
                  <c:v>1.9703895453012626E-2</c:v>
                </c:pt>
                <c:pt idx="1983">
                  <c:v>2.4968901974567324E-2</c:v>
                </c:pt>
                <c:pt idx="1984">
                  <c:v>2.1912822151196106E-2</c:v>
                </c:pt>
                <c:pt idx="1985">
                  <c:v>2.0791564154813865E-2</c:v>
                </c:pt>
                <c:pt idx="1986">
                  <c:v>2.2700936536221634E-2</c:v>
                </c:pt>
                <c:pt idx="1987">
                  <c:v>2.0826325725060688E-2</c:v>
                </c:pt>
                <c:pt idx="1988">
                  <c:v>2.3144855083085336E-2</c:v>
                </c:pt>
                <c:pt idx="1989">
                  <c:v>2.5080486113279427E-2</c:v>
                </c:pt>
                <c:pt idx="1990">
                  <c:v>1.9775270522012188E-2</c:v>
                </c:pt>
                <c:pt idx="1991">
                  <c:v>1.5133721915501214E-2</c:v>
                </c:pt>
                <c:pt idx="1992">
                  <c:v>1.4785532692853086E-2</c:v>
                </c:pt>
                <c:pt idx="1993">
                  <c:v>9.9234737938898535E-3</c:v>
                </c:pt>
                <c:pt idx="1994">
                  <c:v>1.4781825907582005E-2</c:v>
                </c:pt>
                <c:pt idx="1995">
                  <c:v>1.0413535337834963E-2</c:v>
                </c:pt>
                <c:pt idx="1996">
                  <c:v>6.5649176321936342E-3</c:v>
                </c:pt>
                <c:pt idx="1997">
                  <c:v>1.4975785424705887E-2</c:v>
                </c:pt>
                <c:pt idx="1998">
                  <c:v>2.112649380197475E-2</c:v>
                </c:pt>
                <c:pt idx="1999">
                  <c:v>2.1209808354472455E-2</c:v>
                </c:pt>
                <c:pt idx="2000">
                  <c:v>2.1113050835897186E-2</c:v>
                </c:pt>
                <c:pt idx="2001">
                  <c:v>1.9075404743119716E-2</c:v>
                </c:pt>
                <c:pt idx="2002">
                  <c:v>1.9838735801473467E-2</c:v>
                </c:pt>
                <c:pt idx="2003">
                  <c:v>1.3842098896874629E-2</c:v>
                </c:pt>
                <c:pt idx="2004">
                  <c:v>6.7497562136239588E-3</c:v>
                </c:pt>
                <c:pt idx="2005">
                  <c:v>1.4233563232255973E-2</c:v>
                </c:pt>
                <c:pt idx="2006">
                  <c:v>1.3376371543178419E-2</c:v>
                </c:pt>
                <c:pt idx="2007">
                  <c:v>1.9261310461154521E-2</c:v>
                </c:pt>
                <c:pt idx="2008">
                  <c:v>1.0838585983319002E-2</c:v>
                </c:pt>
                <c:pt idx="2009">
                  <c:v>1.5035980202280677E-2</c:v>
                </c:pt>
                <c:pt idx="2010">
                  <c:v>2.6203993707186481E-2</c:v>
                </c:pt>
                <c:pt idx="2011">
                  <c:v>1.1553374635789248E-2</c:v>
                </c:pt>
                <c:pt idx="2012">
                  <c:v>1.7784310321341316E-2</c:v>
                </c:pt>
                <c:pt idx="2013">
                  <c:v>2.1173593208271842E-2</c:v>
                </c:pt>
                <c:pt idx="2014">
                  <c:v>2.2045180065512964E-2</c:v>
                </c:pt>
                <c:pt idx="2015">
                  <c:v>1.7247175277829128E-2</c:v>
                </c:pt>
                <c:pt idx="2016">
                  <c:v>1.511795484478427E-2</c:v>
                </c:pt>
                <c:pt idx="2017">
                  <c:v>1.9834230319132094E-2</c:v>
                </c:pt>
                <c:pt idx="2018">
                  <c:v>1.5640565376422933E-2</c:v>
                </c:pt>
                <c:pt idx="2019">
                  <c:v>1.7239654491981879E-2</c:v>
                </c:pt>
                <c:pt idx="2020">
                  <c:v>1.8875125373468658E-2</c:v>
                </c:pt>
                <c:pt idx="2021">
                  <c:v>1.7758475297705814E-2</c:v>
                </c:pt>
                <c:pt idx="2022">
                  <c:v>1.7368621137435928E-2</c:v>
                </c:pt>
                <c:pt idx="2023">
                  <c:v>1.4802990868446251E-2</c:v>
                </c:pt>
                <c:pt idx="2024">
                  <c:v>1.8141452421401621E-2</c:v>
                </c:pt>
                <c:pt idx="2025">
                  <c:v>1.5759774296448762E-2</c:v>
                </c:pt>
                <c:pt idx="2026">
                  <c:v>1.660109505707158E-2</c:v>
                </c:pt>
                <c:pt idx="2027">
                  <c:v>2.044777865966687E-2</c:v>
                </c:pt>
                <c:pt idx="2028">
                  <c:v>6.9759344904440877E-3</c:v>
                </c:pt>
                <c:pt idx="2029">
                  <c:v>1.0108021868649265E-2</c:v>
                </c:pt>
                <c:pt idx="2030">
                  <c:v>1.0941001342541262E-2</c:v>
                </c:pt>
                <c:pt idx="2031">
                  <c:v>9.1489602607747415E-3</c:v>
                </c:pt>
                <c:pt idx="2032">
                  <c:v>2.0312464775938198E-2</c:v>
                </c:pt>
                <c:pt idx="2033">
                  <c:v>8.9524635486645642E-3</c:v>
                </c:pt>
                <c:pt idx="2034">
                  <c:v>1.6070398219204907E-2</c:v>
                </c:pt>
                <c:pt idx="2035">
                  <c:v>2.3186338357609519E-2</c:v>
                </c:pt>
                <c:pt idx="2036">
                  <c:v>2.1883412414538735E-2</c:v>
                </c:pt>
                <c:pt idx="2037">
                  <c:v>1.9386605650324448E-2</c:v>
                </c:pt>
                <c:pt idx="2038">
                  <c:v>1.5743421434455125E-2</c:v>
                </c:pt>
                <c:pt idx="2039">
                  <c:v>1.7911551569873674E-2</c:v>
                </c:pt>
                <c:pt idx="2040">
                  <c:v>2.083742400848116E-2</c:v>
                </c:pt>
                <c:pt idx="2041">
                  <c:v>2.4512893365340092E-2</c:v>
                </c:pt>
                <c:pt idx="2042">
                  <c:v>1.774770433056307E-2</c:v>
                </c:pt>
                <c:pt idx="2043">
                  <c:v>1.5442364382201569E-2</c:v>
                </c:pt>
                <c:pt idx="2044">
                  <c:v>1.9181855636220265E-2</c:v>
                </c:pt>
                <c:pt idx="2045">
                  <c:v>1.129815659257109E-2</c:v>
                </c:pt>
                <c:pt idx="2046">
                  <c:v>1.1130802448586163E-2</c:v>
                </c:pt>
                <c:pt idx="2047">
                  <c:v>6.0866560823981649E-3</c:v>
                </c:pt>
                <c:pt idx="2048">
                  <c:v>3.7545191640215849E-3</c:v>
                </c:pt>
                <c:pt idx="2049">
                  <c:v>5.0574163163858588E-3</c:v>
                </c:pt>
                <c:pt idx="2050">
                  <c:v>4.2139225618344081E-3</c:v>
                </c:pt>
                <c:pt idx="2051">
                  <c:v>4.6562376920449402E-3</c:v>
                </c:pt>
                <c:pt idx="2052">
                  <c:v>5.1723161086241112E-3</c:v>
                </c:pt>
                <c:pt idx="2053">
                  <c:v>4.7479042472617352E-3</c:v>
                </c:pt>
                <c:pt idx="2054">
                  <c:v>3.5142896239062724E-3</c:v>
                </c:pt>
                <c:pt idx="2055">
                  <c:v>5.0581273119459109E-3</c:v>
                </c:pt>
                <c:pt idx="2056">
                  <c:v>6.6323016986708904E-3</c:v>
                </c:pt>
                <c:pt idx="2057">
                  <c:v>6.1418277290737344E-3</c:v>
                </c:pt>
                <c:pt idx="2058">
                  <c:v>6.7791335360657921E-3</c:v>
                </c:pt>
                <c:pt idx="2059">
                  <c:v>5.3638238898809565E-3</c:v>
                </c:pt>
                <c:pt idx="2060">
                  <c:v>5.56919753534664E-3</c:v>
                </c:pt>
                <c:pt idx="2061">
                  <c:v>5.760922923852484E-3</c:v>
                </c:pt>
                <c:pt idx="2062">
                  <c:v>7.3896668704750215E-3</c:v>
                </c:pt>
                <c:pt idx="2063">
                  <c:v>9.4484055258122167E-3</c:v>
                </c:pt>
                <c:pt idx="2064">
                  <c:v>1.077034672071701E-2</c:v>
                </c:pt>
                <c:pt idx="2065">
                  <c:v>8.1281945193855832E-3</c:v>
                </c:pt>
                <c:pt idx="2066">
                  <c:v>8.9110142958637728E-3</c:v>
                </c:pt>
                <c:pt idx="2067">
                  <c:v>9.7079907145407995E-3</c:v>
                </c:pt>
                <c:pt idx="2068">
                  <c:v>4.3145492721427562E-3</c:v>
                </c:pt>
                <c:pt idx="2069">
                  <c:v>6.7758719433984212E-3</c:v>
                </c:pt>
                <c:pt idx="2070">
                  <c:v>7.1089241287530117E-3</c:v>
                </c:pt>
                <c:pt idx="2071">
                  <c:v>6.638117592005049E-3</c:v>
                </c:pt>
                <c:pt idx="2072">
                  <c:v>8.8465736623907706E-3</c:v>
                </c:pt>
                <c:pt idx="2073">
                  <c:v>6.4654834501012082E-3</c:v>
                </c:pt>
                <c:pt idx="2074">
                  <c:v>9.4534300771109518E-3</c:v>
                </c:pt>
                <c:pt idx="2075">
                  <c:v>8.1231005935452592E-3</c:v>
                </c:pt>
                <c:pt idx="2076">
                  <c:v>8.1891143311460003E-3</c:v>
                </c:pt>
                <c:pt idx="2077">
                  <c:v>9.4415196777144373E-3</c:v>
                </c:pt>
                <c:pt idx="2078">
                  <c:v>1.0065112954587809E-2</c:v>
                </c:pt>
                <c:pt idx="2079">
                  <c:v>1.2629119584968417E-2</c:v>
                </c:pt>
                <c:pt idx="2080">
                  <c:v>7.8587986511619162E-3</c:v>
                </c:pt>
                <c:pt idx="2081">
                  <c:v>9.4310177557962605E-3</c:v>
                </c:pt>
                <c:pt idx="2082">
                  <c:v>1.2957501667735306E-2</c:v>
                </c:pt>
                <c:pt idx="2083">
                  <c:v>1.0173880800982143E-2</c:v>
                </c:pt>
                <c:pt idx="2084">
                  <c:v>9.1034864663151055E-3</c:v>
                </c:pt>
                <c:pt idx="2085">
                  <c:v>1.6646276766411346E-2</c:v>
                </c:pt>
                <c:pt idx="2086">
                  <c:v>9.5930086117445284E-3</c:v>
                </c:pt>
                <c:pt idx="2087">
                  <c:v>1.2944101992073874E-2</c:v>
                </c:pt>
                <c:pt idx="2088">
                  <c:v>1.0316893236600845E-2</c:v>
                </c:pt>
                <c:pt idx="2089">
                  <c:v>1.1227964469324569E-2</c:v>
                </c:pt>
                <c:pt idx="2090">
                  <c:v>9.6662386055913971E-3</c:v>
                </c:pt>
                <c:pt idx="2091">
                  <c:v>9.5168049459899498E-3</c:v>
                </c:pt>
                <c:pt idx="2092">
                  <c:v>7.8305565655033028E-3</c:v>
                </c:pt>
                <c:pt idx="2093">
                  <c:v>1.231801224677612E-2</c:v>
                </c:pt>
                <c:pt idx="2094">
                  <c:v>1.1570143108630249E-2</c:v>
                </c:pt>
                <c:pt idx="2095">
                  <c:v>1.4111190026411613E-2</c:v>
                </c:pt>
                <c:pt idx="2096">
                  <c:v>4.4053862265010383E-3</c:v>
                </c:pt>
                <c:pt idx="2097">
                  <c:v>6.4031318049957864E-3</c:v>
                </c:pt>
                <c:pt idx="2098">
                  <c:v>4.5234378243025827E-3</c:v>
                </c:pt>
                <c:pt idx="2099">
                  <c:v>5.5837043726777074E-3</c:v>
                </c:pt>
                <c:pt idx="2100">
                  <c:v>6.5037354410557077E-3</c:v>
                </c:pt>
                <c:pt idx="2101">
                  <c:v>7.9097383512685155E-3</c:v>
                </c:pt>
                <c:pt idx="2102">
                  <c:v>6.400157038468423E-3</c:v>
                </c:pt>
                <c:pt idx="2103">
                  <c:v>6.1810947891448361E-3</c:v>
                </c:pt>
                <c:pt idx="2104">
                  <c:v>8.896066267388078E-3</c:v>
                </c:pt>
                <c:pt idx="2105">
                  <c:v>6.1407942656136602E-3</c:v>
                </c:pt>
                <c:pt idx="2106">
                  <c:v>5.3597399283180393E-3</c:v>
                </c:pt>
                <c:pt idx="2107">
                  <c:v>7.4721215120322187E-3</c:v>
                </c:pt>
                <c:pt idx="2108">
                  <c:v>7.3762485091965497E-3</c:v>
                </c:pt>
                <c:pt idx="2109">
                  <c:v>1.0410818155802956E-2</c:v>
                </c:pt>
                <c:pt idx="2110">
                  <c:v>8.8339468241047502E-3</c:v>
                </c:pt>
                <c:pt idx="2111">
                  <c:v>9.8950475992413602E-3</c:v>
                </c:pt>
                <c:pt idx="2112">
                  <c:v>1.0273550712688592E-2</c:v>
                </c:pt>
                <c:pt idx="2113">
                  <c:v>8.6808970203803848E-3</c:v>
                </c:pt>
                <c:pt idx="2114">
                  <c:v>7.9082210118774851E-3</c:v>
                </c:pt>
                <c:pt idx="2115">
                  <c:v>8.736671397493399E-3</c:v>
                </c:pt>
                <c:pt idx="2116">
                  <c:v>1.2808537120327744E-2</c:v>
                </c:pt>
                <c:pt idx="2117">
                  <c:v>7.9621111610071911E-3</c:v>
                </c:pt>
                <c:pt idx="2118">
                  <c:v>9.5338129711292387E-3</c:v>
                </c:pt>
                <c:pt idx="2119">
                  <c:v>9.0713615209051471E-3</c:v>
                </c:pt>
                <c:pt idx="2120">
                  <c:v>8.9134481535628907E-3</c:v>
                </c:pt>
                <c:pt idx="2121">
                  <c:v>8.2418020190458945E-3</c:v>
                </c:pt>
                <c:pt idx="2122">
                  <c:v>1.1326139814548365E-2</c:v>
                </c:pt>
                <c:pt idx="2123">
                  <c:v>1.1426263097741881E-2</c:v>
                </c:pt>
                <c:pt idx="2124">
                  <c:v>1.2900975290625234E-2</c:v>
                </c:pt>
                <c:pt idx="2125">
                  <c:v>8.7497267900146728E-3</c:v>
                </c:pt>
                <c:pt idx="2126">
                  <c:v>9.3766163404773555E-3</c:v>
                </c:pt>
                <c:pt idx="2127">
                  <c:v>1.2475467398968449E-2</c:v>
                </c:pt>
                <c:pt idx="2128">
                  <c:v>6.9813000557888564E-3</c:v>
                </c:pt>
                <c:pt idx="2129">
                  <c:v>1.0081599744820136E-2</c:v>
                </c:pt>
                <c:pt idx="2130">
                  <c:v>9.8523693958761874E-3</c:v>
                </c:pt>
                <c:pt idx="2131">
                  <c:v>8.6930537500133128E-3</c:v>
                </c:pt>
                <c:pt idx="2132">
                  <c:v>9.3790790407506305E-3</c:v>
                </c:pt>
                <c:pt idx="2133">
                  <c:v>9.0743468753763622E-3</c:v>
                </c:pt>
                <c:pt idx="2134">
                  <c:v>2.762999961236432E-3</c:v>
                </c:pt>
                <c:pt idx="2135">
                  <c:v>6.755502906285479E-3</c:v>
                </c:pt>
                <c:pt idx="2136">
                  <c:v>1.1757939220018309E-2</c:v>
                </c:pt>
                <c:pt idx="2137">
                  <c:v>1.1698098206697431E-2</c:v>
                </c:pt>
                <c:pt idx="2138">
                  <c:v>1.3116421092265549E-2</c:v>
                </c:pt>
                <c:pt idx="2139">
                  <c:v>1.5582702051023401E-2</c:v>
                </c:pt>
                <c:pt idx="2140">
                  <c:v>9.9956678482329246E-3</c:v>
                </c:pt>
                <c:pt idx="2141">
                  <c:v>1.3869493589651314E-2</c:v>
                </c:pt>
                <c:pt idx="2142">
                  <c:v>1.2640150279989663E-2</c:v>
                </c:pt>
                <c:pt idx="2143">
                  <c:v>9.7344030627110282E-3</c:v>
                </c:pt>
                <c:pt idx="2144">
                  <c:v>1.6909577969800197E-2</c:v>
                </c:pt>
                <c:pt idx="2145">
                  <c:v>1.1534509408615529E-2</c:v>
                </c:pt>
                <c:pt idx="2146">
                  <c:v>1.4198732257949946E-2</c:v>
                </c:pt>
                <c:pt idx="2147">
                  <c:v>1.3815820619469199E-2</c:v>
                </c:pt>
                <c:pt idx="2148">
                  <c:v>9.0136450392232417E-3</c:v>
                </c:pt>
                <c:pt idx="2149">
                  <c:v>1.4729165951409112E-2</c:v>
                </c:pt>
                <c:pt idx="2150">
                  <c:v>1.2969889564564572E-2</c:v>
                </c:pt>
                <c:pt idx="2151">
                  <c:v>1.4052452845519339E-2</c:v>
                </c:pt>
                <c:pt idx="2152">
                  <c:v>1.075835198857166E-2</c:v>
                </c:pt>
                <c:pt idx="2153">
                  <c:v>9.899881435467859E-3</c:v>
                </c:pt>
                <c:pt idx="2154">
                  <c:v>9.7062182227051416E-3</c:v>
                </c:pt>
                <c:pt idx="2155">
                  <c:v>1.3535301805981776E-2</c:v>
                </c:pt>
                <c:pt idx="2156">
                  <c:v>1.5625110121555683E-2</c:v>
                </c:pt>
                <c:pt idx="2157">
                  <c:v>2.0124134944475684E-2</c:v>
                </c:pt>
                <c:pt idx="2158">
                  <c:v>1.2265876092129629E-2</c:v>
                </c:pt>
                <c:pt idx="2159">
                  <c:v>1.180746372299179E-2</c:v>
                </c:pt>
                <c:pt idx="2160">
                  <c:v>1.560199421063716E-2</c:v>
                </c:pt>
                <c:pt idx="2161">
                  <c:v>1.514330693371644E-2</c:v>
                </c:pt>
                <c:pt idx="2162">
                  <c:v>1.2798738567128478E-2</c:v>
                </c:pt>
                <c:pt idx="2163">
                  <c:v>1.3316831889601739E-2</c:v>
                </c:pt>
                <c:pt idx="2164">
                  <c:v>1.7234613666315114E-2</c:v>
                </c:pt>
                <c:pt idx="2165">
                  <c:v>1.1323392249647003E-2</c:v>
                </c:pt>
                <c:pt idx="2166">
                  <c:v>1.5212955053862149E-2</c:v>
                </c:pt>
                <c:pt idx="2167">
                  <c:v>8.4214459786889594E-3</c:v>
                </c:pt>
                <c:pt idx="2168">
                  <c:v>1.3517303034298402E-2</c:v>
                </c:pt>
                <c:pt idx="2169">
                  <c:v>8.875110259865187E-3</c:v>
                </c:pt>
                <c:pt idx="2170">
                  <c:v>1.0179397088584726E-2</c:v>
                </c:pt>
                <c:pt idx="2171">
                  <c:v>7.3874447663225601E-3</c:v>
                </c:pt>
                <c:pt idx="2172">
                  <c:v>9.9235564858065044E-3</c:v>
                </c:pt>
                <c:pt idx="2173">
                  <c:v>1.0278596072621951E-2</c:v>
                </c:pt>
                <c:pt idx="2174">
                  <c:v>7.7716326269540092E-3</c:v>
                </c:pt>
                <c:pt idx="2175">
                  <c:v>6.6073852255720718E-3</c:v>
                </c:pt>
                <c:pt idx="2176">
                  <c:v>8.5402523410079215E-3</c:v>
                </c:pt>
                <c:pt idx="2177">
                  <c:v>1.4276434501744453E-2</c:v>
                </c:pt>
                <c:pt idx="2178">
                  <c:v>1.1349983308200048E-2</c:v>
                </c:pt>
                <c:pt idx="2179">
                  <c:v>1.5916347106480534E-2</c:v>
                </c:pt>
                <c:pt idx="2180">
                  <c:v>1.1184329835432175E-2</c:v>
                </c:pt>
                <c:pt idx="2181">
                  <c:v>9.180420804223809E-3</c:v>
                </c:pt>
                <c:pt idx="2182">
                  <c:v>1.4040320387929333E-2</c:v>
                </c:pt>
                <c:pt idx="2183">
                  <c:v>1.2578197515519649E-2</c:v>
                </c:pt>
                <c:pt idx="2184">
                  <c:v>9.9570664486470541E-3</c:v>
                </c:pt>
                <c:pt idx="2185">
                  <c:v>1.3003873357415596E-2</c:v>
                </c:pt>
                <c:pt idx="2186">
                  <c:v>9.4950123077865295E-3</c:v>
                </c:pt>
                <c:pt idx="2187">
                  <c:v>1.0465726738449643E-2</c:v>
                </c:pt>
                <c:pt idx="2188">
                  <c:v>1.4018871067045626E-2</c:v>
                </c:pt>
                <c:pt idx="2189">
                  <c:v>9.4998369161974783E-3</c:v>
                </c:pt>
                <c:pt idx="2190">
                  <c:v>1.2102218185674064E-2</c:v>
                </c:pt>
                <c:pt idx="2191">
                  <c:v>1.0143450214965245E-2</c:v>
                </c:pt>
                <c:pt idx="2192">
                  <c:v>1.0412627847880412E-2</c:v>
                </c:pt>
                <c:pt idx="2193">
                  <c:v>8.7084824439150436E-3</c:v>
                </c:pt>
                <c:pt idx="2194">
                  <c:v>8.3431432660188085E-3</c:v>
                </c:pt>
                <c:pt idx="2195">
                  <c:v>8.2889148791276939E-3</c:v>
                </c:pt>
                <c:pt idx="2196">
                  <c:v>6.5348284535528614E-3</c:v>
                </c:pt>
                <c:pt idx="2197">
                  <c:v>3.0374525143596859E-3</c:v>
                </c:pt>
                <c:pt idx="2198">
                  <c:v>5.0137081214836794E-3</c:v>
                </c:pt>
                <c:pt idx="2199">
                  <c:v>6.4448155516218181E-3</c:v>
                </c:pt>
                <c:pt idx="2200">
                  <c:v>6.9615591033170485E-3</c:v>
                </c:pt>
                <c:pt idx="2201">
                  <c:v>8.693281216832556E-3</c:v>
                </c:pt>
                <c:pt idx="2202">
                  <c:v>9.044225538178876E-3</c:v>
                </c:pt>
                <c:pt idx="2203">
                  <c:v>5.8871344514120471E-3</c:v>
                </c:pt>
                <c:pt idx="2204">
                  <c:v>5.7831306358270933E-3</c:v>
                </c:pt>
                <c:pt idx="2205">
                  <c:v>7.0059469698734046E-3</c:v>
                </c:pt>
                <c:pt idx="2206">
                  <c:v>7.5697349072456213E-3</c:v>
                </c:pt>
                <c:pt idx="2207">
                  <c:v>7.8081250286055519E-3</c:v>
                </c:pt>
                <c:pt idx="2208">
                  <c:v>7.6745474983459247E-3</c:v>
                </c:pt>
                <c:pt idx="2209">
                  <c:v>8.3172100518257696E-3</c:v>
                </c:pt>
                <c:pt idx="2210">
                  <c:v>6.5286880245358338E-3</c:v>
                </c:pt>
                <c:pt idx="2211">
                  <c:v>9.7698376886606788E-3</c:v>
                </c:pt>
                <c:pt idx="2212">
                  <c:v>7.9651284512356011E-3</c:v>
                </c:pt>
                <c:pt idx="2213">
                  <c:v>9.6121639512301935E-3</c:v>
                </c:pt>
                <c:pt idx="2214">
                  <c:v>9.1190174401683411E-3</c:v>
                </c:pt>
                <c:pt idx="2215">
                  <c:v>8.3630799907839764E-3</c:v>
                </c:pt>
                <c:pt idx="2216">
                  <c:v>6.53553471110941E-3</c:v>
                </c:pt>
                <c:pt idx="2217">
                  <c:v>5.7411129897326245E-3</c:v>
                </c:pt>
                <c:pt idx="2218">
                  <c:v>4.4384944482552206E-3</c:v>
                </c:pt>
                <c:pt idx="2219">
                  <c:v>5.640070536840301E-3</c:v>
                </c:pt>
                <c:pt idx="2220">
                  <c:v>6.7568093827641545E-3</c:v>
                </c:pt>
                <c:pt idx="2221">
                  <c:v>5.9834574487226668E-3</c:v>
                </c:pt>
                <c:pt idx="2222">
                  <c:v>5.9486307794393116E-3</c:v>
                </c:pt>
                <c:pt idx="2223">
                  <c:v>6.3191020542266354E-3</c:v>
                </c:pt>
                <c:pt idx="2224">
                  <c:v>7.5311423974245093E-3</c:v>
                </c:pt>
                <c:pt idx="2225">
                  <c:v>7.414226996431965E-3</c:v>
                </c:pt>
                <c:pt idx="2226">
                  <c:v>7.2374624997009274E-3</c:v>
                </c:pt>
                <c:pt idx="2227">
                  <c:v>7.3097647591981833E-3</c:v>
                </c:pt>
                <c:pt idx="2228">
                  <c:v>4.8410557318686607E-3</c:v>
                </c:pt>
                <c:pt idx="2229">
                  <c:v>4.9347261157559955E-3</c:v>
                </c:pt>
                <c:pt idx="2230">
                  <c:v>6.1361104910765954E-3</c:v>
                </c:pt>
                <c:pt idx="2231">
                  <c:v>7.3418746120109003E-3</c:v>
                </c:pt>
                <c:pt idx="2232">
                  <c:v>7.3277199145486424E-3</c:v>
                </c:pt>
                <c:pt idx="2233">
                  <c:v>6.3883829812864277E-3</c:v>
                </c:pt>
                <c:pt idx="2234">
                  <c:v>6.8681688186326868E-3</c:v>
                </c:pt>
                <c:pt idx="2235">
                  <c:v>6.6359193308008933E-3</c:v>
                </c:pt>
                <c:pt idx="2236">
                  <c:v>6.7543918806463894E-3</c:v>
                </c:pt>
                <c:pt idx="2237">
                  <c:v>7.1605061816697171E-3</c:v>
                </c:pt>
                <c:pt idx="2238">
                  <c:v>7.8518065748367696E-3</c:v>
                </c:pt>
                <c:pt idx="2239">
                  <c:v>7.9456115317913349E-3</c:v>
                </c:pt>
                <c:pt idx="2240">
                  <c:v>8.1937711610651828E-3</c:v>
                </c:pt>
                <c:pt idx="2241">
                  <c:v>6.5692043194498706E-3</c:v>
                </c:pt>
                <c:pt idx="2242">
                  <c:v>7.0192666866458397E-3</c:v>
                </c:pt>
                <c:pt idx="2243">
                  <c:v>8.7176578028463798E-3</c:v>
                </c:pt>
                <c:pt idx="2244">
                  <c:v>7.5002910646488905E-3</c:v>
                </c:pt>
                <c:pt idx="2245">
                  <c:v>7.248865432955851E-3</c:v>
                </c:pt>
                <c:pt idx="2246">
                  <c:v>7.405265755308958E-3</c:v>
                </c:pt>
                <c:pt idx="2247">
                  <c:v>8.1587527208997548E-3</c:v>
                </c:pt>
                <c:pt idx="2248">
                  <c:v>8.2132015205745711E-3</c:v>
                </c:pt>
                <c:pt idx="2249">
                  <c:v>8.7861341482460883E-3</c:v>
                </c:pt>
                <c:pt idx="2250">
                  <c:v>8.0888036335402674E-3</c:v>
                </c:pt>
                <c:pt idx="2251">
                  <c:v>9.470059383019213E-3</c:v>
                </c:pt>
                <c:pt idx="2252">
                  <c:v>9.0083325776517138E-3</c:v>
                </c:pt>
                <c:pt idx="2253">
                  <c:v>9.8120229708547318E-3</c:v>
                </c:pt>
                <c:pt idx="2254">
                  <c:v>9.304195916365424E-3</c:v>
                </c:pt>
                <c:pt idx="2255">
                  <c:v>9.9993591890848322E-3</c:v>
                </c:pt>
                <c:pt idx="2256">
                  <c:v>9.8856052795479772E-3</c:v>
                </c:pt>
                <c:pt idx="2257">
                  <c:v>1.0921458202647703E-2</c:v>
                </c:pt>
                <c:pt idx="2258">
                  <c:v>1.057324805686871E-2</c:v>
                </c:pt>
                <c:pt idx="2259">
                  <c:v>1.0510651330153595E-2</c:v>
                </c:pt>
                <c:pt idx="2260">
                  <c:v>1.1333100125006532E-2</c:v>
                </c:pt>
                <c:pt idx="2261">
                  <c:v>8.3834201722333031E-3</c:v>
                </c:pt>
                <c:pt idx="2262">
                  <c:v>8.7499214319842703E-3</c:v>
                </c:pt>
                <c:pt idx="2263">
                  <c:v>1.0433870283619605E-2</c:v>
                </c:pt>
                <c:pt idx="2264">
                  <c:v>1.0049450323878715E-2</c:v>
                </c:pt>
                <c:pt idx="2265">
                  <c:v>1.1599929469709414E-2</c:v>
                </c:pt>
                <c:pt idx="2266">
                  <c:v>7.3589185322690638E-3</c:v>
                </c:pt>
                <c:pt idx="2267">
                  <c:v>8.0918878756665834E-3</c:v>
                </c:pt>
                <c:pt idx="2268">
                  <c:v>7.2946893764395601E-3</c:v>
                </c:pt>
                <c:pt idx="2269">
                  <c:v>7.8057001201651301E-3</c:v>
                </c:pt>
                <c:pt idx="2270">
                  <c:v>7.644934235280447E-3</c:v>
                </c:pt>
                <c:pt idx="2271">
                  <c:v>6.5380189423000085E-3</c:v>
                </c:pt>
                <c:pt idx="2272">
                  <c:v>6.4310056038534812E-3</c:v>
                </c:pt>
                <c:pt idx="2273">
                  <c:v>7.2622447202275323E-3</c:v>
                </c:pt>
                <c:pt idx="2274">
                  <c:v>7.8422109820061314E-3</c:v>
                </c:pt>
                <c:pt idx="2275">
                  <c:v>6.7239519043813074E-3</c:v>
                </c:pt>
                <c:pt idx="2276">
                  <c:v>8.3547076658364514E-3</c:v>
                </c:pt>
                <c:pt idx="2277">
                  <c:v>8.0783265455919122E-3</c:v>
                </c:pt>
                <c:pt idx="2278">
                  <c:v>8.5941072560396167E-3</c:v>
                </c:pt>
                <c:pt idx="2279">
                  <c:v>7.7981390740389641E-3</c:v>
                </c:pt>
                <c:pt idx="2280">
                  <c:v>9.223270950937848E-3</c:v>
                </c:pt>
                <c:pt idx="2281">
                  <c:v>7.5996840616118187E-3</c:v>
                </c:pt>
                <c:pt idx="2282">
                  <c:v>9.515723902232048E-3</c:v>
                </c:pt>
                <c:pt idx="2283">
                  <c:v>9.2483094361290718E-3</c:v>
                </c:pt>
                <c:pt idx="2284">
                  <c:v>9.5039880369727266E-3</c:v>
                </c:pt>
                <c:pt idx="2285">
                  <c:v>9.9394712800570106E-3</c:v>
                </c:pt>
                <c:pt idx="2286">
                  <c:v>9.8692147831306622E-3</c:v>
                </c:pt>
                <c:pt idx="2287">
                  <c:v>8.051954516178279E-3</c:v>
                </c:pt>
                <c:pt idx="2288">
                  <c:v>1.0512886590019213E-2</c:v>
                </c:pt>
                <c:pt idx="2289">
                  <c:v>1.0276377502769551E-2</c:v>
                </c:pt>
                <c:pt idx="2290">
                  <c:v>1.0376470900878801E-2</c:v>
                </c:pt>
                <c:pt idx="2291">
                  <c:v>1.0118668660613736E-2</c:v>
                </c:pt>
                <c:pt idx="2292">
                  <c:v>8.9672644991390816E-3</c:v>
                </c:pt>
                <c:pt idx="2293">
                  <c:v>9.1232132323568593E-3</c:v>
                </c:pt>
                <c:pt idx="2294">
                  <c:v>8.8540948801709724E-3</c:v>
                </c:pt>
                <c:pt idx="2295">
                  <c:v>9.4299251396863393E-3</c:v>
                </c:pt>
                <c:pt idx="2296">
                  <c:v>9.3306060519522151E-3</c:v>
                </c:pt>
                <c:pt idx="2297">
                  <c:v>1.0136561577665244E-2</c:v>
                </c:pt>
                <c:pt idx="2298">
                  <c:v>1.0199982124951462E-2</c:v>
                </c:pt>
                <c:pt idx="2299">
                  <c:v>1.0620247073044245E-2</c:v>
                </c:pt>
                <c:pt idx="2300">
                  <c:v>1.0586945828274028E-2</c:v>
                </c:pt>
                <c:pt idx="2301">
                  <c:v>1.1076489718981787E-2</c:v>
                </c:pt>
                <c:pt idx="2302">
                  <c:v>1.0034129569173425E-2</c:v>
                </c:pt>
                <c:pt idx="2303">
                  <c:v>1.0462590834745329E-2</c:v>
                </c:pt>
                <c:pt idx="2304">
                  <c:v>1.3160863952896581E-2</c:v>
                </c:pt>
                <c:pt idx="2305">
                  <c:v>1.2644855047609687E-2</c:v>
                </c:pt>
                <c:pt idx="2306">
                  <c:v>1.1459244331832088E-2</c:v>
                </c:pt>
                <c:pt idx="2307">
                  <c:v>1.2678746790193108E-2</c:v>
                </c:pt>
                <c:pt idx="2308">
                  <c:v>1.3100609490109801E-2</c:v>
                </c:pt>
                <c:pt idx="2309">
                  <c:v>1.3155727285808669E-2</c:v>
                </c:pt>
                <c:pt idx="2310">
                  <c:v>1.2581723180149761E-2</c:v>
                </c:pt>
                <c:pt idx="2311">
                  <c:v>1.2754947261880386E-2</c:v>
                </c:pt>
                <c:pt idx="2312">
                  <c:v>1.3136042261873045E-2</c:v>
                </c:pt>
                <c:pt idx="2313">
                  <c:v>1.3902795582711288E-2</c:v>
                </c:pt>
                <c:pt idx="2314">
                  <c:v>1.5117028179298933E-2</c:v>
                </c:pt>
                <c:pt idx="2315">
                  <c:v>1.3916677139591566E-2</c:v>
                </c:pt>
                <c:pt idx="2316">
                  <c:v>1.550486487208861E-2</c:v>
                </c:pt>
                <c:pt idx="2317">
                  <c:v>1.0199296619345466E-2</c:v>
                </c:pt>
                <c:pt idx="2318">
                  <c:v>1.0824322492303423E-2</c:v>
                </c:pt>
                <c:pt idx="2319">
                  <c:v>1.05607588792518E-2</c:v>
                </c:pt>
                <c:pt idx="2320">
                  <c:v>1.1253153265668087E-2</c:v>
                </c:pt>
                <c:pt idx="2321">
                  <c:v>1.0381384805594134E-2</c:v>
                </c:pt>
                <c:pt idx="2322">
                  <c:v>9.1884637568591786E-3</c:v>
                </c:pt>
                <c:pt idx="2323">
                  <c:v>9.816976305667453E-3</c:v>
                </c:pt>
                <c:pt idx="2324">
                  <c:v>9.5825764535441248E-3</c:v>
                </c:pt>
                <c:pt idx="2325">
                  <c:v>1.0638315364133686E-2</c:v>
                </c:pt>
                <c:pt idx="2326">
                  <c:v>9.8991796743077582E-3</c:v>
                </c:pt>
                <c:pt idx="2327">
                  <c:v>9.8579500578531397E-3</c:v>
                </c:pt>
                <c:pt idx="2328">
                  <c:v>1.01431333089811E-2</c:v>
                </c:pt>
                <c:pt idx="2329">
                  <c:v>1.1337040258144304E-2</c:v>
                </c:pt>
                <c:pt idx="2330">
                  <c:v>1.0774949297495829E-2</c:v>
                </c:pt>
                <c:pt idx="2331">
                  <c:v>1.1899713485558818E-2</c:v>
                </c:pt>
                <c:pt idx="2332">
                  <c:v>1.1253816992655407E-2</c:v>
                </c:pt>
                <c:pt idx="2333">
                  <c:v>1.2341818864003472E-2</c:v>
                </c:pt>
                <c:pt idx="2334">
                  <c:v>1.2264438449839614E-2</c:v>
                </c:pt>
                <c:pt idx="2335">
                  <c:v>1.2051624856620048E-2</c:v>
                </c:pt>
                <c:pt idx="2336">
                  <c:v>7.4581647251812776E-3</c:v>
                </c:pt>
                <c:pt idx="2337">
                  <c:v>1.0781428368721957E-2</c:v>
                </c:pt>
                <c:pt idx="2338">
                  <c:v>1.0390827032835609E-2</c:v>
                </c:pt>
                <c:pt idx="2339">
                  <c:v>1.0249131805987698E-2</c:v>
                </c:pt>
                <c:pt idx="2340">
                  <c:v>1.1388903462142802E-2</c:v>
                </c:pt>
                <c:pt idx="2341">
                  <c:v>1.185804109129176E-2</c:v>
                </c:pt>
                <c:pt idx="2342">
                  <c:v>1.023393898895655E-2</c:v>
                </c:pt>
                <c:pt idx="2343">
                  <c:v>1.1944087640199587E-2</c:v>
                </c:pt>
                <c:pt idx="2344">
                  <c:v>1.0006554360678422E-2</c:v>
                </c:pt>
                <c:pt idx="2345">
                  <c:v>1.2289992889477609E-2</c:v>
                </c:pt>
                <c:pt idx="2346">
                  <c:v>1.1569509844425804E-2</c:v>
                </c:pt>
                <c:pt idx="2347">
                  <c:v>1.0869952626471042E-2</c:v>
                </c:pt>
                <c:pt idx="2348">
                  <c:v>1.0690036655285973E-2</c:v>
                </c:pt>
                <c:pt idx="2349">
                  <c:v>1.1667627417812175E-2</c:v>
                </c:pt>
                <c:pt idx="2350">
                  <c:v>1.1567064783873366E-2</c:v>
                </c:pt>
                <c:pt idx="2351">
                  <c:v>1.2780555098129361E-2</c:v>
                </c:pt>
                <c:pt idx="2352">
                  <c:v>1.2258616716475587E-2</c:v>
                </c:pt>
                <c:pt idx="2353">
                  <c:v>1.3503234851835282E-2</c:v>
                </c:pt>
                <c:pt idx="2354">
                  <c:v>1.2785797400767214E-2</c:v>
                </c:pt>
                <c:pt idx="2355">
                  <c:v>1.2365362183013821E-2</c:v>
                </c:pt>
                <c:pt idx="2356">
                  <c:v>1.1498115242091069E-2</c:v>
                </c:pt>
                <c:pt idx="2357">
                  <c:v>1.3305742792638357E-2</c:v>
                </c:pt>
                <c:pt idx="2358">
                  <c:v>1.0031008875824548E-2</c:v>
                </c:pt>
                <c:pt idx="2359">
                  <c:v>9.122172888742815E-3</c:v>
                </c:pt>
                <c:pt idx="2360">
                  <c:v>1.1865540520498326E-2</c:v>
                </c:pt>
                <c:pt idx="2361">
                  <c:v>8.9067528624591896E-3</c:v>
                </c:pt>
                <c:pt idx="2362">
                  <c:v>9.4176328585446958E-3</c:v>
                </c:pt>
                <c:pt idx="2363">
                  <c:v>1.0701719160848855E-2</c:v>
                </c:pt>
                <c:pt idx="2364">
                  <c:v>1.082339647851149E-2</c:v>
                </c:pt>
                <c:pt idx="2365">
                  <c:v>1.044880731658827E-2</c:v>
                </c:pt>
                <c:pt idx="2366">
                  <c:v>1.1137098796992947E-2</c:v>
                </c:pt>
                <c:pt idx="2367">
                  <c:v>1.1267739233401328E-2</c:v>
                </c:pt>
                <c:pt idx="2368">
                  <c:v>1.0460768808528876E-2</c:v>
                </c:pt>
                <c:pt idx="2369">
                  <c:v>1.0336999522403698E-2</c:v>
                </c:pt>
                <c:pt idx="2370">
                  <c:v>1.008326832001016E-2</c:v>
                </c:pt>
                <c:pt idx="2371">
                  <c:v>9.1096381388780841E-3</c:v>
                </c:pt>
                <c:pt idx="2372">
                  <c:v>1.1112954068682079E-2</c:v>
                </c:pt>
                <c:pt idx="2373">
                  <c:v>1.0340037151600713E-2</c:v>
                </c:pt>
                <c:pt idx="2374">
                  <c:v>9.9661400900284362E-3</c:v>
                </c:pt>
                <c:pt idx="2375">
                  <c:v>9.6602671972196609E-3</c:v>
                </c:pt>
                <c:pt idx="2376">
                  <c:v>9.7482707753913499E-3</c:v>
                </c:pt>
                <c:pt idx="2377">
                  <c:v>1.0805891577780207E-2</c:v>
                </c:pt>
                <c:pt idx="2378">
                  <c:v>1.1023056890143688E-2</c:v>
                </c:pt>
                <c:pt idx="2379">
                  <c:v>1.0990192996313156E-2</c:v>
                </c:pt>
                <c:pt idx="2380">
                  <c:v>1.1404019015977686E-2</c:v>
                </c:pt>
                <c:pt idx="2381">
                  <c:v>1.1014289612722815E-2</c:v>
                </c:pt>
                <c:pt idx="2382">
                  <c:v>1.1924773519586344E-2</c:v>
                </c:pt>
                <c:pt idx="2383">
                  <c:v>1.1265159575287903E-2</c:v>
                </c:pt>
                <c:pt idx="2384">
                  <c:v>1.2168392322272889E-2</c:v>
                </c:pt>
                <c:pt idx="2385">
                  <c:v>1.1159370971948865E-2</c:v>
                </c:pt>
                <c:pt idx="2386">
                  <c:v>1.143015411056055E-2</c:v>
                </c:pt>
                <c:pt idx="2387">
                  <c:v>1.1322109636364203E-2</c:v>
                </c:pt>
                <c:pt idx="2388">
                  <c:v>1.0913783200540136E-2</c:v>
                </c:pt>
                <c:pt idx="2389">
                  <c:v>1.2560648210562514E-2</c:v>
                </c:pt>
                <c:pt idx="2390">
                  <c:v>1.349122656706617E-2</c:v>
                </c:pt>
                <c:pt idx="2391">
                  <c:v>1.1834700786827192E-2</c:v>
                </c:pt>
                <c:pt idx="2392">
                  <c:v>1.2740496224993214E-2</c:v>
                </c:pt>
                <c:pt idx="2393">
                  <c:v>1.3446250420857975E-2</c:v>
                </c:pt>
                <c:pt idx="2394">
                  <c:v>1.3529888143335477E-2</c:v>
                </c:pt>
                <c:pt idx="2395">
                  <c:v>1.2448686236245274E-2</c:v>
                </c:pt>
                <c:pt idx="2396">
                  <c:v>1.2518423177610505E-2</c:v>
                </c:pt>
                <c:pt idx="2397">
                  <c:v>1.2486336035214728E-2</c:v>
                </c:pt>
                <c:pt idx="2398">
                  <c:v>1.3266061844962977E-2</c:v>
                </c:pt>
                <c:pt idx="2399">
                  <c:v>1.1987493801588048E-2</c:v>
                </c:pt>
                <c:pt idx="2400">
                  <c:v>1.4223226529721966E-2</c:v>
                </c:pt>
                <c:pt idx="2401">
                  <c:v>1.2371848949921655E-2</c:v>
                </c:pt>
                <c:pt idx="2402">
                  <c:v>1.2451568675063182E-2</c:v>
                </c:pt>
                <c:pt idx="2403">
                  <c:v>1.2993419597947475E-2</c:v>
                </c:pt>
                <c:pt idx="2404">
                  <c:v>1.2836699590273677E-2</c:v>
                </c:pt>
                <c:pt idx="2405">
                  <c:v>1.3409020720078947E-2</c:v>
                </c:pt>
                <c:pt idx="2406">
                  <c:v>1.2990999994295607E-2</c:v>
                </c:pt>
                <c:pt idx="2407">
                  <c:v>1.2273597705895327E-2</c:v>
                </c:pt>
                <c:pt idx="2408">
                  <c:v>1.4504653010769575E-2</c:v>
                </c:pt>
                <c:pt idx="2409">
                  <c:v>1.1385702146673463E-2</c:v>
                </c:pt>
                <c:pt idx="2410">
                  <c:v>9.768182206290844E-3</c:v>
                </c:pt>
                <c:pt idx="2411">
                  <c:v>1.2001007016620545E-2</c:v>
                </c:pt>
                <c:pt idx="2412">
                  <c:v>1.072406280753853E-2</c:v>
                </c:pt>
                <c:pt idx="2413">
                  <c:v>1.0661191965504685E-2</c:v>
                </c:pt>
                <c:pt idx="2414">
                  <c:v>1.0993074879893858E-2</c:v>
                </c:pt>
                <c:pt idx="2415">
                  <c:v>1.0944576622564683E-2</c:v>
                </c:pt>
                <c:pt idx="2416">
                  <c:v>1.170942487119888E-2</c:v>
                </c:pt>
                <c:pt idx="2417">
                  <c:v>1.1923014884931889E-2</c:v>
                </c:pt>
                <c:pt idx="2418">
                  <c:v>1.190247311285963E-2</c:v>
                </c:pt>
                <c:pt idx="2419">
                  <c:v>1.1612101335566139E-2</c:v>
                </c:pt>
                <c:pt idx="2420">
                  <c:v>1.2949455066052034E-2</c:v>
                </c:pt>
                <c:pt idx="2421">
                  <c:v>1.1883575825560405E-2</c:v>
                </c:pt>
                <c:pt idx="2422">
                  <c:v>1.2186251574787515E-2</c:v>
                </c:pt>
                <c:pt idx="2423">
                  <c:v>1.0888682093534675E-2</c:v>
                </c:pt>
                <c:pt idx="2424">
                  <c:v>1.2063238888998172E-2</c:v>
                </c:pt>
                <c:pt idx="2425">
                  <c:v>1.0887126975706114E-2</c:v>
                </c:pt>
                <c:pt idx="2426">
                  <c:v>1.166328789872305E-2</c:v>
                </c:pt>
                <c:pt idx="2427">
                  <c:v>1.0384565836972871E-2</c:v>
                </c:pt>
                <c:pt idx="2428">
                  <c:v>1.0742683212306873E-2</c:v>
                </c:pt>
                <c:pt idx="2429">
                  <c:v>1.021710061225768E-2</c:v>
                </c:pt>
                <c:pt idx="2430">
                  <c:v>1.0708497608323738E-2</c:v>
                </c:pt>
                <c:pt idx="2431">
                  <c:v>1.0789903203852376E-2</c:v>
                </c:pt>
                <c:pt idx="2432">
                  <c:v>1.0509645593040006E-2</c:v>
                </c:pt>
                <c:pt idx="2433">
                  <c:v>1.0854422090045869E-2</c:v>
                </c:pt>
                <c:pt idx="2434">
                  <c:v>1.0771735404050273E-2</c:v>
                </c:pt>
                <c:pt idx="2435">
                  <c:v>1.1040752869750144E-2</c:v>
                </c:pt>
                <c:pt idx="2436">
                  <c:v>1.051651932991614E-2</c:v>
                </c:pt>
                <c:pt idx="2437">
                  <c:v>9.0273818584117108E-3</c:v>
                </c:pt>
                <c:pt idx="2438">
                  <c:v>8.486918618961033E-3</c:v>
                </c:pt>
                <c:pt idx="2439">
                  <c:v>8.1338137539047374E-3</c:v>
                </c:pt>
                <c:pt idx="2440">
                  <c:v>8.4529357917869866E-3</c:v>
                </c:pt>
                <c:pt idx="2441">
                  <c:v>8.526591784686061E-3</c:v>
                </c:pt>
                <c:pt idx="2442">
                  <c:v>9.2722016767560356E-3</c:v>
                </c:pt>
                <c:pt idx="2443">
                  <c:v>8.311260548992578E-3</c:v>
                </c:pt>
                <c:pt idx="2444">
                  <c:v>8.4354794870632171E-3</c:v>
                </c:pt>
                <c:pt idx="2445">
                  <c:v>8.1193104384053062E-3</c:v>
                </c:pt>
                <c:pt idx="2446">
                  <c:v>7.5442780463807315E-3</c:v>
                </c:pt>
                <c:pt idx="2447">
                  <c:v>5.0571494245023104E-3</c:v>
                </c:pt>
                <c:pt idx="2448">
                  <c:v>5.6956699152341389E-3</c:v>
                </c:pt>
                <c:pt idx="2449">
                  <c:v>5.1934076403234719E-3</c:v>
                </c:pt>
                <c:pt idx="2450">
                  <c:v>4.8695239597215181E-3</c:v>
                </c:pt>
                <c:pt idx="2451">
                  <c:v>4.9383845135859902E-3</c:v>
                </c:pt>
                <c:pt idx="2452">
                  <c:v>5.1476397486928203E-3</c:v>
                </c:pt>
                <c:pt idx="2453">
                  <c:v>6.0668180640093576E-3</c:v>
                </c:pt>
                <c:pt idx="2454">
                  <c:v>5.5757524003306634E-3</c:v>
                </c:pt>
                <c:pt idx="2455">
                  <c:v>5.414751202251108E-3</c:v>
                </c:pt>
                <c:pt idx="2456">
                  <c:v>6.0470576409583443E-3</c:v>
                </c:pt>
                <c:pt idx="2457">
                  <c:v>5.9440693812468394E-3</c:v>
                </c:pt>
                <c:pt idx="2458">
                  <c:v>6.5624376279916812E-3</c:v>
                </c:pt>
                <c:pt idx="2459">
                  <c:v>5.66910355437819E-3</c:v>
                </c:pt>
                <c:pt idx="2460">
                  <c:v>6.288913128241245E-3</c:v>
                </c:pt>
                <c:pt idx="2461">
                  <c:v>5.5720482154587546E-3</c:v>
                </c:pt>
                <c:pt idx="2462">
                  <c:v>4.4020320853029402E-3</c:v>
                </c:pt>
                <c:pt idx="2463">
                  <c:v>4.4725980010567514E-3</c:v>
                </c:pt>
                <c:pt idx="2464">
                  <c:v>5.0737460758334329E-3</c:v>
                </c:pt>
                <c:pt idx="2465">
                  <c:v>5.2567569752682E-3</c:v>
                </c:pt>
                <c:pt idx="2466">
                  <c:v>4.9535013896821831E-3</c:v>
                </c:pt>
                <c:pt idx="2467">
                  <c:v>4.9870221566655328E-3</c:v>
                </c:pt>
                <c:pt idx="2468">
                  <c:v>4.7441754299335356E-3</c:v>
                </c:pt>
                <c:pt idx="2469">
                  <c:v>4.5679150894459702E-3</c:v>
                </c:pt>
                <c:pt idx="2470">
                  <c:v>4.260190091041627E-3</c:v>
                </c:pt>
                <c:pt idx="2471">
                  <c:v>4.0026867347669687E-3</c:v>
                </c:pt>
                <c:pt idx="2472">
                  <c:v>3.3654525714408622E-3</c:v>
                </c:pt>
                <c:pt idx="2473">
                  <c:v>3.538562553619176E-3</c:v>
                </c:pt>
                <c:pt idx="2474">
                  <c:v>3.5207775971489255E-3</c:v>
                </c:pt>
                <c:pt idx="2475">
                  <c:v>3.0748988747092108E-3</c:v>
                </c:pt>
                <c:pt idx="2476">
                  <c:v>2.9060950819067605E-3</c:v>
                </c:pt>
                <c:pt idx="2477">
                  <c:v>2.7807439800490229E-3</c:v>
                </c:pt>
                <c:pt idx="2478">
                  <c:v>2.6692706351100024E-3</c:v>
                </c:pt>
                <c:pt idx="2479">
                  <c:v>2.4852546362799503E-3</c:v>
                </c:pt>
                <c:pt idx="2480">
                  <c:v>2.3215278715697954E-3</c:v>
                </c:pt>
                <c:pt idx="2481">
                  <c:v>2.0786568271455915E-3</c:v>
                </c:pt>
                <c:pt idx="2482">
                  <c:v>1.8413174712631293E-3</c:v>
                </c:pt>
                <c:pt idx="2483">
                  <c:v>1.581605962476077E-3</c:v>
                </c:pt>
                <c:pt idx="2484">
                  <c:v>1.2921603542620573E-3</c:v>
                </c:pt>
                <c:pt idx="2485">
                  <c:v>9.9209371611812757E-4</c:v>
                </c:pt>
                <c:pt idx="2486">
                  <c:v>6.8364014479380076E-4</c:v>
                </c:pt>
                <c:pt idx="2487">
                  <c:v>3.9646510189089257E-4</c:v>
                </c:pt>
                <c:pt idx="2488">
                  <c:v>1.4363135855149226E-4</c:v>
                </c:pt>
                <c:pt idx="2489">
                  <c:v>1.1815576470001365E-4</c:v>
                </c:pt>
                <c:pt idx="2490">
                  <c:v>4.1124186588090204E-4</c:v>
                </c:pt>
                <c:pt idx="2491">
                  <c:v>7.2687945864460303E-4</c:v>
                </c:pt>
                <c:pt idx="2492">
                  <c:v>9.6422794765108066E-4</c:v>
                </c:pt>
                <c:pt idx="2493">
                  <c:v>9.1377138531257879E-4</c:v>
                </c:pt>
                <c:pt idx="2494">
                  <c:v>3.8512535932486999E-4</c:v>
                </c:pt>
                <c:pt idx="2495">
                  <c:v>1.5030341022160551E-4</c:v>
                </c:pt>
                <c:pt idx="2496">
                  <c:v>5.0593858147107772E-4</c:v>
                </c:pt>
                <c:pt idx="2497">
                  <c:v>8.8892125205322864E-4</c:v>
                </c:pt>
                <c:pt idx="2498">
                  <c:v>1.2271159421745313E-3</c:v>
                </c:pt>
                <c:pt idx="2499">
                  <c:v>1.5388361620112085E-3</c:v>
                </c:pt>
                <c:pt idx="2500">
                  <c:v>1.8201877240264358E-3</c:v>
                </c:pt>
                <c:pt idx="2501">
                  <c:v>2.1155275424272961E-3</c:v>
                </c:pt>
                <c:pt idx="2502">
                  <c:v>2.3496574530500226E-3</c:v>
                </c:pt>
                <c:pt idx="2503">
                  <c:v>2.5516100483836644E-3</c:v>
                </c:pt>
                <c:pt idx="2504">
                  <c:v>2.4538765672265485E-3</c:v>
                </c:pt>
                <c:pt idx="2505">
                  <c:v>2.566063851775754E-3</c:v>
                </c:pt>
                <c:pt idx="2506">
                  <c:v>2.798669403560937E-3</c:v>
                </c:pt>
                <c:pt idx="2507">
                  <c:v>2.918199388741717E-3</c:v>
                </c:pt>
                <c:pt idx="2508">
                  <c:v>2.9146135909368896E-3</c:v>
                </c:pt>
                <c:pt idx="2509">
                  <c:v>3.1442558353756023E-3</c:v>
                </c:pt>
                <c:pt idx="2510">
                  <c:v>3.2685761268492239E-3</c:v>
                </c:pt>
                <c:pt idx="2511">
                  <c:v>3.2987676762496541E-3</c:v>
                </c:pt>
                <c:pt idx="2512">
                  <c:v>3.5031867610826632E-3</c:v>
                </c:pt>
                <c:pt idx="2513">
                  <c:v>3.2896870212959272E-3</c:v>
                </c:pt>
                <c:pt idx="2514">
                  <c:v>3.5467710530494713E-3</c:v>
                </c:pt>
                <c:pt idx="2515">
                  <c:v>3.768855864776008E-3</c:v>
                </c:pt>
                <c:pt idx="2516">
                  <c:v>4.0729338953419776E-3</c:v>
                </c:pt>
                <c:pt idx="2517">
                  <c:v>3.9755573976656619E-3</c:v>
                </c:pt>
                <c:pt idx="2518">
                  <c:v>4.4678350080171623E-3</c:v>
                </c:pt>
                <c:pt idx="2519">
                  <c:v>4.6204426102166157E-3</c:v>
                </c:pt>
                <c:pt idx="2520">
                  <c:v>4.301596979818639E-3</c:v>
                </c:pt>
                <c:pt idx="2521">
                  <c:v>4.4263932356451118E-3</c:v>
                </c:pt>
                <c:pt idx="2522">
                  <c:v>4.3385396547854531E-3</c:v>
                </c:pt>
                <c:pt idx="2523">
                  <c:v>4.3473952325929514E-3</c:v>
                </c:pt>
                <c:pt idx="2524">
                  <c:v>4.2317039092295283E-3</c:v>
                </c:pt>
                <c:pt idx="2525">
                  <c:v>4.5757008968711444E-3</c:v>
                </c:pt>
                <c:pt idx="2526">
                  <c:v>4.3797386935215633E-3</c:v>
                </c:pt>
                <c:pt idx="2527">
                  <c:v>4.5403181606348767E-3</c:v>
                </c:pt>
                <c:pt idx="2528">
                  <c:v>4.3169183181191824E-3</c:v>
                </c:pt>
                <c:pt idx="2529">
                  <c:v>4.7667597257870873E-3</c:v>
                </c:pt>
                <c:pt idx="2530">
                  <c:v>4.6557417013945619E-3</c:v>
                </c:pt>
                <c:pt idx="2531">
                  <c:v>5.353901093395644E-3</c:v>
                </c:pt>
                <c:pt idx="2532">
                  <c:v>4.9276492751823796E-3</c:v>
                </c:pt>
                <c:pt idx="2533">
                  <c:v>5.8129673424730114E-3</c:v>
                </c:pt>
                <c:pt idx="2534">
                  <c:v>5.3302119985317821E-3</c:v>
                </c:pt>
                <c:pt idx="2535">
                  <c:v>5.9066919656308231E-3</c:v>
                </c:pt>
                <c:pt idx="2536">
                  <c:v>5.4179780893878655E-3</c:v>
                </c:pt>
                <c:pt idx="2537">
                  <c:v>5.4245535256458813E-3</c:v>
                </c:pt>
                <c:pt idx="2538">
                  <c:v>5.531493062523451E-3</c:v>
                </c:pt>
                <c:pt idx="2539">
                  <c:v>5.9979513375371732E-3</c:v>
                </c:pt>
                <c:pt idx="2540">
                  <c:v>5.9668866703385982E-3</c:v>
                </c:pt>
                <c:pt idx="2541">
                  <c:v>5.7492372839010328E-3</c:v>
                </c:pt>
                <c:pt idx="2542">
                  <c:v>5.8658842107416525E-3</c:v>
                </c:pt>
                <c:pt idx="2543">
                  <c:v>6.2471580271745465E-3</c:v>
                </c:pt>
                <c:pt idx="2544">
                  <c:v>6.3871924202239996E-3</c:v>
                </c:pt>
                <c:pt idx="2545">
                  <c:v>6.6636205200422674E-3</c:v>
                </c:pt>
                <c:pt idx="2546">
                  <c:v>6.5808216173350604E-3</c:v>
                </c:pt>
                <c:pt idx="2547">
                  <c:v>6.7697724324667806E-3</c:v>
                </c:pt>
                <c:pt idx="2548">
                  <c:v>6.9937969184412857E-3</c:v>
                </c:pt>
                <c:pt idx="2549">
                  <c:v>5.6347621165158341E-3</c:v>
                </c:pt>
                <c:pt idx="2550">
                  <c:v>4.685437578056049E-3</c:v>
                </c:pt>
                <c:pt idx="2551">
                  <c:v>4.8401433945175669E-3</c:v>
                </c:pt>
                <c:pt idx="2552">
                  <c:v>5.689643753821548E-3</c:v>
                </c:pt>
                <c:pt idx="2553">
                  <c:v>6.3359826785067365E-3</c:v>
                </c:pt>
                <c:pt idx="2554">
                  <c:v>6.0978635481624592E-3</c:v>
                </c:pt>
                <c:pt idx="2555">
                  <c:v>5.7120103963211747E-3</c:v>
                </c:pt>
                <c:pt idx="2556">
                  <c:v>4.8904545809044285E-3</c:v>
                </c:pt>
                <c:pt idx="2557">
                  <c:v>4.9353879750596071E-3</c:v>
                </c:pt>
                <c:pt idx="2558">
                  <c:v>5.322895514861265E-3</c:v>
                </c:pt>
                <c:pt idx="2559">
                  <c:v>5.4953160967551673E-3</c:v>
                </c:pt>
                <c:pt idx="2560">
                  <c:v>5.5519342441617478E-3</c:v>
                </c:pt>
                <c:pt idx="2561">
                  <c:v>5.775114797693358E-3</c:v>
                </c:pt>
                <c:pt idx="2562">
                  <c:v>5.6510232906303278E-3</c:v>
                </c:pt>
                <c:pt idx="2563">
                  <c:v>6.0232466791370811E-3</c:v>
                </c:pt>
                <c:pt idx="2564">
                  <c:v>6.014137838176602E-3</c:v>
                </c:pt>
                <c:pt idx="2565">
                  <c:v>6.4942433765642323E-3</c:v>
                </c:pt>
                <c:pt idx="2566">
                  <c:v>6.1399723407116477E-3</c:v>
                </c:pt>
                <c:pt idx="2567">
                  <c:v>6.5844481721496189E-3</c:v>
                </c:pt>
                <c:pt idx="2568">
                  <c:v>7.1981764113461383E-3</c:v>
                </c:pt>
                <c:pt idx="2569">
                  <c:v>7.1680216166362647E-3</c:v>
                </c:pt>
                <c:pt idx="2570">
                  <c:v>7.1893724156619054E-3</c:v>
                </c:pt>
                <c:pt idx="2571">
                  <c:v>6.9322453481952895E-3</c:v>
                </c:pt>
                <c:pt idx="2572">
                  <c:v>7.5520244591131512E-3</c:v>
                </c:pt>
                <c:pt idx="2573">
                  <c:v>7.1115782229968002E-3</c:v>
                </c:pt>
                <c:pt idx="2574">
                  <c:v>7.157466671014457E-3</c:v>
                </c:pt>
                <c:pt idx="2575">
                  <c:v>6.8252705773533965E-3</c:v>
                </c:pt>
                <c:pt idx="2576">
                  <c:v>6.6030417457259597E-3</c:v>
                </c:pt>
                <c:pt idx="2577">
                  <c:v>7.205849455191116E-3</c:v>
                </c:pt>
                <c:pt idx="2578">
                  <c:v>7.5220788010748113E-3</c:v>
                </c:pt>
                <c:pt idx="2579">
                  <c:v>6.8824504559782942E-3</c:v>
                </c:pt>
                <c:pt idx="2580">
                  <c:v>6.8934257253997541E-3</c:v>
                </c:pt>
                <c:pt idx="2581">
                  <c:v>7.8164847881885997E-3</c:v>
                </c:pt>
                <c:pt idx="2582">
                  <c:v>6.76262959152827E-3</c:v>
                </c:pt>
                <c:pt idx="2583">
                  <c:v>8.7271208981399891E-3</c:v>
                </c:pt>
                <c:pt idx="2584">
                  <c:v>7.4498380531882232E-3</c:v>
                </c:pt>
                <c:pt idx="2585">
                  <c:v>7.9181062995305595E-3</c:v>
                </c:pt>
                <c:pt idx="2586">
                  <c:v>8.5396633867902763E-3</c:v>
                </c:pt>
                <c:pt idx="2587">
                  <c:v>8.3197683244244855E-3</c:v>
                </c:pt>
                <c:pt idx="2588">
                  <c:v>8.4637495723785053E-3</c:v>
                </c:pt>
                <c:pt idx="2589">
                  <c:v>9.0540370752864811E-3</c:v>
                </c:pt>
                <c:pt idx="2590">
                  <c:v>9.6066074692838042E-3</c:v>
                </c:pt>
                <c:pt idx="2591">
                  <c:v>1.0099523753481757E-2</c:v>
                </c:pt>
                <c:pt idx="2592">
                  <c:v>9.6598353861421325E-3</c:v>
                </c:pt>
                <c:pt idx="2593">
                  <c:v>1.0022790932956382E-2</c:v>
                </c:pt>
                <c:pt idx="2594">
                  <c:v>9.3304672628197558E-3</c:v>
                </c:pt>
                <c:pt idx="2595">
                  <c:v>1.1345060939030017E-2</c:v>
                </c:pt>
                <c:pt idx="2596">
                  <c:v>9.0659115096438075E-3</c:v>
                </c:pt>
                <c:pt idx="2597">
                  <c:v>1.1314292869785223E-2</c:v>
                </c:pt>
                <c:pt idx="2598">
                  <c:v>1.0618742888687764E-2</c:v>
                </c:pt>
                <c:pt idx="2599">
                  <c:v>1.0472661768720918E-2</c:v>
                </c:pt>
                <c:pt idx="2600">
                  <c:v>1.1219198283643685E-2</c:v>
                </c:pt>
                <c:pt idx="2601">
                  <c:v>1.1109667234653803E-2</c:v>
                </c:pt>
                <c:pt idx="2602">
                  <c:v>9.3646774683654264E-3</c:v>
                </c:pt>
                <c:pt idx="2603">
                  <c:v>6.9608798671476286E-3</c:v>
                </c:pt>
                <c:pt idx="2604">
                  <c:v>9.191186320993746E-3</c:v>
                </c:pt>
                <c:pt idx="2605">
                  <c:v>8.6019118480420292E-3</c:v>
                </c:pt>
                <c:pt idx="2606">
                  <c:v>1.0715528306096098E-2</c:v>
                </c:pt>
                <c:pt idx="2607">
                  <c:v>1.0285197247430402E-2</c:v>
                </c:pt>
                <c:pt idx="2608">
                  <c:v>1.020590949856418E-2</c:v>
                </c:pt>
                <c:pt idx="2609">
                  <c:v>8.1761619486698574E-3</c:v>
                </c:pt>
                <c:pt idx="2610">
                  <c:v>8.6485441052944444E-3</c:v>
                </c:pt>
                <c:pt idx="2611">
                  <c:v>8.8262095504439402E-3</c:v>
                </c:pt>
                <c:pt idx="2612">
                  <c:v>1.0657724137032063E-2</c:v>
                </c:pt>
                <c:pt idx="2613">
                  <c:v>9.8194787052419564E-3</c:v>
                </c:pt>
                <c:pt idx="2614">
                  <c:v>1.0189112498687225E-2</c:v>
                </c:pt>
                <c:pt idx="2615">
                  <c:v>1.0260181879582256E-2</c:v>
                </c:pt>
                <c:pt idx="2616">
                  <c:v>1.0696151509016816E-2</c:v>
                </c:pt>
                <c:pt idx="2617">
                  <c:v>9.9858607744234829E-3</c:v>
                </c:pt>
                <c:pt idx="2618">
                  <c:v>1.1159023402582662E-2</c:v>
                </c:pt>
                <c:pt idx="2619">
                  <c:v>1.0393002010473109E-2</c:v>
                </c:pt>
                <c:pt idx="2620">
                  <c:v>1.2242461083777198E-2</c:v>
                </c:pt>
                <c:pt idx="2621">
                  <c:v>1.1363199894505916E-2</c:v>
                </c:pt>
                <c:pt idx="2622">
                  <c:v>1.1286878871381903E-2</c:v>
                </c:pt>
                <c:pt idx="2623">
                  <c:v>1.3834099303339713E-2</c:v>
                </c:pt>
                <c:pt idx="2624">
                  <c:v>1.3067596321014117E-2</c:v>
                </c:pt>
                <c:pt idx="2625">
                  <c:v>1.3547733499272753E-2</c:v>
                </c:pt>
                <c:pt idx="2626">
                  <c:v>1.2303978069968368E-2</c:v>
                </c:pt>
                <c:pt idx="2627">
                  <c:v>1.2643228469789469E-2</c:v>
                </c:pt>
                <c:pt idx="2628">
                  <c:v>1.2489642954298602E-2</c:v>
                </c:pt>
                <c:pt idx="2629">
                  <c:v>1.1562512656460246E-2</c:v>
                </c:pt>
                <c:pt idx="2630">
                  <c:v>1.2114917412567792E-2</c:v>
                </c:pt>
                <c:pt idx="2631">
                  <c:v>1.2892253786277482E-2</c:v>
                </c:pt>
                <c:pt idx="2632">
                  <c:v>1.1970369900925468E-2</c:v>
                </c:pt>
                <c:pt idx="2633">
                  <c:v>1.2820323281022283E-2</c:v>
                </c:pt>
                <c:pt idx="2634">
                  <c:v>1.3304788140401088E-2</c:v>
                </c:pt>
                <c:pt idx="2635">
                  <c:v>1.250902396190667E-2</c:v>
                </c:pt>
                <c:pt idx="2636">
                  <c:v>1.4740049739415232E-2</c:v>
                </c:pt>
                <c:pt idx="2637">
                  <c:v>1.3799549102085844E-2</c:v>
                </c:pt>
                <c:pt idx="2638">
                  <c:v>1.4884207118492259E-2</c:v>
                </c:pt>
                <c:pt idx="2639">
                  <c:v>1.271701753616575E-2</c:v>
                </c:pt>
                <c:pt idx="2640">
                  <c:v>1.5015342518765058E-2</c:v>
                </c:pt>
                <c:pt idx="2641">
                  <c:v>1.5362599245642669E-2</c:v>
                </c:pt>
                <c:pt idx="2642">
                  <c:v>1.4895120094886461E-2</c:v>
                </c:pt>
                <c:pt idx="2643">
                  <c:v>1.6242976482458812E-2</c:v>
                </c:pt>
                <c:pt idx="2644">
                  <c:v>1.6961897193697992E-2</c:v>
                </c:pt>
                <c:pt idx="2645">
                  <c:v>1.5852703140509239E-2</c:v>
                </c:pt>
                <c:pt idx="2646">
                  <c:v>1.704038925753391E-2</c:v>
                </c:pt>
                <c:pt idx="2647">
                  <c:v>1.6707039535004711E-2</c:v>
                </c:pt>
                <c:pt idx="2648">
                  <c:v>1.8490557960713694E-2</c:v>
                </c:pt>
                <c:pt idx="2649">
                  <c:v>1.6622004846266351E-2</c:v>
                </c:pt>
                <c:pt idx="2650">
                  <c:v>1.8180717433567934E-2</c:v>
                </c:pt>
                <c:pt idx="2651">
                  <c:v>1.7068178107048131E-2</c:v>
                </c:pt>
                <c:pt idx="2652">
                  <c:v>1.9941514443153036E-2</c:v>
                </c:pt>
                <c:pt idx="2653">
                  <c:v>1.8216413221378867E-2</c:v>
                </c:pt>
                <c:pt idx="2654">
                  <c:v>2.0057039159076102E-2</c:v>
                </c:pt>
                <c:pt idx="2655">
                  <c:v>1.9957527300614362E-2</c:v>
                </c:pt>
                <c:pt idx="2656">
                  <c:v>1.7866584880119617E-2</c:v>
                </c:pt>
                <c:pt idx="2657">
                  <c:v>1.447400532291206E-2</c:v>
                </c:pt>
                <c:pt idx="2658">
                  <c:v>1.8501886314917317E-2</c:v>
                </c:pt>
                <c:pt idx="2659">
                  <c:v>1.6399251484863368E-2</c:v>
                </c:pt>
                <c:pt idx="2660">
                  <c:v>1.7822573917242603E-2</c:v>
                </c:pt>
                <c:pt idx="2661">
                  <c:v>1.9248017737009793E-2</c:v>
                </c:pt>
                <c:pt idx="2662">
                  <c:v>1.6482719059394871E-2</c:v>
                </c:pt>
                <c:pt idx="2663">
                  <c:v>1.5110994419998802E-2</c:v>
                </c:pt>
                <c:pt idx="2664">
                  <c:v>1.5464694575071438E-2</c:v>
                </c:pt>
                <c:pt idx="2665">
                  <c:v>1.5496295857330346E-2</c:v>
                </c:pt>
                <c:pt idx="2666">
                  <c:v>1.8780831715078071E-2</c:v>
                </c:pt>
                <c:pt idx="2667">
                  <c:v>1.7576893886228958E-2</c:v>
                </c:pt>
                <c:pt idx="2668">
                  <c:v>1.7408189904740842E-2</c:v>
                </c:pt>
                <c:pt idx="2669">
                  <c:v>1.8824795171292003E-2</c:v>
                </c:pt>
                <c:pt idx="2670">
                  <c:v>1.9282669320254051E-2</c:v>
                </c:pt>
                <c:pt idx="2671">
                  <c:v>2.0700896856038178E-2</c:v>
                </c:pt>
                <c:pt idx="2672">
                  <c:v>1.9005858610581582E-2</c:v>
                </c:pt>
                <c:pt idx="2673">
                  <c:v>2.018897187047802E-2</c:v>
                </c:pt>
                <c:pt idx="2674">
                  <c:v>2.0636560030378625E-2</c:v>
                </c:pt>
                <c:pt idx="2675">
                  <c:v>2.1341669716463712E-2</c:v>
                </c:pt>
                <c:pt idx="2676">
                  <c:v>2.2241466025508524E-2</c:v>
                </c:pt>
                <c:pt idx="2677">
                  <c:v>2.258492477057028E-2</c:v>
                </c:pt>
                <c:pt idx="2678">
                  <c:v>2.4441016170376195E-2</c:v>
                </c:pt>
                <c:pt idx="2679">
                  <c:v>2.6007323177500419E-2</c:v>
                </c:pt>
                <c:pt idx="2680">
                  <c:v>2.2214404405535772E-2</c:v>
                </c:pt>
                <c:pt idx="2681">
                  <c:v>2.4070526233615119E-2</c:v>
                </c:pt>
                <c:pt idx="2682">
                  <c:v>2.5598088075105243E-2</c:v>
                </c:pt>
                <c:pt idx="2683">
                  <c:v>2.6264802195338412E-2</c:v>
                </c:pt>
                <c:pt idx="2684">
                  <c:v>2.2646815755780338E-2</c:v>
                </c:pt>
                <c:pt idx="2685">
                  <c:v>2.574204266602299E-2</c:v>
                </c:pt>
                <c:pt idx="2686">
                  <c:v>1.8008315191738369E-2</c:v>
                </c:pt>
                <c:pt idx="2687">
                  <c:v>1.6880815169439862E-2</c:v>
                </c:pt>
                <c:pt idx="2688">
                  <c:v>2.0481723085794434E-2</c:v>
                </c:pt>
                <c:pt idx="2689">
                  <c:v>2.0199414027168704E-2</c:v>
                </c:pt>
                <c:pt idx="2690">
                  <c:v>2.3449397954541915E-2</c:v>
                </c:pt>
                <c:pt idx="2691">
                  <c:v>1.7231930833318511E-2</c:v>
                </c:pt>
                <c:pt idx="2692">
                  <c:v>2.5471373940074316E-2</c:v>
                </c:pt>
                <c:pt idx="2693">
                  <c:v>2.2607859051126073E-2</c:v>
                </c:pt>
                <c:pt idx="2694">
                  <c:v>2.6737097706730852E-2</c:v>
                </c:pt>
                <c:pt idx="2695">
                  <c:v>2.249835742581761E-2</c:v>
                </c:pt>
                <c:pt idx="2696">
                  <c:v>2.0681093723675062E-2</c:v>
                </c:pt>
                <c:pt idx="2697">
                  <c:v>2.70334610800879E-2</c:v>
                </c:pt>
                <c:pt idx="2698">
                  <c:v>2.3924717947461888E-2</c:v>
                </c:pt>
                <c:pt idx="2699">
                  <c:v>2.5496047035823741E-2</c:v>
                </c:pt>
                <c:pt idx="2700">
                  <c:v>2.5041774728596044E-2</c:v>
                </c:pt>
                <c:pt idx="2701">
                  <c:v>2.1803122479777642E-2</c:v>
                </c:pt>
                <c:pt idx="2702">
                  <c:v>2.6043109130151676E-2</c:v>
                </c:pt>
                <c:pt idx="2703">
                  <c:v>2.6567539257446808E-2</c:v>
                </c:pt>
                <c:pt idx="2704">
                  <c:v>2.2433565823027087E-2</c:v>
                </c:pt>
                <c:pt idx="2705">
                  <c:v>2.739437723117339E-2</c:v>
                </c:pt>
                <c:pt idx="2706">
                  <c:v>2.6469903367158557E-2</c:v>
                </c:pt>
                <c:pt idx="2707">
                  <c:v>2.8220466452822342E-2</c:v>
                </c:pt>
                <c:pt idx="2708">
                  <c:v>2.5962967798131748E-2</c:v>
                </c:pt>
                <c:pt idx="2709">
                  <c:v>2.510291511112904E-2</c:v>
                </c:pt>
                <c:pt idx="2710">
                  <c:v>2.7405954084060567E-2</c:v>
                </c:pt>
                <c:pt idx="2711">
                  <c:v>2.6669216829462775E-2</c:v>
                </c:pt>
                <c:pt idx="2712">
                  <c:v>2.9147797648177737E-2</c:v>
                </c:pt>
                <c:pt idx="2713">
                  <c:v>2.5737390254459841E-2</c:v>
                </c:pt>
                <c:pt idx="2714">
                  <c:v>2.6996223347561171E-2</c:v>
                </c:pt>
                <c:pt idx="2715">
                  <c:v>3.5321203898748557E-2</c:v>
                </c:pt>
                <c:pt idx="2716">
                  <c:v>2.8787532244118178E-2</c:v>
                </c:pt>
                <c:pt idx="2717">
                  <c:v>3.2021285932686529E-2</c:v>
                </c:pt>
                <c:pt idx="2718">
                  <c:v>2.4114783630549811E-2</c:v>
                </c:pt>
                <c:pt idx="2719">
                  <c:v>2.725780641692015E-2</c:v>
                </c:pt>
                <c:pt idx="2720">
                  <c:v>2.3683102005488031E-2</c:v>
                </c:pt>
                <c:pt idx="2721">
                  <c:v>2.3841788695079733E-2</c:v>
                </c:pt>
                <c:pt idx="2722">
                  <c:v>2.8207908068212533E-2</c:v>
                </c:pt>
                <c:pt idx="2723">
                  <c:v>2.8765033927398105E-2</c:v>
                </c:pt>
                <c:pt idx="2724">
                  <c:v>3.0987944500309065E-2</c:v>
                </c:pt>
                <c:pt idx="2725">
                  <c:v>2.7181200191531491E-2</c:v>
                </c:pt>
                <c:pt idx="2726">
                  <c:v>3.1678048744691406E-2</c:v>
                </c:pt>
                <c:pt idx="2727">
                  <c:v>3.1803185078694403E-2</c:v>
                </c:pt>
                <c:pt idx="2728">
                  <c:v>3.2043102698699283E-2</c:v>
                </c:pt>
                <c:pt idx="2729">
                  <c:v>3.2745422609675036E-2</c:v>
                </c:pt>
                <c:pt idx="2730">
                  <c:v>3.6814256935264154E-2</c:v>
                </c:pt>
                <c:pt idx="2731">
                  <c:v>3.6148139665577318E-2</c:v>
                </c:pt>
                <c:pt idx="2732">
                  <c:v>3.5234342550506462E-2</c:v>
                </c:pt>
                <c:pt idx="2733">
                  <c:v>3.5869634070699749E-2</c:v>
                </c:pt>
                <c:pt idx="2734">
                  <c:v>2.4030259912722719E-2</c:v>
                </c:pt>
                <c:pt idx="2735">
                  <c:v>3.0227940631412674E-2</c:v>
                </c:pt>
                <c:pt idx="2736">
                  <c:v>3.106672833300041E-2</c:v>
                </c:pt>
                <c:pt idx="2737">
                  <c:v>3.0794354961411693E-2</c:v>
                </c:pt>
                <c:pt idx="2738">
                  <c:v>2.8397124607795157E-2</c:v>
                </c:pt>
                <c:pt idx="2739">
                  <c:v>3.9689699806686934E-2</c:v>
                </c:pt>
                <c:pt idx="2740">
                  <c:v>3.2705053025337237E-2</c:v>
                </c:pt>
                <c:pt idx="2741">
                  <c:v>3.7156116320605552E-2</c:v>
                </c:pt>
                <c:pt idx="2742">
                  <c:v>3.4807943565000242E-2</c:v>
                </c:pt>
                <c:pt idx="2743">
                  <c:v>4.0249482917746854E-2</c:v>
                </c:pt>
                <c:pt idx="2744">
                  <c:v>3.105764219577033E-2</c:v>
                </c:pt>
                <c:pt idx="2745">
                  <c:v>3.9794088979109764E-2</c:v>
                </c:pt>
                <c:pt idx="2746">
                  <c:v>3.0734105721782916E-2</c:v>
                </c:pt>
                <c:pt idx="2747">
                  <c:v>2.9655096402183095E-2</c:v>
                </c:pt>
                <c:pt idx="2748">
                  <c:v>1.7678061752493434E-2</c:v>
                </c:pt>
                <c:pt idx="2749">
                  <c:v>1.1898559214936225E-2</c:v>
                </c:pt>
                <c:pt idx="2750">
                  <c:v>2.1009516990816414E-2</c:v>
                </c:pt>
                <c:pt idx="2751">
                  <c:v>2.1065528473742934E-2</c:v>
                </c:pt>
                <c:pt idx="2752">
                  <c:v>2.1410933729028841E-2</c:v>
                </c:pt>
                <c:pt idx="2753">
                  <c:v>1.7932158858271405E-2</c:v>
                </c:pt>
                <c:pt idx="2754">
                  <c:v>1.9656158312408394E-2</c:v>
                </c:pt>
                <c:pt idx="2755">
                  <c:v>1.5806433770249713E-2</c:v>
                </c:pt>
                <c:pt idx="2756">
                  <c:v>1.7305341754814373E-2</c:v>
                </c:pt>
                <c:pt idx="2757">
                  <c:v>1.3887802056262796E-2</c:v>
                </c:pt>
                <c:pt idx="2758">
                  <c:v>5.2166717623637043E-3</c:v>
                </c:pt>
                <c:pt idx="2759">
                  <c:v>6.9447547718543287E-3</c:v>
                </c:pt>
                <c:pt idx="2760">
                  <c:v>6.0619744108771027E-3</c:v>
                </c:pt>
                <c:pt idx="2761">
                  <c:v>5.0342196968424045E-3</c:v>
                </c:pt>
                <c:pt idx="2762">
                  <c:v>5.8061560028021359E-3</c:v>
                </c:pt>
                <c:pt idx="2763">
                  <c:v>6.7617738578144614E-3</c:v>
                </c:pt>
                <c:pt idx="2764">
                  <c:v>6.8440117431919512E-3</c:v>
                </c:pt>
                <c:pt idx="2765">
                  <c:v>8.5513060903869165E-3</c:v>
                </c:pt>
                <c:pt idx="2766">
                  <c:v>8.5435736210280801E-3</c:v>
                </c:pt>
                <c:pt idx="2767">
                  <c:v>6.9341232560880435E-3</c:v>
                </c:pt>
                <c:pt idx="2768">
                  <c:v>7.5114995977134478E-3</c:v>
                </c:pt>
                <c:pt idx="2769">
                  <c:v>9.4442735157221729E-3</c:v>
                </c:pt>
                <c:pt idx="2770">
                  <c:v>7.8939839495430555E-3</c:v>
                </c:pt>
                <c:pt idx="2771">
                  <c:v>9.0643587377057747E-3</c:v>
                </c:pt>
                <c:pt idx="2772">
                  <c:v>1.2741183556771687E-2</c:v>
                </c:pt>
                <c:pt idx="2773">
                  <c:v>1.0494439641237731E-2</c:v>
                </c:pt>
                <c:pt idx="2774">
                  <c:v>5.2005655973337249E-3</c:v>
                </c:pt>
                <c:pt idx="2775">
                  <c:v>6.7273545397502103E-3</c:v>
                </c:pt>
                <c:pt idx="2776">
                  <c:v>6.7447453643750552E-3</c:v>
                </c:pt>
                <c:pt idx="2777">
                  <c:v>9.4548246370158833E-3</c:v>
                </c:pt>
                <c:pt idx="2778">
                  <c:v>9.3322477281898124E-3</c:v>
                </c:pt>
                <c:pt idx="2779">
                  <c:v>9.2222129799057646E-3</c:v>
                </c:pt>
                <c:pt idx="2780">
                  <c:v>9.893091849603108E-3</c:v>
                </c:pt>
                <c:pt idx="2781">
                  <c:v>8.316747536794622E-3</c:v>
                </c:pt>
                <c:pt idx="2782">
                  <c:v>9.6319291801281858E-3</c:v>
                </c:pt>
                <c:pt idx="2783">
                  <c:v>6.8083521310029725E-3</c:v>
                </c:pt>
                <c:pt idx="2784">
                  <c:v>7.1395868786039447E-3</c:v>
                </c:pt>
                <c:pt idx="2785">
                  <c:v>6.7330518838235529E-3</c:v>
                </c:pt>
                <c:pt idx="2786">
                  <c:v>4.3800459604955147E-3</c:v>
                </c:pt>
                <c:pt idx="2787">
                  <c:v>6.0230174664251618E-3</c:v>
                </c:pt>
                <c:pt idx="2788">
                  <c:v>7.1930960827754631E-3</c:v>
                </c:pt>
                <c:pt idx="2789">
                  <c:v>5.7599866321438589E-3</c:v>
                </c:pt>
                <c:pt idx="2790">
                  <c:v>5.3445994701089138E-3</c:v>
                </c:pt>
                <c:pt idx="2791">
                  <c:v>5.107788159029342E-3</c:v>
                </c:pt>
                <c:pt idx="2792">
                  <c:v>5.6793682292658586E-3</c:v>
                </c:pt>
                <c:pt idx="2793">
                  <c:v>5.0969024194344762E-3</c:v>
                </c:pt>
                <c:pt idx="2794">
                  <c:v>6.0836203439548304E-3</c:v>
                </c:pt>
                <c:pt idx="2795">
                  <c:v>5.4506343833029512E-3</c:v>
                </c:pt>
                <c:pt idx="2796">
                  <c:v>5.778614555666646E-3</c:v>
                </c:pt>
                <c:pt idx="2797">
                  <c:v>6.8981388107020262E-3</c:v>
                </c:pt>
                <c:pt idx="2798">
                  <c:v>6.1418620724547875E-3</c:v>
                </c:pt>
                <c:pt idx="2799">
                  <c:v>7.1189105285427347E-3</c:v>
                </c:pt>
                <c:pt idx="2800">
                  <c:v>5.8872601051617327E-3</c:v>
                </c:pt>
                <c:pt idx="2801">
                  <c:v>6.6971047118935412E-3</c:v>
                </c:pt>
                <c:pt idx="2802">
                  <c:v>6.3641902565071823E-3</c:v>
                </c:pt>
                <c:pt idx="2803">
                  <c:v>6.9927871367708875E-3</c:v>
                </c:pt>
                <c:pt idx="2804">
                  <c:v>7.2345413284436513E-3</c:v>
                </c:pt>
                <c:pt idx="2805">
                  <c:v>6.8114597230228861E-3</c:v>
                </c:pt>
                <c:pt idx="2806">
                  <c:v>6.7186880090162196E-3</c:v>
                </c:pt>
                <c:pt idx="2807">
                  <c:v>7.930658200483014E-3</c:v>
                </c:pt>
                <c:pt idx="2808">
                  <c:v>8.3901018469569495E-3</c:v>
                </c:pt>
                <c:pt idx="2809">
                  <c:v>9.4825725587477459E-3</c:v>
                </c:pt>
                <c:pt idx="2810">
                  <c:v>6.6346921817779956E-3</c:v>
                </c:pt>
                <c:pt idx="2811">
                  <c:v>7.351841763316852E-3</c:v>
                </c:pt>
                <c:pt idx="2812">
                  <c:v>7.1683367885972144E-3</c:v>
                </c:pt>
                <c:pt idx="2813">
                  <c:v>6.2533899289580596E-3</c:v>
                </c:pt>
                <c:pt idx="2814">
                  <c:v>5.0405544635105668E-3</c:v>
                </c:pt>
                <c:pt idx="2815">
                  <c:v>4.2544097175489159E-3</c:v>
                </c:pt>
                <c:pt idx="2816">
                  <c:v>5.1302083691483246E-3</c:v>
                </c:pt>
                <c:pt idx="2817">
                  <c:v>5.2759579113681419E-3</c:v>
                </c:pt>
                <c:pt idx="2818">
                  <c:v>5.5983963616551462E-3</c:v>
                </c:pt>
                <c:pt idx="2819">
                  <c:v>6.0840344191866631E-3</c:v>
                </c:pt>
                <c:pt idx="2820">
                  <c:v>8.1556180607889189E-3</c:v>
                </c:pt>
                <c:pt idx="2821">
                  <c:v>5.4933310412063844E-3</c:v>
                </c:pt>
                <c:pt idx="2822">
                  <c:v>4.1470679439627751E-3</c:v>
                </c:pt>
                <c:pt idx="2823">
                  <c:v>4.520888073674254E-3</c:v>
                </c:pt>
                <c:pt idx="2824">
                  <c:v>4.5658874462933827E-3</c:v>
                </c:pt>
                <c:pt idx="2825">
                  <c:v>5.071310363473182E-3</c:v>
                </c:pt>
                <c:pt idx="2826">
                  <c:v>4.9284866538723557E-3</c:v>
                </c:pt>
                <c:pt idx="2827">
                  <c:v>4.9259885249416883E-3</c:v>
                </c:pt>
                <c:pt idx="2828">
                  <c:v>5.2434657808202723E-3</c:v>
                </c:pt>
                <c:pt idx="2829">
                  <c:v>5.3121337107423557E-3</c:v>
                </c:pt>
                <c:pt idx="2830">
                  <c:v>5.631652985012941E-3</c:v>
                </c:pt>
                <c:pt idx="2831">
                  <c:v>5.39046721690327E-3</c:v>
                </c:pt>
                <c:pt idx="2832">
                  <c:v>5.905932314260301E-3</c:v>
                </c:pt>
                <c:pt idx="2833">
                  <c:v>6.2608470173000233E-3</c:v>
                </c:pt>
                <c:pt idx="2834">
                  <c:v>5.9667449733250598E-3</c:v>
                </c:pt>
                <c:pt idx="2835">
                  <c:v>5.4284603414814026E-3</c:v>
                </c:pt>
                <c:pt idx="2836">
                  <c:v>5.7113493869592339E-3</c:v>
                </c:pt>
                <c:pt idx="2837">
                  <c:v>5.9627904780341755E-3</c:v>
                </c:pt>
                <c:pt idx="2838">
                  <c:v>5.9518807982255877E-3</c:v>
                </c:pt>
                <c:pt idx="2839">
                  <c:v>5.6057846735737948E-3</c:v>
                </c:pt>
                <c:pt idx="2840">
                  <c:v>6.3241805074331255E-3</c:v>
                </c:pt>
                <c:pt idx="2841">
                  <c:v>6.1671580514129519E-3</c:v>
                </c:pt>
                <c:pt idx="2842">
                  <c:v>6.3516727936716406E-3</c:v>
                </c:pt>
                <c:pt idx="2843">
                  <c:v>5.640870366709491E-3</c:v>
                </c:pt>
                <c:pt idx="2844">
                  <c:v>6.1173956747383792E-3</c:v>
                </c:pt>
                <c:pt idx="2845">
                  <c:v>6.5527842424484718E-3</c:v>
                </c:pt>
                <c:pt idx="2846">
                  <c:v>6.4389414175804998E-3</c:v>
                </c:pt>
                <c:pt idx="2847">
                  <c:v>7.4659698370035683E-3</c:v>
                </c:pt>
                <c:pt idx="2848">
                  <c:v>6.853786367349359E-3</c:v>
                </c:pt>
                <c:pt idx="2849">
                  <c:v>7.4001983806353576E-3</c:v>
                </c:pt>
                <c:pt idx="2850">
                  <c:v>7.5060305527465763E-3</c:v>
                </c:pt>
                <c:pt idx="2851">
                  <c:v>7.2795844710905047E-3</c:v>
                </c:pt>
                <c:pt idx="2852">
                  <c:v>7.8077760876970508E-3</c:v>
                </c:pt>
                <c:pt idx="2853">
                  <c:v>8.5204652199094427E-3</c:v>
                </c:pt>
                <c:pt idx="2854">
                  <c:v>7.8605701544162531E-3</c:v>
                </c:pt>
                <c:pt idx="2855">
                  <c:v>8.6715089584496891E-3</c:v>
                </c:pt>
                <c:pt idx="2856">
                  <c:v>8.1280463322607379E-3</c:v>
                </c:pt>
                <c:pt idx="2857">
                  <c:v>8.4392834799745745E-3</c:v>
                </c:pt>
                <c:pt idx="2858">
                  <c:v>8.9731782116271898E-3</c:v>
                </c:pt>
                <c:pt idx="2859">
                  <c:v>8.3589977162919389E-3</c:v>
                </c:pt>
                <c:pt idx="2860">
                  <c:v>7.9549373395684762E-3</c:v>
                </c:pt>
                <c:pt idx="2861">
                  <c:v>8.8860397423211578E-3</c:v>
                </c:pt>
                <c:pt idx="2862">
                  <c:v>9.6857999741496153E-3</c:v>
                </c:pt>
                <c:pt idx="2863">
                  <c:v>1.0481095127983491E-2</c:v>
                </c:pt>
                <c:pt idx="2864">
                  <c:v>8.5224018643004235E-3</c:v>
                </c:pt>
                <c:pt idx="2865">
                  <c:v>9.5743950891083208E-3</c:v>
                </c:pt>
                <c:pt idx="2866">
                  <c:v>9.9383324359666354E-3</c:v>
                </c:pt>
                <c:pt idx="2867">
                  <c:v>8.7588696816490747E-3</c:v>
                </c:pt>
                <c:pt idx="2868">
                  <c:v>7.2994740698089687E-3</c:v>
                </c:pt>
                <c:pt idx="2869">
                  <c:v>9.2435586699923297E-3</c:v>
                </c:pt>
                <c:pt idx="2870">
                  <c:v>1.0000678075280559E-2</c:v>
                </c:pt>
                <c:pt idx="2871">
                  <c:v>9.0099653775517381E-3</c:v>
                </c:pt>
                <c:pt idx="2872">
                  <c:v>1.0810839237853353E-2</c:v>
                </c:pt>
                <c:pt idx="2873">
                  <c:v>9.4351582413664033E-3</c:v>
                </c:pt>
                <c:pt idx="2874">
                  <c:v>1.1514445629155443E-2</c:v>
                </c:pt>
                <c:pt idx="2875">
                  <c:v>7.2737130892285744E-3</c:v>
                </c:pt>
                <c:pt idx="2876">
                  <c:v>7.9091210895619445E-3</c:v>
                </c:pt>
                <c:pt idx="2877">
                  <c:v>8.6433387224972118E-3</c:v>
                </c:pt>
                <c:pt idx="2878">
                  <c:v>8.9696738667359964E-3</c:v>
                </c:pt>
                <c:pt idx="2879">
                  <c:v>9.3941316496036296E-3</c:v>
                </c:pt>
                <c:pt idx="2880">
                  <c:v>8.7764412079154655E-3</c:v>
                </c:pt>
                <c:pt idx="2881">
                  <c:v>8.9403856585870932E-3</c:v>
                </c:pt>
                <c:pt idx="2882">
                  <c:v>1.0432647179488087E-2</c:v>
                </c:pt>
                <c:pt idx="2883">
                  <c:v>9.9686435799349188E-3</c:v>
                </c:pt>
                <c:pt idx="2884">
                  <c:v>1.0392497829105072E-2</c:v>
                </c:pt>
                <c:pt idx="2885">
                  <c:v>1.1098192263784805E-2</c:v>
                </c:pt>
                <c:pt idx="2886">
                  <c:v>1.1592734241179995E-2</c:v>
                </c:pt>
                <c:pt idx="2887">
                  <c:v>1.0850338626526262E-2</c:v>
                </c:pt>
                <c:pt idx="2888">
                  <c:v>1.0868737880300327E-2</c:v>
                </c:pt>
                <c:pt idx="2889">
                  <c:v>1.210632481745187E-2</c:v>
                </c:pt>
                <c:pt idx="2890">
                  <c:v>1.2153046894125597E-2</c:v>
                </c:pt>
                <c:pt idx="2891">
                  <c:v>1.2246499128845777E-2</c:v>
                </c:pt>
                <c:pt idx="2892">
                  <c:v>1.1387552887964423E-2</c:v>
                </c:pt>
                <c:pt idx="2893">
                  <c:v>1.2655640024198042E-2</c:v>
                </c:pt>
                <c:pt idx="2894">
                  <c:v>1.0412216941097419E-2</c:v>
                </c:pt>
                <c:pt idx="2895">
                  <c:v>1.0671113354772301E-2</c:v>
                </c:pt>
                <c:pt idx="2896">
                  <c:v>1.1691344289233799E-2</c:v>
                </c:pt>
                <c:pt idx="2897">
                  <c:v>1.3171013722812012E-2</c:v>
                </c:pt>
                <c:pt idx="2898">
                  <c:v>1.1200402695347939E-2</c:v>
                </c:pt>
                <c:pt idx="2899">
                  <c:v>1.3373714540824274E-2</c:v>
                </c:pt>
                <c:pt idx="2900">
                  <c:v>1.2213011969670517E-2</c:v>
                </c:pt>
                <c:pt idx="2901">
                  <c:v>1.3351764218428904E-2</c:v>
                </c:pt>
                <c:pt idx="2902">
                  <c:v>1.5307509484501674E-2</c:v>
                </c:pt>
                <c:pt idx="2903">
                  <c:v>1.5131571146968946E-2</c:v>
                </c:pt>
                <c:pt idx="2904">
                  <c:v>1.2499460171430703E-2</c:v>
                </c:pt>
                <c:pt idx="2905">
                  <c:v>1.2955171568383854E-2</c:v>
                </c:pt>
                <c:pt idx="2906">
                  <c:v>1.517435318486186E-2</c:v>
                </c:pt>
                <c:pt idx="2907">
                  <c:v>1.8198286339464659E-2</c:v>
                </c:pt>
                <c:pt idx="2908">
                  <c:v>1.5539568883527283E-2</c:v>
                </c:pt>
                <c:pt idx="2909">
                  <c:v>1.7350207089397475E-2</c:v>
                </c:pt>
                <c:pt idx="2910">
                  <c:v>1.6923933314701833E-2</c:v>
                </c:pt>
                <c:pt idx="2911">
                  <c:v>1.8528018628879935E-2</c:v>
                </c:pt>
                <c:pt idx="2912">
                  <c:v>1.6508305582639261E-2</c:v>
                </c:pt>
                <c:pt idx="2913">
                  <c:v>1.7950622725488034E-2</c:v>
                </c:pt>
                <c:pt idx="2914">
                  <c:v>1.4745139367008627E-2</c:v>
                </c:pt>
                <c:pt idx="2915">
                  <c:v>2.2804108536185669E-2</c:v>
                </c:pt>
                <c:pt idx="2916">
                  <c:v>1.6690565620434705E-2</c:v>
                </c:pt>
                <c:pt idx="2917">
                  <c:v>1.7865179546261638E-2</c:v>
                </c:pt>
                <c:pt idx="2918">
                  <c:v>1.9371976258979511E-2</c:v>
                </c:pt>
                <c:pt idx="2919">
                  <c:v>2.0399775162538322E-2</c:v>
                </c:pt>
                <c:pt idx="2920">
                  <c:v>1.4845727055725753E-2</c:v>
                </c:pt>
                <c:pt idx="2921">
                  <c:v>1.4985168564404476E-2</c:v>
                </c:pt>
                <c:pt idx="2922">
                  <c:v>1.3356611263376523E-2</c:v>
                </c:pt>
                <c:pt idx="2923">
                  <c:v>1.7398282661411302E-2</c:v>
                </c:pt>
                <c:pt idx="2924">
                  <c:v>1.4469766465375102E-2</c:v>
                </c:pt>
                <c:pt idx="2925">
                  <c:v>1.7182393020854402E-2</c:v>
                </c:pt>
                <c:pt idx="2926">
                  <c:v>1.5466368597283033E-2</c:v>
                </c:pt>
                <c:pt idx="2927">
                  <c:v>1.9936987398595896E-2</c:v>
                </c:pt>
                <c:pt idx="2928">
                  <c:v>1.7705356147148143E-2</c:v>
                </c:pt>
                <c:pt idx="2929">
                  <c:v>1.8811579783608697E-2</c:v>
                </c:pt>
                <c:pt idx="2930">
                  <c:v>1.5343004634120949E-2</c:v>
                </c:pt>
                <c:pt idx="2931">
                  <c:v>1.9742123852596848E-2</c:v>
                </c:pt>
                <c:pt idx="2932">
                  <c:v>1.9936275539851701E-2</c:v>
                </c:pt>
                <c:pt idx="2933">
                  <c:v>2.1504395675986204E-2</c:v>
                </c:pt>
                <c:pt idx="2934">
                  <c:v>1.7362012225737165E-2</c:v>
                </c:pt>
                <c:pt idx="2935">
                  <c:v>1.9942640787508258E-2</c:v>
                </c:pt>
                <c:pt idx="2936">
                  <c:v>2.0943824579387555E-2</c:v>
                </c:pt>
                <c:pt idx="2937">
                  <c:v>2.0659735406168819E-2</c:v>
                </c:pt>
                <c:pt idx="2938">
                  <c:v>2.6427067111431082E-2</c:v>
                </c:pt>
                <c:pt idx="2939">
                  <c:v>2.570645247899456E-2</c:v>
                </c:pt>
                <c:pt idx="2940">
                  <c:v>2.0158075380720557E-2</c:v>
                </c:pt>
                <c:pt idx="2941">
                  <c:v>2.9331218249793557E-2</c:v>
                </c:pt>
                <c:pt idx="2942">
                  <c:v>2.5417018372186451E-2</c:v>
                </c:pt>
                <c:pt idx="2943">
                  <c:v>2.6105537706566744E-2</c:v>
                </c:pt>
                <c:pt idx="2944">
                  <c:v>1.7802100251924097E-2</c:v>
                </c:pt>
                <c:pt idx="2945">
                  <c:v>1.9416633020280013E-2</c:v>
                </c:pt>
                <c:pt idx="2946">
                  <c:v>2.1811136695409086E-2</c:v>
                </c:pt>
                <c:pt idx="2947">
                  <c:v>2.0023426677754152E-2</c:v>
                </c:pt>
                <c:pt idx="2948">
                  <c:v>2.386464701595668E-2</c:v>
                </c:pt>
                <c:pt idx="2949">
                  <c:v>2.8326519157829605E-2</c:v>
                </c:pt>
                <c:pt idx="2950">
                  <c:v>1.716377751821083E-2</c:v>
                </c:pt>
                <c:pt idx="2951">
                  <c:v>1.6496203520746922E-2</c:v>
                </c:pt>
                <c:pt idx="2952">
                  <c:v>1.782043029577457E-2</c:v>
                </c:pt>
                <c:pt idx="2953">
                  <c:v>1.827429847438344E-2</c:v>
                </c:pt>
                <c:pt idx="2954">
                  <c:v>1.6037340900739362E-2</c:v>
                </c:pt>
                <c:pt idx="2955">
                  <c:v>1.5714397010824437E-2</c:v>
                </c:pt>
                <c:pt idx="2956">
                  <c:v>1.5912423622198166E-2</c:v>
                </c:pt>
                <c:pt idx="2957">
                  <c:v>1.6810748779455178E-2</c:v>
                </c:pt>
                <c:pt idx="2958">
                  <c:v>1.7727835751250105E-2</c:v>
                </c:pt>
                <c:pt idx="2959">
                  <c:v>1.7140143318786393E-2</c:v>
                </c:pt>
                <c:pt idx="2960">
                  <c:v>1.6267704375627367E-2</c:v>
                </c:pt>
                <c:pt idx="2961">
                  <c:v>2.0041104525680978E-2</c:v>
                </c:pt>
                <c:pt idx="2962">
                  <c:v>1.6545164583412431E-2</c:v>
                </c:pt>
                <c:pt idx="2963">
                  <c:v>2.0433619329806207E-2</c:v>
                </c:pt>
                <c:pt idx="2964">
                  <c:v>2.1420512518850545E-2</c:v>
                </c:pt>
                <c:pt idx="2965">
                  <c:v>1.8333704067163059E-2</c:v>
                </c:pt>
                <c:pt idx="2966">
                  <c:v>1.8513926770956785E-2</c:v>
                </c:pt>
                <c:pt idx="2967">
                  <c:v>2.1197025208057049E-2</c:v>
                </c:pt>
                <c:pt idx="2968">
                  <c:v>2.3824804219512635E-2</c:v>
                </c:pt>
                <c:pt idx="2969">
                  <c:v>2.1277841841464678E-2</c:v>
                </c:pt>
                <c:pt idx="2970">
                  <c:v>2.0134485679037931E-2</c:v>
                </c:pt>
                <c:pt idx="2971">
                  <c:v>1.9507069028230153E-2</c:v>
                </c:pt>
                <c:pt idx="2972">
                  <c:v>2.2754578746925467E-2</c:v>
                </c:pt>
                <c:pt idx="2973">
                  <c:v>2.5613288692314655E-2</c:v>
                </c:pt>
                <c:pt idx="2974">
                  <c:v>2.317402926761656E-2</c:v>
                </c:pt>
                <c:pt idx="2975">
                  <c:v>2.3878039130632338E-2</c:v>
                </c:pt>
                <c:pt idx="2976">
                  <c:v>2.4381295996395144E-2</c:v>
                </c:pt>
                <c:pt idx="2977">
                  <c:v>1.9473859323279684E-2</c:v>
                </c:pt>
                <c:pt idx="2978">
                  <c:v>1.9793966917015484E-2</c:v>
                </c:pt>
                <c:pt idx="2979">
                  <c:v>2.0875752183423926E-2</c:v>
                </c:pt>
                <c:pt idx="2980">
                  <c:v>2.1935686285484219E-2</c:v>
                </c:pt>
                <c:pt idx="2981">
                  <c:v>2.1051373684325737E-2</c:v>
                </c:pt>
                <c:pt idx="2982">
                  <c:v>2.4869284184229672E-2</c:v>
                </c:pt>
                <c:pt idx="2983">
                  <c:v>1.7218532619886547E-2</c:v>
                </c:pt>
                <c:pt idx="2984">
                  <c:v>1.7033614739622789E-2</c:v>
                </c:pt>
                <c:pt idx="2985">
                  <c:v>2.0848372976635148E-2</c:v>
                </c:pt>
                <c:pt idx="2986">
                  <c:v>2.0592530090900774E-2</c:v>
                </c:pt>
                <c:pt idx="2987">
                  <c:v>2.2810633049608165E-2</c:v>
                </c:pt>
                <c:pt idx="2988">
                  <c:v>2.1033748895102566E-2</c:v>
                </c:pt>
                <c:pt idx="2989">
                  <c:v>1.9305722736316457E-2</c:v>
                </c:pt>
                <c:pt idx="2990">
                  <c:v>1.9548309076452362E-2</c:v>
                </c:pt>
                <c:pt idx="2991">
                  <c:v>2.2855577519792312E-2</c:v>
                </c:pt>
                <c:pt idx="2992">
                  <c:v>2.6275869278010719E-2</c:v>
                </c:pt>
                <c:pt idx="2993">
                  <c:v>2.6118658538895764E-2</c:v>
                </c:pt>
                <c:pt idx="2994">
                  <c:v>2.8803671430159536E-2</c:v>
                </c:pt>
                <c:pt idx="2995">
                  <c:v>2.3460625907181353E-2</c:v>
                </c:pt>
                <c:pt idx="2996">
                  <c:v>2.8933923672039955E-2</c:v>
                </c:pt>
                <c:pt idx="2997">
                  <c:v>2.7213375486939344E-2</c:v>
                </c:pt>
                <c:pt idx="2998">
                  <c:v>2.5725341921090418E-2</c:v>
                </c:pt>
                <c:pt idx="2999">
                  <c:v>2.7510896330369714E-2</c:v>
                </c:pt>
                <c:pt idx="3000">
                  <c:v>2.6094949941517211E-2</c:v>
                </c:pt>
                <c:pt idx="3001">
                  <c:v>2.7941479969187163E-2</c:v>
                </c:pt>
                <c:pt idx="3002">
                  <c:v>3.9140369855804595E-2</c:v>
                </c:pt>
                <c:pt idx="3003">
                  <c:v>3.4732529701473322E-2</c:v>
                </c:pt>
                <c:pt idx="3004">
                  <c:v>3.8837757004081451E-2</c:v>
                </c:pt>
                <c:pt idx="3005">
                  <c:v>3.9872808850090202E-2</c:v>
                </c:pt>
                <c:pt idx="3006">
                  <c:v>3.8181698517991393E-2</c:v>
                </c:pt>
                <c:pt idx="3007">
                  <c:v>3.300232501967014E-2</c:v>
                </c:pt>
                <c:pt idx="3008">
                  <c:v>3.9498753175955213E-2</c:v>
                </c:pt>
                <c:pt idx="3009">
                  <c:v>3.8157540212607484E-2</c:v>
                </c:pt>
                <c:pt idx="3010">
                  <c:v>3.3565640725301486E-2</c:v>
                </c:pt>
                <c:pt idx="3011">
                  <c:v>3.2314911458565493E-2</c:v>
                </c:pt>
                <c:pt idx="3012">
                  <c:v>2.6328420747978351E-2</c:v>
                </c:pt>
                <c:pt idx="3013">
                  <c:v>3.7736986782038254E-2</c:v>
                </c:pt>
                <c:pt idx="3014">
                  <c:v>2.0638323906931898E-2</c:v>
                </c:pt>
                <c:pt idx="3015">
                  <c:v>3.8121251241605543E-2</c:v>
                </c:pt>
                <c:pt idx="3016">
                  <c:v>3.7671972668329036E-2</c:v>
                </c:pt>
                <c:pt idx="3017">
                  <c:v>2.2465517100487956E-2</c:v>
                </c:pt>
                <c:pt idx="3018">
                  <c:v>2.9731580450593664E-2</c:v>
                </c:pt>
                <c:pt idx="3019">
                  <c:v>3.0339494057828164E-2</c:v>
                </c:pt>
                <c:pt idx="3020">
                  <c:v>1.6459671927330395E-2</c:v>
                </c:pt>
                <c:pt idx="3021">
                  <c:v>2.5119565809139884E-2</c:v>
                </c:pt>
                <c:pt idx="3022">
                  <c:v>3.0206604313266799E-2</c:v>
                </c:pt>
                <c:pt idx="3023">
                  <c:v>2.5118755885990211E-2</c:v>
                </c:pt>
                <c:pt idx="3024">
                  <c:v>2.3898845211199903E-2</c:v>
                </c:pt>
                <c:pt idx="3025">
                  <c:v>3.0003673784394173E-2</c:v>
                </c:pt>
                <c:pt idx="3026">
                  <c:v>2.5083242984441201E-2</c:v>
                </c:pt>
                <c:pt idx="3027">
                  <c:v>3.0952263121702229E-2</c:v>
                </c:pt>
                <c:pt idx="3028">
                  <c:v>2.6910545123333955E-2</c:v>
                </c:pt>
                <c:pt idx="3029">
                  <c:v>3.0790269039075956E-2</c:v>
                </c:pt>
                <c:pt idx="3030">
                  <c:v>2.9510287876219666E-2</c:v>
                </c:pt>
                <c:pt idx="3031">
                  <c:v>3.6250791849291322E-2</c:v>
                </c:pt>
                <c:pt idx="3032">
                  <c:v>2.7927195259861603E-2</c:v>
                </c:pt>
                <c:pt idx="3033">
                  <c:v>4.0178321667228914E-2</c:v>
                </c:pt>
                <c:pt idx="3034">
                  <c:v>4.0360067130641282E-2</c:v>
                </c:pt>
                <c:pt idx="3035">
                  <c:v>3.9172205252804598E-2</c:v>
                </c:pt>
                <c:pt idx="3036">
                  <c:v>3.5338294150483569E-2</c:v>
                </c:pt>
                <c:pt idx="3037">
                  <c:v>3.2818238818416855E-2</c:v>
                </c:pt>
                <c:pt idx="3038">
                  <c:v>2.6476868949851757E-2</c:v>
                </c:pt>
                <c:pt idx="3039">
                  <c:v>3.0877977994016235E-2</c:v>
                </c:pt>
                <c:pt idx="3040">
                  <c:v>4.5801508214805872E-2</c:v>
                </c:pt>
                <c:pt idx="3041">
                  <c:v>4.18073322981211E-2</c:v>
                </c:pt>
                <c:pt idx="3042">
                  <c:v>5.4077182376403486E-2</c:v>
                </c:pt>
                <c:pt idx="3043">
                  <c:v>4.5153653937920445E-2</c:v>
                </c:pt>
                <c:pt idx="3044">
                  <c:v>4.9333435285401281E-2</c:v>
                </c:pt>
                <c:pt idx="3045">
                  <c:v>4.4871581715942639E-2</c:v>
                </c:pt>
                <c:pt idx="3046">
                  <c:v>4.6222934288413411E-2</c:v>
                </c:pt>
                <c:pt idx="3047">
                  <c:v>2.5548632171621583E-2</c:v>
                </c:pt>
                <c:pt idx="3048">
                  <c:v>3.58084762129557E-2</c:v>
                </c:pt>
                <c:pt idx="3049">
                  <c:v>3.9487351781816914E-2</c:v>
                </c:pt>
                <c:pt idx="3050">
                  <c:v>3.6405375509576621E-2</c:v>
                </c:pt>
                <c:pt idx="3051">
                  <c:v>3.7902154677430973E-2</c:v>
                </c:pt>
                <c:pt idx="3052">
                  <c:v>4.015173471150979E-2</c:v>
                </c:pt>
                <c:pt idx="3053">
                  <c:v>4.2668265274728459E-2</c:v>
                </c:pt>
                <c:pt idx="3054">
                  <c:v>3.8511547163876128E-2</c:v>
                </c:pt>
                <c:pt idx="3055">
                  <c:v>4.210290525676836E-2</c:v>
                </c:pt>
                <c:pt idx="3056">
                  <c:v>4.6792481811225549E-2</c:v>
                </c:pt>
                <c:pt idx="3057">
                  <c:v>3.7415040784479568E-2</c:v>
                </c:pt>
                <c:pt idx="3058">
                  <c:v>4.6572615350215375E-2</c:v>
                </c:pt>
                <c:pt idx="3059">
                  <c:v>4.4052223496679581E-2</c:v>
                </c:pt>
                <c:pt idx="3060">
                  <c:v>4.7640672474779322E-2</c:v>
                </c:pt>
                <c:pt idx="3061">
                  <c:v>2.915564502169344E-2</c:v>
                </c:pt>
                <c:pt idx="3062">
                  <c:v>3.9822885566349241E-2</c:v>
                </c:pt>
                <c:pt idx="3063">
                  <c:v>4.6780387628370571E-2</c:v>
                </c:pt>
                <c:pt idx="3064">
                  <c:v>5.9480978658112055E-2</c:v>
                </c:pt>
                <c:pt idx="3065">
                  <c:v>4.753045111711747E-2</c:v>
                </c:pt>
                <c:pt idx="3066">
                  <c:v>5.7423542108601615E-2</c:v>
                </c:pt>
                <c:pt idx="3067">
                  <c:v>6.095457070200247E-2</c:v>
                </c:pt>
                <c:pt idx="3068">
                  <c:v>6.7072463245493374E-2</c:v>
                </c:pt>
                <c:pt idx="3069">
                  <c:v>6.3805786797127839E-2</c:v>
                </c:pt>
                <c:pt idx="3070">
                  <c:v>4.3979911322151059E-2</c:v>
                </c:pt>
                <c:pt idx="3071">
                  <c:v>5.3742012611414494E-2</c:v>
                </c:pt>
                <c:pt idx="3072">
                  <c:v>6.2978208244020645E-2</c:v>
                </c:pt>
                <c:pt idx="3073">
                  <c:v>2.4277233015227051E-2</c:v>
                </c:pt>
                <c:pt idx="3074">
                  <c:v>3.349939661775643E-2</c:v>
                </c:pt>
                <c:pt idx="3075">
                  <c:v>3.2775065101206341E-2</c:v>
                </c:pt>
                <c:pt idx="3076">
                  <c:v>4.3382131220517588E-2</c:v>
                </c:pt>
                <c:pt idx="3077">
                  <c:v>4.3363817898093224E-2</c:v>
                </c:pt>
                <c:pt idx="3078">
                  <c:v>2.9427767286455235E-2</c:v>
                </c:pt>
                <c:pt idx="3079">
                  <c:v>2.8828788771687867E-2</c:v>
                </c:pt>
                <c:pt idx="3080">
                  <c:v>2.5963145632833289E-2</c:v>
                </c:pt>
                <c:pt idx="3081">
                  <c:v>2.4187334277706758E-2</c:v>
                </c:pt>
                <c:pt idx="3082">
                  <c:v>2.7120035580177601E-2</c:v>
                </c:pt>
                <c:pt idx="3083">
                  <c:v>2.6342401052829201E-2</c:v>
                </c:pt>
                <c:pt idx="3084">
                  <c:v>2.4727181917097541E-2</c:v>
                </c:pt>
                <c:pt idx="3085">
                  <c:v>3.0231723986920672E-2</c:v>
                </c:pt>
                <c:pt idx="3086">
                  <c:v>3.1255687454508747E-2</c:v>
                </c:pt>
                <c:pt idx="3087">
                  <c:v>2.3527787663058707E-2</c:v>
                </c:pt>
                <c:pt idx="3088">
                  <c:v>3.9088420575359488E-2</c:v>
                </c:pt>
                <c:pt idx="3089">
                  <c:v>2.9056850482928009E-2</c:v>
                </c:pt>
                <c:pt idx="3090">
                  <c:v>3.4336723656520927E-2</c:v>
                </c:pt>
                <c:pt idx="3091">
                  <c:v>2.7763474853793914E-2</c:v>
                </c:pt>
                <c:pt idx="3092">
                  <c:v>3.5842168797932145E-2</c:v>
                </c:pt>
                <c:pt idx="3093">
                  <c:v>2.9331853033523342E-2</c:v>
                </c:pt>
                <c:pt idx="3094">
                  <c:v>2.8138245347855226E-2</c:v>
                </c:pt>
                <c:pt idx="3095">
                  <c:v>2.3569873570063613E-2</c:v>
                </c:pt>
                <c:pt idx="3096">
                  <c:v>3.0422110792685544E-2</c:v>
                </c:pt>
                <c:pt idx="3097">
                  <c:v>3.0727517303359143E-2</c:v>
                </c:pt>
                <c:pt idx="3098">
                  <c:v>2.3446405383557727E-2</c:v>
                </c:pt>
                <c:pt idx="3099">
                  <c:v>2.925898072833976E-2</c:v>
                </c:pt>
                <c:pt idx="3100">
                  <c:v>2.9714020573384882E-2</c:v>
                </c:pt>
                <c:pt idx="3101">
                  <c:v>3.1813446108799832E-2</c:v>
                </c:pt>
                <c:pt idx="3102">
                  <c:v>3.0002793026999684E-2</c:v>
                </c:pt>
                <c:pt idx="3103">
                  <c:v>3.6906558497360679E-2</c:v>
                </c:pt>
                <c:pt idx="3104">
                  <c:v>3.144292758099175E-2</c:v>
                </c:pt>
                <c:pt idx="3105">
                  <c:v>4.443580732444577E-2</c:v>
                </c:pt>
                <c:pt idx="3106">
                  <c:v>2.9624804779021147E-2</c:v>
                </c:pt>
                <c:pt idx="3107">
                  <c:v>2.5296774488655041E-2</c:v>
                </c:pt>
                <c:pt idx="3108">
                  <c:v>2.8066999182780338E-2</c:v>
                </c:pt>
                <c:pt idx="3109">
                  <c:v>3.420647756996005E-2</c:v>
                </c:pt>
                <c:pt idx="3110">
                  <c:v>4.0050505884650908E-2</c:v>
                </c:pt>
                <c:pt idx="3111">
                  <c:v>2.8921808997145984E-2</c:v>
                </c:pt>
                <c:pt idx="3112">
                  <c:v>2.8855837771383119E-2</c:v>
                </c:pt>
                <c:pt idx="3113">
                  <c:v>3.4143793345251951E-2</c:v>
                </c:pt>
                <c:pt idx="3114">
                  <c:v>2.7218964279910732E-2</c:v>
                </c:pt>
                <c:pt idx="3115">
                  <c:v>3.437673255775902E-2</c:v>
                </c:pt>
                <c:pt idx="3116">
                  <c:v>2.6632630012893281E-2</c:v>
                </c:pt>
                <c:pt idx="3117">
                  <c:v>3.8472216937498589E-2</c:v>
                </c:pt>
                <c:pt idx="3118">
                  <c:v>2.6982842324421892E-2</c:v>
                </c:pt>
                <c:pt idx="3119">
                  <c:v>3.4775115198341207E-2</c:v>
                </c:pt>
                <c:pt idx="3120">
                  <c:v>3.3177980396261915E-2</c:v>
                </c:pt>
                <c:pt idx="3121">
                  <c:v>3.9887078797459438E-2</c:v>
                </c:pt>
                <c:pt idx="3122">
                  <c:v>3.6616668099327732E-2</c:v>
                </c:pt>
                <c:pt idx="3123">
                  <c:v>4.2869665448429878E-2</c:v>
                </c:pt>
                <c:pt idx="3124">
                  <c:v>3.9274301051386643E-2</c:v>
                </c:pt>
                <c:pt idx="3125">
                  <c:v>4.4271591444903571E-2</c:v>
                </c:pt>
                <c:pt idx="3126">
                  <c:v>3.5530504730412325E-2</c:v>
                </c:pt>
                <c:pt idx="3127">
                  <c:v>4.1571645360618095E-2</c:v>
                </c:pt>
                <c:pt idx="3128">
                  <c:v>3.7194826092053448E-2</c:v>
                </c:pt>
                <c:pt idx="3129">
                  <c:v>5.0674745837413424E-2</c:v>
                </c:pt>
                <c:pt idx="3130">
                  <c:v>5.3993379100651634E-2</c:v>
                </c:pt>
                <c:pt idx="3131">
                  <c:v>4.63945304988665E-2</c:v>
                </c:pt>
                <c:pt idx="3132">
                  <c:v>4.5764580807824869E-2</c:v>
                </c:pt>
                <c:pt idx="3133">
                  <c:v>5.2043308688858966E-2</c:v>
                </c:pt>
                <c:pt idx="3134">
                  <c:v>5.6391248134625906E-2</c:v>
                </c:pt>
                <c:pt idx="3135">
                  <c:v>4.990393178263694E-2</c:v>
                </c:pt>
                <c:pt idx="3136">
                  <c:v>5.925776958706936E-2</c:v>
                </c:pt>
                <c:pt idx="3137">
                  <c:v>4.6257800248692638E-2</c:v>
                </c:pt>
                <c:pt idx="3138">
                  <c:v>5.4124445369971373E-2</c:v>
                </c:pt>
                <c:pt idx="3139">
                  <c:v>5.7169034932529582E-2</c:v>
                </c:pt>
                <c:pt idx="3140">
                  <c:v>6.6581644840918663E-2</c:v>
                </c:pt>
                <c:pt idx="3141">
                  <c:v>5.5168367612950457E-2</c:v>
                </c:pt>
                <c:pt idx="3142">
                  <c:v>4.2962118299814479E-2</c:v>
                </c:pt>
                <c:pt idx="3143">
                  <c:v>3.3345144039172339E-2</c:v>
                </c:pt>
                <c:pt idx="3144">
                  <c:v>4.1513136141179803E-2</c:v>
                </c:pt>
                <c:pt idx="3145">
                  <c:v>5.3348415618270431E-2</c:v>
                </c:pt>
                <c:pt idx="3146">
                  <c:v>4.0900121375256365E-2</c:v>
                </c:pt>
                <c:pt idx="3147">
                  <c:v>4.1971975407655751E-2</c:v>
                </c:pt>
                <c:pt idx="3148">
                  <c:v>4.1787079753075052E-2</c:v>
                </c:pt>
                <c:pt idx="3149">
                  <c:v>3.6619350830662874E-2</c:v>
                </c:pt>
                <c:pt idx="3150">
                  <c:v>3.7664885379512028E-2</c:v>
                </c:pt>
                <c:pt idx="3151">
                  <c:v>3.4041089542799614E-2</c:v>
                </c:pt>
                <c:pt idx="3152">
                  <c:v>4.104658252006143E-2</c:v>
                </c:pt>
                <c:pt idx="3153">
                  <c:v>3.3773293381327139E-2</c:v>
                </c:pt>
                <c:pt idx="3154">
                  <c:v>4.6412879040665135E-2</c:v>
                </c:pt>
                <c:pt idx="3155">
                  <c:v>4.8948150026156823E-2</c:v>
                </c:pt>
                <c:pt idx="3156">
                  <c:v>4.3731296601182891E-2</c:v>
                </c:pt>
                <c:pt idx="3157">
                  <c:v>3.8120926836824512E-2</c:v>
                </c:pt>
                <c:pt idx="3158">
                  <c:v>5.058598988103017E-2</c:v>
                </c:pt>
                <c:pt idx="3159">
                  <c:v>4.1799947392066265E-2</c:v>
                </c:pt>
                <c:pt idx="3160">
                  <c:v>5.0067291741707411E-2</c:v>
                </c:pt>
                <c:pt idx="3161">
                  <c:v>3.658014478931982E-2</c:v>
                </c:pt>
                <c:pt idx="3162">
                  <c:v>3.2329468090711348E-2</c:v>
                </c:pt>
                <c:pt idx="3163">
                  <c:v>2.8415827065360225E-2</c:v>
                </c:pt>
                <c:pt idx="3164">
                  <c:v>4.5197200504824203E-2</c:v>
                </c:pt>
                <c:pt idx="3165">
                  <c:v>3.1786052926217875E-2</c:v>
                </c:pt>
                <c:pt idx="3166">
                  <c:v>3.2587216274631743E-2</c:v>
                </c:pt>
                <c:pt idx="3167">
                  <c:v>3.6767008049047492E-2</c:v>
                </c:pt>
                <c:pt idx="3168">
                  <c:v>2.9563619509729629E-2</c:v>
                </c:pt>
                <c:pt idx="3169">
                  <c:v>4.6300110521535445E-2</c:v>
                </c:pt>
                <c:pt idx="3170">
                  <c:v>3.6742111514986693E-2</c:v>
                </c:pt>
                <c:pt idx="3171">
                  <c:v>4.3868365434017724E-2</c:v>
                </c:pt>
                <c:pt idx="3172">
                  <c:v>4.5432727875842405E-2</c:v>
                </c:pt>
                <c:pt idx="3173">
                  <c:v>3.475250506677055E-2</c:v>
                </c:pt>
                <c:pt idx="3174">
                  <c:v>3.970478133533889E-2</c:v>
                </c:pt>
                <c:pt idx="3175">
                  <c:v>3.8513079502568326E-2</c:v>
                </c:pt>
                <c:pt idx="3176">
                  <c:v>4.1906126342344238E-2</c:v>
                </c:pt>
                <c:pt idx="3177">
                  <c:v>3.1840355867602643E-2</c:v>
                </c:pt>
                <c:pt idx="3178">
                  <c:v>3.2823561247253566E-2</c:v>
                </c:pt>
                <c:pt idx="3179">
                  <c:v>3.115925482519671E-2</c:v>
                </c:pt>
                <c:pt idx="3180">
                  <c:v>3.6470506345147889E-2</c:v>
                </c:pt>
                <c:pt idx="3181">
                  <c:v>4.385550642605205E-2</c:v>
                </c:pt>
                <c:pt idx="3182">
                  <c:v>3.1426607094489731E-2</c:v>
                </c:pt>
                <c:pt idx="3183">
                  <c:v>4.4391680111503982E-2</c:v>
                </c:pt>
                <c:pt idx="3184">
                  <c:v>3.950158761418901E-2</c:v>
                </c:pt>
                <c:pt idx="3185">
                  <c:v>4.3720692895257207E-2</c:v>
                </c:pt>
                <c:pt idx="3186">
                  <c:v>3.6847787103183371E-2</c:v>
                </c:pt>
                <c:pt idx="3187">
                  <c:v>5.4093016641198782E-2</c:v>
                </c:pt>
                <c:pt idx="3188">
                  <c:v>4.3775918079741516E-2</c:v>
                </c:pt>
                <c:pt idx="3189">
                  <c:v>5.5758801348916157E-2</c:v>
                </c:pt>
                <c:pt idx="3190">
                  <c:v>3.9481494888900584E-2</c:v>
                </c:pt>
                <c:pt idx="3191">
                  <c:v>3.8108272987001195E-2</c:v>
                </c:pt>
                <c:pt idx="3192">
                  <c:v>4.3314403642670897E-2</c:v>
                </c:pt>
                <c:pt idx="3193">
                  <c:v>3.0578285370602486E-2</c:v>
                </c:pt>
                <c:pt idx="3194">
                  <c:v>2.7009449528686905E-2</c:v>
                </c:pt>
                <c:pt idx="3195">
                  <c:v>3.7083935307068557E-2</c:v>
                </c:pt>
                <c:pt idx="3196">
                  <c:v>3.5377497547972904E-2</c:v>
                </c:pt>
                <c:pt idx="3197">
                  <c:v>4.4821897201904728E-2</c:v>
                </c:pt>
                <c:pt idx="3198">
                  <c:v>3.8953886629885713E-2</c:v>
                </c:pt>
                <c:pt idx="3199">
                  <c:v>3.0349644488318367E-2</c:v>
                </c:pt>
                <c:pt idx="3200">
                  <c:v>3.9782287977431101E-2</c:v>
                </c:pt>
                <c:pt idx="3201">
                  <c:v>3.5552486499084469E-2</c:v>
                </c:pt>
                <c:pt idx="3202">
                  <c:v>4.0499053211483178E-2</c:v>
                </c:pt>
                <c:pt idx="3203">
                  <c:v>3.5206108821537567E-2</c:v>
                </c:pt>
                <c:pt idx="3204">
                  <c:v>3.7254387557044299E-2</c:v>
                </c:pt>
                <c:pt idx="3205">
                  <c:v>3.8455904159051021E-2</c:v>
                </c:pt>
                <c:pt idx="3206">
                  <c:v>3.3978973552061573E-2</c:v>
                </c:pt>
                <c:pt idx="3207">
                  <c:v>3.0914375509302892E-2</c:v>
                </c:pt>
                <c:pt idx="3208">
                  <c:v>3.6765138922769072E-2</c:v>
                </c:pt>
                <c:pt idx="3209">
                  <c:v>3.0661897374356501E-2</c:v>
                </c:pt>
                <c:pt idx="3210">
                  <c:v>3.1487256180029434E-2</c:v>
                </c:pt>
                <c:pt idx="3211">
                  <c:v>3.6245326117628061E-2</c:v>
                </c:pt>
                <c:pt idx="3212">
                  <c:v>3.463338759389914E-2</c:v>
                </c:pt>
                <c:pt idx="3213">
                  <c:v>3.5243613225238016E-2</c:v>
                </c:pt>
                <c:pt idx="3214">
                  <c:v>3.0232445012492341E-2</c:v>
                </c:pt>
                <c:pt idx="3215">
                  <c:v>3.4545946455106821E-2</c:v>
                </c:pt>
                <c:pt idx="3216">
                  <c:v>4.2521734900873548E-2</c:v>
                </c:pt>
                <c:pt idx="3217">
                  <c:v>3.2826811943122348E-2</c:v>
                </c:pt>
                <c:pt idx="3218">
                  <c:v>2.8217742104052083E-2</c:v>
                </c:pt>
                <c:pt idx="3219">
                  <c:v>3.0887276422235422E-2</c:v>
                </c:pt>
                <c:pt idx="3220">
                  <c:v>3.3037493436097277E-2</c:v>
                </c:pt>
                <c:pt idx="3221">
                  <c:v>3.0797351795824345E-2</c:v>
                </c:pt>
                <c:pt idx="3222">
                  <c:v>2.813810206972964E-2</c:v>
                </c:pt>
                <c:pt idx="3223">
                  <c:v>3.2633627250306607E-2</c:v>
                </c:pt>
                <c:pt idx="3224">
                  <c:v>2.7141910711466474E-2</c:v>
                </c:pt>
                <c:pt idx="3225">
                  <c:v>2.6086619240261257E-2</c:v>
                </c:pt>
                <c:pt idx="3226">
                  <c:v>2.1469677534553103E-2</c:v>
                </c:pt>
                <c:pt idx="3227">
                  <c:v>2.9352442530493295E-2</c:v>
                </c:pt>
                <c:pt idx="3228">
                  <c:v>2.7244858506426207E-2</c:v>
                </c:pt>
                <c:pt idx="3229">
                  <c:v>2.9563972139190389E-2</c:v>
                </c:pt>
                <c:pt idx="3230">
                  <c:v>3.0040706553009833E-2</c:v>
                </c:pt>
                <c:pt idx="3231">
                  <c:v>3.5479850179508145E-2</c:v>
                </c:pt>
                <c:pt idx="3232">
                  <c:v>3.7933058593503745E-2</c:v>
                </c:pt>
                <c:pt idx="3233">
                  <c:v>3.5310024340421547E-2</c:v>
                </c:pt>
                <c:pt idx="3234">
                  <c:v>2.8136836852085251E-2</c:v>
                </c:pt>
                <c:pt idx="3235">
                  <c:v>1.8622220370405441E-2</c:v>
                </c:pt>
                <c:pt idx="3236">
                  <c:v>2.3899902696969275E-2</c:v>
                </c:pt>
                <c:pt idx="3237">
                  <c:v>2.4503914720143249E-2</c:v>
                </c:pt>
                <c:pt idx="3238">
                  <c:v>2.382842900116915E-2</c:v>
                </c:pt>
                <c:pt idx="3239">
                  <c:v>2.4362565700529439E-2</c:v>
                </c:pt>
                <c:pt idx="3240">
                  <c:v>2.9126661272983217E-2</c:v>
                </c:pt>
                <c:pt idx="3241">
                  <c:v>2.9071425470403638E-2</c:v>
                </c:pt>
                <c:pt idx="3242">
                  <c:v>2.8845337483378156E-2</c:v>
                </c:pt>
                <c:pt idx="3243">
                  <c:v>2.8390997247486612E-2</c:v>
                </c:pt>
                <c:pt idx="3244">
                  <c:v>2.8634103309267137E-2</c:v>
                </c:pt>
                <c:pt idx="3245">
                  <c:v>3.1379891961560394E-2</c:v>
                </c:pt>
                <c:pt idx="3246">
                  <c:v>2.958681274432582E-2</c:v>
                </c:pt>
                <c:pt idx="3247">
                  <c:v>3.0121011513359545E-2</c:v>
                </c:pt>
                <c:pt idx="3248">
                  <c:v>2.7156463478031065E-2</c:v>
                </c:pt>
                <c:pt idx="3249">
                  <c:v>2.0937306190123163E-2</c:v>
                </c:pt>
                <c:pt idx="3250">
                  <c:v>1.363175735146108E-2</c:v>
                </c:pt>
                <c:pt idx="3251">
                  <c:v>1.4098964481771599E-2</c:v>
                </c:pt>
                <c:pt idx="3252">
                  <c:v>1.6036472349770799E-2</c:v>
                </c:pt>
                <c:pt idx="3253">
                  <c:v>2.099860564866984E-2</c:v>
                </c:pt>
                <c:pt idx="3254">
                  <c:v>1.7345140184431299E-2</c:v>
                </c:pt>
                <c:pt idx="3255">
                  <c:v>1.7798864154948024E-2</c:v>
                </c:pt>
                <c:pt idx="3256">
                  <c:v>1.9218482375237857E-2</c:v>
                </c:pt>
                <c:pt idx="3257">
                  <c:v>1.7416164722643544E-2</c:v>
                </c:pt>
                <c:pt idx="3258">
                  <c:v>1.902282975553762E-2</c:v>
                </c:pt>
                <c:pt idx="3259">
                  <c:v>2.0417596896992071E-2</c:v>
                </c:pt>
                <c:pt idx="3260">
                  <c:v>2.037302978631526E-2</c:v>
                </c:pt>
                <c:pt idx="3261">
                  <c:v>2.3783217162882741E-2</c:v>
                </c:pt>
                <c:pt idx="3262">
                  <c:v>1.8588945755173617E-2</c:v>
                </c:pt>
                <c:pt idx="3263">
                  <c:v>1.9777555014306978E-2</c:v>
                </c:pt>
                <c:pt idx="3264">
                  <c:v>2.305477927203891E-2</c:v>
                </c:pt>
                <c:pt idx="3265">
                  <c:v>2.8622955401718456E-2</c:v>
                </c:pt>
                <c:pt idx="3266">
                  <c:v>2.8032115344377755E-2</c:v>
                </c:pt>
                <c:pt idx="3267">
                  <c:v>2.4608987102750886E-2</c:v>
                </c:pt>
                <c:pt idx="3268">
                  <c:v>2.3738303354902002E-2</c:v>
                </c:pt>
                <c:pt idx="3269">
                  <c:v>2.3619312428523352E-2</c:v>
                </c:pt>
                <c:pt idx="3270">
                  <c:v>2.7068534543963449E-2</c:v>
                </c:pt>
                <c:pt idx="3271">
                  <c:v>2.7862102369999562E-2</c:v>
                </c:pt>
                <c:pt idx="3272">
                  <c:v>3.1106229587028435E-2</c:v>
                </c:pt>
                <c:pt idx="3273">
                  <c:v>2.8272628536058386E-2</c:v>
                </c:pt>
                <c:pt idx="3274">
                  <c:v>2.3855763058707586E-2</c:v>
                </c:pt>
                <c:pt idx="3275">
                  <c:v>2.2030261660610711E-2</c:v>
                </c:pt>
                <c:pt idx="3276">
                  <c:v>2.7693112318742968E-2</c:v>
                </c:pt>
                <c:pt idx="3277">
                  <c:v>2.517631584723978E-2</c:v>
                </c:pt>
                <c:pt idx="3278">
                  <c:v>1.9097677713582083E-2</c:v>
                </c:pt>
                <c:pt idx="3279">
                  <c:v>2.2308212527075048E-2</c:v>
                </c:pt>
                <c:pt idx="3280">
                  <c:v>1.0136956785542502E-2</c:v>
                </c:pt>
                <c:pt idx="3281">
                  <c:v>1.3056090314712726E-2</c:v>
                </c:pt>
                <c:pt idx="3282">
                  <c:v>1.1850189284043224E-2</c:v>
                </c:pt>
                <c:pt idx="3283">
                  <c:v>1.6768453074343798E-2</c:v>
                </c:pt>
                <c:pt idx="3284">
                  <c:v>1.4643554811800642E-2</c:v>
                </c:pt>
                <c:pt idx="3285">
                  <c:v>1.4732326265486897E-2</c:v>
                </c:pt>
                <c:pt idx="3286">
                  <c:v>1.5374190245700829E-2</c:v>
                </c:pt>
                <c:pt idx="3287">
                  <c:v>1.9396480633171367E-2</c:v>
                </c:pt>
                <c:pt idx="3288">
                  <c:v>2.1883387419967905E-2</c:v>
                </c:pt>
                <c:pt idx="3289">
                  <c:v>1.8411099885993213E-2</c:v>
                </c:pt>
                <c:pt idx="3290">
                  <c:v>2.1530170269668608E-2</c:v>
                </c:pt>
                <c:pt idx="3291">
                  <c:v>1.6734628260448078E-2</c:v>
                </c:pt>
                <c:pt idx="3292">
                  <c:v>1.6364239144741187E-2</c:v>
                </c:pt>
                <c:pt idx="3293">
                  <c:v>1.5835021697374097E-2</c:v>
                </c:pt>
                <c:pt idx="3294">
                  <c:v>1.7707950861240662E-2</c:v>
                </c:pt>
                <c:pt idx="3295">
                  <c:v>1.7373621018073656E-2</c:v>
                </c:pt>
                <c:pt idx="3296">
                  <c:v>2.0509324651747245E-2</c:v>
                </c:pt>
                <c:pt idx="3297">
                  <c:v>1.7003266062726653E-2</c:v>
                </c:pt>
                <c:pt idx="3298">
                  <c:v>2.035728974796297E-2</c:v>
                </c:pt>
                <c:pt idx="3299">
                  <c:v>2.0496889150409779E-2</c:v>
                </c:pt>
                <c:pt idx="3300">
                  <c:v>1.9758940284096731E-2</c:v>
                </c:pt>
                <c:pt idx="3301">
                  <c:v>2.2899522305495242E-2</c:v>
                </c:pt>
                <c:pt idx="3302">
                  <c:v>2.2385862913451619E-2</c:v>
                </c:pt>
                <c:pt idx="3303">
                  <c:v>2.1807219188050581E-2</c:v>
                </c:pt>
                <c:pt idx="3304">
                  <c:v>2.2143279519328162E-2</c:v>
                </c:pt>
                <c:pt idx="3305">
                  <c:v>2.2492411962234067E-2</c:v>
                </c:pt>
                <c:pt idx="3306">
                  <c:v>2.4823058597880612E-2</c:v>
                </c:pt>
                <c:pt idx="3307">
                  <c:v>1.5904956915638261E-2</c:v>
                </c:pt>
                <c:pt idx="3308">
                  <c:v>2.4001675310331802E-2</c:v>
                </c:pt>
                <c:pt idx="3309">
                  <c:v>2.3437094929949068E-2</c:v>
                </c:pt>
                <c:pt idx="3310">
                  <c:v>2.4488022229797776E-2</c:v>
                </c:pt>
                <c:pt idx="3311">
                  <c:v>2.346141973051994E-2</c:v>
                </c:pt>
                <c:pt idx="3312">
                  <c:v>2.2840255815226397E-2</c:v>
                </c:pt>
                <c:pt idx="3313">
                  <c:v>1.6103040839555664E-2</c:v>
                </c:pt>
                <c:pt idx="3314">
                  <c:v>1.2273492515135284E-2</c:v>
                </c:pt>
                <c:pt idx="3315">
                  <c:v>1.74370643190912E-2</c:v>
                </c:pt>
                <c:pt idx="3316">
                  <c:v>1.3312269954342554E-2</c:v>
                </c:pt>
                <c:pt idx="3317">
                  <c:v>1.1502179486332342E-2</c:v>
                </c:pt>
                <c:pt idx="3318">
                  <c:v>1.0391143697190301E-2</c:v>
                </c:pt>
                <c:pt idx="3319">
                  <c:v>1.4560936222998828E-2</c:v>
                </c:pt>
                <c:pt idx="3320">
                  <c:v>1.2350287846613432E-2</c:v>
                </c:pt>
                <c:pt idx="3321">
                  <c:v>1.1920503709591744E-2</c:v>
                </c:pt>
                <c:pt idx="3322">
                  <c:v>1.394627247809758E-2</c:v>
                </c:pt>
                <c:pt idx="3323">
                  <c:v>1.4629570597330974E-2</c:v>
                </c:pt>
                <c:pt idx="3324">
                  <c:v>1.6395570967557588E-2</c:v>
                </c:pt>
                <c:pt idx="3325">
                  <c:v>1.3743106806025435E-2</c:v>
                </c:pt>
                <c:pt idx="3326">
                  <c:v>1.7126366974006407E-2</c:v>
                </c:pt>
                <c:pt idx="3327">
                  <c:v>1.5389037161482414E-2</c:v>
                </c:pt>
                <c:pt idx="3328">
                  <c:v>1.5074619319695141E-2</c:v>
                </c:pt>
                <c:pt idx="3329">
                  <c:v>1.6323902267921769E-2</c:v>
                </c:pt>
                <c:pt idx="3330">
                  <c:v>1.5087941021272359E-2</c:v>
                </c:pt>
                <c:pt idx="3331">
                  <c:v>1.9248701624366153E-2</c:v>
                </c:pt>
                <c:pt idx="3332">
                  <c:v>1.8926924659551592E-2</c:v>
                </c:pt>
                <c:pt idx="3333">
                  <c:v>1.8248018711675418E-2</c:v>
                </c:pt>
                <c:pt idx="3334">
                  <c:v>1.7780819386509526E-2</c:v>
                </c:pt>
                <c:pt idx="3335">
                  <c:v>1.7205980963701357E-2</c:v>
                </c:pt>
                <c:pt idx="3336">
                  <c:v>1.9427715728022658E-2</c:v>
                </c:pt>
                <c:pt idx="3337">
                  <c:v>1.8553708264585946E-2</c:v>
                </c:pt>
                <c:pt idx="3338">
                  <c:v>1.9629293354684777E-2</c:v>
                </c:pt>
                <c:pt idx="3339">
                  <c:v>2.1380689748688095E-2</c:v>
                </c:pt>
                <c:pt idx="3340">
                  <c:v>1.8124550556401015E-2</c:v>
                </c:pt>
                <c:pt idx="3341">
                  <c:v>1.731331468425381E-2</c:v>
                </c:pt>
                <c:pt idx="3342">
                  <c:v>2.0852833057485403E-2</c:v>
                </c:pt>
                <c:pt idx="3343">
                  <c:v>1.5511021070396785E-2</c:v>
                </c:pt>
                <c:pt idx="3344">
                  <c:v>2.5118038414653925E-2</c:v>
                </c:pt>
                <c:pt idx="3345">
                  <c:v>1.7536698446696242E-2</c:v>
                </c:pt>
                <c:pt idx="3346">
                  <c:v>1.7782850310580994E-2</c:v>
                </c:pt>
                <c:pt idx="3347">
                  <c:v>1.1425232375120466E-2</c:v>
                </c:pt>
                <c:pt idx="3348">
                  <c:v>1.4157506167891869E-2</c:v>
                </c:pt>
                <c:pt idx="3349">
                  <c:v>2.0391002279033486E-2</c:v>
                </c:pt>
                <c:pt idx="3350">
                  <c:v>1.7805798850574088E-2</c:v>
                </c:pt>
                <c:pt idx="3351">
                  <c:v>1.5400197074172919E-2</c:v>
                </c:pt>
                <c:pt idx="3352">
                  <c:v>1.4520820324107488E-2</c:v>
                </c:pt>
                <c:pt idx="3353">
                  <c:v>1.7848140214265659E-2</c:v>
                </c:pt>
                <c:pt idx="3354">
                  <c:v>1.8474642756322809E-2</c:v>
                </c:pt>
                <c:pt idx="3355">
                  <c:v>1.5738885162885265E-2</c:v>
                </c:pt>
                <c:pt idx="3356">
                  <c:v>2.0420844672326632E-2</c:v>
                </c:pt>
                <c:pt idx="3357">
                  <c:v>2.2009386558897046E-2</c:v>
                </c:pt>
                <c:pt idx="3358">
                  <c:v>1.6258633034668631E-2</c:v>
                </c:pt>
                <c:pt idx="3359">
                  <c:v>2.3191582528221011E-2</c:v>
                </c:pt>
                <c:pt idx="3360">
                  <c:v>1.6999992303825789E-2</c:v>
                </c:pt>
                <c:pt idx="3361">
                  <c:v>2.0751887103237762E-2</c:v>
                </c:pt>
                <c:pt idx="3362">
                  <c:v>2.0733596120011456E-2</c:v>
                </c:pt>
                <c:pt idx="3363">
                  <c:v>1.8287757098527563E-2</c:v>
                </c:pt>
                <c:pt idx="3364">
                  <c:v>2.3965465423999854E-2</c:v>
                </c:pt>
                <c:pt idx="3365">
                  <c:v>2.0921126571377045E-2</c:v>
                </c:pt>
                <c:pt idx="3366">
                  <c:v>2.7372235506598279E-2</c:v>
                </c:pt>
                <c:pt idx="3367">
                  <c:v>2.6775811477630959E-2</c:v>
                </c:pt>
                <c:pt idx="3368">
                  <c:v>2.4411492404819463E-2</c:v>
                </c:pt>
                <c:pt idx="3369">
                  <c:v>2.4816428955313483E-2</c:v>
                </c:pt>
                <c:pt idx="3370">
                  <c:v>2.3722712892600532E-2</c:v>
                </c:pt>
                <c:pt idx="3371">
                  <c:v>2.2564490049379216E-2</c:v>
                </c:pt>
                <c:pt idx="3372">
                  <c:v>2.6434310900120682E-2</c:v>
                </c:pt>
                <c:pt idx="3373">
                  <c:v>2.9621721599693833E-2</c:v>
                </c:pt>
                <c:pt idx="3374">
                  <c:v>2.8806378989198345E-2</c:v>
                </c:pt>
                <c:pt idx="3375">
                  <c:v>2.3608999496806504E-2</c:v>
                </c:pt>
                <c:pt idx="3376">
                  <c:v>3.1014321426642205E-2</c:v>
                </c:pt>
                <c:pt idx="3377">
                  <c:v>2.5703430198926396E-2</c:v>
                </c:pt>
                <c:pt idx="3378">
                  <c:v>2.8348338430161799E-2</c:v>
                </c:pt>
                <c:pt idx="3379">
                  <c:v>2.3763448579583974E-2</c:v>
                </c:pt>
                <c:pt idx="3380">
                  <c:v>2.4026844288271999E-2</c:v>
                </c:pt>
                <c:pt idx="3381">
                  <c:v>1.346777768138325E-2</c:v>
                </c:pt>
                <c:pt idx="3382">
                  <c:v>1.310009703366974E-2</c:v>
                </c:pt>
                <c:pt idx="3383">
                  <c:v>1.7548673383683502E-2</c:v>
                </c:pt>
                <c:pt idx="3384">
                  <c:v>1.5708506473051709E-2</c:v>
                </c:pt>
                <c:pt idx="3385">
                  <c:v>1.6267889605100644E-2</c:v>
                </c:pt>
                <c:pt idx="3386">
                  <c:v>1.586994342404972E-2</c:v>
                </c:pt>
                <c:pt idx="3387">
                  <c:v>1.8643066010631267E-2</c:v>
                </c:pt>
                <c:pt idx="3388">
                  <c:v>1.9333861773683736E-2</c:v>
                </c:pt>
                <c:pt idx="3389">
                  <c:v>1.5653883347761487E-2</c:v>
                </c:pt>
                <c:pt idx="3390">
                  <c:v>2.0257231366615461E-2</c:v>
                </c:pt>
                <c:pt idx="3391">
                  <c:v>1.8641984057141514E-2</c:v>
                </c:pt>
                <c:pt idx="3392">
                  <c:v>1.8111051550776185E-2</c:v>
                </c:pt>
                <c:pt idx="3393">
                  <c:v>1.7566423737839225E-2</c:v>
                </c:pt>
                <c:pt idx="3394">
                  <c:v>2.6134544746676952E-2</c:v>
                </c:pt>
                <c:pt idx="3395">
                  <c:v>2.1266559070202855E-2</c:v>
                </c:pt>
                <c:pt idx="3396">
                  <c:v>2.8250851405278558E-2</c:v>
                </c:pt>
                <c:pt idx="3397">
                  <c:v>1.8827574975087302E-2</c:v>
                </c:pt>
                <c:pt idx="3398">
                  <c:v>2.2501320298064613E-2</c:v>
                </c:pt>
                <c:pt idx="3399">
                  <c:v>2.1382708082592159E-2</c:v>
                </c:pt>
                <c:pt idx="3400">
                  <c:v>2.6331950182122213E-2</c:v>
                </c:pt>
                <c:pt idx="3401">
                  <c:v>2.7567083684029971E-2</c:v>
                </c:pt>
                <c:pt idx="3402">
                  <c:v>2.5465784604426504E-2</c:v>
                </c:pt>
                <c:pt idx="3403">
                  <c:v>2.3715578421673787E-2</c:v>
                </c:pt>
                <c:pt idx="3404">
                  <c:v>2.8374199221349289E-2</c:v>
                </c:pt>
                <c:pt idx="3405">
                  <c:v>2.5026789387889468E-2</c:v>
                </c:pt>
                <c:pt idx="3406">
                  <c:v>2.316586998490738E-2</c:v>
                </c:pt>
                <c:pt idx="3407">
                  <c:v>2.9150315325151478E-2</c:v>
                </c:pt>
                <c:pt idx="3408">
                  <c:v>2.8622681928711646E-2</c:v>
                </c:pt>
                <c:pt idx="3409">
                  <c:v>2.786408629355212E-2</c:v>
                </c:pt>
                <c:pt idx="3410">
                  <c:v>2.6010878706177097E-2</c:v>
                </c:pt>
                <c:pt idx="3411">
                  <c:v>2.7176831547071477E-2</c:v>
                </c:pt>
                <c:pt idx="3412">
                  <c:v>2.6499746814203633E-2</c:v>
                </c:pt>
                <c:pt idx="3413">
                  <c:v>2.8363417635149126E-2</c:v>
                </c:pt>
                <c:pt idx="3414">
                  <c:v>1.6854340959066714E-2</c:v>
                </c:pt>
                <c:pt idx="3415">
                  <c:v>2.0399836930983226E-2</c:v>
                </c:pt>
                <c:pt idx="3416">
                  <c:v>1.8397346724207869E-2</c:v>
                </c:pt>
                <c:pt idx="3417">
                  <c:v>3.4954735001329548E-2</c:v>
                </c:pt>
                <c:pt idx="3418">
                  <c:v>2.8093749717338062E-2</c:v>
                </c:pt>
                <c:pt idx="3419">
                  <c:v>2.2491559226170917E-2</c:v>
                </c:pt>
                <c:pt idx="3420">
                  <c:v>2.4037605695715971E-2</c:v>
                </c:pt>
                <c:pt idx="3421">
                  <c:v>2.6183239656220717E-2</c:v>
                </c:pt>
                <c:pt idx="3422">
                  <c:v>3.2237358573937863E-2</c:v>
                </c:pt>
                <c:pt idx="3423">
                  <c:v>2.2952014017380718E-2</c:v>
                </c:pt>
                <c:pt idx="3424">
                  <c:v>3.0925146739619307E-2</c:v>
                </c:pt>
                <c:pt idx="3425">
                  <c:v>2.2747977284248867E-2</c:v>
                </c:pt>
                <c:pt idx="3426">
                  <c:v>3.2682090999518819E-2</c:v>
                </c:pt>
                <c:pt idx="3427">
                  <c:v>2.9675618027345443E-2</c:v>
                </c:pt>
                <c:pt idx="3428">
                  <c:v>2.7753961018310128E-2</c:v>
                </c:pt>
                <c:pt idx="3429">
                  <c:v>3.0482717085826953E-2</c:v>
                </c:pt>
                <c:pt idx="3430">
                  <c:v>2.4445220971588032E-2</c:v>
                </c:pt>
                <c:pt idx="3431">
                  <c:v>3.5479132611725195E-2</c:v>
                </c:pt>
                <c:pt idx="3432">
                  <c:v>2.6562291885616453E-2</c:v>
                </c:pt>
                <c:pt idx="3433">
                  <c:v>3.040840255839599E-2</c:v>
                </c:pt>
                <c:pt idx="3434">
                  <c:v>3.3733532670746164E-2</c:v>
                </c:pt>
                <c:pt idx="3435">
                  <c:v>3.0636160139592843E-2</c:v>
                </c:pt>
                <c:pt idx="3436">
                  <c:v>3.1003817263473604E-2</c:v>
                </c:pt>
                <c:pt idx="3437">
                  <c:v>3.7627528059349276E-2</c:v>
                </c:pt>
                <c:pt idx="3438">
                  <c:v>3.4482687667093607E-2</c:v>
                </c:pt>
                <c:pt idx="3439">
                  <c:v>3.0464010930121018E-2</c:v>
                </c:pt>
                <c:pt idx="3440">
                  <c:v>4.5337354761272687E-2</c:v>
                </c:pt>
                <c:pt idx="3441">
                  <c:v>2.6975633461281349E-2</c:v>
                </c:pt>
                <c:pt idx="3442">
                  <c:v>3.6064777155440292E-2</c:v>
                </c:pt>
                <c:pt idx="3443">
                  <c:v>4.1127841979676762E-2</c:v>
                </c:pt>
                <c:pt idx="3444">
                  <c:v>4.0841092363013989E-2</c:v>
                </c:pt>
                <c:pt idx="3445">
                  <c:v>3.0514570942446178E-2</c:v>
                </c:pt>
                <c:pt idx="3446">
                  <c:v>4.2117673452093808E-2</c:v>
                </c:pt>
                <c:pt idx="3447">
                  <c:v>3.5274124180064398E-2</c:v>
                </c:pt>
                <c:pt idx="3448">
                  <c:v>3.5451227994825495E-2</c:v>
                </c:pt>
                <c:pt idx="3449">
                  <c:v>2.1280920569528853E-2</c:v>
                </c:pt>
                <c:pt idx="3450">
                  <c:v>2.9559031991220248E-2</c:v>
                </c:pt>
                <c:pt idx="3451">
                  <c:v>2.384356680620996E-2</c:v>
                </c:pt>
                <c:pt idx="3452">
                  <c:v>2.7385443422208621E-2</c:v>
                </c:pt>
                <c:pt idx="3453">
                  <c:v>2.6189634614210016E-2</c:v>
                </c:pt>
                <c:pt idx="3454">
                  <c:v>2.7929352010720412E-2</c:v>
                </c:pt>
                <c:pt idx="3455">
                  <c:v>2.4203207978132888E-2</c:v>
                </c:pt>
                <c:pt idx="3456">
                  <c:v>3.0486897317469081E-2</c:v>
                </c:pt>
                <c:pt idx="3457">
                  <c:v>2.513697716141847E-2</c:v>
                </c:pt>
                <c:pt idx="3458">
                  <c:v>2.505672134025282E-2</c:v>
                </c:pt>
                <c:pt idx="3459">
                  <c:v>2.7388125628623687E-2</c:v>
                </c:pt>
                <c:pt idx="3460">
                  <c:v>3.1594873311537083E-2</c:v>
                </c:pt>
                <c:pt idx="3461">
                  <c:v>2.3670097226297482E-2</c:v>
                </c:pt>
                <c:pt idx="3462">
                  <c:v>2.406161519204137E-2</c:v>
                </c:pt>
                <c:pt idx="3463">
                  <c:v>3.549279770433654E-2</c:v>
                </c:pt>
                <c:pt idx="3464">
                  <c:v>2.6851167687317552E-2</c:v>
                </c:pt>
                <c:pt idx="3465">
                  <c:v>3.4233972625959209E-2</c:v>
                </c:pt>
                <c:pt idx="3466">
                  <c:v>2.823968498745991E-2</c:v>
                </c:pt>
                <c:pt idx="3467">
                  <c:v>3.202671984358256E-2</c:v>
                </c:pt>
                <c:pt idx="3468">
                  <c:v>2.9965956599972508E-2</c:v>
                </c:pt>
                <c:pt idx="3469">
                  <c:v>2.8367736417368263E-2</c:v>
                </c:pt>
                <c:pt idx="3470">
                  <c:v>3.3711064863780373E-2</c:v>
                </c:pt>
                <c:pt idx="3471">
                  <c:v>3.7892860359464799E-2</c:v>
                </c:pt>
                <c:pt idx="3472">
                  <c:v>3.7202963418369456E-2</c:v>
                </c:pt>
                <c:pt idx="3473">
                  <c:v>3.3404270428486406E-2</c:v>
                </c:pt>
                <c:pt idx="3474">
                  <c:v>4.9221106941757402E-2</c:v>
                </c:pt>
                <c:pt idx="3475">
                  <c:v>3.6526718388041023E-2</c:v>
                </c:pt>
                <c:pt idx="3476">
                  <c:v>3.5238446128274328E-2</c:v>
                </c:pt>
                <c:pt idx="3477">
                  <c:v>3.3653034462962625E-2</c:v>
                </c:pt>
                <c:pt idx="3478">
                  <c:v>3.94620018413296E-2</c:v>
                </c:pt>
                <c:pt idx="3479">
                  <c:v>4.4230842703581741E-2</c:v>
                </c:pt>
                <c:pt idx="3480">
                  <c:v>3.4229460630073351E-2</c:v>
                </c:pt>
                <c:pt idx="3481">
                  <c:v>3.8234088549505905E-2</c:v>
                </c:pt>
                <c:pt idx="3482">
                  <c:v>4.0861767907346185E-2</c:v>
                </c:pt>
                <c:pt idx="3483">
                  <c:v>3.0610710431255433E-2</c:v>
                </c:pt>
                <c:pt idx="3484">
                  <c:v>2.7118096847791307E-2</c:v>
                </c:pt>
                <c:pt idx="3485">
                  <c:v>3.1905235136438205E-2</c:v>
                </c:pt>
                <c:pt idx="3486">
                  <c:v>4.3230635326197114E-2</c:v>
                </c:pt>
                <c:pt idx="3487">
                  <c:v>3.194396689748577E-2</c:v>
                </c:pt>
                <c:pt idx="3488">
                  <c:v>3.646630798988882E-2</c:v>
                </c:pt>
                <c:pt idx="3489">
                  <c:v>3.806172769062726E-2</c:v>
                </c:pt>
                <c:pt idx="3490">
                  <c:v>3.2966512785205855E-2</c:v>
                </c:pt>
                <c:pt idx="3491">
                  <c:v>2.7813570108881826E-2</c:v>
                </c:pt>
                <c:pt idx="3492">
                  <c:v>4.7390260448524006E-2</c:v>
                </c:pt>
                <c:pt idx="3493">
                  <c:v>3.3025357564800586E-2</c:v>
                </c:pt>
                <c:pt idx="3494">
                  <c:v>4.9483543385499942E-2</c:v>
                </c:pt>
                <c:pt idx="3495">
                  <c:v>4.2920949960489396E-2</c:v>
                </c:pt>
                <c:pt idx="3496">
                  <c:v>3.5523486307125783E-2</c:v>
                </c:pt>
                <c:pt idx="3497">
                  <c:v>3.7665758367695361E-2</c:v>
                </c:pt>
                <c:pt idx="3498">
                  <c:v>4.5382028424373388E-2</c:v>
                </c:pt>
                <c:pt idx="3499">
                  <c:v>4.4915186321989153E-2</c:v>
                </c:pt>
                <c:pt idx="3500">
                  <c:v>3.6596663734343553E-2</c:v>
                </c:pt>
                <c:pt idx="3501">
                  <c:v>3.5719640494495081E-2</c:v>
                </c:pt>
                <c:pt idx="3502">
                  <c:v>4.2691824945443324E-2</c:v>
                </c:pt>
                <c:pt idx="3503">
                  <c:v>4.8241752173075893E-2</c:v>
                </c:pt>
                <c:pt idx="3504">
                  <c:v>3.8854720883715103E-2</c:v>
                </c:pt>
                <c:pt idx="3505">
                  <c:v>5.5808613017204745E-2</c:v>
                </c:pt>
                <c:pt idx="3506">
                  <c:v>4.5842050227487642E-2</c:v>
                </c:pt>
                <c:pt idx="3507">
                  <c:v>5.253669883550615E-2</c:v>
                </c:pt>
                <c:pt idx="3508">
                  <c:v>4.4958912874645214E-2</c:v>
                </c:pt>
                <c:pt idx="3509">
                  <c:v>5.6494899309301086E-2</c:v>
                </c:pt>
                <c:pt idx="3510">
                  <c:v>4.7192952861285206E-2</c:v>
                </c:pt>
                <c:pt idx="3511">
                  <c:v>4.8707124556068696E-2</c:v>
                </c:pt>
                <c:pt idx="3512">
                  <c:v>6.3792793408166487E-2</c:v>
                </c:pt>
                <c:pt idx="3513">
                  <c:v>6.7192842253375809E-2</c:v>
                </c:pt>
                <c:pt idx="3514">
                  <c:v>5.4427339533829722E-2</c:v>
                </c:pt>
                <c:pt idx="3515">
                  <c:v>5.2433159816640644E-2</c:v>
                </c:pt>
                <c:pt idx="3516">
                  <c:v>4.730058235758039E-2</c:v>
                </c:pt>
                <c:pt idx="3517">
                  <c:v>4.0652378992166956E-2</c:v>
                </c:pt>
                <c:pt idx="3518">
                  <c:v>3.3948270427942157E-2</c:v>
                </c:pt>
                <c:pt idx="3519">
                  <c:v>4.1303142276854006E-2</c:v>
                </c:pt>
                <c:pt idx="3520">
                  <c:v>4.4158988569951915E-2</c:v>
                </c:pt>
                <c:pt idx="3521">
                  <c:v>4.4780770371654066E-2</c:v>
                </c:pt>
                <c:pt idx="3522">
                  <c:v>4.0502783887811304E-2</c:v>
                </c:pt>
                <c:pt idx="3523">
                  <c:v>5.1386969537007152E-2</c:v>
                </c:pt>
                <c:pt idx="3524">
                  <c:v>6.5441467330614386E-2</c:v>
                </c:pt>
                <c:pt idx="3525">
                  <c:v>4.1370506836856773E-2</c:v>
                </c:pt>
                <c:pt idx="3526">
                  <c:v>4.8544943728734864E-2</c:v>
                </c:pt>
                <c:pt idx="3527">
                  <c:v>4.7066924848990131E-2</c:v>
                </c:pt>
                <c:pt idx="3528">
                  <c:v>5.46012478871774E-2</c:v>
                </c:pt>
                <c:pt idx="3529">
                  <c:v>4.7407001512761088E-2</c:v>
                </c:pt>
                <c:pt idx="3530">
                  <c:v>3.7202182627312307E-2</c:v>
                </c:pt>
                <c:pt idx="3531">
                  <c:v>4.3570378456663027E-2</c:v>
                </c:pt>
                <c:pt idx="3532">
                  <c:v>4.6898084958370313E-2</c:v>
                </c:pt>
                <c:pt idx="3533">
                  <c:v>4.6740347531592813E-2</c:v>
                </c:pt>
                <c:pt idx="3534">
                  <c:v>4.4994528022993419E-2</c:v>
                </c:pt>
                <c:pt idx="3535">
                  <c:v>4.5351140719817232E-2</c:v>
                </c:pt>
                <c:pt idx="3536">
                  <c:v>4.3747857094871369E-2</c:v>
                </c:pt>
                <c:pt idx="3537">
                  <c:v>4.4893997864395054E-2</c:v>
                </c:pt>
                <c:pt idx="3538">
                  <c:v>4.6670789096041873E-2</c:v>
                </c:pt>
                <c:pt idx="3539">
                  <c:v>4.6981666972327002E-2</c:v>
                </c:pt>
                <c:pt idx="3540">
                  <c:v>6.3431333076208754E-2</c:v>
                </c:pt>
                <c:pt idx="3541">
                  <c:v>4.2325908152410857E-2</c:v>
                </c:pt>
                <c:pt idx="3542">
                  <c:v>6.3269590148855789E-2</c:v>
                </c:pt>
                <c:pt idx="3543">
                  <c:v>4.8684458156602037E-2</c:v>
                </c:pt>
                <c:pt idx="3544">
                  <c:v>6.5094339098824019E-2</c:v>
                </c:pt>
                <c:pt idx="3545">
                  <c:v>5.7584993303427534E-2</c:v>
                </c:pt>
                <c:pt idx="3546">
                  <c:v>7.6641216453956953E-2</c:v>
                </c:pt>
                <c:pt idx="3547">
                  <c:v>5.0287382064953402E-2</c:v>
                </c:pt>
                <c:pt idx="3548">
                  <c:v>5.1547332401950897E-2</c:v>
                </c:pt>
                <c:pt idx="3549">
                  <c:v>7.6307999643972613E-2</c:v>
                </c:pt>
                <c:pt idx="3550">
                  <c:v>6.5658835465340806E-2</c:v>
                </c:pt>
                <c:pt idx="3551">
                  <c:v>4.9219204747486742E-2</c:v>
                </c:pt>
                <c:pt idx="3552">
                  <c:v>4.6083801227208426E-2</c:v>
                </c:pt>
                <c:pt idx="3553">
                  <c:v>5.2846035194370249E-2</c:v>
                </c:pt>
                <c:pt idx="3554">
                  <c:v>8.9438089403689663E-2</c:v>
                </c:pt>
                <c:pt idx="3555">
                  <c:v>6.1154139698887229E-2</c:v>
                </c:pt>
                <c:pt idx="3556">
                  <c:v>5.9709447649657209E-2</c:v>
                </c:pt>
                <c:pt idx="3557">
                  <c:v>6.8505406294931917E-2</c:v>
                </c:pt>
                <c:pt idx="3558">
                  <c:v>4.9065266801997132E-2</c:v>
                </c:pt>
                <c:pt idx="3559">
                  <c:v>7.3311608832876768E-2</c:v>
                </c:pt>
                <c:pt idx="3560">
                  <c:v>8.4468759341460559E-2</c:v>
                </c:pt>
                <c:pt idx="3561">
                  <c:v>5.9768384284138248E-2</c:v>
                </c:pt>
                <c:pt idx="3562">
                  <c:v>9.1096850904989271E-2</c:v>
                </c:pt>
                <c:pt idx="3563">
                  <c:v>6.0026304655400736E-2</c:v>
                </c:pt>
                <c:pt idx="3564">
                  <c:v>5.4731773253275461E-2</c:v>
                </c:pt>
                <c:pt idx="3565">
                  <c:v>8.6058139366476133E-2</c:v>
                </c:pt>
                <c:pt idx="3566">
                  <c:v>5.377446445367267E-2</c:v>
                </c:pt>
                <c:pt idx="3567">
                  <c:v>8.3015863081535399E-2</c:v>
                </c:pt>
                <c:pt idx="3568">
                  <c:v>7.827041133810754E-2</c:v>
                </c:pt>
                <c:pt idx="3569">
                  <c:v>6.3387999213444915E-2</c:v>
                </c:pt>
                <c:pt idx="3570">
                  <c:v>7.048045851299381E-2</c:v>
                </c:pt>
                <c:pt idx="3571">
                  <c:v>7.5206309167148447E-2</c:v>
                </c:pt>
                <c:pt idx="3572">
                  <c:v>8.563975194712152E-2</c:v>
                </c:pt>
                <c:pt idx="3573">
                  <c:v>0.10417758508475898</c:v>
                </c:pt>
                <c:pt idx="3574">
                  <c:v>6.4515575443196818E-2</c:v>
                </c:pt>
                <c:pt idx="3575">
                  <c:v>7.2620029115064766E-2</c:v>
                </c:pt>
                <c:pt idx="3576">
                  <c:v>8.9210066785725156E-2</c:v>
                </c:pt>
                <c:pt idx="3577">
                  <c:v>6.6498374863973739E-2</c:v>
                </c:pt>
                <c:pt idx="3578">
                  <c:v>9.0151573517364594E-2</c:v>
                </c:pt>
                <c:pt idx="3579">
                  <c:v>0.10846861159903531</c:v>
                </c:pt>
                <c:pt idx="3580">
                  <c:v>6.6034687196015157E-2</c:v>
                </c:pt>
                <c:pt idx="3581">
                  <c:v>9.5477323692227375E-2</c:v>
                </c:pt>
                <c:pt idx="3582">
                  <c:v>8.2796515178998997E-2</c:v>
                </c:pt>
                <c:pt idx="3583">
                  <c:v>8.7291226702167407E-2</c:v>
                </c:pt>
                <c:pt idx="3584">
                  <c:v>8.8902329089239451E-2</c:v>
                </c:pt>
                <c:pt idx="3585">
                  <c:v>9.5008884329649601E-2</c:v>
                </c:pt>
                <c:pt idx="3586">
                  <c:v>8.0057745228438171E-2</c:v>
                </c:pt>
                <c:pt idx="3587">
                  <c:v>0.1121275995184028</c:v>
                </c:pt>
                <c:pt idx="3588">
                  <c:v>6.1368044309424601E-2</c:v>
                </c:pt>
                <c:pt idx="3589">
                  <c:v>9.5137072392275937E-2</c:v>
                </c:pt>
                <c:pt idx="3590">
                  <c:v>6.0568847132009287E-2</c:v>
                </c:pt>
                <c:pt idx="3591">
                  <c:v>9.2643181363290666E-2</c:v>
                </c:pt>
                <c:pt idx="3592">
                  <c:v>7.8643272199707001E-2</c:v>
                </c:pt>
                <c:pt idx="3593">
                  <c:v>0.10500601893044126</c:v>
                </c:pt>
                <c:pt idx="3594">
                  <c:v>6.9460735278138841E-2</c:v>
                </c:pt>
                <c:pt idx="3595">
                  <c:v>9.9184782637496222E-2</c:v>
                </c:pt>
                <c:pt idx="3596">
                  <c:v>8.0672031598394936E-2</c:v>
                </c:pt>
                <c:pt idx="3597">
                  <c:v>8.9964333961457033E-2</c:v>
                </c:pt>
                <c:pt idx="3598">
                  <c:v>7.892905234215658E-2</c:v>
                </c:pt>
                <c:pt idx="3599">
                  <c:v>9.3523614401558347E-2</c:v>
                </c:pt>
                <c:pt idx="3600">
                  <c:v>9.1066309580414076E-2</c:v>
                </c:pt>
                <c:pt idx="3601">
                  <c:v>9.1167584707087537E-2</c:v>
                </c:pt>
                <c:pt idx="3602">
                  <c:v>8.8369671776917791E-2</c:v>
                </c:pt>
                <c:pt idx="3603">
                  <c:v>9.0700241368250695E-2</c:v>
                </c:pt>
                <c:pt idx="3604">
                  <c:v>9.0802234007600041E-2</c:v>
                </c:pt>
                <c:pt idx="3605">
                  <c:v>9.2627332583099062E-2</c:v>
                </c:pt>
                <c:pt idx="3606">
                  <c:v>8.7374551559438629E-2</c:v>
                </c:pt>
                <c:pt idx="3607">
                  <c:v>0.1042482404160049</c:v>
                </c:pt>
                <c:pt idx="3608">
                  <c:v>8.7694661875670724E-2</c:v>
                </c:pt>
                <c:pt idx="3609">
                  <c:v>0.10841728261792724</c:v>
                </c:pt>
                <c:pt idx="3610">
                  <c:v>8.3896264078388738E-2</c:v>
                </c:pt>
                <c:pt idx="3611">
                  <c:v>0.11308064322212252</c:v>
                </c:pt>
                <c:pt idx="3612">
                  <c:v>8.5145371816874593E-2</c:v>
                </c:pt>
                <c:pt idx="3613">
                  <c:v>0.11921241566007718</c:v>
                </c:pt>
                <c:pt idx="3614">
                  <c:v>8.5079749643086983E-2</c:v>
                </c:pt>
                <c:pt idx="3615">
                  <c:v>0.1193770619524735</c:v>
                </c:pt>
                <c:pt idx="3616">
                  <c:v>0.1227333392887382</c:v>
                </c:pt>
                <c:pt idx="3617">
                  <c:v>0.10162652509758034</c:v>
                </c:pt>
                <c:pt idx="3618">
                  <c:v>0.11176458264942729</c:v>
                </c:pt>
                <c:pt idx="3619">
                  <c:v>9.104388928016334E-2</c:v>
                </c:pt>
                <c:pt idx="3620">
                  <c:v>0.12388283480271498</c:v>
                </c:pt>
                <c:pt idx="3621">
                  <c:v>0.11762496818189908</c:v>
                </c:pt>
                <c:pt idx="3622">
                  <c:v>9.0542966685692117E-2</c:v>
                </c:pt>
                <c:pt idx="3623">
                  <c:v>0.12623927214788075</c:v>
                </c:pt>
                <c:pt idx="3624">
                  <c:v>0.10530424959295852</c:v>
                </c:pt>
                <c:pt idx="3625">
                  <c:v>0.11555352629040265</c:v>
                </c:pt>
                <c:pt idx="3626">
                  <c:v>0.12795353312342742</c:v>
                </c:pt>
                <c:pt idx="3627">
                  <c:v>0.11558473025210175</c:v>
                </c:pt>
                <c:pt idx="3628">
                  <c:v>0.15165144920208046</c:v>
                </c:pt>
                <c:pt idx="3629">
                  <c:v>0.14755158955026446</c:v>
                </c:pt>
                <c:pt idx="3630">
                  <c:v>0.10610585401532015</c:v>
                </c:pt>
                <c:pt idx="3631">
                  <c:v>0.13873511816414613</c:v>
                </c:pt>
                <c:pt idx="3632">
                  <c:v>0.10159524761644609</c:v>
                </c:pt>
                <c:pt idx="3633">
                  <c:v>0.11677139122674723</c:v>
                </c:pt>
                <c:pt idx="3634">
                  <c:v>0.11819117988829955</c:v>
                </c:pt>
                <c:pt idx="3635">
                  <c:v>0.11108809583732213</c:v>
                </c:pt>
                <c:pt idx="3636">
                  <c:v>0.18898375995191299</c:v>
                </c:pt>
                <c:pt idx="3637">
                  <c:v>0.13412641771842015</c:v>
                </c:pt>
                <c:pt idx="3638">
                  <c:v>0.12840704663991007</c:v>
                </c:pt>
                <c:pt idx="3639">
                  <c:v>0.17544919520370095</c:v>
                </c:pt>
                <c:pt idx="3640">
                  <c:v>0.12152408500218298</c:v>
                </c:pt>
                <c:pt idx="3641">
                  <c:v>0.15427460885459418</c:v>
                </c:pt>
                <c:pt idx="3642">
                  <c:v>0.15318121155654177</c:v>
                </c:pt>
                <c:pt idx="3643">
                  <c:v>0.15927385555443638</c:v>
                </c:pt>
                <c:pt idx="3644">
                  <c:v>0.15215098457676302</c:v>
                </c:pt>
                <c:pt idx="3645">
                  <c:v>0.16893595557211524</c:v>
                </c:pt>
                <c:pt idx="3646">
                  <c:v>0.19955625783518877</c:v>
                </c:pt>
                <c:pt idx="3647">
                  <c:v>0.1825325126511233</c:v>
                </c:pt>
                <c:pt idx="3648">
                  <c:v>0.16046466806706788</c:v>
                </c:pt>
                <c:pt idx="3649">
                  <c:v>0.13450204126583773</c:v>
                </c:pt>
                <c:pt idx="3650">
                  <c:v>0.20071933602289674</c:v>
                </c:pt>
                <c:pt idx="3651">
                  <c:v>0.16176412507738405</c:v>
                </c:pt>
                <c:pt idx="3652">
                  <c:v>0.14282609818766126</c:v>
                </c:pt>
                <c:pt idx="3653">
                  <c:v>6.9337934211088068E-2</c:v>
                </c:pt>
                <c:pt idx="3654">
                  <c:v>1.5089666271462375E-2</c:v>
                </c:pt>
                <c:pt idx="3655">
                  <c:v>2.352489433626237E-2</c:v>
                </c:pt>
                <c:pt idx="3656">
                  <c:v>3.9129982698828905E-2</c:v>
                </c:pt>
                <c:pt idx="3657">
                  <c:v>4.0469986314405314E-2</c:v>
                </c:pt>
                <c:pt idx="3658">
                  <c:v>2.9359372874410712E-2</c:v>
                </c:pt>
                <c:pt idx="3659">
                  <c:v>2.5423479259140871E-2</c:v>
                </c:pt>
                <c:pt idx="3660">
                  <c:v>2.5633489132911743E-2</c:v>
                </c:pt>
                <c:pt idx="3661">
                  <c:v>3.2681758123181137E-2</c:v>
                </c:pt>
                <c:pt idx="3662">
                  <c:v>4.047740114626551E-2</c:v>
                </c:pt>
                <c:pt idx="3663">
                  <c:v>2.6542764504602891E-2</c:v>
                </c:pt>
                <c:pt idx="3664">
                  <c:v>3.5002425756414254E-2</c:v>
                </c:pt>
                <c:pt idx="3665">
                  <c:v>3.5936600774687577E-2</c:v>
                </c:pt>
                <c:pt idx="3666">
                  <c:v>4.5280890828183824E-2</c:v>
                </c:pt>
                <c:pt idx="3667">
                  <c:v>4.3551411845711784E-2</c:v>
                </c:pt>
                <c:pt idx="3668">
                  <c:v>3.9342444633248951E-2</c:v>
                </c:pt>
                <c:pt idx="3669">
                  <c:v>5.0604499796702597E-2</c:v>
                </c:pt>
                <c:pt idx="3670">
                  <c:v>4.4531380476885755E-2</c:v>
                </c:pt>
                <c:pt idx="3671">
                  <c:v>5.5587022044251491E-2</c:v>
                </c:pt>
                <c:pt idx="3672">
                  <c:v>4.3340762145082382E-2</c:v>
                </c:pt>
                <c:pt idx="3673">
                  <c:v>5.1345642509906642E-2</c:v>
                </c:pt>
                <c:pt idx="3674">
                  <c:v>5.3348267425213994E-2</c:v>
                </c:pt>
                <c:pt idx="3675">
                  <c:v>4.6197889992599675E-2</c:v>
                </c:pt>
                <c:pt idx="3676">
                  <c:v>6.5710539588958922E-2</c:v>
                </c:pt>
                <c:pt idx="3677">
                  <c:v>5.3915821983361839E-2</c:v>
                </c:pt>
                <c:pt idx="3678">
                  <c:v>4.9868557216270003E-2</c:v>
                </c:pt>
                <c:pt idx="3679">
                  <c:v>5.0975314606172085E-2</c:v>
                </c:pt>
                <c:pt idx="3680">
                  <c:v>5.858654796270861E-2</c:v>
                </c:pt>
                <c:pt idx="3681">
                  <c:v>7.4361853819639806E-2</c:v>
                </c:pt>
                <c:pt idx="3682">
                  <c:v>5.7845325048658018E-2</c:v>
                </c:pt>
                <c:pt idx="3683">
                  <c:v>4.8334224647281862E-2</c:v>
                </c:pt>
                <c:pt idx="3684">
                  <c:v>4.7048107719793945E-2</c:v>
                </c:pt>
                <c:pt idx="3685">
                  <c:v>7.4120626234193382E-2</c:v>
                </c:pt>
                <c:pt idx="3686">
                  <c:v>4.9461543662253055E-2</c:v>
                </c:pt>
                <c:pt idx="3687">
                  <c:v>9.1251034151610209E-3</c:v>
                </c:pt>
                <c:pt idx="3688">
                  <c:v>1.5489404189527321E-2</c:v>
                </c:pt>
                <c:pt idx="3689">
                  <c:v>1.540621279075015E-2</c:v>
                </c:pt>
                <c:pt idx="3690">
                  <c:v>2.3277868940824752E-2</c:v>
                </c:pt>
                <c:pt idx="3691">
                  <c:v>2.7670038389821947E-2</c:v>
                </c:pt>
                <c:pt idx="3692">
                  <c:v>1.5638093371927436E-2</c:v>
                </c:pt>
                <c:pt idx="3693">
                  <c:v>1.961615132139247E-2</c:v>
                </c:pt>
                <c:pt idx="3694">
                  <c:v>2.0952489130757139E-2</c:v>
                </c:pt>
                <c:pt idx="3695">
                  <c:v>2.2055879910905164E-2</c:v>
                </c:pt>
                <c:pt idx="3696">
                  <c:v>2.4065187842128292E-2</c:v>
                </c:pt>
                <c:pt idx="3697">
                  <c:v>2.1368378987328532E-2</c:v>
                </c:pt>
                <c:pt idx="3698">
                  <c:v>2.5379313564712291E-2</c:v>
                </c:pt>
                <c:pt idx="3699">
                  <c:v>2.1995803170198922E-2</c:v>
                </c:pt>
                <c:pt idx="3700">
                  <c:v>2.5072397536120276E-2</c:v>
                </c:pt>
                <c:pt idx="3701">
                  <c:v>2.5327076701927589E-2</c:v>
                </c:pt>
                <c:pt idx="3702">
                  <c:v>2.3183701581377961E-2</c:v>
                </c:pt>
                <c:pt idx="3703">
                  <c:v>2.8642187500291804E-2</c:v>
                </c:pt>
                <c:pt idx="3704">
                  <c:v>2.6790493841851719E-2</c:v>
                </c:pt>
                <c:pt idx="3705">
                  <c:v>3.114158201257871E-2</c:v>
                </c:pt>
                <c:pt idx="3706">
                  <c:v>3.2164810677993823E-2</c:v>
                </c:pt>
                <c:pt idx="3707">
                  <c:v>3.4420624950317794E-2</c:v>
                </c:pt>
                <c:pt idx="3708">
                  <c:v>4.2974062427083001E-2</c:v>
                </c:pt>
                <c:pt idx="3709">
                  <c:v>3.1072629606388329E-2</c:v>
                </c:pt>
                <c:pt idx="3710">
                  <c:v>3.353902548494099E-2</c:v>
                </c:pt>
                <c:pt idx="3711">
                  <c:v>3.9709241563264934E-2</c:v>
                </c:pt>
                <c:pt idx="3712">
                  <c:v>3.706440602665112E-2</c:v>
                </c:pt>
                <c:pt idx="3713">
                  <c:v>3.7977407432771774E-2</c:v>
                </c:pt>
                <c:pt idx="3714">
                  <c:v>4.1930845187866737E-2</c:v>
                </c:pt>
                <c:pt idx="3715">
                  <c:v>4.0186465664589589E-2</c:v>
                </c:pt>
                <c:pt idx="3716">
                  <c:v>4.00601278738099E-2</c:v>
                </c:pt>
                <c:pt idx="3717">
                  <c:v>3.5712579033145814E-2</c:v>
                </c:pt>
                <c:pt idx="3718">
                  <c:v>6.5328942386808531E-2</c:v>
                </c:pt>
                <c:pt idx="3719">
                  <c:v>3.5950756420174895E-2</c:v>
                </c:pt>
                <c:pt idx="3720">
                  <c:v>3.8477846348726016E-2</c:v>
                </c:pt>
                <c:pt idx="3721">
                  <c:v>5.5066891102319146E-2</c:v>
                </c:pt>
                <c:pt idx="3722">
                  <c:v>4.7812118861407044E-2</c:v>
                </c:pt>
                <c:pt idx="3723">
                  <c:v>3.6601061417002902E-2</c:v>
                </c:pt>
                <c:pt idx="3724">
                  <c:v>2.4122515759766351E-2</c:v>
                </c:pt>
                <c:pt idx="3725">
                  <c:v>9.0184863370198279E-3</c:v>
                </c:pt>
                <c:pt idx="3726">
                  <c:v>1.2337386293250438E-2</c:v>
                </c:pt>
                <c:pt idx="3727">
                  <c:v>1.4385936258244757E-2</c:v>
                </c:pt>
                <c:pt idx="3728">
                  <c:v>1.7828120478191125E-2</c:v>
                </c:pt>
                <c:pt idx="3729">
                  <c:v>2.033737517455678E-2</c:v>
                </c:pt>
                <c:pt idx="3730">
                  <c:v>1.4287188066668725E-2</c:v>
                </c:pt>
                <c:pt idx="3731">
                  <c:v>1.328539620380916E-2</c:v>
                </c:pt>
                <c:pt idx="3732">
                  <c:v>1.7465013641066864E-2</c:v>
                </c:pt>
                <c:pt idx="3733">
                  <c:v>1.5279309895850163E-2</c:v>
                </c:pt>
                <c:pt idx="3734">
                  <c:v>1.5828991117311043E-2</c:v>
                </c:pt>
                <c:pt idx="3735">
                  <c:v>1.7618544016719209E-2</c:v>
                </c:pt>
                <c:pt idx="3736">
                  <c:v>1.413210067725435E-2</c:v>
                </c:pt>
                <c:pt idx="3737">
                  <c:v>2.2556284692111659E-2</c:v>
                </c:pt>
                <c:pt idx="3738">
                  <c:v>1.5516842062878164E-2</c:v>
                </c:pt>
                <c:pt idx="3739">
                  <c:v>1.9864828148176469E-2</c:v>
                </c:pt>
                <c:pt idx="3740">
                  <c:v>2.0104414803245665E-2</c:v>
                </c:pt>
                <c:pt idx="3741">
                  <c:v>2.0167958327563584E-2</c:v>
                </c:pt>
                <c:pt idx="3742">
                  <c:v>2.2511351836617809E-2</c:v>
                </c:pt>
                <c:pt idx="3743">
                  <c:v>2.4167060967734751E-2</c:v>
                </c:pt>
                <c:pt idx="3744">
                  <c:v>1.9864913171691725E-2</c:v>
                </c:pt>
                <c:pt idx="3745">
                  <c:v>2.1691253640285828E-2</c:v>
                </c:pt>
                <c:pt idx="3746">
                  <c:v>2.4596457777871124E-2</c:v>
                </c:pt>
                <c:pt idx="3747">
                  <c:v>2.4123428601399939E-2</c:v>
                </c:pt>
                <c:pt idx="3748">
                  <c:v>2.1195035413327293E-2</c:v>
                </c:pt>
                <c:pt idx="3749">
                  <c:v>3.8112870979667313E-2</c:v>
                </c:pt>
                <c:pt idx="3750">
                  <c:v>2.4029754620064743E-2</c:v>
                </c:pt>
                <c:pt idx="3751">
                  <c:v>2.5304973860697858E-2</c:v>
                </c:pt>
                <c:pt idx="3752">
                  <c:v>2.5816546241221764E-2</c:v>
                </c:pt>
                <c:pt idx="3753">
                  <c:v>3.7819058095134021E-2</c:v>
                </c:pt>
                <c:pt idx="3754">
                  <c:v>3.5080941242882066E-2</c:v>
                </c:pt>
                <c:pt idx="3755">
                  <c:v>3.4805972878651073E-2</c:v>
                </c:pt>
                <c:pt idx="3756">
                  <c:v>3.0211739993156475E-2</c:v>
                </c:pt>
                <c:pt idx="3757">
                  <c:v>2.3657297641327863E-2</c:v>
                </c:pt>
                <c:pt idx="3758">
                  <c:v>1.7003692391844419E-2</c:v>
                </c:pt>
                <c:pt idx="3759">
                  <c:v>1.9961990871638E-2</c:v>
                </c:pt>
                <c:pt idx="3760">
                  <c:v>2.6028998065989413E-2</c:v>
                </c:pt>
                <c:pt idx="3761">
                  <c:v>2.3905923766564693E-2</c:v>
                </c:pt>
                <c:pt idx="3762">
                  <c:v>2.8204159437017918E-2</c:v>
                </c:pt>
                <c:pt idx="3763">
                  <c:v>2.4952800457686563E-2</c:v>
                </c:pt>
                <c:pt idx="3764">
                  <c:v>2.4825244534355966E-2</c:v>
                </c:pt>
                <c:pt idx="3765">
                  <c:v>2.845191702033326E-2</c:v>
                </c:pt>
                <c:pt idx="3766">
                  <c:v>2.6482512001755578E-2</c:v>
                </c:pt>
                <c:pt idx="3767">
                  <c:v>2.8993375546579672E-2</c:v>
                </c:pt>
                <c:pt idx="3768">
                  <c:v>2.2043362570356516E-2</c:v>
                </c:pt>
                <c:pt idx="3769">
                  <c:v>3.138922620177393E-2</c:v>
                </c:pt>
                <c:pt idx="3770">
                  <c:v>3.6040003115326673E-2</c:v>
                </c:pt>
                <c:pt idx="3771">
                  <c:v>2.7213685359587132E-2</c:v>
                </c:pt>
                <c:pt idx="3772">
                  <c:v>3.4209667784482187E-2</c:v>
                </c:pt>
                <c:pt idx="3773">
                  <c:v>3.1578354328701798E-2</c:v>
                </c:pt>
                <c:pt idx="3774">
                  <c:v>2.9202870774969782E-2</c:v>
                </c:pt>
                <c:pt idx="3775">
                  <c:v>2.7049867289016542E-2</c:v>
                </c:pt>
                <c:pt idx="3776">
                  <c:v>4.4968463638728022E-2</c:v>
                </c:pt>
                <c:pt idx="3777">
                  <c:v>2.7572579559885502E-2</c:v>
                </c:pt>
                <c:pt idx="3778">
                  <c:v>2.8718148554349988E-2</c:v>
                </c:pt>
                <c:pt idx="3779">
                  <c:v>3.925243932058136E-2</c:v>
                </c:pt>
                <c:pt idx="3780">
                  <c:v>3.7690469495090605E-2</c:v>
                </c:pt>
                <c:pt idx="3781">
                  <c:v>4.150776383891449E-2</c:v>
                </c:pt>
                <c:pt idx="3782">
                  <c:v>3.2275079532778507E-2</c:v>
                </c:pt>
                <c:pt idx="3783">
                  <c:v>5.4698317782892775E-2</c:v>
                </c:pt>
                <c:pt idx="3784">
                  <c:v>3.0789072772247621E-2</c:v>
                </c:pt>
                <c:pt idx="3785">
                  <c:v>4.2736569637132266E-2</c:v>
                </c:pt>
                <c:pt idx="3786">
                  <c:v>3.9315721761796374E-2</c:v>
                </c:pt>
                <c:pt idx="3787">
                  <c:v>4.6420397776252099E-2</c:v>
                </c:pt>
                <c:pt idx="3788">
                  <c:v>4.6435850094271897E-2</c:v>
                </c:pt>
                <c:pt idx="3789">
                  <c:v>6.0919736784396772E-2</c:v>
                </c:pt>
                <c:pt idx="3790">
                  <c:v>3.7853897614389939E-2</c:v>
                </c:pt>
                <c:pt idx="3791">
                  <c:v>5.546321997093024E-2</c:v>
                </c:pt>
                <c:pt idx="3792">
                  <c:v>4.9262740909772409E-2</c:v>
                </c:pt>
                <c:pt idx="3793">
                  <c:v>4.7706533642140565E-2</c:v>
                </c:pt>
                <c:pt idx="3794">
                  <c:v>4.5242744321331171E-2</c:v>
                </c:pt>
                <c:pt idx="3795">
                  <c:v>4.8102354884566517E-2</c:v>
                </c:pt>
                <c:pt idx="3796">
                  <c:v>2.7510441071933157E-2</c:v>
                </c:pt>
                <c:pt idx="3797">
                  <c:v>1.8193470544405326E-2</c:v>
                </c:pt>
                <c:pt idx="3798">
                  <c:v>3.9608849139668605E-2</c:v>
                </c:pt>
                <c:pt idx="3799">
                  <c:v>2.9969190796651408E-2</c:v>
                </c:pt>
                <c:pt idx="3800">
                  <c:v>3.9995133161338098E-2</c:v>
                </c:pt>
                <c:pt idx="3801">
                  <c:v>4.0223745594432959E-2</c:v>
                </c:pt>
                <c:pt idx="3802">
                  <c:v>3.4410914472097293E-2</c:v>
                </c:pt>
                <c:pt idx="3803">
                  <c:v>2.8760039817449089E-2</c:v>
                </c:pt>
                <c:pt idx="3804">
                  <c:v>2.843651822462363E-2</c:v>
                </c:pt>
                <c:pt idx="3805">
                  <c:v>2.6611993027381136E-2</c:v>
                </c:pt>
                <c:pt idx="3806">
                  <c:v>3.5057956433582914E-2</c:v>
                </c:pt>
                <c:pt idx="3807">
                  <c:v>2.8407105105564955E-2</c:v>
                </c:pt>
                <c:pt idx="3808">
                  <c:v>3.1011624353314837E-2</c:v>
                </c:pt>
                <c:pt idx="3809">
                  <c:v>3.5386570009748985E-2</c:v>
                </c:pt>
                <c:pt idx="3810">
                  <c:v>3.2751241307384965E-2</c:v>
                </c:pt>
                <c:pt idx="3811">
                  <c:v>3.6187244205641525E-2</c:v>
                </c:pt>
                <c:pt idx="3812">
                  <c:v>3.4515121803909816E-2</c:v>
                </c:pt>
                <c:pt idx="3813">
                  <c:v>3.4107104454609294E-2</c:v>
                </c:pt>
                <c:pt idx="3814">
                  <c:v>4.0953983435462464E-2</c:v>
                </c:pt>
                <c:pt idx="3815">
                  <c:v>4.2488081481013497E-2</c:v>
                </c:pt>
                <c:pt idx="3816">
                  <c:v>4.4785851016611519E-2</c:v>
                </c:pt>
                <c:pt idx="3817">
                  <c:v>4.0867191503331311E-2</c:v>
                </c:pt>
                <c:pt idx="3818">
                  <c:v>4.5357333917009766E-2</c:v>
                </c:pt>
                <c:pt idx="3819">
                  <c:v>3.7339744151105886E-2</c:v>
                </c:pt>
                <c:pt idx="3820">
                  <c:v>4.2843142036946273E-2</c:v>
                </c:pt>
                <c:pt idx="3821">
                  <c:v>5.8515449015235914E-2</c:v>
                </c:pt>
                <c:pt idx="3822">
                  <c:v>4.3878531202051471E-2</c:v>
                </c:pt>
                <c:pt idx="3823">
                  <c:v>5.5688293269312183E-2</c:v>
                </c:pt>
                <c:pt idx="3824">
                  <c:v>6.0537587264293369E-2</c:v>
                </c:pt>
                <c:pt idx="3825">
                  <c:v>4.4803154567872705E-2</c:v>
                </c:pt>
                <c:pt idx="3826">
                  <c:v>5.690347731687935E-2</c:v>
                </c:pt>
                <c:pt idx="3827">
                  <c:v>5.3025786074071074E-2</c:v>
                </c:pt>
                <c:pt idx="3828">
                  <c:v>6.2698325518928469E-2</c:v>
                </c:pt>
                <c:pt idx="3829">
                  <c:v>5.1186366138994778E-2</c:v>
                </c:pt>
                <c:pt idx="3830">
                  <c:v>3.3425448155713869E-2</c:v>
                </c:pt>
                <c:pt idx="3831">
                  <c:v>5.7364090176608047E-2</c:v>
                </c:pt>
                <c:pt idx="3832">
                  <c:v>5.3746855515310853E-2</c:v>
                </c:pt>
                <c:pt idx="3833">
                  <c:v>4.9262127287073999E-2</c:v>
                </c:pt>
                <c:pt idx="3834">
                  <c:v>8.2392225615818104E-2</c:v>
                </c:pt>
                <c:pt idx="3835">
                  <c:v>4.2475820089191235E-2</c:v>
                </c:pt>
                <c:pt idx="3836">
                  <c:v>6.7549859848096611E-2</c:v>
                </c:pt>
                <c:pt idx="3837">
                  <c:v>5.9787754930067424E-2</c:v>
                </c:pt>
                <c:pt idx="3838">
                  <c:v>4.7775522415171925E-2</c:v>
                </c:pt>
                <c:pt idx="3839">
                  <c:v>7.5222153790150487E-2</c:v>
                </c:pt>
                <c:pt idx="3840">
                  <c:v>4.9938250320319205E-2</c:v>
                </c:pt>
                <c:pt idx="3841">
                  <c:v>7.6529810961417699E-2</c:v>
                </c:pt>
                <c:pt idx="3842">
                  <c:v>7.2847071493871846E-2</c:v>
                </c:pt>
                <c:pt idx="3843">
                  <c:v>5.1560371150724461E-2</c:v>
                </c:pt>
                <c:pt idx="3844">
                  <c:v>7.1692427812413945E-2</c:v>
                </c:pt>
                <c:pt idx="3845">
                  <c:v>8.4231720550125969E-2</c:v>
                </c:pt>
                <c:pt idx="3846">
                  <c:v>6.9039219782794078E-2</c:v>
                </c:pt>
                <c:pt idx="3847">
                  <c:v>8.5606751014784266E-2</c:v>
                </c:pt>
                <c:pt idx="3848">
                  <c:v>6.4386200965220519E-2</c:v>
                </c:pt>
                <c:pt idx="3849">
                  <c:v>9.5727671968594885E-2</c:v>
                </c:pt>
                <c:pt idx="3850">
                  <c:v>9.2429690969982395E-2</c:v>
                </c:pt>
                <c:pt idx="3851">
                  <c:v>6.4777539079188651E-2</c:v>
                </c:pt>
                <c:pt idx="3852">
                  <c:v>9.0698581828790634E-2</c:v>
                </c:pt>
                <c:pt idx="3853">
                  <c:v>8.1756733443001064E-2</c:v>
                </c:pt>
                <c:pt idx="3854">
                  <c:v>0.12759780010119978</c:v>
                </c:pt>
                <c:pt idx="3855">
                  <c:v>7.4361057484479562E-2</c:v>
                </c:pt>
                <c:pt idx="3856">
                  <c:v>9.9016886524848025E-2</c:v>
                </c:pt>
                <c:pt idx="3857">
                  <c:v>8.8832202549366385E-2</c:v>
                </c:pt>
                <c:pt idx="3858">
                  <c:v>7.6272537875127625E-2</c:v>
                </c:pt>
                <c:pt idx="3859">
                  <c:v>9.5496460739819572E-2</c:v>
                </c:pt>
                <c:pt idx="3860">
                  <c:v>0.11912762308780325</c:v>
                </c:pt>
                <c:pt idx="3861">
                  <c:v>0.11433660588628328</c:v>
                </c:pt>
                <c:pt idx="3862">
                  <c:v>0.10063522415334734</c:v>
                </c:pt>
                <c:pt idx="3863">
                  <c:v>0.12927517039001224</c:v>
                </c:pt>
                <c:pt idx="3864">
                  <c:v>0.11422231969329315</c:v>
                </c:pt>
                <c:pt idx="3865">
                  <c:v>0.10567012339393256</c:v>
                </c:pt>
                <c:pt idx="3866">
                  <c:v>9.1264136938353627E-2</c:v>
                </c:pt>
                <c:pt idx="3867">
                  <c:v>0.13797241718224953</c:v>
                </c:pt>
                <c:pt idx="3868">
                  <c:v>0.12466528281340027</c:v>
                </c:pt>
                <c:pt idx="3869">
                  <c:v>9.0807979798574884E-2</c:v>
                </c:pt>
                <c:pt idx="3870">
                  <c:v>6.1219128232785983E-2</c:v>
                </c:pt>
                <c:pt idx="3871">
                  <c:v>7.954589047530658E-2</c:v>
                </c:pt>
                <c:pt idx="3872">
                  <c:v>9.4888584574524232E-2</c:v>
                </c:pt>
                <c:pt idx="3873">
                  <c:v>9.8230552899741475E-2</c:v>
                </c:pt>
                <c:pt idx="3874">
                  <c:v>0.11760929564296151</c:v>
                </c:pt>
                <c:pt idx="3875">
                  <c:v>0.10069243712820966</c:v>
                </c:pt>
                <c:pt idx="3876">
                  <c:v>7.4714036822901078E-2</c:v>
                </c:pt>
                <c:pt idx="3877">
                  <c:v>8.8520448995894022E-2</c:v>
                </c:pt>
                <c:pt idx="3878">
                  <c:v>9.8471373597992365E-2</c:v>
                </c:pt>
                <c:pt idx="3879">
                  <c:v>7.0180202710924233E-2</c:v>
                </c:pt>
                <c:pt idx="3880">
                  <c:v>8.7692477941026456E-2</c:v>
                </c:pt>
                <c:pt idx="3881">
                  <c:v>0.12255518962908403</c:v>
                </c:pt>
                <c:pt idx="3882">
                  <c:v>0.10262570033396716</c:v>
                </c:pt>
                <c:pt idx="3883">
                  <c:v>9.9451455374586911E-2</c:v>
                </c:pt>
                <c:pt idx="3884">
                  <c:v>0.10513836152023125</c:v>
                </c:pt>
                <c:pt idx="3885">
                  <c:v>0.117456867607589</c:v>
                </c:pt>
                <c:pt idx="3886">
                  <c:v>0.14131308078321778</c:v>
                </c:pt>
                <c:pt idx="3887">
                  <c:v>0.10644852009893613</c:v>
                </c:pt>
                <c:pt idx="3888">
                  <c:v>0.1374718943280033</c:v>
                </c:pt>
                <c:pt idx="3889">
                  <c:v>0.16857511175029519</c:v>
                </c:pt>
                <c:pt idx="3890">
                  <c:v>0.10266296293181412</c:v>
                </c:pt>
                <c:pt idx="3891">
                  <c:v>0.15003294746798515</c:v>
                </c:pt>
                <c:pt idx="3892">
                  <c:v>0.14322932836568769</c:v>
                </c:pt>
                <c:pt idx="3893">
                  <c:v>0.12587985551453248</c:v>
                </c:pt>
                <c:pt idx="3894">
                  <c:v>0.15401688701632768</c:v>
                </c:pt>
                <c:pt idx="3895">
                  <c:v>0.15605112269745461</c:v>
                </c:pt>
                <c:pt idx="3896">
                  <c:v>0.12447909804515564</c:v>
                </c:pt>
                <c:pt idx="3897">
                  <c:v>0.15708729923192025</c:v>
                </c:pt>
                <c:pt idx="3898">
                  <c:v>0.13269422645492748</c:v>
                </c:pt>
                <c:pt idx="3899">
                  <c:v>0.1204218558369639</c:v>
                </c:pt>
                <c:pt idx="3900">
                  <c:v>0.15104122414598878</c:v>
                </c:pt>
                <c:pt idx="3901">
                  <c:v>0.22203922882935181</c:v>
                </c:pt>
                <c:pt idx="3902">
                  <c:v>0.14581653470867334</c:v>
                </c:pt>
                <c:pt idx="3903">
                  <c:v>0.15346128610713042</c:v>
                </c:pt>
                <c:pt idx="3904">
                  <c:v>0.12769121612454329</c:v>
                </c:pt>
                <c:pt idx="3905">
                  <c:v>0.18349528794540054</c:v>
                </c:pt>
                <c:pt idx="3906">
                  <c:v>0.15825974320669409</c:v>
                </c:pt>
                <c:pt idx="3907">
                  <c:v>0.17055283653230446</c:v>
                </c:pt>
                <c:pt idx="3908">
                  <c:v>0.19661257146180691</c:v>
                </c:pt>
                <c:pt idx="3909">
                  <c:v>0.21056315002233789</c:v>
                </c:pt>
                <c:pt idx="3910">
                  <c:v>0.13683938522489267</c:v>
                </c:pt>
                <c:pt idx="3911">
                  <c:v>0.19763647924322075</c:v>
                </c:pt>
                <c:pt idx="3912">
                  <c:v>0.16745011878161059</c:v>
                </c:pt>
                <c:pt idx="3913">
                  <c:v>0.20316593029691818</c:v>
                </c:pt>
                <c:pt idx="3914">
                  <c:v>0.18675845371726293</c:v>
                </c:pt>
                <c:pt idx="3915">
                  <c:v>0.14428683675686094</c:v>
                </c:pt>
                <c:pt idx="3916">
                  <c:v>0.21200728090935722</c:v>
                </c:pt>
                <c:pt idx="3917">
                  <c:v>0.17941329110927701</c:v>
                </c:pt>
                <c:pt idx="3918">
                  <c:v>0.21263884066195679</c:v>
                </c:pt>
                <c:pt idx="3919">
                  <c:v>0.18272231098906111</c:v>
                </c:pt>
                <c:pt idx="3920">
                  <c:v>0.17663546986686907</c:v>
                </c:pt>
                <c:pt idx="3921">
                  <c:v>0.21547053562581925</c:v>
                </c:pt>
                <c:pt idx="3922">
                  <c:v>0.19928178310120984</c:v>
                </c:pt>
                <c:pt idx="3923">
                  <c:v>0.21754696282981401</c:v>
                </c:pt>
                <c:pt idx="3924">
                  <c:v>0.21243696092345332</c:v>
                </c:pt>
                <c:pt idx="3925">
                  <c:v>0.12126520692415857</c:v>
                </c:pt>
                <c:pt idx="3926">
                  <c:v>0.19073701001916188</c:v>
                </c:pt>
                <c:pt idx="3927">
                  <c:v>0.219516377095899</c:v>
                </c:pt>
                <c:pt idx="3928">
                  <c:v>0.19193234619243571</c:v>
                </c:pt>
                <c:pt idx="3929">
                  <c:v>0.26947317004702892</c:v>
                </c:pt>
                <c:pt idx="3930">
                  <c:v>0.23751192579169964</c:v>
                </c:pt>
                <c:pt idx="3931">
                  <c:v>0.21067579976812881</c:v>
                </c:pt>
                <c:pt idx="3932">
                  <c:v>0.23956894259004072</c:v>
                </c:pt>
                <c:pt idx="3933">
                  <c:v>0.27345276511905031</c:v>
                </c:pt>
                <c:pt idx="3934">
                  <c:v>0.18451556213042861</c:v>
                </c:pt>
                <c:pt idx="3935">
                  <c:v>0.27353547473489409</c:v>
                </c:pt>
                <c:pt idx="3936">
                  <c:v>0.30802618753493305</c:v>
                </c:pt>
                <c:pt idx="3937">
                  <c:v>0.24358050650036273</c:v>
                </c:pt>
                <c:pt idx="3938">
                  <c:v>0.14397551679875467</c:v>
                </c:pt>
                <c:pt idx="3939">
                  <c:v>0.28266460013203687</c:v>
                </c:pt>
                <c:pt idx="3940">
                  <c:v>0.25454847647480555</c:v>
                </c:pt>
                <c:pt idx="3941">
                  <c:v>0.27470151619118111</c:v>
                </c:pt>
                <c:pt idx="3942">
                  <c:v>0.26368614607415042</c:v>
                </c:pt>
                <c:pt idx="3943">
                  <c:v>0.21251251426165191</c:v>
                </c:pt>
                <c:pt idx="3944">
                  <c:v>0.21808352385972066</c:v>
                </c:pt>
                <c:pt idx="3945">
                  <c:v>0.24111492624653419</c:v>
                </c:pt>
                <c:pt idx="3946">
                  <c:v>0.16206729420445781</c:v>
                </c:pt>
                <c:pt idx="3947">
                  <c:v>0.23950714791344663</c:v>
                </c:pt>
                <c:pt idx="3948">
                  <c:v>0.22749317567782246</c:v>
                </c:pt>
                <c:pt idx="3949">
                  <c:v>0.25196886877046804</c:v>
                </c:pt>
                <c:pt idx="3950">
                  <c:v>0.26942446715739349</c:v>
                </c:pt>
                <c:pt idx="3951">
                  <c:v>0.20739624479399443</c:v>
                </c:pt>
                <c:pt idx="3952">
                  <c:v>0.22583098503396312</c:v>
                </c:pt>
                <c:pt idx="3953">
                  <c:v>0.20400594553199394</c:v>
                </c:pt>
                <c:pt idx="3954">
                  <c:v>0.30312935742478048</c:v>
                </c:pt>
                <c:pt idx="3955">
                  <c:v>0.21682192915799273</c:v>
                </c:pt>
                <c:pt idx="3956">
                  <c:v>0.20499111376781073</c:v>
                </c:pt>
                <c:pt idx="3957">
                  <c:v>0.24304819327085009</c:v>
                </c:pt>
                <c:pt idx="3958">
                  <c:v>0.25760589669115491</c:v>
                </c:pt>
                <c:pt idx="3959">
                  <c:v>0.2343892785365857</c:v>
                </c:pt>
                <c:pt idx="3960">
                  <c:v>0.23424685465798073</c:v>
                </c:pt>
                <c:pt idx="3961">
                  <c:v>0.31630161616022467</c:v>
                </c:pt>
                <c:pt idx="3962">
                  <c:v>0.21049475760937333</c:v>
                </c:pt>
                <c:pt idx="3963">
                  <c:v>0.22034905020885612</c:v>
                </c:pt>
                <c:pt idx="3964">
                  <c:v>0.32551408892952954</c:v>
                </c:pt>
                <c:pt idx="3965">
                  <c:v>0.25374610786438134</c:v>
                </c:pt>
                <c:pt idx="3966">
                  <c:v>0.24578051673134807</c:v>
                </c:pt>
                <c:pt idx="3967">
                  <c:v>0.27211280546675293</c:v>
                </c:pt>
                <c:pt idx="3968">
                  <c:v>0.26159941184217084</c:v>
                </c:pt>
                <c:pt idx="3969">
                  <c:v>0.30818755947424042</c:v>
                </c:pt>
                <c:pt idx="3970">
                  <c:v>0.20731618366946397</c:v>
                </c:pt>
                <c:pt idx="3971">
                  <c:v>0.26159116654347125</c:v>
                </c:pt>
                <c:pt idx="3972">
                  <c:v>0.20240689256491842</c:v>
                </c:pt>
                <c:pt idx="3973">
                  <c:v>0.26642110884950082</c:v>
                </c:pt>
                <c:pt idx="3974">
                  <c:v>0.29987375151064583</c:v>
                </c:pt>
                <c:pt idx="3975">
                  <c:v>0.24271164452607899</c:v>
                </c:pt>
                <c:pt idx="3976">
                  <c:v>0.29621066550298852</c:v>
                </c:pt>
                <c:pt idx="3977">
                  <c:v>0.28018741987624274</c:v>
                </c:pt>
                <c:pt idx="3978">
                  <c:v>0.2896079251861885</c:v>
                </c:pt>
                <c:pt idx="3979">
                  <c:v>0.35611440322395999</c:v>
                </c:pt>
                <c:pt idx="3980">
                  <c:v>0.25836529921147117</c:v>
                </c:pt>
                <c:pt idx="3981">
                  <c:v>0.2773217157256701</c:v>
                </c:pt>
                <c:pt idx="3982">
                  <c:v>0.27706641447211783</c:v>
                </c:pt>
                <c:pt idx="3983">
                  <c:v>0.2660533024961052</c:v>
                </c:pt>
                <c:pt idx="3984">
                  <c:v>0.32085850295083668</c:v>
                </c:pt>
                <c:pt idx="3985">
                  <c:v>0.31578658415635763</c:v>
                </c:pt>
                <c:pt idx="3986">
                  <c:v>0.24819920179567972</c:v>
                </c:pt>
                <c:pt idx="3987">
                  <c:v>0.27590784463805013</c:v>
                </c:pt>
                <c:pt idx="3988">
                  <c:v>0.36612166552141839</c:v>
                </c:pt>
                <c:pt idx="3989">
                  <c:v>0.25609105758266759</c:v>
                </c:pt>
                <c:pt idx="3990">
                  <c:v>0.25645581215457486</c:v>
                </c:pt>
                <c:pt idx="3991">
                  <c:v>0.35479837695791089</c:v>
                </c:pt>
                <c:pt idx="3992">
                  <c:v>0.23227072074306465</c:v>
                </c:pt>
                <c:pt idx="3993">
                  <c:v>0.238622794720798</c:v>
                </c:pt>
                <c:pt idx="3994">
                  <c:v>0.2403721424499532</c:v>
                </c:pt>
                <c:pt idx="3995">
                  <c:v>0.2560529238253002</c:v>
                </c:pt>
                <c:pt idx="3996">
                  <c:v>0.29547559846733262</c:v>
                </c:pt>
                <c:pt idx="3997">
                  <c:v>0.32161565340801923</c:v>
                </c:pt>
                <c:pt idx="3998">
                  <c:v>0.2619676655987373</c:v>
                </c:pt>
                <c:pt idx="3999">
                  <c:v>0.27680968463137917</c:v>
                </c:pt>
                <c:pt idx="4000">
                  <c:v>0.30940726425001225</c:v>
                </c:pt>
                <c:pt idx="4001">
                  <c:v>0.30793524917619519</c:v>
                </c:pt>
                <c:pt idx="4002">
                  <c:v>0.35498334137399939</c:v>
                </c:pt>
                <c:pt idx="4003">
                  <c:v>0.30861116568482255</c:v>
                </c:pt>
                <c:pt idx="4004">
                  <c:v>0.37736269651753335</c:v>
                </c:pt>
                <c:pt idx="4005">
                  <c:v>0.34378424833155291</c:v>
                </c:pt>
                <c:pt idx="4006">
                  <c:v>0.24284296672038166</c:v>
                </c:pt>
                <c:pt idx="4007">
                  <c:v>0.1804081829248588</c:v>
                </c:pt>
                <c:pt idx="4008">
                  <c:v>0.24530381232826079</c:v>
                </c:pt>
                <c:pt idx="4009">
                  <c:v>0.32465199697468627</c:v>
                </c:pt>
                <c:pt idx="4010">
                  <c:v>0.31131197518554193</c:v>
                </c:pt>
                <c:pt idx="4011">
                  <c:v>0.29231860962637291</c:v>
                </c:pt>
                <c:pt idx="4012">
                  <c:v>0.32540551102195781</c:v>
                </c:pt>
                <c:pt idx="4013">
                  <c:v>0.2794893729278019</c:v>
                </c:pt>
                <c:pt idx="4014">
                  <c:v>0.25872958569029292</c:v>
                </c:pt>
                <c:pt idx="4015">
                  <c:v>0.30744125592781796</c:v>
                </c:pt>
                <c:pt idx="4016">
                  <c:v>0.2211982869666517</c:v>
                </c:pt>
                <c:pt idx="4017">
                  <c:v>0.24163552663260013</c:v>
                </c:pt>
                <c:pt idx="4018">
                  <c:v>0.30190709952809408</c:v>
                </c:pt>
                <c:pt idx="4019">
                  <c:v>0.31541281699994295</c:v>
                </c:pt>
                <c:pt idx="4020">
                  <c:v>0.31327830934329098</c:v>
                </c:pt>
                <c:pt idx="4021">
                  <c:v>0.31379633994413469</c:v>
                </c:pt>
                <c:pt idx="4022">
                  <c:v>0.29987716366371681</c:v>
                </c:pt>
                <c:pt idx="4023">
                  <c:v>0.2888980524258159</c:v>
                </c:pt>
                <c:pt idx="4024">
                  <c:v>0.32013846281534825</c:v>
                </c:pt>
                <c:pt idx="4025">
                  <c:v>0.2707265510166349</c:v>
                </c:pt>
                <c:pt idx="4026">
                  <c:v>0.29968912477380638</c:v>
                </c:pt>
                <c:pt idx="4027">
                  <c:v>0.27744318970420762</c:v>
                </c:pt>
                <c:pt idx="4028">
                  <c:v>0.36861321806103214</c:v>
                </c:pt>
                <c:pt idx="4029">
                  <c:v>0.27142539652493841</c:v>
                </c:pt>
                <c:pt idx="4030">
                  <c:v>0.25231566061516963</c:v>
                </c:pt>
                <c:pt idx="4031">
                  <c:v>0.29105735443443459</c:v>
                </c:pt>
                <c:pt idx="4032">
                  <c:v>0.25586354374051051</c:v>
                </c:pt>
                <c:pt idx="4033">
                  <c:v>0.23581700098357369</c:v>
                </c:pt>
                <c:pt idx="4034">
                  <c:v>0.28252514581862542</c:v>
                </c:pt>
                <c:pt idx="4035">
                  <c:v>0.30763595387854498</c:v>
                </c:pt>
                <c:pt idx="4036">
                  <c:v>0.34366491148241002</c:v>
                </c:pt>
                <c:pt idx="4037">
                  <c:v>0.2643006033253622</c:v>
                </c:pt>
                <c:pt idx="4038">
                  <c:v>0.3229215007646713</c:v>
                </c:pt>
                <c:pt idx="4039">
                  <c:v>0.34372763117498933</c:v>
                </c:pt>
                <c:pt idx="4040">
                  <c:v>0.26614179740191968</c:v>
                </c:pt>
                <c:pt idx="4041">
                  <c:v>0.34120174437262507</c:v>
                </c:pt>
                <c:pt idx="4042">
                  <c:v>0.27103211895737311</c:v>
                </c:pt>
                <c:pt idx="4043">
                  <c:v>0.323072229075613</c:v>
                </c:pt>
                <c:pt idx="4044">
                  <c:v>0.24457658088461495</c:v>
                </c:pt>
                <c:pt idx="4045">
                  <c:v>0.3330838973147926</c:v>
                </c:pt>
                <c:pt idx="4046">
                  <c:v>0.28669676026391755</c:v>
                </c:pt>
                <c:pt idx="4047">
                  <c:v>0.27594145523200742</c:v>
                </c:pt>
                <c:pt idx="4048">
                  <c:v>0.24970275057214061</c:v>
                </c:pt>
                <c:pt idx="4049">
                  <c:v>0.29693410897471656</c:v>
                </c:pt>
                <c:pt idx="4050">
                  <c:v>0.34074698762772271</c:v>
                </c:pt>
                <c:pt idx="4051">
                  <c:v>0.30462201196400301</c:v>
                </c:pt>
                <c:pt idx="4052">
                  <c:v>0.28884015107426297</c:v>
                </c:pt>
                <c:pt idx="4053">
                  <c:v>0.25663202246404476</c:v>
                </c:pt>
                <c:pt idx="4054">
                  <c:v>0.25909625439608136</c:v>
                </c:pt>
                <c:pt idx="4055">
                  <c:v>0.26256439730307296</c:v>
                </c:pt>
                <c:pt idx="4056">
                  <c:v>0.24645085874061515</c:v>
                </c:pt>
                <c:pt idx="4057">
                  <c:v>0.24636194620600618</c:v>
                </c:pt>
                <c:pt idx="4058">
                  <c:v>0.24783568105508513</c:v>
                </c:pt>
                <c:pt idx="4059">
                  <c:v>0.28508880856671781</c:v>
                </c:pt>
                <c:pt idx="4060">
                  <c:v>0.32704529693615514</c:v>
                </c:pt>
                <c:pt idx="4061">
                  <c:v>0.32168240391983499</c:v>
                </c:pt>
                <c:pt idx="4062">
                  <c:v>0.28754401845919808</c:v>
                </c:pt>
                <c:pt idx="4063">
                  <c:v>0.31838144202886892</c:v>
                </c:pt>
                <c:pt idx="4064">
                  <c:v>0.34021816839797764</c:v>
                </c:pt>
                <c:pt idx="4065">
                  <c:v>0.33952036218103954</c:v>
                </c:pt>
                <c:pt idx="4066">
                  <c:v>0.26879275735916403</c:v>
                </c:pt>
                <c:pt idx="4067">
                  <c:v>0.26109310937336966</c:v>
                </c:pt>
                <c:pt idx="4068">
                  <c:v>0.24257423562072844</c:v>
                </c:pt>
                <c:pt idx="4069">
                  <c:v>0.3169272592035865</c:v>
                </c:pt>
                <c:pt idx="4070">
                  <c:v>0.33501827310652443</c:v>
                </c:pt>
                <c:pt idx="4071">
                  <c:v>0.23965405777430085</c:v>
                </c:pt>
                <c:pt idx="4072">
                  <c:v>0.32609723404811253</c:v>
                </c:pt>
                <c:pt idx="4073">
                  <c:v>0.30756147683695767</c:v>
                </c:pt>
                <c:pt idx="4074">
                  <c:v>0.27921402517005406</c:v>
                </c:pt>
                <c:pt idx="4075">
                  <c:v>0.31248587763197166</c:v>
                </c:pt>
                <c:pt idx="4076">
                  <c:v>0.26454136071385825</c:v>
                </c:pt>
                <c:pt idx="4077">
                  <c:v>0.32124161380157407</c:v>
                </c:pt>
                <c:pt idx="4078">
                  <c:v>0.33294256159568886</c:v>
                </c:pt>
                <c:pt idx="4079">
                  <c:v>0.3481005932138308</c:v>
                </c:pt>
                <c:pt idx="4080">
                  <c:v>0.33350594598441713</c:v>
                </c:pt>
                <c:pt idx="4081">
                  <c:v>0.34452539959132356</c:v>
                </c:pt>
                <c:pt idx="4082">
                  <c:v>0.31881071472194439</c:v>
                </c:pt>
                <c:pt idx="4083">
                  <c:v>0.32612262356448729</c:v>
                </c:pt>
                <c:pt idx="4084">
                  <c:v>0.33239322632412005</c:v>
                </c:pt>
                <c:pt idx="4085">
                  <c:v>0.31801760384804617</c:v>
                </c:pt>
                <c:pt idx="4086">
                  <c:v>0.2685498053120372</c:v>
                </c:pt>
                <c:pt idx="4087">
                  <c:v>0.27483126342769615</c:v>
                </c:pt>
                <c:pt idx="4088">
                  <c:v>0.2795602086030512</c:v>
                </c:pt>
                <c:pt idx="4089">
                  <c:v>0.30424086273875456</c:v>
                </c:pt>
                <c:pt idx="4090">
                  <c:v>0.32317299630235519</c:v>
                </c:pt>
                <c:pt idx="4091">
                  <c:v>0.33906327731267788</c:v>
                </c:pt>
                <c:pt idx="4092">
                  <c:v>0.28912850444016852</c:v>
                </c:pt>
                <c:pt idx="4093">
                  <c:v>0.2912290717770783</c:v>
                </c:pt>
                <c:pt idx="4094">
                  <c:v>0.30170109408105361</c:v>
                </c:pt>
                <c:pt idx="4095">
                  <c:v>0.29486971842311066</c:v>
                </c:pt>
                <c:pt idx="4096">
                  <c:v>0.29915916149712651</c:v>
                </c:pt>
                <c:pt idx="4097">
                  <c:v>0.31412879044096265</c:v>
                </c:pt>
                <c:pt idx="4098">
                  <c:v>0.30720422906003786</c:v>
                </c:pt>
                <c:pt idx="4099">
                  <c:v>0.37686643094502403</c:v>
                </c:pt>
                <c:pt idx="4100">
                  <c:v>0.28007562849816842</c:v>
                </c:pt>
                <c:pt idx="4101">
                  <c:v>0.3480679996656087</c:v>
                </c:pt>
                <c:pt idx="4102">
                  <c:v>0.29080444953394868</c:v>
                </c:pt>
                <c:pt idx="4103">
                  <c:v>0.38159033368870293</c:v>
                </c:pt>
                <c:pt idx="4104">
                  <c:v>0.32300596833249218</c:v>
                </c:pt>
                <c:pt idx="4105">
                  <c:v>0.33381208276060026</c:v>
                </c:pt>
                <c:pt idx="4106">
                  <c:v>0.2930553290810225</c:v>
                </c:pt>
                <c:pt idx="4107">
                  <c:v>0.35001298485574794</c:v>
                </c:pt>
                <c:pt idx="4108">
                  <c:v>0.38133833762732383</c:v>
                </c:pt>
                <c:pt idx="4109">
                  <c:v>0.30282972812131032</c:v>
                </c:pt>
                <c:pt idx="4110">
                  <c:v>0.27351511857575439</c:v>
                </c:pt>
                <c:pt idx="4111">
                  <c:v>0.35248091424691141</c:v>
                </c:pt>
                <c:pt idx="4112">
                  <c:v>0.29087534266610765</c:v>
                </c:pt>
                <c:pt idx="4113">
                  <c:v>0.3290435942039287</c:v>
                </c:pt>
                <c:pt idx="4114">
                  <c:v>0.34956914743595485</c:v>
                </c:pt>
                <c:pt idx="4115">
                  <c:v>0.30569901659784182</c:v>
                </c:pt>
                <c:pt idx="4116">
                  <c:v>0.32970421155092405</c:v>
                </c:pt>
                <c:pt idx="4117">
                  <c:v>0.35681964438580749</c:v>
                </c:pt>
                <c:pt idx="4118">
                  <c:v>0.1902752569423071</c:v>
                </c:pt>
                <c:pt idx="4119">
                  <c:v>0.341129501132516</c:v>
                </c:pt>
                <c:pt idx="4120">
                  <c:v>0.36700418003874735</c:v>
                </c:pt>
                <c:pt idx="4121">
                  <c:v>0.3737404989140688</c:v>
                </c:pt>
                <c:pt idx="4122">
                  <c:v>0.34289069881676848</c:v>
                </c:pt>
                <c:pt idx="4123">
                  <c:v>0.39291673846992536</c:v>
                </c:pt>
                <c:pt idx="4124">
                  <c:v>0.32356018759452609</c:v>
                </c:pt>
                <c:pt idx="4125">
                  <c:v>0.34339812834964711</c:v>
                </c:pt>
                <c:pt idx="4126">
                  <c:v>0.37347182568082277</c:v>
                </c:pt>
                <c:pt idx="4127">
                  <c:v>0.3498721040181626</c:v>
                </c:pt>
                <c:pt idx="4128">
                  <c:v>0.30874253208376384</c:v>
                </c:pt>
                <c:pt idx="4129">
                  <c:v>0.31703987160498553</c:v>
                </c:pt>
                <c:pt idx="4130">
                  <c:v>0.33191628160784531</c:v>
                </c:pt>
                <c:pt idx="4131">
                  <c:v>0.30796228827764066</c:v>
                </c:pt>
                <c:pt idx="4132">
                  <c:v>0.34975555835896277</c:v>
                </c:pt>
                <c:pt idx="4133">
                  <c:v>0.27289628008915695</c:v>
                </c:pt>
                <c:pt idx="4134">
                  <c:v>0.26342874900272328</c:v>
                </c:pt>
                <c:pt idx="4135">
                  <c:v>0.27986282889562747</c:v>
                </c:pt>
                <c:pt idx="4136">
                  <c:v>0.29790961086601297</c:v>
                </c:pt>
                <c:pt idx="4137">
                  <c:v>0.34697925406719837</c:v>
                </c:pt>
                <c:pt idx="4138">
                  <c:v>0.4036409509444146</c:v>
                </c:pt>
                <c:pt idx="4139">
                  <c:v>0.33103992836330143</c:v>
                </c:pt>
                <c:pt idx="4140">
                  <c:v>0.29845479494588517</c:v>
                </c:pt>
                <c:pt idx="4141">
                  <c:v>0.37855761663390386</c:v>
                </c:pt>
                <c:pt idx="4142">
                  <c:v>0.33649113172209522</c:v>
                </c:pt>
                <c:pt idx="4143">
                  <c:v>0.40040853589795544</c:v>
                </c:pt>
                <c:pt idx="4144">
                  <c:v>0.36263882296056116</c:v>
                </c:pt>
                <c:pt idx="4145">
                  <c:v>0.35812493635755671</c:v>
                </c:pt>
                <c:pt idx="4146">
                  <c:v>0.44533407212922183</c:v>
                </c:pt>
                <c:pt idx="4147">
                  <c:v>0.35425575198497</c:v>
                </c:pt>
                <c:pt idx="4148">
                  <c:v>0.33947013457378494</c:v>
                </c:pt>
                <c:pt idx="4149">
                  <c:v>0.37157278320204135</c:v>
                </c:pt>
                <c:pt idx="4150">
                  <c:v>0.35366143871846134</c:v>
                </c:pt>
                <c:pt idx="4151">
                  <c:v>0.36363209430517235</c:v>
                </c:pt>
                <c:pt idx="4152">
                  <c:v>0.41239525253267911</c:v>
                </c:pt>
                <c:pt idx="4153">
                  <c:v>0.36873151274180721</c:v>
                </c:pt>
                <c:pt idx="4154">
                  <c:v>0.35946615231339624</c:v>
                </c:pt>
                <c:pt idx="4155">
                  <c:v>0.37112360256076865</c:v>
                </c:pt>
                <c:pt idx="4156">
                  <c:v>0.3571322067345411</c:v>
                </c:pt>
                <c:pt idx="4157">
                  <c:v>0.43918195895910517</c:v>
                </c:pt>
                <c:pt idx="4158">
                  <c:v>0.25676927824408946</c:v>
                </c:pt>
                <c:pt idx="4159">
                  <c:v>0.37324610226205879</c:v>
                </c:pt>
                <c:pt idx="4160">
                  <c:v>0.37773611098348819</c:v>
                </c:pt>
                <c:pt idx="4161">
                  <c:v>0.36733923364123944</c:v>
                </c:pt>
                <c:pt idx="4162">
                  <c:v>0.33528090466344629</c:v>
                </c:pt>
                <c:pt idx="4163">
                  <c:v>0.29848565961580015</c:v>
                </c:pt>
                <c:pt idx="4164">
                  <c:v>0.34597265631734275</c:v>
                </c:pt>
                <c:pt idx="4165">
                  <c:v>0.3416145007177267</c:v>
                </c:pt>
                <c:pt idx="4166">
                  <c:v>0.35544849588855926</c:v>
                </c:pt>
                <c:pt idx="4167">
                  <c:v>0.3689090997558</c:v>
                </c:pt>
                <c:pt idx="4168">
                  <c:v>0.28728633423807493</c:v>
                </c:pt>
                <c:pt idx="4169">
                  <c:v>0.33575658549691267</c:v>
                </c:pt>
                <c:pt idx="4170">
                  <c:v>0.32343307668921234</c:v>
                </c:pt>
                <c:pt idx="4171">
                  <c:v>0.3298986406977194</c:v>
                </c:pt>
                <c:pt idx="4172">
                  <c:v>0.34384988785533355</c:v>
                </c:pt>
                <c:pt idx="4173">
                  <c:v>0.35030506701677422</c:v>
                </c:pt>
                <c:pt idx="4174">
                  <c:v>0.35105132892625845</c:v>
                </c:pt>
                <c:pt idx="4175">
                  <c:v>0.37195076018356615</c:v>
                </c:pt>
                <c:pt idx="4176">
                  <c:v>0.33869874907197978</c:v>
                </c:pt>
                <c:pt idx="4177">
                  <c:v>0.36681046641961351</c:v>
                </c:pt>
                <c:pt idx="4178">
                  <c:v>0.38616659806263032</c:v>
                </c:pt>
                <c:pt idx="4179">
                  <c:v>0.36623327625124624</c:v>
                </c:pt>
                <c:pt idx="4180">
                  <c:v>0.42665156943710131</c:v>
                </c:pt>
                <c:pt idx="4181">
                  <c:v>0.34957766468784696</c:v>
                </c:pt>
                <c:pt idx="4182">
                  <c:v>0.35959235103083859</c:v>
                </c:pt>
                <c:pt idx="4183">
                  <c:v>0.37389086502055119</c:v>
                </c:pt>
                <c:pt idx="4184">
                  <c:v>0.32563402555073517</c:v>
                </c:pt>
                <c:pt idx="4185">
                  <c:v>0.28266507958189696</c:v>
                </c:pt>
                <c:pt idx="4186">
                  <c:v>0.27937743004076004</c:v>
                </c:pt>
                <c:pt idx="4187">
                  <c:v>0.24792442225990979</c:v>
                </c:pt>
                <c:pt idx="4188">
                  <c:v>0.217439735170878</c:v>
                </c:pt>
                <c:pt idx="4189">
                  <c:v>8.7796557865985683E-2</c:v>
                </c:pt>
                <c:pt idx="4190">
                  <c:v>0.14074727250606736</c:v>
                </c:pt>
                <c:pt idx="4191">
                  <c:v>0.1595452636856893</c:v>
                </c:pt>
                <c:pt idx="4192">
                  <c:v>0.13863222646457199</c:v>
                </c:pt>
                <c:pt idx="4193">
                  <c:v>0.21851425909736749</c:v>
                </c:pt>
                <c:pt idx="4194">
                  <c:v>0.19009033351432886</c:v>
                </c:pt>
                <c:pt idx="4195">
                  <c:v>0.15539691712739517</c:v>
                </c:pt>
                <c:pt idx="4196">
                  <c:v>0.1765137162111102</c:v>
                </c:pt>
                <c:pt idx="4197">
                  <c:v>0.24678864567012918</c:v>
                </c:pt>
                <c:pt idx="4198">
                  <c:v>0.14894464704578531</c:v>
                </c:pt>
                <c:pt idx="4199">
                  <c:v>0.18853953758306219</c:v>
                </c:pt>
                <c:pt idx="4200">
                  <c:v>0.2180232116834514</c:v>
                </c:pt>
                <c:pt idx="4201">
                  <c:v>0.18101813438724562</c:v>
                </c:pt>
                <c:pt idx="4202">
                  <c:v>0.20178528365796752</c:v>
                </c:pt>
                <c:pt idx="4203">
                  <c:v>0.21319120681318829</c:v>
                </c:pt>
                <c:pt idx="4204">
                  <c:v>0.18616772778434024</c:v>
                </c:pt>
                <c:pt idx="4205">
                  <c:v>0.18276848177318691</c:v>
                </c:pt>
                <c:pt idx="4206">
                  <c:v>0.18308807462476923</c:v>
                </c:pt>
                <c:pt idx="4207">
                  <c:v>0.20151521599136685</c:v>
                </c:pt>
                <c:pt idx="4208">
                  <c:v>0.19209347445645775</c:v>
                </c:pt>
                <c:pt idx="4209">
                  <c:v>0.1681756298256615</c:v>
                </c:pt>
                <c:pt idx="4210">
                  <c:v>0.17066991873813026</c:v>
                </c:pt>
                <c:pt idx="4211">
                  <c:v>0.19105029888433364</c:v>
                </c:pt>
                <c:pt idx="4212">
                  <c:v>0.15323638894998332</c:v>
                </c:pt>
                <c:pt idx="4213">
                  <c:v>0.2431377629432494</c:v>
                </c:pt>
                <c:pt idx="4214">
                  <c:v>0.18234605899433792</c:v>
                </c:pt>
                <c:pt idx="4215">
                  <c:v>0.22365156661448854</c:v>
                </c:pt>
                <c:pt idx="4216">
                  <c:v>0.23344386743102463</c:v>
                </c:pt>
                <c:pt idx="4217">
                  <c:v>0.24159897675834449</c:v>
                </c:pt>
                <c:pt idx="4218">
                  <c:v>0.21499180658400588</c:v>
                </c:pt>
                <c:pt idx="4219">
                  <c:v>0.21820831268431051</c:v>
                </c:pt>
                <c:pt idx="4220">
                  <c:v>0.2010546022981318</c:v>
                </c:pt>
                <c:pt idx="4221">
                  <c:v>0.21798291018638594</c:v>
                </c:pt>
                <c:pt idx="4222">
                  <c:v>0.22594838088488983</c:v>
                </c:pt>
                <c:pt idx="4223">
                  <c:v>0.1924419129086245</c:v>
                </c:pt>
                <c:pt idx="4224">
                  <c:v>0.1603670122920702</c:v>
                </c:pt>
                <c:pt idx="4225">
                  <c:v>0.18480631156134261</c:v>
                </c:pt>
                <c:pt idx="4226">
                  <c:v>0.17993235025337681</c:v>
                </c:pt>
                <c:pt idx="4227">
                  <c:v>7.8804857712268181E-2</c:v>
                </c:pt>
                <c:pt idx="4228">
                  <c:v>7.1860869010162837E-2</c:v>
                </c:pt>
                <c:pt idx="4229">
                  <c:v>9.7887379376926362E-2</c:v>
                </c:pt>
                <c:pt idx="4230">
                  <c:v>8.6324086904270736E-2</c:v>
                </c:pt>
                <c:pt idx="4231">
                  <c:v>9.7531809129981148E-2</c:v>
                </c:pt>
                <c:pt idx="4232">
                  <c:v>0.13352261995814599</c:v>
                </c:pt>
                <c:pt idx="4233">
                  <c:v>9.5385707046038937E-2</c:v>
                </c:pt>
                <c:pt idx="4234">
                  <c:v>0.10625680845205428</c:v>
                </c:pt>
                <c:pt idx="4235">
                  <c:v>9.7855544490008176E-2</c:v>
                </c:pt>
                <c:pt idx="4236">
                  <c:v>0.11320836471532007</c:v>
                </c:pt>
                <c:pt idx="4237">
                  <c:v>9.95794725264178E-2</c:v>
                </c:pt>
                <c:pt idx="4238">
                  <c:v>8.9301703674066438E-2</c:v>
                </c:pt>
                <c:pt idx="4239">
                  <c:v>0.10070008957634376</c:v>
                </c:pt>
                <c:pt idx="4240">
                  <c:v>8.3027995877444125E-2</c:v>
                </c:pt>
                <c:pt idx="4241">
                  <c:v>9.4874746906868951E-2</c:v>
                </c:pt>
                <c:pt idx="4242">
                  <c:v>8.7529280560943376E-2</c:v>
                </c:pt>
                <c:pt idx="4243">
                  <c:v>7.4953695428763845E-2</c:v>
                </c:pt>
                <c:pt idx="4244">
                  <c:v>7.471706408670091E-2</c:v>
                </c:pt>
                <c:pt idx="4245">
                  <c:v>7.5430127576024616E-2</c:v>
                </c:pt>
                <c:pt idx="4246">
                  <c:v>7.228557762167849E-2</c:v>
                </c:pt>
                <c:pt idx="4247">
                  <c:v>6.6789705035625424E-2</c:v>
                </c:pt>
                <c:pt idx="4248">
                  <c:v>6.6626396138560695E-2</c:v>
                </c:pt>
                <c:pt idx="4249">
                  <c:v>5.6362621766926468E-2</c:v>
                </c:pt>
                <c:pt idx="4250">
                  <c:v>5.5326374367578014E-2</c:v>
                </c:pt>
                <c:pt idx="4251">
                  <c:v>4.9094486157124702E-2</c:v>
                </c:pt>
                <c:pt idx="4252">
                  <c:v>4.5271598079244982E-2</c:v>
                </c:pt>
                <c:pt idx="4253">
                  <c:v>3.9937945740390474E-2</c:v>
                </c:pt>
                <c:pt idx="4254">
                  <c:v>3.7178415810148122E-2</c:v>
                </c:pt>
                <c:pt idx="4255">
                  <c:v>3.2337169614066019E-2</c:v>
                </c:pt>
                <c:pt idx="4256">
                  <c:v>2.9571109995878586E-2</c:v>
                </c:pt>
                <c:pt idx="4257">
                  <c:v>2.6425718911034759E-2</c:v>
                </c:pt>
                <c:pt idx="4258">
                  <c:v>2.3475951264951053E-2</c:v>
                </c:pt>
                <c:pt idx="4259">
                  <c:v>1.9372594135172488E-2</c:v>
                </c:pt>
                <c:pt idx="4260">
                  <c:v>1.5935302970805226E-2</c:v>
                </c:pt>
                <c:pt idx="4261">
                  <c:v>1.2329859843050472E-2</c:v>
                </c:pt>
                <c:pt idx="4262">
                  <c:v>8.505227775141273E-3</c:v>
                </c:pt>
                <c:pt idx="4263">
                  <c:v>4.5623878653504408E-3</c:v>
                </c:pt>
                <c:pt idx="4264">
                  <c:v>1.3321171164952866E-3</c:v>
                </c:pt>
                <c:pt idx="4265">
                  <c:v>4.6305316733061559E-3</c:v>
                </c:pt>
                <c:pt idx="4266">
                  <c:v>8.7909794685374874E-3</c:v>
                </c:pt>
                <c:pt idx="4267">
                  <c:v>1.2714961326361327E-2</c:v>
                </c:pt>
                <c:pt idx="4268">
                  <c:v>1.637622572498193E-2</c:v>
                </c:pt>
                <c:pt idx="4269">
                  <c:v>1.9811234485020451E-2</c:v>
                </c:pt>
                <c:pt idx="4270">
                  <c:v>2.3905074646446745E-2</c:v>
                </c:pt>
                <c:pt idx="4271">
                  <c:v>2.1669189776865307E-2</c:v>
                </c:pt>
                <c:pt idx="4272">
                  <c:v>2.5752947331492783E-2</c:v>
                </c:pt>
                <c:pt idx="4273">
                  <c:v>2.9630969150233926E-2</c:v>
                </c:pt>
                <c:pt idx="4274">
                  <c:v>3.106634107829144E-2</c:v>
                </c:pt>
                <c:pt idx="4275">
                  <c:v>3.6757779641668202E-2</c:v>
                </c:pt>
                <c:pt idx="4276">
                  <c:v>3.5375321025563088E-2</c:v>
                </c:pt>
                <c:pt idx="4277">
                  <c:v>4.3044275440081319E-2</c:v>
                </c:pt>
                <c:pt idx="4278">
                  <c:v>3.7094705284204145E-2</c:v>
                </c:pt>
                <c:pt idx="4279">
                  <c:v>3.8143246760550767E-2</c:v>
                </c:pt>
                <c:pt idx="4280">
                  <c:v>4.0323221754286639E-2</c:v>
                </c:pt>
                <c:pt idx="4281">
                  <c:v>3.9251100872550355E-2</c:v>
                </c:pt>
                <c:pt idx="4282">
                  <c:v>4.4547510784283741E-2</c:v>
                </c:pt>
                <c:pt idx="4283">
                  <c:v>3.7650055645615778E-2</c:v>
                </c:pt>
                <c:pt idx="4284">
                  <c:v>4.2946354314520603E-2</c:v>
                </c:pt>
                <c:pt idx="4285">
                  <c:v>4.471919082961634E-2</c:v>
                </c:pt>
                <c:pt idx="4286">
                  <c:v>4.0892321469423717E-2</c:v>
                </c:pt>
                <c:pt idx="4287">
                  <c:v>4.4798116306973175E-2</c:v>
                </c:pt>
                <c:pt idx="4288">
                  <c:v>3.7677331202056359E-2</c:v>
                </c:pt>
                <c:pt idx="4289">
                  <c:v>4.151222966928593E-2</c:v>
                </c:pt>
                <c:pt idx="4290">
                  <c:v>3.9851424619993733E-2</c:v>
                </c:pt>
                <c:pt idx="4291">
                  <c:v>3.6763846514846397E-2</c:v>
                </c:pt>
                <c:pt idx="4292">
                  <c:v>3.3779966945886926E-2</c:v>
                </c:pt>
                <c:pt idx="4293">
                  <c:v>2.9702289868019826E-2</c:v>
                </c:pt>
                <c:pt idx="4294">
                  <c:v>2.5629536471366073E-2</c:v>
                </c:pt>
                <c:pt idx="4295">
                  <c:v>2.1138964540604901E-2</c:v>
                </c:pt>
                <c:pt idx="4296">
                  <c:v>1.5380938769775358E-2</c:v>
                </c:pt>
                <c:pt idx="4297">
                  <c:v>8.707443039633906E-3</c:v>
                </c:pt>
                <c:pt idx="4298">
                  <c:v>2.2331448294960893E-3</c:v>
                </c:pt>
                <c:pt idx="4299">
                  <c:v>6.9049862009824877E-3</c:v>
                </c:pt>
                <c:pt idx="4300">
                  <c:v>1.35415181309712E-2</c:v>
                </c:pt>
                <c:pt idx="4301">
                  <c:v>1.9052565673663625E-2</c:v>
                </c:pt>
                <c:pt idx="4302">
                  <c:v>2.508683230004222E-2</c:v>
                </c:pt>
                <c:pt idx="4303">
                  <c:v>3.0343685378174012E-2</c:v>
                </c:pt>
                <c:pt idx="4304">
                  <c:v>2.9470369352772859E-2</c:v>
                </c:pt>
                <c:pt idx="4305">
                  <c:v>3.415684946517001E-2</c:v>
                </c:pt>
                <c:pt idx="4306">
                  <c:v>4.1371760140732045E-2</c:v>
                </c:pt>
                <c:pt idx="4307">
                  <c:v>4.1759258970286497E-2</c:v>
                </c:pt>
                <c:pt idx="4308">
                  <c:v>4.8119251755088563E-2</c:v>
                </c:pt>
                <c:pt idx="4309">
                  <c:v>5.3445679005621083E-2</c:v>
                </c:pt>
                <c:pt idx="4310">
                  <c:v>5.4369956852138183E-2</c:v>
                </c:pt>
                <c:pt idx="4311">
                  <c:v>6.1691880033615573E-2</c:v>
                </c:pt>
                <c:pt idx="4312">
                  <c:v>5.0861091514773346E-2</c:v>
                </c:pt>
                <c:pt idx="4313">
                  <c:v>6.1558903429724317E-2</c:v>
                </c:pt>
                <c:pt idx="4314">
                  <c:v>6.2166123348688852E-2</c:v>
                </c:pt>
                <c:pt idx="4315">
                  <c:v>6.1640843451208224E-2</c:v>
                </c:pt>
                <c:pt idx="4316">
                  <c:v>6.9522007582810685E-2</c:v>
                </c:pt>
                <c:pt idx="4317">
                  <c:v>5.8063067373511461E-2</c:v>
                </c:pt>
                <c:pt idx="4318">
                  <c:v>8.3009687797594336E-2</c:v>
                </c:pt>
                <c:pt idx="4319">
                  <c:v>6.2574754918521894E-2</c:v>
                </c:pt>
                <c:pt idx="4320">
                  <c:v>8.319913657816537E-2</c:v>
                </c:pt>
                <c:pt idx="4321">
                  <c:v>7.7223830221481313E-2</c:v>
                </c:pt>
                <c:pt idx="4322">
                  <c:v>8.7425643958115848E-2</c:v>
                </c:pt>
                <c:pt idx="4323">
                  <c:v>7.9054217884972133E-2</c:v>
                </c:pt>
                <c:pt idx="4324">
                  <c:v>7.7220941925807945E-2</c:v>
                </c:pt>
                <c:pt idx="4325">
                  <c:v>0.10027983205430341</c:v>
                </c:pt>
                <c:pt idx="4326">
                  <c:v>9.8759046011736337E-2</c:v>
                </c:pt>
                <c:pt idx="4327">
                  <c:v>9.0181925664351306E-2</c:v>
                </c:pt>
                <c:pt idx="4328">
                  <c:v>0.12894752401591306</c:v>
                </c:pt>
                <c:pt idx="4329">
                  <c:v>8.2562155469952186E-2</c:v>
                </c:pt>
                <c:pt idx="4330">
                  <c:v>0.1230464794339608</c:v>
                </c:pt>
                <c:pt idx="4331">
                  <c:v>0.10901684109154555</c:v>
                </c:pt>
                <c:pt idx="4332">
                  <c:v>0.14503738839820915</c:v>
                </c:pt>
                <c:pt idx="4333">
                  <c:v>0.12693295079763561</c:v>
                </c:pt>
                <c:pt idx="4334">
                  <c:v>0.10329824886171614</c:v>
                </c:pt>
                <c:pt idx="4335">
                  <c:v>0.13425957506820474</c:v>
                </c:pt>
                <c:pt idx="4336">
                  <c:v>0.12610720426222824</c:v>
                </c:pt>
                <c:pt idx="4337">
                  <c:v>0.16458444208744291</c:v>
                </c:pt>
                <c:pt idx="4338">
                  <c:v>0.11486521134410768</c:v>
                </c:pt>
                <c:pt idx="4339">
                  <c:v>0.14105017366760828</c:v>
                </c:pt>
                <c:pt idx="4340">
                  <c:v>0.11379830859876126</c:v>
                </c:pt>
                <c:pt idx="4341">
                  <c:v>0.19000165970655822</c:v>
                </c:pt>
                <c:pt idx="4342">
                  <c:v>0.10069183771969006</c:v>
                </c:pt>
                <c:pt idx="4343">
                  <c:v>0.12132572665905499</c:v>
                </c:pt>
                <c:pt idx="4344">
                  <c:v>0.12284107662856446</c:v>
                </c:pt>
                <c:pt idx="4345">
                  <c:v>0.1158098599690935</c:v>
                </c:pt>
                <c:pt idx="4346">
                  <c:v>0.10676846686345604</c:v>
                </c:pt>
                <c:pt idx="4347">
                  <c:v>0.1367446654688976</c:v>
                </c:pt>
                <c:pt idx="4348">
                  <c:v>0.11070354994803069</c:v>
                </c:pt>
                <c:pt idx="4349">
                  <c:v>5.5366610135294092E-2</c:v>
                </c:pt>
                <c:pt idx="4350">
                  <c:v>7.8870925256922908E-2</c:v>
                </c:pt>
                <c:pt idx="4351">
                  <c:v>0.12097198960058511</c:v>
                </c:pt>
                <c:pt idx="4352">
                  <c:v>9.7701485277400871E-2</c:v>
                </c:pt>
                <c:pt idx="4353">
                  <c:v>0.104479146075158</c:v>
                </c:pt>
                <c:pt idx="4354">
                  <c:v>0.10998779775369179</c:v>
                </c:pt>
                <c:pt idx="4355">
                  <c:v>0.13583861568802397</c:v>
                </c:pt>
                <c:pt idx="4356">
                  <c:v>9.298896610206317E-2</c:v>
                </c:pt>
                <c:pt idx="4357">
                  <c:v>0.10013028298185182</c:v>
                </c:pt>
                <c:pt idx="4358">
                  <c:v>0.11481391191323516</c:v>
                </c:pt>
                <c:pt idx="4359">
                  <c:v>9.1758475834355549E-2</c:v>
                </c:pt>
                <c:pt idx="4360">
                  <c:v>0.1312519215315634</c:v>
                </c:pt>
                <c:pt idx="4361">
                  <c:v>9.170001020873253E-2</c:v>
                </c:pt>
                <c:pt idx="4362">
                  <c:v>0.12467994191754292</c:v>
                </c:pt>
                <c:pt idx="4363">
                  <c:v>0.12940464287225145</c:v>
                </c:pt>
                <c:pt idx="4364">
                  <c:v>0.13350033665354047</c:v>
                </c:pt>
                <c:pt idx="4365">
                  <c:v>0.12687948811192618</c:v>
                </c:pt>
                <c:pt idx="4366">
                  <c:v>0.18110887959087263</c:v>
                </c:pt>
                <c:pt idx="4367">
                  <c:v>0.10611393888956405</c:v>
                </c:pt>
                <c:pt idx="4368">
                  <c:v>0.14326409832320802</c:v>
                </c:pt>
                <c:pt idx="4369">
                  <c:v>0.16701137268635008</c:v>
                </c:pt>
                <c:pt idx="4370">
                  <c:v>0.14318388740755789</c:v>
                </c:pt>
                <c:pt idx="4371">
                  <c:v>0.10427257116271205</c:v>
                </c:pt>
                <c:pt idx="4372">
                  <c:v>0.1814106569457016</c:v>
                </c:pt>
                <c:pt idx="4373">
                  <c:v>0.12076176864059729</c:v>
                </c:pt>
                <c:pt idx="4374">
                  <c:v>0.16490485890865081</c:v>
                </c:pt>
                <c:pt idx="4375">
                  <c:v>0.11019335870467668</c:v>
                </c:pt>
                <c:pt idx="4376">
                  <c:v>0.18543039742722855</c:v>
                </c:pt>
                <c:pt idx="4377">
                  <c:v>0.12601075582682961</c:v>
                </c:pt>
                <c:pt idx="4378">
                  <c:v>0.12974398688820901</c:v>
                </c:pt>
                <c:pt idx="4379">
                  <c:v>0.15237795292540424</c:v>
                </c:pt>
                <c:pt idx="4380">
                  <c:v>0.11759326346058774</c:v>
                </c:pt>
                <c:pt idx="4381">
                  <c:v>0.19066444941134356</c:v>
                </c:pt>
                <c:pt idx="4382">
                  <c:v>9.4285476147001904E-2</c:v>
                </c:pt>
                <c:pt idx="4383">
                  <c:v>9.7810982829141496E-2</c:v>
                </c:pt>
                <c:pt idx="4384">
                  <c:v>0.14906785898588731</c:v>
                </c:pt>
                <c:pt idx="4385">
                  <c:v>0.1295439427655016</c:v>
                </c:pt>
                <c:pt idx="4386">
                  <c:v>0.10639957951864641</c:v>
                </c:pt>
                <c:pt idx="4387">
                  <c:v>0.14815070101765074</c:v>
                </c:pt>
                <c:pt idx="4388">
                  <c:v>0.13038049221107081</c:v>
                </c:pt>
                <c:pt idx="4389">
                  <c:v>0.14285350295335217</c:v>
                </c:pt>
                <c:pt idx="4390">
                  <c:v>0.17652786495490169</c:v>
                </c:pt>
                <c:pt idx="4391">
                  <c:v>0.11752173664153043</c:v>
                </c:pt>
                <c:pt idx="4392">
                  <c:v>0.14770816923354893</c:v>
                </c:pt>
                <c:pt idx="4393">
                  <c:v>0.16698721171609759</c:v>
                </c:pt>
                <c:pt idx="4394">
                  <c:v>0.10629331012860414</c:v>
                </c:pt>
                <c:pt idx="4395">
                  <c:v>0.162311067712052</c:v>
                </c:pt>
                <c:pt idx="4396">
                  <c:v>0.13267525177100642</c:v>
                </c:pt>
                <c:pt idx="4397">
                  <c:v>0.13784770043409725</c:v>
                </c:pt>
                <c:pt idx="4398">
                  <c:v>9.7340140268009717E-2</c:v>
                </c:pt>
                <c:pt idx="4399">
                  <c:v>4.2622059152948782E-2</c:v>
                </c:pt>
                <c:pt idx="4400">
                  <c:v>5.4458976919134129E-2</c:v>
                </c:pt>
                <c:pt idx="4401">
                  <c:v>0.13461816283272371</c:v>
                </c:pt>
                <c:pt idx="4402">
                  <c:v>0.18489923502541111</c:v>
                </c:pt>
                <c:pt idx="4403">
                  <c:v>0.17775175389693373</c:v>
                </c:pt>
                <c:pt idx="4404">
                  <c:v>0.17518323508038453</c:v>
                </c:pt>
                <c:pt idx="4405">
                  <c:v>0.16804672497017614</c:v>
                </c:pt>
                <c:pt idx="4406">
                  <c:v>0.18734972839624561</c:v>
                </c:pt>
                <c:pt idx="4407">
                  <c:v>0.20815262704420123</c:v>
                </c:pt>
                <c:pt idx="4408">
                  <c:v>0.17524542395559745</c:v>
                </c:pt>
                <c:pt idx="4409">
                  <c:v>0.20367129819040172</c:v>
                </c:pt>
                <c:pt idx="4410">
                  <c:v>0.18739928329426633</c:v>
                </c:pt>
                <c:pt idx="4411">
                  <c:v>0.18960860981448613</c:v>
                </c:pt>
                <c:pt idx="4412">
                  <c:v>0.28665412018357644</c:v>
                </c:pt>
                <c:pt idx="4413">
                  <c:v>0.1946707405101776</c:v>
                </c:pt>
                <c:pt idx="4414">
                  <c:v>0.2330816382248953</c:v>
                </c:pt>
                <c:pt idx="4415">
                  <c:v>0.2375324098993534</c:v>
                </c:pt>
                <c:pt idx="4416">
                  <c:v>0.14454969730805545</c:v>
                </c:pt>
                <c:pt idx="4417">
                  <c:v>0.2523103232339553</c:v>
                </c:pt>
                <c:pt idx="4418">
                  <c:v>0.25048510883581243</c:v>
                </c:pt>
                <c:pt idx="4419">
                  <c:v>0.19738225161324616</c:v>
                </c:pt>
                <c:pt idx="4420">
                  <c:v>0.18379981252141542</c:v>
                </c:pt>
                <c:pt idx="4421">
                  <c:v>0.15121855700309111</c:v>
                </c:pt>
                <c:pt idx="4422">
                  <c:v>0.17167866715279584</c:v>
                </c:pt>
                <c:pt idx="4423">
                  <c:v>0.21364049180195963</c:v>
                </c:pt>
                <c:pt idx="4424">
                  <c:v>0.18564420448418534</c:v>
                </c:pt>
                <c:pt idx="4425">
                  <c:v>0.18584338551111659</c:v>
                </c:pt>
                <c:pt idx="4426">
                  <c:v>0.20943124767883781</c:v>
                </c:pt>
                <c:pt idx="4427">
                  <c:v>0.15115207301932526</c:v>
                </c:pt>
                <c:pt idx="4428">
                  <c:v>0.10178058475604632</c:v>
                </c:pt>
                <c:pt idx="4429">
                  <c:v>0.14465413578574868</c:v>
                </c:pt>
                <c:pt idx="4430">
                  <c:v>0.13701200787080092</c:v>
                </c:pt>
                <c:pt idx="4431">
                  <c:v>0.17470453115679005</c:v>
                </c:pt>
                <c:pt idx="4432">
                  <c:v>0.14141078899049658</c:v>
                </c:pt>
                <c:pt idx="4433">
                  <c:v>0.14557048085650079</c:v>
                </c:pt>
                <c:pt idx="4434">
                  <c:v>0.17373260492019996</c:v>
                </c:pt>
                <c:pt idx="4435">
                  <c:v>0.15021658870361854</c:v>
                </c:pt>
                <c:pt idx="4436">
                  <c:v>0.15468746831191363</c:v>
                </c:pt>
                <c:pt idx="4437">
                  <c:v>0.17930809611793291</c:v>
                </c:pt>
                <c:pt idx="4438">
                  <c:v>0.16641563032650961</c:v>
                </c:pt>
                <c:pt idx="4439">
                  <c:v>0.16904299375147847</c:v>
                </c:pt>
                <c:pt idx="4440">
                  <c:v>0.19609299495007201</c:v>
                </c:pt>
                <c:pt idx="4441">
                  <c:v>0.15756524798295837</c:v>
                </c:pt>
                <c:pt idx="4442">
                  <c:v>0.19825237173433521</c:v>
                </c:pt>
                <c:pt idx="4443">
                  <c:v>0.16791168795928682</c:v>
                </c:pt>
                <c:pt idx="4444">
                  <c:v>0.21164615047078453</c:v>
                </c:pt>
                <c:pt idx="4445">
                  <c:v>0.20897880531705246</c:v>
                </c:pt>
                <c:pt idx="4446">
                  <c:v>0.14407762182129405</c:v>
                </c:pt>
                <c:pt idx="4447">
                  <c:v>0.21175103892438496</c:v>
                </c:pt>
                <c:pt idx="4448">
                  <c:v>0.18423641442958363</c:v>
                </c:pt>
                <c:pt idx="4449">
                  <c:v>0.21235100066590504</c:v>
                </c:pt>
                <c:pt idx="4450">
                  <c:v>0.18373742641901139</c:v>
                </c:pt>
                <c:pt idx="4451">
                  <c:v>0.1577774231474483</c:v>
                </c:pt>
                <c:pt idx="4452">
                  <c:v>0.18369732520486931</c:v>
                </c:pt>
                <c:pt idx="4453">
                  <c:v>0.1960710965237184</c:v>
                </c:pt>
                <c:pt idx="4454">
                  <c:v>0.20351478388124045</c:v>
                </c:pt>
                <c:pt idx="4455">
                  <c:v>0.19767938946768968</c:v>
                </c:pt>
                <c:pt idx="4456">
                  <c:v>0.22318914075477828</c:v>
                </c:pt>
                <c:pt idx="4457">
                  <c:v>0.19644581037341005</c:v>
                </c:pt>
                <c:pt idx="4458">
                  <c:v>0.20413661562551605</c:v>
                </c:pt>
                <c:pt idx="4459">
                  <c:v>0.25427124640855642</c:v>
                </c:pt>
                <c:pt idx="4460">
                  <c:v>0.17407732966451381</c:v>
                </c:pt>
                <c:pt idx="4461">
                  <c:v>0.12634780520735681</c:v>
                </c:pt>
                <c:pt idx="4462">
                  <c:v>0.20823979181493341</c:v>
                </c:pt>
                <c:pt idx="4463">
                  <c:v>0.16697355245673595</c:v>
                </c:pt>
                <c:pt idx="4464">
                  <c:v>0.2330849822784328</c:v>
                </c:pt>
                <c:pt idx="4465">
                  <c:v>0.21983877263969487</c:v>
                </c:pt>
                <c:pt idx="4466">
                  <c:v>0.17853661550591629</c:v>
                </c:pt>
                <c:pt idx="4467">
                  <c:v>0.12894848289661198</c:v>
                </c:pt>
                <c:pt idx="4468">
                  <c:v>0.16243846487665931</c:v>
                </c:pt>
                <c:pt idx="4469">
                  <c:v>0.15786004150886693</c:v>
                </c:pt>
                <c:pt idx="4470">
                  <c:v>0.19999524136542138</c:v>
                </c:pt>
                <c:pt idx="4471">
                  <c:v>0.19955169521877181</c:v>
                </c:pt>
                <c:pt idx="4472">
                  <c:v>0.20181539191355094</c:v>
                </c:pt>
                <c:pt idx="4473">
                  <c:v>0.18969564692240798</c:v>
                </c:pt>
                <c:pt idx="4474">
                  <c:v>0.20756067994304245</c:v>
                </c:pt>
                <c:pt idx="4475">
                  <c:v>0.19117663863735987</c:v>
                </c:pt>
                <c:pt idx="4476">
                  <c:v>0.24637015001343773</c:v>
                </c:pt>
                <c:pt idx="4477">
                  <c:v>0.20120447138101064</c:v>
                </c:pt>
                <c:pt idx="4478">
                  <c:v>0.17789449982983405</c:v>
                </c:pt>
                <c:pt idx="4479">
                  <c:v>0.28732750032007509</c:v>
                </c:pt>
                <c:pt idx="4480">
                  <c:v>0.1635082291914606</c:v>
                </c:pt>
                <c:pt idx="4481">
                  <c:v>0.23225898087394573</c:v>
                </c:pt>
                <c:pt idx="4482">
                  <c:v>0.22426636634942648</c:v>
                </c:pt>
                <c:pt idx="4483">
                  <c:v>0.25640684567983596</c:v>
                </c:pt>
                <c:pt idx="4484">
                  <c:v>0.24671826135081237</c:v>
                </c:pt>
                <c:pt idx="4485">
                  <c:v>0.22204411375940589</c:v>
                </c:pt>
                <c:pt idx="4486">
                  <c:v>0.28540779702615632</c:v>
                </c:pt>
                <c:pt idx="4487">
                  <c:v>0.21075510748425125</c:v>
                </c:pt>
                <c:pt idx="4488">
                  <c:v>0.26443374741611653</c:v>
                </c:pt>
                <c:pt idx="4489">
                  <c:v>0.22767174867689269</c:v>
                </c:pt>
                <c:pt idx="4490">
                  <c:v>0.29028016420774116</c:v>
                </c:pt>
                <c:pt idx="4491">
                  <c:v>0.2393122429017781</c:v>
                </c:pt>
                <c:pt idx="4492">
                  <c:v>0.25113088663884281</c:v>
                </c:pt>
                <c:pt idx="4493">
                  <c:v>0.30683802945678251</c:v>
                </c:pt>
                <c:pt idx="4494">
                  <c:v>0.11566484071710066</c:v>
                </c:pt>
                <c:pt idx="4495">
                  <c:v>0.17679254798355704</c:v>
                </c:pt>
                <c:pt idx="4496">
                  <c:v>0.20029776059832383</c:v>
                </c:pt>
                <c:pt idx="4497">
                  <c:v>0.20438411866661327</c:v>
                </c:pt>
                <c:pt idx="4498">
                  <c:v>0.25461095238984621</c:v>
                </c:pt>
                <c:pt idx="4499">
                  <c:v>0.21406462077979832</c:v>
                </c:pt>
                <c:pt idx="4500">
                  <c:v>0.1933708132448724</c:v>
                </c:pt>
                <c:pt idx="4501">
                  <c:v>0.25645522621953387</c:v>
                </c:pt>
                <c:pt idx="4502">
                  <c:v>0.25456758782529448</c:v>
                </c:pt>
                <c:pt idx="4503">
                  <c:v>0.20901909205997435</c:v>
                </c:pt>
                <c:pt idx="4504">
                  <c:v>0.24787463002904095</c:v>
                </c:pt>
                <c:pt idx="4505">
                  <c:v>0.20016227656801125</c:v>
                </c:pt>
                <c:pt idx="4506">
                  <c:v>0.18857255133213285</c:v>
                </c:pt>
                <c:pt idx="4507">
                  <c:v>0.14790023156118159</c:v>
                </c:pt>
                <c:pt idx="4508">
                  <c:v>0.18791897942417077</c:v>
                </c:pt>
                <c:pt idx="4509">
                  <c:v>0.17537763138485093</c:v>
                </c:pt>
                <c:pt idx="4510">
                  <c:v>0.14104057970363451</c:v>
                </c:pt>
                <c:pt idx="4511">
                  <c:v>0.16318606740452829</c:v>
                </c:pt>
                <c:pt idx="4512">
                  <c:v>0.17010376496930082</c:v>
                </c:pt>
                <c:pt idx="4513">
                  <c:v>0.20575194337585742</c:v>
                </c:pt>
                <c:pt idx="4514">
                  <c:v>0.17535441295590729</c:v>
                </c:pt>
                <c:pt idx="4515">
                  <c:v>0.20941872956308696</c:v>
                </c:pt>
                <c:pt idx="4516">
                  <c:v>0.20247150419925727</c:v>
                </c:pt>
                <c:pt idx="4517">
                  <c:v>0.19230825069655649</c:v>
                </c:pt>
                <c:pt idx="4518">
                  <c:v>0.12841941088684453</c:v>
                </c:pt>
                <c:pt idx="4519">
                  <c:v>0.16919426605820348</c:v>
                </c:pt>
                <c:pt idx="4520">
                  <c:v>0.1623524567883021</c:v>
                </c:pt>
                <c:pt idx="4521">
                  <c:v>0.21717456811118077</c:v>
                </c:pt>
                <c:pt idx="4522">
                  <c:v>0.17641111116689218</c:v>
                </c:pt>
                <c:pt idx="4523">
                  <c:v>0.22515588994972827</c:v>
                </c:pt>
                <c:pt idx="4524">
                  <c:v>0.19623894251747603</c:v>
                </c:pt>
                <c:pt idx="4525">
                  <c:v>0.20681695109755596</c:v>
                </c:pt>
                <c:pt idx="4526">
                  <c:v>0.20382324563396775</c:v>
                </c:pt>
                <c:pt idx="4527">
                  <c:v>0.25084019459364543</c:v>
                </c:pt>
                <c:pt idx="4528">
                  <c:v>0.27584676645466066</c:v>
                </c:pt>
                <c:pt idx="4529">
                  <c:v>0.22512223640782048</c:v>
                </c:pt>
                <c:pt idx="4530">
                  <c:v>0.18288657538311576</c:v>
                </c:pt>
                <c:pt idx="4531">
                  <c:v>0.22161176766114016</c:v>
                </c:pt>
                <c:pt idx="4532">
                  <c:v>0.23730107612920276</c:v>
                </c:pt>
                <c:pt idx="4533">
                  <c:v>0.27483661599778009</c:v>
                </c:pt>
                <c:pt idx="4534">
                  <c:v>0.22140833947828065</c:v>
                </c:pt>
                <c:pt idx="4535">
                  <c:v>0.23134933535519905</c:v>
                </c:pt>
                <c:pt idx="4536">
                  <c:v>0.18179972155000809</c:v>
                </c:pt>
                <c:pt idx="4537">
                  <c:v>0.15340247007356958</c:v>
                </c:pt>
                <c:pt idx="4538">
                  <c:v>0.28342966209903486</c:v>
                </c:pt>
                <c:pt idx="4539">
                  <c:v>0.17586769494996549</c:v>
                </c:pt>
                <c:pt idx="4540">
                  <c:v>0.20828178788334278</c:v>
                </c:pt>
                <c:pt idx="4541">
                  <c:v>0.18814372001688315</c:v>
                </c:pt>
                <c:pt idx="4542">
                  <c:v>0.20006105329083043</c:v>
                </c:pt>
                <c:pt idx="4543">
                  <c:v>0.28158394058304909</c:v>
                </c:pt>
                <c:pt idx="4544">
                  <c:v>0.18544424792195408</c:v>
                </c:pt>
                <c:pt idx="4545">
                  <c:v>0.23004639430816468</c:v>
                </c:pt>
                <c:pt idx="4546">
                  <c:v>0.11675608125747326</c:v>
                </c:pt>
                <c:pt idx="4547">
                  <c:v>4.7896872518630555E-2</c:v>
                </c:pt>
                <c:pt idx="4548">
                  <c:v>0.1621259944166738</c:v>
                </c:pt>
                <c:pt idx="4549">
                  <c:v>0.18205910425161631</c:v>
                </c:pt>
                <c:pt idx="4550">
                  <c:v>0.24275659257653939</c:v>
                </c:pt>
                <c:pt idx="4551">
                  <c:v>0.17236533782491859</c:v>
                </c:pt>
                <c:pt idx="4552">
                  <c:v>0.28014868298127832</c:v>
                </c:pt>
                <c:pt idx="4553">
                  <c:v>0.22670268003445923</c:v>
                </c:pt>
                <c:pt idx="4554">
                  <c:v>0.26119394547978131</c:v>
                </c:pt>
                <c:pt idx="4555">
                  <c:v>0.24516123028914408</c:v>
                </c:pt>
                <c:pt idx="4556">
                  <c:v>0.20750517361264675</c:v>
                </c:pt>
                <c:pt idx="4557">
                  <c:v>0.24251391521866708</c:v>
                </c:pt>
                <c:pt idx="4558">
                  <c:v>0.2255592254241886</c:v>
                </c:pt>
                <c:pt idx="4559">
                  <c:v>0.1912796985047876</c:v>
                </c:pt>
                <c:pt idx="4560">
                  <c:v>0.31758852870595938</c:v>
                </c:pt>
                <c:pt idx="4561">
                  <c:v>0.20428165355349417</c:v>
                </c:pt>
                <c:pt idx="4562">
                  <c:v>0.27899156555509064</c:v>
                </c:pt>
                <c:pt idx="4563">
                  <c:v>0.30671025468200186</c:v>
                </c:pt>
                <c:pt idx="4564">
                  <c:v>0.18235029858112223</c:v>
                </c:pt>
                <c:pt idx="4565">
                  <c:v>0.22320531318692205</c:v>
                </c:pt>
                <c:pt idx="4566">
                  <c:v>0.28468633667743076</c:v>
                </c:pt>
                <c:pt idx="4567">
                  <c:v>0.24274128248252358</c:v>
                </c:pt>
                <c:pt idx="4568">
                  <c:v>0.26590952968345516</c:v>
                </c:pt>
                <c:pt idx="4569">
                  <c:v>0.2540880509671869</c:v>
                </c:pt>
                <c:pt idx="4570">
                  <c:v>0.25477119261588055</c:v>
                </c:pt>
                <c:pt idx="4571">
                  <c:v>0.2916557083732283</c:v>
                </c:pt>
                <c:pt idx="4572">
                  <c:v>0.27693026844449131</c:v>
                </c:pt>
                <c:pt idx="4573">
                  <c:v>0.27103691769816801</c:v>
                </c:pt>
                <c:pt idx="4574">
                  <c:v>0.25741593388454093</c:v>
                </c:pt>
                <c:pt idx="4575">
                  <c:v>0.32398094969632629</c:v>
                </c:pt>
                <c:pt idx="4576">
                  <c:v>0.27473959151914473</c:v>
                </c:pt>
                <c:pt idx="4577">
                  <c:v>0.30109656287116143</c:v>
                </c:pt>
                <c:pt idx="4578">
                  <c:v>0.27284306546592385</c:v>
                </c:pt>
                <c:pt idx="4579">
                  <c:v>0.22695453909563668</c:v>
                </c:pt>
                <c:pt idx="4580">
                  <c:v>0.18525758639789264</c:v>
                </c:pt>
                <c:pt idx="4581">
                  <c:v>0.22748469371997487</c:v>
                </c:pt>
                <c:pt idx="4582">
                  <c:v>0.20271511719821503</c:v>
                </c:pt>
                <c:pt idx="4583">
                  <c:v>0.25326870054543349</c:v>
                </c:pt>
                <c:pt idx="4584">
                  <c:v>0.25639431291061665</c:v>
                </c:pt>
                <c:pt idx="4585">
                  <c:v>0.28725095523365957</c:v>
                </c:pt>
                <c:pt idx="4586">
                  <c:v>0.26908014724393414</c:v>
                </c:pt>
                <c:pt idx="4587">
                  <c:v>0.16645319356099225</c:v>
                </c:pt>
                <c:pt idx="4588">
                  <c:v>0.19712170866230913</c:v>
                </c:pt>
                <c:pt idx="4589">
                  <c:v>0.21834434910676281</c:v>
                </c:pt>
                <c:pt idx="4590">
                  <c:v>0.2175957387846561</c:v>
                </c:pt>
                <c:pt idx="4591">
                  <c:v>0.23269972578820253</c:v>
                </c:pt>
                <c:pt idx="4592">
                  <c:v>0.22842407002427614</c:v>
                </c:pt>
                <c:pt idx="4593">
                  <c:v>0.23603146608406386</c:v>
                </c:pt>
                <c:pt idx="4594">
                  <c:v>0.27087458376247081</c:v>
                </c:pt>
                <c:pt idx="4595">
                  <c:v>0.22228000287319577</c:v>
                </c:pt>
                <c:pt idx="4596">
                  <c:v>0.26224859970715475</c:v>
                </c:pt>
                <c:pt idx="4597">
                  <c:v>0.26320333269766594</c:v>
                </c:pt>
                <c:pt idx="4598">
                  <c:v>0.27184617874625622</c:v>
                </c:pt>
                <c:pt idx="4599">
                  <c:v>0.21339047257807991</c:v>
                </c:pt>
                <c:pt idx="4600">
                  <c:v>0.24891676339886221</c:v>
                </c:pt>
                <c:pt idx="4601">
                  <c:v>0.25928896236693794</c:v>
                </c:pt>
                <c:pt idx="4602">
                  <c:v>0.24438658864580237</c:v>
                </c:pt>
                <c:pt idx="4603">
                  <c:v>0.37158223743165791</c:v>
                </c:pt>
                <c:pt idx="4604">
                  <c:v>0.26932281753929699</c:v>
                </c:pt>
                <c:pt idx="4605">
                  <c:v>0.23148623914522459</c:v>
                </c:pt>
                <c:pt idx="4606">
                  <c:v>0.30759157407778098</c:v>
                </c:pt>
                <c:pt idx="4607">
                  <c:v>0.30214004259812316</c:v>
                </c:pt>
                <c:pt idx="4608">
                  <c:v>0.28444900399988166</c:v>
                </c:pt>
                <c:pt idx="4609">
                  <c:v>0.27400543313921782</c:v>
                </c:pt>
                <c:pt idx="4610">
                  <c:v>0.38418634672232921</c:v>
                </c:pt>
                <c:pt idx="4611">
                  <c:v>0.22373319852589763</c:v>
                </c:pt>
                <c:pt idx="4612">
                  <c:v>0.36041183588294318</c:v>
                </c:pt>
                <c:pt idx="4613">
                  <c:v>0.2442671929525386</c:v>
                </c:pt>
                <c:pt idx="4614">
                  <c:v>0.33545721862337841</c:v>
                </c:pt>
                <c:pt idx="4615">
                  <c:v>0.26426907798272326</c:v>
                </c:pt>
                <c:pt idx="4616">
                  <c:v>0.3316558733982532</c:v>
                </c:pt>
                <c:pt idx="4617">
                  <c:v>0.31544233046709802</c:v>
                </c:pt>
                <c:pt idx="4618">
                  <c:v>0.35732210362589062</c:v>
                </c:pt>
                <c:pt idx="4619">
                  <c:v>0.30159016883361994</c:v>
                </c:pt>
                <c:pt idx="4620">
                  <c:v>0.29421137173870954</c:v>
                </c:pt>
                <c:pt idx="4621">
                  <c:v>0.32154714380909832</c:v>
                </c:pt>
                <c:pt idx="4622">
                  <c:v>0.31087520566358612</c:v>
                </c:pt>
                <c:pt idx="4623">
                  <c:v>0.3061816457530615</c:v>
                </c:pt>
                <c:pt idx="4624">
                  <c:v>0.36407365957070453</c:v>
                </c:pt>
                <c:pt idx="4625">
                  <c:v>0.30974909295996456</c:v>
                </c:pt>
                <c:pt idx="4626">
                  <c:v>0.36138490156625386</c:v>
                </c:pt>
                <c:pt idx="4627">
                  <c:v>0.3153214445268091</c:v>
                </c:pt>
                <c:pt idx="4628">
                  <c:v>0.323592061709778</c:v>
                </c:pt>
                <c:pt idx="4629">
                  <c:v>0.34751913850827215</c:v>
                </c:pt>
                <c:pt idx="4630">
                  <c:v>0.27388306052701289</c:v>
                </c:pt>
                <c:pt idx="4631">
                  <c:v>0.37765899482984516</c:v>
                </c:pt>
                <c:pt idx="4632">
                  <c:v>0.32946450539794758</c:v>
                </c:pt>
                <c:pt idx="4633">
                  <c:v>0.31420522976582838</c:v>
                </c:pt>
                <c:pt idx="4634">
                  <c:v>0.39398771285747808</c:v>
                </c:pt>
                <c:pt idx="4635">
                  <c:v>0.39209798946221092</c:v>
                </c:pt>
                <c:pt idx="4636">
                  <c:v>0.33814126985031939</c:v>
                </c:pt>
                <c:pt idx="4637">
                  <c:v>0.35880080759454397</c:v>
                </c:pt>
                <c:pt idx="4638">
                  <c:v>0.39281267354794114</c:v>
                </c:pt>
                <c:pt idx="4639">
                  <c:v>0.38014898163184419</c:v>
                </c:pt>
                <c:pt idx="4640">
                  <c:v>0.35662344589867023</c:v>
                </c:pt>
                <c:pt idx="4641">
                  <c:v>0.44077128918260694</c:v>
                </c:pt>
                <c:pt idx="4642">
                  <c:v>0.38024470261433579</c:v>
                </c:pt>
                <c:pt idx="4643">
                  <c:v>0.40251848839434007</c:v>
                </c:pt>
                <c:pt idx="4644">
                  <c:v>0.31562137139932278</c:v>
                </c:pt>
                <c:pt idx="4645">
                  <c:v>0.45009034641647327</c:v>
                </c:pt>
                <c:pt idx="4646">
                  <c:v>0.39177903009048931</c:v>
                </c:pt>
                <c:pt idx="4647">
                  <c:v>0.2536085571192529</c:v>
                </c:pt>
                <c:pt idx="4648">
                  <c:v>0.43347386167542024</c:v>
                </c:pt>
                <c:pt idx="4649">
                  <c:v>0.42718068533825959</c:v>
                </c:pt>
                <c:pt idx="4650">
                  <c:v>0.40836637993636221</c:v>
                </c:pt>
                <c:pt idx="4651">
                  <c:v>0.41254370635072513</c:v>
                </c:pt>
                <c:pt idx="4652">
                  <c:v>0.42670018454356551</c:v>
                </c:pt>
                <c:pt idx="4653">
                  <c:v>0.40112650265078498</c:v>
                </c:pt>
                <c:pt idx="4654">
                  <c:v>0.38392879268336716</c:v>
                </c:pt>
                <c:pt idx="4655">
                  <c:v>0.38673726166371891</c:v>
                </c:pt>
                <c:pt idx="4656">
                  <c:v>0.49195463190111077</c:v>
                </c:pt>
                <c:pt idx="4657">
                  <c:v>0.38120648508702909</c:v>
                </c:pt>
                <c:pt idx="4658">
                  <c:v>0.42837213816286529</c:v>
                </c:pt>
                <c:pt idx="4659">
                  <c:v>0.45519582506084827</c:v>
                </c:pt>
                <c:pt idx="4660">
                  <c:v>0.45726940939666433</c:v>
                </c:pt>
                <c:pt idx="4661">
                  <c:v>0.36235245452947301</c:v>
                </c:pt>
                <c:pt idx="4662">
                  <c:v>0.47947826448280789</c:v>
                </c:pt>
                <c:pt idx="4663">
                  <c:v>0.44554636071784259</c:v>
                </c:pt>
                <c:pt idx="4664">
                  <c:v>0.43449646302356915</c:v>
                </c:pt>
                <c:pt idx="4665">
                  <c:v>0.45401136088942801</c:v>
                </c:pt>
                <c:pt idx="4666">
                  <c:v>0.43119077577603138</c:v>
                </c:pt>
                <c:pt idx="4667">
                  <c:v>0.43450630202495216</c:v>
                </c:pt>
                <c:pt idx="4668">
                  <c:v>0.40740216286800468</c:v>
                </c:pt>
                <c:pt idx="4669">
                  <c:v>0.45002617942314727</c:v>
                </c:pt>
                <c:pt idx="4670">
                  <c:v>0.4190192838074675</c:v>
                </c:pt>
                <c:pt idx="4671">
                  <c:v>0.41698017000455012</c:v>
                </c:pt>
                <c:pt idx="4672">
                  <c:v>0.48105349556593674</c:v>
                </c:pt>
                <c:pt idx="4673">
                  <c:v>0.48988494366868218</c:v>
                </c:pt>
                <c:pt idx="4674">
                  <c:v>0.33294026082683786</c:v>
                </c:pt>
                <c:pt idx="4675">
                  <c:v>0.43477781047993214</c:v>
                </c:pt>
                <c:pt idx="4676">
                  <c:v>0.50933761761575713</c:v>
                </c:pt>
                <c:pt idx="4677">
                  <c:v>0.45723399850072216</c:v>
                </c:pt>
                <c:pt idx="4678">
                  <c:v>0.40756379764951767</c:v>
                </c:pt>
                <c:pt idx="4679">
                  <c:v>0.51111464526398298</c:v>
                </c:pt>
                <c:pt idx="4680">
                  <c:v>0.52875306360255026</c:v>
                </c:pt>
                <c:pt idx="4681">
                  <c:v>0.4480596967340158</c:v>
                </c:pt>
                <c:pt idx="4682">
                  <c:v>0.46592422244311993</c:v>
                </c:pt>
                <c:pt idx="4683">
                  <c:v>0.54018219573021842</c:v>
                </c:pt>
                <c:pt idx="4684">
                  <c:v>0.49133116704067825</c:v>
                </c:pt>
                <c:pt idx="4685">
                  <c:v>0.46093013918743381</c:v>
                </c:pt>
                <c:pt idx="4686">
                  <c:v>0.51075012474401127</c:v>
                </c:pt>
                <c:pt idx="4687">
                  <c:v>0.49382634402454928</c:v>
                </c:pt>
                <c:pt idx="4688">
                  <c:v>0.52666911468295885</c:v>
                </c:pt>
                <c:pt idx="4689">
                  <c:v>0.47094097603831575</c:v>
                </c:pt>
                <c:pt idx="4690">
                  <c:v>0.55779042691514036</c:v>
                </c:pt>
                <c:pt idx="4691">
                  <c:v>0.48397403340803841</c:v>
                </c:pt>
                <c:pt idx="4692">
                  <c:v>0.47946039696285925</c:v>
                </c:pt>
                <c:pt idx="4693">
                  <c:v>0.5281611335028521</c:v>
                </c:pt>
                <c:pt idx="4694">
                  <c:v>0.51998233521074799</c:v>
                </c:pt>
                <c:pt idx="4695">
                  <c:v>0.53471375134132637</c:v>
                </c:pt>
                <c:pt idx="4696">
                  <c:v>0.52030624436909412</c:v>
                </c:pt>
                <c:pt idx="4697">
                  <c:v>0.50812944822493489</c:v>
                </c:pt>
                <c:pt idx="4698">
                  <c:v>0.59678221878994464</c:v>
                </c:pt>
                <c:pt idx="4699">
                  <c:v>0.53795518362747163</c:v>
                </c:pt>
                <c:pt idx="4700">
                  <c:v>0.52468731535386559</c:v>
                </c:pt>
                <c:pt idx="4701">
                  <c:v>0.48685525855839634</c:v>
                </c:pt>
                <c:pt idx="4702">
                  <c:v>0.58456506181597623</c:v>
                </c:pt>
                <c:pt idx="4703">
                  <c:v>0.56487449149114555</c:v>
                </c:pt>
                <c:pt idx="4704">
                  <c:v>0.51035425636179321</c:v>
                </c:pt>
                <c:pt idx="4705">
                  <c:v>0.56849080605795022</c:v>
                </c:pt>
                <c:pt idx="4706">
                  <c:v>0.55454234028279836</c:v>
                </c:pt>
                <c:pt idx="4707">
                  <c:v>0.61591400053509526</c:v>
                </c:pt>
                <c:pt idx="4708">
                  <c:v>0.56164845696267462</c:v>
                </c:pt>
                <c:pt idx="4709">
                  <c:v>0.55865884501623309</c:v>
                </c:pt>
                <c:pt idx="4710">
                  <c:v>0.5767713012054323</c:v>
                </c:pt>
                <c:pt idx="4711">
                  <c:v>0.56323757718018808</c:v>
                </c:pt>
                <c:pt idx="4712">
                  <c:v>0.5241337839379473</c:v>
                </c:pt>
                <c:pt idx="4713">
                  <c:v>0.59943020556545923</c:v>
                </c:pt>
                <c:pt idx="4714">
                  <c:v>0.54308630872800046</c:v>
                </c:pt>
                <c:pt idx="4715">
                  <c:v>0.57523684574650458</c:v>
                </c:pt>
                <c:pt idx="4716">
                  <c:v>0.4724450372261621</c:v>
                </c:pt>
                <c:pt idx="4717">
                  <c:v>0.61774273720678341</c:v>
                </c:pt>
                <c:pt idx="4718">
                  <c:v>0.5860960174962685</c:v>
                </c:pt>
                <c:pt idx="4719">
                  <c:v>0.56334121318877506</c:v>
                </c:pt>
                <c:pt idx="4720">
                  <c:v>0.57834260665678616</c:v>
                </c:pt>
                <c:pt idx="4721">
                  <c:v>0.66149485134624675</c:v>
                </c:pt>
                <c:pt idx="4722">
                  <c:v>0.5679967368191462</c:v>
                </c:pt>
                <c:pt idx="4723">
                  <c:v>0.55426036997399764</c:v>
                </c:pt>
                <c:pt idx="4724">
                  <c:v>0.62558681649937176</c:v>
                </c:pt>
                <c:pt idx="4725">
                  <c:v>0.62022305079306084</c:v>
                </c:pt>
                <c:pt idx="4726">
                  <c:v>0.58994651617944482</c:v>
                </c:pt>
                <c:pt idx="4727">
                  <c:v>0.59136554803213148</c:v>
                </c:pt>
                <c:pt idx="4728">
                  <c:v>0.65213742592585322</c:v>
                </c:pt>
                <c:pt idx="4729">
                  <c:v>0.64751351133703039</c:v>
                </c:pt>
                <c:pt idx="4730">
                  <c:v>0.62164878489178677</c:v>
                </c:pt>
                <c:pt idx="4731">
                  <c:v>0.61502978778165807</c:v>
                </c:pt>
                <c:pt idx="4732">
                  <c:v>0.5943634627247848</c:v>
                </c:pt>
                <c:pt idx="4733">
                  <c:v>0.64381087658350755</c:v>
                </c:pt>
                <c:pt idx="4734">
                  <c:v>0.67579934010287246</c:v>
                </c:pt>
                <c:pt idx="4735">
                  <c:v>0.6018343728688722</c:v>
                </c:pt>
                <c:pt idx="4736">
                  <c:v>0.65908691374707673</c:v>
                </c:pt>
                <c:pt idx="4737">
                  <c:v>0.63060563099478539</c:v>
                </c:pt>
                <c:pt idx="4738">
                  <c:v>0.6315379576512743</c:v>
                </c:pt>
                <c:pt idx="4739">
                  <c:v>0.62972654803953176</c:v>
                </c:pt>
                <c:pt idx="4740">
                  <c:v>0.66458528290152175</c:v>
                </c:pt>
                <c:pt idx="4741">
                  <c:v>0.6225454435376484</c:v>
                </c:pt>
                <c:pt idx="4742">
                  <c:v>0.60056567146312168</c:v>
                </c:pt>
                <c:pt idx="4743">
                  <c:v>0.66725391550208479</c:v>
                </c:pt>
                <c:pt idx="4744">
                  <c:v>0.65541735343993857</c:v>
                </c:pt>
                <c:pt idx="4745">
                  <c:v>0.64938398289236099</c:v>
                </c:pt>
                <c:pt idx="4746">
                  <c:v>0.62465496675710119</c:v>
                </c:pt>
                <c:pt idx="4747">
                  <c:v>0.64552131195218398</c:v>
                </c:pt>
                <c:pt idx="4748">
                  <c:v>0.67512790471972095</c:v>
                </c:pt>
                <c:pt idx="4749">
                  <c:v>0.66767529516568935</c:v>
                </c:pt>
                <c:pt idx="4750">
                  <c:v>0.61614516444752554</c:v>
                </c:pt>
                <c:pt idx="4751">
                  <c:v>0.63930640383893267</c:v>
                </c:pt>
                <c:pt idx="4752">
                  <c:v>0.68007518652849264</c:v>
                </c:pt>
                <c:pt idx="4753">
                  <c:v>0.66128824806708542</c:v>
                </c:pt>
                <c:pt idx="4754">
                  <c:v>0.65463677211743454</c:v>
                </c:pt>
                <c:pt idx="4755">
                  <c:v>0.61802119981595394</c:v>
                </c:pt>
                <c:pt idx="4756">
                  <c:v>0.62314450666990462</c:v>
                </c:pt>
                <c:pt idx="4757">
                  <c:v>0.65311142076985007</c:v>
                </c:pt>
                <c:pt idx="4758">
                  <c:v>0.64134108784232946</c:v>
                </c:pt>
                <c:pt idx="4759">
                  <c:v>0.60918011747615242</c:v>
                </c:pt>
                <c:pt idx="4760">
                  <c:v>0.54713968237052657</c:v>
                </c:pt>
                <c:pt idx="4761">
                  <c:v>0.63660282286988989</c:v>
                </c:pt>
                <c:pt idx="4762">
                  <c:v>0.60303501966808926</c:v>
                </c:pt>
                <c:pt idx="4763">
                  <c:v>0.62805105028856556</c:v>
                </c:pt>
                <c:pt idx="4764">
                  <c:v>0.6327490000078988</c:v>
                </c:pt>
                <c:pt idx="4765">
                  <c:v>0.62023046814029092</c:v>
                </c:pt>
                <c:pt idx="4766">
                  <c:v>0.63068231037503553</c:v>
                </c:pt>
                <c:pt idx="4767">
                  <c:v>0.61157969103351939</c:v>
                </c:pt>
                <c:pt idx="4768">
                  <c:v>0.61698233970199612</c:v>
                </c:pt>
                <c:pt idx="4769">
                  <c:v>0.60049489700128156</c:v>
                </c:pt>
                <c:pt idx="4770">
                  <c:v>0.60086881056553487</c:v>
                </c:pt>
                <c:pt idx="4771">
                  <c:v>0.59000570005161468</c:v>
                </c:pt>
                <c:pt idx="4772">
                  <c:v>0.5626178149243336</c:v>
                </c:pt>
                <c:pt idx="4773">
                  <c:v>0.53639718152925453</c:v>
                </c:pt>
                <c:pt idx="4774">
                  <c:v>0.56445727238657706</c:v>
                </c:pt>
                <c:pt idx="4775">
                  <c:v>0.52215719303394292</c:v>
                </c:pt>
                <c:pt idx="4776">
                  <c:v>0.49313547389709095</c:v>
                </c:pt>
                <c:pt idx="4777">
                  <c:v>0.46325190326337651</c:v>
                </c:pt>
                <c:pt idx="4778">
                  <c:v>0.4246848092151489</c:v>
                </c:pt>
                <c:pt idx="4779">
                  <c:v>0.40122215848713844</c:v>
                </c:pt>
                <c:pt idx="4780">
                  <c:v>0.32763739705762324</c:v>
                </c:pt>
                <c:pt idx="4781">
                  <c:v>0.23444124375171896</c:v>
                </c:pt>
                <c:pt idx="4782">
                  <c:v>0.11597154330320181</c:v>
                </c:pt>
                <c:pt idx="4783">
                  <c:v>0.11324088293530891</c:v>
                </c:pt>
                <c:pt idx="4784">
                  <c:v>0.24157686084271068</c:v>
                </c:pt>
                <c:pt idx="4785">
                  <c:v>0.31325845150278314</c:v>
                </c:pt>
                <c:pt idx="4786">
                  <c:v>0.36706673622841757</c:v>
                </c:pt>
                <c:pt idx="4787">
                  <c:v>0.38208003451045036</c:v>
                </c:pt>
                <c:pt idx="4788">
                  <c:v>0.40526876521496769</c:v>
                </c:pt>
                <c:pt idx="4789">
                  <c:v>0.37967000482817037</c:v>
                </c:pt>
                <c:pt idx="4790">
                  <c:v>0.36073233185116671</c:v>
                </c:pt>
                <c:pt idx="4791">
                  <c:v>0.29722434172900075</c:v>
                </c:pt>
                <c:pt idx="4792">
                  <c:v>0.23685810917497899</c:v>
                </c:pt>
                <c:pt idx="4793">
                  <c:v>0.15686784215340208</c:v>
                </c:pt>
                <c:pt idx="4794">
                  <c:v>6.0821100077707579E-2</c:v>
                </c:pt>
                <c:pt idx="4795">
                  <c:v>0.14354574377148696</c:v>
                </c:pt>
                <c:pt idx="4796">
                  <c:v>0.22578687792049132</c:v>
                </c:pt>
                <c:pt idx="4797">
                  <c:v>0.29987886309146572</c:v>
                </c:pt>
                <c:pt idx="4798">
                  <c:v>0.34891501460624441</c:v>
                </c:pt>
                <c:pt idx="4799">
                  <c:v>0.38767201399681611</c:v>
                </c:pt>
                <c:pt idx="4800">
                  <c:v>0.42528687945717103</c:v>
                </c:pt>
                <c:pt idx="4801">
                  <c:v>0.45013799963658002</c:v>
                </c:pt>
                <c:pt idx="4802">
                  <c:v>0.48366349314795515</c:v>
                </c:pt>
                <c:pt idx="4803">
                  <c:v>0.31607085212606439</c:v>
                </c:pt>
                <c:pt idx="4804">
                  <c:v>0.36492865913160216</c:v>
                </c:pt>
                <c:pt idx="4805">
                  <c:v>0.3777927494022903</c:v>
                </c:pt>
                <c:pt idx="4806">
                  <c:v>0.40066165291557881</c:v>
                </c:pt>
                <c:pt idx="4807">
                  <c:v>0.44018364392220932</c:v>
                </c:pt>
                <c:pt idx="4808">
                  <c:v>0.47724359316742504</c:v>
                </c:pt>
                <c:pt idx="4809">
                  <c:v>0.49716316689570689</c:v>
                </c:pt>
                <c:pt idx="4810">
                  <c:v>0.44726353720035528</c:v>
                </c:pt>
                <c:pt idx="4811">
                  <c:v>0.44449579863317779</c:v>
                </c:pt>
                <c:pt idx="4812">
                  <c:v>0.46414601074300649</c:v>
                </c:pt>
                <c:pt idx="4813">
                  <c:v>0.44331274673791354</c:v>
                </c:pt>
                <c:pt idx="4814">
                  <c:v>0.45359655574346391</c:v>
                </c:pt>
                <c:pt idx="4815">
                  <c:v>0.48626680899589503</c:v>
                </c:pt>
                <c:pt idx="4816">
                  <c:v>0.43948710788510109</c:v>
                </c:pt>
                <c:pt idx="4817">
                  <c:v>0.49123369286399954</c:v>
                </c:pt>
                <c:pt idx="4818">
                  <c:v>0.4975578779453661</c:v>
                </c:pt>
                <c:pt idx="4819">
                  <c:v>0.44419825665176549</c:v>
                </c:pt>
                <c:pt idx="4820">
                  <c:v>0.48287110624693236</c:v>
                </c:pt>
                <c:pt idx="4821">
                  <c:v>0.52878007213410116</c:v>
                </c:pt>
                <c:pt idx="4822">
                  <c:v>0.50754113451623339</c:v>
                </c:pt>
                <c:pt idx="4823">
                  <c:v>0.506429092605719</c:v>
                </c:pt>
                <c:pt idx="4824">
                  <c:v>0.5413747061750116</c:v>
                </c:pt>
                <c:pt idx="4825">
                  <c:v>0.5267140542938209</c:v>
                </c:pt>
                <c:pt idx="4826">
                  <c:v>0.53707569951439438</c:v>
                </c:pt>
                <c:pt idx="4827">
                  <c:v>0.55725958605829273</c:v>
                </c:pt>
                <c:pt idx="4828">
                  <c:v>0.55797906229440675</c:v>
                </c:pt>
                <c:pt idx="4829">
                  <c:v>0.51164682453815868</c:v>
                </c:pt>
                <c:pt idx="4830">
                  <c:v>0.55503201946964975</c:v>
                </c:pt>
                <c:pt idx="4831">
                  <c:v>0.52715415821623957</c:v>
                </c:pt>
                <c:pt idx="4832">
                  <c:v>0.52584507098281152</c:v>
                </c:pt>
                <c:pt idx="4833">
                  <c:v>0.61626913875030065</c:v>
                </c:pt>
                <c:pt idx="4834">
                  <c:v>0.57399557098369947</c:v>
                </c:pt>
                <c:pt idx="4835">
                  <c:v>0.55888526961268303</c:v>
                </c:pt>
                <c:pt idx="4836">
                  <c:v>0.60996622533016198</c:v>
                </c:pt>
                <c:pt idx="4837">
                  <c:v>0.57620479493392418</c:v>
                </c:pt>
                <c:pt idx="4838">
                  <c:v>0.52268099075489693</c:v>
                </c:pt>
                <c:pt idx="4839">
                  <c:v>0.59234437317258437</c:v>
                </c:pt>
                <c:pt idx="4840">
                  <c:v>0.61413558054953332</c:v>
                </c:pt>
                <c:pt idx="4841">
                  <c:v>0.58970374427834371</c:v>
                </c:pt>
                <c:pt idx="4842">
                  <c:v>0.55238120799507218</c:v>
                </c:pt>
                <c:pt idx="4843">
                  <c:v>0.57597432647059787</c:v>
                </c:pt>
                <c:pt idx="4844">
                  <c:v>0.56922775021213889</c:v>
                </c:pt>
                <c:pt idx="4845">
                  <c:v>0.61597497819360236</c:v>
                </c:pt>
                <c:pt idx="4846">
                  <c:v>0.6334131160607479</c:v>
                </c:pt>
                <c:pt idx="4847">
                  <c:v>0.53728145403701189</c:v>
                </c:pt>
                <c:pt idx="4848">
                  <c:v>0.66283184008611995</c:v>
                </c:pt>
                <c:pt idx="4849">
                  <c:v>0.60255062836362228</c:v>
                </c:pt>
                <c:pt idx="4850">
                  <c:v>0.51447591404509163</c:v>
                </c:pt>
                <c:pt idx="4851">
                  <c:v>0.47665631983363438</c:v>
                </c:pt>
                <c:pt idx="4852">
                  <c:v>0.56860389689037383</c:v>
                </c:pt>
                <c:pt idx="4853">
                  <c:v>0.54123893901544939</c:v>
                </c:pt>
                <c:pt idx="4854">
                  <c:v>0.55736158904772648</c:v>
                </c:pt>
                <c:pt idx="4855">
                  <c:v>0.56169112098196783</c:v>
                </c:pt>
                <c:pt idx="4856">
                  <c:v>0.54082202318710959</c:v>
                </c:pt>
                <c:pt idx="4857">
                  <c:v>0.63954132497573835</c:v>
                </c:pt>
                <c:pt idx="4858">
                  <c:v>0.55676870296236558</c:v>
                </c:pt>
                <c:pt idx="4859">
                  <c:v>0.60303999710188694</c:v>
                </c:pt>
                <c:pt idx="4860">
                  <c:v>0.56378073680209273</c:v>
                </c:pt>
                <c:pt idx="4861">
                  <c:v>0.59275004574493262</c:v>
                </c:pt>
                <c:pt idx="4862">
                  <c:v>0.58222742486650092</c:v>
                </c:pt>
                <c:pt idx="4863">
                  <c:v>0.59869299409449006</c:v>
                </c:pt>
                <c:pt idx="4864">
                  <c:v>0.59709602687584673</c:v>
                </c:pt>
                <c:pt idx="4865">
                  <c:v>0.57691404944662883</c:v>
                </c:pt>
                <c:pt idx="4866">
                  <c:v>0.634383741491088</c:v>
                </c:pt>
                <c:pt idx="4867">
                  <c:v>0.56801697056393652</c:v>
                </c:pt>
                <c:pt idx="4868">
                  <c:v>0.63134790258797513</c:v>
                </c:pt>
                <c:pt idx="4869">
                  <c:v>0.62023808786546608</c:v>
                </c:pt>
                <c:pt idx="4870">
                  <c:v>0.60551972081444971</c:v>
                </c:pt>
                <c:pt idx="4871">
                  <c:v>0.63032333168412658</c:v>
                </c:pt>
                <c:pt idx="4872">
                  <c:v>0.59494854567323074</c:v>
                </c:pt>
                <c:pt idx="4873">
                  <c:v>0.62202387572998941</c:v>
                </c:pt>
                <c:pt idx="4874">
                  <c:v>0.42565220012728855</c:v>
                </c:pt>
                <c:pt idx="4875">
                  <c:v>0.47358902184936136</c:v>
                </c:pt>
                <c:pt idx="4876">
                  <c:v>0.51959041060345623</c:v>
                </c:pt>
                <c:pt idx="4877">
                  <c:v>0.50917476873098388</c:v>
                </c:pt>
                <c:pt idx="4878">
                  <c:v>0.58537448059031794</c:v>
                </c:pt>
                <c:pt idx="4879">
                  <c:v>0.52319904302237996</c:v>
                </c:pt>
                <c:pt idx="4880">
                  <c:v>0.63513087771438392</c:v>
                </c:pt>
                <c:pt idx="4881">
                  <c:v>0.45864656907057849</c:v>
                </c:pt>
                <c:pt idx="4882">
                  <c:v>0.50367188368245963</c:v>
                </c:pt>
                <c:pt idx="4883">
                  <c:v>0.5219355617516892</c:v>
                </c:pt>
                <c:pt idx="4884">
                  <c:v>0.48967878387090047</c:v>
                </c:pt>
                <c:pt idx="4885">
                  <c:v>0.53271150757404262</c:v>
                </c:pt>
                <c:pt idx="4886">
                  <c:v>0.48339222051770342</c:v>
                </c:pt>
                <c:pt idx="4887">
                  <c:v>0.55815707385945645</c:v>
                </c:pt>
                <c:pt idx="4888">
                  <c:v>0.44823709065132783</c:v>
                </c:pt>
                <c:pt idx="4889">
                  <c:v>0.41132331481790724</c:v>
                </c:pt>
                <c:pt idx="4890">
                  <c:v>0.49981493576082398</c:v>
                </c:pt>
                <c:pt idx="4891">
                  <c:v>0.41153653501386378</c:v>
                </c:pt>
                <c:pt idx="4892">
                  <c:v>0.54615348562533828</c:v>
                </c:pt>
                <c:pt idx="4893">
                  <c:v>0.46225220072916456</c:v>
                </c:pt>
                <c:pt idx="4894">
                  <c:v>0.46556131186613586</c:v>
                </c:pt>
                <c:pt idx="4895">
                  <c:v>0.57396282879664096</c:v>
                </c:pt>
                <c:pt idx="4896">
                  <c:v>0.43866394289867994</c:v>
                </c:pt>
                <c:pt idx="4897">
                  <c:v>0.48915014615113872</c:v>
                </c:pt>
                <c:pt idx="4898">
                  <c:v>0.4810270630796401</c:v>
                </c:pt>
                <c:pt idx="4899">
                  <c:v>0.48132136365926553</c:v>
                </c:pt>
                <c:pt idx="4900">
                  <c:v>0.5262063285052645</c:v>
                </c:pt>
                <c:pt idx="4901">
                  <c:v>0.41941943920778141</c:v>
                </c:pt>
                <c:pt idx="4902">
                  <c:v>0.39439050225197919</c:v>
                </c:pt>
                <c:pt idx="4903">
                  <c:v>0.48148446494059755</c:v>
                </c:pt>
                <c:pt idx="4904">
                  <c:v>0.40904274163196513</c:v>
                </c:pt>
                <c:pt idx="4905">
                  <c:v>0.55643625401499475</c:v>
                </c:pt>
                <c:pt idx="4906">
                  <c:v>0.50583305704140658</c:v>
                </c:pt>
                <c:pt idx="4907">
                  <c:v>0.4086543428624001</c:v>
                </c:pt>
                <c:pt idx="4908">
                  <c:v>0.54374140957386008</c:v>
                </c:pt>
                <c:pt idx="4909">
                  <c:v>0.47608203519747144</c:v>
                </c:pt>
                <c:pt idx="4910">
                  <c:v>0.44867782222439268</c:v>
                </c:pt>
                <c:pt idx="4911">
                  <c:v>0.50698346568317343</c:v>
                </c:pt>
                <c:pt idx="4912">
                  <c:v>0.53487600598688589</c:v>
                </c:pt>
                <c:pt idx="4913">
                  <c:v>0.49618394269801791</c:v>
                </c:pt>
                <c:pt idx="4914">
                  <c:v>0.51170291312319482</c:v>
                </c:pt>
                <c:pt idx="4915">
                  <c:v>0.46053151373579948</c:v>
                </c:pt>
                <c:pt idx="4916">
                  <c:v>0.54554806456545968</c:v>
                </c:pt>
                <c:pt idx="4917">
                  <c:v>0.51025265837697742</c:v>
                </c:pt>
                <c:pt idx="4918">
                  <c:v>0.50414498391178875</c:v>
                </c:pt>
                <c:pt idx="4919">
                  <c:v>0.51249044071750793</c:v>
                </c:pt>
                <c:pt idx="4920">
                  <c:v>0.61459774613656326</c:v>
                </c:pt>
                <c:pt idx="4921">
                  <c:v>0.41384039327789046</c:v>
                </c:pt>
                <c:pt idx="4922">
                  <c:v>0.62214031428251926</c:v>
                </c:pt>
                <c:pt idx="4923">
                  <c:v>0.48084460269076118</c:v>
                </c:pt>
                <c:pt idx="4924">
                  <c:v>0.55432883172439196</c:v>
                </c:pt>
                <c:pt idx="4925">
                  <c:v>0.47335581757672707</c:v>
                </c:pt>
                <c:pt idx="4926">
                  <c:v>0.34027992735413792</c:v>
                </c:pt>
                <c:pt idx="4927">
                  <c:v>0.41943038413682571</c:v>
                </c:pt>
                <c:pt idx="4928">
                  <c:v>0.52883768215745375</c:v>
                </c:pt>
                <c:pt idx="4929">
                  <c:v>0.48897906794692703</c:v>
                </c:pt>
                <c:pt idx="4930">
                  <c:v>0.59134939631183026</c:v>
                </c:pt>
                <c:pt idx="4931">
                  <c:v>0.55330668129852834</c:v>
                </c:pt>
                <c:pt idx="4932">
                  <c:v>0.57220111121602801</c:v>
                </c:pt>
                <c:pt idx="4933">
                  <c:v>0.54780847773981189</c:v>
                </c:pt>
                <c:pt idx="4934">
                  <c:v>0.37097858394175393</c:v>
                </c:pt>
                <c:pt idx="4935">
                  <c:v>0.43568013119741428</c:v>
                </c:pt>
                <c:pt idx="4936">
                  <c:v>0.47577848616048474</c:v>
                </c:pt>
                <c:pt idx="4937">
                  <c:v>0.50307296848250427</c:v>
                </c:pt>
                <c:pt idx="4938">
                  <c:v>0.52707333431992576</c:v>
                </c:pt>
                <c:pt idx="4939">
                  <c:v>0.50027563794859842</c:v>
                </c:pt>
                <c:pt idx="4940">
                  <c:v>0.55577772549080673</c:v>
                </c:pt>
                <c:pt idx="4941">
                  <c:v>0.56944098618292804</c:v>
                </c:pt>
                <c:pt idx="4942">
                  <c:v>0.5441550762958125</c:v>
                </c:pt>
                <c:pt idx="4943">
                  <c:v>0.5365068677585767</c:v>
                </c:pt>
                <c:pt idx="4944">
                  <c:v>0.49533359247325393</c:v>
                </c:pt>
                <c:pt idx="4945">
                  <c:v>0.51412381396449847</c:v>
                </c:pt>
                <c:pt idx="4946">
                  <c:v>0.53339671981976022</c:v>
                </c:pt>
                <c:pt idx="4947">
                  <c:v>0.38567328404294965</c:v>
                </c:pt>
                <c:pt idx="4948">
                  <c:v>0.46316813602326684</c:v>
                </c:pt>
                <c:pt idx="4949">
                  <c:v>0.47767512087869141</c:v>
                </c:pt>
                <c:pt idx="4950">
                  <c:v>0.49341993814665386</c:v>
                </c:pt>
                <c:pt idx="4951">
                  <c:v>0.52474378445228631</c:v>
                </c:pt>
                <c:pt idx="4952">
                  <c:v>0.49065969667713782</c:v>
                </c:pt>
                <c:pt idx="4953">
                  <c:v>0.50198766343014989</c:v>
                </c:pt>
                <c:pt idx="4954">
                  <c:v>0.46902591082575618</c:v>
                </c:pt>
                <c:pt idx="4955">
                  <c:v>0.53506611499286483</c:v>
                </c:pt>
                <c:pt idx="4956">
                  <c:v>0.45170009437076603</c:v>
                </c:pt>
                <c:pt idx="4957">
                  <c:v>0.53126398365918603</c:v>
                </c:pt>
                <c:pt idx="4958">
                  <c:v>0.48089261641276859</c:v>
                </c:pt>
                <c:pt idx="4959">
                  <c:v>0.47646899661533326</c:v>
                </c:pt>
                <c:pt idx="4960">
                  <c:v>0.52269333101643656</c:v>
                </c:pt>
                <c:pt idx="4961">
                  <c:v>0.46728573322622713</c:v>
                </c:pt>
                <c:pt idx="4962">
                  <c:v>0.5411542283688584</c:v>
                </c:pt>
                <c:pt idx="4963">
                  <c:v>0.43983287512703428</c:v>
                </c:pt>
                <c:pt idx="4964">
                  <c:v>0.4070601914627045</c:v>
                </c:pt>
                <c:pt idx="4965">
                  <c:v>0.55507494055037443</c:v>
                </c:pt>
                <c:pt idx="4966">
                  <c:v>0.50685031009322612</c:v>
                </c:pt>
                <c:pt idx="4967">
                  <c:v>0.535537618406285</c:v>
                </c:pt>
                <c:pt idx="4968">
                  <c:v>0.54890802869925259</c:v>
                </c:pt>
                <c:pt idx="4969">
                  <c:v>0.53333150854433986</c:v>
                </c:pt>
                <c:pt idx="4970">
                  <c:v>0.548876379335691</c:v>
                </c:pt>
                <c:pt idx="4971">
                  <c:v>0.5348264610252893</c:v>
                </c:pt>
                <c:pt idx="4972">
                  <c:v>0.43633456724889835</c:v>
                </c:pt>
                <c:pt idx="4973">
                  <c:v>0.43045373364776807</c:v>
                </c:pt>
                <c:pt idx="4974">
                  <c:v>0.48179680294663824</c:v>
                </c:pt>
                <c:pt idx="4975">
                  <c:v>0.5430581891625208</c:v>
                </c:pt>
                <c:pt idx="4976">
                  <c:v>0.49029329293880164</c:v>
                </c:pt>
                <c:pt idx="4977">
                  <c:v>0.35552744617944015</c:v>
                </c:pt>
                <c:pt idx="4978">
                  <c:v>0.47725508705880276</c:v>
                </c:pt>
                <c:pt idx="4979">
                  <c:v>0.5250882039916317</c:v>
                </c:pt>
                <c:pt idx="4980">
                  <c:v>0.50496744854133435</c:v>
                </c:pt>
                <c:pt idx="4981">
                  <c:v>0.46423197661504739</c:v>
                </c:pt>
                <c:pt idx="4982">
                  <c:v>0.26155893290943355</c:v>
                </c:pt>
                <c:pt idx="4983">
                  <c:v>0.45998459396290409</c:v>
                </c:pt>
                <c:pt idx="4984">
                  <c:v>0.53712492166474157</c:v>
                </c:pt>
                <c:pt idx="4985">
                  <c:v>0.52986313222735071</c:v>
                </c:pt>
                <c:pt idx="4986">
                  <c:v>0.31470475507989637</c:v>
                </c:pt>
                <c:pt idx="4987">
                  <c:v>0.23590011121447904</c:v>
                </c:pt>
                <c:pt idx="4988">
                  <c:v>0.38254570757957274</c:v>
                </c:pt>
                <c:pt idx="4989">
                  <c:v>0.42296806425409139</c:v>
                </c:pt>
                <c:pt idx="4990">
                  <c:v>0.53917532908086374</c:v>
                </c:pt>
                <c:pt idx="4991">
                  <c:v>0.45999162451684394</c:v>
                </c:pt>
                <c:pt idx="4992">
                  <c:v>0.53521618596336307</c:v>
                </c:pt>
                <c:pt idx="4993">
                  <c:v>0.55517077490272482</c:v>
                </c:pt>
                <c:pt idx="4994">
                  <c:v>0.44215505302630259</c:v>
                </c:pt>
                <c:pt idx="4995">
                  <c:v>0.57857420438665541</c:v>
                </c:pt>
                <c:pt idx="4996">
                  <c:v>0.32672485500365006</c:v>
                </c:pt>
                <c:pt idx="4997">
                  <c:v>0.48849527813745874</c:v>
                </c:pt>
                <c:pt idx="4998">
                  <c:v>0.42917353451077683</c:v>
                </c:pt>
                <c:pt idx="4999">
                  <c:v>0.59516541711812465</c:v>
                </c:pt>
                <c:pt idx="5000">
                  <c:v>0.4215932146418313</c:v>
                </c:pt>
                <c:pt idx="5001">
                  <c:v>0.57438868840772062</c:v>
                </c:pt>
                <c:pt idx="5002">
                  <c:v>0.52180594438353833</c:v>
                </c:pt>
                <c:pt idx="5003">
                  <c:v>0.53931814708051229</c:v>
                </c:pt>
                <c:pt idx="5004">
                  <c:v>0.48989120455101365</c:v>
                </c:pt>
                <c:pt idx="5005">
                  <c:v>0.62497024721668748</c:v>
                </c:pt>
                <c:pt idx="5006">
                  <c:v>0.4740968480762951</c:v>
                </c:pt>
                <c:pt idx="5007">
                  <c:v>0.53766165774058372</c:v>
                </c:pt>
                <c:pt idx="5008">
                  <c:v>0.55384829750195486</c:v>
                </c:pt>
                <c:pt idx="5009">
                  <c:v>0.55111534854817834</c:v>
                </c:pt>
                <c:pt idx="5010">
                  <c:v>0.48605634372150841</c:v>
                </c:pt>
                <c:pt idx="5011">
                  <c:v>0.47381729728998834</c:v>
                </c:pt>
                <c:pt idx="5012">
                  <c:v>0.3975083843423215</c:v>
                </c:pt>
                <c:pt idx="5013">
                  <c:v>0.5020150988380192</c:v>
                </c:pt>
                <c:pt idx="5014">
                  <c:v>0.58952008104071318</c:v>
                </c:pt>
                <c:pt idx="5015">
                  <c:v>0.54639473549488093</c:v>
                </c:pt>
                <c:pt idx="5016">
                  <c:v>0.55156266653348618</c:v>
                </c:pt>
                <c:pt idx="5017">
                  <c:v>0.58117144636455598</c:v>
                </c:pt>
                <c:pt idx="5018">
                  <c:v>0.55837373833937365</c:v>
                </c:pt>
                <c:pt idx="5019">
                  <c:v>0.40251467686813491</c:v>
                </c:pt>
                <c:pt idx="5020">
                  <c:v>0.42838845168131734</c:v>
                </c:pt>
                <c:pt idx="5021">
                  <c:v>0.48032396324683291</c:v>
                </c:pt>
                <c:pt idx="5022">
                  <c:v>0.49239438005973413</c:v>
                </c:pt>
                <c:pt idx="5023">
                  <c:v>0.49936692073939182</c:v>
                </c:pt>
                <c:pt idx="5024">
                  <c:v>0.48102446139207466</c:v>
                </c:pt>
                <c:pt idx="5025">
                  <c:v>0.47359388945534026</c:v>
                </c:pt>
                <c:pt idx="5026">
                  <c:v>0.30604782282541182</c:v>
                </c:pt>
                <c:pt idx="5027">
                  <c:v>0.47480502219638421</c:v>
                </c:pt>
                <c:pt idx="5028">
                  <c:v>0.46376238672670028</c:v>
                </c:pt>
                <c:pt idx="5029">
                  <c:v>0.48533718794549224</c:v>
                </c:pt>
                <c:pt idx="5030">
                  <c:v>0.47762009568209934</c:v>
                </c:pt>
                <c:pt idx="5031">
                  <c:v>0.43690521400178095</c:v>
                </c:pt>
                <c:pt idx="5032">
                  <c:v>0.23965991655457167</c:v>
                </c:pt>
                <c:pt idx="5033">
                  <c:v>0.16623557085639248</c:v>
                </c:pt>
                <c:pt idx="5034">
                  <c:v>0.16665891422572712</c:v>
                </c:pt>
                <c:pt idx="5035">
                  <c:v>0.18733599284930691</c:v>
                </c:pt>
                <c:pt idx="5036">
                  <c:v>0.30446504330920476</c:v>
                </c:pt>
                <c:pt idx="5037">
                  <c:v>0.33980167113786908</c:v>
                </c:pt>
                <c:pt idx="5038">
                  <c:v>0.41394989679053129</c:v>
                </c:pt>
                <c:pt idx="5039">
                  <c:v>0.41305728690594401</c:v>
                </c:pt>
                <c:pt idx="5040">
                  <c:v>0.24822913207363437</c:v>
                </c:pt>
                <c:pt idx="5041">
                  <c:v>0.21547138389163065</c:v>
                </c:pt>
                <c:pt idx="5042">
                  <c:v>0.30967954568654815</c:v>
                </c:pt>
                <c:pt idx="5043">
                  <c:v>0.25186725084132716</c:v>
                </c:pt>
                <c:pt idx="5044">
                  <c:v>0.26209387226522862</c:v>
                </c:pt>
                <c:pt idx="5045">
                  <c:v>0.25464484198928944</c:v>
                </c:pt>
                <c:pt idx="5046">
                  <c:v>0.26312102002627902</c:v>
                </c:pt>
                <c:pt idx="5047">
                  <c:v>0.30807894484626924</c:v>
                </c:pt>
                <c:pt idx="5048">
                  <c:v>0.29804381610253194</c:v>
                </c:pt>
                <c:pt idx="5049">
                  <c:v>0.32083947170793048</c:v>
                </c:pt>
                <c:pt idx="5050">
                  <c:v>0.30145566950237868</c:v>
                </c:pt>
                <c:pt idx="5051">
                  <c:v>0.16650299487334619</c:v>
                </c:pt>
                <c:pt idx="5052">
                  <c:v>0.12988783124443909</c:v>
                </c:pt>
                <c:pt idx="5053">
                  <c:v>0.19651289602259539</c:v>
                </c:pt>
                <c:pt idx="5054">
                  <c:v>0.24052688865695906</c:v>
                </c:pt>
                <c:pt idx="5055">
                  <c:v>0.19190783387603896</c:v>
                </c:pt>
                <c:pt idx="5056">
                  <c:v>0.21709086280072107</c:v>
                </c:pt>
                <c:pt idx="5057">
                  <c:v>0.18968740800216838</c:v>
                </c:pt>
                <c:pt idx="5058">
                  <c:v>0.24282611396744305</c:v>
                </c:pt>
                <c:pt idx="5059">
                  <c:v>0.236274440995659</c:v>
                </c:pt>
                <c:pt idx="5060">
                  <c:v>0.25575650579261994</c:v>
                </c:pt>
                <c:pt idx="5061">
                  <c:v>0.29192598908036632</c:v>
                </c:pt>
                <c:pt idx="5062">
                  <c:v>0.21716149442331695</c:v>
                </c:pt>
                <c:pt idx="5063">
                  <c:v>0.21539514843688598</c:v>
                </c:pt>
                <c:pt idx="5064">
                  <c:v>0.22145990603532809</c:v>
                </c:pt>
                <c:pt idx="5065">
                  <c:v>0.20252572253598314</c:v>
                </c:pt>
                <c:pt idx="5066">
                  <c:v>0.20582999817449188</c:v>
                </c:pt>
                <c:pt idx="5067">
                  <c:v>0.20957850261562377</c:v>
                </c:pt>
                <c:pt idx="5068">
                  <c:v>0.1940494732690384</c:v>
                </c:pt>
                <c:pt idx="5069">
                  <c:v>0.20337623041374736</c:v>
                </c:pt>
                <c:pt idx="5070">
                  <c:v>0.2652984184196378</c:v>
                </c:pt>
                <c:pt idx="5071">
                  <c:v>0.24157726404032562</c:v>
                </c:pt>
                <c:pt idx="5072">
                  <c:v>0.21115696518138596</c:v>
                </c:pt>
                <c:pt idx="5073">
                  <c:v>0.20056235928087196</c:v>
                </c:pt>
                <c:pt idx="5074">
                  <c:v>0.26432180474771261</c:v>
                </c:pt>
                <c:pt idx="5075">
                  <c:v>0.28222174090284313</c:v>
                </c:pt>
                <c:pt idx="5076">
                  <c:v>0.23782743859693223</c:v>
                </c:pt>
                <c:pt idx="5077">
                  <c:v>0.29794833224929762</c:v>
                </c:pt>
                <c:pt idx="5078">
                  <c:v>0.25340286405137363</c:v>
                </c:pt>
                <c:pt idx="5079">
                  <c:v>0.21913294187532095</c:v>
                </c:pt>
                <c:pt idx="5080">
                  <c:v>0.28800722378432841</c:v>
                </c:pt>
                <c:pt idx="5081">
                  <c:v>0.29681148692604525</c:v>
                </c:pt>
                <c:pt idx="5082">
                  <c:v>0.26046759981120859</c:v>
                </c:pt>
                <c:pt idx="5083">
                  <c:v>0.3034873125807781</c:v>
                </c:pt>
                <c:pt idx="5084">
                  <c:v>0.3050181988313912</c:v>
                </c:pt>
                <c:pt idx="5085">
                  <c:v>0.2941567328123405</c:v>
                </c:pt>
                <c:pt idx="5086">
                  <c:v>0.2880776479840802</c:v>
                </c:pt>
                <c:pt idx="5087">
                  <c:v>0.30377186321163258</c:v>
                </c:pt>
                <c:pt idx="5088">
                  <c:v>0.28377351001650625</c:v>
                </c:pt>
                <c:pt idx="5089">
                  <c:v>0.31454319055820978</c:v>
                </c:pt>
                <c:pt idx="5090">
                  <c:v>0.26165598897683928</c:v>
                </c:pt>
                <c:pt idx="5091">
                  <c:v>0.35191189774122589</c:v>
                </c:pt>
                <c:pt idx="5092">
                  <c:v>0.34174311143567615</c:v>
                </c:pt>
                <c:pt idx="5093">
                  <c:v>0.26843774087271965</c:v>
                </c:pt>
                <c:pt idx="5094">
                  <c:v>0.25364141544828811</c:v>
                </c:pt>
                <c:pt idx="5095">
                  <c:v>0.20064138589994229</c:v>
                </c:pt>
                <c:pt idx="5096">
                  <c:v>0.27851453120576491</c:v>
                </c:pt>
                <c:pt idx="5097">
                  <c:v>0.27861580341352948</c:v>
                </c:pt>
                <c:pt idx="5098">
                  <c:v>0.27002181887197524</c:v>
                </c:pt>
                <c:pt idx="5099">
                  <c:v>0.34521994688147833</c:v>
                </c:pt>
                <c:pt idx="5100">
                  <c:v>0.3042092418784052</c:v>
                </c:pt>
                <c:pt idx="5101">
                  <c:v>0.33556728834097921</c:v>
                </c:pt>
                <c:pt idx="5102">
                  <c:v>0.24825859180546289</c:v>
                </c:pt>
                <c:pt idx="5103">
                  <c:v>0.28492965757438249</c:v>
                </c:pt>
                <c:pt idx="5104">
                  <c:v>0.21243224001236236</c:v>
                </c:pt>
                <c:pt idx="5105">
                  <c:v>0.25638241405042062</c:v>
                </c:pt>
                <c:pt idx="5106">
                  <c:v>0.24220454753979023</c:v>
                </c:pt>
                <c:pt idx="5107">
                  <c:v>0.27097531760759852</c:v>
                </c:pt>
                <c:pt idx="5108">
                  <c:v>0.27653930873673988</c:v>
                </c:pt>
                <c:pt idx="5109">
                  <c:v>0.28894737998549397</c:v>
                </c:pt>
                <c:pt idx="5110">
                  <c:v>0.31237265361164473</c:v>
                </c:pt>
                <c:pt idx="5111">
                  <c:v>0.3148882640797544</c:v>
                </c:pt>
                <c:pt idx="5112">
                  <c:v>0.2862519582141303</c:v>
                </c:pt>
                <c:pt idx="5113">
                  <c:v>0.23957339736228253</c:v>
                </c:pt>
                <c:pt idx="5114">
                  <c:v>0.19698190409310867</c:v>
                </c:pt>
                <c:pt idx="5115">
                  <c:v>0.24197872981339669</c:v>
                </c:pt>
                <c:pt idx="5116">
                  <c:v>0.26969983814469239</c:v>
                </c:pt>
                <c:pt idx="5117">
                  <c:v>0.25759471715752474</c:v>
                </c:pt>
                <c:pt idx="5118">
                  <c:v>0.28498557073338399</c:v>
                </c:pt>
                <c:pt idx="5119">
                  <c:v>0.25030862328634573</c:v>
                </c:pt>
                <c:pt idx="5120">
                  <c:v>0.23509661606546117</c:v>
                </c:pt>
                <c:pt idx="5121">
                  <c:v>0.20699146758737696</c:v>
                </c:pt>
                <c:pt idx="5122">
                  <c:v>0.29775356032570277</c:v>
                </c:pt>
                <c:pt idx="5123">
                  <c:v>0.27883718543159275</c:v>
                </c:pt>
                <c:pt idx="5124">
                  <c:v>0.30148579244625223</c:v>
                </c:pt>
                <c:pt idx="5125">
                  <c:v>0.30379271882894487</c:v>
                </c:pt>
                <c:pt idx="5126">
                  <c:v>0.31744437403343789</c:v>
                </c:pt>
                <c:pt idx="5127">
                  <c:v>0.26386533579066745</c:v>
                </c:pt>
                <c:pt idx="5128">
                  <c:v>0.28988574795410144</c:v>
                </c:pt>
                <c:pt idx="5129">
                  <c:v>0.27502815346906728</c:v>
                </c:pt>
                <c:pt idx="5130">
                  <c:v>0.3075999417034998</c:v>
                </c:pt>
                <c:pt idx="5131">
                  <c:v>0.30154322539779244</c:v>
                </c:pt>
                <c:pt idx="5132">
                  <c:v>0.29948952453281208</c:v>
                </c:pt>
                <c:pt idx="5133">
                  <c:v>0.37784078124571707</c:v>
                </c:pt>
                <c:pt idx="5134">
                  <c:v>0.32615247099663547</c:v>
                </c:pt>
                <c:pt idx="5135">
                  <c:v>0.35999264487645599</c:v>
                </c:pt>
                <c:pt idx="5136">
                  <c:v>0.34369930573857799</c:v>
                </c:pt>
                <c:pt idx="5137">
                  <c:v>0.34664010504938142</c:v>
                </c:pt>
                <c:pt idx="5138">
                  <c:v>0.3107714890849822</c:v>
                </c:pt>
                <c:pt idx="5139">
                  <c:v>0.33225302205027174</c:v>
                </c:pt>
                <c:pt idx="5140">
                  <c:v>0.28028166420351819</c:v>
                </c:pt>
                <c:pt idx="5141">
                  <c:v>0.282646432428595</c:v>
                </c:pt>
                <c:pt idx="5142">
                  <c:v>0.29510047961016711</c:v>
                </c:pt>
                <c:pt idx="5143">
                  <c:v>0.33097394659660484</c:v>
                </c:pt>
                <c:pt idx="5144">
                  <c:v>0.30104214265921075</c:v>
                </c:pt>
                <c:pt idx="5145">
                  <c:v>0.38877654323928473</c:v>
                </c:pt>
                <c:pt idx="5146">
                  <c:v>0.31827320700245121</c:v>
                </c:pt>
                <c:pt idx="5147">
                  <c:v>0.37600345686558995</c:v>
                </c:pt>
                <c:pt idx="5148">
                  <c:v>0.36292901004226052</c:v>
                </c:pt>
                <c:pt idx="5149">
                  <c:v>0.36419248653835223</c:v>
                </c:pt>
                <c:pt idx="5150">
                  <c:v>0.41399611388337959</c:v>
                </c:pt>
                <c:pt idx="5151">
                  <c:v>0.32518397551600225</c:v>
                </c:pt>
                <c:pt idx="5152">
                  <c:v>0.40463991660082466</c:v>
                </c:pt>
                <c:pt idx="5153">
                  <c:v>0.41314713252063662</c:v>
                </c:pt>
                <c:pt idx="5154">
                  <c:v>0.35030170768861607</c:v>
                </c:pt>
                <c:pt idx="5155">
                  <c:v>0.39587064991887028</c:v>
                </c:pt>
                <c:pt idx="5156">
                  <c:v>0.37640373048628556</c:v>
                </c:pt>
                <c:pt idx="5157">
                  <c:v>0.3739653427520585</c:v>
                </c:pt>
                <c:pt idx="5158">
                  <c:v>0.30724675694083647</c:v>
                </c:pt>
                <c:pt idx="5159">
                  <c:v>0.27938874352424253</c:v>
                </c:pt>
                <c:pt idx="5160">
                  <c:v>0.33388606251409431</c:v>
                </c:pt>
                <c:pt idx="5161">
                  <c:v>0.35573815273940579</c:v>
                </c:pt>
                <c:pt idx="5162">
                  <c:v>0.39779327580981905</c:v>
                </c:pt>
                <c:pt idx="5163">
                  <c:v>0.41783142927319483</c:v>
                </c:pt>
                <c:pt idx="5164">
                  <c:v>0.37191029670441295</c:v>
                </c:pt>
                <c:pt idx="5165">
                  <c:v>0.40226371416721096</c:v>
                </c:pt>
                <c:pt idx="5166">
                  <c:v>0.36903810236192985</c:v>
                </c:pt>
                <c:pt idx="5167">
                  <c:v>0.35958289944895527</c:v>
                </c:pt>
                <c:pt idx="5168">
                  <c:v>0.35503960837662096</c:v>
                </c:pt>
                <c:pt idx="5169">
                  <c:v>0.38952791863604369</c:v>
                </c:pt>
                <c:pt idx="5170">
                  <c:v>0.30926543162508491</c:v>
                </c:pt>
                <c:pt idx="5171">
                  <c:v>0.35653632461687612</c:v>
                </c:pt>
                <c:pt idx="5172">
                  <c:v>0.34824273190310923</c:v>
                </c:pt>
                <c:pt idx="5173">
                  <c:v>0.34573276689185456</c:v>
                </c:pt>
                <c:pt idx="5174">
                  <c:v>0.42438700680498764</c:v>
                </c:pt>
                <c:pt idx="5175">
                  <c:v>0.33717760938385938</c:v>
                </c:pt>
                <c:pt idx="5176">
                  <c:v>0.42622147558043266</c:v>
                </c:pt>
                <c:pt idx="5177">
                  <c:v>0.32590593003323554</c:v>
                </c:pt>
                <c:pt idx="5178">
                  <c:v>0.31577756221448955</c:v>
                </c:pt>
                <c:pt idx="5179">
                  <c:v>0.40661589555456118</c:v>
                </c:pt>
                <c:pt idx="5180">
                  <c:v>0.33478948378593248</c:v>
                </c:pt>
                <c:pt idx="5181">
                  <c:v>0.43432360800489866</c:v>
                </c:pt>
                <c:pt idx="5182">
                  <c:v>0.37476244816759546</c:v>
                </c:pt>
                <c:pt idx="5183">
                  <c:v>0.40340744564733438</c:v>
                </c:pt>
                <c:pt idx="5184">
                  <c:v>0.38640728642062838</c:v>
                </c:pt>
                <c:pt idx="5185">
                  <c:v>0.42660930263745894</c:v>
                </c:pt>
                <c:pt idx="5186">
                  <c:v>0.36332408427370483</c:v>
                </c:pt>
                <c:pt idx="5187">
                  <c:v>0.40614065962105195</c:v>
                </c:pt>
                <c:pt idx="5188">
                  <c:v>0.41497869988068775</c:v>
                </c:pt>
                <c:pt idx="5189">
                  <c:v>0.36396343151740013</c:v>
                </c:pt>
                <c:pt idx="5190">
                  <c:v>0.40233459580194125</c:v>
                </c:pt>
                <c:pt idx="5191">
                  <c:v>0.33577840609535586</c:v>
                </c:pt>
                <c:pt idx="5192">
                  <c:v>0.41937501106456804</c:v>
                </c:pt>
                <c:pt idx="5193">
                  <c:v>0.37336160498936055</c:v>
                </c:pt>
                <c:pt idx="5194">
                  <c:v>0.38254840993459277</c:v>
                </c:pt>
                <c:pt idx="5195">
                  <c:v>0.42915419328708998</c:v>
                </c:pt>
                <c:pt idx="5196">
                  <c:v>0.39433710708700564</c:v>
                </c:pt>
                <c:pt idx="5197">
                  <c:v>0.41350685907726764</c:v>
                </c:pt>
                <c:pt idx="5198">
                  <c:v>0.37217888393190929</c:v>
                </c:pt>
                <c:pt idx="5199">
                  <c:v>0.4043247603144266</c:v>
                </c:pt>
                <c:pt idx="5200">
                  <c:v>0.4109759469292148</c:v>
                </c:pt>
                <c:pt idx="5201">
                  <c:v>0.44647653591228009</c:v>
                </c:pt>
                <c:pt idx="5202">
                  <c:v>0.38331313319475069</c:v>
                </c:pt>
                <c:pt idx="5203">
                  <c:v>0.42596768780486294</c:v>
                </c:pt>
                <c:pt idx="5204">
                  <c:v>0.43863293142728982</c:v>
                </c:pt>
                <c:pt idx="5205">
                  <c:v>0.45138482326127249</c:v>
                </c:pt>
                <c:pt idx="5206">
                  <c:v>0.38301506429538823</c:v>
                </c:pt>
                <c:pt idx="5207">
                  <c:v>0.39170235148998783</c:v>
                </c:pt>
                <c:pt idx="5208">
                  <c:v>0.44793801592660976</c:v>
                </c:pt>
                <c:pt idx="5209">
                  <c:v>0.42578939752980544</c:v>
                </c:pt>
                <c:pt idx="5210">
                  <c:v>0.41905029893482387</c:v>
                </c:pt>
                <c:pt idx="5211">
                  <c:v>0.35942551020574742</c:v>
                </c:pt>
                <c:pt idx="5212">
                  <c:v>0.42893730713784078</c:v>
                </c:pt>
                <c:pt idx="5213">
                  <c:v>0.44974171615378566</c:v>
                </c:pt>
                <c:pt idx="5214">
                  <c:v>0.45628548986892475</c:v>
                </c:pt>
                <c:pt idx="5215">
                  <c:v>0.4604913389419158</c:v>
                </c:pt>
                <c:pt idx="5216">
                  <c:v>0.40480449895046827</c:v>
                </c:pt>
                <c:pt idx="5217">
                  <c:v>0.43526668538253943</c:v>
                </c:pt>
                <c:pt idx="5218">
                  <c:v>0.49537442187226299</c:v>
                </c:pt>
                <c:pt idx="5219">
                  <c:v>0.42567718118179732</c:v>
                </c:pt>
                <c:pt idx="5220">
                  <c:v>0.47104558602223912</c:v>
                </c:pt>
                <c:pt idx="5221">
                  <c:v>0.41230404185052821</c:v>
                </c:pt>
                <c:pt idx="5222">
                  <c:v>0.39115339642013702</c:v>
                </c:pt>
                <c:pt idx="5223">
                  <c:v>0.40743343994458503</c:v>
                </c:pt>
                <c:pt idx="5224">
                  <c:v>0.40181760164517455</c:v>
                </c:pt>
                <c:pt idx="5225">
                  <c:v>0.46399170956927299</c:v>
                </c:pt>
                <c:pt idx="5226">
                  <c:v>0.44674705049265612</c:v>
                </c:pt>
                <c:pt idx="5227">
                  <c:v>0.53314790931619105</c:v>
                </c:pt>
                <c:pt idx="5228">
                  <c:v>0.42949773625896626</c:v>
                </c:pt>
                <c:pt idx="5229">
                  <c:v>0.42288039843405795</c:v>
                </c:pt>
                <c:pt idx="5230">
                  <c:v>0.47608425845311669</c:v>
                </c:pt>
                <c:pt idx="5231">
                  <c:v>0.43103109682830537</c:v>
                </c:pt>
                <c:pt idx="5232">
                  <c:v>0.47746012679012206</c:v>
                </c:pt>
                <c:pt idx="5233">
                  <c:v>0.43721191412259902</c:v>
                </c:pt>
                <c:pt idx="5234">
                  <c:v>0.47045679378465211</c:v>
                </c:pt>
                <c:pt idx="5235">
                  <c:v>0.47731612669381002</c:v>
                </c:pt>
                <c:pt idx="5236">
                  <c:v>0.45069747583721342</c:v>
                </c:pt>
                <c:pt idx="5237">
                  <c:v>0.49578359436184155</c:v>
                </c:pt>
                <c:pt idx="5238">
                  <c:v>0.39052123631213009</c:v>
                </c:pt>
                <c:pt idx="5239">
                  <c:v>0.3911051503488126</c:v>
                </c:pt>
                <c:pt idx="5240">
                  <c:v>0.47574410537403333</c:v>
                </c:pt>
                <c:pt idx="5241">
                  <c:v>0.50358380697949878</c:v>
                </c:pt>
                <c:pt idx="5242">
                  <c:v>0.44617427183096992</c:v>
                </c:pt>
                <c:pt idx="5243">
                  <c:v>0.49442925577287655</c:v>
                </c:pt>
                <c:pt idx="5244">
                  <c:v>0.43012815643307983</c:v>
                </c:pt>
                <c:pt idx="5245">
                  <c:v>0.41167359194851305</c:v>
                </c:pt>
                <c:pt idx="5246">
                  <c:v>0.44503923794565747</c:v>
                </c:pt>
                <c:pt idx="5247">
                  <c:v>0.39587106745043632</c:v>
                </c:pt>
                <c:pt idx="5248">
                  <c:v>0.53933852808130123</c:v>
                </c:pt>
                <c:pt idx="5249">
                  <c:v>0.480860365942962</c:v>
                </c:pt>
                <c:pt idx="5250">
                  <c:v>0.45929204193971579</c:v>
                </c:pt>
                <c:pt idx="5251">
                  <c:v>0.50541205271029921</c:v>
                </c:pt>
                <c:pt idx="5252">
                  <c:v>0.52220599591854355</c:v>
                </c:pt>
                <c:pt idx="5253">
                  <c:v>0.39147358467429694</c:v>
                </c:pt>
                <c:pt idx="5254">
                  <c:v>0.48082783438312682</c:v>
                </c:pt>
                <c:pt idx="5255">
                  <c:v>0.47616741410610414</c:v>
                </c:pt>
                <c:pt idx="5256">
                  <c:v>0.4162048576213464</c:v>
                </c:pt>
                <c:pt idx="5257">
                  <c:v>0.46714128151978951</c:v>
                </c:pt>
                <c:pt idx="5258">
                  <c:v>0.48102587476015624</c:v>
                </c:pt>
                <c:pt idx="5259">
                  <c:v>0.43993785520091711</c:v>
                </c:pt>
                <c:pt idx="5260">
                  <c:v>0.46192080271423896</c:v>
                </c:pt>
                <c:pt idx="5261">
                  <c:v>0.28553928724490513</c:v>
                </c:pt>
                <c:pt idx="5262">
                  <c:v>0.41720447081233919</c:v>
                </c:pt>
                <c:pt idx="5263">
                  <c:v>0.42932688364240262</c:v>
                </c:pt>
                <c:pt idx="5264">
                  <c:v>0.48673230186878708</c:v>
                </c:pt>
                <c:pt idx="5265">
                  <c:v>0.46713039593249978</c:v>
                </c:pt>
                <c:pt idx="5266">
                  <c:v>0.5135872334136683</c:v>
                </c:pt>
                <c:pt idx="5267">
                  <c:v>0.49748793976193023</c:v>
                </c:pt>
                <c:pt idx="5268">
                  <c:v>0.46718354820407804</c:v>
                </c:pt>
                <c:pt idx="5269">
                  <c:v>0.55928466744635075</c:v>
                </c:pt>
                <c:pt idx="5270">
                  <c:v>0.5157553400121061</c:v>
                </c:pt>
                <c:pt idx="5271">
                  <c:v>0.4940381734663174</c:v>
                </c:pt>
                <c:pt idx="5272">
                  <c:v>0.46890258351688152</c:v>
                </c:pt>
                <c:pt idx="5273">
                  <c:v>0.48522969367161317</c:v>
                </c:pt>
                <c:pt idx="5274">
                  <c:v>0.37189287013572797</c:v>
                </c:pt>
                <c:pt idx="5275">
                  <c:v>0.3949943794749019</c:v>
                </c:pt>
                <c:pt idx="5276">
                  <c:v>0.500311434451715</c:v>
                </c:pt>
                <c:pt idx="5277">
                  <c:v>0.46294433635373072</c:v>
                </c:pt>
                <c:pt idx="5278">
                  <c:v>0.45934739226087135</c:v>
                </c:pt>
                <c:pt idx="5279">
                  <c:v>0.5480726096252807</c:v>
                </c:pt>
                <c:pt idx="5280">
                  <c:v>0.52511787321427228</c:v>
                </c:pt>
                <c:pt idx="5281">
                  <c:v>0.49204386822388951</c:v>
                </c:pt>
                <c:pt idx="5282">
                  <c:v>0.39523836820383679</c:v>
                </c:pt>
                <c:pt idx="5283">
                  <c:v>0.46664174828346194</c:v>
                </c:pt>
                <c:pt idx="5284">
                  <c:v>0.49266806836062838</c:v>
                </c:pt>
                <c:pt idx="5285">
                  <c:v>0.4836218174288161</c:v>
                </c:pt>
                <c:pt idx="5286">
                  <c:v>0.49109247118385818</c:v>
                </c:pt>
                <c:pt idx="5287">
                  <c:v>0.4123694273739808</c:v>
                </c:pt>
                <c:pt idx="5288">
                  <c:v>0.23520297041483307</c:v>
                </c:pt>
                <c:pt idx="5289">
                  <c:v>0.36662340243913277</c:v>
                </c:pt>
                <c:pt idx="5290">
                  <c:v>0.41134151523156726</c:v>
                </c:pt>
                <c:pt idx="5291">
                  <c:v>0.48221633632031469</c:v>
                </c:pt>
                <c:pt idx="5292">
                  <c:v>0.40809651147692561</c:v>
                </c:pt>
                <c:pt idx="5293">
                  <c:v>0.45158196053580946</c:v>
                </c:pt>
                <c:pt idx="5294">
                  <c:v>0.47110564208459565</c:v>
                </c:pt>
                <c:pt idx="5295">
                  <c:v>0.47149910368101627</c:v>
                </c:pt>
                <c:pt idx="5296">
                  <c:v>0.54053912187192243</c:v>
                </c:pt>
                <c:pt idx="5297">
                  <c:v>0.42100949613428873</c:v>
                </c:pt>
                <c:pt idx="5298">
                  <c:v>0.53606756539819389</c:v>
                </c:pt>
                <c:pt idx="5299">
                  <c:v>0.55486511496660074</c:v>
                </c:pt>
                <c:pt idx="5300">
                  <c:v>0.53824110725913421</c:v>
                </c:pt>
                <c:pt idx="5301">
                  <c:v>0.44142825661338886</c:v>
                </c:pt>
                <c:pt idx="5302">
                  <c:v>0.51949203106903674</c:v>
                </c:pt>
                <c:pt idx="5303">
                  <c:v>0.50655527962434221</c:v>
                </c:pt>
                <c:pt idx="5304">
                  <c:v>0.52495958487549277</c:v>
                </c:pt>
                <c:pt idx="5305">
                  <c:v>0.52612888128597635</c:v>
                </c:pt>
                <c:pt idx="5306">
                  <c:v>0.47276454151614955</c:v>
                </c:pt>
                <c:pt idx="5307">
                  <c:v>0.5631699538494791</c:v>
                </c:pt>
                <c:pt idx="5308">
                  <c:v>0.51532162303991857</c:v>
                </c:pt>
                <c:pt idx="5309">
                  <c:v>0.48468264081234536</c:v>
                </c:pt>
                <c:pt idx="5310">
                  <c:v>0.44597237903984199</c:v>
                </c:pt>
                <c:pt idx="5311">
                  <c:v>0.4885687558829796</c:v>
                </c:pt>
                <c:pt idx="5312">
                  <c:v>0.58393807914018003</c:v>
                </c:pt>
                <c:pt idx="5313">
                  <c:v>0.50366750283931383</c:v>
                </c:pt>
                <c:pt idx="5314">
                  <c:v>0.51886689262462105</c:v>
                </c:pt>
                <c:pt idx="5315">
                  <c:v>0.51307053551090742</c:v>
                </c:pt>
                <c:pt idx="5316">
                  <c:v>0.47818499683096799</c:v>
                </c:pt>
                <c:pt idx="5317">
                  <c:v>0.54025030030349985</c:v>
                </c:pt>
                <c:pt idx="5318">
                  <c:v>0.52141091847767207</c:v>
                </c:pt>
                <c:pt idx="5319">
                  <c:v>0.4974519112868328</c:v>
                </c:pt>
                <c:pt idx="5320">
                  <c:v>0.61515827084346342</c:v>
                </c:pt>
                <c:pt idx="5321">
                  <c:v>0.50005340780119845</c:v>
                </c:pt>
                <c:pt idx="5322">
                  <c:v>0.55147183712130721</c:v>
                </c:pt>
                <c:pt idx="5323">
                  <c:v>0.52290706070394144</c:v>
                </c:pt>
                <c:pt idx="5324">
                  <c:v>0.51334257256276794</c:v>
                </c:pt>
                <c:pt idx="5325">
                  <c:v>0.60975145043438916</c:v>
                </c:pt>
                <c:pt idx="5326">
                  <c:v>0.50055334325106626</c:v>
                </c:pt>
                <c:pt idx="5327">
                  <c:v>0.57805015941960947</c:v>
                </c:pt>
                <c:pt idx="5328">
                  <c:v>0.57911431374150213</c:v>
                </c:pt>
                <c:pt idx="5329">
                  <c:v>0.59789477074015307</c:v>
                </c:pt>
                <c:pt idx="5330">
                  <c:v>0.6038442836809792</c:v>
                </c:pt>
                <c:pt idx="5331">
                  <c:v>0.50460843924866461</c:v>
                </c:pt>
                <c:pt idx="5332">
                  <c:v>0.60390503519912642</c:v>
                </c:pt>
                <c:pt idx="5333">
                  <c:v>0.49819795764794722</c:v>
                </c:pt>
                <c:pt idx="5334">
                  <c:v>0.45401349248042738</c:v>
                </c:pt>
                <c:pt idx="5335">
                  <c:v>0.51276725926178635</c:v>
                </c:pt>
                <c:pt idx="5336">
                  <c:v>0.57219620574349317</c:v>
                </c:pt>
                <c:pt idx="5337">
                  <c:v>0.56073151495822771</c:v>
                </c:pt>
                <c:pt idx="5338">
                  <c:v>0.51952790455711328</c:v>
                </c:pt>
                <c:pt idx="5339">
                  <c:v>0.59788481986324926</c:v>
                </c:pt>
                <c:pt idx="5340">
                  <c:v>0.56313108115501687</c:v>
                </c:pt>
                <c:pt idx="5341">
                  <c:v>0.55691031582612904</c:v>
                </c:pt>
                <c:pt idx="5342">
                  <c:v>0.53891857021601774</c:v>
                </c:pt>
                <c:pt idx="5343">
                  <c:v>0.51131510393412738</c:v>
                </c:pt>
                <c:pt idx="5344">
                  <c:v>0.57938767945145542</c:v>
                </c:pt>
                <c:pt idx="5345">
                  <c:v>0.61377106430123718</c:v>
                </c:pt>
                <c:pt idx="5346">
                  <c:v>0.56350098794018011</c:v>
                </c:pt>
                <c:pt idx="5347">
                  <c:v>0.55834088825700701</c:v>
                </c:pt>
                <c:pt idx="5348">
                  <c:v>0.57168126613221582</c:v>
                </c:pt>
                <c:pt idx="5349">
                  <c:v>0.5713141091714482</c:v>
                </c:pt>
                <c:pt idx="5350">
                  <c:v>0.5252965780223523</c:v>
                </c:pt>
                <c:pt idx="5351">
                  <c:v>0.55509460358561957</c:v>
                </c:pt>
                <c:pt idx="5352">
                  <c:v>0.59252568223210877</c:v>
                </c:pt>
                <c:pt idx="5353">
                  <c:v>0.6198409908260113</c:v>
                </c:pt>
                <c:pt idx="5354">
                  <c:v>0.59506961009249215</c:v>
                </c:pt>
                <c:pt idx="5355">
                  <c:v>0.56128011477430206</c:v>
                </c:pt>
                <c:pt idx="5356">
                  <c:v>0.54963083898081844</c:v>
                </c:pt>
                <c:pt idx="5357">
                  <c:v>0.61861346291452235</c:v>
                </c:pt>
                <c:pt idx="5358">
                  <c:v>0.5413566005010374</c:v>
                </c:pt>
                <c:pt idx="5359">
                  <c:v>0.61514669825468049</c:v>
                </c:pt>
                <c:pt idx="5360">
                  <c:v>0.62011695470151229</c:v>
                </c:pt>
                <c:pt idx="5361">
                  <c:v>0.63237873887894391</c:v>
                </c:pt>
                <c:pt idx="5362">
                  <c:v>0.58689864689855742</c:v>
                </c:pt>
                <c:pt idx="5363">
                  <c:v>0.57660661971207128</c:v>
                </c:pt>
                <c:pt idx="5364">
                  <c:v>0.57886081157232971</c:v>
                </c:pt>
                <c:pt idx="5365">
                  <c:v>0.53832246726316302</c:v>
                </c:pt>
                <c:pt idx="5366">
                  <c:v>0.54668581926927573</c:v>
                </c:pt>
                <c:pt idx="5367">
                  <c:v>0.56563714876015014</c:v>
                </c:pt>
                <c:pt idx="5368">
                  <c:v>0.64539257410421624</c:v>
                </c:pt>
                <c:pt idx="5369">
                  <c:v>0.60266124204648552</c:v>
                </c:pt>
                <c:pt idx="5370">
                  <c:v>0.67220607442060998</c:v>
                </c:pt>
                <c:pt idx="5371">
                  <c:v>0.63338023601149451</c:v>
                </c:pt>
                <c:pt idx="5372">
                  <c:v>0.61311781871500504</c:v>
                </c:pt>
                <c:pt idx="5373">
                  <c:v>0.6195300718738197</c:v>
                </c:pt>
                <c:pt idx="5374">
                  <c:v>0.6968962527042607</c:v>
                </c:pt>
                <c:pt idx="5375">
                  <c:v>0.62006925321956008</c:v>
                </c:pt>
                <c:pt idx="5376">
                  <c:v>0.70852395040528904</c:v>
                </c:pt>
                <c:pt idx="5377">
                  <c:v>0.60447817911965862</c:v>
                </c:pt>
                <c:pt idx="5378">
                  <c:v>0.56844423931191224</c:v>
                </c:pt>
                <c:pt idx="5379">
                  <c:v>0.5843133190492964</c:v>
                </c:pt>
                <c:pt idx="5380">
                  <c:v>0.65263207807029722</c:v>
                </c:pt>
                <c:pt idx="5381">
                  <c:v>0.65922701107028214</c:v>
                </c:pt>
                <c:pt idx="5382">
                  <c:v>0.61651521028744238</c:v>
                </c:pt>
                <c:pt idx="5383">
                  <c:v>0.62652058124062415</c:v>
                </c:pt>
                <c:pt idx="5384">
                  <c:v>0.69196223628551512</c:v>
                </c:pt>
                <c:pt idx="5385">
                  <c:v>0.64064476066107801</c:v>
                </c:pt>
                <c:pt idx="5386">
                  <c:v>0.66145889322908125</c:v>
                </c:pt>
                <c:pt idx="5387">
                  <c:v>0.65612797811809143</c:v>
                </c:pt>
                <c:pt idx="5388">
                  <c:v>0.63797778524229376</c:v>
                </c:pt>
                <c:pt idx="5389">
                  <c:v>0.64834500525434335</c:v>
                </c:pt>
                <c:pt idx="5390">
                  <c:v>0.74932494065882715</c:v>
                </c:pt>
                <c:pt idx="5391">
                  <c:v>0.61933681665288165</c:v>
                </c:pt>
                <c:pt idx="5392">
                  <c:v>0.64361803312710386</c:v>
                </c:pt>
                <c:pt idx="5393">
                  <c:v>0.69003677446859801</c:v>
                </c:pt>
                <c:pt idx="5394">
                  <c:v>0.65528525566533113</c:v>
                </c:pt>
                <c:pt idx="5395">
                  <c:v>0.69742126618200107</c:v>
                </c:pt>
                <c:pt idx="5396">
                  <c:v>0.67924427268606724</c:v>
                </c:pt>
                <c:pt idx="5397">
                  <c:v>0.70566892461864617</c:v>
                </c:pt>
                <c:pt idx="5398">
                  <c:v>0.73989056499610084</c:v>
                </c:pt>
                <c:pt idx="5399">
                  <c:v>0.72422835820173315</c:v>
                </c:pt>
                <c:pt idx="5400">
                  <c:v>0.53526598483771315</c:v>
                </c:pt>
                <c:pt idx="5401">
                  <c:v>0.60245815962975469</c:v>
                </c:pt>
                <c:pt idx="5402">
                  <c:v>0.60963412249153459</c:v>
                </c:pt>
                <c:pt idx="5403">
                  <c:v>0.63006407971135603</c:v>
                </c:pt>
                <c:pt idx="5404">
                  <c:v>0.62063117264932233</c:v>
                </c:pt>
                <c:pt idx="5405">
                  <c:v>0.63336377732580695</c:v>
                </c:pt>
                <c:pt idx="5406">
                  <c:v>0.58071361195937354</c:v>
                </c:pt>
                <c:pt idx="5407">
                  <c:v>0.62237744169134956</c:v>
                </c:pt>
                <c:pt idx="5408">
                  <c:v>0.64870320347508537</c:v>
                </c:pt>
                <c:pt idx="5409">
                  <c:v>0.70867573118499338</c:v>
                </c:pt>
                <c:pt idx="5410">
                  <c:v>0.67673699445174107</c:v>
                </c:pt>
                <c:pt idx="5411">
                  <c:v>0.61441756959191496</c:v>
                </c:pt>
                <c:pt idx="5412">
                  <c:v>0.67929208149434706</c:v>
                </c:pt>
                <c:pt idx="5413">
                  <c:v>0.70000765797449671</c:v>
                </c:pt>
                <c:pt idx="5414">
                  <c:v>0.69238389636928999</c:v>
                </c:pt>
                <c:pt idx="5415">
                  <c:v>0.69173584406683963</c:v>
                </c:pt>
                <c:pt idx="5416">
                  <c:v>0.70775121769205762</c:v>
                </c:pt>
                <c:pt idx="5417">
                  <c:v>0.7710888259673474</c:v>
                </c:pt>
                <c:pt idx="5418">
                  <c:v>0.73525133523050312</c:v>
                </c:pt>
                <c:pt idx="5419">
                  <c:v>0.73858165538919396</c:v>
                </c:pt>
                <c:pt idx="5420">
                  <c:v>0.72645612736620335</c:v>
                </c:pt>
                <c:pt idx="5421">
                  <c:v>0.63709588194075517</c:v>
                </c:pt>
                <c:pt idx="5422">
                  <c:v>0.6050969738325418</c:v>
                </c:pt>
                <c:pt idx="5423">
                  <c:v>0.48933054244043783</c:v>
                </c:pt>
                <c:pt idx="5424">
                  <c:v>0.3598729914005242</c:v>
                </c:pt>
                <c:pt idx="5425">
                  <c:v>0.66394022768766392</c:v>
                </c:pt>
                <c:pt idx="5426">
                  <c:v>0.64576843836720221</c:v>
                </c:pt>
                <c:pt idx="5427">
                  <c:v>0.6375990329979514</c:v>
                </c:pt>
                <c:pt idx="5428">
                  <c:v>0.65731886983756138</c:v>
                </c:pt>
                <c:pt idx="5429">
                  <c:v>0.68346290057475578</c:v>
                </c:pt>
                <c:pt idx="5430">
                  <c:v>0.78133212935832619</c:v>
                </c:pt>
                <c:pt idx="5431">
                  <c:v>0.72738633888670112</c:v>
                </c:pt>
                <c:pt idx="5432">
                  <c:v>0.71153738469184202</c:v>
                </c:pt>
                <c:pt idx="5433">
                  <c:v>0.71539449464200877</c:v>
                </c:pt>
                <c:pt idx="5434">
                  <c:v>0.75280882909411007</c:v>
                </c:pt>
                <c:pt idx="5435">
                  <c:v>0.71902217377714694</c:v>
                </c:pt>
                <c:pt idx="5436">
                  <c:v>0.69731755270245177</c:v>
                </c:pt>
                <c:pt idx="5437">
                  <c:v>0.76649960584570931</c:v>
                </c:pt>
                <c:pt idx="5438">
                  <c:v>0.6329998757160219</c:v>
                </c:pt>
                <c:pt idx="5439">
                  <c:v>0.73899938066509019</c:v>
                </c:pt>
                <c:pt idx="5440">
                  <c:v>0.74697358127460967</c:v>
                </c:pt>
                <c:pt idx="5441">
                  <c:v>0.7807270752331229</c:v>
                </c:pt>
                <c:pt idx="5442">
                  <c:v>0.74609261343527444</c:v>
                </c:pt>
                <c:pt idx="5443">
                  <c:v>0.74822279897951538</c:v>
                </c:pt>
                <c:pt idx="5444">
                  <c:v>0.64443203410873662</c:v>
                </c:pt>
                <c:pt idx="5445">
                  <c:v>0.70377654315985916</c:v>
                </c:pt>
                <c:pt idx="5446">
                  <c:v>0.70512943837344788</c:v>
                </c:pt>
                <c:pt idx="5447">
                  <c:v>0.72212121056345258</c:v>
                </c:pt>
                <c:pt idx="5448">
                  <c:v>0.66131640421681559</c:v>
                </c:pt>
                <c:pt idx="5449">
                  <c:v>0.68237156745255478</c:v>
                </c:pt>
                <c:pt idx="5450">
                  <c:v>0.75823354424938094</c:v>
                </c:pt>
                <c:pt idx="5451">
                  <c:v>0.84269691040033601</c:v>
                </c:pt>
                <c:pt idx="5452">
                  <c:v>0.77377886713380228</c:v>
                </c:pt>
                <c:pt idx="5453">
                  <c:v>0.7858276843209856</c:v>
                </c:pt>
                <c:pt idx="5454">
                  <c:v>0.79152918176366727</c:v>
                </c:pt>
                <c:pt idx="5455">
                  <c:v>0.72637742694882035</c:v>
                </c:pt>
                <c:pt idx="5456">
                  <c:v>0.73270698767908571</c:v>
                </c:pt>
                <c:pt idx="5457">
                  <c:v>0.77414267040269791</c:v>
                </c:pt>
                <c:pt idx="5458">
                  <c:v>0.7419078663024502</c:v>
                </c:pt>
                <c:pt idx="5459">
                  <c:v>0.21867826422734157</c:v>
                </c:pt>
                <c:pt idx="5460">
                  <c:v>0.23898030064892384</c:v>
                </c:pt>
                <c:pt idx="5461">
                  <c:v>0.31439721529215425</c:v>
                </c:pt>
                <c:pt idx="5462">
                  <c:v>0.38780291819178597</c:v>
                </c:pt>
                <c:pt idx="5463">
                  <c:v>0.40160885909226934</c:v>
                </c:pt>
                <c:pt idx="5464">
                  <c:v>0.44777736642044796</c:v>
                </c:pt>
                <c:pt idx="5465">
                  <c:v>0.47983372210015224</c:v>
                </c:pt>
                <c:pt idx="5466">
                  <c:v>0.5728918472263933</c:v>
                </c:pt>
                <c:pt idx="5467">
                  <c:v>0.54399671331058574</c:v>
                </c:pt>
                <c:pt idx="5468">
                  <c:v>0.35764262816028297</c:v>
                </c:pt>
                <c:pt idx="5469">
                  <c:v>0.28489027195397854</c:v>
                </c:pt>
                <c:pt idx="5470">
                  <c:v>0.30258634129533191</c:v>
                </c:pt>
                <c:pt idx="5471">
                  <c:v>0.31758316790270252</c:v>
                </c:pt>
                <c:pt idx="5472">
                  <c:v>0.35212838920799511</c:v>
                </c:pt>
                <c:pt idx="5473">
                  <c:v>0.34189732550439478</c:v>
                </c:pt>
                <c:pt idx="5474">
                  <c:v>0.31305180181114584</c:v>
                </c:pt>
                <c:pt idx="5475">
                  <c:v>0.42139698414716026</c:v>
                </c:pt>
                <c:pt idx="5476">
                  <c:v>0.38653092901682934</c:v>
                </c:pt>
                <c:pt idx="5477">
                  <c:v>0.38880526725740938</c:v>
                </c:pt>
                <c:pt idx="5478">
                  <c:v>0.40032071753563342</c:v>
                </c:pt>
                <c:pt idx="5479">
                  <c:v>0.4355280808006663</c:v>
                </c:pt>
                <c:pt idx="5480">
                  <c:v>0.42707801614737056</c:v>
                </c:pt>
                <c:pt idx="5481">
                  <c:v>0.45118252096930017</c:v>
                </c:pt>
                <c:pt idx="5482">
                  <c:v>0.38230260018769219</c:v>
                </c:pt>
                <c:pt idx="5483">
                  <c:v>0.37356787454833384</c:v>
                </c:pt>
                <c:pt idx="5484">
                  <c:v>0.41559191878319851</c:v>
                </c:pt>
                <c:pt idx="5485">
                  <c:v>0.45456676376595051</c:v>
                </c:pt>
                <c:pt idx="5486">
                  <c:v>0.42427135976803781</c:v>
                </c:pt>
                <c:pt idx="5487">
                  <c:v>0.35684044370720785</c:v>
                </c:pt>
                <c:pt idx="5488">
                  <c:v>0.48605764495167975</c:v>
                </c:pt>
                <c:pt idx="5489">
                  <c:v>0.33787066608281341</c:v>
                </c:pt>
                <c:pt idx="5490">
                  <c:v>0.41813389061513284</c:v>
                </c:pt>
                <c:pt idx="5491">
                  <c:v>0.57105678269851801</c:v>
                </c:pt>
                <c:pt idx="5492">
                  <c:v>0.39049115126519146</c:v>
                </c:pt>
                <c:pt idx="5493">
                  <c:v>0.41603383529130522</c:v>
                </c:pt>
                <c:pt idx="5494">
                  <c:v>0.43718220047732465</c:v>
                </c:pt>
                <c:pt idx="5495">
                  <c:v>0.4149725253883324</c:v>
                </c:pt>
                <c:pt idx="5496">
                  <c:v>0.43577310199322106</c:v>
                </c:pt>
                <c:pt idx="5497">
                  <c:v>0.38063654921063511</c:v>
                </c:pt>
                <c:pt idx="5498">
                  <c:v>0.50172981492595958</c:v>
                </c:pt>
                <c:pt idx="5499">
                  <c:v>0.44983673755372727</c:v>
                </c:pt>
                <c:pt idx="5500">
                  <c:v>0.5174352653245099</c:v>
                </c:pt>
                <c:pt idx="5501">
                  <c:v>0.52142807783783518</c:v>
                </c:pt>
                <c:pt idx="5502">
                  <c:v>0.45732251622287934</c:v>
                </c:pt>
                <c:pt idx="5503">
                  <c:v>0.60333721584737277</c:v>
                </c:pt>
                <c:pt idx="5504">
                  <c:v>0.44121452780793818</c:v>
                </c:pt>
                <c:pt idx="5505">
                  <c:v>0.58526833628177732</c:v>
                </c:pt>
                <c:pt idx="5506">
                  <c:v>0.44537653139552363</c:v>
                </c:pt>
                <c:pt idx="5507">
                  <c:v>0.53535551461069653</c:v>
                </c:pt>
                <c:pt idx="5508">
                  <c:v>0.54792969755972065</c:v>
                </c:pt>
                <c:pt idx="5509">
                  <c:v>0.50010965591457901</c:v>
                </c:pt>
                <c:pt idx="5510">
                  <c:v>0.47724454218876572</c:v>
                </c:pt>
                <c:pt idx="5511">
                  <c:v>0.53151703398255024</c:v>
                </c:pt>
                <c:pt idx="5512">
                  <c:v>0.49208109489672741</c:v>
                </c:pt>
                <c:pt idx="5513">
                  <c:v>0.54026558060806307</c:v>
                </c:pt>
                <c:pt idx="5514">
                  <c:v>0.49644799486102786</c:v>
                </c:pt>
                <c:pt idx="5515">
                  <c:v>0.52500053342460407</c:v>
                </c:pt>
                <c:pt idx="5516">
                  <c:v>0.4572595755593683</c:v>
                </c:pt>
                <c:pt idx="5517">
                  <c:v>0.59333322216973239</c:v>
                </c:pt>
                <c:pt idx="5518">
                  <c:v>0.47643272204466425</c:v>
                </c:pt>
                <c:pt idx="5519">
                  <c:v>0.49740552454036452</c:v>
                </c:pt>
                <c:pt idx="5520">
                  <c:v>0.51309795925031521</c:v>
                </c:pt>
                <c:pt idx="5521">
                  <c:v>0.58885644745610544</c:v>
                </c:pt>
                <c:pt idx="5522">
                  <c:v>0.5241422286110935</c:v>
                </c:pt>
                <c:pt idx="5523">
                  <c:v>0.53218389415759526</c:v>
                </c:pt>
                <c:pt idx="5524">
                  <c:v>0.58477732063090526</c:v>
                </c:pt>
                <c:pt idx="5525">
                  <c:v>0.48277143753136048</c:v>
                </c:pt>
                <c:pt idx="5526">
                  <c:v>0.64767773375424209</c:v>
                </c:pt>
                <c:pt idx="5527">
                  <c:v>0.4548907046590025</c:v>
                </c:pt>
                <c:pt idx="5528">
                  <c:v>0.62715034242050405</c:v>
                </c:pt>
                <c:pt idx="5529">
                  <c:v>0.47384183351671344</c:v>
                </c:pt>
                <c:pt idx="5530">
                  <c:v>0.67771987443814163</c:v>
                </c:pt>
                <c:pt idx="5531">
                  <c:v>0.54360445199724328</c:v>
                </c:pt>
                <c:pt idx="5532">
                  <c:v>0.5946763947369671</c:v>
                </c:pt>
                <c:pt idx="5533">
                  <c:v>0.62447497607969016</c:v>
                </c:pt>
                <c:pt idx="5534">
                  <c:v>0.52660492880420529</c:v>
                </c:pt>
                <c:pt idx="5535">
                  <c:v>0.64162361893312048</c:v>
                </c:pt>
                <c:pt idx="5536">
                  <c:v>0.40968566676804108</c:v>
                </c:pt>
                <c:pt idx="5537">
                  <c:v>0.37921065978775648</c:v>
                </c:pt>
                <c:pt idx="5538">
                  <c:v>0.38070610072547206</c:v>
                </c:pt>
                <c:pt idx="5539">
                  <c:v>0.47208577191330214</c:v>
                </c:pt>
                <c:pt idx="5540">
                  <c:v>0.4719044437741361</c:v>
                </c:pt>
                <c:pt idx="5541">
                  <c:v>0.4451872758182609</c:v>
                </c:pt>
                <c:pt idx="5542">
                  <c:v>0.50873897809545943</c:v>
                </c:pt>
                <c:pt idx="5543">
                  <c:v>0.35323934449760952</c:v>
                </c:pt>
                <c:pt idx="5544">
                  <c:v>0.48500302092471309</c:v>
                </c:pt>
                <c:pt idx="5545">
                  <c:v>0.45745969472932491</c:v>
                </c:pt>
                <c:pt idx="5546">
                  <c:v>0.46552112346761004</c:v>
                </c:pt>
                <c:pt idx="5547">
                  <c:v>0.44270001263065661</c:v>
                </c:pt>
                <c:pt idx="5548">
                  <c:v>0.46635744835743492</c:v>
                </c:pt>
                <c:pt idx="5549">
                  <c:v>0.45676803042715691</c:v>
                </c:pt>
                <c:pt idx="5550">
                  <c:v>0.50616809824567843</c:v>
                </c:pt>
                <c:pt idx="5551">
                  <c:v>0.51046804501090526</c:v>
                </c:pt>
                <c:pt idx="5552">
                  <c:v>0.48499349250121671</c:v>
                </c:pt>
                <c:pt idx="5553">
                  <c:v>0.40950566489532597</c:v>
                </c:pt>
                <c:pt idx="5554">
                  <c:v>0.51691224177795536</c:v>
                </c:pt>
                <c:pt idx="5555">
                  <c:v>0.50771319618410293</c:v>
                </c:pt>
                <c:pt idx="5556">
                  <c:v>0.53087189550060487</c:v>
                </c:pt>
                <c:pt idx="5557">
                  <c:v>0.47765693802126225</c:v>
                </c:pt>
                <c:pt idx="5558">
                  <c:v>0.48980218894370836</c:v>
                </c:pt>
                <c:pt idx="5559">
                  <c:v>0.53391307126172216</c:v>
                </c:pt>
                <c:pt idx="5560">
                  <c:v>0.4814273881709234</c:v>
                </c:pt>
                <c:pt idx="5561">
                  <c:v>0.50443965963336734</c:v>
                </c:pt>
                <c:pt idx="5562">
                  <c:v>0.58055517227286213</c:v>
                </c:pt>
                <c:pt idx="5563">
                  <c:v>0.5003306887433151</c:v>
                </c:pt>
                <c:pt idx="5564">
                  <c:v>0.45478913415169281</c:v>
                </c:pt>
                <c:pt idx="5565">
                  <c:v>0.55786666413093544</c:v>
                </c:pt>
                <c:pt idx="5566">
                  <c:v>0.46899930384090405</c:v>
                </c:pt>
                <c:pt idx="5567">
                  <c:v>0.54437471882981781</c:v>
                </c:pt>
                <c:pt idx="5568">
                  <c:v>0.51890889709162769</c:v>
                </c:pt>
                <c:pt idx="5569">
                  <c:v>0.57747516939002896</c:v>
                </c:pt>
                <c:pt idx="5570">
                  <c:v>0.6022173429676495</c:v>
                </c:pt>
                <c:pt idx="5571">
                  <c:v>0.50813269924939874</c:v>
                </c:pt>
                <c:pt idx="5572">
                  <c:v>0.48700912525482254</c:v>
                </c:pt>
                <c:pt idx="5573">
                  <c:v>0.64271800512793309</c:v>
                </c:pt>
                <c:pt idx="5574">
                  <c:v>0.56256808122238111</c:v>
                </c:pt>
                <c:pt idx="5575">
                  <c:v>0.47291540073905203</c:v>
                </c:pt>
                <c:pt idx="5576">
                  <c:v>0.60773594617755367</c:v>
                </c:pt>
                <c:pt idx="5577">
                  <c:v>0.55418811017245573</c:v>
                </c:pt>
                <c:pt idx="5578">
                  <c:v>0.52593393289771539</c:v>
                </c:pt>
                <c:pt idx="5579">
                  <c:v>0.61832175763817221</c:v>
                </c:pt>
                <c:pt idx="5580">
                  <c:v>0.47463394204131248</c:v>
                </c:pt>
                <c:pt idx="5581">
                  <c:v>0.61413723936628506</c:v>
                </c:pt>
                <c:pt idx="5582">
                  <c:v>0.61021508273734737</c:v>
                </c:pt>
                <c:pt idx="5583">
                  <c:v>0.70857460307101128</c:v>
                </c:pt>
                <c:pt idx="5584">
                  <c:v>0.4963011740110424</c:v>
                </c:pt>
                <c:pt idx="5585">
                  <c:v>0.69665363802210678</c:v>
                </c:pt>
                <c:pt idx="5586">
                  <c:v>0.61734119207386917</c:v>
                </c:pt>
                <c:pt idx="5587">
                  <c:v>0.48334904533743389</c:v>
                </c:pt>
                <c:pt idx="5588">
                  <c:v>0.72560421138601572</c:v>
                </c:pt>
                <c:pt idx="5589">
                  <c:v>0.61260788380177489</c:v>
                </c:pt>
                <c:pt idx="5590">
                  <c:v>0.51084641950068876</c:v>
                </c:pt>
                <c:pt idx="5591">
                  <c:v>0.68932420197840993</c:v>
                </c:pt>
                <c:pt idx="5592">
                  <c:v>0.6674270185598471</c:v>
                </c:pt>
                <c:pt idx="5593">
                  <c:v>0.57735244190166846</c:v>
                </c:pt>
                <c:pt idx="5594">
                  <c:v>0.62867208614381009</c:v>
                </c:pt>
                <c:pt idx="5595">
                  <c:v>0.66793079763214047</c:v>
                </c:pt>
                <c:pt idx="5596">
                  <c:v>0.63269034424057013</c:v>
                </c:pt>
                <c:pt idx="5597">
                  <c:v>0.52785417640068522</c:v>
                </c:pt>
                <c:pt idx="5598">
                  <c:v>0.67848223892272252</c:v>
                </c:pt>
                <c:pt idx="5599">
                  <c:v>0.44804575424693233</c:v>
                </c:pt>
                <c:pt idx="5600">
                  <c:v>0.49891626882965345</c:v>
                </c:pt>
                <c:pt idx="5601">
                  <c:v>0.67559522819582496</c:v>
                </c:pt>
                <c:pt idx="5602">
                  <c:v>0.73302529886104428</c:v>
                </c:pt>
                <c:pt idx="5603">
                  <c:v>0.54817599836583919</c:v>
                </c:pt>
                <c:pt idx="5604">
                  <c:v>0.7354852146372669</c:v>
                </c:pt>
                <c:pt idx="5605">
                  <c:v>0.68062292121945855</c:v>
                </c:pt>
                <c:pt idx="5606">
                  <c:v>0.70143057397623298</c:v>
                </c:pt>
                <c:pt idx="5607">
                  <c:v>0.59658691097339922</c:v>
                </c:pt>
                <c:pt idx="5608">
                  <c:v>0.76840371790469675</c:v>
                </c:pt>
                <c:pt idx="5609">
                  <c:v>0.61385663687801795</c:v>
                </c:pt>
                <c:pt idx="5610">
                  <c:v>0.57595782936486728</c:v>
                </c:pt>
                <c:pt idx="5611">
                  <c:v>0.75606109633187579</c:v>
                </c:pt>
                <c:pt idx="5612">
                  <c:v>0.63971361248773317</c:v>
                </c:pt>
                <c:pt idx="5613">
                  <c:v>0.6733785499643874</c:v>
                </c:pt>
                <c:pt idx="5614">
                  <c:v>0.62479062903445692</c:v>
                </c:pt>
                <c:pt idx="5615">
                  <c:v>0.59157370292563316</c:v>
                </c:pt>
                <c:pt idx="5616">
                  <c:v>0.57972878804096406</c:v>
                </c:pt>
                <c:pt idx="5617">
                  <c:v>0.52452071776131881</c:v>
                </c:pt>
                <c:pt idx="5618">
                  <c:v>0.71547285088780788</c:v>
                </c:pt>
                <c:pt idx="5619">
                  <c:v>0.62887274407208915</c:v>
                </c:pt>
                <c:pt idx="5620">
                  <c:v>0.61175539697316095</c:v>
                </c:pt>
                <c:pt idx="5621">
                  <c:v>0.60685596126580166</c:v>
                </c:pt>
                <c:pt idx="5622">
                  <c:v>0.6750753213716828</c:v>
                </c:pt>
                <c:pt idx="5623">
                  <c:v>0.75222222608629175</c:v>
                </c:pt>
                <c:pt idx="5624">
                  <c:v>0.56416665526991128</c:v>
                </c:pt>
                <c:pt idx="5625">
                  <c:v>0.57116138171572484</c:v>
                </c:pt>
                <c:pt idx="5626">
                  <c:v>0.64145899615275781</c:v>
                </c:pt>
                <c:pt idx="5627">
                  <c:v>0.57625470572815862</c:v>
                </c:pt>
                <c:pt idx="5628">
                  <c:v>0.53721487566747161</c:v>
                </c:pt>
                <c:pt idx="5629">
                  <c:v>0.66938211567456829</c:v>
                </c:pt>
                <c:pt idx="5630">
                  <c:v>0.67243650151277157</c:v>
                </c:pt>
                <c:pt idx="5631">
                  <c:v>0.62449783264318171</c:v>
                </c:pt>
                <c:pt idx="5632">
                  <c:v>0.67704983913916938</c:v>
                </c:pt>
                <c:pt idx="5633">
                  <c:v>0.67842386540112154</c:v>
                </c:pt>
                <c:pt idx="5634">
                  <c:v>0.64667133895451245</c:v>
                </c:pt>
                <c:pt idx="5635">
                  <c:v>0.68878937773794768</c:v>
                </c:pt>
                <c:pt idx="5636">
                  <c:v>0.67432027473627654</c:v>
                </c:pt>
                <c:pt idx="5637">
                  <c:v>0.68141836615546381</c:v>
                </c:pt>
                <c:pt idx="5638">
                  <c:v>0.6988446948872078</c:v>
                </c:pt>
                <c:pt idx="5639">
                  <c:v>0.62383663610936746</c:v>
                </c:pt>
                <c:pt idx="5640">
                  <c:v>0.66268984083841154</c:v>
                </c:pt>
                <c:pt idx="5641">
                  <c:v>0.63219355248019515</c:v>
                </c:pt>
                <c:pt idx="5642">
                  <c:v>0.64578024613336404</c:v>
                </c:pt>
                <c:pt idx="5643">
                  <c:v>0.67045313418385266</c:v>
                </c:pt>
                <c:pt idx="5644">
                  <c:v>0.69333216111411577</c:v>
                </c:pt>
                <c:pt idx="5645">
                  <c:v>0.70236222148498506</c:v>
                </c:pt>
                <c:pt idx="5646">
                  <c:v>0.71250837315574933</c:v>
                </c:pt>
                <c:pt idx="5647">
                  <c:v>0.65644490172911796</c:v>
                </c:pt>
                <c:pt idx="5648">
                  <c:v>0.77649899361761998</c:v>
                </c:pt>
                <c:pt idx="5649">
                  <c:v>0.76002922932527917</c:v>
                </c:pt>
                <c:pt idx="5650">
                  <c:v>0.68916192423067146</c:v>
                </c:pt>
                <c:pt idx="5651">
                  <c:v>0.65789009280817934</c:v>
                </c:pt>
                <c:pt idx="5652">
                  <c:v>0.66608809012555248</c:v>
                </c:pt>
                <c:pt idx="5653">
                  <c:v>0.69713379827141697</c:v>
                </c:pt>
                <c:pt idx="5654">
                  <c:v>0.63301749219270775</c:v>
                </c:pt>
                <c:pt idx="5655">
                  <c:v>0.71680411999676352</c:v>
                </c:pt>
                <c:pt idx="5656">
                  <c:v>0.68565794104051869</c:v>
                </c:pt>
                <c:pt idx="5657">
                  <c:v>0.64060822377290083</c:v>
                </c:pt>
                <c:pt idx="5658">
                  <c:v>0.70325744191323669</c:v>
                </c:pt>
                <c:pt idx="5659">
                  <c:v>0.68756080122612329</c:v>
                </c:pt>
                <c:pt idx="5660">
                  <c:v>0.67860711594629142</c:v>
                </c:pt>
                <c:pt idx="5661">
                  <c:v>0.69295663630467008</c:v>
                </c:pt>
                <c:pt idx="5662">
                  <c:v>0.83785565711153276</c:v>
                </c:pt>
                <c:pt idx="5663">
                  <c:v>0.60661396330223483</c:v>
                </c:pt>
                <c:pt idx="5664">
                  <c:v>0.80207695517615252</c:v>
                </c:pt>
                <c:pt idx="5665">
                  <c:v>0.69478287564014352</c:v>
                </c:pt>
                <c:pt idx="5666">
                  <c:v>0.6941714528201155</c:v>
                </c:pt>
                <c:pt idx="5667">
                  <c:v>0.72151762948142406</c:v>
                </c:pt>
                <c:pt idx="5668">
                  <c:v>0.78809887162342418</c:v>
                </c:pt>
                <c:pt idx="5669">
                  <c:v>0.70298418378625072</c:v>
                </c:pt>
                <c:pt idx="5670">
                  <c:v>0.64415613498935687</c:v>
                </c:pt>
                <c:pt idx="5671">
                  <c:v>0.78807399718787041</c:v>
                </c:pt>
                <c:pt idx="5672">
                  <c:v>0.73736014648802506</c:v>
                </c:pt>
                <c:pt idx="5673">
                  <c:v>0.69820402083858124</c:v>
                </c:pt>
                <c:pt idx="5674">
                  <c:v>0.73687958536130327</c:v>
                </c:pt>
                <c:pt idx="5675">
                  <c:v>0.7312684228342099</c:v>
                </c:pt>
                <c:pt idx="5676">
                  <c:v>0.72036025067266851</c:v>
                </c:pt>
                <c:pt idx="5677">
                  <c:v>0.83021263012470548</c:v>
                </c:pt>
                <c:pt idx="5678">
                  <c:v>0.81595413666812799</c:v>
                </c:pt>
                <c:pt idx="5679">
                  <c:v>0.74901197333348657</c:v>
                </c:pt>
                <c:pt idx="5680">
                  <c:v>0.76240526367374206</c:v>
                </c:pt>
                <c:pt idx="5681">
                  <c:v>0.77945048605533329</c:v>
                </c:pt>
                <c:pt idx="5682">
                  <c:v>0.76616099753746125</c:v>
                </c:pt>
                <c:pt idx="5683">
                  <c:v>0.7317112413587139</c:v>
                </c:pt>
                <c:pt idx="5684">
                  <c:v>0.66515964233337121</c:v>
                </c:pt>
                <c:pt idx="5685">
                  <c:v>0.78940691669700014</c:v>
                </c:pt>
                <c:pt idx="5686">
                  <c:v>0.77549637271733929</c:v>
                </c:pt>
                <c:pt idx="5687">
                  <c:v>0.74386771001176988</c:v>
                </c:pt>
                <c:pt idx="5688">
                  <c:v>0.68975635483132824</c:v>
                </c:pt>
                <c:pt idx="5689">
                  <c:v>0.65548763839826685</c:v>
                </c:pt>
                <c:pt idx="5690">
                  <c:v>0.74125920184271488</c:v>
                </c:pt>
                <c:pt idx="5691">
                  <c:v>0.77467193035070625</c:v>
                </c:pt>
                <c:pt idx="5692">
                  <c:v>0.82315461491222863</c:v>
                </c:pt>
                <c:pt idx="5693">
                  <c:v>0.75453742614198438</c:v>
                </c:pt>
                <c:pt idx="5694">
                  <c:v>0.76274984827074421</c:v>
                </c:pt>
                <c:pt idx="5695">
                  <c:v>0.75711907110191556</c:v>
                </c:pt>
                <c:pt idx="5696">
                  <c:v>0.77718918032990669</c:v>
                </c:pt>
                <c:pt idx="5697">
                  <c:v>0.75679486401524243</c:v>
                </c:pt>
                <c:pt idx="5698">
                  <c:v>0.8657801853815702</c:v>
                </c:pt>
                <c:pt idx="5699">
                  <c:v>0.76769471705050996</c:v>
                </c:pt>
                <c:pt idx="5700">
                  <c:v>0.76515927004612894</c:v>
                </c:pt>
                <c:pt idx="5701">
                  <c:v>0.80175195717978431</c:v>
                </c:pt>
                <c:pt idx="5702">
                  <c:v>0.85571645758132797</c:v>
                </c:pt>
                <c:pt idx="5703">
                  <c:v>0.83799692068937315</c:v>
                </c:pt>
                <c:pt idx="5704">
                  <c:v>0.75463937409061599</c:v>
                </c:pt>
                <c:pt idx="5705">
                  <c:v>0.80958471525541664</c:v>
                </c:pt>
                <c:pt idx="5706">
                  <c:v>0.7115536110666647</c:v>
                </c:pt>
                <c:pt idx="5707">
                  <c:v>0.76574594463147272</c:v>
                </c:pt>
                <c:pt idx="5708">
                  <c:v>0.81942792217491089</c:v>
                </c:pt>
                <c:pt idx="5709">
                  <c:v>0.73062607015478354</c:v>
                </c:pt>
                <c:pt idx="5710">
                  <c:v>0.84350857489693909</c:v>
                </c:pt>
                <c:pt idx="5711">
                  <c:v>0.78500956020816992</c:v>
                </c:pt>
                <c:pt idx="5712">
                  <c:v>0.85272066684064318</c:v>
                </c:pt>
                <c:pt idx="5713">
                  <c:v>0.89425191050947994</c:v>
                </c:pt>
                <c:pt idx="5714">
                  <c:v>0.85596006839047756</c:v>
                </c:pt>
                <c:pt idx="5715">
                  <c:v>0.81725332979058274</c:v>
                </c:pt>
                <c:pt idx="5716">
                  <c:v>0.79735223264989719</c:v>
                </c:pt>
                <c:pt idx="5717">
                  <c:v>0.8416686186246809</c:v>
                </c:pt>
                <c:pt idx="5718">
                  <c:v>0.7997090103400698</c:v>
                </c:pt>
                <c:pt idx="5719">
                  <c:v>0.78282832809094904</c:v>
                </c:pt>
                <c:pt idx="5720">
                  <c:v>0.83595095166737077</c:v>
                </c:pt>
                <c:pt idx="5721">
                  <c:v>0.79729073849119358</c:v>
                </c:pt>
                <c:pt idx="5722">
                  <c:v>0.87567931825628265</c:v>
                </c:pt>
                <c:pt idx="5723">
                  <c:v>0.84918267264728264</c:v>
                </c:pt>
                <c:pt idx="5724">
                  <c:v>0.78704312228709061</c:v>
                </c:pt>
                <c:pt idx="5725">
                  <c:v>0.82804040502048193</c:v>
                </c:pt>
                <c:pt idx="5726">
                  <c:v>0.82584126440947003</c:v>
                </c:pt>
                <c:pt idx="5727">
                  <c:v>0.85791166884340164</c:v>
                </c:pt>
                <c:pt idx="5728">
                  <c:v>0.80972239908204635</c:v>
                </c:pt>
                <c:pt idx="5729">
                  <c:v>0.87554021110029656</c:v>
                </c:pt>
                <c:pt idx="5730">
                  <c:v>0.85948001150927267</c:v>
                </c:pt>
                <c:pt idx="5731">
                  <c:v>0.76139849334138821</c:v>
                </c:pt>
                <c:pt idx="5732">
                  <c:v>0.92593657026176379</c:v>
                </c:pt>
                <c:pt idx="5733">
                  <c:v>0.81843844284816614</c:v>
                </c:pt>
                <c:pt idx="5734">
                  <c:v>0.779362641584744</c:v>
                </c:pt>
                <c:pt idx="5735">
                  <c:v>0.86736695551246479</c:v>
                </c:pt>
                <c:pt idx="5736">
                  <c:v>0.85794115453768516</c:v>
                </c:pt>
                <c:pt idx="5737">
                  <c:v>0.88806914875016141</c:v>
                </c:pt>
                <c:pt idx="5738">
                  <c:v>0.77926481261912872</c:v>
                </c:pt>
                <c:pt idx="5739">
                  <c:v>0.85404940419818431</c:v>
                </c:pt>
                <c:pt idx="5740">
                  <c:v>0.78199255154933922</c:v>
                </c:pt>
                <c:pt idx="5741">
                  <c:v>0.83168123946608075</c:v>
                </c:pt>
                <c:pt idx="5742">
                  <c:v>0.89319324371947129</c:v>
                </c:pt>
                <c:pt idx="5743">
                  <c:v>0.85589207288990088</c:v>
                </c:pt>
                <c:pt idx="5744">
                  <c:v>0.92814832518846757</c:v>
                </c:pt>
                <c:pt idx="5745">
                  <c:v>0.90318974910025263</c:v>
                </c:pt>
                <c:pt idx="5746">
                  <c:v>0.91721247737222766</c:v>
                </c:pt>
                <c:pt idx="5747">
                  <c:v>0.79366687102041211</c:v>
                </c:pt>
                <c:pt idx="5748">
                  <c:v>0.91945715122548355</c:v>
                </c:pt>
                <c:pt idx="5749">
                  <c:v>0.76450881582687646</c:v>
                </c:pt>
                <c:pt idx="5750">
                  <c:v>0.84167175287286566</c:v>
                </c:pt>
                <c:pt idx="5751">
                  <c:v>0.8445637394066996</c:v>
                </c:pt>
                <c:pt idx="5752">
                  <c:v>0.83971388364417876</c:v>
                </c:pt>
                <c:pt idx="5753">
                  <c:v>0.88129647559193081</c:v>
                </c:pt>
                <c:pt idx="5754">
                  <c:v>0.90021797823562411</c:v>
                </c:pt>
                <c:pt idx="5755">
                  <c:v>0.92695531072431314</c:v>
                </c:pt>
                <c:pt idx="5756">
                  <c:v>0.82276254654017178</c:v>
                </c:pt>
                <c:pt idx="5757">
                  <c:v>0.94399468455279967</c:v>
                </c:pt>
                <c:pt idx="5758">
                  <c:v>0.9219999991293073</c:v>
                </c:pt>
                <c:pt idx="5759">
                  <c:v>0.86900477232798146</c:v>
                </c:pt>
                <c:pt idx="5760">
                  <c:v>0.8844510782246392</c:v>
                </c:pt>
                <c:pt idx="5761">
                  <c:v>0.8826961583570595</c:v>
                </c:pt>
                <c:pt idx="5762">
                  <c:v>0.82756887355963726</c:v>
                </c:pt>
                <c:pt idx="5763">
                  <c:v>0.83603102908742621</c:v>
                </c:pt>
                <c:pt idx="5764">
                  <c:v>0.94698583158224581</c:v>
                </c:pt>
                <c:pt idx="5765">
                  <c:v>0.93788800480545731</c:v>
                </c:pt>
                <c:pt idx="5766">
                  <c:v>0.94657377417680888</c:v>
                </c:pt>
                <c:pt idx="5767">
                  <c:v>0.90609173441895263</c:v>
                </c:pt>
                <c:pt idx="5768">
                  <c:v>0.8178890449801659</c:v>
                </c:pt>
                <c:pt idx="5769">
                  <c:v>0.85595849372896382</c:v>
                </c:pt>
                <c:pt idx="5770">
                  <c:v>0.93653606646606302</c:v>
                </c:pt>
                <c:pt idx="5771">
                  <c:v>0.98638410556143907</c:v>
                </c:pt>
                <c:pt idx="5772">
                  <c:v>0.9248644379470039</c:v>
                </c:pt>
                <c:pt idx="5773">
                  <c:v>0.78416413180089672</c:v>
                </c:pt>
                <c:pt idx="5774">
                  <c:v>0.81500996054133912</c:v>
                </c:pt>
                <c:pt idx="5775">
                  <c:v>0.81359697344996518</c:v>
                </c:pt>
                <c:pt idx="5776">
                  <c:v>0.91542370252743022</c:v>
                </c:pt>
                <c:pt idx="5777">
                  <c:v>0.84848121907658991</c:v>
                </c:pt>
                <c:pt idx="5778">
                  <c:v>0.94264022041447415</c:v>
                </c:pt>
                <c:pt idx="5779">
                  <c:v>0.89237420605391005</c:v>
                </c:pt>
                <c:pt idx="5780">
                  <c:v>0.88172124971011723</c:v>
                </c:pt>
                <c:pt idx="5781">
                  <c:v>0.9748796643581733</c:v>
                </c:pt>
                <c:pt idx="5782">
                  <c:v>0.95655155117516144</c:v>
                </c:pt>
                <c:pt idx="5783">
                  <c:v>0.90618948165151125</c:v>
                </c:pt>
                <c:pt idx="5784">
                  <c:v>0.85647927892024711</c:v>
                </c:pt>
                <c:pt idx="5785">
                  <c:v>0.88078657805444061</c:v>
                </c:pt>
                <c:pt idx="5786">
                  <c:v>0.9461820894759021</c:v>
                </c:pt>
                <c:pt idx="5787">
                  <c:v>0.96249056243651265</c:v>
                </c:pt>
                <c:pt idx="5788">
                  <c:v>0.96535797956212599</c:v>
                </c:pt>
                <c:pt idx="5789">
                  <c:v>0.9665825123924765</c:v>
                </c:pt>
                <c:pt idx="5790">
                  <c:v>0.92166276661433233</c:v>
                </c:pt>
                <c:pt idx="5791">
                  <c:v>0.96107683752130157</c:v>
                </c:pt>
                <c:pt idx="5792">
                  <c:v>0.87830221043641721</c:v>
                </c:pt>
                <c:pt idx="5793">
                  <c:v>0.90135167648705861</c:v>
                </c:pt>
                <c:pt idx="5794">
                  <c:v>0.98563585739256099</c:v>
                </c:pt>
                <c:pt idx="5795">
                  <c:v>0.90682827685371381</c:v>
                </c:pt>
                <c:pt idx="5796">
                  <c:v>0.88987570346999201</c:v>
                </c:pt>
                <c:pt idx="5797">
                  <c:v>1</c:v>
                </c:pt>
                <c:pt idx="5798">
                  <c:v>0.92465471178703418</c:v>
                </c:pt>
                <c:pt idx="5799">
                  <c:v>0.8966387862165287</c:v>
                </c:pt>
                <c:pt idx="5800">
                  <c:v>0.92326928423487653</c:v>
                </c:pt>
                <c:pt idx="5801">
                  <c:v>0.92650983827369082</c:v>
                </c:pt>
                <c:pt idx="5802">
                  <c:v>0.89001144096962392</c:v>
                </c:pt>
                <c:pt idx="5803">
                  <c:v>0.94507512646951142</c:v>
                </c:pt>
                <c:pt idx="5804">
                  <c:v>0.85015729836440579</c:v>
                </c:pt>
                <c:pt idx="5805">
                  <c:v>0.86540129602174654</c:v>
                </c:pt>
                <c:pt idx="5806">
                  <c:v>0.74414519606745488</c:v>
                </c:pt>
                <c:pt idx="5807">
                  <c:v>0.70805949439279159</c:v>
                </c:pt>
                <c:pt idx="5808">
                  <c:v>0.67779054738460232</c:v>
                </c:pt>
                <c:pt idx="5809">
                  <c:v>0.76412115642571787</c:v>
                </c:pt>
                <c:pt idx="5810">
                  <c:v>0.82304510524869479</c:v>
                </c:pt>
                <c:pt idx="5811">
                  <c:v>0.78809127577997318</c:v>
                </c:pt>
                <c:pt idx="5812">
                  <c:v>0.76154925609744006</c:v>
                </c:pt>
                <c:pt idx="5813">
                  <c:v>0.87124018935565206</c:v>
                </c:pt>
                <c:pt idx="5814">
                  <c:v>0.84865017905550089</c:v>
                </c:pt>
                <c:pt idx="5815">
                  <c:v>0.90179923224013159</c:v>
                </c:pt>
                <c:pt idx="5816">
                  <c:v>0.66432640092533524</c:v>
                </c:pt>
                <c:pt idx="5817">
                  <c:v>0.71815364479565891</c:v>
                </c:pt>
                <c:pt idx="5818">
                  <c:v>0.7238411376745747</c:v>
                </c:pt>
                <c:pt idx="5819">
                  <c:v>0.6733137373653203</c:v>
                </c:pt>
                <c:pt idx="5820">
                  <c:v>0.79976634362168542</c:v>
                </c:pt>
                <c:pt idx="5821">
                  <c:v>0.74848975454184763</c:v>
                </c:pt>
                <c:pt idx="5822">
                  <c:v>0.75104654360233003</c:v>
                </c:pt>
                <c:pt idx="5823">
                  <c:v>0.72712014095853916</c:v>
                </c:pt>
                <c:pt idx="5824">
                  <c:v>0.75555504485281955</c:v>
                </c:pt>
                <c:pt idx="5825">
                  <c:v>0.74252158237935195</c:v>
                </c:pt>
                <c:pt idx="5826">
                  <c:v>0.74656817925249219</c:v>
                </c:pt>
                <c:pt idx="5827">
                  <c:v>0.78397941652021963</c:v>
                </c:pt>
                <c:pt idx="5828">
                  <c:v>0.71847837436228379</c:v>
                </c:pt>
                <c:pt idx="5829">
                  <c:v>0.66056250092779067</c:v>
                </c:pt>
                <c:pt idx="5830">
                  <c:v>0.63427682236887029</c:v>
                </c:pt>
                <c:pt idx="5831">
                  <c:v>0.68367099549011978</c:v>
                </c:pt>
                <c:pt idx="5832">
                  <c:v>0.63029095184711559</c:v>
                </c:pt>
                <c:pt idx="5833">
                  <c:v>0.69029895977695588</c:v>
                </c:pt>
                <c:pt idx="5834">
                  <c:v>0.66428903808407336</c:v>
                </c:pt>
                <c:pt idx="5835">
                  <c:v>0.69487742451020407</c:v>
                </c:pt>
                <c:pt idx="5836">
                  <c:v>0.68669442003514336</c:v>
                </c:pt>
                <c:pt idx="5837">
                  <c:v>0.74155201445029861</c:v>
                </c:pt>
                <c:pt idx="5838">
                  <c:v>0.68715531147125375</c:v>
                </c:pt>
                <c:pt idx="5839">
                  <c:v>0.7351826943808597</c:v>
                </c:pt>
                <c:pt idx="5840">
                  <c:v>0.71624180811501803</c:v>
                </c:pt>
                <c:pt idx="5841">
                  <c:v>0.77469967702185583</c:v>
                </c:pt>
                <c:pt idx="5842">
                  <c:v>0.76209211900502549</c:v>
                </c:pt>
                <c:pt idx="5843">
                  <c:v>0.76886945800561679</c:v>
                </c:pt>
                <c:pt idx="5844">
                  <c:v>0.74379083676715985</c:v>
                </c:pt>
                <c:pt idx="5845">
                  <c:v>0.71528251608932492</c:v>
                </c:pt>
                <c:pt idx="5846">
                  <c:v>0.72330638723340934</c:v>
                </c:pt>
                <c:pt idx="5847">
                  <c:v>0.67157031873701678</c:v>
                </c:pt>
                <c:pt idx="5848">
                  <c:v>0.72602564372781297</c:v>
                </c:pt>
                <c:pt idx="5849">
                  <c:v>0.69115522656139416</c:v>
                </c:pt>
                <c:pt idx="5850">
                  <c:v>0.66117261302333341</c:v>
                </c:pt>
                <c:pt idx="5851">
                  <c:v>0.71718088375369771</c:v>
                </c:pt>
                <c:pt idx="5852">
                  <c:v>0.71068539144652665</c:v>
                </c:pt>
                <c:pt idx="5853">
                  <c:v>0.71298150792293147</c:v>
                </c:pt>
                <c:pt idx="5854">
                  <c:v>0.7265768334858449</c:v>
                </c:pt>
                <c:pt idx="5855">
                  <c:v>0.71019962094212108</c:v>
                </c:pt>
                <c:pt idx="5856">
                  <c:v>0.71913171675176468</c:v>
                </c:pt>
                <c:pt idx="5857">
                  <c:v>0.73073951539587279</c:v>
                </c:pt>
                <c:pt idx="5858">
                  <c:v>0.80014035626710356</c:v>
                </c:pt>
                <c:pt idx="5859">
                  <c:v>0.70492806012843223</c:v>
                </c:pt>
                <c:pt idx="5860">
                  <c:v>0.71389040706376983</c:v>
                </c:pt>
                <c:pt idx="5861">
                  <c:v>0.72537043214264019</c:v>
                </c:pt>
                <c:pt idx="5862">
                  <c:v>0.75364945666477179</c:v>
                </c:pt>
                <c:pt idx="5863">
                  <c:v>0.72122831606004945</c:v>
                </c:pt>
                <c:pt idx="5864">
                  <c:v>0.73422178554017226</c:v>
                </c:pt>
                <c:pt idx="5865">
                  <c:v>0.76769459573600551</c:v>
                </c:pt>
                <c:pt idx="5866">
                  <c:v>0.72610307250624795</c:v>
                </c:pt>
                <c:pt idx="5867">
                  <c:v>0.7277600950049713</c:v>
                </c:pt>
                <c:pt idx="5868">
                  <c:v>0.76796599488170825</c:v>
                </c:pt>
                <c:pt idx="5869">
                  <c:v>0.74929058704655194</c:v>
                </c:pt>
                <c:pt idx="5870">
                  <c:v>0.77063412357895456</c:v>
                </c:pt>
                <c:pt idx="5871">
                  <c:v>0.78758242323974093</c:v>
                </c:pt>
                <c:pt idx="5872">
                  <c:v>0.68144935168939547</c:v>
                </c:pt>
                <c:pt idx="5873">
                  <c:v>0.61261918588199937</c:v>
                </c:pt>
                <c:pt idx="5874">
                  <c:v>0.64860342813109784</c:v>
                </c:pt>
                <c:pt idx="5875">
                  <c:v>0.65086207797840467</c:v>
                </c:pt>
                <c:pt idx="5876">
                  <c:v>0.74640112652368262</c:v>
                </c:pt>
                <c:pt idx="5877">
                  <c:v>0.60517134763896396</c:v>
                </c:pt>
                <c:pt idx="5878">
                  <c:v>0.66717430559441093</c:v>
                </c:pt>
                <c:pt idx="5879">
                  <c:v>0.66974417666661368</c:v>
                </c:pt>
                <c:pt idx="5880">
                  <c:v>0.6445794204440356</c:v>
                </c:pt>
                <c:pt idx="5881">
                  <c:v>0.77134348376862039</c:v>
                </c:pt>
                <c:pt idx="5882">
                  <c:v>0.60421379922421092</c:v>
                </c:pt>
                <c:pt idx="5883">
                  <c:v>0.64948025964399292</c:v>
                </c:pt>
                <c:pt idx="5884">
                  <c:v>0.64358781520354114</c:v>
                </c:pt>
                <c:pt idx="5885">
                  <c:v>0.70652279189880052</c:v>
                </c:pt>
                <c:pt idx="5886">
                  <c:v>0.69812904731407277</c:v>
                </c:pt>
                <c:pt idx="5887">
                  <c:v>0.71381580164871772</c:v>
                </c:pt>
                <c:pt idx="5888">
                  <c:v>0.65014944290770926</c:v>
                </c:pt>
                <c:pt idx="5889">
                  <c:v>0.64736420686589358</c:v>
                </c:pt>
                <c:pt idx="5890">
                  <c:v>0.63977227951067228</c:v>
                </c:pt>
                <c:pt idx="5891">
                  <c:v>0.61540742485193833</c:v>
                </c:pt>
                <c:pt idx="5892">
                  <c:v>0.68344889754805715</c:v>
                </c:pt>
                <c:pt idx="5893">
                  <c:v>0.6750510834553507</c:v>
                </c:pt>
                <c:pt idx="5894">
                  <c:v>0.63434079933256193</c:v>
                </c:pt>
                <c:pt idx="5895">
                  <c:v>0.71368908353963356</c:v>
                </c:pt>
                <c:pt idx="5896">
                  <c:v>0.50278523766981498</c:v>
                </c:pt>
                <c:pt idx="5897">
                  <c:v>0.66109422518268779</c:v>
                </c:pt>
                <c:pt idx="5898">
                  <c:v>0.57449085954558909</c:v>
                </c:pt>
                <c:pt idx="5899">
                  <c:v>0.65451396413481833</c:v>
                </c:pt>
                <c:pt idx="5900">
                  <c:v>0.59320217549344501</c:v>
                </c:pt>
                <c:pt idx="5901">
                  <c:v>0.60675548922555345</c:v>
                </c:pt>
                <c:pt idx="5902">
                  <c:v>0.69451589113287959</c:v>
                </c:pt>
                <c:pt idx="5903">
                  <c:v>0.65361588743153642</c:v>
                </c:pt>
                <c:pt idx="5904">
                  <c:v>0.68003906699030914</c:v>
                </c:pt>
                <c:pt idx="5905">
                  <c:v>0.59460490469164351</c:v>
                </c:pt>
                <c:pt idx="5906">
                  <c:v>0.66257936894384617</c:v>
                </c:pt>
                <c:pt idx="5907">
                  <c:v>0.69034745090252936</c:v>
                </c:pt>
                <c:pt idx="5908">
                  <c:v>0.68591051376422829</c:v>
                </c:pt>
                <c:pt idx="5909">
                  <c:v>0.70338047432829243</c:v>
                </c:pt>
                <c:pt idx="5910">
                  <c:v>0.68288605991804552</c:v>
                </c:pt>
                <c:pt idx="5911">
                  <c:v>0.68308342999201876</c:v>
                </c:pt>
                <c:pt idx="5912">
                  <c:v>0.64920310918074042</c:v>
                </c:pt>
                <c:pt idx="5913">
                  <c:v>0.71662122389067673</c:v>
                </c:pt>
                <c:pt idx="5914">
                  <c:v>0.65251402723386143</c:v>
                </c:pt>
                <c:pt idx="5915">
                  <c:v>0.67464398669263104</c:v>
                </c:pt>
                <c:pt idx="5916">
                  <c:v>0.55860559183585046</c:v>
                </c:pt>
                <c:pt idx="5917">
                  <c:v>0.68892235552563152</c:v>
                </c:pt>
                <c:pt idx="5918">
                  <c:v>0.63719166531157911</c:v>
                </c:pt>
                <c:pt idx="5919">
                  <c:v>0.63993788417134168</c:v>
                </c:pt>
                <c:pt idx="5920">
                  <c:v>0.67377652116180997</c:v>
                </c:pt>
                <c:pt idx="5921">
                  <c:v>0.69525405394788042</c:v>
                </c:pt>
                <c:pt idx="5922">
                  <c:v>0.72616161025246384</c:v>
                </c:pt>
                <c:pt idx="5923">
                  <c:v>0.64898830044482214</c:v>
                </c:pt>
                <c:pt idx="5924">
                  <c:v>0.69270987764872405</c:v>
                </c:pt>
                <c:pt idx="5925">
                  <c:v>0.68727405735124036</c:v>
                </c:pt>
                <c:pt idx="5926">
                  <c:v>0.66680982644062858</c:v>
                </c:pt>
                <c:pt idx="5927">
                  <c:v>0.71601595190273104</c:v>
                </c:pt>
                <c:pt idx="5928">
                  <c:v>0.71768703766651809</c:v>
                </c:pt>
                <c:pt idx="5929">
                  <c:v>0.70027600014407432</c:v>
                </c:pt>
                <c:pt idx="5930">
                  <c:v>0.71276469252167074</c:v>
                </c:pt>
                <c:pt idx="5931">
                  <c:v>0.70640653657717212</c:v>
                </c:pt>
                <c:pt idx="5932">
                  <c:v>0.68310513270138107</c:v>
                </c:pt>
                <c:pt idx="5933">
                  <c:v>0.72013187313744631</c:v>
                </c:pt>
                <c:pt idx="5934">
                  <c:v>0.67386203310119674</c:v>
                </c:pt>
                <c:pt idx="5935">
                  <c:v>0.67029979346061042</c:v>
                </c:pt>
                <c:pt idx="5936">
                  <c:v>0.68601389133329638</c:v>
                </c:pt>
                <c:pt idx="5937">
                  <c:v>0.71871757625069399</c:v>
                </c:pt>
                <c:pt idx="5938">
                  <c:v>0.78460102533972753</c:v>
                </c:pt>
                <c:pt idx="5939">
                  <c:v>0.73855634757168354</c:v>
                </c:pt>
                <c:pt idx="5940">
                  <c:v>0.63678938746562475</c:v>
                </c:pt>
                <c:pt idx="5941">
                  <c:v>0.70176635481566485</c:v>
                </c:pt>
                <c:pt idx="5942">
                  <c:v>0.59036824157307077</c:v>
                </c:pt>
                <c:pt idx="5943">
                  <c:v>0.73228327345602695</c:v>
                </c:pt>
                <c:pt idx="5944">
                  <c:v>0.66441969575194459</c:v>
                </c:pt>
                <c:pt idx="5945">
                  <c:v>0.70614758203636852</c:v>
                </c:pt>
                <c:pt idx="5946">
                  <c:v>0.70511777200450698</c:v>
                </c:pt>
                <c:pt idx="5947">
                  <c:v>0.69900493579716949</c:v>
                </c:pt>
                <c:pt idx="5948">
                  <c:v>0.75918256363350323</c:v>
                </c:pt>
                <c:pt idx="5949">
                  <c:v>0.67187696201622593</c:v>
                </c:pt>
                <c:pt idx="5950">
                  <c:v>0.64231363612292236</c:v>
                </c:pt>
                <c:pt idx="5951">
                  <c:v>0.62589937368255055</c:v>
                </c:pt>
                <c:pt idx="5952">
                  <c:v>0.6393638297032127</c:v>
                </c:pt>
                <c:pt idx="5953">
                  <c:v>0.73776412154361581</c:v>
                </c:pt>
                <c:pt idx="5954">
                  <c:v>0.68718638548926658</c:v>
                </c:pt>
                <c:pt idx="5955">
                  <c:v>0.72553918492166647</c:v>
                </c:pt>
                <c:pt idx="5956">
                  <c:v>0.73549981559690347</c:v>
                </c:pt>
                <c:pt idx="5957">
                  <c:v>0.62981476285981985</c:v>
                </c:pt>
                <c:pt idx="5958">
                  <c:v>0.73230688338857841</c:v>
                </c:pt>
                <c:pt idx="5959">
                  <c:v>0.70842805411660215</c:v>
                </c:pt>
                <c:pt idx="5960">
                  <c:v>0.72011849445263032</c:v>
                </c:pt>
                <c:pt idx="5961">
                  <c:v>0.73053326261566431</c:v>
                </c:pt>
                <c:pt idx="5962">
                  <c:v>0.69409610658480592</c:v>
                </c:pt>
                <c:pt idx="5963">
                  <c:v>0.70492392577691021</c:v>
                </c:pt>
                <c:pt idx="5964">
                  <c:v>0.67920146377982848</c:v>
                </c:pt>
                <c:pt idx="5965">
                  <c:v>0.55955862074198592</c:v>
                </c:pt>
                <c:pt idx="5966">
                  <c:v>0.71446122819320934</c:v>
                </c:pt>
                <c:pt idx="5967">
                  <c:v>0.64156063335204327</c:v>
                </c:pt>
                <c:pt idx="5968">
                  <c:v>0.68398369546177828</c:v>
                </c:pt>
                <c:pt idx="5969">
                  <c:v>0.65918841267184636</c:v>
                </c:pt>
                <c:pt idx="5970">
                  <c:v>0.73396440922824324</c:v>
                </c:pt>
                <c:pt idx="5971">
                  <c:v>0.66174011797258803</c:v>
                </c:pt>
                <c:pt idx="5972">
                  <c:v>0.73612114079651136</c:v>
                </c:pt>
                <c:pt idx="5973">
                  <c:v>0.71014489589888952</c:v>
                </c:pt>
                <c:pt idx="5974">
                  <c:v>0.75053452449171476</c:v>
                </c:pt>
                <c:pt idx="5975">
                  <c:v>0.73339049665797618</c:v>
                </c:pt>
                <c:pt idx="5976">
                  <c:v>0.75460346890591834</c:v>
                </c:pt>
                <c:pt idx="5977">
                  <c:v>0.67452824267473488</c:v>
                </c:pt>
                <c:pt idx="5978">
                  <c:v>0.75010385745397989</c:v>
                </c:pt>
                <c:pt idx="5979">
                  <c:v>0.7534467215177425</c:v>
                </c:pt>
                <c:pt idx="5980">
                  <c:v>0.62847670915565368</c:v>
                </c:pt>
                <c:pt idx="5981">
                  <c:v>0.71707164071103013</c:v>
                </c:pt>
                <c:pt idx="5982">
                  <c:v>0.76931828270017544</c:v>
                </c:pt>
                <c:pt idx="5983">
                  <c:v>0.70609816377118417</c:v>
                </c:pt>
                <c:pt idx="5984">
                  <c:v>0.74067977173424948</c:v>
                </c:pt>
                <c:pt idx="5985">
                  <c:v>0.74488466367517681</c:v>
                </c:pt>
                <c:pt idx="5986">
                  <c:v>0.70338340500267038</c:v>
                </c:pt>
                <c:pt idx="5987">
                  <c:v>0.71051280167948283</c:v>
                </c:pt>
                <c:pt idx="5988">
                  <c:v>0.73968622211941448</c:v>
                </c:pt>
                <c:pt idx="5989">
                  <c:v>0.70388960758342012</c:v>
                </c:pt>
                <c:pt idx="5990">
                  <c:v>0.6596712026560243</c:v>
                </c:pt>
                <c:pt idx="5991">
                  <c:v>0.79340045503655177</c:v>
                </c:pt>
                <c:pt idx="5992">
                  <c:v>0.71437088016733685</c:v>
                </c:pt>
                <c:pt idx="5993">
                  <c:v>0.7354669393500004</c:v>
                </c:pt>
                <c:pt idx="5994">
                  <c:v>0.7674755579154855</c:v>
                </c:pt>
                <c:pt idx="5995">
                  <c:v>0.66712739820908273</c:v>
                </c:pt>
                <c:pt idx="5996">
                  <c:v>0.71483240064657394</c:v>
                </c:pt>
                <c:pt idx="5997">
                  <c:v>0.79990926870676227</c:v>
                </c:pt>
                <c:pt idx="5998">
                  <c:v>0.73029366667410189</c:v>
                </c:pt>
                <c:pt idx="5999">
                  <c:v>0.72939529760915689</c:v>
                </c:pt>
                <c:pt idx="6000">
                  <c:v>0.78969014299676721</c:v>
                </c:pt>
                <c:pt idx="6001">
                  <c:v>0.72005492879352573</c:v>
                </c:pt>
                <c:pt idx="6002">
                  <c:v>0.73424913359238053</c:v>
                </c:pt>
                <c:pt idx="6003">
                  <c:v>0.72404514685855559</c:v>
                </c:pt>
                <c:pt idx="6004">
                  <c:v>0.72021057721670867</c:v>
                </c:pt>
                <c:pt idx="6005">
                  <c:v>0.77956162952637076</c:v>
                </c:pt>
                <c:pt idx="6006">
                  <c:v>0.74548302034048031</c:v>
                </c:pt>
                <c:pt idx="6007">
                  <c:v>0.83156572678272322</c:v>
                </c:pt>
                <c:pt idx="6008">
                  <c:v>0.74117788577087373</c:v>
                </c:pt>
                <c:pt idx="6009">
                  <c:v>0.76367145764479327</c:v>
                </c:pt>
                <c:pt idx="6010">
                  <c:v>0.74890059908359818</c:v>
                </c:pt>
                <c:pt idx="6011">
                  <c:v>0.72146930653095254</c:v>
                </c:pt>
                <c:pt idx="6012">
                  <c:v>0.67529973386461184</c:v>
                </c:pt>
                <c:pt idx="6013">
                  <c:v>0.77126476440835667</c:v>
                </c:pt>
                <c:pt idx="6014">
                  <c:v>0.72709028518852847</c:v>
                </c:pt>
                <c:pt idx="6015">
                  <c:v>0.71978312996651861</c:v>
                </c:pt>
                <c:pt idx="6016">
                  <c:v>0.75508819906293678</c:v>
                </c:pt>
                <c:pt idx="6017">
                  <c:v>0.72978147840414775</c:v>
                </c:pt>
                <c:pt idx="6018">
                  <c:v>0.79301997985148276</c:v>
                </c:pt>
                <c:pt idx="6019">
                  <c:v>0.78665753105498248</c:v>
                </c:pt>
                <c:pt idx="6020">
                  <c:v>0.7083666151445166</c:v>
                </c:pt>
                <c:pt idx="6021">
                  <c:v>0.72198217194110614</c:v>
                </c:pt>
                <c:pt idx="6022">
                  <c:v>0.74963093028016459</c:v>
                </c:pt>
                <c:pt idx="6023">
                  <c:v>0.75318474489920406</c:v>
                </c:pt>
                <c:pt idx="6024">
                  <c:v>0.73888487586918183</c:v>
                </c:pt>
                <c:pt idx="6025">
                  <c:v>0.79212272707654152</c:v>
                </c:pt>
                <c:pt idx="6026">
                  <c:v>0.72982134873862248</c:v>
                </c:pt>
                <c:pt idx="6027">
                  <c:v>0.78961588930474835</c:v>
                </c:pt>
                <c:pt idx="6028">
                  <c:v>0.6851389552234447</c:v>
                </c:pt>
                <c:pt idx="6029">
                  <c:v>0.77732132105319873</c:v>
                </c:pt>
                <c:pt idx="6030">
                  <c:v>0.73214393739930783</c:v>
                </c:pt>
                <c:pt idx="6031">
                  <c:v>0.81436802122263929</c:v>
                </c:pt>
                <c:pt idx="6032">
                  <c:v>0.77219711054049789</c:v>
                </c:pt>
                <c:pt idx="6033">
                  <c:v>0.79872799003082562</c:v>
                </c:pt>
                <c:pt idx="6034">
                  <c:v>0.70182934871248515</c:v>
                </c:pt>
                <c:pt idx="6035">
                  <c:v>0.7661980128429221</c:v>
                </c:pt>
                <c:pt idx="6036">
                  <c:v>0.66919476411179346</c:v>
                </c:pt>
                <c:pt idx="6037">
                  <c:v>0.70049334175640232</c:v>
                </c:pt>
                <c:pt idx="6038">
                  <c:v>0.74169986077793026</c:v>
                </c:pt>
                <c:pt idx="6039">
                  <c:v>0.76113078354156138</c:v>
                </c:pt>
                <c:pt idx="6040">
                  <c:v>0.74026084926303515</c:v>
                </c:pt>
                <c:pt idx="6041">
                  <c:v>0.70082672307002136</c:v>
                </c:pt>
                <c:pt idx="6042">
                  <c:v>0.73709748510036621</c:v>
                </c:pt>
                <c:pt idx="6043">
                  <c:v>0.69597997456414318</c:v>
                </c:pt>
                <c:pt idx="6044">
                  <c:v>0.73986962143604273</c:v>
                </c:pt>
                <c:pt idx="6045">
                  <c:v>0.72986297234814157</c:v>
                </c:pt>
                <c:pt idx="6046">
                  <c:v>0.70946527682507154</c:v>
                </c:pt>
                <c:pt idx="6047">
                  <c:v>0.71794333735397087</c:v>
                </c:pt>
                <c:pt idx="6048">
                  <c:v>0.79271937505637258</c:v>
                </c:pt>
                <c:pt idx="6049">
                  <c:v>0.80590922216083882</c:v>
                </c:pt>
                <c:pt idx="6050">
                  <c:v>0.74827470360457415</c:v>
                </c:pt>
                <c:pt idx="6051">
                  <c:v>0.80011869439352934</c:v>
                </c:pt>
                <c:pt idx="6052">
                  <c:v>0.81030176473409488</c:v>
                </c:pt>
                <c:pt idx="6053">
                  <c:v>0.79901961744403271</c:v>
                </c:pt>
                <c:pt idx="6054">
                  <c:v>0.73935789598538204</c:v>
                </c:pt>
                <c:pt idx="6055">
                  <c:v>0.72501022202930876</c:v>
                </c:pt>
                <c:pt idx="6056">
                  <c:v>0.75003898887749831</c:v>
                </c:pt>
                <c:pt idx="6057">
                  <c:v>0.8262200063152787</c:v>
                </c:pt>
                <c:pt idx="6058">
                  <c:v>0.76476213807329874</c:v>
                </c:pt>
                <c:pt idx="6059">
                  <c:v>0.79833514441251419</c:v>
                </c:pt>
                <c:pt idx="6060">
                  <c:v>0.78190829499524106</c:v>
                </c:pt>
                <c:pt idx="6061">
                  <c:v>0.74237818578051984</c:v>
                </c:pt>
                <c:pt idx="6062">
                  <c:v>0.78060631723513996</c:v>
                </c:pt>
                <c:pt idx="6063">
                  <c:v>0.78697111300941425</c:v>
                </c:pt>
                <c:pt idx="6064">
                  <c:v>0.74538751038721596</c:v>
                </c:pt>
                <c:pt idx="6065">
                  <c:v>0.78796699246427304</c:v>
                </c:pt>
                <c:pt idx="6066">
                  <c:v>0.83386673097383568</c:v>
                </c:pt>
                <c:pt idx="6067">
                  <c:v>0.79569832877274072</c:v>
                </c:pt>
                <c:pt idx="6068">
                  <c:v>0.73890594199049309</c:v>
                </c:pt>
                <c:pt idx="6069">
                  <c:v>0.7876888787880344</c:v>
                </c:pt>
                <c:pt idx="6070">
                  <c:v>0.808252587585511</c:v>
                </c:pt>
                <c:pt idx="6071">
                  <c:v>0.83575014825641725</c:v>
                </c:pt>
                <c:pt idx="6072">
                  <c:v>0.80294189081989276</c:v>
                </c:pt>
                <c:pt idx="6073">
                  <c:v>0.79312458315818612</c:v>
                </c:pt>
                <c:pt idx="6074">
                  <c:v>0.76720356017660873</c:v>
                </c:pt>
                <c:pt idx="6075">
                  <c:v>0.79358898492687235</c:v>
                </c:pt>
                <c:pt idx="6076">
                  <c:v>0.87310001364151335</c:v>
                </c:pt>
                <c:pt idx="6077">
                  <c:v>0.84393811323050527</c:v>
                </c:pt>
                <c:pt idx="6078">
                  <c:v>0.83054552060638565</c:v>
                </c:pt>
                <c:pt idx="6079">
                  <c:v>0.87818430487307153</c:v>
                </c:pt>
                <c:pt idx="6080">
                  <c:v>0.74160051386192971</c:v>
                </c:pt>
                <c:pt idx="6081">
                  <c:v>0.71754724906542644</c:v>
                </c:pt>
                <c:pt idx="6082">
                  <c:v>0.81170630743297689</c:v>
                </c:pt>
                <c:pt idx="6083">
                  <c:v>0.79942261124220493</c:v>
                </c:pt>
                <c:pt idx="6084">
                  <c:v>0.82627162726164449</c:v>
                </c:pt>
                <c:pt idx="6085">
                  <c:v>0.84650823717939494</c:v>
                </c:pt>
                <c:pt idx="6086">
                  <c:v>0.80474759922925743</c:v>
                </c:pt>
                <c:pt idx="6087">
                  <c:v>0.82290526897573535</c:v>
                </c:pt>
                <c:pt idx="6088">
                  <c:v>0.81782983907935858</c:v>
                </c:pt>
                <c:pt idx="6089">
                  <c:v>0.80916692196756301</c:v>
                </c:pt>
                <c:pt idx="6090">
                  <c:v>0.82735207968601421</c:v>
                </c:pt>
                <c:pt idx="6091">
                  <c:v>0.86753810885307536</c:v>
                </c:pt>
                <c:pt idx="6092">
                  <c:v>0.80798221276097892</c:v>
                </c:pt>
                <c:pt idx="6093">
                  <c:v>0.76209158229803398</c:v>
                </c:pt>
                <c:pt idx="6094">
                  <c:v>0.80100345391292971</c:v>
                </c:pt>
                <c:pt idx="6095">
                  <c:v>0.80178654670380534</c:v>
                </c:pt>
                <c:pt idx="6096">
                  <c:v>0.8962573552725468</c:v>
                </c:pt>
                <c:pt idx="6097">
                  <c:v>0.84924764494521521</c:v>
                </c:pt>
                <c:pt idx="6098">
                  <c:v>0.81568942259890431</c:v>
                </c:pt>
                <c:pt idx="6099">
                  <c:v>0.8584478078931469</c:v>
                </c:pt>
                <c:pt idx="6100">
                  <c:v>0.73125735905182632</c:v>
                </c:pt>
                <c:pt idx="6101">
                  <c:v>0.78885237423866938</c:v>
                </c:pt>
                <c:pt idx="6102">
                  <c:v>0.74983949857729071</c:v>
                </c:pt>
                <c:pt idx="6103">
                  <c:v>0.86695030151946295</c:v>
                </c:pt>
                <c:pt idx="6104">
                  <c:v>0.8561986044130987</c:v>
                </c:pt>
                <c:pt idx="6105">
                  <c:v>0.81235106758289954</c:v>
                </c:pt>
                <c:pt idx="6106">
                  <c:v>0.7522195777256947</c:v>
                </c:pt>
                <c:pt idx="6107">
                  <c:v>0.80340487070969491</c:v>
                </c:pt>
                <c:pt idx="6108">
                  <c:v>0.75028389943920282</c:v>
                </c:pt>
                <c:pt idx="6109">
                  <c:v>0.78311451088964679</c:v>
                </c:pt>
                <c:pt idx="6110">
                  <c:v>0.80330410313675804</c:v>
                </c:pt>
                <c:pt idx="6111">
                  <c:v>0.79225248673363347</c:v>
                </c:pt>
                <c:pt idx="6112">
                  <c:v>0.79664943331174087</c:v>
                </c:pt>
                <c:pt idx="6113">
                  <c:v>0.76902049360641445</c:v>
                </c:pt>
                <c:pt idx="6114">
                  <c:v>0.82579829858761311</c:v>
                </c:pt>
                <c:pt idx="6115">
                  <c:v>0.72668062972762093</c:v>
                </c:pt>
                <c:pt idx="6116">
                  <c:v>0.78283461201641724</c:v>
                </c:pt>
                <c:pt idx="6117">
                  <c:v>0.81957927151854115</c:v>
                </c:pt>
                <c:pt idx="6118">
                  <c:v>0.81983376842402289</c:v>
                </c:pt>
                <c:pt idx="6119">
                  <c:v>0.81208293387708408</c:v>
                </c:pt>
                <c:pt idx="6120">
                  <c:v>0.87623796590713088</c:v>
                </c:pt>
                <c:pt idx="6121">
                  <c:v>0.83540771404430492</c:v>
                </c:pt>
                <c:pt idx="6122">
                  <c:v>0.78654670843556773</c:v>
                </c:pt>
                <c:pt idx="6123">
                  <c:v>0.83730547123892007</c:v>
                </c:pt>
                <c:pt idx="6124">
                  <c:v>0.85676178127809322</c:v>
                </c:pt>
                <c:pt idx="6125">
                  <c:v>0.81298961132495551</c:v>
                </c:pt>
                <c:pt idx="6126">
                  <c:v>0.8253083289988844</c:v>
                </c:pt>
                <c:pt idx="6127">
                  <c:v>0.85013620670674495</c:v>
                </c:pt>
                <c:pt idx="6128">
                  <c:v>0.74796215042431979</c:v>
                </c:pt>
                <c:pt idx="6129">
                  <c:v>0.83180491932556955</c:v>
                </c:pt>
                <c:pt idx="6130">
                  <c:v>0.85691918153988555</c:v>
                </c:pt>
                <c:pt idx="6131">
                  <c:v>0.80095546810231921</c:v>
                </c:pt>
                <c:pt idx="6132">
                  <c:v>0.82466333584474594</c:v>
                </c:pt>
                <c:pt idx="6133">
                  <c:v>0.81429716446117462</c:v>
                </c:pt>
                <c:pt idx="6134">
                  <c:v>0.8362038238033932</c:v>
                </c:pt>
                <c:pt idx="6135">
                  <c:v>0.80281613137652375</c:v>
                </c:pt>
                <c:pt idx="6136">
                  <c:v>0.76777516354330066</c:v>
                </c:pt>
                <c:pt idx="6137">
                  <c:v>0.82061081225558841</c:v>
                </c:pt>
                <c:pt idx="6138">
                  <c:v>0.82600518427874225</c:v>
                </c:pt>
                <c:pt idx="6139">
                  <c:v>0.80925942026594888</c:v>
                </c:pt>
                <c:pt idx="6140">
                  <c:v>0.76103160378217349</c:v>
                </c:pt>
                <c:pt idx="6141">
                  <c:v>0.8633405055500516</c:v>
                </c:pt>
                <c:pt idx="6142">
                  <c:v>0.80924804246386428</c:v>
                </c:pt>
                <c:pt idx="6143">
                  <c:v>0.77248188752353963</c:v>
                </c:pt>
                <c:pt idx="6144">
                  <c:v>0.79182763809947176</c:v>
                </c:pt>
                <c:pt idx="6145">
                  <c:v>0.69797837460323042</c:v>
                </c:pt>
                <c:pt idx="6146">
                  <c:v>0.54347456584553877</c:v>
                </c:pt>
                <c:pt idx="6147">
                  <c:v>0.76526187751891228</c:v>
                </c:pt>
                <c:pt idx="6148">
                  <c:v>0.78499743372440778</c:v>
                </c:pt>
                <c:pt idx="6149">
                  <c:v>0.86012685665447342</c:v>
                </c:pt>
                <c:pt idx="6150">
                  <c:v>0.8253703396357237</c:v>
                </c:pt>
                <c:pt idx="6151">
                  <c:v>0.82915761691749412</c:v>
                </c:pt>
                <c:pt idx="6152">
                  <c:v>0.80044841489673968</c:v>
                </c:pt>
                <c:pt idx="6153">
                  <c:v>0.82705344430315975</c:v>
                </c:pt>
                <c:pt idx="6154">
                  <c:v>0.84760774660392357</c:v>
                </c:pt>
                <c:pt idx="6155">
                  <c:v>0.82342063794965847</c:v>
                </c:pt>
                <c:pt idx="6156">
                  <c:v>0.80094413527406971</c:v>
                </c:pt>
                <c:pt idx="6157">
                  <c:v>0.83012055425517672</c:v>
                </c:pt>
                <c:pt idx="6158">
                  <c:v>0.80839369754654089</c:v>
                </c:pt>
                <c:pt idx="6159">
                  <c:v>0.81812557680403453</c:v>
                </c:pt>
                <c:pt idx="6160">
                  <c:v>0.897368601398006</c:v>
                </c:pt>
                <c:pt idx="6161">
                  <c:v>0.85037318743666979</c:v>
                </c:pt>
                <c:pt idx="6162">
                  <c:v>0.8024190431089232</c:v>
                </c:pt>
                <c:pt idx="6163">
                  <c:v>0.75843923986140338</c:v>
                </c:pt>
                <c:pt idx="6164">
                  <c:v>0.88600140253235782</c:v>
                </c:pt>
                <c:pt idx="6165">
                  <c:v>0.83879378622065393</c:v>
                </c:pt>
                <c:pt idx="6166">
                  <c:v>0.77340074369519241</c:v>
                </c:pt>
                <c:pt idx="6167">
                  <c:v>0.83830930363234357</c:v>
                </c:pt>
                <c:pt idx="6168">
                  <c:v>0.77049887620445534</c:v>
                </c:pt>
                <c:pt idx="6169">
                  <c:v>0.82222244866393601</c:v>
                </c:pt>
                <c:pt idx="6170">
                  <c:v>0.83034644689346859</c:v>
                </c:pt>
                <c:pt idx="6171">
                  <c:v>0.77792830858912576</c:v>
                </c:pt>
                <c:pt idx="6172">
                  <c:v>0.81671300593672336</c:v>
                </c:pt>
                <c:pt idx="6173">
                  <c:v>0.83970333966223087</c:v>
                </c:pt>
                <c:pt idx="6174">
                  <c:v>0.75436449486639956</c:v>
                </c:pt>
                <c:pt idx="6175">
                  <c:v>0.78982048144549721</c:v>
                </c:pt>
                <c:pt idx="6176">
                  <c:v>0.85377628676846506</c:v>
                </c:pt>
                <c:pt idx="6177">
                  <c:v>0.81366411290877849</c:v>
                </c:pt>
                <c:pt idx="6178">
                  <c:v>0.827307610125809</c:v>
                </c:pt>
                <c:pt idx="6179">
                  <c:v>0.85128735048361526</c:v>
                </c:pt>
                <c:pt idx="6180">
                  <c:v>0.83867515793490888</c:v>
                </c:pt>
                <c:pt idx="6181">
                  <c:v>0.77630395229847271</c:v>
                </c:pt>
                <c:pt idx="6182">
                  <c:v>0.86375451305730766</c:v>
                </c:pt>
                <c:pt idx="6183">
                  <c:v>0.8344317726914523</c:v>
                </c:pt>
                <c:pt idx="6184">
                  <c:v>0.82520715944344536</c:v>
                </c:pt>
                <c:pt idx="6185">
                  <c:v>0.84233982238395022</c:v>
                </c:pt>
                <c:pt idx="6186">
                  <c:v>0.81538018188484696</c:v>
                </c:pt>
                <c:pt idx="6187">
                  <c:v>0.79973051732995004</c:v>
                </c:pt>
                <c:pt idx="6188">
                  <c:v>0.8201714885755268</c:v>
                </c:pt>
                <c:pt idx="6189">
                  <c:v>0.77805855928993839</c:v>
                </c:pt>
                <c:pt idx="6190">
                  <c:v>0.80066921369901956</c:v>
                </c:pt>
                <c:pt idx="6191">
                  <c:v>0.82969974158175119</c:v>
                </c:pt>
                <c:pt idx="6192">
                  <c:v>0.83192287780237917</c:v>
                </c:pt>
                <c:pt idx="6193">
                  <c:v>0.83057511128893613</c:v>
                </c:pt>
                <c:pt idx="6194">
                  <c:v>0.81473683822330367</c:v>
                </c:pt>
                <c:pt idx="6195">
                  <c:v>0.779924354329942</c:v>
                </c:pt>
                <c:pt idx="6196">
                  <c:v>0.7660190583847114</c:v>
                </c:pt>
                <c:pt idx="6197">
                  <c:v>0.73884582202381477</c:v>
                </c:pt>
                <c:pt idx="6198">
                  <c:v>0.72711043664995834</c:v>
                </c:pt>
                <c:pt idx="6199">
                  <c:v>0.47385877142116628</c:v>
                </c:pt>
                <c:pt idx="6200">
                  <c:v>0.6913222408441877</c:v>
                </c:pt>
                <c:pt idx="6201">
                  <c:v>0.74475643855771345</c:v>
                </c:pt>
                <c:pt idx="6202">
                  <c:v>0.83212684047153918</c:v>
                </c:pt>
                <c:pt idx="6203">
                  <c:v>0.77908721266623426</c:v>
                </c:pt>
                <c:pt idx="6204">
                  <c:v>0.74885705078187792</c:v>
                </c:pt>
                <c:pt idx="6205">
                  <c:v>0.83098815674660986</c:v>
                </c:pt>
                <c:pt idx="6206">
                  <c:v>0.81169784917716681</c:v>
                </c:pt>
                <c:pt idx="6207">
                  <c:v>0.81116084865240523</c:v>
                </c:pt>
                <c:pt idx="6208">
                  <c:v>0.78124527318927839</c:v>
                </c:pt>
                <c:pt idx="6209">
                  <c:v>0.80717186380844153</c:v>
                </c:pt>
                <c:pt idx="6210">
                  <c:v>0.83915282034091898</c:v>
                </c:pt>
                <c:pt idx="6211">
                  <c:v>0.84891045034340284</c:v>
                </c:pt>
                <c:pt idx="6212">
                  <c:v>0.8093369413710555</c:v>
                </c:pt>
                <c:pt idx="6213">
                  <c:v>0.80121663391421827</c:v>
                </c:pt>
                <c:pt idx="6214">
                  <c:v>0.82918004282258584</c:v>
                </c:pt>
                <c:pt idx="6215">
                  <c:v>0.79208107695711549</c:v>
                </c:pt>
                <c:pt idx="6216">
                  <c:v>0.81440079536442889</c:v>
                </c:pt>
                <c:pt idx="6217">
                  <c:v>0.81652053122611357</c:v>
                </c:pt>
                <c:pt idx="6218">
                  <c:v>0.82557247270213441</c:v>
                </c:pt>
                <c:pt idx="6219">
                  <c:v>0.84009891450715335</c:v>
                </c:pt>
                <c:pt idx="6220">
                  <c:v>0.83593719532634658</c:v>
                </c:pt>
                <c:pt idx="6221">
                  <c:v>0.84696543942392433</c:v>
                </c:pt>
                <c:pt idx="6222">
                  <c:v>0.85125398407520725</c:v>
                </c:pt>
                <c:pt idx="6223">
                  <c:v>0.87858300841582582</c:v>
                </c:pt>
                <c:pt idx="6224">
                  <c:v>0.80848401330028907</c:v>
                </c:pt>
                <c:pt idx="6225">
                  <c:v>0.8610979167796603</c:v>
                </c:pt>
                <c:pt idx="6226">
                  <c:v>0.82341089673425194</c:v>
                </c:pt>
                <c:pt idx="6227">
                  <c:v>0.8499947806277941</c:v>
                </c:pt>
                <c:pt idx="6228">
                  <c:v>0.79224799316862948</c:v>
                </c:pt>
                <c:pt idx="6229">
                  <c:v>0.79481311178378466</c:v>
                </c:pt>
                <c:pt idx="6230">
                  <c:v>0.86354881393917338</c:v>
                </c:pt>
                <c:pt idx="6231">
                  <c:v>0.82866591315571303</c:v>
                </c:pt>
                <c:pt idx="6232">
                  <c:v>0.8411851235529777</c:v>
                </c:pt>
                <c:pt idx="6233">
                  <c:v>0.85731597609517463</c:v>
                </c:pt>
                <c:pt idx="6234">
                  <c:v>0.82311173591309572</c:v>
                </c:pt>
                <c:pt idx="6235">
                  <c:v>0.73317490098829041</c:v>
                </c:pt>
                <c:pt idx="6236">
                  <c:v>0.698487223416425</c:v>
                </c:pt>
                <c:pt idx="6237">
                  <c:v>0.55467781834114116</c:v>
                </c:pt>
                <c:pt idx="6238">
                  <c:v>0.29500974543113767</c:v>
                </c:pt>
                <c:pt idx="6239">
                  <c:v>0.60709515715435092</c:v>
                </c:pt>
                <c:pt idx="6240">
                  <c:v>0.65939868678777158</c:v>
                </c:pt>
                <c:pt idx="6241">
                  <c:v>0.74643806990820749</c:v>
                </c:pt>
                <c:pt idx="6242">
                  <c:v>0.80329368632033871</c:v>
                </c:pt>
                <c:pt idx="6243">
                  <c:v>0.7585654485138823</c:v>
                </c:pt>
                <c:pt idx="6244">
                  <c:v>0.81437116108690832</c:v>
                </c:pt>
                <c:pt idx="6245">
                  <c:v>0.80958442337196967</c:v>
                </c:pt>
                <c:pt idx="6246">
                  <c:v>0.75400337255634953</c:v>
                </c:pt>
                <c:pt idx="6247">
                  <c:v>0.44722198676039737</c:v>
                </c:pt>
                <c:pt idx="6248">
                  <c:v>0.75356901629082473</c:v>
                </c:pt>
                <c:pt idx="6249">
                  <c:v>0.77159622619243329</c:v>
                </c:pt>
                <c:pt idx="6250">
                  <c:v>0.78365260423113814</c:v>
                </c:pt>
                <c:pt idx="6251">
                  <c:v>0.82241679820262692</c:v>
                </c:pt>
                <c:pt idx="6252">
                  <c:v>0.81514276837505317</c:v>
                </c:pt>
                <c:pt idx="6253">
                  <c:v>0.84880865128701144</c:v>
                </c:pt>
                <c:pt idx="6254">
                  <c:v>0.83553191201131283</c:v>
                </c:pt>
                <c:pt idx="6255">
                  <c:v>0.84044283853313118</c:v>
                </c:pt>
                <c:pt idx="6256">
                  <c:v>0.81924749241399519</c:v>
                </c:pt>
                <c:pt idx="6257">
                  <c:v>0.83748194066711112</c:v>
                </c:pt>
                <c:pt idx="6258">
                  <c:v>0.8952936610871608</c:v>
                </c:pt>
                <c:pt idx="6259">
                  <c:v>0.87427390645248271</c:v>
                </c:pt>
                <c:pt idx="6260">
                  <c:v>0.82315510984519191</c:v>
                </c:pt>
                <c:pt idx="6261">
                  <c:v>0.8182328130487605</c:v>
                </c:pt>
                <c:pt idx="6262">
                  <c:v>0.88206015055186038</c:v>
                </c:pt>
                <c:pt idx="6263">
                  <c:v>0.83398215826609923</c:v>
                </c:pt>
                <c:pt idx="6264">
                  <c:v>0.83548233751292267</c:v>
                </c:pt>
                <c:pt idx="6265">
                  <c:v>0.8676987101897522</c:v>
                </c:pt>
                <c:pt idx="6266">
                  <c:v>0.83753465919260595</c:v>
                </c:pt>
                <c:pt idx="6267">
                  <c:v>0.7698250759305536</c:v>
                </c:pt>
                <c:pt idx="6268">
                  <c:v>0.86264201202199997</c:v>
                </c:pt>
                <c:pt idx="6269">
                  <c:v>0.779520962964103</c:v>
                </c:pt>
                <c:pt idx="6270">
                  <c:v>0.77661913843142849</c:v>
                </c:pt>
                <c:pt idx="6271">
                  <c:v>0.81879969359333771</c:v>
                </c:pt>
                <c:pt idx="6272">
                  <c:v>0.78329198160969238</c:v>
                </c:pt>
                <c:pt idx="6273">
                  <c:v>0.77540484339033178</c:v>
                </c:pt>
                <c:pt idx="6274">
                  <c:v>0.67919074934824331</c:v>
                </c:pt>
                <c:pt idx="6275">
                  <c:v>0.34702238288920323</c:v>
                </c:pt>
                <c:pt idx="6276">
                  <c:v>0.56604990167512048</c:v>
                </c:pt>
                <c:pt idx="6277">
                  <c:v>0.79300611327879733</c:v>
                </c:pt>
                <c:pt idx="6278">
                  <c:v>0.81686561272137481</c:v>
                </c:pt>
                <c:pt idx="6279">
                  <c:v>0.78657004152950016</c:v>
                </c:pt>
                <c:pt idx="6280">
                  <c:v>0.85297778376616318</c:v>
                </c:pt>
                <c:pt idx="6281">
                  <c:v>0.84075938678075646</c:v>
                </c:pt>
                <c:pt idx="6282">
                  <c:v>0.84773741133889369</c:v>
                </c:pt>
                <c:pt idx="6283">
                  <c:v>0.79668905105690624</c:v>
                </c:pt>
                <c:pt idx="6284">
                  <c:v>0.84320736317529354</c:v>
                </c:pt>
                <c:pt idx="6285">
                  <c:v>0.86345767339688817</c:v>
                </c:pt>
                <c:pt idx="6286">
                  <c:v>0.9023669216881125</c:v>
                </c:pt>
                <c:pt idx="6287">
                  <c:v>0.82667827288624784</c:v>
                </c:pt>
                <c:pt idx="6288">
                  <c:v>0.62783381995476517</c:v>
                </c:pt>
                <c:pt idx="6289">
                  <c:v>0.61009938640803429</c:v>
                </c:pt>
                <c:pt idx="6290">
                  <c:v>0.87227661996998418</c:v>
                </c:pt>
                <c:pt idx="6291">
                  <c:v>0.85346016534309677</c:v>
                </c:pt>
                <c:pt idx="6292">
                  <c:v>0.85852060890222648</c:v>
                </c:pt>
                <c:pt idx="6293">
                  <c:v>0.87708176646802616</c:v>
                </c:pt>
                <c:pt idx="6294">
                  <c:v>0.82538660200562841</c:v>
                </c:pt>
                <c:pt idx="6295">
                  <c:v>0.85216743521338423</c:v>
                </c:pt>
                <c:pt idx="6296">
                  <c:v>0.9169056275202635</c:v>
                </c:pt>
                <c:pt idx="6297">
                  <c:v>0.91254999300843154</c:v>
                </c:pt>
                <c:pt idx="6298">
                  <c:v>0.84971534731852949</c:v>
                </c:pt>
                <c:pt idx="6299">
                  <c:v>0.91100126278503102</c:v>
                </c:pt>
                <c:pt idx="6300">
                  <c:v>0.89519320934394953</c:v>
                </c:pt>
                <c:pt idx="6301">
                  <c:v>0.84268601404490839</c:v>
                </c:pt>
                <c:pt idx="6302">
                  <c:v>0.86103779222558019</c:v>
                </c:pt>
                <c:pt idx="6303">
                  <c:v>0.82936609758755309</c:v>
                </c:pt>
                <c:pt idx="6304">
                  <c:v>0.748922183732744</c:v>
                </c:pt>
                <c:pt idx="6305">
                  <c:v>0.43275263244251322</c:v>
                </c:pt>
                <c:pt idx="6306">
                  <c:v>0.5790999098069739</c:v>
                </c:pt>
                <c:pt idx="6307">
                  <c:v>0.79091777766845917</c:v>
                </c:pt>
                <c:pt idx="6308">
                  <c:v>0.82932315782560373</c:v>
                </c:pt>
                <c:pt idx="6309">
                  <c:v>0.85968116911115</c:v>
                </c:pt>
                <c:pt idx="6310">
                  <c:v>0.895092006391629</c:v>
                </c:pt>
                <c:pt idx="6311">
                  <c:v>0.86866220712510511</c:v>
                </c:pt>
                <c:pt idx="6312">
                  <c:v>0.81555853648388077</c:v>
                </c:pt>
                <c:pt idx="6313">
                  <c:v>0.92965145088160872</c:v>
                </c:pt>
                <c:pt idx="6314">
                  <c:v>0.88423395748452538</c:v>
                </c:pt>
                <c:pt idx="6315">
                  <c:v>0.87192954424310831</c:v>
                </c:pt>
                <c:pt idx="6316">
                  <c:v>0.86992899147406266</c:v>
                </c:pt>
                <c:pt idx="6317">
                  <c:v>0.80713573682021877</c:v>
                </c:pt>
                <c:pt idx="6318">
                  <c:v>0.81239297582616243</c:v>
                </c:pt>
                <c:pt idx="6319">
                  <c:v>0.77603433992679127</c:v>
                </c:pt>
                <c:pt idx="6320">
                  <c:v>0.7499598564348382</c:v>
                </c:pt>
                <c:pt idx="6321">
                  <c:v>0.63175283348708533</c:v>
                </c:pt>
                <c:pt idx="6322">
                  <c:v>0.73337460804173982</c:v>
                </c:pt>
                <c:pt idx="6323">
                  <c:v>0.72591635882720462</c:v>
                </c:pt>
                <c:pt idx="6324">
                  <c:v>0.77315552634922613</c:v>
                </c:pt>
                <c:pt idx="6325">
                  <c:v>0.74623331289866812</c:v>
                </c:pt>
                <c:pt idx="6326">
                  <c:v>0.72525262290555104</c:v>
                </c:pt>
                <c:pt idx="6327">
                  <c:v>0.66362706168589214</c:v>
                </c:pt>
                <c:pt idx="6328">
                  <c:v>0.39696084610507765</c:v>
                </c:pt>
                <c:pt idx="6329">
                  <c:v>0.67576019971967649</c:v>
                </c:pt>
                <c:pt idx="6330">
                  <c:v>0.7527527475870367</c:v>
                </c:pt>
                <c:pt idx="6331">
                  <c:v>0.85505988100649455</c:v>
                </c:pt>
                <c:pt idx="6332">
                  <c:v>0.85435289432685213</c:v>
                </c:pt>
                <c:pt idx="6333">
                  <c:v>0.76745697758441589</c:v>
                </c:pt>
                <c:pt idx="6334">
                  <c:v>0.71945376899924141</c:v>
                </c:pt>
                <c:pt idx="6335">
                  <c:v>0.77226718062639088</c:v>
                </c:pt>
                <c:pt idx="6336">
                  <c:v>0.75978177117416446</c:v>
                </c:pt>
                <c:pt idx="6337">
                  <c:v>0.7196665860782776</c:v>
                </c:pt>
                <c:pt idx="6338">
                  <c:v>0.78692238570338791</c:v>
                </c:pt>
                <c:pt idx="6339">
                  <c:v>0.73818463224640785</c:v>
                </c:pt>
                <c:pt idx="6340">
                  <c:v>0.76496391543145381</c:v>
                </c:pt>
                <c:pt idx="6341">
                  <c:v>0.76392701127666762</c:v>
                </c:pt>
                <c:pt idx="6342">
                  <c:v>0.7097031520499586</c:v>
                </c:pt>
                <c:pt idx="6343">
                  <c:v>0.42935170334672135</c:v>
                </c:pt>
                <c:pt idx="6344">
                  <c:v>0.62933627949473359</c:v>
                </c:pt>
                <c:pt idx="6345">
                  <c:v>0.75773505682859077</c:v>
                </c:pt>
                <c:pt idx="6346">
                  <c:v>0.73888096188311581</c:v>
                </c:pt>
                <c:pt idx="6347">
                  <c:v>0.77573879363381082</c:v>
                </c:pt>
                <c:pt idx="6348">
                  <c:v>0.83089085191919909</c:v>
                </c:pt>
                <c:pt idx="6349">
                  <c:v>0.80470322569324093</c:v>
                </c:pt>
                <c:pt idx="6350">
                  <c:v>0.79350879786787232</c:v>
                </c:pt>
                <c:pt idx="6351">
                  <c:v>0.81022485211427819</c:v>
                </c:pt>
                <c:pt idx="6352">
                  <c:v>0.75299801529409027</c:v>
                </c:pt>
                <c:pt idx="6353">
                  <c:v>0.82093452989269522</c:v>
                </c:pt>
                <c:pt idx="6354">
                  <c:v>0.78982423476803265</c:v>
                </c:pt>
                <c:pt idx="6355">
                  <c:v>0.80277989026535757</c:v>
                </c:pt>
                <c:pt idx="6356">
                  <c:v>0.81022832525411648</c:v>
                </c:pt>
                <c:pt idx="6357">
                  <c:v>0.83880839476517632</c:v>
                </c:pt>
                <c:pt idx="6358">
                  <c:v>0.80492567752611854</c:v>
                </c:pt>
                <c:pt idx="6359">
                  <c:v>0.80753009163557532</c:v>
                </c:pt>
                <c:pt idx="6360">
                  <c:v>0.89256712207068511</c:v>
                </c:pt>
                <c:pt idx="6361">
                  <c:v>0.78368102418912666</c:v>
                </c:pt>
                <c:pt idx="6362">
                  <c:v>0.80961330297496337</c:v>
                </c:pt>
                <c:pt idx="6363">
                  <c:v>0.88433377805091384</c:v>
                </c:pt>
                <c:pt idx="6364">
                  <c:v>0.80531706444940221</c:v>
                </c:pt>
                <c:pt idx="6365">
                  <c:v>0.88918999397233089</c:v>
                </c:pt>
                <c:pt idx="6366">
                  <c:v>0.81247643212760357</c:v>
                </c:pt>
                <c:pt idx="6367">
                  <c:v>0.8263680421717019</c:v>
                </c:pt>
                <c:pt idx="6368">
                  <c:v>0.82030374644599047</c:v>
                </c:pt>
                <c:pt idx="6369">
                  <c:v>0.73995852512277038</c:v>
                </c:pt>
                <c:pt idx="6370">
                  <c:v>0.52250803623592779</c:v>
                </c:pt>
                <c:pt idx="6371">
                  <c:v>0.73615918549520143</c:v>
                </c:pt>
                <c:pt idx="6372">
                  <c:v>0.8025594314370722</c:v>
                </c:pt>
                <c:pt idx="6373">
                  <c:v>0.84651588508150255</c:v>
                </c:pt>
                <c:pt idx="6374">
                  <c:v>0.8405688503780846</c:v>
                </c:pt>
                <c:pt idx="6375">
                  <c:v>0.86826434472869585</c:v>
                </c:pt>
                <c:pt idx="6376">
                  <c:v>0.80428018959193215</c:v>
                </c:pt>
                <c:pt idx="6377">
                  <c:v>0.88409368162187396</c:v>
                </c:pt>
                <c:pt idx="6378">
                  <c:v>0.80195892603110497</c:v>
                </c:pt>
                <c:pt idx="6379">
                  <c:v>0.87987025108663386</c:v>
                </c:pt>
                <c:pt idx="6380">
                  <c:v>0.80268854647139365</c:v>
                </c:pt>
                <c:pt idx="6381">
                  <c:v>0.81886000235729495</c:v>
                </c:pt>
                <c:pt idx="6382">
                  <c:v>0.71670188486511099</c:v>
                </c:pt>
                <c:pt idx="6383">
                  <c:v>0.38258512730120681</c:v>
                </c:pt>
                <c:pt idx="6384">
                  <c:v>0.67812181956111239</c:v>
                </c:pt>
                <c:pt idx="6385">
                  <c:v>0.79910073855164065</c:v>
                </c:pt>
                <c:pt idx="6386">
                  <c:v>0.76434198856828217</c:v>
                </c:pt>
                <c:pt idx="6387">
                  <c:v>0.5447511499487443</c:v>
                </c:pt>
                <c:pt idx="6388">
                  <c:v>0.64861771619472419</c:v>
                </c:pt>
                <c:pt idx="6389">
                  <c:v>0.81079856246284554</c:v>
                </c:pt>
                <c:pt idx="6390">
                  <c:v>0.81468921353804824</c:v>
                </c:pt>
                <c:pt idx="6391">
                  <c:v>0.87890615414091833</c:v>
                </c:pt>
                <c:pt idx="6392">
                  <c:v>0.79984873747594198</c:v>
                </c:pt>
                <c:pt idx="6393">
                  <c:v>0.89740921967367782</c:v>
                </c:pt>
                <c:pt idx="6394">
                  <c:v>0.9174823455469725</c:v>
                </c:pt>
                <c:pt idx="6395">
                  <c:v>0.80672758168541236</c:v>
                </c:pt>
                <c:pt idx="6396">
                  <c:v>0.90787872810402337</c:v>
                </c:pt>
                <c:pt idx="6397">
                  <c:v>0.84238665525820011</c:v>
                </c:pt>
                <c:pt idx="6398">
                  <c:v>0.91902180912509135</c:v>
                </c:pt>
                <c:pt idx="6399">
                  <c:v>0.84240858097412563</c:v>
                </c:pt>
                <c:pt idx="6400">
                  <c:v>0.88812387909942059</c:v>
                </c:pt>
                <c:pt idx="6401">
                  <c:v>0.89821800914620942</c:v>
                </c:pt>
                <c:pt idx="6402">
                  <c:v>0.79996853988807104</c:v>
                </c:pt>
                <c:pt idx="6403">
                  <c:v>0.94630472826350598</c:v>
                </c:pt>
                <c:pt idx="6404">
                  <c:v>0.8837717638387339</c:v>
                </c:pt>
                <c:pt idx="6405">
                  <c:v>0.84498408623595045</c:v>
                </c:pt>
                <c:pt idx="6406">
                  <c:v>0.76092187498288921</c:v>
                </c:pt>
                <c:pt idx="6407">
                  <c:v>0.66269277148881356</c:v>
                </c:pt>
                <c:pt idx="6408">
                  <c:v>0.81698447648118622</c:v>
                </c:pt>
                <c:pt idx="6409">
                  <c:v>0.79059555686071326</c:v>
                </c:pt>
                <c:pt idx="6410">
                  <c:v>0.82954306211580386</c:v>
                </c:pt>
                <c:pt idx="6411">
                  <c:v>0.86359219389934527</c:v>
                </c:pt>
                <c:pt idx="6412">
                  <c:v>0.77496636736289837</c:v>
                </c:pt>
                <c:pt idx="6413">
                  <c:v>0.79568615962760103</c:v>
                </c:pt>
                <c:pt idx="6414">
                  <c:v>0.82765889990843311</c:v>
                </c:pt>
                <c:pt idx="6415">
                  <c:v>0.83052374892260594</c:v>
                </c:pt>
                <c:pt idx="6416">
                  <c:v>0.87506266402320165</c:v>
                </c:pt>
                <c:pt idx="6417">
                  <c:v>0.79986243889996178</c:v>
                </c:pt>
                <c:pt idx="6418">
                  <c:v>0.86969379023631521</c:v>
                </c:pt>
                <c:pt idx="6419">
                  <c:v>0.82432855432976093</c:v>
                </c:pt>
                <c:pt idx="6420">
                  <c:v>0.82576964134219843</c:v>
                </c:pt>
                <c:pt idx="6421">
                  <c:v>0.77285203687556847</c:v>
                </c:pt>
                <c:pt idx="6422">
                  <c:v>0.79784670462759366</c:v>
                </c:pt>
                <c:pt idx="6423">
                  <c:v>0.78915059357084327</c:v>
                </c:pt>
                <c:pt idx="6424">
                  <c:v>0.82979623425251992</c:v>
                </c:pt>
                <c:pt idx="6425">
                  <c:v>0.78055121918312054</c:v>
                </c:pt>
                <c:pt idx="6426">
                  <c:v>0.83034638876449929</c:v>
                </c:pt>
                <c:pt idx="6427">
                  <c:v>0.82163383684337365</c:v>
                </c:pt>
                <c:pt idx="6428">
                  <c:v>0.8017908844493955</c:v>
                </c:pt>
                <c:pt idx="6429">
                  <c:v>0.81814079337553425</c:v>
                </c:pt>
                <c:pt idx="6430">
                  <c:v>0.82299222993724364</c:v>
                </c:pt>
                <c:pt idx="6431">
                  <c:v>0.81326412517827751</c:v>
                </c:pt>
                <c:pt idx="6432">
                  <c:v>0.81137140342320568</c:v>
                </c:pt>
                <c:pt idx="6433">
                  <c:v>0.74103730937810064</c:v>
                </c:pt>
                <c:pt idx="6434">
                  <c:v>0.83001809893119993</c:v>
                </c:pt>
                <c:pt idx="6435">
                  <c:v>0.78331813630648661</c:v>
                </c:pt>
                <c:pt idx="6436">
                  <c:v>0.77305876841940668</c:v>
                </c:pt>
                <c:pt idx="6437">
                  <c:v>0.8139601126893502</c:v>
                </c:pt>
                <c:pt idx="6438">
                  <c:v>0.88235586075849837</c:v>
                </c:pt>
                <c:pt idx="6439">
                  <c:v>0.80508261500058542</c:v>
                </c:pt>
                <c:pt idx="6440">
                  <c:v>0.82069292520608395</c:v>
                </c:pt>
                <c:pt idx="6441">
                  <c:v>0.87244524474627494</c:v>
                </c:pt>
                <c:pt idx="6442">
                  <c:v>0.85994239111551052</c:v>
                </c:pt>
                <c:pt idx="6443">
                  <c:v>0.79575754114494279</c:v>
                </c:pt>
                <c:pt idx="6444">
                  <c:v>0.85423782737870124</c:v>
                </c:pt>
                <c:pt idx="6445">
                  <c:v>0.85209340328183447</c:v>
                </c:pt>
                <c:pt idx="6446">
                  <c:v>0.82307936999229636</c:v>
                </c:pt>
                <c:pt idx="6447">
                  <c:v>0.82696142636076897</c:v>
                </c:pt>
                <c:pt idx="6448">
                  <c:v>0.93135367231521504</c:v>
                </c:pt>
                <c:pt idx="6449">
                  <c:v>0.79534478615711601</c:v>
                </c:pt>
                <c:pt idx="6450">
                  <c:v>0.85371203390594463</c:v>
                </c:pt>
                <c:pt idx="6451">
                  <c:v>0.91591269425679733</c:v>
                </c:pt>
                <c:pt idx="6452">
                  <c:v>0.77818495542166999</c:v>
                </c:pt>
                <c:pt idx="6453">
                  <c:v>0.9507662123261259</c:v>
                </c:pt>
                <c:pt idx="6454">
                  <c:v>0.90557435710806466</c:v>
                </c:pt>
                <c:pt idx="6455">
                  <c:v>0.85937060783552754</c:v>
                </c:pt>
                <c:pt idx="6456">
                  <c:v>0.89209601323190046</c:v>
                </c:pt>
                <c:pt idx="6457">
                  <c:v>0.87795883764750637</c:v>
                </c:pt>
                <c:pt idx="6458">
                  <c:v>0.9203421112980491</c:v>
                </c:pt>
                <c:pt idx="6459">
                  <c:v>0.81006993275293537</c:v>
                </c:pt>
                <c:pt idx="6460">
                  <c:v>0.91962833366329055</c:v>
                </c:pt>
                <c:pt idx="6461">
                  <c:v>0.86460420822878614</c:v>
                </c:pt>
                <c:pt idx="6462">
                  <c:v>0.90469004547794485</c:v>
                </c:pt>
                <c:pt idx="6463">
                  <c:v>0.83168108407725616</c:v>
                </c:pt>
                <c:pt idx="6464">
                  <c:v>0.95056325982873846</c:v>
                </c:pt>
                <c:pt idx="6465">
                  <c:v>0.82803795865160956</c:v>
                </c:pt>
                <c:pt idx="6466">
                  <c:v>0.90370540577275849</c:v>
                </c:pt>
                <c:pt idx="6467">
                  <c:v>0.88783301635087708</c:v>
                </c:pt>
                <c:pt idx="6468">
                  <c:v>0.92477288816287539</c:v>
                </c:pt>
                <c:pt idx="6469">
                  <c:v>0.75480351740568585</c:v>
                </c:pt>
                <c:pt idx="6470">
                  <c:v>0.9571993598884192</c:v>
                </c:pt>
                <c:pt idx="6471">
                  <c:v>0.84652643822846074</c:v>
                </c:pt>
                <c:pt idx="6472">
                  <c:v>0.92130231273647833</c:v>
                </c:pt>
                <c:pt idx="6473">
                  <c:v>0.86891875891924375</c:v>
                </c:pt>
                <c:pt idx="6474">
                  <c:v>0.92847948101912059</c:v>
                </c:pt>
                <c:pt idx="6475">
                  <c:v>0.91693312305885222</c:v>
                </c:pt>
                <c:pt idx="6476">
                  <c:v>0.91718479929523089</c:v>
                </c:pt>
                <c:pt idx="6477">
                  <c:v>0.89990644243606999</c:v>
                </c:pt>
                <c:pt idx="6478">
                  <c:v>0.96172162166365827</c:v>
                </c:pt>
                <c:pt idx="6479">
                  <c:v>0.86547115479384662</c:v>
                </c:pt>
                <c:pt idx="6480">
                  <c:v>0.90456482595956211</c:v>
                </c:pt>
                <c:pt idx="6481">
                  <c:v>0.91670725838174372</c:v>
                </c:pt>
                <c:pt idx="6482">
                  <c:v>0.91947194057415549</c:v>
                </c:pt>
                <c:pt idx="6483">
                  <c:v>0.95077666274655825</c:v>
                </c:pt>
                <c:pt idx="6484">
                  <c:v>0.87992347750247246</c:v>
                </c:pt>
                <c:pt idx="6485">
                  <c:v>0.97527632481186965</c:v>
                </c:pt>
                <c:pt idx="6486">
                  <c:v>0.90504627568862162</c:v>
                </c:pt>
                <c:pt idx="6487">
                  <c:v>0.88253860486412083</c:v>
                </c:pt>
                <c:pt idx="6488">
                  <c:v>0.95121541516310015</c:v>
                </c:pt>
                <c:pt idx="6489">
                  <c:v>0.89927283878037301</c:v>
                </c:pt>
                <c:pt idx="6490">
                  <c:v>0.97524219353947494</c:v>
                </c:pt>
                <c:pt idx="6491">
                  <c:v>0.88092450091579888</c:v>
                </c:pt>
                <c:pt idx="6492">
                  <c:v>0.96020476320926529</c:v>
                </c:pt>
                <c:pt idx="6493">
                  <c:v>0.78554849991199449</c:v>
                </c:pt>
                <c:pt idx="6494">
                  <c:v>0.77853762413360683</c:v>
                </c:pt>
                <c:pt idx="6495">
                  <c:v>0.85182426135200129</c:v>
                </c:pt>
                <c:pt idx="6496">
                  <c:v>0.62806237374898199</c:v>
                </c:pt>
                <c:pt idx="6497">
                  <c:v>0.76463961934358626</c:v>
                </c:pt>
                <c:pt idx="6498">
                  <c:v>0.68200237212501247</c:v>
                </c:pt>
                <c:pt idx="6499">
                  <c:v>0.81659656535728431</c:v>
                </c:pt>
                <c:pt idx="6500">
                  <c:v>0.86477815542359793</c:v>
                </c:pt>
                <c:pt idx="6501">
                  <c:v>0.73582394719014121</c:v>
                </c:pt>
                <c:pt idx="6502">
                  <c:v>0.7158327691211146</c:v>
                </c:pt>
                <c:pt idx="6503">
                  <c:v>0.6128643215440045</c:v>
                </c:pt>
                <c:pt idx="6504">
                  <c:v>0.83522130807626649</c:v>
                </c:pt>
                <c:pt idx="6505">
                  <c:v>0.73849327770354067</c:v>
                </c:pt>
                <c:pt idx="6506">
                  <c:v>0.58788273538567304</c:v>
                </c:pt>
                <c:pt idx="6507">
                  <c:v>0.52648604853180914</c:v>
                </c:pt>
                <c:pt idx="6508">
                  <c:v>0.72707274747408046</c:v>
                </c:pt>
                <c:pt idx="6509">
                  <c:v>0.70222322667038017</c:v>
                </c:pt>
                <c:pt idx="6510">
                  <c:v>0.54829153860140345</c:v>
                </c:pt>
                <c:pt idx="6511">
                  <c:v>0.82354978644527543</c:v>
                </c:pt>
                <c:pt idx="6512">
                  <c:v>0.61089511591955192</c:v>
                </c:pt>
                <c:pt idx="6513">
                  <c:v>0.62059406289963592</c:v>
                </c:pt>
                <c:pt idx="6514">
                  <c:v>0.59203449498181415</c:v>
                </c:pt>
                <c:pt idx="6515">
                  <c:v>0.61632849387823896</c:v>
                </c:pt>
                <c:pt idx="6516">
                  <c:v>0.72314702639246831</c:v>
                </c:pt>
                <c:pt idx="6517">
                  <c:v>0.59352746198189088</c:v>
                </c:pt>
                <c:pt idx="6518">
                  <c:v>0.54304430413895322</c:v>
                </c:pt>
                <c:pt idx="6519">
                  <c:v>0.86322249562817788</c:v>
                </c:pt>
                <c:pt idx="6520">
                  <c:v>0.72743526222984822</c:v>
                </c:pt>
                <c:pt idx="6521">
                  <c:v>0.64988154322467317</c:v>
                </c:pt>
                <c:pt idx="6522">
                  <c:v>0.73615563973773701</c:v>
                </c:pt>
                <c:pt idx="6523">
                  <c:v>0.52993825095734248</c:v>
                </c:pt>
                <c:pt idx="6524">
                  <c:v>0.6736089429583374</c:v>
                </c:pt>
                <c:pt idx="6525">
                  <c:v>0.73709827808373951</c:v>
                </c:pt>
                <c:pt idx="6526">
                  <c:v>0.69976502864441958</c:v>
                </c:pt>
                <c:pt idx="6527">
                  <c:v>0.64899622719381445</c:v>
                </c:pt>
                <c:pt idx="6528">
                  <c:v>0.89129425242433558</c:v>
                </c:pt>
                <c:pt idx="6529">
                  <c:v>0.69884057329211757</c:v>
                </c:pt>
                <c:pt idx="6530">
                  <c:v>0.75782169818000611</c:v>
                </c:pt>
                <c:pt idx="6531">
                  <c:v>0.78041727623208013</c:v>
                </c:pt>
                <c:pt idx="6532">
                  <c:v>0.77370809861828449</c:v>
                </c:pt>
                <c:pt idx="6533">
                  <c:v>0.61178160339848775</c:v>
                </c:pt>
                <c:pt idx="6534">
                  <c:v>0.58338127747605617</c:v>
                </c:pt>
                <c:pt idx="6535">
                  <c:v>0.81901783597894329</c:v>
                </c:pt>
                <c:pt idx="6536">
                  <c:v>0.74356741197041964</c:v>
                </c:pt>
                <c:pt idx="6537">
                  <c:v>0.91950582280030291</c:v>
                </c:pt>
                <c:pt idx="6538">
                  <c:v>0.87212580901442516</c:v>
                </c:pt>
                <c:pt idx="6539">
                  <c:v>0.69260626228253741</c:v>
                </c:pt>
                <c:pt idx="6540">
                  <c:v>0.84834283967764113</c:v>
                </c:pt>
                <c:pt idx="6541">
                  <c:v>0.88734405335988198</c:v>
                </c:pt>
                <c:pt idx="6542">
                  <c:v>0.82271179491858526</c:v>
                </c:pt>
                <c:pt idx="6543">
                  <c:v>0.75245989292799154</c:v>
                </c:pt>
                <c:pt idx="6544">
                  <c:v>0.76128388368598521</c:v>
                </c:pt>
                <c:pt idx="6545">
                  <c:v>0.67556110578589401</c:v>
                </c:pt>
                <c:pt idx="6546">
                  <c:v>0.86046172459805537</c:v>
                </c:pt>
                <c:pt idx="6547">
                  <c:v>0.94700188660221574</c:v>
                </c:pt>
                <c:pt idx="6548">
                  <c:v>0.78971211325022839</c:v>
                </c:pt>
                <c:pt idx="6549">
                  <c:v>0.78420376926881841</c:v>
                </c:pt>
                <c:pt idx="6550">
                  <c:v>0.72636048398796882</c:v>
                </c:pt>
                <c:pt idx="6551">
                  <c:v>0.95834419100830937</c:v>
                </c:pt>
                <c:pt idx="6552">
                  <c:v>0.91541520327664572</c:v>
                </c:pt>
                <c:pt idx="6553">
                  <c:v>0.92315876593786528</c:v>
                </c:pt>
                <c:pt idx="6554">
                  <c:v>0.6581038303427541</c:v>
                </c:pt>
                <c:pt idx="6555">
                  <c:v>0.93583225434960782</c:v>
                </c:pt>
                <c:pt idx="6556">
                  <c:v>0.81937852514002696</c:v>
                </c:pt>
                <c:pt idx="6557">
                  <c:v>0.76904636819260608</c:v>
                </c:pt>
                <c:pt idx="6558">
                  <c:v>0.78098641417390213</c:v>
                </c:pt>
                <c:pt idx="6559">
                  <c:v>0.90235971716504604</c:v>
                </c:pt>
                <c:pt idx="6560">
                  <c:v>0.77130481191764177</c:v>
                </c:pt>
                <c:pt idx="6561">
                  <c:v>0.70251686790387957</c:v>
                </c:pt>
                <c:pt idx="6562">
                  <c:v>0.75028055675580096</c:v>
                </c:pt>
                <c:pt idx="6563">
                  <c:v>0.93413301995410414</c:v>
                </c:pt>
                <c:pt idx="6564">
                  <c:v>0.89846234726778396</c:v>
                </c:pt>
                <c:pt idx="6565">
                  <c:v>0.95703535053206834</c:v>
                </c:pt>
                <c:pt idx="6566">
                  <c:v>0.90171521996236592</c:v>
                </c:pt>
                <c:pt idx="6567">
                  <c:v>0.88254019189951027</c:v>
                </c:pt>
                <c:pt idx="6568">
                  <c:v>0.72166855760037685</c:v>
                </c:pt>
                <c:pt idx="6569">
                  <c:v>0.84681313191367336</c:v>
                </c:pt>
                <c:pt idx="6570">
                  <c:v>0.68022725496360059</c:v>
                </c:pt>
                <c:pt idx="6571">
                  <c:v>0.73444551674685576</c:v>
                </c:pt>
                <c:pt idx="6572">
                  <c:v>0.73460780012535565</c:v>
                </c:pt>
                <c:pt idx="6573">
                  <c:v>0.80256094266538103</c:v>
                </c:pt>
                <c:pt idx="6574">
                  <c:v>0.71354785017941047</c:v>
                </c:pt>
                <c:pt idx="6575">
                  <c:v>0.72752598196523965</c:v>
                </c:pt>
                <c:pt idx="6576">
                  <c:v>0.8027760728516663</c:v>
                </c:pt>
                <c:pt idx="6577">
                  <c:v>0.9182002064938265</c:v>
                </c:pt>
                <c:pt idx="6578">
                  <c:v>0.86254921516441718</c:v>
                </c:pt>
                <c:pt idx="6579">
                  <c:v>0.82283348032659831</c:v>
                </c:pt>
                <c:pt idx="6580">
                  <c:v>0.84092731469605231</c:v>
                </c:pt>
                <c:pt idx="6581">
                  <c:v>0.81894175351142307</c:v>
                </c:pt>
                <c:pt idx="6582">
                  <c:v>0.76460109269556309</c:v>
                </c:pt>
                <c:pt idx="6583">
                  <c:v>0.57982947829870046</c:v>
                </c:pt>
                <c:pt idx="6584">
                  <c:v>0.77378655310393207</c:v>
                </c:pt>
                <c:pt idx="6585">
                  <c:v>0.70478216871608101</c:v>
                </c:pt>
                <c:pt idx="6586">
                  <c:v>0.68538714690759306</c:v>
                </c:pt>
                <c:pt idx="6587">
                  <c:v>0.91516959606467674</c:v>
                </c:pt>
                <c:pt idx="6588">
                  <c:v>0.84304777492045146</c:v>
                </c:pt>
                <c:pt idx="6589">
                  <c:v>0.6448946458642868</c:v>
                </c:pt>
                <c:pt idx="6590">
                  <c:v>0.69140035374634923</c:v>
                </c:pt>
                <c:pt idx="6591">
                  <c:v>0.78395386880051787</c:v>
                </c:pt>
                <c:pt idx="6592">
                  <c:v>0.78616770790177215</c:v>
                </c:pt>
                <c:pt idx="6593">
                  <c:v>0.90225598466538703</c:v>
                </c:pt>
                <c:pt idx="6594">
                  <c:v>0.9054650624107462</c:v>
                </c:pt>
                <c:pt idx="6595">
                  <c:v>0.72625302948424697</c:v>
                </c:pt>
                <c:pt idx="6596">
                  <c:v>0.6626826482798347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9F-4EE7-9EF1-657499297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7716271"/>
        <c:axId val="1777697967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Sheet1!$AT$2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Sheet1!$AT$3:$AT$1926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3-3C9F-4EE7-9EF1-657499297FF2}"/>
                  </c:ext>
                </c:extLst>
              </c15:ser>
            </c15:filteredScatterSeries>
            <c15:filteredScatterSeries>
              <c15:ser>
                <c:idx val="8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Sheet1!$AX$2</c15:sqref>
                        </c15:formulaRef>
                      </c:ext>
                    </c:extLst>
                    <c:strCache>
                      <c:ptCount val="1"/>
                      <c:pt idx="0">
                        <c:v>LEE027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Sheet1!$AX$3:$AX$1926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1.4255910577116444E-3</c:v>
                      </c:pt>
                      <c:pt idx="1">
                        <c:v>1.5523544863238921E-3</c:v>
                      </c:pt>
                      <c:pt idx="2">
                        <c:v>1.5034812404350326E-3</c:v>
                      </c:pt>
                      <c:pt idx="3">
                        <c:v>1.1274253573444583E-3</c:v>
                      </c:pt>
                      <c:pt idx="4">
                        <c:v>7.9096018877198042E-4</c:v>
                      </c:pt>
                      <c:pt idx="5">
                        <c:v>1.0210058521488031E-3</c:v>
                      </c:pt>
                      <c:pt idx="6">
                        <c:v>8.6169377662758762E-4</c:v>
                      </c:pt>
                      <c:pt idx="7">
                        <c:v>6.1718894978892032E-4</c:v>
                      </c:pt>
                      <c:pt idx="8">
                        <c:v>2.4681757865305069E-4</c:v>
                      </c:pt>
                      <c:pt idx="9">
                        <c:v>-1.617406357466362E-4</c:v>
                      </c:pt>
                      <c:pt idx="10">
                        <c:v>-5.1324362160814906E-5</c:v>
                      </c:pt>
                      <c:pt idx="11">
                        <c:v>1.8366022130548652E-5</c:v>
                      </c:pt>
                      <c:pt idx="12">
                        <c:v>-5.981292845812145E-5</c:v>
                      </c:pt>
                      <c:pt idx="13">
                        <c:v>1.0818202147211397E-4</c:v>
                      </c:pt>
                      <c:pt idx="14">
                        <c:v>4.0852261389250587E-4</c:v>
                      </c:pt>
                      <c:pt idx="15">
                        <c:v>9.0078794753952732E-4</c:v>
                      </c:pt>
                      <c:pt idx="16">
                        <c:v>1.0710255353081715E-3</c:v>
                      </c:pt>
                      <c:pt idx="17">
                        <c:v>1.2375365225486702E-3</c:v>
                      </c:pt>
                      <c:pt idx="18">
                        <c:v>1.2903165067555552E-3</c:v>
                      </c:pt>
                      <c:pt idx="19">
                        <c:v>1.4414789001966763E-3</c:v>
                      </c:pt>
                      <c:pt idx="20">
                        <c:v>1.5696706196041159E-3</c:v>
                      </c:pt>
                      <c:pt idx="21">
                        <c:v>1.8496602616811979E-3</c:v>
                      </c:pt>
                      <c:pt idx="22">
                        <c:v>2.0339979020159125E-3</c:v>
                      </c:pt>
                      <c:pt idx="23">
                        <c:v>1.9192023778188264E-3</c:v>
                      </c:pt>
                      <c:pt idx="24">
                        <c:v>1.7192342901600508E-3</c:v>
                      </c:pt>
                      <c:pt idx="25">
                        <c:v>1.8986332821648835E-3</c:v>
                      </c:pt>
                      <c:pt idx="26">
                        <c:v>1.4936730483584555E-3</c:v>
                      </c:pt>
                      <c:pt idx="27">
                        <c:v>1.3510287653650936E-3</c:v>
                      </c:pt>
                      <c:pt idx="28">
                        <c:v>8.5693720722756291E-4</c:v>
                      </c:pt>
                      <c:pt idx="29">
                        <c:v>7.1109198441186947E-4</c:v>
                      </c:pt>
                      <c:pt idx="30">
                        <c:v>9.9064719936206385E-4</c:v>
                      </c:pt>
                      <c:pt idx="31">
                        <c:v>1.4746491001263293E-3</c:v>
                      </c:pt>
                      <c:pt idx="32">
                        <c:v>1.0680338503753777E-3</c:v>
                      </c:pt>
                      <c:pt idx="33">
                        <c:v>1.1669038739718751E-3</c:v>
                      </c:pt>
                      <c:pt idx="34">
                        <c:v>1.2023518075507239E-3</c:v>
                      </c:pt>
                      <c:pt idx="35">
                        <c:v>1.4004016606840731E-3</c:v>
                      </c:pt>
                      <c:pt idx="36">
                        <c:v>1.6451091425363556E-3</c:v>
                      </c:pt>
                      <c:pt idx="37">
                        <c:v>1.6222627014612126E-3</c:v>
                      </c:pt>
                      <c:pt idx="38">
                        <c:v>1.287547664692139E-3</c:v>
                      </c:pt>
                      <c:pt idx="39">
                        <c:v>1.7055018895056537E-3</c:v>
                      </c:pt>
                      <c:pt idx="40">
                        <c:v>1.7257856375829544E-3</c:v>
                      </c:pt>
                      <c:pt idx="41">
                        <c:v>2.0350647525473578E-3</c:v>
                      </c:pt>
                      <c:pt idx="42">
                        <c:v>2.1497453612577965E-3</c:v>
                      </c:pt>
                      <c:pt idx="43">
                        <c:v>1.9221447577962003E-3</c:v>
                      </c:pt>
                      <c:pt idx="44">
                        <c:v>2.0672884526241491E-3</c:v>
                      </c:pt>
                      <c:pt idx="45">
                        <c:v>2.0732318350062079E-3</c:v>
                      </c:pt>
                      <c:pt idx="46">
                        <c:v>1.8521880141594514E-3</c:v>
                      </c:pt>
                      <c:pt idx="47">
                        <c:v>1.8296509907966669E-3</c:v>
                      </c:pt>
                      <c:pt idx="48">
                        <c:v>1.4902593595946278E-3</c:v>
                      </c:pt>
                      <c:pt idx="49">
                        <c:v>1.4660902257390503E-3</c:v>
                      </c:pt>
                      <c:pt idx="50">
                        <c:v>1.7045526720568243E-3</c:v>
                      </c:pt>
                      <c:pt idx="51">
                        <c:v>2.0564743618114098E-3</c:v>
                      </c:pt>
                      <c:pt idx="52">
                        <c:v>2.2115365054666382E-3</c:v>
                      </c:pt>
                      <c:pt idx="53">
                        <c:v>2.5304716271334102E-3</c:v>
                      </c:pt>
                      <c:pt idx="54">
                        <c:v>2.9415685808636205E-3</c:v>
                      </c:pt>
                      <c:pt idx="55">
                        <c:v>3.0734900066231694E-3</c:v>
                      </c:pt>
                      <c:pt idx="56">
                        <c:v>3.1584238098676686E-3</c:v>
                      </c:pt>
                      <c:pt idx="57">
                        <c:v>2.5308703372847177E-3</c:v>
                      </c:pt>
                      <c:pt idx="58">
                        <c:v>2.0727515969758592E-3</c:v>
                      </c:pt>
                      <c:pt idx="59">
                        <c:v>2.2071208002466024E-3</c:v>
                      </c:pt>
                      <c:pt idx="60">
                        <c:v>1.4605711765559983E-3</c:v>
                      </c:pt>
                      <c:pt idx="61">
                        <c:v>1.1749852279247738E-3</c:v>
                      </c:pt>
                      <c:pt idx="62">
                        <c:v>1.510481379420655E-3</c:v>
                      </c:pt>
                      <c:pt idx="63">
                        <c:v>1.3839035237902233E-3</c:v>
                      </c:pt>
                      <c:pt idx="64">
                        <c:v>1.5295724910959908E-3</c:v>
                      </c:pt>
                      <c:pt idx="65">
                        <c:v>1.9505797408655775E-3</c:v>
                      </c:pt>
                      <c:pt idx="66">
                        <c:v>1.7077598235270823E-3</c:v>
                      </c:pt>
                      <c:pt idx="67">
                        <c:v>2.3788623832695474E-3</c:v>
                      </c:pt>
                      <c:pt idx="68">
                        <c:v>2.2291814678589922E-3</c:v>
                      </c:pt>
                      <c:pt idx="69">
                        <c:v>1.9210891658766227E-3</c:v>
                      </c:pt>
                      <c:pt idx="70">
                        <c:v>1.9935526976798718E-3</c:v>
                      </c:pt>
                      <c:pt idx="71">
                        <c:v>2.0623206871946101E-3</c:v>
                      </c:pt>
                      <c:pt idx="72">
                        <c:v>1.4713747852128614E-3</c:v>
                      </c:pt>
                      <c:pt idx="73">
                        <c:v>1.5232342808425788E-3</c:v>
                      </c:pt>
                      <c:pt idx="74">
                        <c:v>1.2809854468853632E-3</c:v>
                      </c:pt>
                      <c:pt idx="75">
                        <c:v>1.5183841484956552E-3</c:v>
                      </c:pt>
                      <c:pt idx="76">
                        <c:v>1.7297110108447607E-3</c:v>
                      </c:pt>
                      <c:pt idx="77">
                        <c:v>1.6555652871373078E-3</c:v>
                      </c:pt>
                      <c:pt idx="78">
                        <c:v>1.5735482408224843E-3</c:v>
                      </c:pt>
                      <c:pt idx="79">
                        <c:v>1.9632810079641089E-3</c:v>
                      </c:pt>
                      <c:pt idx="80">
                        <c:v>1.7118265117792256E-3</c:v>
                      </c:pt>
                      <c:pt idx="81">
                        <c:v>1.842329352443468E-3</c:v>
                      </c:pt>
                      <c:pt idx="82">
                        <c:v>1.5713764934160415E-3</c:v>
                      </c:pt>
                      <c:pt idx="83">
                        <c:v>1.2072415391531815E-3</c:v>
                      </c:pt>
                      <c:pt idx="84">
                        <c:v>1.2235502207852608E-3</c:v>
                      </c:pt>
                      <c:pt idx="85">
                        <c:v>1.691399895799606E-3</c:v>
                      </c:pt>
                      <c:pt idx="86">
                        <c:v>1.1545725881529898E-3</c:v>
                      </c:pt>
                      <c:pt idx="87">
                        <c:v>9.8101138051545807E-4</c:v>
                      </c:pt>
                      <c:pt idx="88">
                        <c:v>1.114171641808428E-3</c:v>
                      </c:pt>
                      <c:pt idx="89">
                        <c:v>1.1130372396057776E-3</c:v>
                      </c:pt>
                      <c:pt idx="90">
                        <c:v>1.1713995541589698E-3</c:v>
                      </c:pt>
                      <c:pt idx="91">
                        <c:v>1.4265946270798345E-3</c:v>
                      </c:pt>
                      <c:pt idx="92">
                        <c:v>1.2034547632857444E-3</c:v>
                      </c:pt>
                      <c:pt idx="93">
                        <c:v>1.2691138230130684E-3</c:v>
                      </c:pt>
                      <c:pt idx="94">
                        <c:v>1.5466603463149011E-3</c:v>
                      </c:pt>
                      <c:pt idx="95">
                        <c:v>1.4168679628822978E-3</c:v>
                      </c:pt>
                      <c:pt idx="96">
                        <c:v>1.4633722415430352E-3</c:v>
                      </c:pt>
                      <c:pt idx="97">
                        <c:v>1.6477389989774075E-3</c:v>
                      </c:pt>
                      <c:pt idx="98">
                        <c:v>1.5933261278217382E-3</c:v>
                      </c:pt>
                      <c:pt idx="99">
                        <c:v>1.4537375873804159E-3</c:v>
                      </c:pt>
                      <c:pt idx="100">
                        <c:v>2.0669798113677816E-3</c:v>
                      </c:pt>
                      <c:pt idx="101">
                        <c:v>1.8545259231479388E-3</c:v>
                      </c:pt>
                      <c:pt idx="102">
                        <c:v>1.8638492184582223E-3</c:v>
                      </c:pt>
                      <c:pt idx="103">
                        <c:v>2.0792357809555533E-3</c:v>
                      </c:pt>
                      <c:pt idx="104">
                        <c:v>1.8531158790685322E-3</c:v>
                      </c:pt>
                      <c:pt idx="105">
                        <c:v>1.90390464188685E-3</c:v>
                      </c:pt>
                      <c:pt idx="106">
                        <c:v>2.2499031371151397E-3</c:v>
                      </c:pt>
                      <c:pt idx="107">
                        <c:v>1.8781829842775424E-3</c:v>
                      </c:pt>
                      <c:pt idx="108">
                        <c:v>2.1639242241069394E-3</c:v>
                      </c:pt>
                      <c:pt idx="109">
                        <c:v>2.3026116873708655E-3</c:v>
                      </c:pt>
                      <c:pt idx="110">
                        <c:v>2.4001698885708009E-3</c:v>
                      </c:pt>
                      <c:pt idx="111">
                        <c:v>2.4732010097033704E-3</c:v>
                      </c:pt>
                      <c:pt idx="112">
                        <c:v>2.1553703966836011E-3</c:v>
                      </c:pt>
                      <c:pt idx="113">
                        <c:v>1.6932435905499092E-3</c:v>
                      </c:pt>
                      <c:pt idx="114">
                        <c:v>2.0788176594044735E-3</c:v>
                      </c:pt>
                      <c:pt idx="115">
                        <c:v>2.5424876718200045E-3</c:v>
                      </c:pt>
                      <c:pt idx="116">
                        <c:v>1.8030880431212596E-3</c:v>
                      </c:pt>
                      <c:pt idx="117">
                        <c:v>1.7808305439151861E-3</c:v>
                      </c:pt>
                      <c:pt idx="118">
                        <c:v>1.5477485493860948E-3</c:v>
                      </c:pt>
                      <c:pt idx="119">
                        <c:v>1.5009527115007885E-3</c:v>
                      </c:pt>
                      <c:pt idx="120">
                        <c:v>1.7895947909120486E-3</c:v>
                      </c:pt>
                      <c:pt idx="121">
                        <c:v>1.6256892017488893E-3</c:v>
                      </c:pt>
                      <c:pt idx="122">
                        <c:v>1.0594039302649345E-3</c:v>
                      </c:pt>
                      <c:pt idx="123">
                        <c:v>1.6341572307852377E-3</c:v>
                      </c:pt>
                      <c:pt idx="124">
                        <c:v>1.4465728397247309E-3</c:v>
                      </c:pt>
                      <c:pt idx="125">
                        <c:v>1.5589854204858596E-3</c:v>
                      </c:pt>
                      <c:pt idx="126">
                        <c:v>1.7686700784142904E-3</c:v>
                      </c:pt>
                      <c:pt idx="127">
                        <c:v>1.5612014258837817E-3</c:v>
                      </c:pt>
                      <c:pt idx="128">
                        <c:v>1.4725647040188586E-3</c:v>
                      </c:pt>
                      <c:pt idx="129">
                        <c:v>1.7637593825000793E-3</c:v>
                      </c:pt>
                      <c:pt idx="130">
                        <c:v>1.6292515818349673E-3</c:v>
                      </c:pt>
                      <c:pt idx="131">
                        <c:v>1.7690598593217033E-3</c:v>
                      </c:pt>
                      <c:pt idx="132">
                        <c:v>1.9463294207715954E-3</c:v>
                      </c:pt>
                      <c:pt idx="133">
                        <c:v>2.0743367318812054E-3</c:v>
                      </c:pt>
                      <c:pt idx="134">
                        <c:v>2.6458557049715697E-3</c:v>
                      </c:pt>
                      <c:pt idx="135">
                        <c:v>2.5276577506225238E-3</c:v>
                      </c:pt>
                      <c:pt idx="136">
                        <c:v>2.4582348204794926E-3</c:v>
                      </c:pt>
                      <c:pt idx="137">
                        <c:v>2.4553914386409533E-3</c:v>
                      </c:pt>
                      <c:pt idx="138">
                        <c:v>2.7418819585015328E-3</c:v>
                      </c:pt>
                      <c:pt idx="139">
                        <c:v>2.9278606385729359E-3</c:v>
                      </c:pt>
                      <c:pt idx="140">
                        <c:v>2.2885586103922424E-3</c:v>
                      </c:pt>
                      <c:pt idx="141">
                        <c:v>1.8711319874245187E-3</c:v>
                      </c:pt>
                      <c:pt idx="142">
                        <c:v>1.963552767560911E-3</c:v>
                      </c:pt>
                      <c:pt idx="143">
                        <c:v>2.1128508901679705E-3</c:v>
                      </c:pt>
                      <c:pt idx="144">
                        <c:v>2.1170755872142542E-3</c:v>
                      </c:pt>
                      <c:pt idx="145">
                        <c:v>1.9415033585603884E-3</c:v>
                      </c:pt>
                      <c:pt idx="146">
                        <c:v>2.0927682441923032E-3</c:v>
                      </c:pt>
                      <c:pt idx="147">
                        <c:v>2.8662104211264355E-3</c:v>
                      </c:pt>
                      <c:pt idx="148">
                        <c:v>3.4330489175038803E-3</c:v>
                      </c:pt>
                      <c:pt idx="149">
                        <c:v>4.0129031456561555E-3</c:v>
                      </c:pt>
                      <c:pt idx="150">
                        <c:v>4.192058718707853E-3</c:v>
                      </c:pt>
                      <c:pt idx="151">
                        <c:v>4.6557310604913565E-3</c:v>
                      </c:pt>
                      <c:pt idx="152">
                        <c:v>4.5541123826872048E-3</c:v>
                      </c:pt>
                      <c:pt idx="153">
                        <c:v>4.6769244267619537E-3</c:v>
                      </c:pt>
                      <c:pt idx="154">
                        <c:v>4.6484013159376128E-3</c:v>
                      </c:pt>
                      <c:pt idx="155">
                        <c:v>4.5438709281677269E-3</c:v>
                      </c:pt>
                      <c:pt idx="156">
                        <c:v>4.1728142569743215E-3</c:v>
                      </c:pt>
                      <c:pt idx="157">
                        <c:v>4.0090441593815676E-3</c:v>
                      </c:pt>
                      <c:pt idx="158">
                        <c:v>3.8375289132799597E-3</c:v>
                      </c:pt>
                      <c:pt idx="159">
                        <c:v>4.4191449200755017E-3</c:v>
                      </c:pt>
                      <c:pt idx="160">
                        <c:v>4.3116950577799726E-3</c:v>
                      </c:pt>
                      <c:pt idx="161">
                        <c:v>4.5802944786990946E-3</c:v>
                      </c:pt>
                      <c:pt idx="162">
                        <c:v>4.5063952797687401E-3</c:v>
                      </c:pt>
                      <c:pt idx="163">
                        <c:v>5.2977398142561973E-3</c:v>
                      </c:pt>
                      <c:pt idx="164">
                        <c:v>5.384097249559943E-3</c:v>
                      </c:pt>
                      <c:pt idx="165">
                        <c:v>5.439699263065618E-3</c:v>
                      </c:pt>
                      <c:pt idx="166">
                        <c:v>5.2447583397196833E-3</c:v>
                      </c:pt>
                      <c:pt idx="167">
                        <c:v>5.6124995438321052E-3</c:v>
                      </c:pt>
                      <c:pt idx="168">
                        <c:v>5.2613279105646928E-3</c:v>
                      </c:pt>
                      <c:pt idx="169">
                        <c:v>5.4373000140538535E-3</c:v>
                      </c:pt>
                      <c:pt idx="170">
                        <c:v>4.9203627912971703E-3</c:v>
                      </c:pt>
                      <c:pt idx="171">
                        <c:v>5.0837136026548576E-3</c:v>
                      </c:pt>
                      <c:pt idx="172">
                        <c:v>5.0399098379303401E-3</c:v>
                      </c:pt>
                      <c:pt idx="173">
                        <c:v>5.1712667801845323E-3</c:v>
                      </c:pt>
                      <c:pt idx="174">
                        <c:v>4.6314629284969436E-3</c:v>
                      </c:pt>
                      <c:pt idx="175">
                        <c:v>4.6632316253630898E-3</c:v>
                      </c:pt>
                      <c:pt idx="176">
                        <c:v>4.2414374374467635E-3</c:v>
                      </c:pt>
                      <c:pt idx="177">
                        <c:v>4.1563029203286273E-3</c:v>
                      </c:pt>
                      <c:pt idx="178">
                        <c:v>3.9789060200962336E-3</c:v>
                      </c:pt>
                      <c:pt idx="179">
                        <c:v>4.1983945995932919E-3</c:v>
                      </c:pt>
                      <c:pt idx="180">
                        <c:v>3.9008450170548558E-3</c:v>
                      </c:pt>
                      <c:pt idx="181">
                        <c:v>4.1541210789943026E-3</c:v>
                      </c:pt>
                      <c:pt idx="182">
                        <c:v>3.7789814139729465E-3</c:v>
                      </c:pt>
                      <c:pt idx="183">
                        <c:v>4.0695805507091759E-3</c:v>
                      </c:pt>
                      <c:pt idx="184">
                        <c:v>3.7199094186441059E-3</c:v>
                      </c:pt>
                      <c:pt idx="185">
                        <c:v>3.671023361231397E-3</c:v>
                      </c:pt>
                      <c:pt idx="186">
                        <c:v>3.6043669437838097E-3</c:v>
                      </c:pt>
                      <c:pt idx="187">
                        <c:v>3.4950574693901632E-3</c:v>
                      </c:pt>
                      <c:pt idx="188">
                        <c:v>3.2800032300569219E-3</c:v>
                      </c:pt>
                      <c:pt idx="189">
                        <c:v>3.7501236506165448E-3</c:v>
                      </c:pt>
                      <c:pt idx="190">
                        <c:v>3.619286545648236E-3</c:v>
                      </c:pt>
                      <c:pt idx="191">
                        <c:v>3.8089995908076927E-3</c:v>
                      </c:pt>
                      <c:pt idx="192">
                        <c:v>4.0075572461590664E-3</c:v>
                      </c:pt>
                      <c:pt idx="193">
                        <c:v>3.7431006061791916E-3</c:v>
                      </c:pt>
                      <c:pt idx="194">
                        <c:v>3.5805592501919788E-3</c:v>
                      </c:pt>
                      <c:pt idx="195">
                        <c:v>3.458888596423799E-3</c:v>
                      </c:pt>
                      <c:pt idx="196">
                        <c:v>3.292529794557509E-3</c:v>
                      </c:pt>
                      <c:pt idx="197">
                        <c:v>3.1361080764622804E-3</c:v>
                      </c:pt>
                      <c:pt idx="198">
                        <c:v>3.2799426664896344E-3</c:v>
                      </c:pt>
                      <c:pt idx="199">
                        <c:v>3.2008023896209574E-3</c:v>
                      </c:pt>
                      <c:pt idx="200">
                        <c:v>3.2646061077581156E-3</c:v>
                      </c:pt>
                      <c:pt idx="201">
                        <c:v>3.4779676730312763E-3</c:v>
                      </c:pt>
                      <c:pt idx="202">
                        <c:v>3.3576138886235994E-3</c:v>
                      </c:pt>
                      <c:pt idx="203">
                        <c:v>3.5510504284872384E-3</c:v>
                      </c:pt>
                      <c:pt idx="204">
                        <c:v>3.2988478169551586E-3</c:v>
                      </c:pt>
                      <c:pt idx="205">
                        <c:v>3.1203832897353295E-3</c:v>
                      </c:pt>
                      <c:pt idx="206">
                        <c:v>2.5378060304230986E-3</c:v>
                      </c:pt>
                      <c:pt idx="207">
                        <c:v>2.3769130905044867E-3</c:v>
                      </c:pt>
                      <c:pt idx="208">
                        <c:v>2.0263164228983082E-3</c:v>
                      </c:pt>
                      <c:pt idx="209">
                        <c:v>2.3626526997763027E-3</c:v>
                      </c:pt>
                      <c:pt idx="210">
                        <c:v>2.1647985135526508E-3</c:v>
                      </c:pt>
                      <c:pt idx="211">
                        <c:v>2.475177866656107E-3</c:v>
                      </c:pt>
                      <c:pt idx="212">
                        <c:v>2.2942337272294573E-3</c:v>
                      </c:pt>
                      <c:pt idx="213">
                        <c:v>2.3401401347772307E-3</c:v>
                      </c:pt>
                      <c:pt idx="214">
                        <c:v>2.3268627373334793E-3</c:v>
                      </c:pt>
                      <c:pt idx="215">
                        <c:v>2.7846705070179974E-3</c:v>
                      </c:pt>
                      <c:pt idx="216">
                        <c:v>2.5870496458195993E-3</c:v>
                      </c:pt>
                      <c:pt idx="217">
                        <c:v>2.3674818678114731E-3</c:v>
                      </c:pt>
                      <c:pt idx="218">
                        <c:v>2.1069579774253182E-3</c:v>
                      </c:pt>
                      <c:pt idx="219">
                        <c:v>2.2233825062912345E-3</c:v>
                      </c:pt>
                      <c:pt idx="220">
                        <c:v>2.5483596202509036E-3</c:v>
                      </c:pt>
                      <c:pt idx="221">
                        <c:v>2.5539916437806263E-3</c:v>
                      </c:pt>
                      <c:pt idx="222">
                        <c:v>2.42871939889883E-3</c:v>
                      </c:pt>
                      <c:pt idx="223">
                        <c:v>2.4696157241655622E-3</c:v>
                      </c:pt>
                      <c:pt idx="224">
                        <c:v>2.8817907870390858E-3</c:v>
                      </c:pt>
                      <c:pt idx="225">
                        <c:v>3.0700266246759264E-3</c:v>
                      </c:pt>
                      <c:pt idx="226">
                        <c:v>3.2385777500324167E-3</c:v>
                      </c:pt>
                      <c:pt idx="227">
                        <c:v>3.2886645966349951E-3</c:v>
                      </c:pt>
                      <c:pt idx="228">
                        <c:v>3.560091093816848E-3</c:v>
                      </c:pt>
                      <c:pt idx="229">
                        <c:v>3.6325150263645631E-3</c:v>
                      </c:pt>
                      <c:pt idx="230">
                        <c:v>3.8473922337318878E-3</c:v>
                      </c:pt>
                      <c:pt idx="231">
                        <c:v>3.7802089908945007E-3</c:v>
                      </c:pt>
                      <c:pt idx="232">
                        <c:v>3.9628722038849195E-3</c:v>
                      </c:pt>
                      <c:pt idx="233">
                        <c:v>3.6581462268509349E-3</c:v>
                      </c:pt>
                      <c:pt idx="234">
                        <c:v>3.5957824463488321E-3</c:v>
                      </c:pt>
                      <c:pt idx="235">
                        <c:v>3.8026870036019789E-3</c:v>
                      </c:pt>
                      <c:pt idx="236">
                        <c:v>3.9989579960602621E-3</c:v>
                      </c:pt>
                      <c:pt idx="237">
                        <c:v>3.7163159803183933E-3</c:v>
                      </c:pt>
                      <c:pt idx="238">
                        <c:v>3.9085008731247614E-3</c:v>
                      </c:pt>
                      <c:pt idx="239">
                        <c:v>3.4136421764682586E-3</c:v>
                      </c:pt>
                      <c:pt idx="240">
                        <c:v>3.7562925934639486E-3</c:v>
                      </c:pt>
                      <c:pt idx="241">
                        <c:v>3.9612727045437428E-3</c:v>
                      </c:pt>
                      <c:pt idx="242">
                        <c:v>3.8391078365373785E-3</c:v>
                      </c:pt>
                      <c:pt idx="243">
                        <c:v>3.8106433481403489E-3</c:v>
                      </c:pt>
                      <c:pt idx="244">
                        <c:v>4.032431013826351E-3</c:v>
                      </c:pt>
                      <c:pt idx="245">
                        <c:v>3.5712646837533571E-3</c:v>
                      </c:pt>
                      <c:pt idx="246">
                        <c:v>3.9227643696769085E-3</c:v>
                      </c:pt>
                      <c:pt idx="247">
                        <c:v>3.4583105249386013E-3</c:v>
                      </c:pt>
                      <c:pt idx="248">
                        <c:v>3.3845600173304973E-3</c:v>
                      </c:pt>
                      <c:pt idx="249">
                        <c:v>3.3673157062294283E-3</c:v>
                      </c:pt>
                      <c:pt idx="250">
                        <c:v>3.4351224432274787E-3</c:v>
                      </c:pt>
                      <c:pt idx="251">
                        <c:v>3.5447432764734613E-3</c:v>
                      </c:pt>
                      <c:pt idx="252">
                        <c:v>3.9835220509619124E-3</c:v>
                      </c:pt>
                      <c:pt idx="253">
                        <c:v>4.2643623005769841E-3</c:v>
                      </c:pt>
                      <c:pt idx="254">
                        <c:v>4.6908656940778922E-3</c:v>
                      </c:pt>
                      <c:pt idx="255">
                        <c:v>4.9431556569089442E-3</c:v>
                      </c:pt>
                      <c:pt idx="256">
                        <c:v>4.5610034296061112E-3</c:v>
                      </c:pt>
                      <c:pt idx="257">
                        <c:v>4.1958322948234452E-3</c:v>
                      </c:pt>
                      <c:pt idx="258">
                        <c:v>4.2906686295474117E-3</c:v>
                      </c:pt>
                      <c:pt idx="259">
                        <c:v>4.2326673670299705E-3</c:v>
                      </c:pt>
                      <c:pt idx="260">
                        <c:v>4.2536239142233539E-3</c:v>
                      </c:pt>
                      <c:pt idx="261">
                        <c:v>4.2437241003398544E-3</c:v>
                      </c:pt>
                      <c:pt idx="262">
                        <c:v>4.427317119379332E-3</c:v>
                      </c:pt>
                      <c:pt idx="263">
                        <c:v>4.8140582015881624E-3</c:v>
                      </c:pt>
                      <c:pt idx="264">
                        <c:v>4.831974923577319E-3</c:v>
                      </c:pt>
                      <c:pt idx="265">
                        <c:v>4.5235704862866223E-3</c:v>
                      </c:pt>
                      <c:pt idx="266">
                        <c:v>4.7831397240320119E-3</c:v>
                      </c:pt>
                      <c:pt idx="267">
                        <c:v>4.6127581036770624E-3</c:v>
                      </c:pt>
                      <c:pt idx="268">
                        <c:v>4.6701304368419044E-3</c:v>
                      </c:pt>
                      <c:pt idx="269">
                        <c:v>4.4462044113570661E-3</c:v>
                      </c:pt>
                      <c:pt idx="270">
                        <c:v>4.1595718000501589E-3</c:v>
                      </c:pt>
                      <c:pt idx="271">
                        <c:v>4.2271195889752563E-3</c:v>
                      </c:pt>
                      <c:pt idx="272">
                        <c:v>4.6202431394289784E-3</c:v>
                      </c:pt>
                      <c:pt idx="273">
                        <c:v>4.2148360551998096E-3</c:v>
                      </c:pt>
                      <c:pt idx="274">
                        <c:v>4.2287579111159766E-3</c:v>
                      </c:pt>
                      <c:pt idx="275">
                        <c:v>4.2243748170475567E-3</c:v>
                      </c:pt>
                      <c:pt idx="276">
                        <c:v>3.9005499637783281E-3</c:v>
                      </c:pt>
                      <c:pt idx="277">
                        <c:v>4.263877015582695E-3</c:v>
                      </c:pt>
                      <c:pt idx="278">
                        <c:v>4.2669051939470595E-3</c:v>
                      </c:pt>
                      <c:pt idx="279">
                        <c:v>3.9945127855125738E-3</c:v>
                      </c:pt>
                      <c:pt idx="280">
                        <c:v>4.0303035244113874E-3</c:v>
                      </c:pt>
                      <c:pt idx="281">
                        <c:v>3.9830057077279886E-3</c:v>
                      </c:pt>
                      <c:pt idx="282">
                        <c:v>4.0198757204541026E-3</c:v>
                      </c:pt>
                      <c:pt idx="283">
                        <c:v>4.4858813124901489E-3</c:v>
                      </c:pt>
                      <c:pt idx="284">
                        <c:v>4.4797744861220139E-3</c:v>
                      </c:pt>
                      <c:pt idx="285">
                        <c:v>4.4543339055813985E-3</c:v>
                      </c:pt>
                      <c:pt idx="286">
                        <c:v>4.7647648930082467E-3</c:v>
                      </c:pt>
                      <c:pt idx="287">
                        <c:v>4.8796027340568347E-3</c:v>
                      </c:pt>
                      <c:pt idx="288">
                        <c:v>4.8998527062985332E-3</c:v>
                      </c:pt>
                      <c:pt idx="289">
                        <c:v>4.7338968850915014E-3</c:v>
                      </c:pt>
                      <c:pt idx="290">
                        <c:v>4.6739544825969035E-3</c:v>
                      </c:pt>
                      <c:pt idx="291">
                        <c:v>4.691145218234603E-3</c:v>
                      </c:pt>
                      <c:pt idx="292">
                        <c:v>5.0351346335865358E-3</c:v>
                      </c:pt>
                      <c:pt idx="293">
                        <c:v>4.9917540373770383E-3</c:v>
                      </c:pt>
                      <c:pt idx="294">
                        <c:v>4.7492357731909931E-3</c:v>
                      </c:pt>
                      <c:pt idx="295">
                        <c:v>4.7923407275237339E-3</c:v>
                      </c:pt>
                      <c:pt idx="296">
                        <c:v>4.9780379422984496E-3</c:v>
                      </c:pt>
                      <c:pt idx="297">
                        <c:v>5.2280606536361822E-3</c:v>
                      </c:pt>
                      <c:pt idx="298">
                        <c:v>5.1200206847875959E-3</c:v>
                      </c:pt>
                      <c:pt idx="299">
                        <c:v>4.3448147880702191E-3</c:v>
                      </c:pt>
                      <c:pt idx="300">
                        <c:v>6.6974570289843251E-4</c:v>
                      </c:pt>
                      <c:pt idx="301">
                        <c:v>1.196587786502555E-3</c:v>
                      </c:pt>
                      <c:pt idx="302">
                        <c:v>1.276850430506024E-3</c:v>
                      </c:pt>
                      <c:pt idx="303">
                        <c:v>1.5475136714488591E-3</c:v>
                      </c:pt>
                      <c:pt idx="304">
                        <c:v>1.2772891281408614E-3</c:v>
                      </c:pt>
                      <c:pt idx="305">
                        <c:v>1.5742093930987038E-3</c:v>
                      </c:pt>
                      <c:pt idx="306">
                        <c:v>2.6447077147890795E-3</c:v>
                      </c:pt>
                      <c:pt idx="307">
                        <c:v>6.3966191553245857E-3</c:v>
                      </c:pt>
                      <c:pt idx="308">
                        <c:v>6.0199875301167865E-3</c:v>
                      </c:pt>
                      <c:pt idx="309">
                        <c:v>6.2184341522614666E-3</c:v>
                      </c:pt>
                      <c:pt idx="310">
                        <c:v>5.9831757515899876E-3</c:v>
                      </c:pt>
                      <c:pt idx="311">
                        <c:v>6.0420155865775595E-3</c:v>
                      </c:pt>
                      <c:pt idx="312">
                        <c:v>6.1605454758626998E-3</c:v>
                      </c:pt>
                      <c:pt idx="313">
                        <c:v>5.5372764874373299E-3</c:v>
                      </c:pt>
                      <c:pt idx="314">
                        <c:v>5.0667752152141893E-3</c:v>
                      </c:pt>
                      <c:pt idx="315">
                        <c:v>5.488398582812525E-3</c:v>
                      </c:pt>
                      <c:pt idx="316">
                        <c:v>5.7383747067908065E-3</c:v>
                      </c:pt>
                      <c:pt idx="317">
                        <c:v>5.4309990736880025E-3</c:v>
                      </c:pt>
                      <c:pt idx="318">
                        <c:v>5.742540393181784E-3</c:v>
                      </c:pt>
                      <c:pt idx="319">
                        <c:v>5.3860422718170547E-3</c:v>
                      </c:pt>
                      <c:pt idx="320">
                        <c:v>5.5075886926266963E-3</c:v>
                      </c:pt>
                      <c:pt idx="321">
                        <c:v>5.9081312800731102E-3</c:v>
                      </c:pt>
                      <c:pt idx="322">
                        <c:v>5.6648055016565689E-3</c:v>
                      </c:pt>
                      <c:pt idx="323">
                        <c:v>5.5593977186170068E-3</c:v>
                      </c:pt>
                      <c:pt idx="324">
                        <c:v>6.1111473457240179E-3</c:v>
                      </c:pt>
                      <c:pt idx="325">
                        <c:v>5.6571962329461144E-3</c:v>
                      </c:pt>
                      <c:pt idx="326">
                        <c:v>5.7020637423781132E-3</c:v>
                      </c:pt>
                      <c:pt idx="327">
                        <c:v>5.9880713066123763E-3</c:v>
                      </c:pt>
                      <c:pt idx="328">
                        <c:v>6.32761551141662E-3</c:v>
                      </c:pt>
                      <c:pt idx="329">
                        <c:v>6.4791408980334692E-3</c:v>
                      </c:pt>
                      <c:pt idx="330">
                        <c:v>6.4266874135707414E-3</c:v>
                      </c:pt>
                      <c:pt idx="331">
                        <c:v>6.2540268948826109E-3</c:v>
                      </c:pt>
                      <c:pt idx="332">
                        <c:v>6.6031680957339177E-3</c:v>
                      </c:pt>
                      <c:pt idx="333">
                        <c:v>6.9132690893646482E-3</c:v>
                      </c:pt>
                      <c:pt idx="334">
                        <c:v>6.9658390422260063E-3</c:v>
                      </c:pt>
                      <c:pt idx="335">
                        <c:v>6.500163443986076E-3</c:v>
                      </c:pt>
                      <c:pt idx="336">
                        <c:v>6.7189454485314503E-3</c:v>
                      </c:pt>
                      <c:pt idx="337">
                        <c:v>6.846924807225388E-3</c:v>
                      </c:pt>
                      <c:pt idx="338">
                        <c:v>6.8500849831081992E-3</c:v>
                      </c:pt>
                      <c:pt idx="339">
                        <c:v>6.7085642319336157E-3</c:v>
                      </c:pt>
                      <c:pt idx="340">
                        <c:v>6.41952072477508E-3</c:v>
                      </c:pt>
                      <c:pt idx="341">
                        <c:v>6.5464596324412627E-3</c:v>
                      </c:pt>
                      <c:pt idx="342">
                        <c:v>6.5947163722733775E-3</c:v>
                      </c:pt>
                      <c:pt idx="343">
                        <c:v>6.6662900855110983E-3</c:v>
                      </c:pt>
                      <c:pt idx="344">
                        <c:v>6.9326804891362151E-3</c:v>
                      </c:pt>
                      <c:pt idx="345">
                        <c:v>7.260507973038342E-3</c:v>
                      </c:pt>
                      <c:pt idx="346">
                        <c:v>7.4233152652024249E-3</c:v>
                      </c:pt>
                      <c:pt idx="347">
                        <c:v>7.9172538615097567E-3</c:v>
                      </c:pt>
                      <c:pt idx="348">
                        <c:v>7.7550716164183162E-3</c:v>
                      </c:pt>
                      <c:pt idx="349">
                        <c:v>7.9955478013483943E-3</c:v>
                      </c:pt>
                      <c:pt idx="350">
                        <c:v>7.5352879836447307E-3</c:v>
                      </c:pt>
                      <c:pt idx="351">
                        <c:v>7.1272720072862623E-3</c:v>
                      </c:pt>
                      <c:pt idx="352">
                        <c:v>7.2506469819543853E-3</c:v>
                      </c:pt>
                      <c:pt idx="353">
                        <c:v>7.3298843158219208E-3</c:v>
                      </c:pt>
                      <c:pt idx="354">
                        <c:v>6.9495101727381639E-3</c:v>
                      </c:pt>
                      <c:pt idx="355">
                        <c:v>6.9277577581541468E-3</c:v>
                      </c:pt>
                      <c:pt idx="356">
                        <c:v>6.8298583045462271E-3</c:v>
                      </c:pt>
                      <c:pt idx="357">
                        <c:v>7.1907006971798342E-3</c:v>
                      </c:pt>
                      <c:pt idx="358">
                        <c:v>7.23714052999333E-3</c:v>
                      </c:pt>
                      <c:pt idx="359">
                        <c:v>6.8870015831937652E-3</c:v>
                      </c:pt>
                      <c:pt idx="360">
                        <c:v>6.6709371746164108E-3</c:v>
                      </c:pt>
                      <c:pt idx="361">
                        <c:v>6.6919403091692461E-3</c:v>
                      </c:pt>
                      <c:pt idx="362">
                        <c:v>6.7043985455426374E-3</c:v>
                      </c:pt>
                      <c:pt idx="363">
                        <c:v>7.4543152706376178E-3</c:v>
                      </c:pt>
                      <c:pt idx="364">
                        <c:v>7.5094630573886391E-3</c:v>
                      </c:pt>
                      <c:pt idx="365">
                        <c:v>7.5055652483145075E-3</c:v>
                      </c:pt>
                      <c:pt idx="366">
                        <c:v>7.7369685449913536E-3</c:v>
                      </c:pt>
                      <c:pt idx="367">
                        <c:v>8.0075518109671302E-3</c:v>
                      </c:pt>
                      <c:pt idx="368">
                        <c:v>8.4414936528605013E-3</c:v>
                      </c:pt>
                      <c:pt idx="369">
                        <c:v>8.5797998762329152E-3</c:v>
                      </c:pt>
                      <c:pt idx="370">
                        <c:v>7.9786404721473581E-3</c:v>
                      </c:pt>
                      <c:pt idx="371">
                        <c:v>8.0154949557536548E-3</c:v>
                      </c:pt>
                      <c:pt idx="372">
                        <c:v>7.7798289156869732E-3</c:v>
                      </c:pt>
                      <c:pt idx="373">
                        <c:v>7.8690631204368644E-3</c:v>
                      </c:pt>
                      <c:pt idx="374">
                        <c:v>7.912206897569149E-3</c:v>
                      </c:pt>
                      <c:pt idx="375">
                        <c:v>7.4656088230247147E-3</c:v>
                      </c:pt>
                      <c:pt idx="376">
                        <c:v>7.0924091332965292E-3</c:v>
                      </c:pt>
                      <c:pt idx="377">
                        <c:v>7.2296710233612305E-3</c:v>
                      </c:pt>
                      <c:pt idx="378">
                        <c:v>6.9526548195011579E-3</c:v>
                      </c:pt>
                      <c:pt idx="379">
                        <c:v>7.2843218782780994E-3</c:v>
                      </c:pt>
                      <c:pt idx="380">
                        <c:v>6.5527217500075709E-3</c:v>
                      </c:pt>
                      <c:pt idx="381">
                        <c:v>6.0081582230959935E-3</c:v>
                      </c:pt>
                      <c:pt idx="382">
                        <c:v>6.2452451776259538E-3</c:v>
                      </c:pt>
                      <c:pt idx="383">
                        <c:v>6.4267999996894176E-3</c:v>
                      </c:pt>
                      <c:pt idx="384">
                        <c:v>5.7895975085080166E-3</c:v>
                      </c:pt>
                      <c:pt idx="385">
                        <c:v>5.7286030081457997E-3</c:v>
                      </c:pt>
                      <c:pt idx="386">
                        <c:v>5.0653387716310932E-3</c:v>
                      </c:pt>
                      <c:pt idx="387">
                        <c:v>5.626992094901557E-3</c:v>
                      </c:pt>
                      <c:pt idx="388">
                        <c:v>5.8961660932539163E-3</c:v>
                      </c:pt>
                      <c:pt idx="389">
                        <c:v>5.8552973321748612E-3</c:v>
                      </c:pt>
                      <c:pt idx="390">
                        <c:v>5.4765770403516411E-3</c:v>
                      </c:pt>
                      <c:pt idx="391">
                        <c:v>5.7938486050579897E-3</c:v>
                      </c:pt>
                      <c:pt idx="392">
                        <c:v>6.1625797905587604E-3</c:v>
                      </c:pt>
                      <c:pt idx="393">
                        <c:v>6.2162134881275999E-3</c:v>
                      </c:pt>
                      <c:pt idx="394">
                        <c:v>5.6110048660496948E-3</c:v>
                      </c:pt>
                      <c:pt idx="395">
                        <c:v>5.2391367983458375E-3</c:v>
                      </c:pt>
                      <c:pt idx="396">
                        <c:v>4.8940525800467887E-3</c:v>
                      </c:pt>
                      <c:pt idx="397">
                        <c:v>5.6987405107372215E-3</c:v>
                      </c:pt>
                      <c:pt idx="398">
                        <c:v>5.5571149380038709E-3</c:v>
                      </c:pt>
                      <c:pt idx="399">
                        <c:v>4.9484549690465814E-3</c:v>
                      </c:pt>
                      <c:pt idx="400">
                        <c:v>5.2274317242835839E-3</c:v>
                      </c:pt>
                      <c:pt idx="401">
                        <c:v>5.3987722677872477E-3</c:v>
                      </c:pt>
                      <c:pt idx="402">
                        <c:v>5.5171585127140781E-3</c:v>
                      </c:pt>
                      <c:pt idx="403">
                        <c:v>5.4198025782997627E-3</c:v>
                      </c:pt>
                      <c:pt idx="404">
                        <c:v>5.1854759248173192E-3</c:v>
                      </c:pt>
                      <c:pt idx="405">
                        <c:v>4.969702687236538E-3</c:v>
                      </c:pt>
                      <c:pt idx="406">
                        <c:v>4.8487036679004548E-3</c:v>
                      </c:pt>
                      <c:pt idx="407">
                        <c:v>5.0635878633716975E-3</c:v>
                      </c:pt>
                      <c:pt idx="408">
                        <c:v>5.3053840234862405E-3</c:v>
                      </c:pt>
                      <c:pt idx="409">
                        <c:v>5.2738948507768052E-3</c:v>
                      </c:pt>
                      <c:pt idx="410">
                        <c:v>5.2459269059859318E-3</c:v>
                      </c:pt>
                      <c:pt idx="411">
                        <c:v>5.0258482199358172E-3</c:v>
                      </c:pt>
                      <c:pt idx="412">
                        <c:v>5.213703982365132E-3</c:v>
                      </c:pt>
                      <c:pt idx="413">
                        <c:v>5.1281695904116997E-3</c:v>
                      </c:pt>
                      <c:pt idx="414">
                        <c:v>4.9416570968465788E-3</c:v>
                      </c:pt>
                      <c:pt idx="415">
                        <c:v>4.9263259733069954E-3</c:v>
                      </c:pt>
                      <c:pt idx="416">
                        <c:v>4.8991461313468475E-3</c:v>
                      </c:pt>
                      <c:pt idx="417">
                        <c:v>4.9779952372189518E-3</c:v>
                      </c:pt>
                      <c:pt idx="418">
                        <c:v>4.1916627261525128E-3</c:v>
                      </c:pt>
                      <c:pt idx="419">
                        <c:v>3.9379052614987309E-3</c:v>
                      </c:pt>
                      <c:pt idx="420">
                        <c:v>4.101729711010845E-3</c:v>
                      </c:pt>
                      <c:pt idx="421">
                        <c:v>3.7604171276874113E-3</c:v>
                      </c:pt>
                      <c:pt idx="422">
                        <c:v>3.2745435797571711E-3</c:v>
                      </c:pt>
                      <c:pt idx="423">
                        <c:v>2.7527624363014916E-3</c:v>
                      </c:pt>
                      <c:pt idx="424">
                        <c:v>2.3283826499355931E-3</c:v>
                      </c:pt>
                      <c:pt idx="425">
                        <c:v>2.6951952126829425E-3</c:v>
                      </c:pt>
                      <c:pt idx="426">
                        <c:v>2.3681038090601543E-3</c:v>
                      </c:pt>
                      <c:pt idx="427">
                        <c:v>2.4100304914267613E-3</c:v>
                      </c:pt>
                      <c:pt idx="428">
                        <c:v>2.2853320475222125E-3</c:v>
                      </c:pt>
                      <c:pt idx="429">
                        <c:v>2.4012103395985567E-3</c:v>
                      </c:pt>
                      <c:pt idx="430">
                        <c:v>2.5242968608660743E-3</c:v>
                      </c:pt>
                      <c:pt idx="431">
                        <c:v>2.8619779595202431E-3</c:v>
                      </c:pt>
                      <c:pt idx="432">
                        <c:v>2.7859602004188201E-3</c:v>
                      </c:pt>
                      <c:pt idx="433">
                        <c:v>2.9457265026946902E-3</c:v>
                      </c:pt>
                      <c:pt idx="434">
                        <c:v>2.5074314602885461E-3</c:v>
                      </c:pt>
                      <c:pt idx="435">
                        <c:v>2.3668502208629067E-3</c:v>
                      </c:pt>
                      <c:pt idx="436">
                        <c:v>2.1935840665019027E-3</c:v>
                      </c:pt>
                      <c:pt idx="437">
                        <c:v>2.021819578027227E-3</c:v>
                      </c:pt>
                      <c:pt idx="438">
                        <c:v>1.957101971188824E-3</c:v>
                      </c:pt>
                      <c:pt idx="439">
                        <c:v>1.9991210518183434E-3</c:v>
                      </c:pt>
                      <c:pt idx="440">
                        <c:v>2.1659795031147532E-3</c:v>
                      </c:pt>
                      <c:pt idx="441">
                        <c:v>2.667836397616901E-3</c:v>
                      </c:pt>
                      <c:pt idx="442">
                        <c:v>2.9169770549490139E-3</c:v>
                      </c:pt>
                      <c:pt idx="443">
                        <c:v>3.0187502474953469E-3</c:v>
                      </c:pt>
                      <c:pt idx="444">
                        <c:v>3.0962118265117789E-3</c:v>
                      </c:pt>
                      <c:pt idx="445">
                        <c:v>2.7444830860709228E-3</c:v>
                      </c:pt>
                      <c:pt idx="446">
                        <c:v>3.0026131626372477E-3</c:v>
                      </c:pt>
                      <c:pt idx="447">
                        <c:v>2.7912901825680966E-3</c:v>
                      </c:pt>
                      <c:pt idx="448">
                        <c:v>2.5567022516447277E-3</c:v>
                      </c:pt>
                      <c:pt idx="449">
                        <c:v>2.1751832242024437E-3</c:v>
                      </c:pt>
                      <c:pt idx="450">
                        <c:v>2.0703395364402443E-3</c:v>
                      </c:pt>
                      <c:pt idx="451">
                        <c:v>2.0089175970550576E-3</c:v>
                      </c:pt>
                      <c:pt idx="452">
                        <c:v>2.1204655940703608E-3</c:v>
                      </c:pt>
                      <c:pt idx="453">
                        <c:v>1.6630755577089268E-3</c:v>
                      </c:pt>
                      <c:pt idx="454">
                        <c:v>1.5610725341892984E-3</c:v>
                      </c:pt>
                      <c:pt idx="455">
                        <c:v>1.3851245008358547E-3</c:v>
                      </c:pt>
                      <c:pt idx="456">
                        <c:v>1.8086944436032837E-3</c:v>
                      </c:pt>
                      <c:pt idx="457">
                        <c:v>1.8019105476111165E-3</c:v>
                      </c:pt>
                      <c:pt idx="458">
                        <c:v>2.2019076747239502E-3</c:v>
                      </c:pt>
                      <c:pt idx="459">
                        <c:v>2.1452896685542309E-3</c:v>
                      </c:pt>
                      <c:pt idx="460">
                        <c:v>1.9385400142712611E-3</c:v>
                      </c:pt>
                      <c:pt idx="461">
                        <c:v>2.2331332406244878E-3</c:v>
                      </c:pt>
                      <c:pt idx="462">
                        <c:v>2.0939597159102818E-3</c:v>
                      </c:pt>
                      <c:pt idx="463">
                        <c:v>1.7619389814295019E-3</c:v>
                      </c:pt>
                      <c:pt idx="464">
                        <c:v>1.5281007187653106E-3</c:v>
                      </c:pt>
                      <c:pt idx="465">
                        <c:v>1.323113619581599E-3</c:v>
                      </c:pt>
                      <c:pt idx="466">
                        <c:v>1.6290865849369091E-3</c:v>
                      </c:pt>
                      <c:pt idx="467">
                        <c:v>1.9609617339194025E-3</c:v>
                      </c:pt>
                      <c:pt idx="468">
                        <c:v>1.8233554856227525E-3</c:v>
                      </c:pt>
                      <c:pt idx="469">
                        <c:v>2.335252732542746E-3</c:v>
                      </c:pt>
                      <c:pt idx="470">
                        <c:v>2.3403008611673393E-3</c:v>
                      </c:pt>
                      <c:pt idx="471">
                        <c:v>2.6339848575552662E-3</c:v>
                      </c:pt>
                      <c:pt idx="472">
                        <c:v>2.6808028244363121E-3</c:v>
                      </c:pt>
                      <c:pt idx="473">
                        <c:v>2.4221932862956291E-3</c:v>
                      </c:pt>
                      <c:pt idx="474">
                        <c:v>2.5936681566857134E-3</c:v>
                      </c:pt>
                      <c:pt idx="475">
                        <c:v>2.2902225555806606E-3</c:v>
                      </c:pt>
                      <c:pt idx="476">
                        <c:v>2.0139036092003825E-3</c:v>
                      </c:pt>
                      <c:pt idx="477">
                        <c:v>2.4742725189707609E-3</c:v>
                      </c:pt>
                      <c:pt idx="478">
                        <c:v>2.2369347691557516E-3</c:v>
                      </c:pt>
                      <c:pt idx="479">
                        <c:v>1.8703512609257063E-3</c:v>
                      </c:pt>
                      <c:pt idx="480">
                        <c:v>2.1823207958984489E-3</c:v>
                      </c:pt>
                      <c:pt idx="481">
                        <c:v>1.6629214311947404E-3</c:v>
                      </c:pt>
                      <c:pt idx="482">
                        <c:v>1.8879915645821151E-3</c:v>
                      </c:pt>
                      <c:pt idx="483">
                        <c:v>1.8342029640430995E-3</c:v>
                      </c:pt>
                      <c:pt idx="484">
                        <c:v>1.7851557920122863E-3</c:v>
                      </c:pt>
                      <c:pt idx="485">
                        <c:v>2.3275487362014063E-3</c:v>
                      </c:pt>
                      <c:pt idx="486">
                        <c:v>2.3176916273974051E-3</c:v>
                      </c:pt>
                      <c:pt idx="487">
                        <c:v>2.0457355872297838E-3</c:v>
                      </c:pt>
                      <c:pt idx="488">
                        <c:v>2.547292381491463E-3</c:v>
                      </c:pt>
                      <c:pt idx="489">
                        <c:v>2.6611938166150712E-3</c:v>
                      </c:pt>
                      <c:pt idx="490">
                        <c:v>2.5380071325247318E-3</c:v>
                      </c:pt>
                      <c:pt idx="491">
                        <c:v>2.2081445574705545E-3</c:v>
                      </c:pt>
                      <c:pt idx="492">
                        <c:v>1.5987104618903751E-3</c:v>
                      </c:pt>
                      <c:pt idx="493">
                        <c:v>1.8920171006667427E-3</c:v>
                      </c:pt>
                      <c:pt idx="494">
                        <c:v>2.2013264974147899E-3</c:v>
                      </c:pt>
                      <c:pt idx="495">
                        <c:v>1.7315896461146528E-3</c:v>
                      </c:pt>
                      <c:pt idx="496">
                        <c:v>1.6117743339366395E-3</c:v>
                      </c:pt>
                      <c:pt idx="497">
                        <c:v>1.3152042506306763E-3</c:v>
                      </c:pt>
                      <c:pt idx="498">
                        <c:v>1.2033511064109641E-3</c:v>
                      </c:pt>
                      <c:pt idx="499">
                        <c:v>9.2291616682312245E-4</c:v>
                      </c:pt>
                      <c:pt idx="500">
                        <c:v>8.6847844907574556E-4</c:v>
                      </c:pt>
                      <c:pt idx="501">
                        <c:v>4.661608832342187E-4</c:v>
                      </c:pt>
                      <c:pt idx="502">
                        <c:v>5.9459213931483974E-4</c:v>
                      </c:pt>
                      <c:pt idx="503">
                        <c:v>9.1940464460444607E-4</c:v>
                      </c:pt>
                      <c:pt idx="504">
                        <c:v>1.1748602185102448E-3</c:v>
                      </c:pt>
                      <c:pt idx="505">
                        <c:v>1.5421013849645506E-3</c:v>
                      </c:pt>
                      <c:pt idx="506">
                        <c:v>1.8566211896392818E-3</c:v>
                      </c:pt>
                      <c:pt idx="507">
                        <c:v>2.0363983157116647E-3</c:v>
                      </c:pt>
                      <c:pt idx="508">
                        <c:v>2.3453478251079466E-3</c:v>
                      </c:pt>
                      <c:pt idx="509">
                        <c:v>2.462280156191887E-3</c:v>
                      </c:pt>
                      <c:pt idx="510">
                        <c:v>2.1095726929745485E-3</c:v>
                      </c:pt>
                      <c:pt idx="511">
                        <c:v>2.2050903678304964E-3</c:v>
                      </c:pt>
                      <c:pt idx="512">
                        <c:v>2.3241827994810167E-3</c:v>
                      </c:pt>
                      <c:pt idx="513">
                        <c:v>2.3565516968280997E-3</c:v>
                      </c:pt>
                      <c:pt idx="514">
                        <c:v>1.9615588285763759E-3</c:v>
                      </c:pt>
                      <c:pt idx="515">
                        <c:v>1.5762596251425768E-3</c:v>
                      </c:pt>
                      <c:pt idx="516">
                        <c:v>1.7189470014434315E-3</c:v>
                      </c:pt>
                      <c:pt idx="517">
                        <c:v>1.7533280844908349E-3</c:v>
                      </c:pt>
                      <c:pt idx="518">
                        <c:v>2.1006888717550933E-3</c:v>
                      </c:pt>
                      <c:pt idx="519">
                        <c:v>1.6706890969273307E-3</c:v>
                      </c:pt>
                      <c:pt idx="520">
                        <c:v>1.9581971623639357E-3</c:v>
                      </c:pt>
                      <c:pt idx="521">
                        <c:v>2.2083491536241469E-3</c:v>
                      </c:pt>
                      <c:pt idx="522">
                        <c:v>2.5771995251195161E-3</c:v>
                      </c:pt>
                      <c:pt idx="523">
                        <c:v>2.6379715708403501E-3</c:v>
                      </c:pt>
                      <c:pt idx="524">
                        <c:v>2.871948042670915E-3</c:v>
                      </c:pt>
                      <c:pt idx="525">
                        <c:v>2.8123923152597674E-3</c:v>
                      </c:pt>
                      <c:pt idx="526">
                        <c:v>3.2186608774107985E-3</c:v>
                      </c:pt>
                      <c:pt idx="527">
                        <c:v>2.6752014709182292E-3</c:v>
                      </c:pt>
                      <c:pt idx="528">
                        <c:v>2.7969847108050838E-3</c:v>
                      </c:pt>
                      <c:pt idx="529">
                        <c:v>2.3270234637235879E-3</c:v>
                      </c:pt>
                      <c:pt idx="530">
                        <c:v>2.2924253612267385E-3</c:v>
                      </c:pt>
                      <c:pt idx="531">
                        <c:v>2.6436230057698441E-3</c:v>
                      </c:pt>
                      <c:pt idx="532">
                        <c:v>2.8080946313503419E-3</c:v>
                      </c:pt>
                      <c:pt idx="533">
                        <c:v>2.4829703789804045E-3</c:v>
                      </c:pt>
                      <c:pt idx="534">
                        <c:v>3.1386288408366157E-3</c:v>
                      </c:pt>
                      <c:pt idx="535">
                        <c:v>3.0103905340697241E-3</c:v>
                      </c:pt>
                      <c:pt idx="536">
                        <c:v>3.2436169494131153E-3</c:v>
                      </c:pt>
                      <c:pt idx="537">
                        <c:v>3.0136202027637175E-3</c:v>
                      </c:pt>
                      <c:pt idx="538">
                        <c:v>2.2320885190887821E-3</c:v>
                      </c:pt>
                      <c:pt idx="539">
                        <c:v>2.2976314986454722E-3</c:v>
                      </c:pt>
                      <c:pt idx="540">
                        <c:v>2.0041152167515723E-3</c:v>
                      </c:pt>
                      <c:pt idx="541">
                        <c:v>1.716289580814704E-3</c:v>
                      </c:pt>
                      <c:pt idx="542">
                        <c:v>1.8134467424953586E-3</c:v>
                      </c:pt>
                      <c:pt idx="543">
                        <c:v>2.1999882755145378E-3</c:v>
                      </c:pt>
                      <c:pt idx="544">
                        <c:v>2.4783978296502142E-3</c:v>
                      </c:pt>
                      <c:pt idx="545">
                        <c:v>2.4096888507907817E-3</c:v>
                      </c:pt>
                      <c:pt idx="546">
                        <c:v>1.5989123404479995E-3</c:v>
                      </c:pt>
                      <c:pt idx="547">
                        <c:v>1.4995271383015645E-3</c:v>
                      </c:pt>
                      <c:pt idx="548">
                        <c:v>1.2792186212781552E-3</c:v>
                      </c:pt>
                      <c:pt idx="549">
                        <c:v>1.0574922956154305E-3</c:v>
                      </c:pt>
                      <c:pt idx="550">
                        <c:v>9.3867705875364828E-4</c:v>
                      </c:pt>
                      <c:pt idx="551">
                        <c:v>8.2084908568424791E-4</c:v>
                      </c:pt>
                      <c:pt idx="552">
                        <c:v>1.1653699851619259E-3</c:v>
                      </c:pt>
                      <c:pt idx="553">
                        <c:v>1.7145103319116425E-3</c:v>
                      </c:pt>
                      <c:pt idx="554">
                        <c:v>1.9628729803409109E-3</c:v>
                      </c:pt>
                      <c:pt idx="555">
                        <c:v>1.9673733192639505E-3</c:v>
                      </c:pt>
                      <c:pt idx="556">
                        <c:v>2.2635613862224094E-3</c:v>
                      </c:pt>
                      <c:pt idx="557">
                        <c:v>2.1832940834829949E-3</c:v>
                      </c:pt>
                      <c:pt idx="558">
                        <c:v>1.8145462041784203E-3</c:v>
                      </c:pt>
                      <c:pt idx="559">
                        <c:v>1.7348103855647512E-3</c:v>
                      </c:pt>
                      <c:pt idx="560">
                        <c:v>1.5388899629863429E-3</c:v>
                      </c:pt>
                      <c:pt idx="561">
                        <c:v>1.5935264534673805E-3</c:v>
                      </c:pt>
                      <c:pt idx="562">
                        <c:v>1.5895859393137528E-3</c:v>
                      </c:pt>
                      <c:pt idx="563">
                        <c:v>1.2914268388224889E-3</c:v>
                      </c:pt>
                      <c:pt idx="564">
                        <c:v>1.474127709928465E-3</c:v>
                      </c:pt>
                      <c:pt idx="565">
                        <c:v>1.8679644352097944E-3</c:v>
                      </c:pt>
                      <c:pt idx="566">
                        <c:v>2.3444770297141944E-3</c:v>
                      </c:pt>
                      <c:pt idx="567">
                        <c:v>2.7542314910362032E-3</c:v>
                      </c:pt>
                      <c:pt idx="568">
                        <c:v>2.7334088825012441E-3</c:v>
                      </c:pt>
                      <c:pt idx="569">
                        <c:v>3.0714871383947392E-3</c:v>
                      </c:pt>
                      <c:pt idx="570">
                        <c:v>3.4682728435293654E-3</c:v>
                      </c:pt>
                      <c:pt idx="571">
                        <c:v>3.4589806064587161E-3</c:v>
                      </c:pt>
                      <c:pt idx="572">
                        <c:v>3.4051170779165821E-3</c:v>
                      </c:pt>
                      <c:pt idx="573">
                        <c:v>2.9413073034226956E-3</c:v>
                      </c:pt>
                      <c:pt idx="574">
                        <c:v>2.8521367680640541E-3</c:v>
                      </c:pt>
                      <c:pt idx="575">
                        <c:v>3.2196791994428147E-3</c:v>
                      </c:pt>
                      <c:pt idx="576">
                        <c:v>3.2918259372017923E-3</c:v>
                      </c:pt>
                      <c:pt idx="577">
                        <c:v>2.9029305778463126E-3</c:v>
                      </c:pt>
                      <c:pt idx="578">
                        <c:v>2.8383115809187489E-3</c:v>
                      </c:pt>
                      <c:pt idx="579">
                        <c:v>2.8011344798482495E-3</c:v>
                      </c:pt>
                      <c:pt idx="580">
                        <c:v>2.8289917796604242E-3</c:v>
                      </c:pt>
                      <c:pt idx="581">
                        <c:v>2.5165486065332559E-3</c:v>
                      </c:pt>
                      <c:pt idx="582">
                        <c:v>2.3433806738550962E-3</c:v>
                      </c:pt>
                      <c:pt idx="583">
                        <c:v>2.1787976268399095E-3</c:v>
                      </c:pt>
                      <c:pt idx="584">
                        <c:v>2.5929111120946216E-3</c:v>
                      </c:pt>
                      <c:pt idx="585">
                        <c:v>2.4913906559733147E-3</c:v>
                      </c:pt>
                      <c:pt idx="586">
                        <c:v>2.3973303890122157E-3</c:v>
                      </c:pt>
                      <c:pt idx="587">
                        <c:v>2.1412656853815855E-3</c:v>
                      </c:pt>
                      <c:pt idx="588">
                        <c:v>2.0846814550474686E-3</c:v>
                      </c:pt>
                      <c:pt idx="589">
                        <c:v>2.3701633585759174E-3</c:v>
                      </c:pt>
                      <c:pt idx="590">
                        <c:v>2.4465204289453473E-3</c:v>
                      </c:pt>
                      <c:pt idx="591">
                        <c:v>2.2567223618548912E-3</c:v>
                      </c:pt>
                      <c:pt idx="592">
                        <c:v>2.4949953529108944E-3</c:v>
                      </c:pt>
                      <c:pt idx="593">
                        <c:v>2.3124447260391505E-3</c:v>
                      </c:pt>
                      <c:pt idx="594">
                        <c:v>2.558079684572518E-3</c:v>
                      </c:pt>
                      <c:pt idx="595">
                        <c:v>2.2594981920222254E-3</c:v>
                      </c:pt>
                      <c:pt idx="596">
                        <c:v>1.8421763906132681E-3</c:v>
                      </c:pt>
                      <c:pt idx="597">
                        <c:v>1.5981758719406662E-3</c:v>
                      </c:pt>
                      <c:pt idx="598">
                        <c:v>1.3273794687953984E-3</c:v>
                      </c:pt>
                      <c:pt idx="599">
                        <c:v>1.3511696921274352E-3</c:v>
                      </c:pt>
                      <c:pt idx="600">
                        <c:v>1.540984453021695E-3</c:v>
                      </c:pt>
                      <c:pt idx="601">
                        <c:v>1.6302904799507414E-3</c:v>
                      </c:pt>
                      <c:pt idx="602">
                        <c:v>1.8809394030451052E-3</c:v>
                      </c:pt>
                      <c:pt idx="603">
                        <c:v>2.1401281773549712E-3</c:v>
                      </c:pt>
                      <c:pt idx="604">
                        <c:v>2.0609941121342212E-3</c:v>
                      </c:pt>
                      <c:pt idx="605">
                        <c:v>2.7215628816766482E-3</c:v>
                      </c:pt>
                      <c:pt idx="606">
                        <c:v>2.486000498484746E-3</c:v>
                      </c:pt>
                      <c:pt idx="607">
                        <c:v>2.4671299003108152E-3</c:v>
                      </c:pt>
                      <c:pt idx="608">
                        <c:v>2.4488148563983469E-3</c:v>
                      </c:pt>
                      <c:pt idx="609">
                        <c:v>2.6482821299430156E-3</c:v>
                      </c:pt>
                      <c:pt idx="610">
                        <c:v>2.2566924682992429E-3</c:v>
                      </c:pt>
                      <c:pt idx="611">
                        <c:v>2.8076605924514499E-3</c:v>
                      </c:pt>
                      <c:pt idx="612">
                        <c:v>2.4967780958659153E-3</c:v>
                      </c:pt>
                      <c:pt idx="613">
                        <c:v>2.4017321180244164E-3</c:v>
                      </c:pt>
                      <c:pt idx="614">
                        <c:v>2.4386475534259955E-3</c:v>
                      </c:pt>
                      <c:pt idx="615">
                        <c:v>2.6159943722469784E-3</c:v>
                      </c:pt>
                      <c:pt idx="616">
                        <c:v>2.4804573791659774E-3</c:v>
                      </c:pt>
                      <c:pt idx="617">
                        <c:v>2.7280719122480496E-3</c:v>
                      </c:pt>
                      <c:pt idx="618">
                        <c:v>2.2458131551832709E-3</c:v>
                      </c:pt>
                      <c:pt idx="619">
                        <c:v>2.1043059919885272E-3</c:v>
                      </c:pt>
                      <c:pt idx="620">
                        <c:v>1.8336012106501809E-3</c:v>
                      </c:pt>
                      <c:pt idx="621">
                        <c:v>1.9181328096914132E-3</c:v>
                      </c:pt>
                      <c:pt idx="622">
                        <c:v>1.740264600672566E-3</c:v>
                      </c:pt>
                      <c:pt idx="623">
                        <c:v>1.5031147532073455E-3</c:v>
                      </c:pt>
                      <c:pt idx="624">
                        <c:v>1.5871424323105076E-3</c:v>
                      </c:pt>
                      <c:pt idx="625">
                        <c:v>2.2597586930071596E-3</c:v>
                      </c:pt>
                      <c:pt idx="626">
                        <c:v>1.7576820614595974E-3</c:v>
                      </c:pt>
                      <c:pt idx="627">
                        <c:v>1.9489643241765878E-3</c:v>
                      </c:pt>
                      <c:pt idx="628">
                        <c:v>2.1566597018564285E-3</c:v>
                      </c:pt>
                      <c:pt idx="629">
                        <c:v>2.5000209643117532E-3</c:v>
                      </c:pt>
                      <c:pt idx="630">
                        <c:v>2.5850553186070688E-3</c:v>
                      </c:pt>
                      <c:pt idx="631">
                        <c:v>2.8917993047613056E-3</c:v>
                      </c:pt>
                      <c:pt idx="632">
                        <c:v>2.3879379891187458E-3</c:v>
                      </c:pt>
                      <c:pt idx="633">
                        <c:v>3.0227027967168331E-3</c:v>
                      </c:pt>
                      <c:pt idx="634">
                        <c:v>2.8297204836078491E-3</c:v>
                      </c:pt>
                      <c:pt idx="635">
                        <c:v>2.8221403319970521E-3</c:v>
                      </c:pt>
                      <c:pt idx="636">
                        <c:v>2.4457319378866265E-3</c:v>
                      </c:pt>
                      <c:pt idx="637">
                        <c:v>2.6581303095031222E-3</c:v>
                      </c:pt>
                      <c:pt idx="638">
                        <c:v>2.2605475722938758E-3</c:v>
                      </c:pt>
                      <c:pt idx="639">
                        <c:v>2.5793277909904704E-3</c:v>
                      </c:pt>
                      <c:pt idx="640">
                        <c:v>2.6671034231615267E-3</c:v>
                      </c:pt>
                      <c:pt idx="641">
                        <c:v>3.2757994973223914E-3</c:v>
                      </c:pt>
                      <c:pt idx="642">
                        <c:v>3.4076133839272054E-3</c:v>
                      </c:pt>
                      <c:pt idx="643">
                        <c:v>3.3233923672823184E-3</c:v>
                      </c:pt>
                      <c:pt idx="644">
                        <c:v>3.2504202568050542E-3</c:v>
                      </c:pt>
                      <c:pt idx="645">
                        <c:v>3.3939073827764974E-3</c:v>
                      </c:pt>
                      <c:pt idx="646">
                        <c:v>3.4667257549675715E-3</c:v>
                      </c:pt>
                      <c:pt idx="647">
                        <c:v>3.8266096126804579E-3</c:v>
                      </c:pt>
                      <c:pt idx="648">
                        <c:v>3.4818565528615115E-3</c:v>
                      </c:pt>
                      <c:pt idx="649">
                        <c:v>3.3359247552028374E-3</c:v>
                      </c:pt>
                      <c:pt idx="650">
                        <c:v>3.4527879817035905E-3</c:v>
                      </c:pt>
                      <c:pt idx="651">
                        <c:v>3.8247022485389036E-3</c:v>
                      </c:pt>
                      <c:pt idx="652">
                        <c:v>3.8139087338099216E-3</c:v>
                      </c:pt>
                      <c:pt idx="653">
                        <c:v>3.2693164780266838E-3</c:v>
                      </c:pt>
                      <c:pt idx="654">
                        <c:v>2.7402052017892649E-3</c:v>
                      </c:pt>
                      <c:pt idx="655">
                        <c:v>2.7010089269145269E-3</c:v>
                      </c:pt>
                      <c:pt idx="656">
                        <c:v>2.8379342233071903E-3</c:v>
                      </c:pt>
                      <c:pt idx="657">
                        <c:v>3.1565614801735845E-3</c:v>
                      </c:pt>
                      <c:pt idx="658">
                        <c:v>2.8713711358697041E-3</c:v>
                      </c:pt>
                      <c:pt idx="659">
                        <c:v>2.7651523445476867E-3</c:v>
                      </c:pt>
                      <c:pt idx="660">
                        <c:v>2.8301983922702249E-3</c:v>
                      </c:pt>
                      <c:pt idx="661">
                        <c:v>3.0097313229334815E-3</c:v>
                      </c:pt>
                      <c:pt idx="662">
                        <c:v>3.1269878243936071E-3</c:v>
                      </c:pt>
                      <c:pt idx="663">
                        <c:v>3.2093150648767801E-3</c:v>
                      </c:pt>
                      <c:pt idx="664">
                        <c:v>2.9763161511387115E-3</c:v>
                      </c:pt>
                      <c:pt idx="665">
                        <c:v>3.0617818267369514E-3</c:v>
                      </c:pt>
                      <c:pt idx="666">
                        <c:v>3.3458536861859936E-3</c:v>
                      </c:pt>
                      <c:pt idx="667">
                        <c:v>3.411506534265391E-3</c:v>
                      </c:pt>
                      <c:pt idx="668">
                        <c:v>2.9288964308647465E-3</c:v>
                      </c:pt>
                      <c:pt idx="669">
                        <c:v>2.9056633147061541E-3</c:v>
                      </c:pt>
                      <c:pt idx="670">
                        <c:v>2.6293765912494961E-3</c:v>
                      </c:pt>
                      <c:pt idx="671">
                        <c:v>2.4828737102095418E-3</c:v>
                      </c:pt>
                      <c:pt idx="672">
                        <c:v>2.018102294970972E-3</c:v>
                      </c:pt>
                      <c:pt idx="673">
                        <c:v>2.2169177337113119E-3</c:v>
                      </c:pt>
                      <c:pt idx="674">
                        <c:v>2.1830630878257136E-3</c:v>
                      </c:pt>
                      <c:pt idx="675">
                        <c:v>2.5759637954100583E-3</c:v>
                      </c:pt>
                      <c:pt idx="676">
                        <c:v>2.5534023136835615E-3</c:v>
                      </c:pt>
                      <c:pt idx="677">
                        <c:v>2.532982297579864E-3</c:v>
                      </c:pt>
                      <c:pt idx="678">
                        <c:v>2.8696691443377332E-3</c:v>
                      </c:pt>
                      <c:pt idx="679">
                        <c:v>3.6800182156575458E-3</c:v>
                      </c:pt>
                      <c:pt idx="680">
                        <c:v>3.314210386962372E-3</c:v>
                      </c:pt>
                      <c:pt idx="681">
                        <c:v>3.3521938375793829E-3</c:v>
                      </c:pt>
                      <c:pt idx="682">
                        <c:v>3.5053668638088424E-3</c:v>
                      </c:pt>
                      <c:pt idx="683">
                        <c:v>3.6431000626599985E-3</c:v>
                      </c:pt>
                      <c:pt idx="684">
                        <c:v>3.6723262543840642E-3</c:v>
                      </c:pt>
                      <c:pt idx="685">
                        <c:v>4.0721350909191135E-3</c:v>
                      </c:pt>
                      <c:pt idx="686">
                        <c:v>4.0937982130641827E-3</c:v>
                      </c:pt>
                      <c:pt idx="687">
                        <c:v>4.2348259146845688E-3</c:v>
                      </c:pt>
                      <c:pt idx="688">
                        <c:v>4.9101174544977375E-3</c:v>
                      </c:pt>
                      <c:pt idx="689">
                        <c:v>5.0863690821436082E-3</c:v>
                      </c:pt>
                      <c:pt idx="690">
                        <c:v>5.3056169602834994E-3</c:v>
                      </c:pt>
                      <c:pt idx="691">
                        <c:v>5.6208542102937874E-3</c:v>
                      </c:pt>
                      <c:pt idx="692">
                        <c:v>5.2978912231744163E-3</c:v>
                      </c:pt>
                      <c:pt idx="693">
                        <c:v>5.3256728185274819E-3</c:v>
                      </c:pt>
                      <c:pt idx="694">
                        <c:v>5.6352613512042444E-3</c:v>
                      </c:pt>
                      <c:pt idx="695">
                        <c:v>5.5764913972558491E-3</c:v>
                      </c:pt>
                      <c:pt idx="696">
                        <c:v>5.6839063190317896E-3</c:v>
                      </c:pt>
                      <c:pt idx="697">
                        <c:v>6.0928928653788371E-3</c:v>
                      </c:pt>
                      <c:pt idx="698">
                        <c:v>6.6752465053656982E-3</c:v>
                      </c:pt>
                      <c:pt idx="699">
                        <c:v>7.537454295859238E-3</c:v>
                      </c:pt>
                      <c:pt idx="700">
                        <c:v>7.948692564579786E-3</c:v>
                      </c:pt>
                      <c:pt idx="701">
                        <c:v>8.8244650412336954E-3</c:v>
                      </c:pt>
                      <c:pt idx="702">
                        <c:v>1.0012648468091153E-2</c:v>
                      </c:pt>
                      <c:pt idx="703">
                        <c:v>1.1298843934675203E-2</c:v>
                      </c:pt>
                      <c:pt idx="704">
                        <c:v>1.251112079092913E-2</c:v>
                      </c:pt>
                      <c:pt idx="705">
                        <c:v>1.4030303524411387E-2</c:v>
                      </c:pt>
                      <c:pt idx="706">
                        <c:v>1.5313237875833816E-2</c:v>
                      </c:pt>
                      <c:pt idx="707">
                        <c:v>1.7532442272438217E-2</c:v>
                      </c:pt>
                      <c:pt idx="708">
                        <c:v>1.9446709107751127E-2</c:v>
                      </c:pt>
                      <c:pt idx="709">
                        <c:v>2.1434572324157953E-2</c:v>
                      </c:pt>
                      <c:pt idx="710">
                        <c:v>2.4103465090150423E-2</c:v>
                      </c:pt>
                      <c:pt idx="711">
                        <c:v>2.6720816707469425E-2</c:v>
                      </c:pt>
                      <c:pt idx="712">
                        <c:v>2.8801447003384571E-2</c:v>
                      </c:pt>
                      <c:pt idx="713">
                        <c:v>3.2128968563626292E-2</c:v>
                      </c:pt>
                      <c:pt idx="714">
                        <c:v>3.5044487045996477E-2</c:v>
                      </c:pt>
                      <c:pt idx="715">
                        <c:v>3.8005090445476092E-2</c:v>
                      </c:pt>
                      <c:pt idx="716">
                        <c:v>4.1714476944304031E-2</c:v>
                      </c:pt>
                      <c:pt idx="717">
                        <c:v>4.5201230216871925E-2</c:v>
                      </c:pt>
                      <c:pt idx="718">
                        <c:v>4.9276381839315535E-2</c:v>
                      </c:pt>
                      <c:pt idx="719">
                        <c:v>5.4640450406591178E-2</c:v>
                      </c:pt>
                      <c:pt idx="720">
                        <c:v>5.9056932082618023E-2</c:v>
                      </c:pt>
                      <c:pt idx="721">
                        <c:v>6.4149590458287609E-2</c:v>
                      </c:pt>
                      <c:pt idx="722">
                        <c:v>6.9886357901177337E-2</c:v>
                      </c:pt>
                      <c:pt idx="723">
                        <c:v>7.5419732697260586E-2</c:v>
                      </c:pt>
                      <c:pt idx="724">
                        <c:v>8.1501828942086477E-2</c:v>
                      </c:pt>
                      <c:pt idx="725">
                        <c:v>8.7691192582050048E-2</c:v>
                      </c:pt>
                      <c:pt idx="726">
                        <c:v>9.3652860502693128E-2</c:v>
                      </c:pt>
                      <c:pt idx="727">
                        <c:v>0.10022396873056433</c:v>
                      </c:pt>
                      <c:pt idx="728">
                        <c:v>0.10706481776966123</c:v>
                      </c:pt>
                      <c:pt idx="729">
                        <c:v>0.11394278140512135</c:v>
                      </c:pt>
                      <c:pt idx="730">
                        <c:v>0.12098997362378999</c:v>
                      </c:pt>
                      <c:pt idx="731">
                        <c:v>0.12806670999291095</c:v>
                      </c:pt>
                      <c:pt idx="732">
                        <c:v>0.13515396734070811</c:v>
                      </c:pt>
                      <c:pt idx="733">
                        <c:v>0.14254206256216501</c:v>
                      </c:pt>
                      <c:pt idx="734">
                        <c:v>0.1502000927088453</c:v>
                      </c:pt>
                      <c:pt idx="735">
                        <c:v>0.15759001260188074</c:v>
                      </c:pt>
                      <c:pt idx="736">
                        <c:v>0.1652366676682949</c:v>
                      </c:pt>
                      <c:pt idx="737">
                        <c:v>0.17310302095732363</c:v>
                      </c:pt>
                      <c:pt idx="738">
                        <c:v>0.18094833228900001</c:v>
                      </c:pt>
                      <c:pt idx="739">
                        <c:v>0.18934830495774913</c:v>
                      </c:pt>
                      <c:pt idx="740">
                        <c:v>0.19721256181560257</c:v>
                      </c:pt>
                      <c:pt idx="741">
                        <c:v>0.20506552123878893</c:v>
                      </c:pt>
                      <c:pt idx="742">
                        <c:v>0.21280775803767832</c:v>
                      </c:pt>
                      <c:pt idx="743">
                        <c:v>0.22095763423177053</c:v>
                      </c:pt>
                      <c:pt idx="744">
                        <c:v>0.22830306319652954</c:v>
                      </c:pt>
                      <c:pt idx="745">
                        <c:v>0.23604995873136408</c:v>
                      </c:pt>
                      <c:pt idx="746">
                        <c:v>0.24330714347276153</c:v>
                      </c:pt>
                      <c:pt idx="747">
                        <c:v>0.25080172963336522</c:v>
                      </c:pt>
                      <c:pt idx="748">
                        <c:v>0.25798518987843028</c:v>
                      </c:pt>
                      <c:pt idx="749">
                        <c:v>0.26541878542095171</c:v>
                      </c:pt>
                      <c:pt idx="750">
                        <c:v>0.27233009784121937</c:v>
                      </c:pt>
                      <c:pt idx="751">
                        <c:v>0.27941972337978871</c:v>
                      </c:pt>
                      <c:pt idx="752">
                        <c:v>0.28571495679410636</c:v>
                      </c:pt>
                      <c:pt idx="753">
                        <c:v>0.29228392976800271</c:v>
                      </c:pt>
                      <c:pt idx="754">
                        <c:v>0.29828810865414551</c:v>
                      </c:pt>
                      <c:pt idx="755">
                        <c:v>0.30482811981958269</c:v>
                      </c:pt>
                      <c:pt idx="756">
                        <c:v>0.31050257666920567</c:v>
                      </c:pt>
                      <c:pt idx="757">
                        <c:v>0.31618580747152536</c:v>
                      </c:pt>
                      <c:pt idx="758">
                        <c:v>0.32155403007835215</c:v>
                      </c:pt>
                      <c:pt idx="759">
                        <c:v>0.3271405921098095</c:v>
                      </c:pt>
                      <c:pt idx="760">
                        <c:v>0.33262019732852549</c:v>
                      </c:pt>
                      <c:pt idx="761">
                        <c:v>0.3379196647573614</c:v>
                      </c:pt>
                      <c:pt idx="762">
                        <c:v>0.34293071760839128</c:v>
                      </c:pt>
                      <c:pt idx="763">
                        <c:v>0.34773243792428465</c:v>
                      </c:pt>
                      <c:pt idx="764">
                        <c:v>0.35294183645818045</c:v>
                      </c:pt>
                      <c:pt idx="765">
                        <c:v>0.35759226432425423</c:v>
                      </c:pt>
                      <c:pt idx="766">
                        <c:v>0.36199275100686928</c:v>
                      </c:pt>
                      <c:pt idx="767">
                        <c:v>0.3657480027610775</c:v>
                      </c:pt>
                      <c:pt idx="768">
                        <c:v>0.3701083854917645</c:v>
                      </c:pt>
                      <c:pt idx="769">
                        <c:v>0.37347894212529981</c:v>
                      </c:pt>
                      <c:pt idx="770">
                        <c:v>0.37725395468447542</c:v>
                      </c:pt>
                      <c:pt idx="771">
                        <c:v>0.38019462645866958</c:v>
                      </c:pt>
                      <c:pt idx="772">
                        <c:v>0.38388764526521013</c:v>
                      </c:pt>
                      <c:pt idx="773">
                        <c:v>0.38747339667661307</c:v>
                      </c:pt>
                      <c:pt idx="774">
                        <c:v>0.39140602980193384</c:v>
                      </c:pt>
                      <c:pt idx="775">
                        <c:v>0.39462715748002758</c:v>
                      </c:pt>
                      <c:pt idx="776">
                        <c:v>0.39750431515416923</c:v>
                      </c:pt>
                      <c:pt idx="777">
                        <c:v>0.40056316353017263</c:v>
                      </c:pt>
                      <c:pt idx="778">
                        <c:v>0.40356998935478838</c:v>
                      </c:pt>
                      <c:pt idx="779">
                        <c:v>0.40643511196107157</c:v>
                      </c:pt>
                      <c:pt idx="780">
                        <c:v>0.40960227594780035</c:v>
                      </c:pt>
                      <c:pt idx="781">
                        <c:v>0.41249224514579125</c:v>
                      </c:pt>
                      <c:pt idx="782">
                        <c:v>0.4152657459451527</c:v>
                      </c:pt>
                      <c:pt idx="783">
                        <c:v>0.41863362380551949</c:v>
                      </c:pt>
                      <c:pt idx="784">
                        <c:v>0.42168354293762805</c:v>
                      </c:pt>
                      <c:pt idx="785">
                        <c:v>0.4249916336866984</c:v>
                      </c:pt>
                      <c:pt idx="786">
                        <c:v>0.42807998739035469</c:v>
                      </c:pt>
                      <c:pt idx="787">
                        <c:v>0.43118348198583278</c:v>
                      </c:pt>
                      <c:pt idx="788">
                        <c:v>0.4339135012497059</c:v>
                      </c:pt>
                      <c:pt idx="789">
                        <c:v>0.43723750934658895</c:v>
                      </c:pt>
                      <c:pt idx="790">
                        <c:v>0.44014572526036505</c:v>
                      </c:pt>
                      <c:pt idx="791">
                        <c:v>0.44384087932088051</c:v>
                      </c:pt>
                      <c:pt idx="792">
                        <c:v>0.44696999696405704</c:v>
                      </c:pt>
                      <c:pt idx="793">
                        <c:v>0.4499492586009971</c:v>
                      </c:pt>
                      <c:pt idx="794">
                        <c:v>0.45266258406106663</c:v>
                      </c:pt>
                      <c:pt idx="795">
                        <c:v>0.45630882139415774</c:v>
                      </c:pt>
                      <c:pt idx="796">
                        <c:v>0.45963127657905906</c:v>
                      </c:pt>
                      <c:pt idx="797">
                        <c:v>0.46345493410606237</c:v>
                      </c:pt>
                      <c:pt idx="798">
                        <c:v>0.46715319399054117</c:v>
                      </c:pt>
                      <c:pt idx="799">
                        <c:v>0.47083941880716168</c:v>
                      </c:pt>
                      <c:pt idx="800">
                        <c:v>0.47521008957972766</c:v>
                      </c:pt>
                      <c:pt idx="801">
                        <c:v>0.47963782986762205</c:v>
                      </c:pt>
                      <c:pt idx="802">
                        <c:v>0.48350691007009067</c:v>
                      </c:pt>
                      <c:pt idx="803">
                        <c:v>0.48778751194771652</c:v>
                      </c:pt>
                      <c:pt idx="804">
                        <c:v>0.49214071246048807</c:v>
                      </c:pt>
                      <c:pt idx="805">
                        <c:v>0.4963238691112607</c:v>
                      </c:pt>
                      <c:pt idx="806">
                        <c:v>0.50102375722395243</c:v>
                      </c:pt>
                      <c:pt idx="807">
                        <c:v>0.50537462836875136</c:v>
                      </c:pt>
                      <c:pt idx="808">
                        <c:v>0.51030434745473841</c:v>
                      </c:pt>
                      <c:pt idx="809">
                        <c:v>0.51563665897198774</c:v>
                      </c:pt>
                      <c:pt idx="810">
                        <c:v>0.52111455598752388</c:v>
                      </c:pt>
                      <c:pt idx="811">
                        <c:v>0.52669572164984468</c:v>
                      </c:pt>
                      <c:pt idx="812">
                        <c:v>0.53195698744393016</c:v>
                      </c:pt>
                      <c:pt idx="813">
                        <c:v>0.5373172513768506</c:v>
                      </c:pt>
                      <c:pt idx="814">
                        <c:v>0.54353045221573359</c:v>
                      </c:pt>
                      <c:pt idx="815">
                        <c:v>0.54915277004557017</c:v>
                      </c:pt>
                      <c:pt idx="816">
                        <c:v>0.55500880112865647</c:v>
                      </c:pt>
                      <c:pt idx="817">
                        <c:v>0.56002354214564298</c:v>
                      </c:pt>
                      <c:pt idx="818">
                        <c:v>0.5658683146168616</c:v>
                      </c:pt>
                      <c:pt idx="819">
                        <c:v>0.57218633701451116</c:v>
                      </c:pt>
                      <c:pt idx="820">
                        <c:v>0.57833975074209776</c:v>
                      </c:pt>
                      <c:pt idx="821">
                        <c:v>0.58434990833937017</c:v>
                      </c:pt>
                      <c:pt idx="822">
                        <c:v>0.59081429269129737</c:v>
                      </c:pt>
                      <c:pt idx="823">
                        <c:v>0.59713813850887842</c:v>
                      </c:pt>
                      <c:pt idx="824">
                        <c:v>0.60447914167448935</c:v>
                      </c:pt>
                      <c:pt idx="825">
                        <c:v>0.61124284981089416</c:v>
                      </c:pt>
                      <c:pt idx="826">
                        <c:v>0.61810167380617953</c:v>
                      </c:pt>
                      <c:pt idx="827">
                        <c:v>0.62507696620009423</c:v>
                      </c:pt>
                      <c:pt idx="828">
                        <c:v>0.63268934073451177</c:v>
                      </c:pt>
                      <c:pt idx="829">
                        <c:v>0.63930280463668454</c:v>
                      </c:pt>
                      <c:pt idx="830">
                        <c:v>0.64667059553398043</c:v>
                      </c:pt>
                      <c:pt idx="831">
                        <c:v>0.65363307640404589</c:v>
                      </c:pt>
                      <c:pt idx="832">
                        <c:v>0.66116741711138183</c:v>
                      </c:pt>
                      <c:pt idx="833">
                        <c:v>0.66843077467790657</c:v>
                      </c:pt>
                      <c:pt idx="834">
                        <c:v>0.67553495876630465</c:v>
                      </c:pt>
                      <c:pt idx="835">
                        <c:v>0.68298660691061353</c:v>
                      </c:pt>
                      <c:pt idx="836">
                        <c:v>0.69052521812589918</c:v>
                      </c:pt>
                      <c:pt idx="837">
                        <c:v>0.69728970271829482</c:v>
                      </c:pt>
                      <c:pt idx="838">
                        <c:v>0.70489043041284938</c:v>
                      </c:pt>
                      <c:pt idx="839">
                        <c:v>0.71274001225247552</c:v>
                      </c:pt>
                      <c:pt idx="840">
                        <c:v>0.72077710821389496</c:v>
                      </c:pt>
                      <c:pt idx="841">
                        <c:v>0.72892834320597122</c:v>
                      </c:pt>
                      <c:pt idx="842">
                        <c:v>0.73626197003966909</c:v>
                      </c:pt>
                      <c:pt idx="843">
                        <c:v>0.74422996141790165</c:v>
                      </c:pt>
                      <c:pt idx="844">
                        <c:v>0.75258501610757955</c:v>
                      </c:pt>
                      <c:pt idx="845">
                        <c:v>0.76107827996363087</c:v>
                      </c:pt>
                      <c:pt idx="846">
                        <c:v>0.76876985300911638</c:v>
                      </c:pt>
                      <c:pt idx="847">
                        <c:v>0.77655887128145518</c:v>
                      </c:pt>
                      <c:pt idx="848">
                        <c:v>0.78448842808814023</c:v>
                      </c:pt>
                      <c:pt idx="849">
                        <c:v>0.79179099668220354</c:v>
                      </c:pt>
                      <c:pt idx="850">
                        <c:v>0.79959787344233224</c:v>
                      </c:pt>
                      <c:pt idx="851">
                        <c:v>0.80637982829452215</c:v>
                      </c:pt>
                      <c:pt idx="852">
                        <c:v>0.8130189152443934</c:v>
                      </c:pt>
                      <c:pt idx="853">
                        <c:v>0.81999149004234007</c:v>
                      </c:pt>
                      <c:pt idx="854">
                        <c:v>0.82633630017167436</c:v>
                      </c:pt>
                      <c:pt idx="855">
                        <c:v>0.83311165514794205</c:v>
                      </c:pt>
                      <c:pt idx="856">
                        <c:v>0.83985245783261631</c:v>
                      </c:pt>
                      <c:pt idx="857">
                        <c:v>0.84598762484441759</c:v>
                      </c:pt>
                      <c:pt idx="858">
                        <c:v>0.85352429491972615</c:v>
                      </c:pt>
                      <c:pt idx="859">
                        <c:v>0.86030702622790689</c:v>
                      </c:pt>
                      <c:pt idx="860">
                        <c:v>0.86663786014940558</c:v>
                      </c:pt>
                      <c:pt idx="861">
                        <c:v>0.87287823694796896</c:v>
                      </c:pt>
                      <c:pt idx="862">
                        <c:v>0.87873426803105514</c:v>
                      </c:pt>
                      <c:pt idx="863">
                        <c:v>0.88615408147973873</c:v>
                      </c:pt>
                      <c:pt idx="864">
                        <c:v>0.89265107698328205</c:v>
                      </c:pt>
                      <c:pt idx="865">
                        <c:v>0.89829513558086282</c:v>
                      </c:pt>
                      <c:pt idx="866">
                        <c:v>0.90455686491917475</c:v>
                      </c:pt>
                      <c:pt idx="867">
                        <c:v>0.91052819971690402</c:v>
                      </c:pt>
                      <c:pt idx="868">
                        <c:v>0.91770498244044774</c:v>
                      </c:pt>
                      <c:pt idx="869">
                        <c:v>0.9234328982850416</c:v>
                      </c:pt>
                      <c:pt idx="870">
                        <c:v>0.9283455353392297</c:v>
                      </c:pt>
                      <c:pt idx="871">
                        <c:v>0.93406335725594236</c:v>
                      </c:pt>
                      <c:pt idx="872">
                        <c:v>0.9400797265011418</c:v>
                      </c:pt>
                      <c:pt idx="873">
                        <c:v>0.94485298970497</c:v>
                      </c:pt>
                      <c:pt idx="874">
                        <c:v>0.95059022302145424</c:v>
                      </c:pt>
                      <c:pt idx="875">
                        <c:v>0.9554543315762134</c:v>
                      </c:pt>
                      <c:pt idx="876">
                        <c:v>0.9610991666297849</c:v>
                      </c:pt>
                      <c:pt idx="877">
                        <c:v>0.96553855375754227</c:v>
                      </c:pt>
                      <c:pt idx="878">
                        <c:v>0.97052611881484852</c:v>
                      </c:pt>
                      <c:pt idx="879">
                        <c:v>0.97440102243724869</c:v>
                      </c:pt>
                      <c:pt idx="880">
                        <c:v>0.97849915715702196</c:v>
                      </c:pt>
                      <c:pt idx="881">
                        <c:v>0.98174513142682318</c:v>
                      </c:pt>
                      <c:pt idx="882">
                        <c:v>0.98478767422701863</c:v>
                      </c:pt>
                      <c:pt idx="883">
                        <c:v>0.98769627836879015</c:v>
                      </c:pt>
                      <c:pt idx="884">
                        <c:v>0.99098262835011641</c:v>
                      </c:pt>
                      <c:pt idx="885">
                        <c:v>0.99354920362791299</c:v>
                      </c:pt>
                      <c:pt idx="886">
                        <c:v>0.99573259787421875</c:v>
                      </c:pt>
                      <c:pt idx="887">
                        <c:v>0.99770984305495047</c:v>
                      </c:pt>
                      <c:pt idx="888">
                        <c:v>0.99906708812697842</c:v>
                      </c:pt>
                      <c:pt idx="889">
                        <c:v>0.99911600485440288</c:v>
                      </c:pt>
                      <c:pt idx="890">
                        <c:v>1</c:v>
                      </c:pt>
                      <c:pt idx="891">
                        <c:v>0.99930313074820076</c:v>
                      </c:pt>
                      <c:pt idx="892">
                        <c:v>0.99809845927837737</c:v>
                      </c:pt>
                      <c:pt idx="893">
                        <c:v>0.99751922310919372</c:v>
                      </c:pt>
                      <c:pt idx="894">
                        <c:v>0.99726105149223188</c:v>
                      </c:pt>
                      <c:pt idx="895">
                        <c:v>0.99653273577280277</c:v>
                      </c:pt>
                      <c:pt idx="896">
                        <c:v>0.99618333057691455</c:v>
                      </c:pt>
                      <c:pt idx="897">
                        <c:v>0.99411951055320158</c:v>
                      </c:pt>
                      <c:pt idx="898">
                        <c:v>0.99373594129371534</c:v>
                      </c:pt>
                      <c:pt idx="899">
                        <c:v>0.99210421902891754</c:v>
                      </c:pt>
                      <c:pt idx="900">
                        <c:v>0.99015453803586129</c:v>
                      </c:pt>
                      <c:pt idx="901">
                        <c:v>0.98710539535974362</c:v>
                      </c:pt>
                      <c:pt idx="902">
                        <c:v>0.98461840682101054</c:v>
                      </c:pt>
                      <c:pt idx="903">
                        <c:v>0.98168107380757708</c:v>
                      </c:pt>
                      <c:pt idx="904">
                        <c:v>0.97855467376036853</c:v>
                      </c:pt>
                      <c:pt idx="905">
                        <c:v>0.97451787906387355</c:v>
                      </c:pt>
                      <c:pt idx="906">
                        <c:v>0.97079050207973738</c:v>
                      </c:pt>
                      <c:pt idx="907">
                        <c:v>0.96677700106296816</c:v>
                      </c:pt>
                      <c:pt idx="908">
                        <c:v>0.96323946756859791</c:v>
                      </c:pt>
                      <c:pt idx="909">
                        <c:v>0.95903340546609483</c:v>
                      </c:pt>
                      <c:pt idx="910">
                        <c:v>0.95515811361569924</c:v>
                      </c:pt>
                      <c:pt idx="911">
                        <c:v>0.95113917740699416</c:v>
                      </c:pt>
                      <c:pt idx="912">
                        <c:v>0.94678248284226363</c:v>
                      </c:pt>
                      <c:pt idx="913">
                        <c:v>0.94266610140670526</c:v>
                      </c:pt>
                      <c:pt idx="914">
                        <c:v>0.93804114129713179</c:v>
                      </c:pt>
                      <c:pt idx="915">
                        <c:v>0.93331873596070503</c:v>
                      </c:pt>
                      <c:pt idx="916">
                        <c:v>0.9287306575106975</c:v>
                      </c:pt>
                      <c:pt idx="917">
                        <c:v>0.92448810197662401</c:v>
                      </c:pt>
                      <c:pt idx="918">
                        <c:v>0.92011743120405798</c:v>
                      </c:pt>
                      <c:pt idx="919">
                        <c:v>0.91526652240114359</c:v>
                      </c:pt>
                      <c:pt idx="920">
                        <c:v>0.91024362859625296</c:v>
                      </c:pt>
                      <c:pt idx="921">
                        <c:v>0.90551151755994042</c:v>
                      </c:pt>
                      <c:pt idx="922">
                        <c:v>0.90076892436775136</c:v>
                      </c:pt>
                      <c:pt idx="923">
                        <c:v>0.89591374505688703</c:v>
                      </c:pt>
                      <c:pt idx="924">
                        <c:v>0.89090405100384107</c:v>
                      </c:pt>
                      <c:pt idx="925">
                        <c:v>0.88658307341469034</c:v>
                      </c:pt>
                      <c:pt idx="926">
                        <c:v>0.88272602828008007</c:v>
                      </c:pt>
                      <c:pt idx="927">
                        <c:v>0.87892605266079815</c:v>
                      </c:pt>
                      <c:pt idx="928">
                        <c:v>0.87554691618856384</c:v>
                      </c:pt>
                      <c:pt idx="929">
                        <c:v>0.87105977701736859</c:v>
                      </c:pt>
                      <c:pt idx="930">
                        <c:v>0.8678964953105941</c:v>
                      </c:pt>
                      <c:pt idx="931">
                        <c:v>0.86335151016807932</c:v>
                      </c:pt>
                      <c:pt idx="932">
                        <c:v>0.85970993157093345</c:v>
                      </c:pt>
                      <c:pt idx="933">
                        <c:v>0.85583425149254255</c:v>
                      </c:pt>
                      <c:pt idx="934">
                        <c:v>0.85226216570657876</c:v>
                      </c:pt>
                      <c:pt idx="935">
                        <c:v>0.84841987323579493</c:v>
                      </c:pt>
                      <c:pt idx="936">
                        <c:v>0.84584281580212173</c:v>
                      </c:pt>
                      <c:pt idx="937">
                        <c:v>0.8425413249289736</c:v>
                      </c:pt>
                      <c:pt idx="938">
                        <c:v>0.84015605212504352</c:v>
                      </c:pt>
                      <c:pt idx="939">
                        <c:v>0.83740118626946292</c:v>
                      </c:pt>
                      <c:pt idx="940">
                        <c:v>0.83489478633095815</c:v>
                      </c:pt>
                      <c:pt idx="941">
                        <c:v>0.83157660165400649</c:v>
                      </c:pt>
                      <c:pt idx="942">
                        <c:v>0.829261209889254</c:v>
                      </c:pt>
                      <c:pt idx="943">
                        <c:v>0.82642520438262812</c:v>
                      </c:pt>
                      <c:pt idx="944">
                        <c:v>0.82342730780190743</c:v>
                      </c:pt>
                      <c:pt idx="945">
                        <c:v>0.8207559109653445</c:v>
                      </c:pt>
                      <c:pt idx="946">
                        <c:v>0.81791718786275047</c:v>
                      </c:pt>
                      <c:pt idx="947">
                        <c:v>0.81554317367068796</c:v>
                      </c:pt>
                      <c:pt idx="948">
                        <c:v>0.8147442004560902</c:v>
                      </c:pt>
                      <c:pt idx="949">
                        <c:v>0.81316760656664355</c:v>
                      </c:pt>
                      <c:pt idx="950">
                        <c:v>0.81129207712071483</c:v>
                      </c:pt>
                      <c:pt idx="951">
                        <c:v>0.81037314145552886</c:v>
                      </c:pt>
                      <c:pt idx="952">
                        <c:v>0.80967238992377533</c:v>
                      </c:pt>
                      <c:pt idx="953">
                        <c:v>0.8088640992372873</c:v>
                      </c:pt>
                      <c:pt idx="954">
                        <c:v>0.8084972237816046</c:v>
                      </c:pt>
                      <c:pt idx="955">
                        <c:v>0.80780773086171864</c:v>
                      </c:pt>
                      <c:pt idx="956">
                        <c:v>0.80696605256762344</c:v>
                      </c:pt>
                      <c:pt idx="957">
                        <c:v>0.80753053607298053</c:v>
                      </c:pt>
                      <c:pt idx="958">
                        <c:v>0.80648581453727486</c:v>
                      </c:pt>
                      <c:pt idx="959">
                        <c:v>0.80641826286606988</c:v>
                      </c:pt>
                      <c:pt idx="960">
                        <c:v>0.80592366039989027</c:v>
                      </c:pt>
                      <c:pt idx="961">
                        <c:v>0.8055812433079198</c:v>
                      </c:pt>
                      <c:pt idx="962">
                        <c:v>0.8058203917531056</c:v>
                      </c:pt>
                      <c:pt idx="963">
                        <c:v>0.80639419273035318</c:v>
                      </c:pt>
                      <c:pt idx="964">
                        <c:v>0.80705495677857719</c:v>
                      </c:pt>
                      <c:pt idx="965">
                        <c:v>0.80731002257157569</c:v>
                      </c:pt>
                      <c:pt idx="966">
                        <c:v>0.80784500074928001</c:v>
                      </c:pt>
                      <c:pt idx="967">
                        <c:v>0.80843083679438588</c:v>
                      </c:pt>
                      <c:pt idx="968">
                        <c:v>0.80930667915207888</c:v>
                      </c:pt>
                      <c:pt idx="969">
                        <c:v>0.80984204555777872</c:v>
                      </c:pt>
                      <c:pt idx="970">
                        <c:v>0.80991076191297007</c:v>
                      </c:pt>
                      <c:pt idx="971">
                        <c:v>0.80988669177725336</c:v>
                      </c:pt>
                      <c:pt idx="972">
                        <c:v>0.81176882109910453</c:v>
                      </c:pt>
                      <c:pt idx="973">
                        <c:v>0.81241522071149774</c:v>
                      </c:pt>
                      <c:pt idx="974">
                        <c:v>0.81366065612084137</c:v>
                      </c:pt>
                      <c:pt idx="975">
                        <c:v>0.81418709328264627</c:v>
                      </c:pt>
                      <c:pt idx="976">
                        <c:v>0.8146723782769355</c:v>
                      </c:pt>
                      <c:pt idx="977">
                        <c:v>0.81707667425264174</c:v>
                      </c:pt>
                      <c:pt idx="978">
                        <c:v>0.81929733838650887</c:v>
                      </c:pt>
                      <c:pt idx="979">
                        <c:v>0.82149936757659536</c:v>
                      </c:pt>
                      <c:pt idx="980">
                        <c:v>0.82511532312604274</c:v>
                      </c:pt>
                      <c:pt idx="981">
                        <c:v>0.82791289406112101</c:v>
                      </c:pt>
                      <c:pt idx="982">
                        <c:v>0.83160571875366385</c:v>
                      </c:pt>
                      <c:pt idx="983">
                        <c:v>0.83597056610629827</c:v>
                      </c:pt>
                      <c:pt idx="984">
                        <c:v>0.83785308365614486</c:v>
                      </c:pt>
                      <c:pt idx="985">
                        <c:v>0.84096201344355892</c:v>
                      </c:pt>
                      <c:pt idx="986">
                        <c:v>0.8433531096674205</c:v>
                      </c:pt>
                      <c:pt idx="987">
                        <c:v>0.84445179489449118</c:v>
                      </c:pt>
                      <c:pt idx="988">
                        <c:v>0.84597093104061405</c:v>
                      </c:pt>
                      <c:pt idx="989">
                        <c:v>0.84620115024190479</c:v>
                      </c:pt>
                      <c:pt idx="990">
                        <c:v>0.84546429350657615</c:v>
                      </c:pt>
                      <c:pt idx="991">
                        <c:v>0.8456308433166162</c:v>
                      </c:pt>
                      <c:pt idx="992">
                        <c:v>0.8440053326997452</c:v>
                      </c:pt>
                      <c:pt idx="993">
                        <c:v>0.84225714203631785</c:v>
                      </c:pt>
                      <c:pt idx="994">
                        <c:v>0.84038005967840745</c:v>
                      </c:pt>
                      <c:pt idx="995">
                        <c:v>0.83833681573845231</c:v>
                      </c:pt>
                      <c:pt idx="996">
                        <c:v>0.83689571341941127</c:v>
                      </c:pt>
                      <c:pt idx="997">
                        <c:v>0.83583818035985624</c:v>
                      </c:pt>
                      <c:pt idx="998">
                        <c:v>0.83426119824241418</c:v>
                      </c:pt>
                      <c:pt idx="999">
                        <c:v>0.83306662070047199</c:v>
                      </c:pt>
                      <c:pt idx="1000">
                        <c:v>0.83109714007964886</c:v>
                      </c:pt>
                      <c:pt idx="1001">
                        <c:v>0.83011026451526237</c:v>
                      </c:pt>
                      <c:pt idx="1002">
                        <c:v>0.82918783479811753</c:v>
                      </c:pt>
                      <c:pt idx="1003">
                        <c:v>0.82897702699659837</c:v>
                      </c:pt>
                      <c:pt idx="1004">
                        <c:v>0.8273961625992019</c:v>
                      </c:pt>
                      <c:pt idx="1005">
                        <c:v>0.8272505771009151</c:v>
                      </c:pt>
                      <c:pt idx="1006">
                        <c:v>0.82618644416543785</c:v>
                      </c:pt>
                      <c:pt idx="1007">
                        <c:v>0.82632271219183429</c:v>
                      </c:pt>
                      <c:pt idx="1008">
                        <c:v>0.82602338840735667</c:v>
                      </c:pt>
                      <c:pt idx="1009">
                        <c:v>0.82590342595676836</c:v>
                      </c:pt>
                      <c:pt idx="1010">
                        <c:v>0.82571940588693404</c:v>
                      </c:pt>
                      <c:pt idx="1011">
                        <c:v>0.82635454688745968</c:v>
                      </c:pt>
                      <c:pt idx="1012">
                        <c:v>0.82602222372337042</c:v>
                      </c:pt>
                      <c:pt idx="1013">
                        <c:v>0.82668609359555811</c:v>
                      </c:pt>
                      <c:pt idx="1014">
                        <c:v>0.82732317573606085</c:v>
                      </c:pt>
                      <c:pt idx="1015">
                        <c:v>0.82784650707390228</c:v>
                      </c:pt>
                      <c:pt idx="1016">
                        <c:v>0.82932759687647273</c:v>
                      </c:pt>
                      <c:pt idx="1017">
                        <c:v>0.82852047087397107</c:v>
                      </c:pt>
                      <c:pt idx="1018">
                        <c:v>0.82853328239782031</c:v>
                      </c:pt>
                      <c:pt idx="1019">
                        <c:v>0.82881901820245774</c:v>
                      </c:pt>
                      <c:pt idx="1020">
                        <c:v>0.82820484151368545</c:v>
                      </c:pt>
                      <c:pt idx="1021">
                        <c:v>0.82797539876838555</c:v>
                      </c:pt>
                      <c:pt idx="1022">
                        <c:v>0.82804722094754024</c:v>
                      </c:pt>
                      <c:pt idx="1023">
                        <c:v>0.8266220359763119</c:v>
                      </c:pt>
                      <c:pt idx="1024">
                        <c:v>0.82751146631384498</c:v>
                      </c:pt>
                      <c:pt idx="1025">
                        <c:v>0.82761279382065267</c:v>
                      </c:pt>
                      <c:pt idx="1026">
                        <c:v>0.82825919343304566</c:v>
                      </c:pt>
                      <c:pt idx="1027">
                        <c:v>0.82964089686878584</c:v>
                      </c:pt>
                      <c:pt idx="1028">
                        <c:v>0.8297736708432234</c:v>
                      </c:pt>
                      <c:pt idx="1029">
                        <c:v>0.83091933165774123</c:v>
                      </c:pt>
                      <c:pt idx="1030">
                        <c:v>0.83286163631888432</c:v>
                      </c:pt>
                      <c:pt idx="1031">
                        <c:v>0.83397313306980403</c:v>
                      </c:pt>
                      <c:pt idx="1032">
                        <c:v>0.83536182460946196</c:v>
                      </c:pt>
                      <c:pt idx="1033">
                        <c:v>0.83676293944497371</c:v>
                      </c:pt>
                      <c:pt idx="1034">
                        <c:v>0.83804448005789256</c:v>
                      </c:pt>
                      <c:pt idx="1035">
                        <c:v>0.83986526935646544</c:v>
                      </c:pt>
                      <c:pt idx="1036">
                        <c:v>0.84033347231895572</c:v>
                      </c:pt>
                      <c:pt idx="1037">
                        <c:v>0.84140187576238268</c:v>
                      </c:pt>
                      <c:pt idx="1038">
                        <c:v>0.84209098045427333</c:v>
                      </c:pt>
                      <c:pt idx="1039">
                        <c:v>0.84345560185821444</c:v>
                      </c:pt>
                      <c:pt idx="1040">
                        <c:v>0.84480702351031089</c:v>
                      </c:pt>
                      <c:pt idx="1041">
                        <c:v>0.84575002931121368</c:v>
                      </c:pt>
                      <c:pt idx="1042">
                        <c:v>0.84791401215774787</c:v>
                      </c:pt>
                      <c:pt idx="1043">
                        <c:v>0.84918468238679456</c:v>
                      </c:pt>
                      <c:pt idx="1044">
                        <c:v>0.84957329861022135</c:v>
                      </c:pt>
                      <c:pt idx="1045">
                        <c:v>0.85050737516722907</c:v>
                      </c:pt>
                      <c:pt idx="1046">
                        <c:v>0.85044215286399671</c:v>
                      </c:pt>
                      <c:pt idx="1047">
                        <c:v>0.84997744395346542</c:v>
                      </c:pt>
                      <c:pt idx="1048">
                        <c:v>0.85047670515559015</c:v>
                      </c:pt>
                      <c:pt idx="1049">
                        <c:v>0.84923631671018696</c:v>
                      </c:pt>
                      <c:pt idx="1050">
                        <c:v>0.84929804496146055</c:v>
                      </c:pt>
                      <c:pt idx="1051">
                        <c:v>0.84907714323206018</c:v>
                      </c:pt>
                      <c:pt idx="1052">
                        <c:v>0.84878325463951854</c:v>
                      </c:pt>
                      <c:pt idx="1053">
                        <c:v>0.84820013619038082</c:v>
                      </c:pt>
                      <c:pt idx="1054">
                        <c:v>0.84696363002493191</c:v>
                      </c:pt>
                      <c:pt idx="1055">
                        <c:v>0.84462455635245814</c:v>
                      </c:pt>
                      <c:pt idx="1056">
                        <c:v>0.84393428697658124</c:v>
                      </c:pt>
                      <c:pt idx="1057">
                        <c:v>0.84208049829839671</c:v>
                      </c:pt>
                      <c:pt idx="1058">
                        <c:v>0.84061843166760231</c:v>
                      </c:pt>
                      <c:pt idx="1059">
                        <c:v>0.83803904486595637</c:v>
                      </c:pt>
                      <c:pt idx="1060">
                        <c:v>0.83592747279880542</c:v>
                      </c:pt>
                      <c:pt idx="1061">
                        <c:v>0.83475929476055255</c:v>
                      </c:pt>
                      <c:pt idx="1062">
                        <c:v>0.83391994583443008</c:v>
                      </c:pt>
                      <c:pt idx="1063">
                        <c:v>0.83074540551578802</c:v>
                      </c:pt>
                      <c:pt idx="1064">
                        <c:v>0.82846378958663802</c:v>
                      </c:pt>
                      <c:pt idx="1065">
                        <c:v>0.82670317562735696</c:v>
                      </c:pt>
                      <c:pt idx="1066">
                        <c:v>0.82616470339769377</c:v>
                      </c:pt>
                      <c:pt idx="1067">
                        <c:v>0.82567825371941828</c:v>
                      </c:pt>
                      <c:pt idx="1068">
                        <c:v>0.82464052028763024</c:v>
                      </c:pt>
                      <c:pt idx="1069">
                        <c:v>0.82259455875170717</c:v>
                      </c:pt>
                      <c:pt idx="1070">
                        <c:v>0.8218351847926435</c:v>
                      </c:pt>
                      <c:pt idx="1071">
                        <c:v>0.8211790794803645</c:v>
                      </c:pt>
                      <c:pt idx="1072">
                        <c:v>0.82053229163997599</c:v>
                      </c:pt>
                      <c:pt idx="1073">
                        <c:v>0.81947475858042107</c:v>
                      </c:pt>
                      <c:pt idx="1074">
                        <c:v>0.81875071336894156</c:v>
                      </c:pt>
                      <c:pt idx="1075">
                        <c:v>0.81748819592779887</c:v>
                      </c:pt>
                      <c:pt idx="1076">
                        <c:v>0.8182487345708489</c:v>
                      </c:pt>
                      <c:pt idx="1077">
                        <c:v>0.81899180295410445</c:v>
                      </c:pt>
                      <c:pt idx="1078">
                        <c:v>0.81905818994132318</c:v>
                      </c:pt>
                      <c:pt idx="1079">
                        <c:v>0.81890328697114612</c:v>
                      </c:pt>
                      <c:pt idx="1080">
                        <c:v>0.81866142092999239</c:v>
                      </c:pt>
                      <c:pt idx="1081">
                        <c:v>0.81909390691690287</c:v>
                      </c:pt>
                      <c:pt idx="1082">
                        <c:v>0.81931713801427586</c:v>
                      </c:pt>
                      <c:pt idx="1083">
                        <c:v>0.81927753875874187</c:v>
                      </c:pt>
                      <c:pt idx="1084">
                        <c:v>0.8193637253737277</c:v>
                      </c:pt>
                      <c:pt idx="1085">
                        <c:v>0.81993869103496142</c:v>
                      </c:pt>
                      <c:pt idx="1086">
                        <c:v>0.8199619847146874</c:v>
                      </c:pt>
                      <c:pt idx="1087">
                        <c:v>0.82017745125215169</c:v>
                      </c:pt>
                      <c:pt idx="1088">
                        <c:v>0.81962849686661188</c:v>
                      </c:pt>
                      <c:pt idx="1089">
                        <c:v>0.81958850938308236</c:v>
                      </c:pt>
                      <c:pt idx="1090">
                        <c:v>0.81908536590100334</c:v>
                      </c:pt>
                      <c:pt idx="1091">
                        <c:v>0.81830929813813624</c:v>
                      </c:pt>
                      <c:pt idx="1092">
                        <c:v>0.81735231612939785</c:v>
                      </c:pt>
                      <c:pt idx="1093">
                        <c:v>0.81626721888216724</c:v>
                      </c:pt>
                      <c:pt idx="1094">
                        <c:v>0.81597798902557095</c:v>
                      </c:pt>
                      <c:pt idx="1095">
                        <c:v>0.81478729376358305</c:v>
                      </c:pt>
                      <c:pt idx="1096">
                        <c:v>0.81322661722194911</c:v>
                      </c:pt>
                      <c:pt idx="1097">
                        <c:v>0.81166283485635171</c:v>
                      </c:pt>
                      <c:pt idx="1098">
                        <c:v>0.81037120031555165</c:v>
                      </c:pt>
                      <c:pt idx="1099">
                        <c:v>0.80877558325432897</c:v>
                      </c:pt>
                      <c:pt idx="1100">
                        <c:v>0.80689073633650976</c:v>
                      </c:pt>
                      <c:pt idx="1101">
                        <c:v>0.80407414222965545</c:v>
                      </c:pt>
                      <c:pt idx="1102">
                        <c:v>0.80178437351260146</c:v>
                      </c:pt>
                      <c:pt idx="1103">
                        <c:v>0.8000618058968727</c:v>
                      </c:pt>
                      <c:pt idx="1104">
                        <c:v>0.79843086008806552</c:v>
                      </c:pt>
                      <c:pt idx="1105">
                        <c:v>0.79589806064587165</c:v>
                      </c:pt>
                      <c:pt idx="1106">
                        <c:v>0.79392042723714429</c:v>
                      </c:pt>
                      <c:pt idx="1107">
                        <c:v>0.79226735243259783</c:v>
                      </c:pt>
                      <c:pt idx="1108">
                        <c:v>0.79071948741481313</c:v>
                      </c:pt>
                      <c:pt idx="1109">
                        <c:v>0.78909397679794202</c:v>
                      </c:pt>
                      <c:pt idx="1110">
                        <c:v>0.78722892950789003</c:v>
                      </c:pt>
                      <c:pt idx="1111">
                        <c:v>0.78500321841008203</c:v>
                      </c:pt>
                      <c:pt idx="1112">
                        <c:v>0.78309158376057808</c:v>
                      </c:pt>
                      <c:pt idx="1113">
                        <c:v>0.7808895545704917</c:v>
                      </c:pt>
                      <c:pt idx="1114">
                        <c:v>0.77903964817226135</c:v>
                      </c:pt>
                      <c:pt idx="1115">
                        <c:v>0.77703445057585863</c:v>
                      </c:pt>
                      <c:pt idx="1116">
                        <c:v>0.77480990416203699</c:v>
                      </c:pt>
                      <c:pt idx="1117">
                        <c:v>0.77235902082687902</c:v>
                      </c:pt>
                      <c:pt idx="1118">
                        <c:v>0.77028704801526193</c:v>
                      </c:pt>
                      <c:pt idx="1119">
                        <c:v>0.76870540716187474</c:v>
                      </c:pt>
                      <c:pt idx="1120">
                        <c:v>0.76677746693656279</c:v>
                      </c:pt>
                      <c:pt idx="1121">
                        <c:v>0.76450827430326662</c:v>
                      </c:pt>
                      <c:pt idx="1122">
                        <c:v>0.76188035900219198</c:v>
                      </c:pt>
                      <c:pt idx="1123">
                        <c:v>0.75995474814485242</c:v>
                      </c:pt>
                      <c:pt idx="1124">
                        <c:v>0.75757374584887216</c:v>
                      </c:pt>
                      <c:pt idx="1125">
                        <c:v>0.75521370786464503</c:v>
                      </c:pt>
                      <c:pt idx="1126">
                        <c:v>0.75233887955847611</c:v>
                      </c:pt>
                      <c:pt idx="1127">
                        <c:v>0.74976531617676168</c:v>
                      </c:pt>
                      <c:pt idx="1128">
                        <c:v>0.74707217857245456</c:v>
                      </c:pt>
                      <c:pt idx="1129">
                        <c:v>0.74429285435316173</c:v>
                      </c:pt>
                      <c:pt idx="1130">
                        <c:v>0.74134892146380582</c:v>
                      </c:pt>
                      <c:pt idx="1131">
                        <c:v>0.73872139439072659</c:v>
                      </c:pt>
                      <c:pt idx="1132">
                        <c:v>0.736018939314529</c:v>
                      </c:pt>
                      <c:pt idx="1133">
                        <c:v>0.7334057766772808</c:v>
                      </c:pt>
                      <c:pt idx="1134">
                        <c:v>0.73075689706445279</c:v>
                      </c:pt>
                      <c:pt idx="1135">
                        <c:v>0.72840656478011157</c:v>
                      </c:pt>
                      <c:pt idx="1136">
                        <c:v>0.72635943856020213</c:v>
                      </c:pt>
                      <c:pt idx="1137">
                        <c:v>0.72413023341043536</c:v>
                      </c:pt>
                      <c:pt idx="1138">
                        <c:v>0.72233856121151985</c:v>
                      </c:pt>
                      <c:pt idx="1139">
                        <c:v>0.72102984463892084</c:v>
                      </c:pt>
                      <c:pt idx="1140">
                        <c:v>0.71892526067568741</c:v>
                      </c:pt>
                      <c:pt idx="1141">
                        <c:v>0.71678651264885629</c:v>
                      </c:pt>
                      <c:pt idx="1142">
                        <c:v>0.71470328122537174</c:v>
                      </c:pt>
                      <c:pt idx="1143">
                        <c:v>0.71177410099984229</c:v>
                      </c:pt>
                      <c:pt idx="1144">
                        <c:v>0.70961477688925323</c:v>
                      </c:pt>
                      <c:pt idx="1145">
                        <c:v>0.70724192738117697</c:v>
                      </c:pt>
                      <c:pt idx="1146">
                        <c:v>0.70424907776439682</c:v>
                      </c:pt>
                      <c:pt idx="1147">
                        <c:v>0.70238247756236294</c:v>
                      </c:pt>
                      <c:pt idx="1148">
                        <c:v>0.70001933375417247</c:v>
                      </c:pt>
                      <c:pt idx="1149">
                        <c:v>0.69819116812368631</c:v>
                      </c:pt>
                      <c:pt idx="1150">
                        <c:v>0.69673298377284631</c:v>
                      </c:pt>
                      <c:pt idx="1151">
                        <c:v>0.69469012806088648</c:v>
                      </c:pt>
                      <c:pt idx="1152">
                        <c:v>0.69222720965787021</c:v>
                      </c:pt>
                      <c:pt idx="1153">
                        <c:v>0.69010748480281514</c:v>
                      </c:pt>
                      <c:pt idx="1154">
                        <c:v>0.68717946926127194</c:v>
                      </c:pt>
                      <c:pt idx="1155">
                        <c:v>0.68473557403003171</c:v>
                      </c:pt>
                      <c:pt idx="1156">
                        <c:v>0.68111146569268022</c:v>
                      </c:pt>
                      <c:pt idx="1157">
                        <c:v>0.6786058422101664</c:v>
                      </c:pt>
                      <c:pt idx="1158">
                        <c:v>0.67572674339604766</c:v>
                      </c:pt>
                      <c:pt idx="1159">
                        <c:v>0.67358217194928494</c:v>
                      </c:pt>
                      <c:pt idx="1160">
                        <c:v>0.67106567808289896</c:v>
                      </c:pt>
                      <c:pt idx="1161">
                        <c:v>0.66935863958698749</c:v>
                      </c:pt>
                      <c:pt idx="1162">
                        <c:v>0.66705256529412538</c:v>
                      </c:pt>
                      <c:pt idx="1163">
                        <c:v>0.6659003046036851</c:v>
                      </c:pt>
                      <c:pt idx="1164">
                        <c:v>0.66393160043885291</c:v>
                      </c:pt>
                      <c:pt idx="1165">
                        <c:v>0.66216128077968606</c:v>
                      </c:pt>
                      <c:pt idx="1166">
                        <c:v>0.66034204439309485</c:v>
                      </c:pt>
                      <c:pt idx="1167">
                        <c:v>0.65830967083701175</c:v>
                      </c:pt>
                      <c:pt idx="1168">
                        <c:v>0.65580715317846139</c:v>
                      </c:pt>
                      <c:pt idx="1169">
                        <c:v>0.65390095372089363</c:v>
                      </c:pt>
                      <c:pt idx="1170">
                        <c:v>0.65089179852830525</c:v>
                      </c:pt>
                      <c:pt idx="1171">
                        <c:v>0.64828834159094284</c:v>
                      </c:pt>
                      <c:pt idx="1172">
                        <c:v>0.64630876704223839</c:v>
                      </c:pt>
                      <c:pt idx="1173">
                        <c:v>0.64359505335417333</c:v>
                      </c:pt>
                      <c:pt idx="1174">
                        <c:v>0.64188917954224811</c:v>
                      </c:pt>
                      <c:pt idx="1175">
                        <c:v>0.63946314279879779</c:v>
                      </c:pt>
                      <c:pt idx="1176">
                        <c:v>0.63675214670670066</c:v>
                      </c:pt>
                      <c:pt idx="1177">
                        <c:v>0.63469259719093751</c:v>
                      </c:pt>
                      <c:pt idx="1178">
                        <c:v>0.63282366762093101</c:v>
                      </c:pt>
                      <c:pt idx="1179">
                        <c:v>0.63072335416564751</c:v>
                      </c:pt>
                      <c:pt idx="1180">
                        <c:v>0.62899845718194614</c:v>
                      </c:pt>
                      <c:pt idx="1181">
                        <c:v>0.62634258946520038</c:v>
                      </c:pt>
                      <c:pt idx="1182">
                        <c:v>0.62409358468766674</c:v>
                      </c:pt>
                      <c:pt idx="1183">
                        <c:v>0.62231666515257744</c:v>
                      </c:pt>
                      <c:pt idx="1184">
                        <c:v>0.62045744128245683</c:v>
                      </c:pt>
                      <c:pt idx="1185">
                        <c:v>0.61910873722632842</c:v>
                      </c:pt>
                      <c:pt idx="1186">
                        <c:v>0.61633213060300351</c:v>
                      </c:pt>
                      <c:pt idx="1187">
                        <c:v>0.61438439074992446</c:v>
                      </c:pt>
                      <c:pt idx="1188">
                        <c:v>0.61161981919445796</c:v>
                      </c:pt>
                      <c:pt idx="1189">
                        <c:v>0.60960918640611905</c:v>
                      </c:pt>
                      <c:pt idx="1190">
                        <c:v>0.60867355693712955</c:v>
                      </c:pt>
                      <c:pt idx="1191">
                        <c:v>0.60776471519982478</c:v>
                      </c:pt>
                      <c:pt idx="1192">
                        <c:v>0.6054174887394469</c:v>
                      </c:pt>
                      <c:pt idx="1193">
                        <c:v>0.60340996177507156</c:v>
                      </c:pt>
                      <c:pt idx="1194">
                        <c:v>0.60127897830814903</c:v>
                      </c:pt>
                      <c:pt idx="1195">
                        <c:v>0.59959639817594956</c:v>
                      </c:pt>
                      <c:pt idx="1196">
                        <c:v>0.59805319189410999</c:v>
                      </c:pt>
                      <c:pt idx="1197">
                        <c:v>0.59468725517372034</c:v>
                      </c:pt>
                      <c:pt idx="1198">
                        <c:v>0.59224374817047554</c:v>
                      </c:pt>
                      <c:pt idx="1199">
                        <c:v>0.59027814982960669</c:v>
                      </c:pt>
                      <c:pt idx="1200">
                        <c:v>0.58858741690950322</c:v>
                      </c:pt>
                      <c:pt idx="1201">
                        <c:v>0.58722590132952557</c:v>
                      </c:pt>
                      <c:pt idx="1202">
                        <c:v>0.5855689442450247</c:v>
                      </c:pt>
                      <c:pt idx="1203">
                        <c:v>0.58357073475253951</c:v>
                      </c:pt>
                      <c:pt idx="1204">
                        <c:v>0.58236140454677099</c:v>
                      </c:pt>
                      <c:pt idx="1205">
                        <c:v>0.58036979493020824</c:v>
                      </c:pt>
                      <c:pt idx="1206">
                        <c:v>0.57845544268473625</c:v>
                      </c:pt>
                      <c:pt idx="1207">
                        <c:v>0.57722592462320521</c:v>
                      </c:pt>
                      <c:pt idx="1208">
                        <c:v>0.5741080655918962</c:v>
                      </c:pt>
                      <c:pt idx="1209">
                        <c:v>0.57216071396681267</c:v>
                      </c:pt>
                      <c:pt idx="1210">
                        <c:v>0.57057674374545286</c:v>
                      </c:pt>
                      <c:pt idx="1211">
                        <c:v>0.56906731329921578</c:v>
                      </c:pt>
                      <c:pt idx="1212">
                        <c:v>0.56668281695127654</c:v>
                      </c:pt>
                      <c:pt idx="1213">
                        <c:v>0.56518619802888881</c:v>
                      </c:pt>
                      <c:pt idx="1214">
                        <c:v>0.56237309797399337</c:v>
                      </c:pt>
                      <c:pt idx="1215">
                        <c:v>0.56199302276646612</c:v>
                      </c:pt>
                      <c:pt idx="1216">
                        <c:v>0.56038032367344426</c:v>
                      </c:pt>
                      <c:pt idx="1217">
                        <c:v>0.55826253995836639</c:v>
                      </c:pt>
                      <c:pt idx="1218">
                        <c:v>0.55563423642929621</c:v>
                      </c:pt>
                      <c:pt idx="1219">
                        <c:v>0.55402386670424708</c:v>
                      </c:pt>
                      <c:pt idx="1220">
                        <c:v>0.55163393516437187</c:v>
                      </c:pt>
                      <c:pt idx="1221">
                        <c:v>0.55026698439245803</c:v>
                      </c:pt>
                      <c:pt idx="1222">
                        <c:v>0.54728384047556367</c:v>
                      </c:pt>
                      <c:pt idx="1223">
                        <c:v>0.54496806048281587</c:v>
                      </c:pt>
                      <c:pt idx="1224">
                        <c:v>0.54246593105226093</c:v>
                      </c:pt>
                      <c:pt idx="1225">
                        <c:v>0.54132570542967906</c:v>
                      </c:pt>
                      <c:pt idx="1226">
                        <c:v>0.53904370127253365</c:v>
                      </c:pt>
                      <c:pt idx="1227">
                        <c:v>0.53672986241976295</c:v>
                      </c:pt>
                      <c:pt idx="1228">
                        <c:v>0.53415125207410807</c:v>
                      </c:pt>
                      <c:pt idx="1229">
                        <c:v>0.53204006823495242</c:v>
                      </c:pt>
                      <c:pt idx="1230">
                        <c:v>0.52953560943642486</c:v>
                      </c:pt>
                      <c:pt idx="1231">
                        <c:v>0.52684247183211774</c:v>
                      </c:pt>
                      <c:pt idx="1232">
                        <c:v>0.52367569607338438</c:v>
                      </c:pt>
                      <c:pt idx="1233">
                        <c:v>0.52108349774788942</c:v>
                      </c:pt>
                      <c:pt idx="1234">
                        <c:v>0.51937956507594119</c:v>
                      </c:pt>
                      <c:pt idx="1235">
                        <c:v>0.51756770502126326</c:v>
                      </c:pt>
                      <c:pt idx="1236">
                        <c:v>0.51462687795587092</c:v>
                      </c:pt>
                      <c:pt idx="1237">
                        <c:v>0.51325604490400278</c:v>
                      </c:pt>
                      <c:pt idx="1238">
                        <c:v>0.51194538719142668</c:v>
                      </c:pt>
                      <c:pt idx="1239">
                        <c:v>0.51069296367816519</c:v>
                      </c:pt>
                      <c:pt idx="1240">
                        <c:v>0.50898359581428099</c:v>
                      </c:pt>
                      <c:pt idx="1241">
                        <c:v>0.50663248707394892</c:v>
                      </c:pt>
                      <c:pt idx="1242">
                        <c:v>0.50524457199028183</c:v>
                      </c:pt>
                      <c:pt idx="1243">
                        <c:v>0.50423789679812847</c:v>
                      </c:pt>
                      <c:pt idx="1244">
                        <c:v>0.50243380130335902</c:v>
                      </c:pt>
                      <c:pt idx="1245">
                        <c:v>0.50087196007773871</c:v>
                      </c:pt>
                      <c:pt idx="1246">
                        <c:v>0.49883570424170143</c:v>
                      </c:pt>
                      <c:pt idx="1247">
                        <c:v>0.49754989312083281</c:v>
                      </c:pt>
                      <c:pt idx="1248">
                        <c:v>0.49685418855301988</c:v>
                      </c:pt>
                      <c:pt idx="1249">
                        <c:v>0.49498603543900427</c:v>
                      </c:pt>
                      <c:pt idx="1250">
                        <c:v>0.49411795764121985</c:v>
                      </c:pt>
                      <c:pt idx="1251">
                        <c:v>0.49264812645051681</c:v>
                      </c:pt>
                      <c:pt idx="1252">
                        <c:v>0.49150518323196696</c:v>
                      </c:pt>
                      <c:pt idx="1253">
                        <c:v>0.49138987951732388</c:v>
                      </c:pt>
                      <c:pt idx="1254">
                        <c:v>0.49092400592280627</c:v>
                      </c:pt>
                      <c:pt idx="1255">
                        <c:v>0.48980396815598687</c:v>
                      </c:pt>
                      <c:pt idx="1256">
                        <c:v>0.48916455664751146</c:v>
                      </c:pt>
                      <c:pt idx="1257">
                        <c:v>0.48846535802773966</c:v>
                      </c:pt>
                      <c:pt idx="1258">
                        <c:v>0.48780731157548352</c:v>
                      </c:pt>
                      <c:pt idx="1259">
                        <c:v>0.48807635357631746</c:v>
                      </c:pt>
                      <c:pt idx="1260">
                        <c:v>0.48725214554201673</c:v>
                      </c:pt>
                      <c:pt idx="1261">
                        <c:v>0.48675327256788747</c:v>
                      </c:pt>
                      <c:pt idx="1262">
                        <c:v>0.48649548917892105</c:v>
                      </c:pt>
                      <c:pt idx="1263">
                        <c:v>0.48679714233137122</c:v>
                      </c:pt>
                      <c:pt idx="1264">
                        <c:v>0.48693108098979498</c:v>
                      </c:pt>
                      <c:pt idx="1265">
                        <c:v>0.487168676522999</c:v>
                      </c:pt>
                      <c:pt idx="1266">
                        <c:v>0.48729368593752787</c:v>
                      </c:pt>
                      <c:pt idx="1267">
                        <c:v>0.48692292820189098</c:v>
                      </c:pt>
                      <c:pt idx="1268">
                        <c:v>0.48677734270360423</c:v>
                      </c:pt>
                      <c:pt idx="1269">
                        <c:v>0.48673192002813875</c:v>
                      </c:pt>
                      <c:pt idx="1270">
                        <c:v>0.48622916477405514</c:v>
                      </c:pt>
                      <c:pt idx="1271">
                        <c:v>0.48597293429707045</c:v>
                      </c:pt>
                      <c:pt idx="1272">
                        <c:v>0.48649548917892105</c:v>
                      </c:pt>
                      <c:pt idx="1273">
                        <c:v>0.48602418039246748</c:v>
                      </c:pt>
                      <c:pt idx="1274">
                        <c:v>0.48663369834529463</c:v>
                      </c:pt>
                      <c:pt idx="1275">
                        <c:v>0.48682548297503769</c:v>
                      </c:pt>
                      <c:pt idx="1276">
                        <c:v>0.48696757442136557</c:v>
                      </c:pt>
                      <c:pt idx="1277">
                        <c:v>0.48781119385543781</c:v>
                      </c:pt>
                      <c:pt idx="1278">
                        <c:v>0.48816719892724836</c:v>
                      </c:pt>
                      <c:pt idx="1279">
                        <c:v>0.48793659149796215</c:v>
                      </c:pt>
                      <c:pt idx="1280">
                        <c:v>0.48789699224242822</c:v>
                      </c:pt>
                      <c:pt idx="1281">
                        <c:v>0.48802549570891596</c:v>
                      </c:pt>
                      <c:pt idx="1282">
                        <c:v>0.48853019210297666</c:v>
                      </c:pt>
                      <c:pt idx="1283">
                        <c:v>0.48860939061404463</c:v>
                      </c:pt>
                      <c:pt idx="1284">
                        <c:v>0.48767104354908708</c:v>
                      </c:pt>
                      <c:pt idx="1285">
                        <c:v>0.48728786251759643</c:v>
                      </c:pt>
                      <c:pt idx="1286">
                        <c:v>0.48726146301390705</c:v>
                      </c:pt>
                      <c:pt idx="1287">
                        <c:v>0.48658167579390682</c:v>
                      </c:pt>
                      <c:pt idx="1288">
                        <c:v>0.48616510715480898</c:v>
                      </c:pt>
                      <c:pt idx="1289">
                        <c:v>0.48483581449845214</c:v>
                      </c:pt>
                      <c:pt idx="1290">
                        <c:v>0.4842744368170584</c:v>
                      </c:pt>
                      <c:pt idx="1291">
                        <c:v>0.48412380435483104</c:v>
                      </c:pt>
                      <c:pt idx="1292">
                        <c:v>0.48303870710760044</c:v>
                      </c:pt>
                      <c:pt idx="1293">
                        <c:v>0.48226652162468753</c:v>
                      </c:pt>
                      <c:pt idx="1294">
                        <c:v>0.4822649687127058</c:v>
                      </c:pt>
                      <c:pt idx="1295">
                        <c:v>0.48077960840218559</c:v>
                      </c:pt>
                      <c:pt idx="1296">
                        <c:v>0.4806014117522826</c:v>
                      </c:pt>
                      <c:pt idx="1297">
                        <c:v>0.47935752925492053</c:v>
                      </c:pt>
                      <c:pt idx="1298">
                        <c:v>0.47818313956874076</c:v>
                      </c:pt>
                      <c:pt idx="1299">
                        <c:v>0.47734767292257252</c:v>
                      </c:pt>
                      <c:pt idx="1300">
                        <c:v>0.47589375907968223</c:v>
                      </c:pt>
                      <c:pt idx="1301">
                        <c:v>0.47498996430631807</c:v>
                      </c:pt>
                      <c:pt idx="1302">
                        <c:v>0.47412654524447878</c:v>
                      </c:pt>
                      <c:pt idx="1303">
                        <c:v>0.47268505469744226</c:v>
                      </c:pt>
                      <c:pt idx="1304">
                        <c:v>0.47220636957907547</c:v>
                      </c:pt>
                      <c:pt idx="1305">
                        <c:v>0.47124511706238748</c:v>
                      </c:pt>
                      <c:pt idx="1306">
                        <c:v>0.47041819143211866</c:v>
                      </c:pt>
                      <c:pt idx="1307">
                        <c:v>0.46927291884559624</c:v>
                      </c:pt>
                      <c:pt idx="1308">
                        <c:v>0.46769865432412222</c:v>
                      </c:pt>
                      <c:pt idx="1309">
                        <c:v>0.46605295585148881</c:v>
                      </c:pt>
                      <c:pt idx="1310">
                        <c:v>0.46402795862731894</c:v>
                      </c:pt>
                      <c:pt idx="1311">
                        <c:v>0.46206624256640444</c:v>
                      </c:pt>
                      <c:pt idx="1312">
                        <c:v>0.46037667433028728</c:v>
                      </c:pt>
                      <c:pt idx="1313">
                        <c:v>0.4584992037443813</c:v>
                      </c:pt>
                      <c:pt idx="1314">
                        <c:v>0.45690941010309005</c:v>
                      </c:pt>
                      <c:pt idx="1315">
                        <c:v>0.45493798834228971</c:v>
                      </c:pt>
                      <c:pt idx="1316">
                        <c:v>0.45277594663573262</c:v>
                      </c:pt>
                      <c:pt idx="1317">
                        <c:v>0.45148664146290518</c:v>
                      </c:pt>
                      <c:pt idx="1318">
                        <c:v>0.44900159406414919</c:v>
                      </c:pt>
                      <c:pt idx="1319">
                        <c:v>0.44681664690586165</c:v>
                      </c:pt>
                      <c:pt idx="1320">
                        <c:v>0.44483668412916183</c:v>
                      </c:pt>
                      <c:pt idx="1321">
                        <c:v>0.44251857476844142</c:v>
                      </c:pt>
                      <c:pt idx="1322">
                        <c:v>0.4401255374046027</c:v>
                      </c:pt>
                      <c:pt idx="1323">
                        <c:v>0.43873723409294024</c:v>
                      </c:pt>
                      <c:pt idx="1324">
                        <c:v>0.43674562447637744</c:v>
                      </c:pt>
                      <c:pt idx="1325">
                        <c:v>0.43420195465031142</c:v>
                      </c:pt>
                      <c:pt idx="1326">
                        <c:v>0.43212726424272635</c:v>
                      </c:pt>
                      <c:pt idx="1327">
                        <c:v>0.42986156566138906</c:v>
                      </c:pt>
                      <c:pt idx="1328">
                        <c:v>0.42797555405958365</c:v>
                      </c:pt>
                      <c:pt idx="1329">
                        <c:v>0.42631471469512844</c:v>
                      </c:pt>
                      <c:pt idx="1330">
                        <c:v>0.42381413817655517</c:v>
                      </c:pt>
                      <c:pt idx="1331">
                        <c:v>0.42125882151062616</c:v>
                      </c:pt>
                      <c:pt idx="1332">
                        <c:v>0.4201725595794093</c:v>
                      </c:pt>
                      <c:pt idx="1333">
                        <c:v>0.41785134439472538</c:v>
                      </c:pt>
                      <c:pt idx="1334">
                        <c:v>0.41526186366519835</c:v>
                      </c:pt>
                      <c:pt idx="1335">
                        <c:v>0.41308933980276458</c:v>
                      </c:pt>
                      <c:pt idx="1336">
                        <c:v>0.41018190034497937</c:v>
                      </c:pt>
                      <c:pt idx="1337">
                        <c:v>0.40780439210095787</c:v>
                      </c:pt>
                      <c:pt idx="1338">
                        <c:v>0.4054901650201917</c:v>
                      </c:pt>
                      <c:pt idx="1339">
                        <c:v>0.40326755974634731</c:v>
                      </c:pt>
                      <c:pt idx="1340">
                        <c:v>0.4015189808549246</c:v>
                      </c:pt>
                      <c:pt idx="1341">
                        <c:v>0.40002663244048658</c:v>
                      </c:pt>
                      <c:pt idx="1342">
                        <c:v>0.39733621243214745</c:v>
                      </c:pt>
                      <c:pt idx="1343">
                        <c:v>0.39589588656909719</c:v>
                      </c:pt>
                      <c:pt idx="1344">
                        <c:v>0.39428124633609829</c:v>
                      </c:pt>
                      <c:pt idx="1345">
                        <c:v>0.3924305634818771</c:v>
                      </c:pt>
                      <c:pt idx="1346">
                        <c:v>0.39053834023214479</c:v>
                      </c:pt>
                      <c:pt idx="1347">
                        <c:v>0.38803718137157839</c:v>
                      </c:pt>
                      <c:pt idx="1348">
                        <c:v>0.3858624446095707</c:v>
                      </c:pt>
                      <c:pt idx="1349">
                        <c:v>0.38429656581279803</c:v>
                      </c:pt>
                      <c:pt idx="1350">
                        <c:v>0.38202174387356808</c:v>
                      </c:pt>
                      <c:pt idx="1351">
                        <c:v>0.37920433448792334</c:v>
                      </c:pt>
                      <c:pt idx="1352">
                        <c:v>0.37717817257976727</c:v>
                      </c:pt>
                      <c:pt idx="1353">
                        <c:v>0.37480419721050418</c:v>
                      </c:pt>
                      <c:pt idx="1354">
                        <c:v>0.37282854376455371</c:v>
                      </c:pt>
                      <c:pt idx="1355">
                        <c:v>0.37083336245043297</c:v>
                      </c:pt>
                      <c:pt idx="1356">
                        <c:v>0.36915656691536547</c:v>
                      </c:pt>
                      <c:pt idx="1357">
                        <c:v>0.36679482072795855</c:v>
                      </c:pt>
                      <c:pt idx="1358">
                        <c:v>0.3650755530501909</c:v>
                      </c:pt>
                      <c:pt idx="1359">
                        <c:v>0.36297947128005759</c:v>
                      </c:pt>
                      <c:pt idx="1360">
                        <c:v>0.36043463677000515</c:v>
                      </c:pt>
                      <c:pt idx="1361">
                        <c:v>0.3588891399429926</c:v>
                      </c:pt>
                      <c:pt idx="1362">
                        <c:v>0.35618307434643753</c:v>
                      </c:pt>
                      <c:pt idx="1363">
                        <c:v>0.35365423482979697</c:v>
                      </c:pt>
                      <c:pt idx="1364">
                        <c:v>0.35219177997100709</c:v>
                      </c:pt>
                      <c:pt idx="1365">
                        <c:v>0.35071725122155939</c:v>
                      </c:pt>
                      <c:pt idx="1366">
                        <c:v>0.34881908808349699</c:v>
                      </c:pt>
                      <c:pt idx="1367">
                        <c:v>0.34714865948755458</c:v>
                      </c:pt>
                      <c:pt idx="1368">
                        <c:v>0.34482655137848112</c:v>
                      </c:pt>
                      <c:pt idx="1369">
                        <c:v>0.34325271390780204</c:v>
                      </c:pt>
                      <c:pt idx="1370">
                        <c:v>0.34179969298930118</c:v>
                      </c:pt>
                      <c:pt idx="1371">
                        <c:v>0.33975971016450768</c:v>
                      </c:pt>
                      <c:pt idx="1372">
                        <c:v>0.33739831338229664</c:v>
                      </c:pt>
                      <c:pt idx="1373">
                        <c:v>0.33563804882821141</c:v>
                      </c:pt>
                      <c:pt idx="1374">
                        <c:v>0.33351257819882396</c:v>
                      </c:pt>
                      <c:pt idx="1375">
                        <c:v>0.33139634739572776</c:v>
                      </c:pt>
                      <c:pt idx="1376">
                        <c:v>0.33002038973432002</c:v>
                      </c:pt>
                      <c:pt idx="1377">
                        <c:v>0.32772801988969669</c:v>
                      </c:pt>
                      <c:pt idx="1378">
                        <c:v>0.32591538337902776</c:v>
                      </c:pt>
                      <c:pt idx="1379">
                        <c:v>0.32414122026270609</c:v>
                      </c:pt>
                      <c:pt idx="1380">
                        <c:v>0.32204618670816043</c:v>
                      </c:pt>
                      <c:pt idx="1381">
                        <c:v>0.32034609749336712</c:v>
                      </c:pt>
                      <c:pt idx="1382">
                        <c:v>0.31889086367529229</c:v>
                      </c:pt>
                      <c:pt idx="1383">
                        <c:v>0.31677525403698881</c:v>
                      </c:pt>
                      <c:pt idx="1384">
                        <c:v>0.315020308206441</c:v>
                      </c:pt>
                      <c:pt idx="1385">
                        <c:v>0.31273298532575822</c:v>
                      </c:pt>
                      <c:pt idx="1386">
                        <c:v>0.31053821599918624</c:v>
                      </c:pt>
                      <c:pt idx="1387">
                        <c:v>0.30902156451223423</c:v>
                      </c:pt>
                      <c:pt idx="1388">
                        <c:v>0.30719165185576863</c:v>
                      </c:pt>
                      <c:pt idx="1389">
                        <c:v>0.30526805978400545</c:v>
                      </c:pt>
                      <c:pt idx="1390">
                        <c:v>0.3031792767001863</c:v>
                      </c:pt>
                      <c:pt idx="1391">
                        <c:v>0.30154048868587152</c:v>
                      </c:pt>
                      <c:pt idx="1392">
                        <c:v>0.29944751273970166</c:v>
                      </c:pt>
                      <c:pt idx="1393">
                        <c:v>0.29769683741710362</c:v>
                      </c:pt>
                      <c:pt idx="1394">
                        <c:v>0.29611733181769123</c:v>
                      </c:pt>
                      <c:pt idx="1395">
                        <c:v>0.29435823194759231</c:v>
                      </c:pt>
                      <c:pt idx="1396">
                        <c:v>0.29233684524378001</c:v>
                      </c:pt>
                      <c:pt idx="1397">
                        <c:v>0.29048724942794601</c:v>
                      </c:pt>
                      <c:pt idx="1398">
                        <c:v>0.28826375122971215</c:v>
                      </c:pt>
                      <c:pt idx="1399">
                        <c:v>0.28702670154506976</c:v>
                      </c:pt>
                      <c:pt idx="1400">
                        <c:v>0.28541691416201376</c:v>
                      </c:pt>
                      <c:pt idx="1401">
                        <c:v>0.2828362073851835</c:v>
                      </c:pt>
                      <c:pt idx="1402">
                        <c:v>0.28043513370183931</c:v>
                      </c:pt>
                      <c:pt idx="1403">
                        <c:v>0.27833435437296128</c:v>
                      </c:pt>
                      <c:pt idx="1404">
                        <c:v>0.27683342611982426</c:v>
                      </c:pt>
                      <c:pt idx="1405">
                        <c:v>0.27558111907496141</c:v>
                      </c:pt>
                      <c:pt idx="1406">
                        <c:v>0.274052937216545</c:v>
                      </c:pt>
                      <c:pt idx="1407">
                        <c:v>0.27238837086333362</c:v>
                      </c:pt>
                      <c:pt idx="1408">
                        <c:v>0.27060791845348603</c:v>
                      </c:pt>
                      <c:pt idx="1409">
                        <c:v>0.26968121822839142</c:v>
                      </c:pt>
                      <c:pt idx="1410">
                        <c:v>0.26823906769376266</c:v>
                      </c:pt>
                      <c:pt idx="1411">
                        <c:v>0.26676853769266784</c:v>
                      </c:pt>
                      <c:pt idx="1412">
                        <c:v>0.26453215032498562</c:v>
                      </c:pt>
                      <c:pt idx="1413">
                        <c:v>0.26231688256025493</c:v>
                      </c:pt>
                      <c:pt idx="1414">
                        <c:v>0.26087539201321841</c:v>
                      </c:pt>
                      <c:pt idx="1415">
                        <c:v>0.25959653017346801</c:v>
                      </c:pt>
                      <c:pt idx="1416">
                        <c:v>0.25739861620013305</c:v>
                      </c:pt>
                      <c:pt idx="1417">
                        <c:v>0.2553649614916651</c:v>
                      </c:pt>
                      <c:pt idx="1418">
                        <c:v>0.25281131420611647</c:v>
                      </c:pt>
                      <c:pt idx="1419">
                        <c:v>0.2511512124748525</c:v>
                      </c:pt>
                      <c:pt idx="1420">
                        <c:v>0.24957108571064743</c:v>
                      </c:pt>
                      <c:pt idx="1421">
                        <c:v>0.24767105907820697</c:v>
                      </c:pt>
                      <c:pt idx="1422">
                        <c:v>0.24646324296162053</c:v>
                      </c:pt>
                      <c:pt idx="1423">
                        <c:v>0.24488047624704654</c:v>
                      </c:pt>
                      <c:pt idx="1424">
                        <c:v>0.24346926748365366</c:v>
                      </c:pt>
                      <c:pt idx="1425">
                        <c:v>0.24213131734299864</c:v>
                      </c:pt>
                      <c:pt idx="1426">
                        <c:v>0.24050922313248746</c:v>
                      </c:pt>
                      <c:pt idx="1427">
                        <c:v>0.23903714021941092</c:v>
                      </c:pt>
                      <c:pt idx="1428">
                        <c:v>0.23735432715041427</c:v>
                      </c:pt>
                      <c:pt idx="1429">
                        <c:v>0.23532156536633581</c:v>
                      </c:pt>
                      <c:pt idx="1430">
                        <c:v>0.23329979043452806</c:v>
                      </c:pt>
                      <c:pt idx="1431">
                        <c:v>0.23149084208981577</c:v>
                      </c:pt>
                      <c:pt idx="1432">
                        <c:v>0.22999818309298137</c:v>
                      </c:pt>
                      <c:pt idx="1433">
                        <c:v>0.22807385338802688</c:v>
                      </c:pt>
                      <c:pt idx="1434">
                        <c:v>0.2263305932201416</c:v>
                      </c:pt>
                      <c:pt idx="1435">
                        <c:v>0.22458457663348871</c:v>
                      </c:pt>
                      <c:pt idx="1436">
                        <c:v>0.22242548545969687</c:v>
                      </c:pt>
                      <c:pt idx="1437">
                        <c:v>0.22098558664744161</c:v>
                      </c:pt>
                      <c:pt idx="1438">
                        <c:v>0.21954036911164893</c:v>
                      </c:pt>
                      <c:pt idx="1439">
                        <c:v>0.21757970126632206</c:v>
                      </c:pt>
                      <c:pt idx="1440">
                        <c:v>0.2158687028448571</c:v>
                      </c:pt>
                      <c:pt idx="1441">
                        <c:v>0.21395935874052624</c:v>
                      </c:pt>
                      <c:pt idx="1442">
                        <c:v>0.21254605354595804</c:v>
                      </c:pt>
                      <c:pt idx="1443">
                        <c:v>0.21077511272199848</c:v>
                      </c:pt>
                      <c:pt idx="1444">
                        <c:v>0.20948107116762674</c:v>
                      </c:pt>
                      <c:pt idx="1445">
                        <c:v>0.20743107206055114</c:v>
                      </c:pt>
                      <c:pt idx="1446">
                        <c:v>0.20588926339949515</c:v>
                      </c:pt>
                      <c:pt idx="1447">
                        <c:v>0.20432699512307992</c:v>
                      </c:pt>
                      <c:pt idx="1448">
                        <c:v>0.20249906242939103</c:v>
                      </c:pt>
                      <c:pt idx="1449">
                        <c:v>0.20045690552782314</c:v>
                      </c:pt>
                      <c:pt idx="1450">
                        <c:v>0.19959558289715915</c:v>
                      </c:pt>
                      <c:pt idx="1451">
                        <c:v>0.19776959134344743</c:v>
                      </c:pt>
                      <c:pt idx="1452">
                        <c:v>0.19646304884762281</c:v>
                      </c:pt>
                      <c:pt idx="1453">
                        <c:v>0.19498514251461485</c:v>
                      </c:pt>
                      <c:pt idx="1454">
                        <c:v>0.19338370203346059</c:v>
                      </c:pt>
                      <c:pt idx="1455">
                        <c:v>0.19181382448833492</c:v>
                      </c:pt>
                      <c:pt idx="1456">
                        <c:v>0.19003678848484706</c:v>
                      </c:pt>
                      <c:pt idx="1457">
                        <c:v>0.18810120016802509</c:v>
                      </c:pt>
                      <c:pt idx="1458">
                        <c:v>0.18661537398391029</c:v>
                      </c:pt>
                      <c:pt idx="1459">
                        <c:v>0.18524151275367789</c:v>
                      </c:pt>
                      <c:pt idx="1460">
                        <c:v>0.18364073226011587</c:v>
                      </c:pt>
                      <c:pt idx="1461">
                        <c:v>0.18233776146184924</c:v>
                      </c:pt>
                      <c:pt idx="1462">
                        <c:v>0.18148443632789113</c:v>
                      </c:pt>
                      <c:pt idx="1463">
                        <c:v>0.18050870290697357</c:v>
                      </c:pt>
                      <c:pt idx="1464">
                        <c:v>0.17911993372171661</c:v>
                      </c:pt>
                      <c:pt idx="1465">
                        <c:v>0.17771416015025976</c:v>
                      </c:pt>
                      <c:pt idx="1466">
                        <c:v>0.17624498894714896</c:v>
                      </c:pt>
                      <c:pt idx="1467">
                        <c:v>0.17433882831238065</c:v>
                      </c:pt>
                      <c:pt idx="1468">
                        <c:v>0.17287866399876389</c:v>
                      </c:pt>
                      <c:pt idx="1469">
                        <c:v>0.17131849215352399</c:v>
                      </c:pt>
                      <c:pt idx="1470">
                        <c:v>0.16931414865871108</c:v>
                      </c:pt>
                      <c:pt idx="1471">
                        <c:v>0.16758109888710562</c:v>
                      </c:pt>
                      <c:pt idx="1472">
                        <c:v>0.16633818695973221</c:v>
                      </c:pt>
                      <c:pt idx="1473">
                        <c:v>0.16468445216759336</c:v>
                      </c:pt>
                      <c:pt idx="1474">
                        <c:v>0.16378166678701736</c:v>
                      </c:pt>
                      <c:pt idx="1475">
                        <c:v>0.1622527861182092</c:v>
                      </c:pt>
                      <c:pt idx="1476">
                        <c:v>0.16038257539581785</c:v>
                      </c:pt>
                      <c:pt idx="1477">
                        <c:v>0.15911780623230165</c:v>
                      </c:pt>
                      <c:pt idx="1478">
                        <c:v>0.1577148279024119</c:v>
                      </c:pt>
                      <c:pt idx="1479">
                        <c:v>0.1561626535538779</c:v>
                      </c:pt>
                      <c:pt idx="1480">
                        <c:v>0.15498457570174151</c:v>
                      </c:pt>
                      <c:pt idx="1481">
                        <c:v>0.15349428489567926</c:v>
                      </c:pt>
                      <c:pt idx="1482">
                        <c:v>0.15228056771356227</c:v>
                      </c:pt>
                      <c:pt idx="1483">
                        <c:v>0.15107073281139963</c:v>
                      </c:pt>
                      <c:pt idx="1484">
                        <c:v>0.15036660369608582</c:v>
                      </c:pt>
                      <c:pt idx="1485">
                        <c:v>0.14965195360209579</c:v>
                      </c:pt>
                      <c:pt idx="1486">
                        <c:v>0.14855031784225986</c:v>
                      </c:pt>
                      <c:pt idx="1487">
                        <c:v>0.14704146973801599</c:v>
                      </c:pt>
                      <c:pt idx="1488">
                        <c:v>0.14580589531975621</c:v>
                      </c:pt>
                      <c:pt idx="1489">
                        <c:v>0.14459621570879172</c:v>
                      </c:pt>
                      <c:pt idx="1490">
                        <c:v>0.14386087306264525</c:v>
                      </c:pt>
                      <c:pt idx="1491">
                        <c:v>0.14205588464348634</c:v>
                      </c:pt>
                      <c:pt idx="1492">
                        <c:v>0.14034100394206706</c:v>
                      </c:pt>
                      <c:pt idx="1493">
                        <c:v>0.13871658036358328</c:v>
                      </c:pt>
                      <c:pt idx="1494">
                        <c:v>0.13785879060767775</c:v>
                      </c:pt>
                      <c:pt idx="1495">
                        <c:v>0.13688860884709486</c:v>
                      </c:pt>
                      <c:pt idx="1496">
                        <c:v>0.13574838322451302</c:v>
                      </c:pt>
                      <c:pt idx="1497">
                        <c:v>0.13407616877979164</c:v>
                      </c:pt>
                      <c:pt idx="1498">
                        <c:v>0.13299483734411674</c:v>
                      </c:pt>
                      <c:pt idx="1499">
                        <c:v>0.13177312266529387</c:v>
                      </c:pt>
                      <c:pt idx="1500">
                        <c:v>0.13047411179258064</c:v>
                      </c:pt>
                      <c:pt idx="1501">
                        <c:v>0.12897927871897183</c:v>
                      </c:pt>
                      <c:pt idx="1502">
                        <c:v>0.12778144006186801</c:v>
                      </c:pt>
                      <c:pt idx="1503">
                        <c:v>0.12646398835937178</c:v>
                      </c:pt>
                      <c:pt idx="1504">
                        <c:v>0.12535881972477741</c:v>
                      </c:pt>
                      <c:pt idx="1505">
                        <c:v>0.12417049265356164</c:v>
                      </c:pt>
                      <c:pt idx="1506">
                        <c:v>0.12322907858744019</c:v>
                      </c:pt>
                      <c:pt idx="1507">
                        <c:v>0.12243379353879912</c:v>
                      </c:pt>
                      <c:pt idx="1508">
                        <c:v>0.12123389727331949</c:v>
                      </c:pt>
                      <c:pt idx="1509">
                        <c:v>0.12025738739641106</c:v>
                      </c:pt>
                      <c:pt idx="1510">
                        <c:v>0.11939664710774024</c:v>
                      </c:pt>
                      <c:pt idx="1511">
                        <c:v>0.1183665617674623</c:v>
                      </c:pt>
                      <c:pt idx="1512">
                        <c:v>0.11755594171300167</c:v>
                      </c:pt>
                      <c:pt idx="1513">
                        <c:v>0.11570677294796269</c:v>
                      </c:pt>
                      <c:pt idx="1514">
                        <c:v>0.11484797379926903</c:v>
                      </c:pt>
                      <c:pt idx="1515">
                        <c:v>0.11442169946028544</c:v>
                      </c:pt>
                      <c:pt idx="1516">
                        <c:v>0.11255370163746803</c:v>
                      </c:pt>
                      <c:pt idx="1517">
                        <c:v>0.1112583789307114</c:v>
                      </c:pt>
                      <c:pt idx="1518">
                        <c:v>0.10993339560510379</c:v>
                      </c:pt>
                      <c:pt idx="1519">
                        <c:v>0.10874169095032778</c:v>
                      </c:pt>
                      <c:pt idx="1520">
                        <c:v>0.10874130272233234</c:v>
                      </c:pt>
                      <c:pt idx="1521">
                        <c:v>0.10756093432502292</c:v>
                      </c:pt>
                      <c:pt idx="1522">
                        <c:v>0.10627263854498359</c:v>
                      </c:pt>
                      <c:pt idx="1523">
                        <c:v>0.10585638048828212</c:v>
                      </c:pt>
                      <c:pt idx="1524">
                        <c:v>0.10482808099678315</c:v>
                      </c:pt>
                      <c:pt idx="1525">
                        <c:v>0.10372035005741892</c:v>
                      </c:pt>
                      <c:pt idx="1526">
                        <c:v>0.10242572616105405</c:v>
                      </c:pt>
                      <c:pt idx="1527">
                        <c:v>0.10061052734561532</c:v>
                      </c:pt>
                      <c:pt idx="1528">
                        <c:v>9.9506445749408132E-2</c:v>
                      </c:pt>
                      <c:pt idx="1529">
                        <c:v>9.8390329085342607E-2</c:v>
                      </c:pt>
                      <c:pt idx="1530">
                        <c:v>9.7082816019529408E-2</c:v>
                      </c:pt>
                      <c:pt idx="1531">
                        <c:v>9.5642490156479174E-2</c:v>
                      </c:pt>
                      <c:pt idx="1532">
                        <c:v>9.5037242711601716E-2</c:v>
                      </c:pt>
                      <c:pt idx="1533">
                        <c:v>9.4263116088711643E-2</c:v>
                      </c:pt>
                      <c:pt idx="1534">
                        <c:v>9.3889368997509895E-2</c:v>
                      </c:pt>
                      <c:pt idx="1535">
                        <c:v>9.3349926197858063E-2</c:v>
                      </c:pt>
                      <c:pt idx="1536">
                        <c:v>9.2217698071982129E-2</c:v>
                      </c:pt>
                      <c:pt idx="1537">
                        <c:v>9.1329432418435233E-2</c:v>
                      </c:pt>
                      <c:pt idx="1538">
                        <c:v>9.0808003397771411E-2</c:v>
                      </c:pt>
                      <c:pt idx="1539">
                        <c:v>8.9913953147092593E-2</c:v>
                      </c:pt>
                      <c:pt idx="1540">
                        <c:v>8.9190839682802184E-2</c:v>
                      </c:pt>
                      <c:pt idx="1541">
                        <c:v>8.799393277288739E-2</c:v>
                      </c:pt>
                      <c:pt idx="1542">
                        <c:v>8.6987762277128011E-2</c:v>
                      </c:pt>
                      <c:pt idx="1543">
                        <c:v>8.6253196086972392E-2</c:v>
                      </c:pt>
                      <c:pt idx="1544">
                        <c:v>8.5293224722669314E-2</c:v>
                      </c:pt>
                      <c:pt idx="1545">
                        <c:v>8.4380345414212091E-2</c:v>
                      </c:pt>
                      <c:pt idx="1546">
                        <c:v>8.3527990850242595E-2</c:v>
                      </c:pt>
                      <c:pt idx="1547">
                        <c:v>8.265009088417373E-2</c:v>
                      </c:pt>
                      <c:pt idx="1548">
                        <c:v>8.1859192811881018E-2</c:v>
                      </c:pt>
                      <c:pt idx="1549">
                        <c:v>8.0804765576289503E-2</c:v>
                      </c:pt>
                      <c:pt idx="1550">
                        <c:v>8.0026096685852893E-2</c:v>
                      </c:pt>
                      <c:pt idx="1551">
                        <c:v>7.9364206776442014E-2</c:v>
                      </c:pt>
                      <c:pt idx="1552">
                        <c:v>7.8812146566938648E-2</c:v>
                      </c:pt>
                      <c:pt idx="1553">
                        <c:v>7.783520963923525E-2</c:v>
                      </c:pt>
                      <c:pt idx="1554">
                        <c:v>7.7187373583258986E-2</c:v>
                      </c:pt>
                      <c:pt idx="1555">
                        <c:v>7.6345423529567052E-2</c:v>
                      </c:pt>
                      <c:pt idx="1556">
                        <c:v>7.524914531606805E-2</c:v>
                      </c:pt>
                      <c:pt idx="1557">
                        <c:v>7.4516830848285934E-2</c:v>
                      </c:pt>
                      <c:pt idx="1558">
                        <c:v>7.3580347277706473E-2</c:v>
                      </c:pt>
                      <c:pt idx="1559">
                        <c:v>7.2599256310451957E-2</c:v>
                      </c:pt>
                      <c:pt idx="1560">
                        <c:v>7.182912843591481E-2</c:v>
                      </c:pt>
                      <c:pt idx="1561">
                        <c:v>7.095860480175914E-2</c:v>
                      </c:pt>
                      <c:pt idx="1562">
                        <c:v>7.0405806959064468E-2</c:v>
                      </c:pt>
                      <c:pt idx="1563">
                        <c:v>6.9771908288124185E-2</c:v>
                      </c:pt>
                      <c:pt idx="1564">
                        <c:v>6.8752110989725154E-2</c:v>
                      </c:pt>
                      <c:pt idx="1565">
                        <c:v>6.8117940559188073E-2</c:v>
                      </c:pt>
                      <c:pt idx="1566">
                        <c:v>6.7754636801063431E-2</c:v>
                      </c:pt>
                      <c:pt idx="1567">
                        <c:v>6.7323043738542421E-2</c:v>
                      </c:pt>
                      <c:pt idx="1568">
                        <c:v>6.650803670773342E-2</c:v>
                      </c:pt>
                      <c:pt idx="1569">
                        <c:v>6.5533623262000323E-2</c:v>
                      </c:pt>
                      <c:pt idx="1570">
                        <c:v>6.5476592569471456E-2</c:v>
                      </c:pt>
                      <c:pt idx="1571">
                        <c:v>6.4996898058316502E-2</c:v>
                      </c:pt>
                      <c:pt idx="1572">
                        <c:v>6.4639767125319214E-2</c:v>
                      </c:pt>
                      <c:pt idx="1573">
                        <c:v>6.3668770085945903E-2</c:v>
                      </c:pt>
                      <c:pt idx="1574">
                        <c:v>6.2864400502211731E-2</c:v>
                      </c:pt>
                      <c:pt idx="1575">
                        <c:v>6.2321153068204668E-2</c:v>
                      </c:pt>
                      <c:pt idx="1576">
                        <c:v>6.1954432903720234E-2</c:v>
                      </c:pt>
                      <c:pt idx="1577">
                        <c:v>6.1109881722458903E-2</c:v>
                      </c:pt>
                      <c:pt idx="1578">
                        <c:v>6.0509370659125726E-2</c:v>
                      </c:pt>
                      <c:pt idx="1579">
                        <c:v>5.950921769729553E-2</c:v>
                      </c:pt>
                      <c:pt idx="1580">
                        <c:v>5.9056000335428981E-2</c:v>
                      </c:pt>
                      <c:pt idx="1581">
                        <c:v>5.8731558199647017E-2</c:v>
                      </c:pt>
                      <c:pt idx="1582">
                        <c:v>5.8252484853284756E-2</c:v>
                      </c:pt>
                      <c:pt idx="1583">
                        <c:v>5.7595719553413575E-2</c:v>
                      </c:pt>
                      <c:pt idx="1584">
                        <c:v>5.6930684997239696E-2</c:v>
                      </c:pt>
                      <c:pt idx="1585">
                        <c:v>5.640902303977862E-2</c:v>
                      </c:pt>
                      <c:pt idx="1586">
                        <c:v>5.6258507045949882E-2</c:v>
                      </c:pt>
                      <c:pt idx="1587">
                        <c:v>5.5656326602236343E-2</c:v>
                      </c:pt>
                      <c:pt idx="1588">
                        <c:v>5.5401454923235678E-2</c:v>
                      </c:pt>
                      <c:pt idx="1589">
                        <c:v>5.4861895655185206E-2</c:v>
                      </c:pt>
                      <c:pt idx="1590">
                        <c:v>5.4387481044768121E-2</c:v>
                      </c:pt>
                      <c:pt idx="1591">
                        <c:v>5.391038766118255E-2</c:v>
                      </c:pt>
                      <c:pt idx="1592">
                        <c:v>5.385226993026649E-2</c:v>
                      </c:pt>
                      <c:pt idx="1593">
                        <c:v>5.3671394507195026E-2</c:v>
                      </c:pt>
                      <c:pt idx="1594">
                        <c:v>5.3306693128286835E-2</c:v>
                      </c:pt>
                      <c:pt idx="1595">
                        <c:v>5.3316515296571242E-2</c:v>
                      </c:pt>
                      <c:pt idx="1596">
                        <c:v>5.2991219059199332E-2</c:v>
                      </c:pt>
                      <c:pt idx="1597">
                        <c:v>5.2805723722982242E-2</c:v>
                      </c:pt>
                      <c:pt idx="1598">
                        <c:v>5.2977165205764717E-2</c:v>
                      </c:pt>
                      <c:pt idx="1599">
                        <c:v>5.2692205857118118E-2</c:v>
                      </c:pt>
                      <c:pt idx="1600">
                        <c:v>5.202266785619724E-2</c:v>
                      </c:pt>
                      <c:pt idx="1601">
                        <c:v>5.1755566995340486E-2</c:v>
                      </c:pt>
                      <c:pt idx="1602">
                        <c:v>5.0998638872648015E-2</c:v>
                      </c:pt>
                      <c:pt idx="1603">
                        <c:v>5.0358567376580371E-2</c:v>
                      </c:pt>
                      <c:pt idx="1604">
                        <c:v>5.0175052003139986E-2</c:v>
                      </c:pt>
                      <c:pt idx="1605">
                        <c:v>4.9663911024355099E-2</c:v>
                      </c:pt>
                      <c:pt idx="1606">
                        <c:v>4.9149275993611317E-2</c:v>
                      </c:pt>
                      <c:pt idx="1607">
                        <c:v>4.8998100012190356E-2</c:v>
                      </c:pt>
                      <c:pt idx="1608">
                        <c:v>4.8410827523501385E-2</c:v>
                      </c:pt>
                      <c:pt idx="1609">
                        <c:v>4.7839355914226458E-2</c:v>
                      </c:pt>
                      <c:pt idx="1610">
                        <c:v>4.7937461128671956E-2</c:v>
                      </c:pt>
                      <c:pt idx="1611">
                        <c:v>4.7759380947167605E-2</c:v>
                      </c:pt>
                      <c:pt idx="1612">
                        <c:v>4.770304906503052E-2</c:v>
                      </c:pt>
                      <c:pt idx="1613">
                        <c:v>4.7153318223499746E-2</c:v>
                      </c:pt>
                      <c:pt idx="1614">
                        <c:v>4.6766837254047858E-2</c:v>
                      </c:pt>
                      <c:pt idx="1615">
                        <c:v>4.6764702000072982E-2</c:v>
                      </c:pt>
                      <c:pt idx="1616">
                        <c:v>4.6757248022560705E-2</c:v>
                      </c:pt>
                      <c:pt idx="1617">
                        <c:v>4.6579284309454974E-2</c:v>
                      </c:pt>
                      <c:pt idx="1618">
                        <c:v>4.6040346206197208E-2</c:v>
                      </c:pt>
                      <c:pt idx="1619">
                        <c:v>4.5526099403448858E-2</c:v>
                      </c:pt>
                      <c:pt idx="1620">
                        <c:v>4.578376632401663E-2</c:v>
                      </c:pt>
                      <c:pt idx="1621">
                        <c:v>4.5994457657137222E-2</c:v>
                      </c:pt>
                      <c:pt idx="1622">
                        <c:v>4.6055370629620396E-2</c:v>
                      </c:pt>
                      <c:pt idx="1623">
                        <c:v>4.5815212791646576E-2</c:v>
                      </c:pt>
                      <c:pt idx="1624">
                        <c:v>4.5625019896684764E-2</c:v>
                      </c:pt>
                      <c:pt idx="1625">
                        <c:v>4.5680342386033725E-2</c:v>
                      </c:pt>
                      <c:pt idx="1626">
                        <c:v>4.5436263445306047E-2</c:v>
                      </c:pt>
                      <c:pt idx="1627">
                        <c:v>4.4343440460966388E-2</c:v>
                      </c:pt>
                      <c:pt idx="1628">
                        <c:v>4.388346793197935E-2</c:v>
                      </c:pt>
                      <c:pt idx="1629">
                        <c:v>4.3792195530253437E-2</c:v>
                      </c:pt>
                      <c:pt idx="1630">
                        <c:v>4.3207873574329744E-2</c:v>
                      </c:pt>
                      <c:pt idx="1631">
                        <c:v>4.2562250417927432E-2</c:v>
                      </c:pt>
                      <c:pt idx="1632">
                        <c:v>4.2186639832347619E-2</c:v>
                      </c:pt>
                      <c:pt idx="1633">
                        <c:v>4.1538493193975012E-2</c:v>
                      </c:pt>
                      <c:pt idx="1634">
                        <c:v>4.1525604024526687E-2</c:v>
                      </c:pt>
                      <c:pt idx="1635">
                        <c:v>4.1174840030654483E-2</c:v>
                      </c:pt>
                      <c:pt idx="1636">
                        <c:v>4.0466867458185903E-2</c:v>
                      </c:pt>
                      <c:pt idx="1637">
                        <c:v>4.0424861189080237E-2</c:v>
                      </c:pt>
                      <c:pt idx="1638">
                        <c:v>4.0386659554329789E-2</c:v>
                      </c:pt>
                      <c:pt idx="1639">
                        <c:v>3.9799115306044006E-2</c:v>
                      </c:pt>
                      <c:pt idx="1640">
                        <c:v>3.9845896779493489E-2</c:v>
                      </c:pt>
                      <c:pt idx="1641">
                        <c:v>3.9600886091576769E-2</c:v>
                      </c:pt>
                      <c:pt idx="1642">
                        <c:v>3.9256799619225978E-2</c:v>
                      </c:pt>
                      <c:pt idx="1643">
                        <c:v>3.8876180892505101E-2</c:v>
                      </c:pt>
                      <c:pt idx="1644">
                        <c:v>3.8260858931146211E-2</c:v>
                      </c:pt>
                      <c:pt idx="1645">
                        <c:v>3.7482900497941223E-2</c:v>
                      </c:pt>
                      <c:pt idx="1646">
                        <c:v>3.7619960509448304E-2</c:v>
                      </c:pt>
                      <c:pt idx="1647">
                        <c:v>3.7283456129848284E-2</c:v>
                      </c:pt>
                      <c:pt idx="1648">
                        <c:v>3.7576642029718076E-2</c:v>
                      </c:pt>
                      <c:pt idx="1649">
                        <c:v>3.7687721823770885E-2</c:v>
                      </c:pt>
                      <c:pt idx="1650">
                        <c:v>3.7456974632406319E-2</c:v>
                      </c:pt>
                      <c:pt idx="1651">
                        <c:v>3.7395956838364379E-2</c:v>
                      </c:pt>
                      <c:pt idx="1652">
                        <c:v>3.7669090762270138E-2</c:v>
                      </c:pt>
                      <c:pt idx="1653">
                        <c:v>3.716913074975367E-2</c:v>
                      </c:pt>
                      <c:pt idx="1654">
                        <c:v>3.6888333205218095E-2</c:v>
                      </c:pt>
                      <c:pt idx="1655">
                        <c:v>3.585062694938982E-2</c:v>
                      </c:pt>
                      <c:pt idx="1656">
                        <c:v>3.5446644661903885E-2</c:v>
                      </c:pt>
                      <c:pt idx="1657">
                        <c:v>3.5748790863908225E-2</c:v>
                      </c:pt>
                      <c:pt idx="1658">
                        <c:v>3.5254285454727564E-2</c:v>
                      </c:pt>
                      <c:pt idx="1659">
                        <c:v>3.502744383699704E-2</c:v>
                      </c:pt>
                      <c:pt idx="1660">
                        <c:v>3.476311880630762E-2</c:v>
                      </c:pt>
                      <c:pt idx="1661">
                        <c:v>3.4637127174950287E-2</c:v>
                      </c:pt>
                      <c:pt idx="1662">
                        <c:v>3.4595105376724798E-2</c:v>
                      </c:pt>
                      <c:pt idx="1663">
                        <c:v>3.4679106268096276E-2</c:v>
                      </c:pt>
                      <c:pt idx="1664">
                        <c:v>3.4130004355918106E-2</c:v>
                      </c:pt>
                      <c:pt idx="1665">
                        <c:v>3.4185866482180721E-2</c:v>
                      </c:pt>
                      <c:pt idx="1666">
                        <c:v>3.3589556045758105E-2</c:v>
                      </c:pt>
                      <c:pt idx="1667">
                        <c:v>3.3641520362946584E-2</c:v>
                      </c:pt>
                      <c:pt idx="1668">
                        <c:v>3.3580215280188022E-2</c:v>
                      </c:pt>
                      <c:pt idx="1669">
                        <c:v>3.3410384943586585E-2</c:v>
                      </c:pt>
                      <c:pt idx="1670">
                        <c:v>3.2781707939184855E-2</c:v>
                      </c:pt>
                      <c:pt idx="1671">
                        <c:v>3.2484841637918378E-2</c:v>
                      </c:pt>
                      <c:pt idx="1672">
                        <c:v>3.2552680597840056E-2</c:v>
                      </c:pt>
                      <c:pt idx="1673">
                        <c:v>3.2877382846378957E-2</c:v>
                      </c:pt>
                      <c:pt idx="1674">
                        <c:v>3.2432675442172272E-2</c:v>
                      </c:pt>
                      <c:pt idx="1675">
                        <c:v>3.1801867066075629E-2</c:v>
                      </c:pt>
                      <c:pt idx="1676">
                        <c:v>3.1938162268431707E-2</c:v>
                      </c:pt>
                      <c:pt idx="1677">
                        <c:v>3.2012729219514202E-2</c:v>
                      </c:pt>
                      <c:pt idx="1678">
                        <c:v>3.2054490904982753E-2</c:v>
                      </c:pt>
                      <c:pt idx="1679">
                        <c:v>3.1817124426296077E-2</c:v>
                      </c:pt>
                      <c:pt idx="1680">
                        <c:v>3.1449305576584569E-2</c:v>
                      </c:pt>
                      <c:pt idx="1681">
                        <c:v>3.1333609751666075E-2</c:v>
                      </c:pt>
                      <c:pt idx="1682">
                        <c:v>3.100318890475447E-2</c:v>
                      </c:pt>
                      <c:pt idx="1683">
                        <c:v>3.0914824330714345E-2</c:v>
                      </c:pt>
                      <c:pt idx="1684">
                        <c:v>3.0634391720494477E-2</c:v>
                      </c:pt>
                      <c:pt idx="1685">
                        <c:v>3.024869885387331E-2</c:v>
                      </c:pt>
                      <c:pt idx="1686">
                        <c:v>2.9476175612604363E-2</c:v>
                      </c:pt>
                      <c:pt idx="1687">
                        <c:v>2.9519272802377195E-2</c:v>
                      </c:pt>
                      <c:pt idx="1688">
                        <c:v>2.9531346693035112E-2</c:v>
                      </c:pt>
                      <c:pt idx="1689">
                        <c:v>2.9976989726710781E-2</c:v>
                      </c:pt>
                      <c:pt idx="1690">
                        <c:v>2.9552004304672013E-2</c:v>
                      </c:pt>
                      <c:pt idx="1691">
                        <c:v>2.8878250147720753E-2</c:v>
                      </c:pt>
                      <c:pt idx="1692">
                        <c:v>2.8827209813161395E-2</c:v>
                      </c:pt>
                      <c:pt idx="1693">
                        <c:v>2.8779213186086217E-2</c:v>
                      </c:pt>
                      <c:pt idx="1694">
                        <c:v>2.8074323143901361E-2</c:v>
                      </c:pt>
                      <c:pt idx="1695">
                        <c:v>2.7438087340428585E-2</c:v>
                      </c:pt>
                      <c:pt idx="1696">
                        <c:v>2.6907449551713133E-2</c:v>
                      </c:pt>
                      <c:pt idx="1697">
                        <c:v>2.6741874193941622E-2</c:v>
                      </c:pt>
                      <c:pt idx="1698">
                        <c:v>2.6469920483141975E-2</c:v>
                      </c:pt>
                      <c:pt idx="1699">
                        <c:v>2.606352729980441E-2</c:v>
                      </c:pt>
                      <c:pt idx="1700">
                        <c:v>2.5958127281324756E-2</c:v>
                      </c:pt>
                      <c:pt idx="1701">
                        <c:v>2.6056053910892357E-2</c:v>
                      </c:pt>
                      <c:pt idx="1702">
                        <c:v>2.5762378843748324E-2</c:v>
                      </c:pt>
                      <c:pt idx="1703">
                        <c:v>2.5106987870980965E-2</c:v>
                      </c:pt>
                      <c:pt idx="1704">
                        <c:v>2.4913219396181231E-2</c:v>
                      </c:pt>
                      <c:pt idx="1705">
                        <c:v>2.504186262474736E-2</c:v>
                      </c:pt>
                      <c:pt idx="1706">
                        <c:v>2.504504997658985E-2</c:v>
                      </c:pt>
                      <c:pt idx="1707">
                        <c:v>2.4621924166649194E-2</c:v>
                      </c:pt>
                      <c:pt idx="1708">
                        <c:v>2.3711715866800525E-2</c:v>
                      </c:pt>
                      <c:pt idx="1709">
                        <c:v>2.3607049599232242E-2</c:v>
                      </c:pt>
                      <c:pt idx="1710">
                        <c:v>2.3406817128308575E-2</c:v>
                      </c:pt>
                      <c:pt idx="1711">
                        <c:v>2.3052613434396844E-2</c:v>
                      </c:pt>
                      <c:pt idx="1712">
                        <c:v>2.2419409691568387E-2</c:v>
                      </c:pt>
                      <c:pt idx="1713">
                        <c:v>2.1671453517850336E-2</c:v>
                      </c:pt>
                      <c:pt idx="1714">
                        <c:v>2.152829444453503E-2</c:v>
                      </c:pt>
                      <c:pt idx="1715">
                        <c:v>2.216611810050912E-2</c:v>
                      </c:pt>
                      <c:pt idx="1716">
                        <c:v>2.166594844487512E-2</c:v>
                      </c:pt>
                      <c:pt idx="1717">
                        <c:v>2.1851304019013855E-2</c:v>
                      </c:pt>
                      <c:pt idx="1718">
                        <c:v>2.1448486415514213E-2</c:v>
                      </c:pt>
                      <c:pt idx="1719">
                        <c:v>2.1449290047464757E-2</c:v>
                      </c:pt>
                      <c:pt idx="1720">
                        <c:v>2.1198929577770996E-2</c:v>
                      </c:pt>
                      <c:pt idx="1721">
                        <c:v>2.1007028479629285E-2</c:v>
                      </c:pt>
                      <c:pt idx="1722">
                        <c:v>2.0355279085459074E-2</c:v>
                      </c:pt>
                      <c:pt idx="1723">
                        <c:v>2.0161914367774592E-2</c:v>
                      </c:pt>
                      <c:pt idx="1724">
                        <c:v>1.9948280266448636E-2</c:v>
                      </c:pt>
                      <c:pt idx="1725">
                        <c:v>1.9870382319165339E-2</c:v>
                      </c:pt>
                      <c:pt idx="1726">
                        <c:v>1.9388273029878802E-2</c:v>
                      </c:pt>
                      <c:pt idx="1727">
                        <c:v>1.9051648299600203E-2</c:v>
                      </c:pt>
                      <c:pt idx="1728">
                        <c:v>1.909366233326578E-2</c:v>
                      </c:pt>
                      <c:pt idx="1729">
                        <c:v>1.8696706972497149E-2</c:v>
                      </c:pt>
                      <c:pt idx="1730">
                        <c:v>1.8874084461329772E-2</c:v>
                      </c:pt>
                      <c:pt idx="1731">
                        <c:v>1.8653132262289939E-2</c:v>
                      </c:pt>
                      <c:pt idx="1732">
                        <c:v>1.8534260732368819E-2</c:v>
                      </c:pt>
                      <c:pt idx="1733">
                        <c:v>1.8155078449231036E-2</c:v>
                      </c:pt>
                      <c:pt idx="1734">
                        <c:v>1.8276644281440449E-2</c:v>
                      </c:pt>
                      <c:pt idx="1735">
                        <c:v>1.7668881119152605E-2</c:v>
                      </c:pt>
                      <c:pt idx="1736">
                        <c:v>1.7805316083587038E-2</c:v>
                      </c:pt>
                      <c:pt idx="1737">
                        <c:v>1.7242521370010006E-2</c:v>
                      </c:pt>
                      <c:pt idx="1738">
                        <c:v>1.6649227465111893E-2</c:v>
                      </c:pt>
                      <c:pt idx="1739">
                        <c:v>1.5901900220746439E-2</c:v>
                      </c:pt>
                      <c:pt idx="1740">
                        <c:v>1.5845746923487249E-2</c:v>
                      </c:pt>
                      <c:pt idx="1741">
                        <c:v>1.5401489863755266E-2</c:v>
                      </c:pt>
                      <c:pt idx="1742">
                        <c:v>1.5177393017952439E-2</c:v>
                      </c:pt>
                      <c:pt idx="1743">
                        <c:v>1.4342380598538864E-2</c:v>
                      </c:pt>
                      <c:pt idx="1744">
                        <c:v>1.4352338646621677E-2</c:v>
                      </c:pt>
                      <c:pt idx="1745">
                        <c:v>1.427102817525854E-2</c:v>
                      </c:pt>
                      <c:pt idx="1746">
                        <c:v>1.4534145816882171E-2</c:v>
                      </c:pt>
                      <c:pt idx="1747">
                        <c:v>1.4475806796008704E-2</c:v>
                      </c:pt>
                      <c:pt idx="1748">
                        <c:v>1.4216004621466057E-2</c:v>
                      </c:pt>
                      <c:pt idx="1749">
                        <c:v>1.4009649795054441E-2</c:v>
                      </c:pt>
                      <c:pt idx="1750">
                        <c:v>1.410181512116984E-2</c:v>
                      </c:pt>
                      <c:pt idx="1751">
                        <c:v>1.3620509463833844E-2</c:v>
                      </c:pt>
                      <c:pt idx="1752">
                        <c:v>1.316322735485514E-2</c:v>
                      </c:pt>
                      <c:pt idx="1753">
                        <c:v>1.2721183194697115E-2</c:v>
                      </c:pt>
                      <c:pt idx="1754">
                        <c:v>1.2280641476881409E-2</c:v>
                      </c:pt>
                      <c:pt idx="1755">
                        <c:v>1.2139668127180385E-2</c:v>
                      </c:pt>
                      <c:pt idx="1756">
                        <c:v>1.1728363859700613E-2</c:v>
                      </c:pt>
                      <c:pt idx="1757">
                        <c:v>1.130203516879765E-2</c:v>
                      </c:pt>
                      <c:pt idx="1758">
                        <c:v>1.1069614714772774E-2</c:v>
                      </c:pt>
                      <c:pt idx="1759">
                        <c:v>1.1021909258694172E-2</c:v>
                      </c:pt>
                      <c:pt idx="1760">
                        <c:v>1.0983827974622312E-2</c:v>
                      </c:pt>
                      <c:pt idx="1761">
                        <c:v>1.1094057549365129E-2</c:v>
                      </c:pt>
                      <c:pt idx="1762">
                        <c:v>1.0851675164977486E-2</c:v>
                      </c:pt>
                      <c:pt idx="1763">
                        <c:v>1.0317601558502464E-2</c:v>
                      </c:pt>
                      <c:pt idx="1764">
                        <c:v>1.0538973043777366E-2</c:v>
                      </c:pt>
                      <c:pt idx="1765">
                        <c:v>1.0890699843078245E-2</c:v>
                      </c:pt>
                      <c:pt idx="1766">
                        <c:v>1.068330456563887E-2</c:v>
                      </c:pt>
                      <c:pt idx="1767">
                        <c:v>1.0349750718804132E-2</c:v>
                      </c:pt>
                      <c:pt idx="1768">
                        <c:v>1.0040554296402757E-2</c:v>
                      </c:pt>
                      <c:pt idx="1769">
                        <c:v>9.8518366678235856E-3</c:v>
                      </c:pt>
                      <c:pt idx="1770">
                        <c:v>1.0401179281358922E-2</c:v>
                      </c:pt>
                      <c:pt idx="1771">
                        <c:v>1.0157476921786812E-2</c:v>
                      </c:pt>
                      <c:pt idx="1772">
                        <c:v>9.9029119429025324E-3</c:v>
                      </c:pt>
                      <c:pt idx="1773">
                        <c:v>1.0084754053682614E-2</c:v>
                      </c:pt>
                      <c:pt idx="1774">
                        <c:v>9.8910748713218304E-3</c:v>
                      </c:pt>
                      <c:pt idx="1775">
                        <c:v>9.7168769697717917E-3</c:v>
                      </c:pt>
                      <c:pt idx="1776">
                        <c:v>9.9109560269678692E-3</c:v>
                      </c:pt>
                      <c:pt idx="1777">
                        <c:v>9.7024271237818368E-3</c:v>
                      </c:pt>
                      <c:pt idx="1778">
                        <c:v>9.613829612944453E-3</c:v>
                      </c:pt>
                      <c:pt idx="1779">
                        <c:v>9.3842509878461332E-3</c:v>
                      </c:pt>
                      <c:pt idx="1780">
                        <c:v>8.9779936843069688E-3</c:v>
                      </c:pt>
                      <c:pt idx="1781">
                        <c:v>8.8304981042826979E-3</c:v>
                      </c:pt>
                      <c:pt idx="1782">
                        <c:v>8.8050924642616712E-3</c:v>
                      </c:pt>
                      <c:pt idx="1783">
                        <c:v>8.6509077158761181E-3</c:v>
                      </c:pt>
                      <c:pt idx="1784">
                        <c:v>8.55655666614644E-3</c:v>
                      </c:pt>
                      <c:pt idx="1785">
                        <c:v>8.3025779115352624E-3</c:v>
                      </c:pt>
                      <c:pt idx="1786">
                        <c:v>8.2788183582148643E-3</c:v>
                      </c:pt>
                      <c:pt idx="1787">
                        <c:v>8.2568679473531779E-3</c:v>
                      </c:pt>
                      <c:pt idx="1788">
                        <c:v>8.4835853321251677E-3</c:v>
                      </c:pt>
                      <c:pt idx="1789">
                        <c:v>8.6447077147890784E-3</c:v>
                      </c:pt>
                      <c:pt idx="1790">
                        <c:v>8.7425178759580491E-3</c:v>
                      </c:pt>
                      <c:pt idx="1791">
                        <c:v>8.7149498060024692E-3</c:v>
                      </c:pt>
                      <c:pt idx="1792">
                        <c:v>8.8757499594301729E-3</c:v>
                      </c:pt>
                      <c:pt idx="1793">
                        <c:v>8.5071313600480775E-3</c:v>
                      </c:pt>
                      <c:pt idx="1794">
                        <c:v>8.6124847911682786E-3</c:v>
                      </c:pt>
                      <c:pt idx="1795">
                        <c:v>8.6002789029919167E-3</c:v>
                      </c:pt>
                      <c:pt idx="1796">
                        <c:v>8.6219575542568032E-3</c:v>
                      </c:pt>
                      <c:pt idx="1797">
                        <c:v>8.4088359138848184E-3</c:v>
                      </c:pt>
                      <c:pt idx="1798">
                        <c:v>8.4264886408370824E-3</c:v>
                      </c:pt>
                      <c:pt idx="1799">
                        <c:v>8.3314581921153999E-3</c:v>
                      </c:pt>
                      <c:pt idx="1800">
                        <c:v>8.4814034907908422E-3</c:v>
                      </c:pt>
                      <c:pt idx="1801">
                        <c:v>8.386357512949345E-3</c:v>
                      </c:pt>
                      <c:pt idx="1802">
                        <c:v>8.3688134898358031E-3</c:v>
                      </c:pt>
                      <c:pt idx="1803">
                        <c:v>8.2637046423527233E-3</c:v>
                      </c:pt>
                      <c:pt idx="1804">
                        <c:v>8.5554424517995525E-3</c:v>
                      </c:pt>
                      <c:pt idx="1805">
                        <c:v>8.7094292039074372E-3</c:v>
                      </c:pt>
                      <c:pt idx="1806">
                        <c:v>8.6297958774845616E-3</c:v>
                      </c:pt>
                      <c:pt idx="1807">
                        <c:v>8.7674265841449234E-3</c:v>
                      </c:pt>
                      <c:pt idx="1808">
                        <c:v>8.7512258298955738E-3</c:v>
                      </c:pt>
                      <c:pt idx="1809">
                        <c:v>8.3247690237541177E-3</c:v>
                      </c:pt>
                      <c:pt idx="1810">
                        <c:v>7.9899146131346844E-3</c:v>
                      </c:pt>
                      <c:pt idx="1811">
                        <c:v>7.647664459202284E-3</c:v>
                      </c:pt>
                      <c:pt idx="1812">
                        <c:v>7.5463718929142951E-3</c:v>
                      </c:pt>
                      <c:pt idx="1813">
                        <c:v>7.7486969127333345E-3</c:v>
                      </c:pt>
                      <c:pt idx="1814">
                        <c:v>7.6914643416468474E-3</c:v>
                      </c:pt>
                      <c:pt idx="1815">
                        <c:v>7.6038995172773103E-3</c:v>
                      </c:pt>
                      <c:pt idx="1816">
                        <c:v>7.7404975374698246E-3</c:v>
                      </c:pt>
                      <c:pt idx="1817">
                        <c:v>7.7395192029213371E-3</c:v>
                      </c:pt>
                      <c:pt idx="1818">
                        <c:v>7.7024279002378274E-3</c:v>
                      </c:pt>
                      <c:pt idx="1819">
                        <c:v>7.6239864337609266E-3</c:v>
                      </c:pt>
                      <c:pt idx="1820">
                        <c:v>7.8081850884732778E-3</c:v>
                      </c:pt>
                      <c:pt idx="1821">
                        <c:v>7.7466470689174574E-3</c:v>
                      </c:pt>
                      <c:pt idx="1822">
                        <c:v>7.5712534251414897E-3</c:v>
                      </c:pt>
                      <c:pt idx="1823">
                        <c:v>7.5223988141964113E-3</c:v>
                      </c:pt>
                      <c:pt idx="1824">
                        <c:v>8.0711940262581886E-3</c:v>
                      </c:pt>
                      <c:pt idx="1825">
                        <c:v>8.0225762343903214E-3</c:v>
                      </c:pt>
                      <c:pt idx="1826">
                        <c:v>7.996953186691854E-3</c:v>
                      </c:pt>
                      <c:pt idx="1827">
                        <c:v>7.8027382496973757E-3</c:v>
                      </c:pt>
                      <c:pt idx="1828">
                        <c:v>7.5053594874769291E-3</c:v>
                      </c:pt>
                      <c:pt idx="1829">
                        <c:v>7.6486078532311819E-3</c:v>
                      </c:pt>
                      <c:pt idx="1830">
                        <c:v>7.8681818428872358E-3</c:v>
                      </c:pt>
                      <c:pt idx="1831">
                        <c:v>7.5319104000844779E-3</c:v>
                      </c:pt>
                      <c:pt idx="1832">
                        <c:v>7.4672626742852523E-3</c:v>
                      </c:pt>
                      <c:pt idx="1833">
                        <c:v>7.2138701439471761E-3</c:v>
                      </c:pt>
                      <c:pt idx="1834">
                        <c:v>6.749110763776464E-3</c:v>
                      </c:pt>
                      <c:pt idx="1835">
                        <c:v>6.6082655293139315E-3</c:v>
                      </c:pt>
                      <c:pt idx="1836">
                        <c:v>6.7017469483338418E-3</c:v>
                      </c:pt>
                      <c:pt idx="1837">
                        <c:v>6.1892782298045733E-3</c:v>
                      </c:pt>
                      <c:pt idx="1838">
                        <c:v>6.0540001847965257E-3</c:v>
                      </c:pt>
                      <c:pt idx="1839">
                        <c:v>5.9612835749276146E-3</c:v>
                      </c:pt>
                      <c:pt idx="1840">
                        <c:v>5.7263823440119321E-3</c:v>
                      </c:pt>
                      <c:pt idx="1841">
                        <c:v>6.2486926422253841E-3</c:v>
                      </c:pt>
                      <c:pt idx="1842">
                        <c:v>6.0179803913804073E-3</c:v>
                      </c:pt>
                      <c:pt idx="1843">
                        <c:v>5.4567812948645971E-3</c:v>
                      </c:pt>
                      <c:pt idx="1844">
                        <c:v>5.464984552408062E-3</c:v>
                      </c:pt>
                      <c:pt idx="1845">
                        <c:v>5.3562380086077908E-3</c:v>
                      </c:pt>
                      <c:pt idx="1846">
                        <c:v>5.3815970612693647E-3</c:v>
                      </c:pt>
                      <c:pt idx="1847">
                        <c:v>5.4259521097473956E-3</c:v>
                      </c:pt>
                      <c:pt idx="1848">
                        <c:v>4.9713720676168929E-3</c:v>
                      </c:pt>
                      <c:pt idx="1849">
                        <c:v>5.0975694598118029E-3</c:v>
                      </c:pt>
                      <c:pt idx="1850">
                        <c:v>5.3464197226033329E-3</c:v>
                      </c:pt>
                      <c:pt idx="1851">
                        <c:v>5.2768298544222658E-3</c:v>
                      </c:pt>
                      <c:pt idx="1852">
                        <c:v>5.1631334036802458E-3</c:v>
                      </c:pt>
                      <c:pt idx="1853">
                        <c:v>4.8723855756217663E-3</c:v>
                      </c:pt>
                      <c:pt idx="1854">
                        <c:v>4.8792183883413576E-3</c:v>
                      </c:pt>
                      <c:pt idx="1855">
                        <c:v>4.7011847941964575E-3</c:v>
                      </c:pt>
                      <c:pt idx="1856">
                        <c:v>4.9596592289947302E-3</c:v>
                      </c:pt>
                      <c:pt idx="1857">
                        <c:v>4.9763879733178661E-3</c:v>
                      </c:pt>
                      <c:pt idx="1858">
                        <c:v>5.1780335941449011E-3</c:v>
                      </c:pt>
                      <c:pt idx="1859">
                        <c:v>5.3814340055112842E-3</c:v>
                      </c:pt>
                      <c:pt idx="1860">
                        <c:v>5.7229542908122742E-3</c:v>
                      </c:pt>
                      <c:pt idx="1861">
                        <c:v>5.9679494496091712E-3</c:v>
                      </c:pt>
                      <c:pt idx="1862">
                        <c:v>6.1082861053976889E-3</c:v>
                      </c:pt>
                      <c:pt idx="1863">
                        <c:v>6.1306092151349901E-3</c:v>
                      </c:pt>
                      <c:pt idx="1864">
                        <c:v>5.5886856385923469E-3</c:v>
                      </c:pt>
                      <c:pt idx="1865">
                        <c:v>5.6445671762547335E-3</c:v>
                      </c:pt>
                      <c:pt idx="1866">
                        <c:v>5.441135706648715E-3</c:v>
                      </c:pt>
                      <c:pt idx="1867">
                        <c:v>5.1580553815000043E-3</c:v>
                      </c:pt>
                      <c:pt idx="1868">
                        <c:v>4.6689890465353365E-3</c:v>
                      </c:pt>
                      <c:pt idx="1869">
                        <c:v>4.4832918317606217E-3</c:v>
                      </c:pt>
                      <c:pt idx="1870">
                        <c:v>4.1631473798880818E-3</c:v>
                      </c:pt>
                      <c:pt idx="1871">
                        <c:v>4.3963637013035919E-3</c:v>
                      </c:pt>
                      <c:pt idx="1872">
                        <c:v>3.9853389579805314E-3</c:v>
                      </c:pt>
                      <c:pt idx="1873">
                        <c:v>3.9337978093070668E-3</c:v>
                      </c:pt>
                      <c:pt idx="1874">
                        <c:v>3.867387140180588E-3</c:v>
                      </c:pt>
                      <c:pt idx="1875">
                        <c:v>3.7463489098169657E-3</c:v>
                      </c:pt>
                      <c:pt idx="1876">
                        <c:v>3.4793617997628703E-3</c:v>
                      </c:pt>
                      <c:pt idx="1877">
                        <c:v>3.792791848454425E-3</c:v>
                      </c:pt>
                      <c:pt idx="1878">
                        <c:v>3.8491412008513064E-3</c:v>
                      </c:pt>
                      <c:pt idx="1879">
                        <c:v>4.5889053756377612E-3</c:v>
                      </c:pt>
                      <c:pt idx="1880">
                        <c:v>4.5922519009583794E-3</c:v>
                      </c:pt>
                      <c:pt idx="1881">
                        <c:v>4.5508978548850342E-3</c:v>
                      </c:pt>
                      <c:pt idx="1882">
                        <c:v>4.8337724191961657E-3</c:v>
                      </c:pt>
                      <c:pt idx="1883">
                        <c:v>5.1607108609887549E-3</c:v>
                      </c:pt>
                      <c:pt idx="1884">
                        <c:v>4.7660654567929419E-3</c:v>
                      </c:pt>
                      <c:pt idx="1885">
                        <c:v>4.4712994689817473E-3</c:v>
                      </c:pt>
                      <c:pt idx="1886">
                        <c:v>3.8786410933121518E-3</c:v>
                      </c:pt>
                      <c:pt idx="1887">
                        <c:v>3.4552893346781548E-3</c:v>
                      </c:pt>
                      <c:pt idx="1888">
                        <c:v>3.530536849436642E-3</c:v>
                      </c:pt>
                      <c:pt idx="1889">
                        <c:v>3.55910771230442E-3</c:v>
                      </c:pt>
                      <c:pt idx="1890">
                        <c:v>3.3950472201710845E-3</c:v>
                      </c:pt>
                      <c:pt idx="1891">
                        <c:v>3.4846180185930152E-3</c:v>
                      </c:pt>
                      <c:pt idx="1892">
                        <c:v>3.6203491256717314E-3</c:v>
                      </c:pt>
                      <c:pt idx="1893">
                        <c:v>3.3049270791356182E-3</c:v>
                      </c:pt>
                      <c:pt idx="1894">
                        <c:v>3.4173691652243997E-3</c:v>
                      </c:pt>
                      <c:pt idx="1895">
                        <c:v>3.8742187882161933E-3</c:v>
                      </c:pt>
                      <c:pt idx="1896">
                        <c:v>3.7691145994690595E-3</c:v>
                      </c:pt>
                      <c:pt idx="1897">
                        <c:v>3.8095004049217987E-3</c:v>
                      </c:pt>
                      <c:pt idx="1898">
                        <c:v>3.7008680001521851E-3</c:v>
                      </c:pt>
                      <c:pt idx="1899">
                        <c:v>4.377627818244076E-3</c:v>
                      </c:pt>
                      <c:pt idx="1900">
                        <c:v>4.7881129246534863E-3</c:v>
                      </c:pt>
                      <c:pt idx="1901">
                        <c:v>4.8974689864065843E-3</c:v>
                      </c:pt>
                      <c:pt idx="1902">
                        <c:v>4.4384398514484393E-3</c:v>
                      </c:pt>
                      <c:pt idx="1903">
                        <c:v>4.6180263575750658E-3</c:v>
                      </c:pt>
                      <c:pt idx="1904">
                        <c:v>4.7171254356888678E-3</c:v>
                      </c:pt>
                      <c:pt idx="1905">
                        <c:v>4.689809713930319E-3</c:v>
                      </c:pt>
                      <c:pt idx="1906">
                        <c:v>3.9126160898763336E-3</c:v>
                      </c:pt>
                      <c:pt idx="1907">
                        <c:v>3.4866701917768651E-3</c:v>
                      </c:pt>
                      <c:pt idx="1908">
                        <c:v>3.1508797634604469E-3</c:v>
                      </c:pt>
                      <c:pt idx="1909">
                        <c:v>3.7491045521285374E-3</c:v>
                      </c:pt>
                      <c:pt idx="1910">
                        <c:v>3.7392552078844448E-3</c:v>
                      </c:pt>
                      <c:pt idx="1911">
                        <c:v>3.7384108119943816E-3</c:v>
                      </c:pt>
                      <c:pt idx="1912">
                        <c:v>3.5629608751590758E-3</c:v>
                      </c:pt>
                      <c:pt idx="1913">
                        <c:v>3.9164246065115146E-3</c:v>
                      </c:pt>
                      <c:pt idx="1914">
                        <c:v>4.2791460226430092E-3</c:v>
                      </c:pt>
                      <c:pt idx="1915">
                        <c:v>4.1507823182335936E-3</c:v>
                      </c:pt>
                      <c:pt idx="1916">
                        <c:v>3.0635700048839078E-3</c:v>
                      </c:pt>
                      <c:pt idx="1917">
                        <c:v>3.1824318291051421E-3</c:v>
                      </c:pt>
                      <c:pt idx="1918">
                        <c:v>2.7453333053809176E-3</c:v>
                      </c:pt>
                      <c:pt idx="1919">
                        <c:v>3.1790717158046836E-3</c:v>
                      </c:pt>
                      <c:pt idx="1920">
                        <c:v>2.7985737279903841E-3</c:v>
                      </c:pt>
                      <c:pt idx="1921">
                        <c:v>2.9389884176059841E-3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3C9F-4EE7-9EF1-657499297FF2}"/>
                  </c:ext>
                </c:extLst>
              </c15:ser>
            </c15:filteredScatterSeries>
            <c15:filteredScatterSeries>
              <c15:ser>
                <c:idx val="9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Sheet1!$AY$2</c15:sqref>
                        </c15:formulaRef>
                      </c:ext>
                    </c:extLst>
                    <c:strCache>
                      <c:ptCount val="1"/>
                      <c:pt idx="0">
                        <c:v>LEE653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Sheet1!$AY$3:$AY$1926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4.0574527486976599E-3</c:v>
                      </c:pt>
                      <c:pt idx="1">
                        <c:v>4.3154420587446238E-3</c:v>
                      </c:pt>
                      <c:pt idx="2">
                        <c:v>4.3450413771348216E-3</c:v>
                      </c:pt>
                      <c:pt idx="3">
                        <c:v>3.814895178907833E-3</c:v>
                      </c:pt>
                      <c:pt idx="4">
                        <c:v>3.4582115997488188E-3</c:v>
                      </c:pt>
                      <c:pt idx="5">
                        <c:v>3.8404467020639924E-3</c:v>
                      </c:pt>
                      <c:pt idx="6">
                        <c:v>3.5597726394985809E-3</c:v>
                      </c:pt>
                      <c:pt idx="7">
                        <c:v>3.1539294274418703E-3</c:v>
                      </c:pt>
                      <c:pt idx="8">
                        <c:v>2.6412020153480133E-3</c:v>
                      </c:pt>
                      <c:pt idx="9">
                        <c:v>1.9887811507766874E-3</c:v>
                      </c:pt>
                      <c:pt idx="10">
                        <c:v>2.167104661892647E-3</c:v>
                      </c:pt>
                      <c:pt idx="11">
                        <c:v>2.1026860496997321E-3</c:v>
                      </c:pt>
                      <c:pt idx="12">
                        <c:v>1.94136209931102E-3</c:v>
                      </c:pt>
                      <c:pt idx="13">
                        <c:v>2.1413508963817485E-3</c:v>
                      </c:pt>
                      <c:pt idx="14">
                        <c:v>2.5389133748234803E-3</c:v>
                      </c:pt>
                      <c:pt idx="15">
                        <c:v>3.2721627844585891E-3</c:v>
                      </c:pt>
                      <c:pt idx="16">
                        <c:v>3.5069661583091837E-3</c:v>
                      </c:pt>
                      <c:pt idx="17">
                        <c:v>3.7224609887469527E-3</c:v>
                      </c:pt>
                      <c:pt idx="18">
                        <c:v>3.8712423753747829E-3</c:v>
                      </c:pt>
                      <c:pt idx="19">
                        <c:v>4.1033328714581794E-3</c:v>
                      </c:pt>
                      <c:pt idx="20">
                        <c:v>4.3848495122303559E-3</c:v>
                      </c:pt>
                      <c:pt idx="21">
                        <c:v>4.717520496938357E-3</c:v>
                      </c:pt>
                      <c:pt idx="22">
                        <c:v>4.8256564769145957E-3</c:v>
                      </c:pt>
                      <c:pt idx="23">
                        <c:v>4.6714245703824032E-3</c:v>
                      </c:pt>
                      <c:pt idx="24">
                        <c:v>4.2642246246281665E-3</c:v>
                      </c:pt>
                      <c:pt idx="25">
                        <c:v>4.6039393037084651E-3</c:v>
                      </c:pt>
                      <c:pt idx="26">
                        <c:v>3.9110976806988277E-3</c:v>
                      </c:pt>
                      <c:pt idx="27">
                        <c:v>3.576428447185559E-3</c:v>
                      </c:pt>
                      <c:pt idx="28">
                        <c:v>2.9062527086029656E-3</c:v>
                      </c:pt>
                      <c:pt idx="29">
                        <c:v>2.8112271040133022E-3</c:v>
                      </c:pt>
                      <c:pt idx="30">
                        <c:v>3.1461681559683606E-3</c:v>
                      </c:pt>
                      <c:pt idx="31">
                        <c:v>3.9346185255176198E-3</c:v>
                      </c:pt>
                      <c:pt idx="32">
                        <c:v>3.2595759986084787E-3</c:v>
                      </c:pt>
                      <c:pt idx="33">
                        <c:v>3.4665259421516113E-3</c:v>
                      </c:pt>
                      <c:pt idx="34">
                        <c:v>3.4137854992821281E-3</c:v>
                      </c:pt>
                      <c:pt idx="35">
                        <c:v>3.6704375333508261E-3</c:v>
                      </c:pt>
                      <c:pt idx="36">
                        <c:v>4.0424573330542432E-3</c:v>
                      </c:pt>
                      <c:pt idx="37">
                        <c:v>4.1052238079935851E-3</c:v>
                      </c:pt>
                      <c:pt idx="38">
                        <c:v>3.6793503480278423E-3</c:v>
                      </c:pt>
                      <c:pt idx="39">
                        <c:v>4.3338083768429559E-3</c:v>
                      </c:pt>
                      <c:pt idx="40">
                        <c:v>4.4518259300642404E-3</c:v>
                      </c:pt>
                      <c:pt idx="41">
                        <c:v>5.0387414983033459E-3</c:v>
                      </c:pt>
                      <c:pt idx="42">
                        <c:v>5.2231558651756951E-3</c:v>
                      </c:pt>
                      <c:pt idx="43">
                        <c:v>4.7624524981058217E-3</c:v>
                      </c:pt>
                      <c:pt idx="44">
                        <c:v>4.8824028514403142E-3</c:v>
                      </c:pt>
                      <c:pt idx="45">
                        <c:v>4.8405870334938105E-3</c:v>
                      </c:pt>
                      <c:pt idx="46">
                        <c:v>4.350054393169751E-3</c:v>
                      </c:pt>
                      <c:pt idx="47">
                        <c:v>4.1358249041117704E-3</c:v>
                      </c:pt>
                      <c:pt idx="48">
                        <c:v>3.5370047494523837E-3</c:v>
                      </c:pt>
                      <c:pt idx="49">
                        <c:v>3.4682877501864703E-3</c:v>
                      </c:pt>
                      <c:pt idx="50">
                        <c:v>3.9122026433016802E-3</c:v>
                      </c:pt>
                      <c:pt idx="51">
                        <c:v>4.4681344469438122E-3</c:v>
                      </c:pt>
                      <c:pt idx="52">
                        <c:v>4.6758579822345136E-3</c:v>
                      </c:pt>
                      <c:pt idx="53">
                        <c:v>5.2239943159874645E-3</c:v>
                      </c:pt>
                      <c:pt idx="54">
                        <c:v>5.8629132922755805E-3</c:v>
                      </c:pt>
                      <c:pt idx="55">
                        <c:v>6.1167463155629327E-3</c:v>
                      </c:pt>
                      <c:pt idx="56">
                        <c:v>6.2607511269262405E-3</c:v>
                      </c:pt>
                      <c:pt idx="57">
                        <c:v>5.2742913410201153E-3</c:v>
                      </c:pt>
                      <c:pt idx="58">
                        <c:v>4.543448202666887E-3</c:v>
                      </c:pt>
                      <c:pt idx="59">
                        <c:v>4.827992582481567E-3</c:v>
                      </c:pt>
                      <c:pt idx="60">
                        <c:v>3.7036400675713528E-3</c:v>
                      </c:pt>
                      <c:pt idx="61">
                        <c:v>3.3482412875113876E-3</c:v>
                      </c:pt>
                      <c:pt idx="62">
                        <c:v>3.8971842321718648E-3</c:v>
                      </c:pt>
                      <c:pt idx="63">
                        <c:v>3.6754570352921759E-3</c:v>
                      </c:pt>
                      <c:pt idx="64">
                        <c:v>3.9382394301836401E-3</c:v>
                      </c:pt>
                      <c:pt idx="65">
                        <c:v>4.6863468721716293E-3</c:v>
                      </c:pt>
                      <c:pt idx="66">
                        <c:v>4.2619840387739284E-3</c:v>
                      </c:pt>
                      <c:pt idx="67">
                        <c:v>5.2559869338467029E-3</c:v>
                      </c:pt>
                      <c:pt idx="68">
                        <c:v>5.1493391745799644E-3</c:v>
                      </c:pt>
                      <c:pt idx="69">
                        <c:v>4.6202460517044677E-3</c:v>
                      </c:pt>
                      <c:pt idx="70">
                        <c:v>4.7153182368947846E-3</c:v>
                      </c:pt>
                      <c:pt idx="71">
                        <c:v>4.8013484789075382E-3</c:v>
                      </c:pt>
                      <c:pt idx="72">
                        <c:v>3.8071704643614186E-3</c:v>
                      </c:pt>
                      <c:pt idx="73">
                        <c:v>3.9098629999675706E-3</c:v>
                      </c:pt>
                      <c:pt idx="74">
                        <c:v>3.669872080236559E-3</c:v>
                      </c:pt>
                      <c:pt idx="75">
                        <c:v>3.8815160511443208E-3</c:v>
                      </c:pt>
                      <c:pt idx="76">
                        <c:v>4.2760702482628095E-3</c:v>
                      </c:pt>
                      <c:pt idx="77">
                        <c:v>4.294389985760488E-3</c:v>
                      </c:pt>
                      <c:pt idx="78">
                        <c:v>4.1753942399254717E-3</c:v>
                      </c:pt>
                      <c:pt idx="79">
                        <c:v>4.8088090401742943E-3</c:v>
                      </c:pt>
                      <c:pt idx="80">
                        <c:v>4.5094549774909575E-3</c:v>
                      </c:pt>
                      <c:pt idx="81">
                        <c:v>4.5818471271856778E-3</c:v>
                      </c:pt>
                      <c:pt idx="82">
                        <c:v>4.2558878763668314E-3</c:v>
                      </c:pt>
                      <c:pt idx="83">
                        <c:v>3.7447565868801908E-3</c:v>
                      </c:pt>
                      <c:pt idx="84">
                        <c:v>3.7014554963634705E-3</c:v>
                      </c:pt>
                      <c:pt idx="85">
                        <c:v>4.5060923298260308E-3</c:v>
                      </c:pt>
                      <c:pt idx="86">
                        <c:v>3.7549559695398251E-3</c:v>
                      </c:pt>
                      <c:pt idx="87">
                        <c:v>3.526474585565321E-3</c:v>
                      </c:pt>
                      <c:pt idx="88">
                        <c:v>3.763375265701053E-3</c:v>
                      </c:pt>
                      <c:pt idx="89">
                        <c:v>3.7286845107710269E-3</c:v>
                      </c:pt>
                      <c:pt idx="90">
                        <c:v>3.801080787860742E-3</c:v>
                      </c:pt>
                      <c:pt idx="91">
                        <c:v>4.0675849137816675E-3</c:v>
                      </c:pt>
                      <c:pt idx="92">
                        <c:v>3.6756639946697645E-3</c:v>
                      </c:pt>
                      <c:pt idx="93">
                        <c:v>3.7363944846210318E-3</c:v>
                      </c:pt>
                      <c:pt idx="94">
                        <c:v>4.0098644740372115E-3</c:v>
                      </c:pt>
                      <c:pt idx="95">
                        <c:v>3.7990282932926882E-3</c:v>
                      </c:pt>
                      <c:pt idx="96">
                        <c:v>3.870520081250719E-3</c:v>
                      </c:pt>
                      <c:pt idx="97">
                        <c:v>4.1111218554409391E-3</c:v>
                      </c:pt>
                      <c:pt idx="98">
                        <c:v>4.1662278852702128E-3</c:v>
                      </c:pt>
                      <c:pt idx="99">
                        <c:v>4.0115077668729385E-3</c:v>
                      </c:pt>
                      <c:pt idx="100">
                        <c:v>4.8072683425855779E-3</c:v>
                      </c:pt>
                      <c:pt idx="101">
                        <c:v>4.4212991270559596E-3</c:v>
                      </c:pt>
                      <c:pt idx="102">
                        <c:v>4.4752488966588741E-3</c:v>
                      </c:pt>
                      <c:pt idx="103">
                        <c:v>4.7612956482516065E-3</c:v>
                      </c:pt>
                      <c:pt idx="104">
                        <c:v>4.3464446914330025E-3</c:v>
                      </c:pt>
                      <c:pt idx="105">
                        <c:v>4.4244406642747437E-3</c:v>
                      </c:pt>
                      <c:pt idx="106">
                        <c:v>4.7775475608569651E-3</c:v>
                      </c:pt>
                      <c:pt idx="107">
                        <c:v>4.3156672965857608E-3</c:v>
                      </c:pt>
                      <c:pt idx="108">
                        <c:v>4.8300497940724722E-3</c:v>
                      </c:pt>
                      <c:pt idx="109">
                        <c:v>4.9367128836634759E-3</c:v>
                      </c:pt>
                      <c:pt idx="110">
                        <c:v>5.0023107515691483E-3</c:v>
                      </c:pt>
                      <c:pt idx="111">
                        <c:v>5.1479004826104008E-3</c:v>
                      </c:pt>
                      <c:pt idx="112">
                        <c:v>4.6185638434302198E-3</c:v>
                      </c:pt>
                      <c:pt idx="113">
                        <c:v>3.9132574875367417E-3</c:v>
                      </c:pt>
                      <c:pt idx="114">
                        <c:v>4.5249297605816094E-3</c:v>
                      </c:pt>
                      <c:pt idx="115">
                        <c:v>5.1457023499618219E-3</c:v>
                      </c:pt>
                      <c:pt idx="116">
                        <c:v>4.0685159361668888E-3</c:v>
                      </c:pt>
                      <c:pt idx="117">
                        <c:v>4.1262611402813126E-3</c:v>
                      </c:pt>
                      <c:pt idx="118">
                        <c:v>3.7033535084331527E-3</c:v>
                      </c:pt>
                      <c:pt idx="119">
                        <c:v>3.600188091286185E-3</c:v>
                      </c:pt>
                      <c:pt idx="120">
                        <c:v>3.9966668337278934E-3</c:v>
                      </c:pt>
                      <c:pt idx="121">
                        <c:v>3.8046321164397091E-3</c:v>
                      </c:pt>
                      <c:pt idx="122">
                        <c:v>2.9633959026760261E-3</c:v>
                      </c:pt>
                      <c:pt idx="123">
                        <c:v>3.89833282723609E-3</c:v>
                      </c:pt>
                      <c:pt idx="124">
                        <c:v>3.5556434756203624E-3</c:v>
                      </c:pt>
                      <c:pt idx="125">
                        <c:v>3.8029298608183446E-3</c:v>
                      </c:pt>
                      <c:pt idx="126">
                        <c:v>4.1517271673982975E-3</c:v>
                      </c:pt>
                      <c:pt idx="127">
                        <c:v>3.9585556476030154E-3</c:v>
                      </c:pt>
                      <c:pt idx="128">
                        <c:v>3.6690690070961718E-3</c:v>
                      </c:pt>
                      <c:pt idx="129">
                        <c:v>4.0963528568943716E-3</c:v>
                      </c:pt>
                      <c:pt idx="130">
                        <c:v>3.8227448945597989E-3</c:v>
                      </c:pt>
                      <c:pt idx="131">
                        <c:v>3.9568115284038486E-3</c:v>
                      </c:pt>
                      <c:pt idx="132">
                        <c:v>4.1246673761855205E-3</c:v>
                      </c:pt>
                      <c:pt idx="133">
                        <c:v>4.2450882525494034E-3</c:v>
                      </c:pt>
                      <c:pt idx="134">
                        <c:v>4.9693228418883429E-3</c:v>
                      </c:pt>
                      <c:pt idx="135">
                        <c:v>4.6798591968678967E-3</c:v>
                      </c:pt>
                      <c:pt idx="136">
                        <c:v>4.5427506729127914E-3</c:v>
                      </c:pt>
                      <c:pt idx="137">
                        <c:v>4.3574990344843858E-3</c:v>
                      </c:pt>
                      <c:pt idx="138">
                        <c:v>4.7575302847607734E-3</c:v>
                      </c:pt>
                      <c:pt idx="139">
                        <c:v>4.9351792616090361E-3</c:v>
                      </c:pt>
                      <c:pt idx="140">
                        <c:v>3.9274244760419469E-3</c:v>
                      </c:pt>
                      <c:pt idx="141">
                        <c:v>3.2523931520620762E-3</c:v>
                      </c:pt>
                      <c:pt idx="142">
                        <c:v>3.4222608100897122E-3</c:v>
                      </c:pt>
                      <c:pt idx="143">
                        <c:v>3.4368782742771899E-3</c:v>
                      </c:pt>
                      <c:pt idx="144">
                        <c:v>3.4899164792141441E-3</c:v>
                      </c:pt>
                      <c:pt idx="145">
                        <c:v>2.9897504989725735E-3</c:v>
                      </c:pt>
                      <c:pt idx="146">
                        <c:v>3.0621184739251825E-3</c:v>
                      </c:pt>
                      <c:pt idx="147">
                        <c:v>3.8985621924722213E-3</c:v>
                      </c:pt>
                      <c:pt idx="148">
                        <c:v>4.5285488963640605E-3</c:v>
                      </c:pt>
                      <c:pt idx="149">
                        <c:v>5.0542994189217488E-3</c:v>
                      </c:pt>
                      <c:pt idx="150">
                        <c:v>5.2028479025463086E-3</c:v>
                      </c:pt>
                      <c:pt idx="151">
                        <c:v>5.563707226184194E-3</c:v>
                      </c:pt>
                      <c:pt idx="152">
                        <c:v>5.4175650138415148E-3</c:v>
                      </c:pt>
                      <c:pt idx="153">
                        <c:v>5.536982933221698E-3</c:v>
                      </c:pt>
                      <c:pt idx="154">
                        <c:v>5.4355238990910892E-3</c:v>
                      </c:pt>
                      <c:pt idx="155">
                        <c:v>5.1271296621137573E-3</c:v>
                      </c:pt>
                      <c:pt idx="156">
                        <c:v>4.4730089004324921E-3</c:v>
                      </c:pt>
                      <c:pt idx="157">
                        <c:v>3.971709065823106E-3</c:v>
                      </c:pt>
                      <c:pt idx="158">
                        <c:v>3.5748901081082678E-3</c:v>
                      </c:pt>
                      <c:pt idx="159">
                        <c:v>4.2411265429823973E-3</c:v>
                      </c:pt>
                      <c:pt idx="160">
                        <c:v>3.8125260541809038E-3</c:v>
                      </c:pt>
                      <c:pt idx="161">
                        <c:v>3.9867451657886127E-3</c:v>
                      </c:pt>
                      <c:pt idx="162">
                        <c:v>3.7356940067276544E-3</c:v>
                      </c:pt>
                      <c:pt idx="163">
                        <c:v>4.6816263115534639E-3</c:v>
                      </c:pt>
                      <c:pt idx="164">
                        <c:v>4.7094231375867128E-3</c:v>
                      </c:pt>
                      <c:pt idx="165">
                        <c:v>4.6221340401005903E-3</c:v>
                      </c:pt>
                      <c:pt idx="166">
                        <c:v>4.1597584884300277E-3</c:v>
                      </c:pt>
                      <c:pt idx="167">
                        <c:v>4.7229574554020232E-3</c:v>
                      </c:pt>
                      <c:pt idx="168">
                        <c:v>4.1507147763688952E-3</c:v>
                      </c:pt>
                      <c:pt idx="169">
                        <c:v>4.355939468804265E-3</c:v>
                      </c:pt>
                      <c:pt idx="170">
                        <c:v>3.6938687547354494E-3</c:v>
                      </c:pt>
                      <c:pt idx="171">
                        <c:v>4.0735377966196638E-3</c:v>
                      </c:pt>
                      <c:pt idx="172">
                        <c:v>4.2737081990701573E-3</c:v>
                      </c:pt>
                      <c:pt idx="173">
                        <c:v>4.7001653906137151E-3</c:v>
                      </c:pt>
                      <c:pt idx="174">
                        <c:v>3.9781967411268385E-3</c:v>
                      </c:pt>
                      <c:pt idx="175">
                        <c:v>4.3204774806380949E-3</c:v>
                      </c:pt>
                      <c:pt idx="176">
                        <c:v>3.8456837766843457E-3</c:v>
                      </c:pt>
                      <c:pt idx="177">
                        <c:v>3.9865040079953545E-3</c:v>
                      </c:pt>
                      <c:pt idx="178">
                        <c:v>3.8166021515520484E-3</c:v>
                      </c:pt>
                      <c:pt idx="179">
                        <c:v>4.2623154096292125E-3</c:v>
                      </c:pt>
                      <c:pt idx="180">
                        <c:v>3.9809408691704237E-3</c:v>
                      </c:pt>
                      <c:pt idx="181">
                        <c:v>4.4874158674752434E-3</c:v>
                      </c:pt>
                      <c:pt idx="182">
                        <c:v>3.9826006715861289E-3</c:v>
                      </c:pt>
                      <c:pt idx="183">
                        <c:v>4.6877260117276984E-3</c:v>
                      </c:pt>
                      <c:pt idx="184">
                        <c:v>4.3101212569686652E-3</c:v>
                      </c:pt>
                      <c:pt idx="185">
                        <c:v>4.4851275217646387E-3</c:v>
                      </c:pt>
                      <c:pt idx="186">
                        <c:v>4.4740749475968246E-3</c:v>
                      </c:pt>
                      <c:pt idx="187">
                        <c:v>4.4222189465119091E-3</c:v>
                      </c:pt>
                      <c:pt idx="188">
                        <c:v>4.2089016117477455E-3</c:v>
                      </c:pt>
                      <c:pt idx="189">
                        <c:v>5.0469007685799106E-3</c:v>
                      </c:pt>
                      <c:pt idx="190">
                        <c:v>4.8558831593439808E-3</c:v>
                      </c:pt>
                      <c:pt idx="191">
                        <c:v>5.1204934005902175E-3</c:v>
                      </c:pt>
                      <c:pt idx="192">
                        <c:v>5.4973104125331301E-3</c:v>
                      </c:pt>
                      <c:pt idx="193">
                        <c:v>5.1371497979050534E-3</c:v>
                      </c:pt>
                      <c:pt idx="194">
                        <c:v>4.9501540402774793E-3</c:v>
                      </c:pt>
                      <c:pt idx="195">
                        <c:v>4.8782424372857082E-3</c:v>
                      </c:pt>
                      <c:pt idx="196">
                        <c:v>4.6768986754010212E-3</c:v>
                      </c:pt>
                      <c:pt idx="197">
                        <c:v>4.4628437161885279E-3</c:v>
                      </c:pt>
                      <c:pt idx="198">
                        <c:v>4.7638245621276134E-3</c:v>
                      </c:pt>
                      <c:pt idx="199">
                        <c:v>4.6855331857298269E-3</c:v>
                      </c:pt>
                      <c:pt idx="200">
                        <c:v>4.9329492890562128E-3</c:v>
                      </c:pt>
                      <c:pt idx="201">
                        <c:v>5.224065660958086E-3</c:v>
                      </c:pt>
                      <c:pt idx="202">
                        <c:v>4.9339422223663538E-3</c:v>
                      </c:pt>
                      <c:pt idx="203">
                        <c:v>5.1960819228943659E-3</c:v>
                      </c:pt>
                      <c:pt idx="204">
                        <c:v>4.9011400454603083E-3</c:v>
                      </c:pt>
                      <c:pt idx="205">
                        <c:v>4.6253887858677999E-3</c:v>
                      </c:pt>
                      <c:pt idx="206">
                        <c:v>3.6435204320792933E-3</c:v>
                      </c:pt>
                      <c:pt idx="207">
                        <c:v>3.4564769145953534E-3</c:v>
                      </c:pt>
                      <c:pt idx="208">
                        <c:v>3.0061109031035067E-3</c:v>
                      </c:pt>
                      <c:pt idx="209">
                        <c:v>3.5934704611184651E-3</c:v>
                      </c:pt>
                      <c:pt idx="210">
                        <c:v>3.5572342915768714E-3</c:v>
                      </c:pt>
                      <c:pt idx="211">
                        <c:v>4.102188403788949E-3</c:v>
                      </c:pt>
                      <c:pt idx="212">
                        <c:v>3.8175384805879771E-3</c:v>
                      </c:pt>
                      <c:pt idx="213">
                        <c:v>3.9206119157893507E-3</c:v>
                      </c:pt>
                      <c:pt idx="214">
                        <c:v>3.9235223188884335E-3</c:v>
                      </c:pt>
                      <c:pt idx="215">
                        <c:v>4.6419119272870929E-3</c:v>
                      </c:pt>
                      <c:pt idx="216">
                        <c:v>4.5252204471148043E-3</c:v>
                      </c:pt>
                      <c:pt idx="217">
                        <c:v>4.0891316845373046E-3</c:v>
                      </c:pt>
                      <c:pt idx="218">
                        <c:v>3.689589825381711E-3</c:v>
                      </c:pt>
                      <c:pt idx="219">
                        <c:v>3.9600656845432012E-3</c:v>
                      </c:pt>
                      <c:pt idx="220">
                        <c:v>4.5331774750366309E-3</c:v>
                      </c:pt>
                      <c:pt idx="221">
                        <c:v>4.4925568327550073E-3</c:v>
                      </c:pt>
                      <c:pt idx="222">
                        <c:v>4.2689410578513375E-3</c:v>
                      </c:pt>
                      <c:pt idx="223">
                        <c:v>4.2160296229035053E-3</c:v>
                      </c:pt>
                      <c:pt idx="224">
                        <c:v>4.8146599173931378E-3</c:v>
                      </c:pt>
                      <c:pt idx="225">
                        <c:v>5.0111811130405049E-3</c:v>
                      </c:pt>
                      <c:pt idx="226">
                        <c:v>5.2291075687579793E-3</c:v>
                      </c:pt>
                      <c:pt idx="227">
                        <c:v>5.338090843963833E-3</c:v>
                      </c:pt>
                      <c:pt idx="228">
                        <c:v>5.6938764198975825E-3</c:v>
                      </c:pt>
                      <c:pt idx="229">
                        <c:v>5.7572625937139773E-3</c:v>
                      </c:pt>
                      <c:pt idx="230">
                        <c:v>6.1345000103184876E-3</c:v>
                      </c:pt>
                      <c:pt idx="231">
                        <c:v>6.0140685206531899E-3</c:v>
                      </c:pt>
                      <c:pt idx="232">
                        <c:v>6.3068836104092909E-3</c:v>
                      </c:pt>
                      <c:pt idx="233">
                        <c:v>5.9009484164069849E-3</c:v>
                      </c:pt>
                      <c:pt idx="234">
                        <c:v>5.6454573595874974E-3</c:v>
                      </c:pt>
                      <c:pt idx="235">
                        <c:v>5.8805938731769456E-3</c:v>
                      </c:pt>
                      <c:pt idx="236">
                        <c:v>6.0923121371946106E-3</c:v>
                      </c:pt>
                      <c:pt idx="237">
                        <c:v>5.616856281158147E-3</c:v>
                      </c:pt>
                      <c:pt idx="238">
                        <c:v>5.7257387300005602E-3</c:v>
                      </c:pt>
                      <c:pt idx="239">
                        <c:v>4.9284121027013805E-3</c:v>
                      </c:pt>
                      <c:pt idx="240">
                        <c:v>5.2140809028381743E-3</c:v>
                      </c:pt>
                      <c:pt idx="241">
                        <c:v>5.5429293301532739E-3</c:v>
                      </c:pt>
                      <c:pt idx="242">
                        <c:v>5.3578197920382551E-3</c:v>
                      </c:pt>
                      <c:pt idx="243">
                        <c:v>5.3663257634943709E-3</c:v>
                      </c:pt>
                      <c:pt idx="244">
                        <c:v>5.5522430917726287E-3</c:v>
                      </c:pt>
                      <c:pt idx="245">
                        <c:v>5.027137622089819E-3</c:v>
                      </c:pt>
                      <c:pt idx="246">
                        <c:v>5.3720127241691411E-3</c:v>
                      </c:pt>
                      <c:pt idx="247">
                        <c:v>4.6708992119623705E-3</c:v>
                      </c:pt>
                      <c:pt idx="248">
                        <c:v>4.494777371262128E-3</c:v>
                      </c:pt>
                      <c:pt idx="249">
                        <c:v>4.3702497368785691E-3</c:v>
                      </c:pt>
                      <c:pt idx="250">
                        <c:v>4.3633628835160693E-3</c:v>
                      </c:pt>
                      <c:pt idx="251">
                        <c:v>4.5649242180797588E-3</c:v>
                      </c:pt>
                      <c:pt idx="252">
                        <c:v>5.097948389873732E-3</c:v>
                      </c:pt>
                      <c:pt idx="253">
                        <c:v>5.6292296217242488E-3</c:v>
                      </c:pt>
                      <c:pt idx="254">
                        <c:v>6.1436215532566629E-3</c:v>
                      </c:pt>
                      <c:pt idx="255">
                        <c:v>6.4793497583999866E-3</c:v>
                      </c:pt>
                      <c:pt idx="256">
                        <c:v>5.7895099308071718E-3</c:v>
                      </c:pt>
                      <c:pt idx="257">
                        <c:v>5.2644074092636434E-3</c:v>
                      </c:pt>
                      <c:pt idx="258">
                        <c:v>5.210962950733645E-3</c:v>
                      </c:pt>
                      <c:pt idx="259">
                        <c:v>4.8826422403500033E-3</c:v>
                      </c:pt>
                      <c:pt idx="260">
                        <c:v>4.7490473087910571E-3</c:v>
                      </c:pt>
                      <c:pt idx="261">
                        <c:v>4.7626747878076756E-3</c:v>
                      </c:pt>
                      <c:pt idx="262">
                        <c:v>4.7380401359681835E-3</c:v>
                      </c:pt>
                      <c:pt idx="263">
                        <c:v>5.3476917543492427E-3</c:v>
                      </c:pt>
                      <c:pt idx="264">
                        <c:v>5.1624589840122415E-3</c:v>
                      </c:pt>
                      <c:pt idx="265">
                        <c:v>4.6543112114788756E-3</c:v>
                      </c:pt>
                      <c:pt idx="266">
                        <c:v>4.9040740336736468E-3</c:v>
                      </c:pt>
                      <c:pt idx="267">
                        <c:v>4.6120018750165845E-3</c:v>
                      </c:pt>
                      <c:pt idx="268">
                        <c:v>4.6183875447011625E-3</c:v>
                      </c:pt>
                      <c:pt idx="269">
                        <c:v>4.3890458936842016E-3</c:v>
                      </c:pt>
                      <c:pt idx="270">
                        <c:v>3.7840859441563464E-3</c:v>
                      </c:pt>
                      <c:pt idx="271">
                        <c:v>3.8396884406406901E-3</c:v>
                      </c:pt>
                      <c:pt idx="272">
                        <c:v>4.2957054455080674E-3</c:v>
                      </c:pt>
                      <c:pt idx="273">
                        <c:v>3.8172607658676235E-3</c:v>
                      </c:pt>
                      <c:pt idx="274">
                        <c:v>3.6653561204845566E-3</c:v>
                      </c:pt>
                      <c:pt idx="275">
                        <c:v>3.4214931146207077E-3</c:v>
                      </c:pt>
                      <c:pt idx="276">
                        <c:v>2.7458662665058951E-3</c:v>
                      </c:pt>
                      <c:pt idx="277">
                        <c:v>3.1980878368617648E-3</c:v>
                      </c:pt>
                      <c:pt idx="278">
                        <c:v>3.0881517230400032E-3</c:v>
                      </c:pt>
                      <c:pt idx="279">
                        <c:v>2.6471336715831804E-3</c:v>
                      </c:pt>
                      <c:pt idx="280">
                        <c:v>2.6022912938498868E-3</c:v>
                      </c:pt>
                      <c:pt idx="281">
                        <c:v>2.5582207389805924E-3</c:v>
                      </c:pt>
                      <c:pt idx="282">
                        <c:v>2.6903669548964172E-3</c:v>
                      </c:pt>
                      <c:pt idx="283">
                        <c:v>3.3845051695622309E-3</c:v>
                      </c:pt>
                      <c:pt idx="284">
                        <c:v>3.4649598905650701E-3</c:v>
                      </c:pt>
                      <c:pt idx="285">
                        <c:v>3.3618422332744691E-3</c:v>
                      </c:pt>
                      <c:pt idx="286">
                        <c:v>3.6735206974118288E-3</c:v>
                      </c:pt>
                      <c:pt idx="287">
                        <c:v>3.8022777324091899E-3</c:v>
                      </c:pt>
                      <c:pt idx="288">
                        <c:v>3.7526788267584917E-3</c:v>
                      </c:pt>
                      <c:pt idx="289">
                        <c:v>3.5356928274719417E-3</c:v>
                      </c:pt>
                      <c:pt idx="290">
                        <c:v>3.548059682131623E-3</c:v>
                      </c:pt>
                      <c:pt idx="291">
                        <c:v>3.3558934778314671E-3</c:v>
                      </c:pt>
                      <c:pt idx="292">
                        <c:v>3.8039888324484005E-3</c:v>
                      </c:pt>
                      <c:pt idx="293">
                        <c:v>3.7893920052358959E-3</c:v>
                      </c:pt>
                      <c:pt idx="294">
                        <c:v>3.4945763081631032E-3</c:v>
                      </c:pt>
                      <c:pt idx="295">
                        <c:v>3.6267443403096137E-3</c:v>
                      </c:pt>
                      <c:pt idx="296">
                        <c:v>3.8005890382285224E-3</c:v>
                      </c:pt>
                      <c:pt idx="297">
                        <c:v>4.0354413511911958E-3</c:v>
                      </c:pt>
                      <c:pt idx="298">
                        <c:v>3.946042565234952E-3</c:v>
                      </c:pt>
                      <c:pt idx="299">
                        <c:v>2.9917640781021064E-3</c:v>
                      </c:pt>
                      <c:pt idx="300">
                        <c:v>-2.5986185019325056E-3</c:v>
                      </c:pt>
                      <c:pt idx="301">
                        <c:v>-1.9860712211487723E-3</c:v>
                      </c:pt>
                      <c:pt idx="302">
                        <c:v>-1.9919810611532533E-3</c:v>
                      </c:pt>
                      <c:pt idx="303">
                        <c:v>-1.6850591249332986E-3</c:v>
                      </c:pt>
                      <c:pt idx="304">
                        <c:v>-2.1086772583483937E-3</c:v>
                      </c:pt>
                      <c:pt idx="305">
                        <c:v>-1.655493415330914E-3</c:v>
                      </c:pt>
                      <c:pt idx="306">
                        <c:v>-2.3777138359124642E-4</c:v>
                      </c:pt>
                      <c:pt idx="307">
                        <c:v>5.4223716601267116E-3</c:v>
                      </c:pt>
                      <c:pt idx="308">
                        <c:v>4.7683694136445784E-3</c:v>
                      </c:pt>
                      <c:pt idx="309">
                        <c:v>5.1728093114031086E-3</c:v>
                      </c:pt>
                      <c:pt idx="310">
                        <c:v>4.8902384160237266E-3</c:v>
                      </c:pt>
                      <c:pt idx="311">
                        <c:v>4.9800847295229621E-3</c:v>
                      </c:pt>
                      <c:pt idx="312">
                        <c:v>4.9169196661527081E-3</c:v>
                      </c:pt>
                      <c:pt idx="313">
                        <c:v>3.9600479957075099E-3</c:v>
                      </c:pt>
                      <c:pt idx="314">
                        <c:v>3.2873132722282331E-3</c:v>
                      </c:pt>
                      <c:pt idx="315">
                        <c:v>3.9485838612959429E-3</c:v>
                      </c:pt>
                      <c:pt idx="316">
                        <c:v>4.2676326736380337E-3</c:v>
                      </c:pt>
                      <c:pt idx="317">
                        <c:v>3.7841773364740848E-3</c:v>
                      </c:pt>
                      <c:pt idx="318">
                        <c:v>4.2492628177725634E-3</c:v>
                      </c:pt>
                      <c:pt idx="319">
                        <c:v>3.8998080761327488E-3</c:v>
                      </c:pt>
                      <c:pt idx="320">
                        <c:v>4.0824069788353082E-3</c:v>
                      </c:pt>
                      <c:pt idx="321">
                        <c:v>4.6942449373078192E-3</c:v>
                      </c:pt>
                      <c:pt idx="322">
                        <c:v>4.3251650220963046E-3</c:v>
                      </c:pt>
                      <c:pt idx="323">
                        <c:v>4.095073954073887E-3</c:v>
                      </c:pt>
                      <c:pt idx="324">
                        <c:v>4.8797731112008658E-3</c:v>
                      </c:pt>
                      <c:pt idx="325">
                        <c:v>4.1608439933136206E-3</c:v>
                      </c:pt>
                      <c:pt idx="326">
                        <c:v>4.2306282189995791E-3</c:v>
                      </c:pt>
                      <c:pt idx="327">
                        <c:v>4.7120422645247455E-3</c:v>
                      </c:pt>
                      <c:pt idx="328">
                        <c:v>5.097921856620195E-3</c:v>
                      </c:pt>
                      <c:pt idx="329">
                        <c:v>5.2840915456209819E-3</c:v>
                      </c:pt>
                      <c:pt idx="330">
                        <c:v>5.163392364908888E-3</c:v>
                      </c:pt>
                      <c:pt idx="331">
                        <c:v>4.7084938840850606E-3</c:v>
                      </c:pt>
                      <c:pt idx="332">
                        <c:v>5.2024941258324809E-3</c:v>
                      </c:pt>
                      <c:pt idx="333">
                        <c:v>5.573579955011395E-3</c:v>
                      </c:pt>
                      <c:pt idx="334">
                        <c:v>5.4782471543085593E-3</c:v>
                      </c:pt>
                      <c:pt idx="335">
                        <c:v>4.7940518341848546E-3</c:v>
                      </c:pt>
                      <c:pt idx="336">
                        <c:v>4.9880093279126882E-3</c:v>
                      </c:pt>
                      <c:pt idx="337">
                        <c:v>4.9560119930305993E-3</c:v>
                      </c:pt>
                      <c:pt idx="338">
                        <c:v>5.026593395578381E-3</c:v>
                      </c:pt>
                      <c:pt idx="339">
                        <c:v>4.6857537065481125E-3</c:v>
                      </c:pt>
                      <c:pt idx="340">
                        <c:v>4.0857855464523571E-3</c:v>
                      </c:pt>
                      <c:pt idx="341">
                        <c:v>4.1893796230509112E-3</c:v>
                      </c:pt>
                      <c:pt idx="342">
                        <c:v>4.1046813503657171E-3</c:v>
                      </c:pt>
                      <c:pt idx="343">
                        <c:v>4.2424933003534825E-3</c:v>
                      </c:pt>
                      <c:pt idx="344">
                        <c:v>4.6860850774033975E-3</c:v>
                      </c:pt>
                      <c:pt idx="345">
                        <c:v>5.1521222180620704E-3</c:v>
                      </c:pt>
                      <c:pt idx="346">
                        <c:v>5.3191054166163033E-3</c:v>
                      </c:pt>
                      <c:pt idx="347">
                        <c:v>6.164252631951344E-3</c:v>
                      </c:pt>
                      <c:pt idx="348">
                        <c:v>5.8637257994616698E-3</c:v>
                      </c:pt>
                      <c:pt idx="349">
                        <c:v>6.1273478244206168E-3</c:v>
                      </c:pt>
                      <c:pt idx="350">
                        <c:v>5.4300721999310138E-3</c:v>
                      </c:pt>
                      <c:pt idx="351">
                        <c:v>4.6546248934984684E-3</c:v>
                      </c:pt>
                      <c:pt idx="352">
                        <c:v>4.7356586290562708E-3</c:v>
                      </c:pt>
                      <c:pt idx="353">
                        <c:v>4.7767002656273492E-3</c:v>
                      </c:pt>
                      <c:pt idx="354">
                        <c:v>3.9743169898318678E-3</c:v>
                      </c:pt>
                      <c:pt idx="355">
                        <c:v>4.0601632679534315E-3</c:v>
                      </c:pt>
                      <c:pt idx="356">
                        <c:v>3.963322199193979E-3</c:v>
                      </c:pt>
                      <c:pt idx="357">
                        <c:v>4.3458161481381031E-3</c:v>
                      </c:pt>
                      <c:pt idx="358">
                        <c:v>4.6059322458630245E-3</c:v>
                      </c:pt>
                      <c:pt idx="359">
                        <c:v>4.0793232251464485E-3</c:v>
                      </c:pt>
                      <c:pt idx="360">
                        <c:v>3.9477064950456525E-3</c:v>
                      </c:pt>
                      <c:pt idx="361">
                        <c:v>4.0177931998219328E-3</c:v>
                      </c:pt>
                      <c:pt idx="362">
                        <c:v>3.8244819382246896E-3</c:v>
                      </c:pt>
                      <c:pt idx="363">
                        <c:v>4.9907970884176455E-3</c:v>
                      </c:pt>
                      <c:pt idx="364">
                        <c:v>5.1675869774791645E-3</c:v>
                      </c:pt>
                      <c:pt idx="365">
                        <c:v>5.0272260662682748E-3</c:v>
                      </c:pt>
                      <c:pt idx="366">
                        <c:v>5.49491062715767E-3</c:v>
                      </c:pt>
                      <c:pt idx="367">
                        <c:v>5.9204061356674742E-3</c:v>
                      </c:pt>
                      <c:pt idx="368">
                        <c:v>6.8297361120528786E-3</c:v>
                      </c:pt>
                      <c:pt idx="369">
                        <c:v>7.1235948431147686E-3</c:v>
                      </c:pt>
                      <c:pt idx="370">
                        <c:v>6.333676300203127E-3</c:v>
                      </c:pt>
                      <c:pt idx="371">
                        <c:v>6.489715416115119E-3</c:v>
                      </c:pt>
                      <c:pt idx="372">
                        <c:v>6.3274439337612075E-3</c:v>
                      </c:pt>
                      <c:pt idx="373">
                        <c:v>6.6163085168795726E-3</c:v>
                      </c:pt>
                      <c:pt idx="374">
                        <c:v>6.7292694216045546E-3</c:v>
                      </c:pt>
                      <c:pt idx="375">
                        <c:v>6.2679622756097496E-3</c:v>
                      </c:pt>
                      <c:pt idx="376">
                        <c:v>5.9901885924698627E-3</c:v>
                      </c:pt>
                      <c:pt idx="377">
                        <c:v>6.34508559922405E-3</c:v>
                      </c:pt>
                      <c:pt idx="378">
                        <c:v>6.2168592292974291E-3</c:v>
                      </c:pt>
                      <c:pt idx="379">
                        <c:v>6.8209565532714031E-3</c:v>
                      </c:pt>
                      <c:pt idx="380">
                        <c:v>5.9063199261785923E-3</c:v>
                      </c:pt>
                      <c:pt idx="381">
                        <c:v>5.3038835838760366E-3</c:v>
                      </c:pt>
                      <c:pt idx="382">
                        <c:v>5.8249725086011971E-3</c:v>
                      </c:pt>
                      <c:pt idx="383">
                        <c:v>6.4761539754184146E-3</c:v>
                      </c:pt>
                      <c:pt idx="384">
                        <c:v>6.0401064867908628E-3</c:v>
                      </c:pt>
                      <c:pt idx="385">
                        <c:v>6.2635046890155283E-3</c:v>
                      </c:pt>
                      <c:pt idx="386">
                        <c:v>5.7493562737877986E-3</c:v>
                      </c:pt>
                      <c:pt idx="387">
                        <c:v>6.9247723299439568E-3</c:v>
                      </c:pt>
                      <c:pt idx="388">
                        <c:v>7.7614542581449734E-3</c:v>
                      </c:pt>
                      <c:pt idx="389">
                        <c:v>8.0610500682494254E-3</c:v>
                      </c:pt>
                      <c:pt idx="390">
                        <c:v>7.6912472692859902E-3</c:v>
                      </c:pt>
                      <c:pt idx="391">
                        <c:v>8.5010303746790219E-3</c:v>
                      </c:pt>
                      <c:pt idx="392">
                        <c:v>9.4051716259282957E-3</c:v>
                      </c:pt>
                      <c:pt idx="393">
                        <c:v>9.9784962720778792E-3</c:v>
                      </c:pt>
                      <c:pt idx="394">
                        <c:v>9.5016937060174479E-3</c:v>
                      </c:pt>
                      <c:pt idx="395">
                        <c:v>9.4009793718694452E-3</c:v>
                      </c:pt>
                      <c:pt idx="396">
                        <c:v>9.2030530930403281E-3</c:v>
                      </c:pt>
                      <c:pt idx="397">
                        <c:v>1.0917472737081992E-2</c:v>
                      </c:pt>
                      <c:pt idx="398">
                        <c:v>1.1004631526811854E-2</c:v>
                      </c:pt>
                      <c:pt idx="399">
                        <c:v>1.0647063505868273E-2</c:v>
                      </c:pt>
                      <c:pt idx="400">
                        <c:v>1.1434352308540466E-2</c:v>
                      </c:pt>
                      <c:pt idx="401">
                        <c:v>1.2158910603572557E-2</c:v>
                      </c:pt>
                      <c:pt idx="402">
                        <c:v>1.2657865488197126E-2</c:v>
                      </c:pt>
                      <c:pt idx="403">
                        <c:v>1.2981995713405485E-2</c:v>
                      </c:pt>
                      <c:pt idx="404">
                        <c:v>1.3150959471929293E-2</c:v>
                      </c:pt>
                      <c:pt idx="405">
                        <c:v>1.3353561499659491E-2</c:v>
                      </c:pt>
                      <c:pt idx="406">
                        <c:v>1.3607579076465889E-2</c:v>
                      </c:pt>
                      <c:pt idx="407">
                        <c:v>1.4487716577681997E-2</c:v>
                      </c:pt>
                      <c:pt idx="408">
                        <c:v>1.5420584498094029E-2</c:v>
                      </c:pt>
                      <c:pt idx="409">
                        <c:v>1.6114688514344173E-2</c:v>
                      </c:pt>
                      <c:pt idx="410">
                        <c:v>1.6728302431920094E-2</c:v>
                      </c:pt>
                      <c:pt idx="411">
                        <c:v>1.6967709030445435E-2</c:v>
                      </c:pt>
                      <c:pt idx="412">
                        <c:v>1.7849131920388447E-2</c:v>
                      </c:pt>
                      <c:pt idx="413">
                        <c:v>1.8242496248492765E-2</c:v>
                      </c:pt>
                      <c:pt idx="414">
                        <c:v>1.8612753060905613E-2</c:v>
                      </c:pt>
                      <c:pt idx="415">
                        <c:v>1.9155570361766173E-2</c:v>
                      </c:pt>
                      <c:pt idx="416">
                        <c:v>1.9621205376226795E-2</c:v>
                      </c:pt>
                      <c:pt idx="417">
                        <c:v>2.0425628764405346E-2</c:v>
                      </c:pt>
                      <c:pt idx="418">
                        <c:v>1.9898236128267643E-2</c:v>
                      </c:pt>
                      <c:pt idx="419">
                        <c:v>2.0131522389643778E-2</c:v>
                      </c:pt>
                      <c:pt idx="420">
                        <c:v>2.1069189880806732E-2</c:v>
                      </c:pt>
                      <c:pt idx="421">
                        <c:v>2.1031789785876647E-2</c:v>
                      </c:pt>
                      <c:pt idx="422">
                        <c:v>2.0984607764809243E-2</c:v>
                      </c:pt>
                      <c:pt idx="423">
                        <c:v>2.0902319301173068E-2</c:v>
                      </c:pt>
                      <c:pt idx="424">
                        <c:v>2.0762070419254888E-2</c:v>
                      </c:pt>
                      <c:pt idx="425">
                        <c:v>2.1932646809965893E-2</c:v>
                      </c:pt>
                      <c:pt idx="426">
                        <c:v>2.1942965297452516E-2</c:v>
                      </c:pt>
                      <c:pt idx="427">
                        <c:v>2.2682995427435976E-2</c:v>
                      </c:pt>
                      <c:pt idx="428">
                        <c:v>2.3332423341008324E-2</c:v>
                      </c:pt>
                      <c:pt idx="429">
                        <c:v>2.4055507566399469E-2</c:v>
                      </c:pt>
                      <c:pt idx="430">
                        <c:v>2.4760272054292935E-2</c:v>
                      </c:pt>
                      <c:pt idx="431">
                        <c:v>2.5874609740062563E-2</c:v>
                      </c:pt>
                      <c:pt idx="432">
                        <c:v>2.63957935948726E-2</c:v>
                      </c:pt>
                      <c:pt idx="433">
                        <c:v>2.7428002016527273E-2</c:v>
                      </c:pt>
                      <c:pt idx="434">
                        <c:v>2.7293849886644048E-2</c:v>
                      </c:pt>
                      <c:pt idx="435">
                        <c:v>2.7683882817359826E-2</c:v>
                      </c:pt>
                      <c:pt idx="436">
                        <c:v>2.8091457176802864E-2</c:v>
                      </c:pt>
                      <c:pt idx="437">
                        <c:v>2.8576974442580567E-2</c:v>
                      </c:pt>
                      <c:pt idx="438">
                        <c:v>2.9238253876066121E-2</c:v>
                      </c:pt>
                      <c:pt idx="439">
                        <c:v>2.9939244745678769E-2</c:v>
                      </c:pt>
                      <c:pt idx="440">
                        <c:v>3.0652953888153495E-2</c:v>
                      </c:pt>
                      <c:pt idx="441">
                        <c:v>3.2090000795997609E-2</c:v>
                      </c:pt>
                      <c:pt idx="442">
                        <c:v>3.2948917590662659E-2</c:v>
                      </c:pt>
                      <c:pt idx="443">
                        <c:v>3.3649884875161046E-2</c:v>
                      </c:pt>
                      <c:pt idx="444">
                        <c:v>3.4363930105513904E-2</c:v>
                      </c:pt>
                      <c:pt idx="445">
                        <c:v>3.4522262873787207E-2</c:v>
                      </c:pt>
                      <c:pt idx="446">
                        <c:v>3.5581228607564339E-2</c:v>
                      </c:pt>
                      <c:pt idx="447">
                        <c:v>3.6070885060893822E-2</c:v>
                      </c:pt>
                      <c:pt idx="448">
                        <c:v>3.6359472518919689E-2</c:v>
                      </c:pt>
                      <c:pt idx="449">
                        <c:v>3.6330869671606772E-2</c:v>
                      </c:pt>
                      <c:pt idx="450">
                        <c:v>3.6819388143173433E-2</c:v>
                      </c:pt>
                      <c:pt idx="451">
                        <c:v>3.7344669911585304E-2</c:v>
                      </c:pt>
                      <c:pt idx="452">
                        <c:v>3.7976184930880875E-2</c:v>
                      </c:pt>
                      <c:pt idx="453">
                        <c:v>3.7797616134576668E-2</c:v>
                      </c:pt>
                      <c:pt idx="454">
                        <c:v>3.8051893147639876E-2</c:v>
                      </c:pt>
                      <c:pt idx="455">
                        <c:v>3.8333045398396805E-2</c:v>
                      </c:pt>
                      <c:pt idx="456">
                        <c:v>3.9560603425148222E-2</c:v>
                      </c:pt>
                      <c:pt idx="457">
                        <c:v>4.0140867991167381E-2</c:v>
                      </c:pt>
                      <c:pt idx="458">
                        <c:v>4.1328431560420646E-2</c:v>
                      </c:pt>
                      <c:pt idx="459">
                        <c:v>4.1848831210181701E-2</c:v>
                      </c:pt>
                      <c:pt idx="460">
                        <c:v>4.231893560379367E-2</c:v>
                      </c:pt>
                      <c:pt idx="461">
                        <c:v>4.3549164644734482E-2</c:v>
                      </c:pt>
                      <c:pt idx="462">
                        <c:v>4.3868336099670696E-2</c:v>
                      </c:pt>
                      <c:pt idx="463">
                        <c:v>4.4043060522351324E-2</c:v>
                      </c:pt>
                      <c:pt idx="464">
                        <c:v>4.4251729820723652E-2</c:v>
                      </c:pt>
                      <c:pt idx="465">
                        <c:v>4.4374425481357449E-2</c:v>
                      </c:pt>
                      <c:pt idx="466">
                        <c:v>4.5213460024705408E-2</c:v>
                      </c:pt>
                      <c:pt idx="467">
                        <c:v>4.5948714169052211E-2</c:v>
                      </c:pt>
                      <c:pt idx="468">
                        <c:v>4.6191953348644003E-2</c:v>
                      </c:pt>
                      <c:pt idx="469">
                        <c:v>4.7589412642210872E-2</c:v>
                      </c:pt>
                      <c:pt idx="470">
                        <c:v>4.7975966768574019E-2</c:v>
                      </c:pt>
                      <c:pt idx="471">
                        <c:v>4.9011312010424628E-2</c:v>
                      </c:pt>
                      <c:pt idx="472">
                        <c:v>4.9690339242387166E-2</c:v>
                      </c:pt>
                      <c:pt idx="473">
                        <c:v>4.9997169786289382E-2</c:v>
                      </c:pt>
                      <c:pt idx="474">
                        <c:v>5.0922284100390049E-2</c:v>
                      </c:pt>
                      <c:pt idx="475">
                        <c:v>5.0905609424611663E-2</c:v>
                      </c:pt>
                      <c:pt idx="476">
                        <c:v>5.0903351149921734E-2</c:v>
                      </c:pt>
                      <c:pt idx="477">
                        <c:v>5.2241069349080335E-2</c:v>
                      </c:pt>
                      <c:pt idx="478">
                        <c:v>5.2294460151475403E-2</c:v>
                      </c:pt>
                      <c:pt idx="479">
                        <c:v>5.2206269512996874E-2</c:v>
                      </c:pt>
                      <c:pt idx="480">
                        <c:v>5.3012261311273394E-2</c:v>
                      </c:pt>
                      <c:pt idx="481">
                        <c:v>5.2504243846496289E-2</c:v>
                      </c:pt>
                      <c:pt idx="482">
                        <c:v>5.326722818892856E-2</c:v>
                      </c:pt>
                      <c:pt idx="483">
                        <c:v>5.3603321963342838E-2</c:v>
                      </c:pt>
                      <c:pt idx="484">
                        <c:v>5.3839951414664633E-2</c:v>
                      </c:pt>
                      <c:pt idx="485">
                        <c:v>5.4941806678714733E-2</c:v>
                      </c:pt>
                      <c:pt idx="486">
                        <c:v>5.5220848061745834E-2</c:v>
                      </c:pt>
                      <c:pt idx="487">
                        <c:v>5.528018820921176E-2</c:v>
                      </c:pt>
                      <c:pt idx="488">
                        <c:v>5.6388694475481803E-2</c:v>
                      </c:pt>
                      <c:pt idx="489">
                        <c:v>5.6967632378824108E-2</c:v>
                      </c:pt>
                      <c:pt idx="490">
                        <c:v>5.7159786200939276E-2</c:v>
                      </c:pt>
                      <c:pt idx="491">
                        <c:v>5.7010398087247234E-2</c:v>
                      </c:pt>
                      <c:pt idx="492">
                        <c:v>5.662550671143908E-2</c:v>
                      </c:pt>
                      <c:pt idx="493">
                        <c:v>5.756350439420161E-2</c:v>
                      </c:pt>
                      <c:pt idx="494">
                        <c:v>5.8426967219639331E-2</c:v>
                      </c:pt>
                      <c:pt idx="495">
                        <c:v>5.8001757091012011E-2</c:v>
                      </c:pt>
                      <c:pt idx="496">
                        <c:v>5.8088131675692892E-2</c:v>
                      </c:pt>
                      <c:pt idx="497">
                        <c:v>5.7989369009749499E-2</c:v>
                      </c:pt>
                      <c:pt idx="498">
                        <c:v>5.8125525874344414E-2</c:v>
                      </c:pt>
                      <c:pt idx="499">
                        <c:v>5.796767070463478E-2</c:v>
                      </c:pt>
                      <c:pt idx="500">
                        <c:v>5.8018661721654381E-2</c:v>
                      </c:pt>
                      <c:pt idx="501">
                        <c:v>5.7574872419272581E-2</c:v>
                      </c:pt>
                      <c:pt idx="502">
                        <c:v>5.805070799564855E-2</c:v>
                      </c:pt>
                      <c:pt idx="503">
                        <c:v>5.8825384658472812E-2</c:v>
                      </c:pt>
                      <c:pt idx="504">
                        <c:v>5.9475643947322653E-2</c:v>
                      </c:pt>
                      <c:pt idx="505">
                        <c:v>6.0387621352783194E-2</c:v>
                      </c:pt>
                      <c:pt idx="506">
                        <c:v>6.1168288634628261E-2</c:v>
                      </c:pt>
                      <c:pt idx="507">
                        <c:v>6.1668941647479193E-2</c:v>
                      </c:pt>
                      <c:pt idx="508">
                        <c:v>6.2491767321055325E-2</c:v>
                      </c:pt>
                      <c:pt idx="509">
                        <c:v>6.2955745481239528E-2</c:v>
                      </c:pt>
                      <c:pt idx="510">
                        <c:v>6.2726203356751387E-2</c:v>
                      </c:pt>
                      <c:pt idx="511">
                        <c:v>6.3015946485375757E-2</c:v>
                      </c:pt>
                      <c:pt idx="512">
                        <c:v>6.3442424313894283E-2</c:v>
                      </c:pt>
                      <c:pt idx="513">
                        <c:v>6.3461233442512754E-2</c:v>
                      </c:pt>
                      <c:pt idx="514">
                        <c:v>6.3089178265137963E-2</c:v>
                      </c:pt>
                      <c:pt idx="515">
                        <c:v>6.2703856460994647E-2</c:v>
                      </c:pt>
                      <c:pt idx="516">
                        <c:v>6.3295076312585311E-2</c:v>
                      </c:pt>
                      <c:pt idx="517">
                        <c:v>6.3590067129131456E-2</c:v>
                      </c:pt>
                      <c:pt idx="518">
                        <c:v>6.435121772893039E-2</c:v>
                      </c:pt>
                      <c:pt idx="519">
                        <c:v>6.3894845768093469E-2</c:v>
                      </c:pt>
                      <c:pt idx="520">
                        <c:v>6.4680112147218277E-2</c:v>
                      </c:pt>
                      <c:pt idx="521">
                        <c:v>6.5386014616874558E-2</c:v>
                      </c:pt>
                      <c:pt idx="522">
                        <c:v>6.599999410372144E-2</c:v>
                      </c:pt>
                      <c:pt idx="523">
                        <c:v>6.6201057202746494E-2</c:v>
                      </c:pt>
                      <c:pt idx="524">
                        <c:v>6.668915114225657E-2</c:v>
                      </c:pt>
                      <c:pt idx="525">
                        <c:v>6.6968988522893791E-2</c:v>
                      </c:pt>
                      <c:pt idx="526">
                        <c:v>6.7836920727482847E-2</c:v>
                      </c:pt>
                      <c:pt idx="527">
                        <c:v>6.7189922080678782E-2</c:v>
                      </c:pt>
                      <c:pt idx="528">
                        <c:v>6.7564335769479109E-2</c:v>
                      </c:pt>
                      <c:pt idx="529">
                        <c:v>6.7068930444549937E-2</c:v>
                      </c:pt>
                      <c:pt idx="530">
                        <c:v>6.723172669569602E-2</c:v>
                      </c:pt>
                      <c:pt idx="531">
                        <c:v>6.8052783485702997E-2</c:v>
                      </c:pt>
                      <c:pt idx="532">
                        <c:v>6.8357856938593212E-2</c:v>
                      </c:pt>
                      <c:pt idx="533">
                        <c:v>6.7987983384287021E-2</c:v>
                      </c:pt>
                      <c:pt idx="534">
                        <c:v>6.9381745711194376E-2</c:v>
                      </c:pt>
                      <c:pt idx="535">
                        <c:v>6.9546310845909606E-2</c:v>
                      </c:pt>
                      <c:pt idx="536">
                        <c:v>7.0346907549300272E-2</c:v>
                      </c:pt>
                      <c:pt idx="537">
                        <c:v>7.0383523439181361E-2</c:v>
                      </c:pt>
                      <c:pt idx="538">
                        <c:v>6.9435755622838644E-2</c:v>
                      </c:pt>
                      <c:pt idx="539">
                        <c:v>7.011329699260313E-2</c:v>
                      </c:pt>
                      <c:pt idx="540">
                        <c:v>7.0072435782156092E-2</c:v>
                      </c:pt>
                      <c:pt idx="541">
                        <c:v>6.9999616741893353E-2</c:v>
                      </c:pt>
                      <c:pt idx="542">
                        <c:v>7.0377627160617587E-2</c:v>
                      </c:pt>
                      <c:pt idx="543">
                        <c:v>7.1376633637679585E-2</c:v>
                      </c:pt>
                      <c:pt idx="544">
                        <c:v>7.2093385259893228E-2</c:v>
                      </c:pt>
                      <c:pt idx="545">
                        <c:v>7.2511431410065538E-2</c:v>
                      </c:pt>
                      <c:pt idx="546">
                        <c:v>7.1583593015268426E-2</c:v>
                      </c:pt>
                      <c:pt idx="547">
                        <c:v>7.1820269636818729E-2</c:v>
                      </c:pt>
                      <c:pt idx="548">
                        <c:v>7.1893619342152215E-2</c:v>
                      </c:pt>
                      <c:pt idx="549">
                        <c:v>7.1937074915167293E-2</c:v>
                      </c:pt>
                      <c:pt idx="550">
                        <c:v>7.1969622372839395E-2</c:v>
                      </c:pt>
                      <c:pt idx="551">
                        <c:v>7.218919978655472E-2</c:v>
                      </c:pt>
                      <c:pt idx="552">
                        <c:v>7.3127946296694848E-2</c:v>
                      </c:pt>
                      <c:pt idx="553">
                        <c:v>7.4361093995524735E-2</c:v>
                      </c:pt>
                      <c:pt idx="554">
                        <c:v>7.5133506487380486E-2</c:v>
                      </c:pt>
                      <c:pt idx="555">
                        <c:v>7.5558333357901172E-2</c:v>
                      </c:pt>
                      <c:pt idx="556">
                        <c:v>7.665704590547677E-2</c:v>
                      </c:pt>
                      <c:pt idx="557">
                        <c:v>7.7219491917676172E-2</c:v>
                      </c:pt>
                      <c:pt idx="558">
                        <c:v>7.7413951184709784E-2</c:v>
                      </c:pt>
                      <c:pt idx="559">
                        <c:v>7.7743199379711497E-2</c:v>
                      </c:pt>
                      <c:pt idx="560">
                        <c:v>7.8000984678520152E-2</c:v>
                      </c:pt>
                      <c:pt idx="561">
                        <c:v>7.8635660103125907E-2</c:v>
                      </c:pt>
                      <c:pt idx="562">
                        <c:v>7.9284486596284759E-2</c:v>
                      </c:pt>
                      <c:pt idx="563">
                        <c:v>7.9294628195414468E-2</c:v>
                      </c:pt>
                      <c:pt idx="564">
                        <c:v>8.0078243616541422E-2</c:v>
                      </c:pt>
                      <c:pt idx="565">
                        <c:v>8.1114042871841444E-2</c:v>
                      </c:pt>
                      <c:pt idx="566">
                        <c:v>8.2632334602015939E-2</c:v>
                      </c:pt>
                      <c:pt idx="567">
                        <c:v>8.3851920860149129E-2</c:v>
                      </c:pt>
                      <c:pt idx="568">
                        <c:v>8.4614781380731557E-2</c:v>
                      </c:pt>
                      <c:pt idx="569">
                        <c:v>8.5648222124606058E-2</c:v>
                      </c:pt>
                      <c:pt idx="570">
                        <c:v>8.6970226741392181E-2</c:v>
                      </c:pt>
                      <c:pt idx="571">
                        <c:v>8.7760033255011097E-2</c:v>
                      </c:pt>
                      <c:pt idx="572">
                        <c:v>8.830101681323832E-2</c:v>
                      </c:pt>
                      <c:pt idx="573">
                        <c:v>8.8302255031736734E-2</c:v>
                      </c:pt>
                      <c:pt idx="574">
                        <c:v>8.8849547608027199E-2</c:v>
                      </c:pt>
                      <c:pt idx="575">
                        <c:v>9.0047022821546183E-2</c:v>
                      </c:pt>
                      <c:pt idx="576">
                        <c:v>9.0900450180868342E-2</c:v>
                      </c:pt>
                      <c:pt idx="577">
                        <c:v>9.0919966862914481E-2</c:v>
                      </c:pt>
                      <c:pt idx="578">
                        <c:v>9.1657355460101356E-2</c:v>
                      </c:pt>
                      <c:pt idx="579">
                        <c:v>9.2423105157180052E-2</c:v>
                      </c:pt>
                      <c:pt idx="580">
                        <c:v>9.3085198277107414E-2</c:v>
                      </c:pt>
                      <c:pt idx="581">
                        <c:v>9.3389151437070494E-2</c:v>
                      </c:pt>
                      <c:pt idx="582">
                        <c:v>9.3869757102804582E-2</c:v>
                      </c:pt>
                      <c:pt idx="583">
                        <c:v>9.4387981025775586E-2</c:v>
                      </c:pt>
                      <c:pt idx="584">
                        <c:v>9.5959987853666176E-2</c:v>
                      </c:pt>
                      <c:pt idx="585">
                        <c:v>9.6288115755740769E-2</c:v>
                      </c:pt>
                      <c:pt idx="586">
                        <c:v>9.7035410100914807E-2</c:v>
                      </c:pt>
                      <c:pt idx="587">
                        <c:v>9.7363361114632507E-2</c:v>
                      </c:pt>
                      <c:pt idx="588">
                        <c:v>9.8105938436955531E-2</c:v>
                      </c:pt>
                      <c:pt idx="589">
                        <c:v>9.9377942611520748E-2</c:v>
                      </c:pt>
                      <c:pt idx="590">
                        <c:v>0.10005878589728094</c:v>
                      </c:pt>
                      <c:pt idx="591">
                        <c:v>0.10024546207661035</c:v>
                      </c:pt>
                      <c:pt idx="592">
                        <c:v>0.10126091917086531</c:v>
                      </c:pt>
                      <c:pt idx="593">
                        <c:v>0.101421828612871</c:v>
                      </c:pt>
                      <c:pt idx="594">
                        <c:v>0.10223746082659931</c:v>
                      </c:pt>
                      <c:pt idx="595">
                        <c:v>0.10231617614542583</c:v>
                      </c:pt>
                      <c:pt idx="596">
                        <c:v>0.10209547843878336</c:v>
                      </c:pt>
                      <c:pt idx="597">
                        <c:v>0.10215685869863236</c:v>
                      </c:pt>
                      <c:pt idx="598">
                        <c:v>0.10223746082659931</c:v>
                      </c:pt>
                      <c:pt idx="599">
                        <c:v>0.10286193568928971</c:v>
                      </c:pt>
                      <c:pt idx="600">
                        <c:v>0.10359124638484422</c:v>
                      </c:pt>
                      <c:pt idx="601">
                        <c:v>0.10427433025645864</c:v>
                      </c:pt>
                      <c:pt idx="602">
                        <c:v>0.10501083441186097</c:v>
                      </c:pt>
                      <c:pt idx="603">
                        <c:v>0.10575806979424937</c:v>
                      </c:pt>
                      <c:pt idx="604">
                        <c:v>0.10620736622080974</c:v>
                      </c:pt>
                      <c:pt idx="605">
                        <c:v>0.10779723877274858</c:v>
                      </c:pt>
                      <c:pt idx="606">
                        <c:v>0.10782884282585047</c:v>
                      </c:pt>
                      <c:pt idx="607">
                        <c:v>0.10824930645023395</c:v>
                      </c:pt>
                      <c:pt idx="608">
                        <c:v>0.10873975890116953</c:v>
                      </c:pt>
                      <c:pt idx="609">
                        <c:v>0.10934100242631864</c:v>
                      </c:pt>
                      <c:pt idx="610">
                        <c:v>0.1091352812672282</c:v>
                      </c:pt>
                      <c:pt idx="611">
                        <c:v>0.11048240403069604</c:v>
                      </c:pt>
                      <c:pt idx="612">
                        <c:v>0.11028658861959276</c:v>
                      </c:pt>
                      <c:pt idx="613">
                        <c:v>0.11046035194886748</c:v>
                      </c:pt>
                      <c:pt idx="614">
                        <c:v>0.11082869247074709</c:v>
                      </c:pt>
                      <c:pt idx="615">
                        <c:v>0.11132061899132363</c:v>
                      </c:pt>
                      <c:pt idx="616">
                        <c:v>0.11145988909100023</c:v>
                      </c:pt>
                      <c:pt idx="617">
                        <c:v>0.11205842032800999</c:v>
                      </c:pt>
                      <c:pt idx="618">
                        <c:v>0.11151295559807428</c:v>
                      </c:pt>
                      <c:pt idx="619">
                        <c:v>0.11162185986314738</c:v>
                      </c:pt>
                      <c:pt idx="620">
                        <c:v>0.11150682346836795</c:v>
                      </c:pt>
                      <c:pt idx="621">
                        <c:v>0.11187286444160768</c:v>
                      </c:pt>
                      <c:pt idx="622">
                        <c:v>0.11197162710755107</c:v>
                      </c:pt>
                      <c:pt idx="623">
                        <c:v>0.11187852486902893</c:v>
                      </c:pt>
                      <c:pt idx="624">
                        <c:v>0.1122723373143041</c:v>
                      </c:pt>
                      <c:pt idx="625">
                        <c:v>0.11357158229583399</c:v>
                      </c:pt>
                      <c:pt idx="626">
                        <c:v>0.11300736740006545</c:v>
                      </c:pt>
                      <c:pt idx="627">
                        <c:v>0.11352258422096895</c:v>
                      </c:pt>
                      <c:pt idx="628">
                        <c:v>0.11398031232587554</c:v>
                      </c:pt>
                      <c:pt idx="629">
                        <c:v>0.1146093862858457</c:v>
                      </c:pt>
                      <c:pt idx="630">
                        <c:v>0.11496422432981425</c:v>
                      </c:pt>
                      <c:pt idx="631">
                        <c:v>0.11569724968086394</c:v>
                      </c:pt>
                      <c:pt idx="632">
                        <c:v>0.1153073877422265</c:v>
                      </c:pt>
                      <c:pt idx="633">
                        <c:v>0.11644212655182681</c:v>
                      </c:pt>
                      <c:pt idx="634">
                        <c:v>0.1165114078249513</c:v>
                      </c:pt>
                      <c:pt idx="635">
                        <c:v>0.11690103391244618</c:v>
                      </c:pt>
                      <c:pt idx="636">
                        <c:v>0.11660439213790218</c:v>
                      </c:pt>
                      <c:pt idx="637">
                        <c:v>0.11722721604259473</c:v>
                      </c:pt>
                      <c:pt idx="638">
                        <c:v>0.11688476018361012</c:v>
                      </c:pt>
                      <c:pt idx="639">
                        <c:v>0.11753777303454925</c:v>
                      </c:pt>
                      <c:pt idx="640">
                        <c:v>0.11814302602912173</c:v>
                      </c:pt>
                      <c:pt idx="641">
                        <c:v>0.11914097117604225</c:v>
                      </c:pt>
                      <c:pt idx="642">
                        <c:v>0.11959073930488773</c:v>
                      </c:pt>
                      <c:pt idx="643">
                        <c:v>0.11985607184025802</c:v>
                      </c:pt>
                      <c:pt idx="644">
                        <c:v>0.1200521820652895</c:v>
                      </c:pt>
                      <c:pt idx="645">
                        <c:v>0.12084723626683019</c:v>
                      </c:pt>
                      <c:pt idx="646">
                        <c:v>0.12131516493365214</c:v>
                      </c:pt>
                      <c:pt idx="647">
                        <c:v>0.12214901664814252</c:v>
                      </c:pt>
                      <c:pt idx="648">
                        <c:v>0.12205096153562679</c:v>
                      </c:pt>
                      <c:pt idx="649">
                        <c:v>0.12220856906163677</c:v>
                      </c:pt>
                      <c:pt idx="650">
                        <c:v>0.12255739290147023</c:v>
                      </c:pt>
                      <c:pt idx="651">
                        <c:v>0.12339195216938829</c:v>
                      </c:pt>
                      <c:pt idx="652">
                        <c:v>0.12382444420204189</c:v>
                      </c:pt>
                      <c:pt idx="653">
                        <c:v>0.12316724499332249</c:v>
                      </c:pt>
                      <c:pt idx="654">
                        <c:v>0.12268640347644585</c:v>
                      </c:pt>
                      <c:pt idx="655">
                        <c:v>0.12300751480702954</c:v>
                      </c:pt>
                      <c:pt idx="656">
                        <c:v>0.12369897139420456</c:v>
                      </c:pt>
                      <c:pt idx="657">
                        <c:v>0.1247059968101133</c:v>
                      </c:pt>
                      <c:pt idx="658">
                        <c:v>0.12475405148040815</c:v>
                      </c:pt>
                      <c:pt idx="659">
                        <c:v>0.12471755351609831</c:v>
                      </c:pt>
                      <c:pt idx="660">
                        <c:v>0.12516767542165763</c:v>
                      </c:pt>
                      <c:pt idx="661">
                        <c:v>0.12578295208978854</c:v>
                      </c:pt>
                      <c:pt idx="662">
                        <c:v>0.12654858386129594</c:v>
                      </c:pt>
                      <c:pt idx="663">
                        <c:v>0.1269370896558637</c:v>
                      </c:pt>
                      <c:pt idx="664">
                        <c:v>0.12694699540385088</c:v>
                      </c:pt>
                      <c:pt idx="665">
                        <c:v>0.12754652900821647</c:v>
                      </c:pt>
                      <c:pt idx="666">
                        <c:v>0.1283605102639469</c:v>
                      </c:pt>
                      <c:pt idx="667">
                        <c:v>0.12918687370466131</c:v>
                      </c:pt>
                      <c:pt idx="668">
                        <c:v>0.12896853450944437</c:v>
                      </c:pt>
                      <c:pt idx="669">
                        <c:v>0.12914524597800101</c:v>
                      </c:pt>
                      <c:pt idx="670">
                        <c:v>0.129029325141437</c:v>
                      </c:pt>
                      <c:pt idx="671">
                        <c:v>0.12909123606635672</c:v>
                      </c:pt>
                      <c:pt idx="672">
                        <c:v>0.1287376952036722</c:v>
                      </c:pt>
                      <c:pt idx="673">
                        <c:v>0.12928032971989728</c:v>
                      </c:pt>
                      <c:pt idx="674">
                        <c:v>0.1292678885721277</c:v>
                      </c:pt>
                      <c:pt idx="675">
                        <c:v>0.12991417966550411</c:v>
                      </c:pt>
                      <c:pt idx="676">
                        <c:v>0.13011164603460526</c:v>
                      </c:pt>
                      <c:pt idx="677">
                        <c:v>0.1304440192572458</c:v>
                      </c:pt>
                      <c:pt idx="678">
                        <c:v>0.1314275774844707</c:v>
                      </c:pt>
                      <c:pt idx="679">
                        <c:v>0.13280925244032232</c:v>
                      </c:pt>
                      <c:pt idx="680">
                        <c:v>0.13272322573607667</c:v>
                      </c:pt>
                      <c:pt idx="681">
                        <c:v>0.13315194415044945</c:v>
                      </c:pt>
                      <c:pt idx="682">
                        <c:v>0.13385784662010572</c:v>
                      </c:pt>
                      <c:pt idx="683">
                        <c:v>0.13463515302316942</c:v>
                      </c:pt>
                      <c:pt idx="684">
                        <c:v>0.13494140573177238</c:v>
                      </c:pt>
                      <c:pt idx="685">
                        <c:v>0.13557360471938137</c:v>
                      </c:pt>
                      <c:pt idx="686">
                        <c:v>0.13588610748326196</c:v>
                      </c:pt>
                      <c:pt idx="687">
                        <c:v>0.13634365869981163</c:v>
                      </c:pt>
                      <c:pt idx="688">
                        <c:v>0.13746501295707214</c:v>
                      </c:pt>
                      <c:pt idx="689">
                        <c:v>0.13775133624412955</c:v>
                      </c:pt>
                      <c:pt idx="690">
                        <c:v>0.13792403824326277</c:v>
                      </c:pt>
                      <c:pt idx="691">
                        <c:v>0.13841867705197866</c:v>
                      </c:pt>
                      <c:pt idx="692">
                        <c:v>0.13813329716949146</c:v>
                      </c:pt>
                      <c:pt idx="693">
                        <c:v>0.1380447940282491</c:v>
                      </c:pt>
                      <c:pt idx="694">
                        <c:v>0.13825464258233416</c:v>
                      </c:pt>
                      <c:pt idx="695">
                        <c:v>0.13783541717644909</c:v>
                      </c:pt>
                      <c:pt idx="696">
                        <c:v>0.13776194954554435</c:v>
                      </c:pt>
                      <c:pt idx="697">
                        <c:v>0.1379400761209563</c:v>
                      </c:pt>
                      <c:pt idx="698">
                        <c:v>0.13818164665371452</c:v>
                      </c:pt>
                      <c:pt idx="699">
                        <c:v>0.13859326586025233</c:v>
                      </c:pt>
                      <c:pt idx="700">
                        <c:v>0.13831802757689485</c:v>
                      </c:pt>
                      <c:pt idx="701">
                        <c:v>0.13841000952248989</c:v>
                      </c:pt>
                      <c:pt idx="702">
                        <c:v>0.13883241891879944</c:v>
                      </c:pt>
                      <c:pt idx="703">
                        <c:v>0.13914297591075395</c:v>
                      </c:pt>
                      <c:pt idx="704">
                        <c:v>0.13903023906461437</c:v>
                      </c:pt>
                      <c:pt idx="705">
                        <c:v>0.1393362559220748</c:v>
                      </c:pt>
                      <c:pt idx="706">
                        <c:v>0.13882263109638354</c:v>
                      </c:pt>
                      <c:pt idx="707">
                        <c:v>0.13942829683045546</c:v>
                      </c:pt>
                      <c:pt idx="708">
                        <c:v>0.13941662219889919</c:v>
                      </c:pt>
                      <c:pt idx="709">
                        <c:v>0.13936001792468686</c:v>
                      </c:pt>
                      <c:pt idx="710">
                        <c:v>0.13995424487834504</c:v>
                      </c:pt>
                      <c:pt idx="711">
                        <c:v>0.140017747798477</c:v>
                      </c:pt>
                      <c:pt idx="712">
                        <c:v>0.13883772556950683</c:v>
                      </c:pt>
                      <c:pt idx="713">
                        <c:v>0.13924598389726325</c:v>
                      </c:pt>
                      <c:pt idx="714">
                        <c:v>0.13878106233250886</c:v>
                      </c:pt>
                      <c:pt idx="715">
                        <c:v>0.13773948472421632</c:v>
                      </c:pt>
                      <c:pt idx="716">
                        <c:v>0.13741636865892093</c:v>
                      </c:pt>
                      <c:pt idx="717">
                        <c:v>0.13627467224061535</c:v>
                      </c:pt>
                      <c:pt idx="718">
                        <c:v>0.13563404157466016</c:v>
                      </c:pt>
                      <c:pt idx="719">
                        <c:v>0.13671765964911245</c:v>
                      </c:pt>
                      <c:pt idx="720">
                        <c:v>0.13595603734702844</c:v>
                      </c:pt>
                      <c:pt idx="721">
                        <c:v>0.13564842849435582</c:v>
                      </c:pt>
                      <c:pt idx="722">
                        <c:v>0.13604383293484318</c:v>
                      </c:pt>
                      <c:pt idx="723">
                        <c:v>0.13584795856095425</c:v>
                      </c:pt>
                      <c:pt idx="724">
                        <c:v>0.13600202831982597</c:v>
                      </c:pt>
                      <c:pt idx="725">
                        <c:v>0.13600403305453765</c:v>
                      </c:pt>
                      <c:pt idx="726">
                        <c:v>0.13517507525125519</c:v>
                      </c:pt>
                      <c:pt idx="727">
                        <c:v>0.13461027072763027</c:v>
                      </c:pt>
                      <c:pt idx="728">
                        <c:v>0.13433279185841857</c:v>
                      </c:pt>
                      <c:pt idx="729">
                        <c:v>0.13402695188931507</c:v>
                      </c:pt>
                      <c:pt idx="730">
                        <c:v>0.13336244129517655</c:v>
                      </c:pt>
                      <c:pt idx="731">
                        <c:v>0.13261125540615043</c:v>
                      </c:pt>
                      <c:pt idx="732">
                        <c:v>0.131939079649879</c:v>
                      </c:pt>
                      <c:pt idx="733">
                        <c:v>0.13129479329121424</c:v>
                      </c:pt>
                      <c:pt idx="734">
                        <c:v>0.13121112509839417</c:v>
                      </c:pt>
                      <c:pt idx="735">
                        <c:v>0.13043883053210967</c:v>
                      </c:pt>
                      <c:pt idx="736">
                        <c:v>0.1301182498665967</c:v>
                      </c:pt>
                      <c:pt idx="737">
                        <c:v>0.13014041987399652</c:v>
                      </c:pt>
                      <c:pt idx="738">
                        <c:v>0.13007615043765131</c:v>
                      </c:pt>
                      <c:pt idx="739">
                        <c:v>0.13047910211470032</c:v>
                      </c:pt>
                      <c:pt idx="740">
                        <c:v>0.13040999772993275</c:v>
                      </c:pt>
                      <c:pt idx="741">
                        <c:v>0.13050109523374323</c:v>
                      </c:pt>
                      <c:pt idx="742">
                        <c:v>0.13043812297868201</c:v>
                      </c:pt>
                      <c:pt idx="743">
                        <c:v>0.13067043635409512</c:v>
                      </c:pt>
                      <c:pt idx="744">
                        <c:v>0.13007161030315717</c:v>
                      </c:pt>
                      <c:pt idx="745">
                        <c:v>0.13019395808335571</c:v>
                      </c:pt>
                      <c:pt idx="746">
                        <c:v>0.12968469650380163</c:v>
                      </c:pt>
                      <c:pt idx="747">
                        <c:v>0.12968793945701171</c:v>
                      </c:pt>
                      <c:pt idx="748">
                        <c:v>0.12950043779868337</c:v>
                      </c:pt>
                      <c:pt idx="749">
                        <c:v>0.12979843571729704</c:v>
                      </c:pt>
                      <c:pt idx="750">
                        <c:v>0.12955592177996858</c:v>
                      </c:pt>
                      <c:pt idx="751">
                        <c:v>0.12964312773992695</c:v>
                      </c:pt>
                      <c:pt idx="752">
                        <c:v>0.12894294466047757</c:v>
                      </c:pt>
                      <c:pt idx="753">
                        <c:v>0.12873409847374831</c:v>
                      </c:pt>
                      <c:pt idx="754">
                        <c:v>0.12806504774511568</c:v>
                      </c:pt>
                      <c:pt idx="755">
                        <c:v>0.12798356117536416</c:v>
                      </c:pt>
                      <c:pt idx="756">
                        <c:v>0.12743467660386149</c:v>
                      </c:pt>
                      <c:pt idx="757">
                        <c:v>0.12702382391353698</c:v>
                      </c:pt>
                      <c:pt idx="758">
                        <c:v>0.12670088473659852</c:v>
                      </c:pt>
                      <c:pt idx="759">
                        <c:v>0.12682724198622042</c:v>
                      </c:pt>
                      <c:pt idx="760">
                        <c:v>0.12705377700864101</c:v>
                      </c:pt>
                      <c:pt idx="761">
                        <c:v>0.12721781147828548</c:v>
                      </c:pt>
                      <c:pt idx="762">
                        <c:v>0.12731274156316241</c:v>
                      </c:pt>
                      <c:pt idx="763">
                        <c:v>0.12696951918796454</c:v>
                      </c:pt>
                      <c:pt idx="764">
                        <c:v>0.12777966786262851</c:v>
                      </c:pt>
                      <c:pt idx="765">
                        <c:v>0.12786528182737467</c:v>
                      </c:pt>
                      <c:pt idx="766">
                        <c:v>0.1277330872619746</c:v>
                      </c:pt>
                      <c:pt idx="767">
                        <c:v>0.12734045407241221</c:v>
                      </c:pt>
                      <c:pt idx="768">
                        <c:v>0.12752376937296028</c:v>
                      </c:pt>
                      <c:pt idx="769">
                        <c:v>0.12685566204889784</c:v>
                      </c:pt>
                      <c:pt idx="770">
                        <c:v>0.1271017137533646</c:v>
                      </c:pt>
                      <c:pt idx="771">
                        <c:v>0.12602493536204626</c:v>
                      </c:pt>
                      <c:pt idx="772">
                        <c:v>0.12620842755095124</c:v>
                      </c:pt>
                      <c:pt idx="773">
                        <c:v>0.12625577466781843</c:v>
                      </c:pt>
                      <c:pt idx="774">
                        <c:v>0.12657588363104627</c:v>
                      </c:pt>
                      <c:pt idx="775">
                        <c:v>0.12617611594442169</c:v>
                      </c:pt>
                      <c:pt idx="776">
                        <c:v>0.12571113541688164</c:v>
                      </c:pt>
                      <c:pt idx="777">
                        <c:v>0.12580665512961495</c:v>
                      </c:pt>
                      <c:pt idx="778">
                        <c:v>0.12546779600055427</c:v>
                      </c:pt>
                      <c:pt idx="779">
                        <c:v>0.12508748603319017</c:v>
                      </c:pt>
                      <c:pt idx="780">
                        <c:v>0.12538318440316396</c:v>
                      </c:pt>
                      <c:pt idx="781">
                        <c:v>0.12531726400882084</c:v>
                      </c:pt>
                      <c:pt idx="782">
                        <c:v>0.12548200603189297</c:v>
                      </c:pt>
                      <c:pt idx="783">
                        <c:v>0.12611320265214609</c:v>
                      </c:pt>
                      <c:pt idx="784">
                        <c:v>0.12610819081536689</c:v>
                      </c:pt>
                      <c:pt idx="785">
                        <c:v>0.12703874149830335</c:v>
                      </c:pt>
                      <c:pt idx="786">
                        <c:v>0.12756138763019723</c:v>
                      </c:pt>
                      <c:pt idx="787">
                        <c:v>0.12773904250332405</c:v>
                      </c:pt>
                      <c:pt idx="788">
                        <c:v>0.12760283846850062</c:v>
                      </c:pt>
                      <c:pt idx="789">
                        <c:v>0.12808527198058944</c:v>
                      </c:pt>
                      <c:pt idx="790">
                        <c:v>0.12793633198406826</c:v>
                      </c:pt>
                      <c:pt idx="791">
                        <c:v>0.12852153763152388</c:v>
                      </c:pt>
                      <c:pt idx="792">
                        <c:v>0.12856693897646501</c:v>
                      </c:pt>
                      <c:pt idx="793">
                        <c:v>0.12798715790528808</c:v>
                      </c:pt>
                      <c:pt idx="794">
                        <c:v>0.12701598186304716</c:v>
                      </c:pt>
                      <c:pt idx="795">
                        <c:v>0.12710077034879438</c:v>
                      </c:pt>
                      <c:pt idx="796">
                        <c:v>0.12741451133117335</c:v>
                      </c:pt>
                      <c:pt idx="797">
                        <c:v>0.12788120177949688</c:v>
                      </c:pt>
                      <c:pt idx="798">
                        <c:v>0.12780920821823308</c:v>
                      </c:pt>
                      <c:pt idx="799">
                        <c:v>0.12725578351223626</c:v>
                      </c:pt>
                      <c:pt idx="800">
                        <c:v>0.12788603672791918</c:v>
                      </c:pt>
                      <c:pt idx="801">
                        <c:v>0.12887731908006261</c:v>
                      </c:pt>
                      <c:pt idx="802">
                        <c:v>0.12907425478409304</c:v>
                      </c:pt>
                      <c:pt idx="803">
                        <c:v>0.12872596160933028</c:v>
                      </c:pt>
                      <c:pt idx="804">
                        <c:v>0.12866092565677176</c:v>
                      </c:pt>
                      <c:pt idx="805">
                        <c:v>0.12879341503609998</c:v>
                      </c:pt>
                      <c:pt idx="806">
                        <c:v>0.12917502218474811</c:v>
                      </c:pt>
                      <c:pt idx="807">
                        <c:v>0.12922089523197436</c:v>
                      </c:pt>
                      <c:pt idx="808">
                        <c:v>0.12969949616299675</c:v>
                      </c:pt>
                      <c:pt idx="809">
                        <c:v>0.13069962293298587</c:v>
                      </c:pt>
                      <c:pt idx="810">
                        <c:v>0.1314436153621642</c:v>
                      </c:pt>
                      <c:pt idx="811">
                        <c:v>0.1323745787846001</c:v>
                      </c:pt>
                      <c:pt idx="812">
                        <c:v>0.13309133040681373</c:v>
                      </c:pt>
                      <c:pt idx="813">
                        <c:v>0.13346692335132684</c:v>
                      </c:pt>
                      <c:pt idx="814">
                        <c:v>0.13484394024711305</c:v>
                      </c:pt>
                      <c:pt idx="815">
                        <c:v>0.13546293157073913</c:v>
                      </c:pt>
                      <c:pt idx="816">
                        <c:v>0.13537283643428449</c:v>
                      </c:pt>
                      <c:pt idx="817">
                        <c:v>0.1350093308608272</c:v>
                      </c:pt>
                      <c:pt idx="818">
                        <c:v>0.1353896408281913</c:v>
                      </c:pt>
                      <c:pt idx="819">
                        <c:v>0.13566493807433438</c:v>
                      </c:pt>
                      <c:pt idx="820">
                        <c:v>0.13646246871287188</c:v>
                      </c:pt>
                      <c:pt idx="821">
                        <c:v>0.13614990698620566</c:v>
                      </c:pt>
                      <c:pt idx="822">
                        <c:v>0.13655545302582275</c:v>
                      </c:pt>
                      <c:pt idx="823">
                        <c:v>0.13716100083432342</c:v>
                      </c:pt>
                      <c:pt idx="824">
                        <c:v>0.13833259138494738</c:v>
                      </c:pt>
                      <c:pt idx="825">
                        <c:v>0.13908354142283097</c:v>
                      </c:pt>
                      <c:pt idx="826">
                        <c:v>0.13947428780325299</c:v>
                      </c:pt>
                      <c:pt idx="827">
                        <c:v>0.14001939875647487</c:v>
                      </c:pt>
                      <c:pt idx="828">
                        <c:v>0.14102194300067511</c:v>
                      </c:pt>
                      <c:pt idx="829">
                        <c:v>0.1410129806572582</c:v>
                      </c:pt>
                      <c:pt idx="830">
                        <c:v>0.14120006957608705</c:v>
                      </c:pt>
                      <c:pt idx="831">
                        <c:v>0.1415741884509592</c:v>
                      </c:pt>
                      <c:pt idx="832">
                        <c:v>0.1419784962720779</c:v>
                      </c:pt>
                      <c:pt idx="833">
                        <c:v>0.14202083155216585</c:v>
                      </c:pt>
                      <c:pt idx="834">
                        <c:v>0.14207861508209096</c:v>
                      </c:pt>
                      <c:pt idx="835">
                        <c:v>0.14217154043225619</c:v>
                      </c:pt>
                      <c:pt idx="836">
                        <c:v>0.14231782710342367</c:v>
                      </c:pt>
                      <c:pt idx="837">
                        <c:v>0.14219388732801294</c:v>
                      </c:pt>
                      <c:pt idx="838">
                        <c:v>0.14212366265031828</c:v>
                      </c:pt>
                      <c:pt idx="839">
                        <c:v>0.14230167130015892</c:v>
                      </c:pt>
                      <c:pt idx="840">
                        <c:v>0.14332379118919095</c:v>
                      </c:pt>
                      <c:pt idx="841">
                        <c:v>0.14378812312608899</c:v>
                      </c:pt>
                      <c:pt idx="842">
                        <c:v>0.1443648970951984</c:v>
                      </c:pt>
                      <c:pt idx="843">
                        <c:v>0.14478176398965792</c:v>
                      </c:pt>
                      <c:pt idx="844">
                        <c:v>0.14602063107869467</c:v>
                      </c:pt>
                      <c:pt idx="845">
                        <c:v>0.14711562897077513</c:v>
                      </c:pt>
                      <c:pt idx="846">
                        <c:v>0.14736344955881098</c:v>
                      </c:pt>
                      <c:pt idx="847">
                        <c:v>0.14742211753052062</c:v>
                      </c:pt>
                      <c:pt idx="848">
                        <c:v>0.14801734685153467</c:v>
                      </c:pt>
                      <c:pt idx="849">
                        <c:v>0.14739322576555808</c:v>
                      </c:pt>
                      <c:pt idx="850">
                        <c:v>0.14750006633313387</c:v>
                      </c:pt>
                      <c:pt idx="851">
                        <c:v>0.14665430413594463</c:v>
                      </c:pt>
                      <c:pt idx="852">
                        <c:v>0.14590506401884451</c:v>
                      </c:pt>
                      <c:pt idx="853">
                        <c:v>0.14574114747477132</c:v>
                      </c:pt>
                      <c:pt idx="854">
                        <c:v>0.14533041271001809</c:v>
                      </c:pt>
                      <c:pt idx="855">
                        <c:v>0.1449242770425446</c:v>
                      </c:pt>
                      <c:pt idx="856">
                        <c:v>0.14505829945429943</c:v>
                      </c:pt>
                      <c:pt idx="857">
                        <c:v>0.14475676376854749</c:v>
                      </c:pt>
                      <c:pt idx="858">
                        <c:v>0.14467238802229973</c:v>
                      </c:pt>
                      <c:pt idx="859">
                        <c:v>0.14485977175505682</c:v>
                      </c:pt>
                      <c:pt idx="860">
                        <c:v>0.143919020510205</c:v>
                      </c:pt>
                      <c:pt idx="861">
                        <c:v>0.14280704133586086</c:v>
                      </c:pt>
                      <c:pt idx="862">
                        <c:v>0.14164494379372461</c:v>
                      </c:pt>
                      <c:pt idx="863">
                        <c:v>0.14108762754387569</c:v>
                      </c:pt>
                      <c:pt idx="864">
                        <c:v>0.13971762721958039</c:v>
                      </c:pt>
                      <c:pt idx="865">
                        <c:v>0.13874291341020117</c:v>
                      </c:pt>
                      <c:pt idx="866">
                        <c:v>0.13726742866239974</c:v>
                      </c:pt>
                      <c:pt idx="867">
                        <c:v>0.13593805369740888</c:v>
                      </c:pt>
                      <c:pt idx="868">
                        <c:v>0.13575432565736137</c:v>
                      </c:pt>
                      <c:pt idx="869">
                        <c:v>0.13440832318682067</c:v>
                      </c:pt>
                      <c:pt idx="870">
                        <c:v>0.13261555968950198</c:v>
                      </c:pt>
                      <c:pt idx="871">
                        <c:v>0.13156708343528983</c:v>
                      </c:pt>
                      <c:pt idx="872">
                        <c:v>0.13060374944353872</c:v>
                      </c:pt>
                      <c:pt idx="873">
                        <c:v>0.12920043514535801</c:v>
                      </c:pt>
                      <c:pt idx="874">
                        <c:v>0.12814506024522623</c:v>
                      </c:pt>
                      <c:pt idx="875">
                        <c:v>0.12688838639492683</c:v>
                      </c:pt>
                      <c:pt idx="876">
                        <c:v>0.12605311957358115</c:v>
                      </c:pt>
                      <c:pt idx="877">
                        <c:v>0.12485705946691746</c:v>
                      </c:pt>
                      <c:pt idx="878">
                        <c:v>0.12393458668561337</c:v>
                      </c:pt>
                      <c:pt idx="879">
                        <c:v>0.12190479279003058</c:v>
                      </c:pt>
                      <c:pt idx="880">
                        <c:v>0.11978873633905961</c:v>
                      </c:pt>
                      <c:pt idx="881">
                        <c:v>0.11787397883825625</c:v>
                      </c:pt>
                      <c:pt idx="882">
                        <c:v>0.11559589265235248</c:v>
                      </c:pt>
                      <c:pt idx="883">
                        <c:v>0.11373396580748062</c:v>
                      </c:pt>
                      <c:pt idx="884">
                        <c:v>0.11212982426141742</c:v>
                      </c:pt>
                      <c:pt idx="885">
                        <c:v>0.11071689902917774</c:v>
                      </c:pt>
                      <c:pt idx="886">
                        <c:v>0.10972266853775241</c:v>
                      </c:pt>
                      <c:pt idx="887">
                        <c:v>0.10819116914359503</c:v>
                      </c:pt>
                      <c:pt idx="888">
                        <c:v>0.10651686188262278</c:v>
                      </c:pt>
                      <c:pt idx="889">
                        <c:v>0.10444166664209885</c:v>
                      </c:pt>
                      <c:pt idx="890">
                        <c:v>0.10180803485879887</c:v>
                      </c:pt>
                      <c:pt idx="891">
                        <c:v>9.9648345946455899E-2</c:v>
                      </c:pt>
                      <c:pt idx="892">
                        <c:v>9.6723320076533711E-2</c:v>
                      </c:pt>
                      <c:pt idx="893">
                        <c:v>9.399965211956475E-2</c:v>
                      </c:pt>
                      <c:pt idx="894">
                        <c:v>9.2781716819429427E-2</c:v>
                      </c:pt>
                      <c:pt idx="895">
                        <c:v>9.1008941706441984E-2</c:v>
                      </c:pt>
                      <c:pt idx="896">
                        <c:v>8.9271957004336724E-2</c:v>
                      </c:pt>
                      <c:pt idx="897">
                        <c:v>8.8114517522265831E-2</c:v>
                      </c:pt>
                      <c:pt idx="898">
                        <c:v>8.6663207516575927E-2</c:v>
                      </c:pt>
                      <c:pt idx="899">
                        <c:v>8.5450107164862898E-2</c:v>
                      </c:pt>
                      <c:pt idx="900">
                        <c:v>8.4490134051893165E-2</c:v>
                      </c:pt>
                      <c:pt idx="901">
                        <c:v>8.2258923280571467E-2</c:v>
                      </c:pt>
                      <c:pt idx="902">
                        <c:v>8.1318584775219138E-2</c:v>
                      </c:pt>
                      <c:pt idx="903">
                        <c:v>8.0324059469865608E-2</c:v>
                      </c:pt>
                      <c:pt idx="904">
                        <c:v>7.8739788382562348E-2</c:v>
                      </c:pt>
                      <c:pt idx="905">
                        <c:v>7.7540721173831137E-2</c:v>
                      </c:pt>
                      <c:pt idx="906">
                        <c:v>7.6300969643009822E-2</c:v>
                      </c:pt>
                      <c:pt idx="907">
                        <c:v>7.5078140431666565E-2</c:v>
                      </c:pt>
                      <c:pt idx="908">
                        <c:v>7.4324478105643618E-2</c:v>
                      </c:pt>
                      <c:pt idx="909">
                        <c:v>7.3570462002906872E-2</c:v>
                      </c:pt>
                      <c:pt idx="910">
                        <c:v>7.2510075265995871E-2</c:v>
                      </c:pt>
                      <c:pt idx="911">
                        <c:v>7.2031179521045291E-2</c:v>
                      </c:pt>
                      <c:pt idx="912">
                        <c:v>7.1203872675760699E-2</c:v>
                      </c:pt>
                      <c:pt idx="913">
                        <c:v>7.0306635966709621E-2</c:v>
                      </c:pt>
                      <c:pt idx="914">
                        <c:v>6.9393066566036846E-2</c:v>
                      </c:pt>
                      <c:pt idx="915">
                        <c:v>6.923374911924339E-2</c:v>
                      </c:pt>
                      <c:pt idx="916">
                        <c:v>6.842937879757191E-2</c:v>
                      </c:pt>
                      <c:pt idx="917">
                        <c:v>6.8139105003876807E-2</c:v>
                      </c:pt>
                      <c:pt idx="918">
                        <c:v>6.8076840302243244E-2</c:v>
                      </c:pt>
                      <c:pt idx="919">
                        <c:v>6.75334982325905E-2</c:v>
                      </c:pt>
                      <c:pt idx="920">
                        <c:v>6.6653537619731307E-2</c:v>
                      </c:pt>
                      <c:pt idx="921">
                        <c:v>6.5818329761171246E-2</c:v>
                      </c:pt>
                      <c:pt idx="922">
                        <c:v>6.5707361798600816E-2</c:v>
                      </c:pt>
                      <c:pt idx="923">
                        <c:v>6.5366144158114606E-2</c:v>
                      </c:pt>
                      <c:pt idx="924">
                        <c:v>6.5186484550276105E-2</c:v>
                      </c:pt>
                      <c:pt idx="925">
                        <c:v>6.4683767839927839E-2</c:v>
                      </c:pt>
                      <c:pt idx="926">
                        <c:v>6.5163312175520433E-2</c:v>
                      </c:pt>
                      <c:pt idx="927">
                        <c:v>6.5729531806000649E-2</c:v>
                      </c:pt>
                      <c:pt idx="928">
                        <c:v>6.628661220470701E-2</c:v>
                      </c:pt>
                      <c:pt idx="929">
                        <c:v>6.5743859762910653E-2</c:v>
                      </c:pt>
                      <c:pt idx="930">
                        <c:v>6.588371949044361E-2</c:v>
                      </c:pt>
                      <c:pt idx="931">
                        <c:v>6.5761430673030724E-2</c:v>
                      </c:pt>
                      <c:pt idx="932">
                        <c:v>6.6495281503079331E-2</c:v>
                      </c:pt>
                      <c:pt idx="933">
                        <c:v>6.6710141893943642E-2</c:v>
                      </c:pt>
                      <c:pt idx="934">
                        <c:v>6.6757017308525735E-2</c:v>
                      </c:pt>
                      <c:pt idx="935">
                        <c:v>6.7339038965556888E-2</c:v>
                      </c:pt>
                      <c:pt idx="936">
                        <c:v>6.8213869816065587E-2</c:v>
                      </c:pt>
                      <c:pt idx="937">
                        <c:v>6.9150729517065315E-2</c:v>
                      </c:pt>
                      <c:pt idx="938">
                        <c:v>6.9573669578445574E-2</c:v>
                      </c:pt>
                      <c:pt idx="939">
                        <c:v>7.0535883277269562E-2</c:v>
                      </c:pt>
                      <c:pt idx="940">
                        <c:v>7.0457285884014301E-2</c:v>
                      </c:pt>
                      <c:pt idx="941">
                        <c:v>7.1147799066619111E-2</c:v>
                      </c:pt>
                      <c:pt idx="942">
                        <c:v>7.2334012388081265E-2</c:v>
                      </c:pt>
                      <c:pt idx="943">
                        <c:v>7.318584775219121E-2</c:v>
                      </c:pt>
                      <c:pt idx="944">
                        <c:v>7.309551676459404E-2</c:v>
                      </c:pt>
                      <c:pt idx="945">
                        <c:v>7.4210562003791308E-2</c:v>
                      </c:pt>
                      <c:pt idx="946">
                        <c:v>7.4587746943516608E-2</c:v>
                      </c:pt>
                      <c:pt idx="947">
                        <c:v>7.6630276800797176E-2</c:v>
                      </c:pt>
                      <c:pt idx="948">
                        <c:v>7.9037727338390387E-2</c:v>
                      </c:pt>
                      <c:pt idx="949">
                        <c:v>8.0309436699027417E-2</c:v>
                      </c:pt>
                      <c:pt idx="950">
                        <c:v>8.1904910715601853E-2</c:v>
                      </c:pt>
                      <c:pt idx="951">
                        <c:v>8.4604109116531115E-2</c:v>
                      </c:pt>
                      <c:pt idx="952">
                        <c:v>8.6956016710053458E-2</c:v>
                      </c:pt>
                      <c:pt idx="953">
                        <c:v>8.9291119909669023E-2</c:v>
                      </c:pt>
                      <c:pt idx="954">
                        <c:v>9.1513545225930665E-2</c:v>
                      </c:pt>
                      <c:pt idx="955">
                        <c:v>9.3713210906936101E-2</c:v>
                      </c:pt>
                      <c:pt idx="956">
                        <c:v>9.6445959132893291E-2</c:v>
                      </c:pt>
                      <c:pt idx="957">
                        <c:v>9.9387081843294603E-2</c:v>
                      </c:pt>
                      <c:pt idx="958">
                        <c:v>0.1015603321963343</c:v>
                      </c:pt>
                      <c:pt idx="959">
                        <c:v>0.10457173854721594</c:v>
                      </c:pt>
                      <c:pt idx="960">
                        <c:v>0.10776604745914617</c:v>
                      </c:pt>
                      <c:pt idx="961">
                        <c:v>0.11096247903135936</c:v>
                      </c:pt>
                      <c:pt idx="962">
                        <c:v>0.11431186006951713</c:v>
                      </c:pt>
                      <c:pt idx="963">
                        <c:v>0.11776643071725282</c:v>
                      </c:pt>
                      <c:pt idx="964">
                        <c:v>0.1215093883495432</c:v>
                      </c:pt>
                      <c:pt idx="965">
                        <c:v>0.12568489697727281</c:v>
                      </c:pt>
                      <c:pt idx="966">
                        <c:v>0.12991565373514508</c:v>
                      </c:pt>
                      <c:pt idx="967">
                        <c:v>0.13410242425493152</c:v>
                      </c:pt>
                      <c:pt idx="968">
                        <c:v>0.13865216968310451</c:v>
                      </c:pt>
                      <c:pt idx="969">
                        <c:v>0.14317573563445432</c:v>
                      </c:pt>
                      <c:pt idx="970">
                        <c:v>0.14792076580865987</c:v>
                      </c:pt>
                      <c:pt idx="971">
                        <c:v>0.15273767161855795</c:v>
                      </c:pt>
                      <c:pt idx="972">
                        <c:v>0.1583177917257523</c:v>
                      </c:pt>
                      <c:pt idx="973">
                        <c:v>0.16373995053022286</c:v>
                      </c:pt>
                      <c:pt idx="974">
                        <c:v>0.16903309875971781</c:v>
                      </c:pt>
                      <c:pt idx="975">
                        <c:v>0.17426869931043024</c:v>
                      </c:pt>
                      <c:pt idx="976">
                        <c:v>0.18003024790903224</c:v>
                      </c:pt>
                      <c:pt idx="977">
                        <c:v>0.18599627944822628</c:v>
                      </c:pt>
                      <c:pt idx="978">
                        <c:v>0.19242923728688641</c:v>
                      </c:pt>
                      <c:pt idx="979">
                        <c:v>0.19888230143544905</c:v>
                      </c:pt>
                      <c:pt idx="980">
                        <c:v>0.20577422559751415</c:v>
                      </c:pt>
                      <c:pt idx="981">
                        <c:v>0.21307228542705273</c:v>
                      </c:pt>
                      <c:pt idx="982">
                        <c:v>0.2206712913144869</c:v>
                      </c:pt>
                      <c:pt idx="983">
                        <c:v>0.22868333151531411</c:v>
                      </c:pt>
                      <c:pt idx="984">
                        <c:v>0.23592543566128241</c:v>
                      </c:pt>
                      <c:pt idx="985">
                        <c:v>0.24426642924318318</c:v>
                      </c:pt>
                      <c:pt idx="986">
                        <c:v>0.25218973045162552</c:v>
                      </c:pt>
                      <c:pt idx="987">
                        <c:v>0.26017918790555344</c:v>
                      </c:pt>
                      <c:pt idx="988">
                        <c:v>0.26832454296470781</c:v>
                      </c:pt>
                      <c:pt idx="989">
                        <c:v>0.27669336698142971</c:v>
                      </c:pt>
                      <c:pt idx="990">
                        <c:v>0.28410475328496421</c:v>
                      </c:pt>
                      <c:pt idx="991">
                        <c:v>0.29290913539919283</c:v>
                      </c:pt>
                      <c:pt idx="992">
                        <c:v>0.29992399696931288</c:v>
                      </c:pt>
                      <c:pt idx="993">
                        <c:v>0.30767388862519424</c:v>
                      </c:pt>
                      <c:pt idx="994">
                        <c:v>0.3151004873274233</c:v>
                      </c:pt>
                      <c:pt idx="995">
                        <c:v>0.32205172805184007</c:v>
                      </c:pt>
                      <c:pt idx="996">
                        <c:v>0.32971075805505362</c:v>
                      </c:pt>
                      <c:pt idx="997">
                        <c:v>0.33820965397689251</c:v>
                      </c:pt>
                      <c:pt idx="998">
                        <c:v>0.34546555541470003</c:v>
                      </c:pt>
                      <c:pt idx="999">
                        <c:v>0.35366079299050407</c:v>
                      </c:pt>
                      <c:pt idx="1000">
                        <c:v>0.36157855169709641</c:v>
                      </c:pt>
                      <c:pt idx="1001">
                        <c:v>0.36997662125549458</c:v>
                      </c:pt>
                      <c:pt idx="1002">
                        <c:v>0.37915541705852351</c:v>
                      </c:pt>
                      <c:pt idx="1003">
                        <c:v>0.38761362865827237</c:v>
                      </c:pt>
                      <c:pt idx="1004">
                        <c:v>0.39556806221753144</c:v>
                      </c:pt>
                      <c:pt idx="1005">
                        <c:v>0.40508253315919662</c:v>
                      </c:pt>
                      <c:pt idx="1006">
                        <c:v>0.41375159568038633</c:v>
                      </c:pt>
                      <c:pt idx="1007">
                        <c:v>0.42257048263988189</c:v>
                      </c:pt>
                      <c:pt idx="1008">
                        <c:v>0.43103777450861891</c:v>
                      </c:pt>
                      <c:pt idx="1009">
                        <c:v>0.43959881720652011</c:v>
                      </c:pt>
                      <c:pt idx="1010">
                        <c:v>0.44920108373600004</c:v>
                      </c:pt>
                      <c:pt idx="1011">
                        <c:v>0.45892422397603755</c:v>
                      </c:pt>
                      <c:pt idx="1012">
                        <c:v>0.46764776811115666</c:v>
                      </c:pt>
                      <c:pt idx="1013">
                        <c:v>0.47703676624498448</c:v>
                      </c:pt>
                      <c:pt idx="1014">
                        <c:v>0.48687458910308762</c:v>
                      </c:pt>
                      <c:pt idx="1015">
                        <c:v>0.49678782536402155</c:v>
                      </c:pt>
                      <c:pt idx="1016">
                        <c:v>0.50775189639059315</c:v>
                      </c:pt>
                      <c:pt idx="1017">
                        <c:v>0.51592779417270795</c:v>
                      </c:pt>
                      <c:pt idx="1018">
                        <c:v>0.52481389870783057</c:v>
                      </c:pt>
                      <c:pt idx="1019">
                        <c:v>0.5342190526449232</c:v>
                      </c:pt>
                      <c:pt idx="1020">
                        <c:v>0.54251470384466849</c:v>
                      </c:pt>
                      <c:pt idx="1021">
                        <c:v>0.55128583094779737</c:v>
                      </c:pt>
                      <c:pt idx="1022">
                        <c:v>0.5611744797271202</c:v>
                      </c:pt>
                      <c:pt idx="1023">
                        <c:v>0.56882460634970244</c:v>
                      </c:pt>
                      <c:pt idx="1024">
                        <c:v>0.57855328909158987</c:v>
                      </c:pt>
                      <c:pt idx="1025">
                        <c:v>0.58795354911747455</c:v>
                      </c:pt>
                      <c:pt idx="1026">
                        <c:v>0.59762497899450762</c:v>
                      </c:pt>
                      <c:pt idx="1027">
                        <c:v>0.60853604247679083</c:v>
                      </c:pt>
                      <c:pt idx="1028">
                        <c:v>0.61741996538884492</c:v>
                      </c:pt>
                      <c:pt idx="1029">
                        <c:v>0.62677382170243257</c:v>
                      </c:pt>
                      <c:pt idx="1030">
                        <c:v>0.6371082291411776</c:v>
                      </c:pt>
                      <c:pt idx="1031">
                        <c:v>0.6469066648584747</c:v>
                      </c:pt>
                      <c:pt idx="1032">
                        <c:v>0.65661488751374575</c:v>
                      </c:pt>
                      <c:pt idx="1033">
                        <c:v>0.66629893542690533</c:v>
                      </c:pt>
                      <c:pt idx="1034">
                        <c:v>0.67572354708325844</c:v>
                      </c:pt>
                      <c:pt idx="1035">
                        <c:v>0.68599132657423267</c:v>
                      </c:pt>
                      <c:pt idx="1036">
                        <c:v>0.69444953817398158</c:v>
                      </c:pt>
                      <c:pt idx="1037">
                        <c:v>0.70399915093588683</c:v>
                      </c:pt>
                      <c:pt idx="1038">
                        <c:v>0.7129048900786269</c:v>
                      </c:pt>
                      <c:pt idx="1039">
                        <c:v>0.7227381138394503</c:v>
                      </c:pt>
                      <c:pt idx="1040">
                        <c:v>0.73217039065793632</c:v>
                      </c:pt>
                      <c:pt idx="1041">
                        <c:v>0.74077188182678499</c:v>
                      </c:pt>
                      <c:pt idx="1042">
                        <c:v>0.75083093305660131</c:v>
                      </c:pt>
                      <c:pt idx="1043">
                        <c:v>0.75984280521348957</c:v>
                      </c:pt>
                      <c:pt idx="1044">
                        <c:v>0.76713886030831646</c:v>
                      </c:pt>
                      <c:pt idx="1045">
                        <c:v>0.77565957246084138</c:v>
                      </c:pt>
                      <c:pt idx="1046">
                        <c:v>0.78263781814108035</c:v>
                      </c:pt>
                      <c:pt idx="1047">
                        <c:v>0.78962962526201597</c:v>
                      </c:pt>
                      <c:pt idx="1048">
                        <c:v>0.79711141313160205</c:v>
                      </c:pt>
                      <c:pt idx="1049">
                        <c:v>0.8031179521045293</c:v>
                      </c:pt>
                      <c:pt idx="1050">
                        <c:v>0.81023004330816606</c:v>
                      </c:pt>
                      <c:pt idx="1051">
                        <c:v>0.81762751439429016</c:v>
                      </c:pt>
                      <c:pt idx="1052">
                        <c:v>0.82381035209627451</c:v>
                      </c:pt>
                      <c:pt idx="1053">
                        <c:v>0.82967125298867628</c:v>
                      </c:pt>
                      <c:pt idx="1054">
                        <c:v>0.83465066023579226</c:v>
                      </c:pt>
                      <c:pt idx="1055">
                        <c:v>0.83897027391162071</c:v>
                      </c:pt>
                      <c:pt idx="1056">
                        <c:v>0.84398152106298108</c:v>
                      </c:pt>
                      <c:pt idx="1057">
                        <c:v>0.84837660710442608</c:v>
                      </c:pt>
                      <c:pt idx="1058">
                        <c:v>0.85243914303487356</c:v>
                      </c:pt>
                      <c:pt idx="1059">
                        <c:v>0.85565320447999249</c:v>
                      </c:pt>
                      <c:pt idx="1060">
                        <c:v>0.85898106410139252</c:v>
                      </c:pt>
                      <c:pt idx="1061">
                        <c:v>0.86309135988820662</c:v>
                      </c:pt>
                      <c:pt idx="1062">
                        <c:v>0.86777713246284616</c:v>
                      </c:pt>
                      <c:pt idx="1063">
                        <c:v>0.87002125608422254</c:v>
                      </c:pt>
                      <c:pt idx="1064">
                        <c:v>0.87291220146404602</c:v>
                      </c:pt>
                      <c:pt idx="1065">
                        <c:v>0.87589748730089012</c:v>
                      </c:pt>
                      <c:pt idx="1066">
                        <c:v>0.88022712465027708</c:v>
                      </c:pt>
                      <c:pt idx="1067">
                        <c:v>0.88457327157964261</c:v>
                      </c:pt>
                      <c:pt idx="1068">
                        <c:v>0.88887165865264139</c:v>
                      </c:pt>
                      <c:pt idx="1069">
                        <c:v>0.8909430213120989</c:v>
                      </c:pt>
                      <c:pt idx="1070">
                        <c:v>0.89426852242207333</c:v>
                      </c:pt>
                      <c:pt idx="1071">
                        <c:v>0.89802681037862964</c:v>
                      </c:pt>
                      <c:pt idx="1072">
                        <c:v>0.90146375115345956</c:v>
                      </c:pt>
                      <c:pt idx="1073">
                        <c:v>0.90466896818073272</c:v>
                      </c:pt>
                      <c:pt idx="1074">
                        <c:v>0.90776451442671957</c:v>
                      </c:pt>
                      <c:pt idx="1075">
                        <c:v>0.9095015580916106</c:v>
                      </c:pt>
                      <c:pt idx="1076">
                        <c:v>0.91383119544099756</c:v>
                      </c:pt>
                      <c:pt idx="1077">
                        <c:v>0.9186289973083489</c:v>
                      </c:pt>
                      <c:pt idx="1078">
                        <c:v>0.92180709145422868</c:v>
                      </c:pt>
                      <c:pt idx="1079">
                        <c:v>0.9254692700701953</c:v>
                      </c:pt>
                      <c:pt idx="1080">
                        <c:v>0.92828592234011509</c:v>
                      </c:pt>
                      <c:pt idx="1081">
                        <c:v>0.93281544353281431</c:v>
                      </c:pt>
                      <c:pt idx="1082">
                        <c:v>0.93676241240341174</c:v>
                      </c:pt>
                      <c:pt idx="1083">
                        <c:v>0.9406168097005575</c:v>
                      </c:pt>
                      <c:pt idx="1084">
                        <c:v>0.94411801991173283</c:v>
                      </c:pt>
                      <c:pt idx="1085">
                        <c:v>0.9479971815788466</c:v>
                      </c:pt>
                      <c:pt idx="1086">
                        <c:v>0.95163341656913247</c:v>
                      </c:pt>
                      <c:pt idx="1087">
                        <c:v>0.95522425021447721</c:v>
                      </c:pt>
                      <c:pt idx="1088">
                        <c:v>0.95756271429287421</c:v>
                      </c:pt>
                      <c:pt idx="1089">
                        <c:v>0.96095897074561398</c:v>
                      </c:pt>
                      <c:pt idx="1090">
                        <c:v>0.9633575768653615</c:v>
                      </c:pt>
                      <c:pt idx="1091">
                        <c:v>0.96560759676530161</c:v>
                      </c:pt>
                      <c:pt idx="1092">
                        <c:v>0.96834936629746149</c:v>
                      </c:pt>
                      <c:pt idx="1093">
                        <c:v>0.97034820473058436</c:v>
                      </c:pt>
                      <c:pt idx="1094">
                        <c:v>0.9730716957991965</c:v>
                      </c:pt>
                      <c:pt idx="1095">
                        <c:v>0.9748358623454807</c:v>
                      </c:pt>
                      <c:pt idx="1096">
                        <c:v>0.97607879786672658</c:v>
                      </c:pt>
                      <c:pt idx="1097">
                        <c:v>0.97727220464803644</c:v>
                      </c:pt>
                      <c:pt idx="1098">
                        <c:v>0.97912717388420301</c:v>
                      </c:pt>
                      <c:pt idx="1099">
                        <c:v>0.9796419190028216</c:v>
                      </c:pt>
                      <c:pt idx="1100">
                        <c:v>0.97992553000173943</c:v>
                      </c:pt>
                      <c:pt idx="1101">
                        <c:v>0.97990548265462263</c:v>
                      </c:pt>
                      <c:pt idx="1102">
                        <c:v>0.98050395492884679</c:v>
                      </c:pt>
                      <c:pt idx="1103">
                        <c:v>0.98138603820198889</c:v>
                      </c:pt>
                      <c:pt idx="1104">
                        <c:v>0.98273451710952631</c:v>
                      </c:pt>
                      <c:pt idx="1105">
                        <c:v>0.9824862837819911</c:v>
                      </c:pt>
                      <c:pt idx="1106">
                        <c:v>0.98342732984077097</c:v>
                      </c:pt>
                      <c:pt idx="1107">
                        <c:v>0.98482533748824452</c:v>
                      </c:pt>
                      <c:pt idx="1108">
                        <c:v>0.98607888631090501</c:v>
                      </c:pt>
                      <c:pt idx="1109">
                        <c:v>0.98667028305085247</c:v>
                      </c:pt>
                      <c:pt idx="1110">
                        <c:v>0.98754234265043628</c:v>
                      </c:pt>
                      <c:pt idx="1111">
                        <c:v>0.98811840906611803</c:v>
                      </c:pt>
                      <c:pt idx="1112">
                        <c:v>0.98875402789529387</c:v>
                      </c:pt>
                      <c:pt idx="1113">
                        <c:v>0.98936488235450204</c:v>
                      </c:pt>
                      <c:pt idx="1114">
                        <c:v>0.99080062618478371</c:v>
                      </c:pt>
                      <c:pt idx="1115">
                        <c:v>0.99164202513583555</c:v>
                      </c:pt>
                      <c:pt idx="1116">
                        <c:v>0.99231243200853791</c:v>
                      </c:pt>
                      <c:pt idx="1117">
                        <c:v>0.99268271830234356</c:v>
                      </c:pt>
                      <c:pt idx="1118">
                        <c:v>0.99321043523380237</c:v>
                      </c:pt>
                      <c:pt idx="1119">
                        <c:v>0.99498698396507068</c:v>
                      </c:pt>
                      <c:pt idx="1120">
                        <c:v>0.99607956438293987</c:v>
                      </c:pt>
                      <c:pt idx="1121">
                        <c:v>0.99614088568000325</c:v>
                      </c:pt>
                      <c:pt idx="1122">
                        <c:v>0.99574524538837317</c:v>
                      </c:pt>
                      <c:pt idx="1123">
                        <c:v>0.99737497678340337</c:v>
                      </c:pt>
                      <c:pt idx="1124">
                        <c:v>0.99727709855924429</c:v>
                      </c:pt>
                      <c:pt idx="1125">
                        <c:v>0.99773582903150693</c:v>
                      </c:pt>
                      <c:pt idx="1126">
                        <c:v>0.99758724281169953</c:v>
                      </c:pt>
                      <c:pt idx="1127">
                        <c:v>0.99746460021757266</c:v>
                      </c:pt>
                      <c:pt idx="1128">
                        <c:v>0.99724525865500002</c:v>
                      </c:pt>
                      <c:pt idx="1129">
                        <c:v>0.99785021683564423</c:v>
                      </c:pt>
                      <c:pt idx="1130">
                        <c:v>0.99706954955379934</c:v>
                      </c:pt>
                      <c:pt idx="1131">
                        <c:v>0.99751000156251379</c:v>
                      </c:pt>
                      <c:pt idx="1132">
                        <c:v>0.99750292602823731</c:v>
                      </c:pt>
                      <c:pt idx="1133">
                        <c:v>0.99696400616750747</c:v>
                      </c:pt>
                      <c:pt idx="1134">
                        <c:v>0.99656070071374458</c:v>
                      </c:pt>
                      <c:pt idx="1135">
                        <c:v>0.99679832073986507</c:v>
                      </c:pt>
                      <c:pt idx="1136">
                        <c:v>0.99714384266370293</c:v>
                      </c:pt>
                      <c:pt idx="1137">
                        <c:v>0.99691801519471002</c:v>
                      </c:pt>
                      <c:pt idx="1138">
                        <c:v>0.99788736339059614</c:v>
                      </c:pt>
                      <c:pt idx="1139">
                        <c:v>0.99887204191074819</c:v>
                      </c:pt>
                      <c:pt idx="1140">
                        <c:v>0.99928065401521848</c:v>
                      </c:pt>
                      <c:pt idx="1141">
                        <c:v>0.99979598876169307</c:v>
                      </c:pt>
                      <c:pt idx="1142">
                        <c:v>1</c:v>
                      </c:pt>
                      <c:pt idx="1143">
                        <c:v>0.99884550865721111</c:v>
                      </c:pt>
                      <c:pt idx="1144">
                        <c:v>0.99908843533403902</c:v>
                      </c:pt>
                      <c:pt idx="1145">
                        <c:v>0.99845281650486306</c:v>
                      </c:pt>
                      <c:pt idx="1146">
                        <c:v>0.99727768818710083</c:v>
                      </c:pt>
                      <c:pt idx="1147">
                        <c:v>0.99728535334923374</c:v>
                      </c:pt>
                      <c:pt idx="1148">
                        <c:v>0.99687379310548163</c:v>
                      </c:pt>
                      <c:pt idx="1149">
                        <c:v>0.99686376943192312</c:v>
                      </c:pt>
                      <c:pt idx="1150">
                        <c:v>0.99734313687915888</c:v>
                      </c:pt>
                      <c:pt idx="1151">
                        <c:v>0.99732014139276015</c:v>
                      </c:pt>
                      <c:pt idx="1152">
                        <c:v>0.996221664696327</c:v>
                      </c:pt>
                      <c:pt idx="1153">
                        <c:v>0.99634135915117183</c:v>
                      </c:pt>
                      <c:pt idx="1154">
                        <c:v>0.99556422963646496</c:v>
                      </c:pt>
                      <c:pt idx="1155">
                        <c:v>0.99463438650695613</c:v>
                      </c:pt>
                      <c:pt idx="1156">
                        <c:v>0.99240382432627661</c:v>
                      </c:pt>
                      <c:pt idx="1157">
                        <c:v>0.99147044342962942</c:v>
                      </c:pt>
                      <c:pt idx="1158">
                        <c:v>0.98983245724461011</c:v>
                      </c:pt>
                      <c:pt idx="1159">
                        <c:v>0.98929648552316207</c:v>
                      </c:pt>
                      <c:pt idx="1160">
                        <c:v>0.98789258159712501</c:v>
                      </c:pt>
                      <c:pt idx="1161">
                        <c:v>0.98694622888763761</c:v>
                      </c:pt>
                      <c:pt idx="1162">
                        <c:v>0.98586897879403412</c:v>
                      </c:pt>
                      <c:pt idx="1163">
                        <c:v>0.98601992352526713</c:v>
                      </c:pt>
                      <c:pt idx="1164">
                        <c:v>0.98554350421731318</c:v>
                      </c:pt>
                      <c:pt idx="1165">
                        <c:v>0.98452757542077318</c:v>
                      </c:pt>
                      <c:pt idx="1166">
                        <c:v>0.9835370006220574</c:v>
                      </c:pt>
                      <c:pt idx="1167">
                        <c:v>0.98226871110298752</c:v>
                      </c:pt>
                      <c:pt idx="1168">
                        <c:v>0.98072565500284503</c:v>
                      </c:pt>
                      <c:pt idx="1169">
                        <c:v>0.97945913436734411</c:v>
                      </c:pt>
                      <c:pt idx="1170">
                        <c:v>0.97688246063497031</c:v>
                      </c:pt>
                      <c:pt idx="1171">
                        <c:v>0.9742656922083629</c:v>
                      </c:pt>
                      <c:pt idx="1172">
                        <c:v>0.97328985810605639</c:v>
                      </c:pt>
                      <c:pt idx="1173">
                        <c:v>0.9712361842822903</c:v>
                      </c:pt>
                      <c:pt idx="1174">
                        <c:v>0.97016424083939434</c:v>
                      </c:pt>
                      <c:pt idx="1175">
                        <c:v>0.96767070463476978</c:v>
                      </c:pt>
                      <c:pt idx="1176">
                        <c:v>0.96535818418205355</c:v>
                      </c:pt>
                      <c:pt idx="1177">
                        <c:v>0.96344130402096728</c:v>
                      </c:pt>
                      <c:pt idx="1178">
                        <c:v>0.96161404729405042</c:v>
                      </c:pt>
                      <c:pt idx="1179">
                        <c:v>0.959631718440906</c:v>
                      </c:pt>
                      <c:pt idx="1180">
                        <c:v>0.95756389354858684</c:v>
                      </c:pt>
                      <c:pt idx="1181">
                        <c:v>0.95452907897180705</c:v>
                      </c:pt>
                      <c:pt idx="1182">
                        <c:v>0.95215995424487843</c:v>
                      </c:pt>
                      <c:pt idx="1183">
                        <c:v>0.95000545405767167</c:v>
                      </c:pt>
                      <c:pt idx="1184">
                        <c:v>0.94803727627308032</c:v>
                      </c:pt>
                      <c:pt idx="1185">
                        <c:v>0.94687276125673292</c:v>
                      </c:pt>
                      <c:pt idx="1186">
                        <c:v>0.94349478326754077</c:v>
                      </c:pt>
                      <c:pt idx="1187">
                        <c:v>0.94166221988991661</c:v>
                      </c:pt>
                      <c:pt idx="1188">
                        <c:v>0.93837091719561205</c:v>
                      </c:pt>
                      <c:pt idx="1189">
                        <c:v>0.93647762214878094</c:v>
                      </c:pt>
                      <c:pt idx="1190">
                        <c:v>0.93499588734570183</c:v>
                      </c:pt>
                      <c:pt idx="1191">
                        <c:v>0.93360967225535607</c:v>
                      </c:pt>
                      <c:pt idx="1192">
                        <c:v>0.93013558492557424</c:v>
                      </c:pt>
                      <c:pt idx="1193">
                        <c:v>0.92700701951963027</c:v>
                      </c:pt>
                      <c:pt idx="1194">
                        <c:v>0.92370687240748006</c:v>
                      </c:pt>
                      <c:pt idx="1195">
                        <c:v>0.92067146820284385</c:v>
                      </c:pt>
                      <c:pt idx="1196">
                        <c:v>0.91794561862280621</c:v>
                      </c:pt>
                      <c:pt idx="1197">
                        <c:v>0.91387482790236951</c:v>
                      </c:pt>
                      <c:pt idx="1198">
                        <c:v>0.91077043723853701</c:v>
                      </c:pt>
                      <c:pt idx="1199">
                        <c:v>0.90795614348004261</c:v>
                      </c:pt>
                      <c:pt idx="1200">
                        <c:v>0.90587593640273956</c:v>
                      </c:pt>
                      <c:pt idx="1201">
                        <c:v>0.90376801681618657</c:v>
                      </c:pt>
                      <c:pt idx="1202">
                        <c:v>0.90124912661373779</c:v>
                      </c:pt>
                      <c:pt idx="1203">
                        <c:v>0.89842657806525417</c:v>
                      </c:pt>
                      <c:pt idx="1204">
                        <c:v>0.89593893813919356</c:v>
                      </c:pt>
                      <c:pt idx="1205">
                        <c:v>0.89206331423921803</c:v>
                      </c:pt>
                      <c:pt idx="1206">
                        <c:v>0.88929560108137751</c:v>
                      </c:pt>
                      <c:pt idx="1207">
                        <c:v>0.88668237042190834</c:v>
                      </c:pt>
                      <c:pt idx="1208">
                        <c:v>0.881947069107333</c:v>
                      </c:pt>
                      <c:pt idx="1209">
                        <c:v>0.87914397827810986</c:v>
                      </c:pt>
                      <c:pt idx="1210">
                        <c:v>0.8762907690810946</c:v>
                      </c:pt>
                      <c:pt idx="1211">
                        <c:v>0.87356491950105697</c:v>
                      </c:pt>
                      <c:pt idx="1212">
                        <c:v>0.86995050074145708</c:v>
                      </c:pt>
                      <c:pt idx="1213">
                        <c:v>0.86735377966196647</c:v>
                      </c:pt>
                      <c:pt idx="1214">
                        <c:v>0.86306482663466966</c:v>
                      </c:pt>
                      <c:pt idx="1215">
                        <c:v>0.86221576252148457</c:v>
                      </c:pt>
                      <c:pt idx="1216">
                        <c:v>0.8592605477053159</c:v>
                      </c:pt>
                      <c:pt idx="1217">
                        <c:v>0.85583245134833164</c:v>
                      </c:pt>
                      <c:pt idx="1218">
                        <c:v>0.85151991320677956</c:v>
                      </c:pt>
                      <c:pt idx="1219">
                        <c:v>0.84878757772032187</c:v>
                      </c:pt>
                      <c:pt idx="1220">
                        <c:v>0.84462185691500813</c:v>
                      </c:pt>
                      <c:pt idx="1221">
                        <c:v>0.84207525420330964</c:v>
                      </c:pt>
                      <c:pt idx="1222">
                        <c:v>0.83729691005521878</c:v>
                      </c:pt>
                      <c:pt idx="1223">
                        <c:v>0.83356987237505054</c:v>
                      </c:pt>
                      <c:pt idx="1224">
                        <c:v>0.82925615497778582</c:v>
                      </c:pt>
                      <c:pt idx="1225">
                        <c:v>0.82752677647502781</c:v>
                      </c:pt>
                      <c:pt idx="1226">
                        <c:v>0.82367768582858936</c:v>
                      </c:pt>
                      <c:pt idx="1227">
                        <c:v>0.82001609684047927</c:v>
                      </c:pt>
                      <c:pt idx="1228">
                        <c:v>0.81608976494485519</c:v>
                      </c:pt>
                      <c:pt idx="1229">
                        <c:v>0.8124311240960268</c:v>
                      </c:pt>
                      <c:pt idx="1230">
                        <c:v>0.80853427359322172</c:v>
                      </c:pt>
                      <c:pt idx="1231">
                        <c:v>0.80424708944949397</c:v>
                      </c:pt>
                      <c:pt idx="1232">
                        <c:v>0.79904421324481056</c:v>
                      </c:pt>
                      <c:pt idx="1233">
                        <c:v>0.79508486218922936</c:v>
                      </c:pt>
                      <c:pt idx="1234">
                        <c:v>0.79215028434803381</c:v>
                      </c:pt>
                      <c:pt idx="1235">
                        <c:v>0.78864553636972023</c:v>
                      </c:pt>
                      <c:pt idx="1236">
                        <c:v>0.78379761613457677</c:v>
                      </c:pt>
                      <c:pt idx="1237">
                        <c:v>0.78157884651102461</c:v>
                      </c:pt>
                      <c:pt idx="1238">
                        <c:v>0.77889957753164096</c:v>
                      </c:pt>
                      <c:pt idx="1239">
                        <c:v>0.77697031518557069</c:v>
                      </c:pt>
                      <c:pt idx="1240">
                        <c:v>0.77448031674808449</c:v>
                      </c:pt>
                      <c:pt idx="1241">
                        <c:v>0.77073617986008136</c:v>
                      </c:pt>
                      <c:pt idx="1242">
                        <c:v>0.76909288702435463</c:v>
                      </c:pt>
                      <c:pt idx="1243">
                        <c:v>0.76752565618210078</c:v>
                      </c:pt>
                      <c:pt idx="1244">
                        <c:v>0.76442716179683201</c:v>
                      </c:pt>
                      <c:pt idx="1245">
                        <c:v>0.7629430684823274</c:v>
                      </c:pt>
                      <c:pt idx="1246">
                        <c:v>0.75968714345940569</c:v>
                      </c:pt>
                      <c:pt idx="1247">
                        <c:v>0.75778028697187783</c:v>
                      </c:pt>
                      <c:pt idx="1248">
                        <c:v>0.75651966261494064</c:v>
                      </c:pt>
                      <c:pt idx="1249">
                        <c:v>0.75299545691736669</c:v>
                      </c:pt>
                      <c:pt idx="1250">
                        <c:v>0.75222481330908009</c:v>
                      </c:pt>
                      <c:pt idx="1251">
                        <c:v>0.74997184526985794</c:v>
                      </c:pt>
                      <c:pt idx="1252">
                        <c:v>0.74791522330681004</c:v>
                      </c:pt>
                      <c:pt idx="1253">
                        <c:v>0.74739576116534057</c:v>
                      </c:pt>
                      <c:pt idx="1254">
                        <c:v>0.74646827654725723</c:v>
                      </c:pt>
                      <c:pt idx="1255">
                        <c:v>0.7449364233763861</c:v>
                      </c:pt>
                      <c:pt idx="1256">
                        <c:v>0.74468170414243062</c:v>
                      </c:pt>
                      <c:pt idx="1257">
                        <c:v>0.7437400684557941</c:v>
                      </c:pt>
                      <c:pt idx="1258">
                        <c:v>0.742984165543917</c:v>
                      </c:pt>
                      <c:pt idx="1259">
                        <c:v>0.74324242254501083</c:v>
                      </c:pt>
                      <c:pt idx="1260">
                        <c:v>0.74229724909123618</c:v>
                      </c:pt>
                      <c:pt idx="1261">
                        <c:v>0.74153368101722605</c:v>
                      </c:pt>
                      <c:pt idx="1262">
                        <c:v>0.7415696483164651</c:v>
                      </c:pt>
                      <c:pt idx="1263">
                        <c:v>0.74217873389210409</c:v>
                      </c:pt>
                      <c:pt idx="1264">
                        <c:v>0.74254371353520232</c:v>
                      </c:pt>
                      <c:pt idx="1265">
                        <c:v>0.74310150148733634</c:v>
                      </c:pt>
                      <c:pt idx="1266">
                        <c:v>0.74368464343729468</c:v>
                      </c:pt>
                      <c:pt idx="1267">
                        <c:v>0.74347945294327489</c:v>
                      </c:pt>
                      <c:pt idx="1268">
                        <c:v>0.74391872569627682</c:v>
                      </c:pt>
                      <c:pt idx="1269">
                        <c:v>0.74396707518049987</c:v>
                      </c:pt>
                      <c:pt idx="1270">
                        <c:v>0.7437819320335971</c:v>
                      </c:pt>
                      <c:pt idx="1271">
                        <c:v>0.74370056338941681</c:v>
                      </c:pt>
                      <c:pt idx="1272">
                        <c:v>0.74518760484320334</c:v>
                      </c:pt>
                      <c:pt idx="1273">
                        <c:v>0.74551661718706252</c:v>
                      </c:pt>
                      <c:pt idx="1274">
                        <c:v>0.74683384581821188</c:v>
                      </c:pt>
                      <c:pt idx="1275">
                        <c:v>0.7474016574439043</c:v>
                      </c:pt>
                      <c:pt idx="1276">
                        <c:v>0.74795236986176183</c:v>
                      </c:pt>
                      <c:pt idx="1277">
                        <c:v>0.7490319784667907</c:v>
                      </c:pt>
                      <c:pt idx="1278">
                        <c:v>0.7498244383057634</c:v>
                      </c:pt>
                      <c:pt idx="1279">
                        <c:v>0.74984389602502388</c:v>
                      </c:pt>
                      <c:pt idx="1280">
                        <c:v>0.74962101669531278</c:v>
                      </c:pt>
                      <c:pt idx="1281">
                        <c:v>0.75041760392928003</c:v>
                      </c:pt>
                      <c:pt idx="1282">
                        <c:v>0.75193176826445995</c:v>
                      </c:pt>
                      <c:pt idx="1283">
                        <c:v>0.75276491242552268</c:v>
                      </c:pt>
                      <c:pt idx="1284">
                        <c:v>0.75204497681288462</c:v>
                      </c:pt>
                      <c:pt idx="1285">
                        <c:v>0.7519824762601085</c:v>
                      </c:pt>
                      <c:pt idx="1286">
                        <c:v>0.75271951108058155</c:v>
                      </c:pt>
                      <c:pt idx="1287">
                        <c:v>0.75281856856045315</c:v>
                      </c:pt>
                      <c:pt idx="1288">
                        <c:v>0.75316468011214721</c:v>
                      </c:pt>
                      <c:pt idx="1289">
                        <c:v>0.75148483034932512</c:v>
                      </c:pt>
                      <c:pt idx="1290">
                        <c:v>0.75134567817521969</c:v>
                      </c:pt>
                      <c:pt idx="1291">
                        <c:v>0.75201372653649656</c:v>
                      </c:pt>
                      <c:pt idx="1292">
                        <c:v>0.75089579212080304</c:v>
                      </c:pt>
                      <c:pt idx="1293">
                        <c:v>0.75038753290860472</c:v>
                      </c:pt>
                      <c:pt idx="1294">
                        <c:v>0.75052550582699729</c:v>
                      </c:pt>
                      <c:pt idx="1295">
                        <c:v>0.74887277894556858</c:v>
                      </c:pt>
                      <c:pt idx="1296">
                        <c:v>0.74935450490422983</c:v>
                      </c:pt>
                      <c:pt idx="1297">
                        <c:v>0.74834211387482796</c:v>
                      </c:pt>
                      <c:pt idx="1298">
                        <c:v>0.74718467439275704</c:v>
                      </c:pt>
                      <c:pt idx="1299">
                        <c:v>0.74710212649286412</c:v>
                      </c:pt>
                      <c:pt idx="1300">
                        <c:v>0.74589869603799563</c:v>
                      </c:pt>
                      <c:pt idx="1301">
                        <c:v>0.74559091029696611</c:v>
                      </c:pt>
                      <c:pt idx="1302">
                        <c:v>0.74477604459945113</c:v>
                      </c:pt>
                      <c:pt idx="1303">
                        <c:v>0.74334619704773341</c:v>
                      </c:pt>
                      <c:pt idx="1304">
                        <c:v>0.7431427754372828</c:v>
                      </c:pt>
                      <c:pt idx="1305">
                        <c:v>0.74187566517392556</c:v>
                      </c:pt>
                      <c:pt idx="1306">
                        <c:v>0.74098591673865044</c:v>
                      </c:pt>
                      <c:pt idx="1307">
                        <c:v>0.73967222587463921</c:v>
                      </c:pt>
                      <c:pt idx="1308">
                        <c:v>0.73801478197035952</c:v>
                      </c:pt>
                      <c:pt idx="1309">
                        <c:v>0.73639035722603685</c:v>
                      </c:pt>
                      <c:pt idx="1310">
                        <c:v>0.73407547826189501</c:v>
                      </c:pt>
                      <c:pt idx="1311">
                        <c:v>0.73189916184400217</c:v>
                      </c:pt>
                      <c:pt idx="1312">
                        <c:v>0.73054832442503914</c:v>
                      </c:pt>
                      <c:pt idx="1313">
                        <c:v>0.72876057276449979</c:v>
                      </c:pt>
                      <c:pt idx="1314">
                        <c:v>0.72698815142822615</c:v>
                      </c:pt>
                      <c:pt idx="1315">
                        <c:v>0.72449815299073994</c:v>
                      </c:pt>
                      <c:pt idx="1316">
                        <c:v>0.72211133942812</c:v>
                      </c:pt>
                      <c:pt idx="1317">
                        <c:v>0.72076757754343357</c:v>
                      </c:pt>
                      <c:pt idx="1318">
                        <c:v>0.71752462433335207</c:v>
                      </c:pt>
                      <c:pt idx="1319">
                        <c:v>0.71475985931479347</c:v>
                      </c:pt>
                      <c:pt idx="1320">
                        <c:v>0.71198801876195839</c:v>
                      </c:pt>
                      <c:pt idx="1321">
                        <c:v>0.70869023016123389</c:v>
                      </c:pt>
                      <c:pt idx="1322">
                        <c:v>0.70523442129499969</c:v>
                      </c:pt>
                      <c:pt idx="1323">
                        <c:v>0.70321376663119073</c:v>
                      </c:pt>
                      <c:pt idx="1324">
                        <c:v>0.70082341530143255</c:v>
                      </c:pt>
                      <c:pt idx="1325">
                        <c:v>0.69750322084216554</c:v>
                      </c:pt>
                      <c:pt idx="1326">
                        <c:v>0.69463645020445353</c:v>
                      </c:pt>
                      <c:pt idx="1327">
                        <c:v>0.69147191749927039</c:v>
                      </c:pt>
                      <c:pt idx="1328">
                        <c:v>0.68888816823262011</c:v>
                      </c:pt>
                      <c:pt idx="1329">
                        <c:v>0.68666586084192971</c:v>
                      </c:pt>
                      <c:pt idx="1330">
                        <c:v>0.68357915901378852</c:v>
                      </c:pt>
                      <c:pt idx="1331">
                        <c:v>0.67987924421501378</c:v>
                      </c:pt>
                      <c:pt idx="1332">
                        <c:v>0.67839986792336016</c:v>
                      </c:pt>
                      <c:pt idx="1333">
                        <c:v>0.67548121003428685</c:v>
                      </c:pt>
                      <c:pt idx="1334">
                        <c:v>0.67193341922245775</c:v>
                      </c:pt>
                      <c:pt idx="1335">
                        <c:v>0.66895520891989024</c:v>
                      </c:pt>
                      <c:pt idx="1336">
                        <c:v>0.66491389959227243</c:v>
                      </c:pt>
                      <c:pt idx="1337">
                        <c:v>0.66169630038001526</c:v>
                      </c:pt>
                      <c:pt idx="1338">
                        <c:v>0.65871278342674022</c:v>
                      </c:pt>
                      <c:pt idx="1339">
                        <c:v>0.65588846599468753</c:v>
                      </c:pt>
                      <c:pt idx="1340">
                        <c:v>0.65333655663228163</c:v>
                      </c:pt>
                      <c:pt idx="1341">
                        <c:v>0.65112486254300606</c:v>
                      </c:pt>
                      <c:pt idx="1342">
                        <c:v>0.64709003912180829</c:v>
                      </c:pt>
                      <c:pt idx="1343">
                        <c:v>0.64495971367671301</c:v>
                      </c:pt>
                      <c:pt idx="1344">
                        <c:v>0.64194317756348085</c:v>
                      </c:pt>
                      <c:pt idx="1345">
                        <c:v>0.63919963914775191</c:v>
                      </c:pt>
                      <c:pt idx="1346">
                        <c:v>0.63634937809001846</c:v>
                      </c:pt>
                      <c:pt idx="1347">
                        <c:v>0.63249203265359066</c:v>
                      </c:pt>
                      <c:pt idx="1348">
                        <c:v>0.62951028458388492</c:v>
                      </c:pt>
                      <c:pt idx="1349">
                        <c:v>0.62759930070136238</c:v>
                      </c:pt>
                      <c:pt idx="1350">
                        <c:v>0.62438111186124878</c:v>
                      </c:pt>
                      <c:pt idx="1351">
                        <c:v>0.62049723317128402</c:v>
                      </c:pt>
                      <c:pt idx="1352">
                        <c:v>0.61731678051397865</c:v>
                      </c:pt>
                      <c:pt idx="1353">
                        <c:v>0.6139140381548186</c:v>
                      </c:pt>
                      <c:pt idx="1354">
                        <c:v>0.61145705887728963</c:v>
                      </c:pt>
                      <c:pt idx="1355">
                        <c:v>0.60864099623522616</c:v>
                      </c:pt>
                      <c:pt idx="1356">
                        <c:v>0.60613507784561771</c:v>
                      </c:pt>
                      <c:pt idx="1357">
                        <c:v>0.60281547301420713</c:v>
                      </c:pt>
                      <c:pt idx="1358">
                        <c:v>0.60022877560827492</c:v>
                      </c:pt>
                      <c:pt idx="1359">
                        <c:v>0.59727179190853696</c:v>
                      </c:pt>
                      <c:pt idx="1360">
                        <c:v>0.59354770236765064</c:v>
                      </c:pt>
                      <c:pt idx="1361">
                        <c:v>0.59096925975170778</c:v>
                      </c:pt>
                      <c:pt idx="1362">
                        <c:v>0.58693549766065156</c:v>
                      </c:pt>
                      <c:pt idx="1363">
                        <c:v>0.58292732541856218</c:v>
                      </c:pt>
                      <c:pt idx="1364">
                        <c:v>0.58054705672514795</c:v>
                      </c:pt>
                      <c:pt idx="1365">
                        <c:v>0.57828035035687231</c:v>
                      </c:pt>
                      <c:pt idx="1366">
                        <c:v>0.57498067494700722</c:v>
                      </c:pt>
                      <c:pt idx="1367">
                        <c:v>0.57199456363116419</c:v>
                      </c:pt>
                      <c:pt idx="1368">
                        <c:v>0.56848061745829126</c:v>
                      </c:pt>
                      <c:pt idx="1369">
                        <c:v>0.56601013570285119</c:v>
                      </c:pt>
                      <c:pt idx="1370">
                        <c:v>0.56355622249017534</c:v>
                      </c:pt>
                      <c:pt idx="1371">
                        <c:v>0.55984227454841884</c:v>
                      </c:pt>
                      <c:pt idx="1372">
                        <c:v>0.55571623569783934</c:v>
                      </c:pt>
                      <c:pt idx="1373">
                        <c:v>0.55253790570081696</c:v>
                      </c:pt>
                      <c:pt idx="1374">
                        <c:v>0.54906140089682398</c:v>
                      </c:pt>
                      <c:pt idx="1375">
                        <c:v>0.54586638443146607</c:v>
                      </c:pt>
                      <c:pt idx="1376">
                        <c:v>0.54307260972237381</c:v>
                      </c:pt>
                      <c:pt idx="1377">
                        <c:v>0.53918242201434563</c:v>
                      </c:pt>
                      <c:pt idx="1378">
                        <c:v>0.53654837749154627</c:v>
                      </c:pt>
                      <c:pt idx="1379">
                        <c:v>0.53398060713980378</c:v>
                      </c:pt>
                      <c:pt idx="1380">
                        <c:v>0.53083529630273862</c:v>
                      </c:pt>
                      <c:pt idx="1381">
                        <c:v>0.52820555606329067</c:v>
                      </c:pt>
                      <c:pt idx="1382">
                        <c:v>0.52546237142427565</c:v>
                      </c:pt>
                      <c:pt idx="1383">
                        <c:v>0.52253115446186138</c:v>
                      </c:pt>
                      <c:pt idx="1384">
                        <c:v>0.51974634209618598</c:v>
                      </c:pt>
                      <c:pt idx="1385">
                        <c:v>0.5158098686014323</c:v>
                      </c:pt>
                      <c:pt idx="1386">
                        <c:v>0.51206307838807541</c:v>
                      </c:pt>
                      <c:pt idx="1387">
                        <c:v>0.50932691032055122</c:v>
                      </c:pt>
                      <c:pt idx="1388">
                        <c:v>0.50634215514877789</c:v>
                      </c:pt>
                      <c:pt idx="1389">
                        <c:v>0.50294849305860612</c:v>
                      </c:pt>
                      <c:pt idx="1390">
                        <c:v>0.49929504093491395</c:v>
                      </c:pt>
                      <c:pt idx="1391">
                        <c:v>0.49671076100319284</c:v>
                      </c:pt>
                      <c:pt idx="1392">
                        <c:v>0.49352346866275359</c:v>
                      </c:pt>
                      <c:pt idx="1393">
                        <c:v>0.49047904315191465</c:v>
                      </c:pt>
                      <c:pt idx="1394">
                        <c:v>0.48773804013596822</c:v>
                      </c:pt>
                      <c:pt idx="1395">
                        <c:v>0.48430552157006107</c:v>
                      </c:pt>
                      <c:pt idx="1396">
                        <c:v>0.48079487731318382</c:v>
                      </c:pt>
                      <c:pt idx="1397">
                        <c:v>0.47713623646435555</c:v>
                      </c:pt>
                      <c:pt idx="1398">
                        <c:v>0.47308048125425639</c:v>
                      </c:pt>
                      <c:pt idx="1399">
                        <c:v>0.47057137887422357</c:v>
                      </c:pt>
                      <c:pt idx="1400">
                        <c:v>0.46783951509005095</c:v>
                      </c:pt>
                      <c:pt idx="1401">
                        <c:v>0.46373458491672981</c:v>
                      </c:pt>
                      <c:pt idx="1402">
                        <c:v>0.4596118479821461</c:v>
                      </c:pt>
                      <c:pt idx="1403">
                        <c:v>0.45607938749458282</c:v>
                      </c:pt>
                      <c:pt idx="1404">
                        <c:v>0.45363089885818569</c:v>
                      </c:pt>
                      <c:pt idx="1405">
                        <c:v>0.45157734295999086</c:v>
                      </c:pt>
                      <c:pt idx="1406">
                        <c:v>0.44903822852206832</c:v>
                      </c:pt>
                      <c:pt idx="1407">
                        <c:v>0.4463200441041637</c:v>
                      </c:pt>
                      <c:pt idx="1408">
                        <c:v>0.44300226711910784</c:v>
                      </c:pt>
                      <c:pt idx="1409">
                        <c:v>0.44132005884486009</c:v>
                      </c:pt>
                      <c:pt idx="1410">
                        <c:v>0.4385084773745051</c:v>
                      </c:pt>
                      <c:pt idx="1411">
                        <c:v>0.43600656845432006</c:v>
                      </c:pt>
                      <c:pt idx="1412">
                        <c:v>0.43205959958372275</c:v>
                      </c:pt>
                      <c:pt idx="1413">
                        <c:v>0.42828433034490282</c:v>
                      </c:pt>
                      <c:pt idx="1414">
                        <c:v>0.4254805909250377</c:v>
                      </c:pt>
                      <c:pt idx="1415">
                        <c:v>0.42333033605839676</c:v>
                      </c:pt>
                      <c:pt idx="1416">
                        <c:v>0.42001220529662708</c:v>
                      </c:pt>
                      <c:pt idx="1417">
                        <c:v>0.41664277691135243</c:v>
                      </c:pt>
                      <c:pt idx="1418">
                        <c:v>0.41237652455652618</c:v>
                      </c:pt>
                      <c:pt idx="1419">
                        <c:v>0.40928781799367331</c:v>
                      </c:pt>
                      <c:pt idx="1420">
                        <c:v>0.40621668234094055</c:v>
                      </c:pt>
                      <c:pt idx="1421">
                        <c:v>0.40276853863683942</c:v>
                      </c:pt>
                      <c:pt idx="1422">
                        <c:v>0.40066627947770767</c:v>
                      </c:pt>
                      <c:pt idx="1423">
                        <c:v>0.39774190219842748</c:v>
                      </c:pt>
                      <c:pt idx="1424">
                        <c:v>0.39513775180794641</c:v>
                      </c:pt>
                      <c:pt idx="1425">
                        <c:v>0.39269091412954721</c:v>
                      </c:pt>
                      <c:pt idx="1426">
                        <c:v>0.39001718765201343</c:v>
                      </c:pt>
                      <c:pt idx="1427">
                        <c:v>0.38752235426610498</c:v>
                      </c:pt>
                      <c:pt idx="1428">
                        <c:v>0.3846302296305687</c:v>
                      </c:pt>
                      <c:pt idx="1429">
                        <c:v>0.38096810997738784</c:v>
                      </c:pt>
                      <c:pt idx="1430">
                        <c:v>0.37729396191593678</c:v>
                      </c:pt>
                      <c:pt idx="1431">
                        <c:v>0.37430979637201983</c:v>
                      </c:pt>
                      <c:pt idx="1432">
                        <c:v>0.37168831092256127</c:v>
                      </c:pt>
                      <c:pt idx="1433">
                        <c:v>0.36843226797406819</c:v>
                      </c:pt>
                      <c:pt idx="1434">
                        <c:v>0.36543719431480826</c:v>
                      </c:pt>
                      <c:pt idx="1435">
                        <c:v>0.36251016371017436</c:v>
                      </c:pt>
                      <c:pt idx="1436">
                        <c:v>0.3588195650315304</c:v>
                      </c:pt>
                      <c:pt idx="1437">
                        <c:v>0.35626217213006017</c:v>
                      </c:pt>
                      <c:pt idx="1438">
                        <c:v>0.35363319840682556</c:v>
                      </c:pt>
                      <c:pt idx="1439">
                        <c:v>0.35058446861263515</c:v>
                      </c:pt>
                      <c:pt idx="1440">
                        <c:v>0.34767542165762083</c:v>
                      </c:pt>
                      <c:pt idx="1441">
                        <c:v>0.34464143255983987</c:v>
                      </c:pt>
                      <c:pt idx="1442">
                        <c:v>0.34214082082093888</c:v>
                      </c:pt>
                      <c:pt idx="1443">
                        <c:v>0.33915930860237564</c:v>
                      </c:pt>
                      <c:pt idx="1444">
                        <c:v>0.33692638791027041</c:v>
                      </c:pt>
                      <c:pt idx="1445">
                        <c:v>0.33356957756112232</c:v>
                      </c:pt>
                      <c:pt idx="1446">
                        <c:v>0.33051896095779149</c:v>
                      </c:pt>
                      <c:pt idx="1447">
                        <c:v>0.32797453986916164</c:v>
                      </c:pt>
                      <c:pt idx="1448">
                        <c:v>0.32484674097943084</c:v>
                      </c:pt>
                      <c:pt idx="1449">
                        <c:v>0.32160750242484459</c:v>
                      </c:pt>
                      <c:pt idx="1450">
                        <c:v>0.32006450528748781</c:v>
                      </c:pt>
                      <c:pt idx="1451">
                        <c:v>0.3168398895037397</c:v>
                      </c:pt>
                      <c:pt idx="1452">
                        <c:v>0.31469865594330143</c:v>
                      </c:pt>
                      <c:pt idx="1453">
                        <c:v>0.31229391769384751</c:v>
                      </c:pt>
                      <c:pt idx="1454">
                        <c:v>0.30941659271750638</c:v>
                      </c:pt>
                      <c:pt idx="1455">
                        <c:v>0.30695112279884557</c:v>
                      </c:pt>
                      <c:pt idx="1456">
                        <c:v>0.30412704121793532</c:v>
                      </c:pt>
                      <c:pt idx="1457">
                        <c:v>0.30106221458326582</c:v>
                      </c:pt>
                      <c:pt idx="1458">
                        <c:v>0.29887009613882204</c:v>
                      </c:pt>
                      <c:pt idx="1459">
                        <c:v>0.29653051176749801</c:v>
                      </c:pt>
                      <c:pt idx="1460">
                        <c:v>0.29392264672152174</c:v>
                      </c:pt>
                      <c:pt idx="1461">
                        <c:v>0.2917140186970994</c:v>
                      </c:pt>
                      <c:pt idx="1462">
                        <c:v>0.28998758833362326</c:v>
                      </c:pt>
                      <c:pt idx="1463">
                        <c:v>0.28839747993054188</c:v>
                      </c:pt>
                      <c:pt idx="1464">
                        <c:v>0.28609569070481172</c:v>
                      </c:pt>
                      <c:pt idx="1465">
                        <c:v>0.28370115301727322</c:v>
                      </c:pt>
                      <c:pt idx="1466">
                        <c:v>0.28127571883006047</c:v>
                      </c:pt>
                      <c:pt idx="1467">
                        <c:v>0.27814131610833825</c:v>
                      </c:pt>
                      <c:pt idx="1468">
                        <c:v>0.27563085758423578</c:v>
                      </c:pt>
                      <c:pt idx="1469">
                        <c:v>0.27299982016350383</c:v>
                      </c:pt>
                      <c:pt idx="1470">
                        <c:v>0.26962060395581333</c:v>
                      </c:pt>
                      <c:pt idx="1471">
                        <c:v>0.26669581393703368</c:v>
                      </c:pt>
                      <c:pt idx="1472">
                        <c:v>0.26447881319705069</c:v>
                      </c:pt>
                      <c:pt idx="1473">
                        <c:v>0.26185054702724375</c:v>
                      </c:pt>
                      <c:pt idx="1474">
                        <c:v>0.2602028319825942</c:v>
                      </c:pt>
                      <c:pt idx="1475">
                        <c:v>0.25820747235382391</c:v>
                      </c:pt>
                      <c:pt idx="1476">
                        <c:v>0.25516858934483505</c:v>
                      </c:pt>
                      <c:pt idx="1477">
                        <c:v>0.25285506652476292</c:v>
                      </c:pt>
                      <c:pt idx="1478">
                        <c:v>0.25057739307835863</c:v>
                      </c:pt>
                      <c:pt idx="1479">
                        <c:v>0.24813798471094969</c:v>
                      </c:pt>
                      <c:pt idx="1480">
                        <c:v>0.24604309590002274</c:v>
                      </c:pt>
                      <c:pt idx="1481">
                        <c:v>0.24380763980813511</c:v>
                      </c:pt>
                      <c:pt idx="1482">
                        <c:v>0.24148751315607156</c:v>
                      </c:pt>
                      <c:pt idx="1483">
                        <c:v>0.23949457100151242</c:v>
                      </c:pt>
                      <c:pt idx="1484">
                        <c:v>0.23860275886874002</c:v>
                      </c:pt>
                      <c:pt idx="1485">
                        <c:v>0.23740734735271835</c:v>
                      </c:pt>
                      <c:pt idx="1486">
                        <c:v>0.23566169512112431</c:v>
                      </c:pt>
                      <c:pt idx="1487">
                        <c:v>0.23339103824621094</c:v>
                      </c:pt>
                      <c:pt idx="1488">
                        <c:v>0.23149963000852014</c:v>
                      </c:pt>
                      <c:pt idx="1489">
                        <c:v>0.2297327511740965</c:v>
                      </c:pt>
                      <c:pt idx="1490">
                        <c:v>0.22887519641977966</c:v>
                      </c:pt>
                      <c:pt idx="1491">
                        <c:v>0.22606420457728105</c:v>
                      </c:pt>
                      <c:pt idx="1492">
                        <c:v>0.22356217773152479</c:v>
                      </c:pt>
                      <c:pt idx="1493">
                        <c:v>0.22120396111993915</c:v>
                      </c:pt>
                      <c:pt idx="1494">
                        <c:v>0.21988154376365357</c:v>
                      </c:pt>
                      <c:pt idx="1495">
                        <c:v>0.21835947841519826</c:v>
                      </c:pt>
                      <c:pt idx="1496">
                        <c:v>0.21635904798686312</c:v>
                      </c:pt>
                      <c:pt idx="1497">
                        <c:v>0.21371804585535842</c:v>
                      </c:pt>
                      <c:pt idx="1498">
                        <c:v>0.2119802356742542</c:v>
                      </c:pt>
                      <c:pt idx="1499">
                        <c:v>0.21022125785310602</c:v>
                      </c:pt>
                      <c:pt idx="1500">
                        <c:v>0.20824747860387918</c:v>
                      </c:pt>
                      <c:pt idx="1501">
                        <c:v>0.20592304766846406</c:v>
                      </c:pt>
                      <c:pt idx="1502">
                        <c:v>0.20408582623077445</c:v>
                      </c:pt>
                      <c:pt idx="1503">
                        <c:v>0.20239477353868107</c:v>
                      </c:pt>
                      <c:pt idx="1504">
                        <c:v>0.20076663413886328</c:v>
                      </c:pt>
                      <c:pt idx="1505">
                        <c:v>0.19879014260149708</c:v>
                      </c:pt>
                      <c:pt idx="1506">
                        <c:v>0.19729231095793889</c:v>
                      </c:pt>
                      <c:pt idx="1507">
                        <c:v>0.19613805546629248</c:v>
                      </c:pt>
                      <c:pt idx="1508">
                        <c:v>0.19414275480030779</c:v>
                      </c:pt>
                      <c:pt idx="1509">
                        <c:v>0.19251048800549536</c:v>
                      </c:pt>
                      <c:pt idx="1510">
                        <c:v>0.19097433055127258</c:v>
                      </c:pt>
                      <c:pt idx="1511">
                        <c:v>0.1890114004546031</c:v>
                      </c:pt>
                      <c:pt idx="1512">
                        <c:v>0.1875590291187717</c:v>
                      </c:pt>
                      <c:pt idx="1513">
                        <c:v>0.1846657841903083</c:v>
                      </c:pt>
                      <c:pt idx="1514">
                        <c:v>0.18318233946644577</c:v>
                      </c:pt>
                      <c:pt idx="1515">
                        <c:v>0.18271187539984141</c:v>
                      </c:pt>
                      <c:pt idx="1516">
                        <c:v>0.17992942154559152</c:v>
                      </c:pt>
                      <c:pt idx="1517">
                        <c:v>0.1780250414950604</c:v>
                      </c:pt>
                      <c:pt idx="1518">
                        <c:v>0.17639466150938837</c:v>
                      </c:pt>
                      <c:pt idx="1519">
                        <c:v>0.17475013045516324</c:v>
                      </c:pt>
                      <c:pt idx="1520">
                        <c:v>0.17487412919335962</c:v>
                      </c:pt>
                      <c:pt idx="1521">
                        <c:v>0.17320831257351924</c:v>
                      </c:pt>
                      <c:pt idx="1522">
                        <c:v>0.171098977880111</c:v>
                      </c:pt>
                      <c:pt idx="1523">
                        <c:v>0.17040704959065087</c:v>
                      </c:pt>
                      <c:pt idx="1524">
                        <c:v>0.16894371117669085</c:v>
                      </c:pt>
                      <c:pt idx="1525">
                        <c:v>0.16710265715793479</c:v>
                      </c:pt>
                      <c:pt idx="1526">
                        <c:v>0.16520659086017861</c:v>
                      </c:pt>
                      <c:pt idx="1527">
                        <c:v>0.16236947850364244</c:v>
                      </c:pt>
                      <c:pt idx="1528">
                        <c:v>0.16063555986639033</c:v>
                      </c:pt>
                      <c:pt idx="1529">
                        <c:v>0.15914439101760924</c:v>
                      </c:pt>
                      <c:pt idx="1530">
                        <c:v>0.15724938604999456</c:v>
                      </c:pt>
                      <c:pt idx="1531">
                        <c:v>0.1551928820125178</c:v>
                      </c:pt>
                      <c:pt idx="1532">
                        <c:v>0.15436516242773377</c:v>
                      </c:pt>
                      <c:pt idx="1533">
                        <c:v>0.15321562395893834</c:v>
                      </c:pt>
                      <c:pt idx="1534">
                        <c:v>0.15261497006164562</c:v>
                      </c:pt>
                      <c:pt idx="1535">
                        <c:v>0.15162958398806592</c:v>
                      </c:pt>
                      <c:pt idx="1536">
                        <c:v>0.14975987405548991</c:v>
                      </c:pt>
                      <c:pt idx="1537">
                        <c:v>0.14828273834969061</c:v>
                      </c:pt>
                      <c:pt idx="1538">
                        <c:v>0.14722866063084286</c:v>
                      </c:pt>
                      <c:pt idx="1539">
                        <c:v>0.14582941476487116</c:v>
                      </c:pt>
                      <c:pt idx="1540">
                        <c:v>0.14483424086887564</c:v>
                      </c:pt>
                      <c:pt idx="1541">
                        <c:v>0.14286258427993173</c:v>
                      </c:pt>
                      <c:pt idx="1542">
                        <c:v>0.14147471823158814</c:v>
                      </c:pt>
                      <c:pt idx="1543">
                        <c:v>0.14049876620371055</c:v>
                      </c:pt>
                      <c:pt idx="1544">
                        <c:v>0.13912581774013333</c:v>
                      </c:pt>
                      <c:pt idx="1545">
                        <c:v>0.1376669604978818</c:v>
                      </c:pt>
                      <c:pt idx="1546">
                        <c:v>0.13630568666586088</c:v>
                      </c:pt>
                      <c:pt idx="1547">
                        <c:v>0.13486109841773367</c:v>
                      </c:pt>
                      <c:pt idx="1548">
                        <c:v>0.13377352983664362</c:v>
                      </c:pt>
                      <c:pt idx="1549">
                        <c:v>0.13221661748187633</c:v>
                      </c:pt>
                      <c:pt idx="1550">
                        <c:v>0.13076501266225823</c:v>
                      </c:pt>
                      <c:pt idx="1551">
                        <c:v>0.12954672358540908</c:v>
                      </c:pt>
                      <c:pt idx="1552">
                        <c:v>0.12869636229094009</c:v>
                      </c:pt>
                      <c:pt idx="1553">
                        <c:v>0.12709369481451782</c:v>
                      </c:pt>
                      <c:pt idx="1554">
                        <c:v>0.12586308251547038</c:v>
                      </c:pt>
                      <c:pt idx="1555">
                        <c:v>0.12446554657028218</c:v>
                      </c:pt>
                      <c:pt idx="1556">
                        <c:v>0.12253080068514757</c:v>
                      </c:pt>
                      <c:pt idx="1557">
                        <c:v>0.1215114520470405</c:v>
                      </c:pt>
                      <c:pt idx="1558">
                        <c:v>0.11997836065767092</c:v>
                      </c:pt>
                      <c:pt idx="1559">
                        <c:v>0.11839373579365385</c:v>
                      </c:pt>
                      <c:pt idx="1560">
                        <c:v>0.11723411468851434</c:v>
                      </c:pt>
                      <c:pt idx="1561">
                        <c:v>0.1160187737509471</c:v>
                      </c:pt>
                      <c:pt idx="1562">
                        <c:v>0.11494641756855162</c:v>
                      </c:pt>
                      <c:pt idx="1563">
                        <c:v>0.11388402609692892</c:v>
                      </c:pt>
                      <c:pt idx="1564">
                        <c:v>0.11236520370168368</c:v>
                      </c:pt>
                      <c:pt idx="1565">
                        <c:v>0.11160434791581293</c:v>
                      </c:pt>
                      <c:pt idx="1566">
                        <c:v>0.1111131879114497</c:v>
                      </c:pt>
                      <c:pt idx="1567">
                        <c:v>0.1105509187876072</c:v>
                      </c:pt>
                      <c:pt idx="1568">
                        <c:v>0.10924931529465179</c:v>
                      </c:pt>
                      <c:pt idx="1569">
                        <c:v>0.10797807763629985</c:v>
                      </c:pt>
                      <c:pt idx="1570">
                        <c:v>0.10798149747786685</c:v>
                      </c:pt>
                      <c:pt idx="1571">
                        <c:v>0.10722535871484713</c:v>
                      </c:pt>
                      <c:pt idx="1572">
                        <c:v>0.10651120145520156</c:v>
                      </c:pt>
                      <c:pt idx="1573">
                        <c:v>0.10495965471392731</c:v>
                      </c:pt>
                      <c:pt idx="1574">
                        <c:v>0.10365333419812087</c:v>
                      </c:pt>
                      <c:pt idx="1575">
                        <c:v>0.10285132238787491</c:v>
                      </c:pt>
                      <c:pt idx="1576">
                        <c:v>0.10220585677349742</c:v>
                      </c:pt>
                      <c:pt idx="1577">
                        <c:v>0.10093845169621195</c:v>
                      </c:pt>
                      <c:pt idx="1578">
                        <c:v>9.9876001261803626E-2</c:v>
                      </c:pt>
                      <c:pt idx="1579">
                        <c:v>9.8567027420643466E-2</c:v>
                      </c:pt>
                      <c:pt idx="1580">
                        <c:v>9.7837303985589499E-2</c:v>
                      </c:pt>
                      <c:pt idx="1581">
                        <c:v>9.7178689670014778E-2</c:v>
                      </c:pt>
                      <c:pt idx="1582">
                        <c:v>9.6287467165098756E-2</c:v>
                      </c:pt>
                      <c:pt idx="1583">
                        <c:v>9.5130499385312955E-2</c:v>
                      </c:pt>
                      <c:pt idx="1584">
                        <c:v>9.416480688213634E-2</c:v>
                      </c:pt>
                      <c:pt idx="1585">
                        <c:v>9.3229657101920133E-2</c:v>
                      </c:pt>
                      <c:pt idx="1586">
                        <c:v>9.2729416828568653E-2</c:v>
                      </c:pt>
                      <c:pt idx="1587">
                        <c:v>9.1647449712114207E-2</c:v>
                      </c:pt>
                      <c:pt idx="1588">
                        <c:v>9.1122621957151748E-2</c:v>
                      </c:pt>
                      <c:pt idx="1589">
                        <c:v>9.0344195261160928E-2</c:v>
                      </c:pt>
                      <c:pt idx="1590">
                        <c:v>8.9676264825455418E-2</c:v>
                      </c:pt>
                      <c:pt idx="1591">
                        <c:v>8.880166982608928E-2</c:v>
                      </c:pt>
                      <c:pt idx="1592">
                        <c:v>8.879117445024573E-2</c:v>
                      </c:pt>
                      <c:pt idx="1593">
                        <c:v>8.8553731312482134E-2</c:v>
                      </c:pt>
                      <c:pt idx="1594">
                        <c:v>8.8098774458500534E-2</c:v>
                      </c:pt>
                      <c:pt idx="1595">
                        <c:v>8.808338517144905E-2</c:v>
                      </c:pt>
                      <c:pt idx="1596">
                        <c:v>8.7538922808869185E-2</c:v>
                      </c:pt>
                      <c:pt idx="1597">
                        <c:v>8.7264568967296299E-2</c:v>
                      </c:pt>
                      <c:pt idx="1598">
                        <c:v>8.7488096887649372E-2</c:v>
                      </c:pt>
                      <c:pt idx="1599">
                        <c:v>8.6886971288071532E-2</c:v>
                      </c:pt>
                      <c:pt idx="1600">
                        <c:v>8.5699696636467898E-2</c:v>
                      </c:pt>
                      <c:pt idx="1601">
                        <c:v>8.5112191440372423E-2</c:v>
                      </c:pt>
                      <c:pt idx="1602">
                        <c:v>8.4125036483223628E-2</c:v>
                      </c:pt>
                      <c:pt idx="1603">
                        <c:v>8.3176266299525056E-2</c:v>
                      </c:pt>
                      <c:pt idx="1604">
                        <c:v>8.2696132336076089E-2</c:v>
                      </c:pt>
                      <c:pt idx="1605">
                        <c:v>8.1844945562608171E-2</c:v>
                      </c:pt>
                      <c:pt idx="1606">
                        <c:v>8.1131613781961529E-2</c:v>
                      </c:pt>
                      <c:pt idx="1607">
                        <c:v>8.0878427580432607E-2</c:v>
                      </c:pt>
                      <c:pt idx="1608">
                        <c:v>7.9962676556691245E-2</c:v>
                      </c:pt>
                      <c:pt idx="1609">
                        <c:v>7.8845036954925909E-2</c:v>
                      </c:pt>
                      <c:pt idx="1610">
                        <c:v>7.8876169305742691E-2</c:v>
                      </c:pt>
                      <c:pt idx="1611">
                        <c:v>7.8679705303997385E-2</c:v>
                      </c:pt>
                      <c:pt idx="1612">
                        <c:v>7.8551873984734552E-2</c:v>
                      </c:pt>
                      <c:pt idx="1613">
                        <c:v>7.7552100991459247E-2</c:v>
                      </c:pt>
                      <c:pt idx="1614">
                        <c:v>7.6940656904394805E-2</c:v>
                      </c:pt>
                      <c:pt idx="1615">
                        <c:v>7.6896788591880233E-2</c:v>
                      </c:pt>
                      <c:pt idx="1616">
                        <c:v>7.6900621172946701E-2</c:v>
                      </c:pt>
                      <c:pt idx="1617">
                        <c:v>7.6377739189910296E-2</c:v>
                      </c:pt>
                      <c:pt idx="1618">
                        <c:v>7.5434275656919139E-2</c:v>
                      </c:pt>
                      <c:pt idx="1619">
                        <c:v>7.4360740218810895E-2</c:v>
                      </c:pt>
                      <c:pt idx="1620">
                        <c:v>7.4576308163102872E-2</c:v>
                      </c:pt>
                      <c:pt idx="1621">
                        <c:v>7.4847654902608224E-2</c:v>
                      </c:pt>
                      <c:pt idx="1622">
                        <c:v>7.4904495027963106E-2</c:v>
                      </c:pt>
                      <c:pt idx="1623">
                        <c:v>7.4589574789871382E-2</c:v>
                      </c:pt>
                      <c:pt idx="1624">
                        <c:v>7.4425363431869979E-2</c:v>
                      </c:pt>
                      <c:pt idx="1625">
                        <c:v>7.4387332435133569E-2</c:v>
                      </c:pt>
                      <c:pt idx="1626">
                        <c:v>7.4060855491056815E-2</c:v>
                      </c:pt>
                      <c:pt idx="1627">
                        <c:v>7.2351406409844429E-2</c:v>
                      </c:pt>
                      <c:pt idx="1628">
                        <c:v>7.1460596644427873E-2</c:v>
                      </c:pt>
                      <c:pt idx="1629">
                        <c:v>7.1289014938221748E-2</c:v>
                      </c:pt>
                      <c:pt idx="1630">
                        <c:v>7.0300975539288393E-2</c:v>
                      </c:pt>
                      <c:pt idx="1631">
                        <c:v>6.9431805116200923E-2</c:v>
                      </c:pt>
                      <c:pt idx="1632">
                        <c:v>6.8985633717279352E-2</c:v>
                      </c:pt>
                      <c:pt idx="1633">
                        <c:v>6.8055141997128518E-2</c:v>
                      </c:pt>
                      <c:pt idx="1634">
                        <c:v>6.8132088432385898E-2</c:v>
                      </c:pt>
                      <c:pt idx="1635">
                        <c:v>6.7691754349242475E-2</c:v>
                      </c:pt>
                      <c:pt idx="1636">
                        <c:v>6.6595341350306758E-2</c:v>
                      </c:pt>
                      <c:pt idx="1637">
                        <c:v>6.6232602293062742E-2</c:v>
                      </c:pt>
                      <c:pt idx="1638">
                        <c:v>6.5828058620801488E-2</c:v>
                      </c:pt>
                      <c:pt idx="1639">
                        <c:v>6.4798568383564709E-2</c:v>
                      </c:pt>
                      <c:pt idx="1640">
                        <c:v>6.4684829170069319E-2</c:v>
                      </c:pt>
                      <c:pt idx="1641">
                        <c:v>6.4278162837525091E-2</c:v>
                      </c:pt>
                      <c:pt idx="1642">
                        <c:v>6.3718959778535783E-2</c:v>
                      </c:pt>
                      <c:pt idx="1643">
                        <c:v>6.3157457170906595E-2</c:v>
                      </c:pt>
                      <c:pt idx="1644">
                        <c:v>6.2398606119747527E-2</c:v>
                      </c:pt>
                      <c:pt idx="1645">
                        <c:v>6.1209149845075285E-2</c:v>
                      </c:pt>
                      <c:pt idx="1646">
                        <c:v>6.1311568203728226E-2</c:v>
                      </c:pt>
                      <c:pt idx="1647">
                        <c:v>6.078650459762322E-2</c:v>
                      </c:pt>
                      <c:pt idx="1648">
                        <c:v>6.1098594622004322E-2</c:v>
                      </c:pt>
                      <c:pt idx="1649">
                        <c:v>6.122937408054907E-2</c:v>
                      </c:pt>
                      <c:pt idx="1650">
                        <c:v>6.074988870774211E-2</c:v>
                      </c:pt>
                      <c:pt idx="1651">
                        <c:v>6.0555901142993605E-2</c:v>
                      </c:pt>
                      <c:pt idx="1652">
                        <c:v>6.0941517761065107E-2</c:v>
                      </c:pt>
                      <c:pt idx="1653">
                        <c:v>6.0345816737765963E-2</c:v>
                      </c:pt>
                      <c:pt idx="1654">
                        <c:v>5.986904365309835E-2</c:v>
                      </c:pt>
                      <c:pt idx="1655">
                        <c:v>5.8435864703992077E-2</c:v>
                      </c:pt>
                      <c:pt idx="1656">
                        <c:v>5.775168412456478E-2</c:v>
                      </c:pt>
                      <c:pt idx="1657">
                        <c:v>5.812260721645534E-2</c:v>
                      </c:pt>
                      <c:pt idx="1658">
                        <c:v>5.729672137430461E-2</c:v>
                      </c:pt>
                      <c:pt idx="1659">
                        <c:v>5.7144455876673439E-2</c:v>
                      </c:pt>
                      <c:pt idx="1660">
                        <c:v>5.6498046857725748E-2</c:v>
                      </c:pt>
                      <c:pt idx="1661">
                        <c:v>5.63258991087775E-2</c:v>
                      </c:pt>
                      <c:pt idx="1662">
                        <c:v>5.6228457209232398E-2</c:v>
                      </c:pt>
                      <c:pt idx="1663">
                        <c:v>5.6350822678266618E-2</c:v>
                      </c:pt>
                      <c:pt idx="1664">
                        <c:v>5.5483285524341314E-2</c:v>
                      </c:pt>
                      <c:pt idx="1665">
                        <c:v>5.5686152884606883E-2</c:v>
                      </c:pt>
                      <c:pt idx="1666">
                        <c:v>5.446709729154444E-2</c:v>
                      </c:pt>
                      <c:pt idx="1667">
                        <c:v>5.453908495652969E-2</c:v>
                      </c:pt>
                      <c:pt idx="1668">
                        <c:v>5.4507940813155784E-2</c:v>
                      </c:pt>
                      <c:pt idx="1669">
                        <c:v>5.4233982022246663E-2</c:v>
                      </c:pt>
                      <c:pt idx="1670">
                        <c:v>5.3332600229365236E-2</c:v>
                      </c:pt>
                      <c:pt idx="1671">
                        <c:v>5.271510656049435E-2</c:v>
                      </c:pt>
                      <c:pt idx="1672">
                        <c:v>5.2798556591007594E-2</c:v>
                      </c:pt>
                      <c:pt idx="1673">
                        <c:v>5.3409729449258106E-2</c:v>
                      </c:pt>
                      <c:pt idx="1674">
                        <c:v>5.2855485160540928E-2</c:v>
                      </c:pt>
                      <c:pt idx="1675">
                        <c:v>5.187578309949676E-2</c:v>
                      </c:pt>
                      <c:pt idx="1676">
                        <c:v>5.203491186537617E-2</c:v>
                      </c:pt>
                      <c:pt idx="1677">
                        <c:v>5.1946927596647381E-2</c:v>
                      </c:pt>
                      <c:pt idx="1678">
                        <c:v>5.217840370050443E-2</c:v>
                      </c:pt>
                      <c:pt idx="1679">
                        <c:v>5.1679165794508805E-2</c:v>
                      </c:pt>
                      <c:pt idx="1680">
                        <c:v>5.1194556555629919E-2</c:v>
                      </c:pt>
                      <c:pt idx="1681">
                        <c:v>5.0993894403547207E-2</c:v>
                      </c:pt>
                      <c:pt idx="1682">
                        <c:v>5.0247991580114212E-2</c:v>
                      </c:pt>
                      <c:pt idx="1683">
                        <c:v>4.9917033464328998E-2</c:v>
                      </c:pt>
                      <c:pt idx="1684">
                        <c:v>4.963058635542178E-2</c:v>
                      </c:pt>
                      <c:pt idx="1685">
                        <c:v>4.9110640719110137E-2</c:v>
                      </c:pt>
                      <c:pt idx="1686">
                        <c:v>4.7995200429249082E-2</c:v>
                      </c:pt>
                      <c:pt idx="1687">
                        <c:v>4.7902746781368945E-2</c:v>
                      </c:pt>
                      <c:pt idx="1688">
                        <c:v>4.761969592891447E-2</c:v>
                      </c:pt>
                      <c:pt idx="1689">
                        <c:v>4.8444443789302384E-2</c:v>
                      </c:pt>
                      <c:pt idx="1690">
                        <c:v>4.7979085899934264E-2</c:v>
                      </c:pt>
                      <c:pt idx="1691">
                        <c:v>4.6975179615385755E-2</c:v>
                      </c:pt>
                      <c:pt idx="1692">
                        <c:v>4.6835402435752682E-2</c:v>
                      </c:pt>
                      <c:pt idx="1693">
                        <c:v>4.676662234630613E-2</c:v>
                      </c:pt>
                      <c:pt idx="1694">
                        <c:v>4.5688759039732081E-2</c:v>
                      </c:pt>
                      <c:pt idx="1695">
                        <c:v>4.486705365908307E-2</c:v>
                      </c:pt>
                      <c:pt idx="1696">
                        <c:v>4.3980100059847232E-2</c:v>
                      </c:pt>
                      <c:pt idx="1697">
                        <c:v>4.3597726394985804E-2</c:v>
                      </c:pt>
                      <c:pt idx="1698">
                        <c:v>4.3187139037196676E-2</c:v>
                      </c:pt>
                      <c:pt idx="1699">
                        <c:v>4.2571826991394383E-2</c:v>
                      </c:pt>
                      <c:pt idx="1700">
                        <c:v>4.2333717574153072E-2</c:v>
                      </c:pt>
                      <c:pt idx="1701">
                        <c:v>4.2579704419555602E-2</c:v>
                      </c:pt>
                      <c:pt idx="1702">
                        <c:v>4.2183156101026839E-2</c:v>
                      </c:pt>
                      <c:pt idx="1703">
                        <c:v>4.1421527902664235E-2</c:v>
                      </c:pt>
                      <c:pt idx="1704">
                        <c:v>4.1152103349970666E-2</c:v>
                      </c:pt>
                      <c:pt idx="1705">
                        <c:v>4.1217316190886123E-2</c:v>
                      </c:pt>
                      <c:pt idx="1706">
                        <c:v>4.1110976806988275E-2</c:v>
                      </c:pt>
                      <c:pt idx="1707">
                        <c:v>4.0494426542687589E-2</c:v>
                      </c:pt>
                      <c:pt idx="1708">
                        <c:v>3.9091996686291451E-2</c:v>
                      </c:pt>
                      <c:pt idx="1709">
                        <c:v>3.8911694384089486E-2</c:v>
                      </c:pt>
                      <c:pt idx="1710">
                        <c:v>3.8472692859901472E-2</c:v>
                      </c:pt>
                      <c:pt idx="1711">
                        <c:v>3.7920989867245292E-2</c:v>
                      </c:pt>
                      <c:pt idx="1712">
                        <c:v>3.707112975645422E-2</c:v>
                      </c:pt>
                      <c:pt idx="1713">
                        <c:v>3.6007057845440851E-2</c:v>
                      </c:pt>
                      <c:pt idx="1714">
                        <c:v>3.5734679257186833E-2</c:v>
                      </c:pt>
                      <c:pt idx="1715">
                        <c:v>3.6673991810069077E-2</c:v>
                      </c:pt>
                      <c:pt idx="1716">
                        <c:v>3.5922281152250761E-2</c:v>
                      </c:pt>
                      <c:pt idx="1717">
                        <c:v>3.6176056981636041E-2</c:v>
                      </c:pt>
                      <c:pt idx="1718">
                        <c:v>3.5678269560167106E-2</c:v>
                      </c:pt>
                      <c:pt idx="1719">
                        <c:v>3.5608062571308122E-2</c:v>
                      </c:pt>
                      <c:pt idx="1720">
                        <c:v>3.5292629356981339E-2</c:v>
                      </c:pt>
                      <c:pt idx="1721">
                        <c:v>3.5034991465136785E-2</c:v>
                      </c:pt>
                      <c:pt idx="1722">
                        <c:v>3.3909156036167773E-2</c:v>
                      </c:pt>
                      <c:pt idx="1723">
                        <c:v>3.3611482412875114E-2</c:v>
                      </c:pt>
                      <c:pt idx="1724">
                        <c:v>3.3259710433759734E-2</c:v>
                      </c:pt>
                      <c:pt idx="1725">
                        <c:v>3.3008764818085068E-2</c:v>
                      </c:pt>
                      <c:pt idx="1726">
                        <c:v>3.217701807504194E-2</c:v>
                      </c:pt>
                      <c:pt idx="1727">
                        <c:v>3.1622703030981997E-2</c:v>
                      </c:pt>
                      <c:pt idx="1728">
                        <c:v>3.1750882230680108E-2</c:v>
                      </c:pt>
                      <c:pt idx="1729">
                        <c:v>3.1336391536481753E-2</c:v>
                      </c:pt>
                      <c:pt idx="1730">
                        <c:v>3.1560585736312527E-2</c:v>
                      </c:pt>
                      <c:pt idx="1731">
                        <c:v>3.12490027918879E-2</c:v>
                      </c:pt>
                      <c:pt idx="1732">
                        <c:v>3.1136655100133553E-2</c:v>
                      </c:pt>
                      <c:pt idx="1733">
                        <c:v>3.061748187631377E-2</c:v>
                      </c:pt>
                      <c:pt idx="1734">
                        <c:v>3.0727164450157288E-2</c:v>
                      </c:pt>
                      <c:pt idx="1735">
                        <c:v>2.9735109685521986E-2</c:v>
                      </c:pt>
                      <c:pt idx="1736">
                        <c:v>2.9841437276862708E-2</c:v>
                      </c:pt>
                      <c:pt idx="1737">
                        <c:v>2.9032426583961535E-2</c:v>
                      </c:pt>
                      <c:pt idx="1738">
                        <c:v>2.8047069991774694E-2</c:v>
                      </c:pt>
                      <c:pt idx="1739">
                        <c:v>2.682607452306477E-2</c:v>
                      </c:pt>
                      <c:pt idx="1740">
                        <c:v>2.6683272552528475E-2</c:v>
                      </c:pt>
                      <c:pt idx="1741">
                        <c:v>2.6003254745767212E-2</c:v>
                      </c:pt>
                      <c:pt idx="1742">
                        <c:v>2.5841425484305583E-2</c:v>
                      </c:pt>
                      <c:pt idx="1743">
                        <c:v>2.4519131949869842E-2</c:v>
                      </c:pt>
                      <c:pt idx="1744">
                        <c:v>2.451542319065322E-2</c:v>
                      </c:pt>
                      <c:pt idx="1745">
                        <c:v>2.4451271679879247E-2</c:v>
                      </c:pt>
                      <c:pt idx="1746">
                        <c:v>2.4926016444720915E-2</c:v>
                      </c:pt>
                      <c:pt idx="1747">
                        <c:v>2.4804028337514779E-2</c:v>
                      </c:pt>
                      <c:pt idx="1748">
                        <c:v>2.45854356023196E-2</c:v>
                      </c:pt>
                      <c:pt idx="1749">
                        <c:v>2.4144287832734371E-2</c:v>
                      </c:pt>
                      <c:pt idx="1750">
                        <c:v>2.4417232463730516E-2</c:v>
                      </c:pt>
                      <c:pt idx="1751">
                        <c:v>2.3658894388806508E-2</c:v>
                      </c:pt>
                      <c:pt idx="1752">
                        <c:v>2.3100109965595219E-2</c:v>
                      </c:pt>
                      <c:pt idx="1753">
                        <c:v>2.2473323761707801E-2</c:v>
                      </c:pt>
                      <c:pt idx="1754">
                        <c:v>2.1855965707243876E-2</c:v>
                      </c:pt>
                      <c:pt idx="1755">
                        <c:v>2.1601305436074022E-2</c:v>
                      </c:pt>
                      <c:pt idx="1756">
                        <c:v>2.0982897844025745E-2</c:v>
                      </c:pt>
                      <c:pt idx="1757">
                        <c:v>2.0236947850364242E-2</c:v>
                      </c:pt>
                      <c:pt idx="1758">
                        <c:v>1.9905877705286311E-2</c:v>
                      </c:pt>
                      <c:pt idx="1759">
                        <c:v>1.9630922443299913E-2</c:v>
                      </c:pt>
                      <c:pt idx="1760">
                        <c:v>1.9519223342187579E-2</c:v>
                      </c:pt>
                      <c:pt idx="1761">
                        <c:v>1.9730203981756917E-2</c:v>
                      </c:pt>
                      <c:pt idx="1762">
                        <c:v>1.9438544562599316E-2</c:v>
                      </c:pt>
                      <c:pt idx="1763">
                        <c:v>1.8598985250459173E-2</c:v>
                      </c:pt>
                      <c:pt idx="1764">
                        <c:v>1.8867159792097219E-2</c:v>
                      </c:pt>
                      <c:pt idx="1765">
                        <c:v>1.9352069741182854E-2</c:v>
                      </c:pt>
                      <c:pt idx="1766">
                        <c:v>1.9109626559197165E-2</c:v>
                      </c:pt>
                      <c:pt idx="1767">
                        <c:v>1.8561420059729303E-2</c:v>
                      </c:pt>
                      <c:pt idx="1768">
                        <c:v>1.8006763031512663E-2</c:v>
                      </c:pt>
                      <c:pt idx="1769">
                        <c:v>1.7498769151849811E-2</c:v>
                      </c:pt>
                      <c:pt idx="1770">
                        <c:v>1.8341335566057486E-2</c:v>
                      </c:pt>
                      <c:pt idx="1771">
                        <c:v>1.8041651311774574E-2</c:v>
                      </c:pt>
                      <c:pt idx="1772">
                        <c:v>1.7742939943454689E-2</c:v>
                      </c:pt>
                      <c:pt idx="1773">
                        <c:v>1.8030760885267262E-2</c:v>
                      </c:pt>
                      <c:pt idx="1774">
                        <c:v>1.7850505753293808E-2</c:v>
                      </c:pt>
                      <c:pt idx="1775">
                        <c:v>1.7700256782931453E-2</c:v>
                      </c:pt>
                      <c:pt idx="1776">
                        <c:v>1.7946909907811684E-2</c:v>
                      </c:pt>
                      <c:pt idx="1777">
                        <c:v>1.7552743685822693E-2</c:v>
                      </c:pt>
                      <c:pt idx="1778">
                        <c:v>1.7358148804382113E-2</c:v>
                      </c:pt>
                      <c:pt idx="1779">
                        <c:v>1.69285754296176E-2</c:v>
                      </c:pt>
                      <c:pt idx="1780">
                        <c:v>1.6314200892106948E-2</c:v>
                      </c:pt>
                      <c:pt idx="1781">
                        <c:v>1.6058709245659601E-2</c:v>
                      </c:pt>
                      <c:pt idx="1782">
                        <c:v>1.5964368788639053E-2</c:v>
                      </c:pt>
                      <c:pt idx="1783">
                        <c:v>1.5660303599383252E-2</c:v>
                      </c:pt>
                      <c:pt idx="1784">
                        <c:v>1.5612573224409416E-2</c:v>
                      </c:pt>
                      <c:pt idx="1785">
                        <c:v>1.5252027582791122E-2</c:v>
                      </c:pt>
                      <c:pt idx="1786">
                        <c:v>1.5160157666488795E-2</c:v>
                      </c:pt>
                      <c:pt idx="1787">
                        <c:v>1.509614177012179E-2</c:v>
                      </c:pt>
                      <c:pt idx="1788">
                        <c:v>1.5263230512062314E-2</c:v>
                      </c:pt>
                      <c:pt idx="1789">
                        <c:v>1.5584288776138943E-2</c:v>
                      </c:pt>
                      <c:pt idx="1790">
                        <c:v>1.5873188736928692E-2</c:v>
                      </c:pt>
                      <c:pt idx="1791">
                        <c:v>1.5674041928436869E-2</c:v>
                      </c:pt>
                      <c:pt idx="1792">
                        <c:v>1.5941768352904066E-2</c:v>
                      </c:pt>
                      <c:pt idx="1793">
                        <c:v>1.541395118470977E-2</c:v>
                      </c:pt>
                      <c:pt idx="1794">
                        <c:v>1.5504535712285194E-2</c:v>
                      </c:pt>
                      <c:pt idx="1795">
                        <c:v>1.557557997270023E-2</c:v>
                      </c:pt>
                      <c:pt idx="1796">
                        <c:v>1.5535609100316337E-2</c:v>
                      </c:pt>
                      <c:pt idx="1797">
                        <c:v>1.5136041887162917E-2</c:v>
                      </c:pt>
                      <c:pt idx="1798">
                        <c:v>1.5187197999982313E-2</c:v>
                      </c:pt>
                      <c:pt idx="1799">
                        <c:v>1.5078753644637188E-2</c:v>
                      </c:pt>
                      <c:pt idx="1800">
                        <c:v>1.5404240013915219E-2</c:v>
                      </c:pt>
                      <c:pt idx="1801">
                        <c:v>1.5332865561900607E-2</c:v>
                      </c:pt>
                      <c:pt idx="1802">
                        <c:v>1.5335695775611223E-2</c:v>
                      </c:pt>
                      <c:pt idx="1803">
                        <c:v>1.513992163845789E-2</c:v>
                      </c:pt>
                      <c:pt idx="1804">
                        <c:v>1.5710085879297283E-2</c:v>
                      </c:pt>
                      <c:pt idx="1805">
                        <c:v>1.5928619651706825E-2</c:v>
                      </c:pt>
                      <c:pt idx="1806">
                        <c:v>1.5783848324130229E-2</c:v>
                      </c:pt>
                      <c:pt idx="1807">
                        <c:v>1.5877758352815623E-2</c:v>
                      </c:pt>
                      <c:pt idx="1808">
                        <c:v>1.5783695020887566E-2</c:v>
                      </c:pt>
                      <c:pt idx="1809">
                        <c:v>1.5088741940524239E-2</c:v>
                      </c:pt>
                      <c:pt idx="1810">
                        <c:v>1.4622051492200699E-2</c:v>
                      </c:pt>
                      <c:pt idx="1811">
                        <c:v>1.4084033762091058E-2</c:v>
                      </c:pt>
                      <c:pt idx="1812">
                        <c:v>1.390422674728845E-2</c:v>
                      </c:pt>
                      <c:pt idx="1813">
                        <c:v>1.4149317358349279E-2</c:v>
                      </c:pt>
                      <c:pt idx="1814">
                        <c:v>1.4001409210576746E-2</c:v>
                      </c:pt>
                      <c:pt idx="1815">
                        <c:v>1.3839019802651557E-2</c:v>
                      </c:pt>
                      <c:pt idx="1816">
                        <c:v>1.4069493539152765E-2</c:v>
                      </c:pt>
                      <c:pt idx="1817">
                        <c:v>1.4126080124529405E-2</c:v>
                      </c:pt>
                      <c:pt idx="1818">
                        <c:v>1.3986615447660212E-2</c:v>
                      </c:pt>
                      <c:pt idx="1819">
                        <c:v>1.3943030156516715E-2</c:v>
                      </c:pt>
                      <c:pt idx="1820">
                        <c:v>1.4209624495499666E-2</c:v>
                      </c:pt>
                      <c:pt idx="1821">
                        <c:v>1.4182324725749344E-2</c:v>
                      </c:pt>
                      <c:pt idx="1822">
                        <c:v>1.3943301385330651E-2</c:v>
                      </c:pt>
                      <c:pt idx="1823">
                        <c:v>1.3733942222366355E-2</c:v>
                      </c:pt>
                      <c:pt idx="1824">
                        <c:v>1.4382739234132379E-2</c:v>
                      </c:pt>
                      <c:pt idx="1825">
                        <c:v>1.4407474122707455E-2</c:v>
                      </c:pt>
                      <c:pt idx="1826">
                        <c:v>1.4426672405711138E-2</c:v>
                      </c:pt>
                      <c:pt idx="1827">
                        <c:v>1.4120166157129929E-2</c:v>
                      </c:pt>
                      <c:pt idx="1828">
                        <c:v>1.3623375206738269E-2</c:v>
                      </c:pt>
                      <c:pt idx="1829">
                        <c:v>1.3777816431159474E-2</c:v>
                      </c:pt>
                      <c:pt idx="1830">
                        <c:v>1.4236806339678713E-2</c:v>
                      </c:pt>
                      <c:pt idx="1831">
                        <c:v>1.3861826608136276E-2</c:v>
                      </c:pt>
                      <c:pt idx="1832">
                        <c:v>1.3648947366869403E-2</c:v>
                      </c:pt>
                      <c:pt idx="1833">
                        <c:v>1.3214633384139602E-2</c:v>
                      </c:pt>
                      <c:pt idx="1834">
                        <c:v>1.2470888598660957E-2</c:v>
                      </c:pt>
                      <c:pt idx="1835">
                        <c:v>1.222284395203967E-2</c:v>
                      </c:pt>
                      <c:pt idx="1836">
                        <c:v>1.2410941134502959E-2</c:v>
                      </c:pt>
                      <c:pt idx="1837">
                        <c:v>1.1554182377792257E-2</c:v>
                      </c:pt>
                      <c:pt idx="1838">
                        <c:v>1.1196407987098943E-2</c:v>
                      </c:pt>
                      <c:pt idx="1839">
                        <c:v>1.1029997317193256E-2</c:v>
                      </c:pt>
                      <c:pt idx="1840">
                        <c:v>1.0531166254418524E-2</c:v>
                      </c:pt>
                      <c:pt idx="1841">
                        <c:v>1.1336409225317442E-2</c:v>
                      </c:pt>
                      <c:pt idx="1842">
                        <c:v>1.1164921859568334E-2</c:v>
                      </c:pt>
                      <c:pt idx="1843">
                        <c:v>1.0408252431477874E-2</c:v>
                      </c:pt>
                      <c:pt idx="1844">
                        <c:v>1.0464255285276699E-2</c:v>
                      </c:pt>
                      <c:pt idx="1845">
                        <c:v>1.0299112315262223E-2</c:v>
                      </c:pt>
                      <c:pt idx="1846">
                        <c:v>1.0376542245361841E-2</c:v>
                      </c:pt>
                      <c:pt idx="1847">
                        <c:v>1.0509680215332095E-2</c:v>
                      </c:pt>
                      <c:pt idx="1848">
                        <c:v>9.7356285580355965E-3</c:v>
                      </c:pt>
                      <c:pt idx="1849">
                        <c:v>9.8586249288761391E-3</c:v>
                      </c:pt>
                      <c:pt idx="1850">
                        <c:v>1.0142719422636405E-2</c:v>
                      </c:pt>
                      <c:pt idx="1851">
                        <c:v>9.9862262932750006E-3</c:v>
                      </c:pt>
                      <c:pt idx="1852">
                        <c:v>9.8964082819128722E-3</c:v>
                      </c:pt>
                      <c:pt idx="1853">
                        <c:v>9.4535918654940938E-3</c:v>
                      </c:pt>
                      <c:pt idx="1854">
                        <c:v>9.5122303558109311E-3</c:v>
                      </c:pt>
                      <c:pt idx="1855">
                        <c:v>9.4494231965494974E-3</c:v>
                      </c:pt>
                      <c:pt idx="1856">
                        <c:v>9.7622030855225722E-3</c:v>
                      </c:pt>
                      <c:pt idx="1857">
                        <c:v>9.7505048688520252E-3</c:v>
                      </c:pt>
                      <c:pt idx="1858">
                        <c:v>1.0116186169099373E-2</c:v>
                      </c:pt>
                      <c:pt idx="1859">
                        <c:v>1.0421731324274685E-2</c:v>
                      </c:pt>
                      <c:pt idx="1860">
                        <c:v>1.1018593914450895E-2</c:v>
                      </c:pt>
                      <c:pt idx="1861">
                        <c:v>1.1248979206773646E-2</c:v>
                      </c:pt>
                      <c:pt idx="1862">
                        <c:v>1.1369469659224581E-2</c:v>
                      </c:pt>
                      <c:pt idx="1863">
                        <c:v>1.142259512908428E-2</c:v>
                      </c:pt>
                      <c:pt idx="1864">
                        <c:v>1.0555600432786848E-2</c:v>
                      </c:pt>
                      <c:pt idx="1865">
                        <c:v>1.0611898100513863E-2</c:v>
                      </c:pt>
                      <c:pt idx="1866">
                        <c:v>1.0311954409974145E-2</c:v>
                      </c:pt>
                      <c:pt idx="1867">
                        <c:v>9.7056872554886989E-3</c:v>
                      </c:pt>
                      <c:pt idx="1868">
                        <c:v>9.018894624657648E-3</c:v>
                      </c:pt>
                      <c:pt idx="1869">
                        <c:v>8.685218324454522E-3</c:v>
                      </c:pt>
                      <c:pt idx="1870">
                        <c:v>8.1276898085773184E-3</c:v>
                      </c:pt>
                      <c:pt idx="1871">
                        <c:v>8.5344386890214233E-3</c:v>
                      </c:pt>
                      <c:pt idx="1872">
                        <c:v>7.9700174235031573E-3</c:v>
                      </c:pt>
                      <c:pt idx="1873">
                        <c:v>7.8409478857419147E-3</c:v>
                      </c:pt>
                      <c:pt idx="1874">
                        <c:v>7.8191198624987836E-3</c:v>
                      </c:pt>
                      <c:pt idx="1875">
                        <c:v>7.7062120242808764E-3</c:v>
                      </c:pt>
                      <c:pt idx="1876">
                        <c:v>7.260600771822865E-3</c:v>
                      </c:pt>
                      <c:pt idx="1877">
                        <c:v>7.5970011527224596E-3</c:v>
                      </c:pt>
                      <c:pt idx="1878">
                        <c:v>7.6757518492203648E-3</c:v>
                      </c:pt>
                      <c:pt idx="1879">
                        <c:v>8.6216269601441051E-3</c:v>
                      </c:pt>
                      <c:pt idx="1880">
                        <c:v>8.5754532027111103E-3</c:v>
                      </c:pt>
                      <c:pt idx="1881">
                        <c:v>8.5254881381615997E-3</c:v>
                      </c:pt>
                      <c:pt idx="1882">
                        <c:v>8.9051672037193733E-3</c:v>
                      </c:pt>
                      <c:pt idx="1883">
                        <c:v>9.5298956063880284E-3</c:v>
                      </c:pt>
                      <c:pt idx="1884">
                        <c:v>9.1261892056828334E-3</c:v>
                      </c:pt>
                      <c:pt idx="1885">
                        <c:v>8.8255379617154638E-3</c:v>
                      </c:pt>
                      <c:pt idx="1886">
                        <c:v>7.9408367408909872E-3</c:v>
                      </c:pt>
                      <c:pt idx="1887">
                        <c:v>7.3231131171561069E-3</c:v>
                      </c:pt>
                      <c:pt idx="1888">
                        <c:v>7.3746112141322012E-3</c:v>
                      </c:pt>
                      <c:pt idx="1889">
                        <c:v>7.4278664021203023E-3</c:v>
                      </c:pt>
                      <c:pt idx="1890">
                        <c:v>7.0637947859208666E-3</c:v>
                      </c:pt>
                      <c:pt idx="1891">
                        <c:v>7.0759588085979536E-3</c:v>
                      </c:pt>
                      <c:pt idx="1892">
                        <c:v>7.1441197887953025E-3</c:v>
                      </c:pt>
                      <c:pt idx="1893">
                        <c:v>6.6830484939430484E-3</c:v>
                      </c:pt>
                      <c:pt idx="1894">
                        <c:v>6.9666241151896992E-3</c:v>
                      </c:pt>
                      <c:pt idx="1895">
                        <c:v>7.6404272443447328E-3</c:v>
                      </c:pt>
                      <c:pt idx="1896">
                        <c:v>7.4184441489753752E-3</c:v>
                      </c:pt>
                      <c:pt idx="1897">
                        <c:v>7.4605966444278703E-3</c:v>
                      </c:pt>
                      <c:pt idx="1898">
                        <c:v>7.4212566738502996E-3</c:v>
                      </c:pt>
                      <c:pt idx="1899">
                        <c:v>8.431212540205249E-3</c:v>
                      </c:pt>
                      <c:pt idx="1900">
                        <c:v>8.9961055080086203E-3</c:v>
                      </c:pt>
                      <c:pt idx="1901">
                        <c:v>9.0819081536688134E-3</c:v>
                      </c:pt>
                      <c:pt idx="1902">
                        <c:v>8.6330716368364126E-3</c:v>
                      </c:pt>
                      <c:pt idx="1903">
                        <c:v>8.8793356073314338E-3</c:v>
                      </c:pt>
                      <c:pt idx="1904">
                        <c:v>9.1802816652269935E-3</c:v>
                      </c:pt>
                      <c:pt idx="1905">
                        <c:v>9.1755469535402742E-3</c:v>
                      </c:pt>
                      <c:pt idx="1906">
                        <c:v>8.0746763680103317E-3</c:v>
                      </c:pt>
                      <c:pt idx="1907">
                        <c:v>7.5012868627965463E-3</c:v>
                      </c:pt>
                      <c:pt idx="1908">
                        <c:v>6.9050021079195868E-3</c:v>
                      </c:pt>
                      <c:pt idx="1909">
                        <c:v>7.6221192994041821E-3</c:v>
                      </c:pt>
                      <c:pt idx="1910">
                        <c:v>7.6186994578371862E-3</c:v>
                      </c:pt>
                      <c:pt idx="1911">
                        <c:v>7.552484249565887E-3</c:v>
                      </c:pt>
                      <c:pt idx="1912">
                        <c:v>7.174125950406402E-3</c:v>
                      </c:pt>
                      <c:pt idx="1913">
                        <c:v>7.6733461675663412E-3</c:v>
                      </c:pt>
                      <c:pt idx="1914">
                        <c:v>8.3357989604860901E-3</c:v>
                      </c:pt>
                      <c:pt idx="1915">
                        <c:v>8.1733329009395731E-3</c:v>
                      </c:pt>
                      <c:pt idx="1916">
                        <c:v>6.5148866293039155E-3</c:v>
                      </c:pt>
                      <c:pt idx="1917">
                        <c:v>6.7937098500281548E-3</c:v>
                      </c:pt>
                      <c:pt idx="1918">
                        <c:v>6.1268584332998238E-3</c:v>
                      </c:pt>
                      <c:pt idx="1919">
                        <c:v>6.822348075012457E-3</c:v>
                      </c:pt>
                      <c:pt idx="1920">
                        <c:v>6.3064354932384431E-3</c:v>
                      </c:pt>
                      <c:pt idx="1921">
                        <c:v>6.4269672196393254E-3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C9F-4EE7-9EF1-657499297FF2}"/>
                  </c:ext>
                </c:extLst>
              </c15:ser>
            </c15:filteredScatterSeries>
            <c15:filteredScatterSeries>
              <c15:ser>
                <c:idx val="1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Sheet1!$AZ$2</c15:sqref>
                        </c15:formulaRef>
                      </c:ext>
                    </c:extLst>
                    <c:strCache>
                      <c:ptCount val="1"/>
                      <c:pt idx="0">
                        <c:v>LEE085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Sheet1!$AZ$3:$AZ$1926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2.7885239399196189E-3</c:v>
                      </c:pt>
                      <c:pt idx="1">
                        <c:v>2.9770000907991759E-3</c:v>
                      </c:pt>
                      <c:pt idx="2">
                        <c:v>2.9637443668669027E-3</c:v>
                      </c:pt>
                      <c:pt idx="3">
                        <c:v>2.6852250624841696E-3</c:v>
                      </c:pt>
                      <c:pt idx="4">
                        <c:v>2.5205628274544852E-3</c:v>
                      </c:pt>
                      <c:pt idx="5">
                        <c:v>2.6570476886830776E-3</c:v>
                      </c:pt>
                      <c:pt idx="6">
                        <c:v>2.4300284026194767E-3</c:v>
                      </c:pt>
                      <c:pt idx="7">
                        <c:v>2.2721786545473661E-3</c:v>
                      </c:pt>
                      <c:pt idx="8">
                        <c:v>1.9313500881707787E-3</c:v>
                      </c:pt>
                      <c:pt idx="9">
                        <c:v>1.5536968804907615E-3</c:v>
                      </c:pt>
                      <c:pt idx="10">
                        <c:v>1.6849048759157575E-3</c:v>
                      </c:pt>
                      <c:pt idx="11">
                        <c:v>1.6260609565135664E-3</c:v>
                      </c:pt>
                      <c:pt idx="12">
                        <c:v>1.6001870144434409E-3</c:v>
                      </c:pt>
                      <c:pt idx="13">
                        <c:v>1.7651783566623497E-3</c:v>
                      </c:pt>
                      <c:pt idx="14">
                        <c:v>1.9577755157632148E-3</c:v>
                      </c:pt>
                      <c:pt idx="15">
                        <c:v>2.3728532764962351E-3</c:v>
                      </c:pt>
                      <c:pt idx="16">
                        <c:v>2.5365077999678219E-3</c:v>
                      </c:pt>
                      <c:pt idx="17">
                        <c:v>2.6983227639906398E-3</c:v>
                      </c:pt>
                      <c:pt idx="18">
                        <c:v>2.9722157707018138E-3</c:v>
                      </c:pt>
                      <c:pt idx="19">
                        <c:v>3.2671040956800301E-3</c:v>
                      </c:pt>
                      <c:pt idx="20">
                        <c:v>3.525368811916675E-3</c:v>
                      </c:pt>
                      <c:pt idx="21">
                        <c:v>3.9421657037175097E-3</c:v>
                      </c:pt>
                      <c:pt idx="22">
                        <c:v>4.1578886164913599E-3</c:v>
                      </c:pt>
                      <c:pt idx="23">
                        <c:v>4.3189599830508203E-3</c:v>
                      </c:pt>
                      <c:pt idx="24">
                        <c:v>4.2551552426966397E-3</c:v>
                      </c:pt>
                      <c:pt idx="25">
                        <c:v>4.4113075240657645E-3</c:v>
                      </c:pt>
                      <c:pt idx="26">
                        <c:v>4.0215305555157312E-3</c:v>
                      </c:pt>
                      <c:pt idx="27">
                        <c:v>3.9035553452837794E-3</c:v>
                      </c:pt>
                      <c:pt idx="28">
                        <c:v>3.4595856053039461E-3</c:v>
                      </c:pt>
                      <c:pt idx="29">
                        <c:v>3.3990114040579268E-3</c:v>
                      </c:pt>
                      <c:pt idx="30">
                        <c:v>3.5439937937966639E-3</c:v>
                      </c:pt>
                      <c:pt idx="31">
                        <c:v>3.9358416207493641E-3</c:v>
                      </c:pt>
                      <c:pt idx="32">
                        <c:v>3.6136797720144197E-3</c:v>
                      </c:pt>
                      <c:pt idx="33">
                        <c:v>3.7119499680609912E-3</c:v>
                      </c:pt>
                      <c:pt idx="34">
                        <c:v>3.7041571685949544E-3</c:v>
                      </c:pt>
                      <c:pt idx="35">
                        <c:v>3.9500827546877062E-3</c:v>
                      </c:pt>
                      <c:pt idx="36">
                        <c:v>4.1487386082875756E-3</c:v>
                      </c:pt>
                      <c:pt idx="37">
                        <c:v>4.1952723895635107E-3</c:v>
                      </c:pt>
                      <c:pt idx="38">
                        <c:v>3.9756817504806776E-3</c:v>
                      </c:pt>
                      <c:pt idx="39">
                        <c:v>4.3521574362135789E-3</c:v>
                      </c:pt>
                      <c:pt idx="40">
                        <c:v>4.3697183154681966E-3</c:v>
                      </c:pt>
                      <c:pt idx="41">
                        <c:v>4.6630570011740174E-3</c:v>
                      </c:pt>
                      <c:pt idx="42">
                        <c:v>4.6761288965988541E-3</c:v>
                      </c:pt>
                      <c:pt idx="43">
                        <c:v>4.5232517574419475E-3</c:v>
                      </c:pt>
                      <c:pt idx="44">
                        <c:v>4.6167207479303361E-3</c:v>
                      </c:pt>
                      <c:pt idx="45">
                        <c:v>4.6288177469379172E-3</c:v>
                      </c:pt>
                      <c:pt idx="46">
                        <c:v>4.3626614672191083E-3</c:v>
                      </c:pt>
                      <c:pt idx="47">
                        <c:v>4.3418700488563281E-3</c:v>
                      </c:pt>
                      <c:pt idx="48">
                        <c:v>4.0749459585605304E-3</c:v>
                      </c:pt>
                      <c:pt idx="49">
                        <c:v>4.0875367776487467E-3</c:v>
                      </c:pt>
                      <c:pt idx="50">
                        <c:v>4.3126773172507283E-3</c:v>
                      </c:pt>
                      <c:pt idx="51">
                        <c:v>4.6279129411127525E-3</c:v>
                      </c:pt>
                      <c:pt idx="52">
                        <c:v>4.6760237607107189E-3</c:v>
                      </c:pt>
                      <c:pt idx="53">
                        <c:v>4.9694452807526462E-3</c:v>
                      </c:pt>
                      <c:pt idx="54">
                        <c:v>5.2962362945015518E-3</c:v>
                      </c:pt>
                      <c:pt idx="55">
                        <c:v>5.4202201800372437E-3</c:v>
                      </c:pt>
                      <c:pt idx="56">
                        <c:v>5.5158619788804302E-3</c:v>
                      </c:pt>
                      <c:pt idx="57">
                        <c:v>5.0015722594180254E-3</c:v>
                      </c:pt>
                      <c:pt idx="58">
                        <c:v>4.5859254905146725E-3</c:v>
                      </c:pt>
                      <c:pt idx="59">
                        <c:v>4.7644079973365571E-3</c:v>
                      </c:pt>
                      <c:pt idx="60">
                        <c:v>4.1973942229422438E-3</c:v>
                      </c:pt>
                      <c:pt idx="61">
                        <c:v>4.0086530021871455E-3</c:v>
                      </c:pt>
                      <c:pt idx="62">
                        <c:v>4.2990701845772019E-3</c:v>
                      </c:pt>
                      <c:pt idx="63">
                        <c:v>4.22690236221225E-3</c:v>
                      </c:pt>
                      <c:pt idx="64">
                        <c:v>4.3959513125259846E-3</c:v>
                      </c:pt>
                      <c:pt idx="65">
                        <c:v>4.7948655455357873E-3</c:v>
                      </c:pt>
                      <c:pt idx="66">
                        <c:v>4.6757688858303902E-3</c:v>
                      </c:pt>
                      <c:pt idx="67">
                        <c:v>5.2163298335826322E-3</c:v>
                      </c:pt>
                      <c:pt idx="68">
                        <c:v>5.1646921828281235E-3</c:v>
                      </c:pt>
                      <c:pt idx="69">
                        <c:v>4.9321762013766427E-3</c:v>
                      </c:pt>
                      <c:pt idx="70">
                        <c:v>4.9659917261241967E-3</c:v>
                      </c:pt>
                      <c:pt idx="71">
                        <c:v>5.0318545811370288E-3</c:v>
                      </c:pt>
                      <c:pt idx="72">
                        <c:v>4.6011733802303117E-3</c:v>
                      </c:pt>
                      <c:pt idx="73">
                        <c:v>4.5822712219179655E-3</c:v>
                      </c:pt>
                      <c:pt idx="74">
                        <c:v>4.452543093766876E-3</c:v>
                      </c:pt>
                      <c:pt idx="75">
                        <c:v>4.630662403884293E-3</c:v>
                      </c:pt>
                      <c:pt idx="76">
                        <c:v>4.8405996568746919E-3</c:v>
                      </c:pt>
                      <c:pt idx="77">
                        <c:v>4.8585205468977743E-3</c:v>
                      </c:pt>
                      <c:pt idx="78">
                        <c:v>4.8055416170855372E-3</c:v>
                      </c:pt>
                      <c:pt idx="79">
                        <c:v>5.092132490334667E-3</c:v>
                      </c:pt>
                      <c:pt idx="80">
                        <c:v>4.9294076229890764E-3</c:v>
                      </c:pt>
                      <c:pt idx="81">
                        <c:v>5.0029262822197688E-3</c:v>
                      </c:pt>
                      <c:pt idx="82">
                        <c:v>4.8223569873151956E-3</c:v>
                      </c:pt>
                      <c:pt idx="83">
                        <c:v>4.5369003072835276E-3</c:v>
                      </c:pt>
                      <c:pt idx="84">
                        <c:v>4.5160133108406251E-3</c:v>
                      </c:pt>
                      <c:pt idx="85">
                        <c:v>4.8897650212900174E-3</c:v>
                      </c:pt>
                      <c:pt idx="86">
                        <c:v>4.5750487049966634E-3</c:v>
                      </c:pt>
                      <c:pt idx="87">
                        <c:v>4.5040118899131671E-3</c:v>
                      </c:pt>
                      <c:pt idx="88">
                        <c:v>4.6567138025898477E-3</c:v>
                      </c:pt>
                      <c:pt idx="89">
                        <c:v>4.614404572455353E-3</c:v>
                      </c:pt>
                      <c:pt idx="90">
                        <c:v>4.7294837668595754E-3</c:v>
                      </c:pt>
                      <c:pt idx="91">
                        <c:v>4.9032988774354493E-3</c:v>
                      </c:pt>
                      <c:pt idx="92">
                        <c:v>4.7506670553508585E-3</c:v>
                      </c:pt>
                      <c:pt idx="93">
                        <c:v>4.6841765709452199E-3</c:v>
                      </c:pt>
                      <c:pt idx="94">
                        <c:v>4.8529610885706138E-3</c:v>
                      </c:pt>
                      <c:pt idx="95">
                        <c:v>4.8026965762338735E-3</c:v>
                      </c:pt>
                      <c:pt idx="96">
                        <c:v>4.9354959466929183E-3</c:v>
                      </c:pt>
                      <c:pt idx="97">
                        <c:v>5.0975167221816008E-3</c:v>
                      </c:pt>
                      <c:pt idx="98">
                        <c:v>5.1419860169268777E-3</c:v>
                      </c:pt>
                      <c:pt idx="99">
                        <c:v>5.0698500539219675E-3</c:v>
                      </c:pt>
                      <c:pt idx="100">
                        <c:v>5.6316675666935878E-3</c:v>
                      </c:pt>
                      <c:pt idx="101">
                        <c:v>5.5208065515587983E-3</c:v>
                      </c:pt>
                      <c:pt idx="102">
                        <c:v>5.5247953434359367E-3</c:v>
                      </c:pt>
                      <c:pt idx="103">
                        <c:v>5.6964440175290201E-3</c:v>
                      </c:pt>
                      <c:pt idx="104">
                        <c:v>5.5039593219690999E-3</c:v>
                      </c:pt>
                      <c:pt idx="105">
                        <c:v>5.6340187874646163E-3</c:v>
                      </c:pt>
                      <c:pt idx="106">
                        <c:v>6.0318529881690256E-3</c:v>
                      </c:pt>
                      <c:pt idx="107">
                        <c:v>5.8076172543922106E-3</c:v>
                      </c:pt>
                      <c:pt idx="108">
                        <c:v>6.1343604791010559E-3</c:v>
                      </c:pt>
                      <c:pt idx="109">
                        <c:v>6.2995034718737603E-3</c:v>
                      </c:pt>
                      <c:pt idx="110">
                        <c:v>6.4849345051205959E-3</c:v>
                      </c:pt>
                      <c:pt idx="111">
                        <c:v>6.7500075665980095E-3</c:v>
                      </c:pt>
                      <c:pt idx="112">
                        <c:v>6.5761287373020541E-3</c:v>
                      </c:pt>
                      <c:pt idx="113">
                        <c:v>6.2348480866064836E-3</c:v>
                      </c:pt>
                      <c:pt idx="114">
                        <c:v>6.7514061925038112E-3</c:v>
                      </c:pt>
                      <c:pt idx="115">
                        <c:v>7.2406417112299464E-3</c:v>
                      </c:pt>
                      <c:pt idx="116">
                        <c:v>6.8901441476745063E-3</c:v>
                      </c:pt>
                      <c:pt idx="117">
                        <c:v>7.1386630856745984E-3</c:v>
                      </c:pt>
                      <c:pt idx="118">
                        <c:v>7.1214526593804317E-3</c:v>
                      </c:pt>
                      <c:pt idx="119">
                        <c:v>7.4415978106247786E-3</c:v>
                      </c:pt>
                      <c:pt idx="120">
                        <c:v>8.0859533674547072E-3</c:v>
                      </c:pt>
                      <c:pt idx="121">
                        <c:v>8.4433166230989919E-3</c:v>
                      </c:pt>
                      <c:pt idx="122">
                        <c:v>8.4715567598393649E-3</c:v>
                      </c:pt>
                      <c:pt idx="123">
                        <c:v>9.5412124716650823E-3</c:v>
                      </c:pt>
                      <c:pt idx="124">
                        <c:v>9.9644608838742252E-3</c:v>
                      </c:pt>
                      <c:pt idx="125">
                        <c:v>1.0766893027419757E-2</c:v>
                      </c:pt>
                      <c:pt idx="126">
                        <c:v>1.1692480713139915E-2</c:v>
                      </c:pt>
                      <c:pt idx="127">
                        <c:v>1.2473114682545371E-2</c:v>
                      </c:pt>
                      <c:pt idx="128">
                        <c:v>1.3338708007372255E-2</c:v>
                      </c:pt>
                      <c:pt idx="129">
                        <c:v>1.4728015050361682E-2</c:v>
                      </c:pt>
                      <c:pt idx="130">
                        <c:v>1.5837976038575313E-2</c:v>
                      </c:pt>
                      <c:pt idx="131">
                        <c:v>1.7347577653207682E-2</c:v>
                      </c:pt>
                      <c:pt idx="132">
                        <c:v>1.9124593992280475E-2</c:v>
                      </c:pt>
                      <c:pt idx="133">
                        <c:v>2.1020095291345881E-2</c:v>
                      </c:pt>
                      <c:pt idx="134">
                        <c:v>2.3329089666575868E-2</c:v>
                      </c:pt>
                      <c:pt idx="135">
                        <c:v>2.5369184671187508E-2</c:v>
                      </c:pt>
                      <c:pt idx="136">
                        <c:v>2.7755737472501388E-2</c:v>
                      </c:pt>
                      <c:pt idx="137">
                        <c:v>3.0408924443934695E-2</c:v>
                      </c:pt>
                      <c:pt idx="138">
                        <c:v>3.3601557285518807E-2</c:v>
                      </c:pt>
                      <c:pt idx="139">
                        <c:v>3.7024208334727179E-2</c:v>
                      </c:pt>
                      <c:pt idx="140">
                        <c:v>4.0017076616981999E-2</c:v>
                      </c:pt>
                      <c:pt idx="141">
                        <c:v>4.3561175546666796E-2</c:v>
                      </c:pt>
                      <c:pt idx="142">
                        <c:v>4.7878596722627627E-2</c:v>
                      </c:pt>
                      <c:pt idx="143">
                        <c:v>5.2671582565920992E-2</c:v>
                      </c:pt>
                      <c:pt idx="144">
                        <c:v>5.7893809567047219E-2</c:v>
                      </c:pt>
                      <c:pt idx="145">
                        <c:v>6.3391110282767754E-2</c:v>
                      </c:pt>
                      <c:pt idx="146">
                        <c:v>6.9559464699032597E-2</c:v>
                      </c:pt>
                      <c:pt idx="147">
                        <c:v>7.6947841448708823E-2</c:v>
                      </c:pt>
                      <c:pt idx="148">
                        <c:v>8.4780305817997031E-2</c:v>
                      </c:pt>
                      <c:pt idx="149">
                        <c:v>9.3098975880871487E-2</c:v>
                      </c:pt>
                      <c:pt idx="150">
                        <c:v>0.10183720185612631</c:v>
                      </c:pt>
                      <c:pt idx="151">
                        <c:v>0.11145455501235346</c:v>
                      </c:pt>
                      <c:pt idx="152">
                        <c:v>0.12152188976980019</c:v>
                      </c:pt>
                      <c:pt idx="153">
                        <c:v>0.13238239515482852</c:v>
                      </c:pt>
                      <c:pt idx="154">
                        <c:v>0.1440901365014281</c:v>
                      </c:pt>
                      <c:pt idx="155">
                        <c:v>0.15669592948886435</c:v>
                      </c:pt>
                      <c:pt idx="156">
                        <c:v>0.17002489808987206</c:v>
                      </c:pt>
                      <c:pt idx="157">
                        <c:v>0.18387317425954863</c:v>
                      </c:pt>
                      <c:pt idx="158">
                        <c:v>0.19869953278248498</c:v>
                      </c:pt>
                      <c:pt idx="159">
                        <c:v>0.21475929457004997</c:v>
                      </c:pt>
                      <c:pt idx="160">
                        <c:v>0.23101352589130542</c:v>
                      </c:pt>
                      <c:pt idx="161">
                        <c:v>0.24810244058627592</c:v>
                      </c:pt>
                      <c:pt idx="162">
                        <c:v>0.26431493614587764</c:v>
                      </c:pt>
                      <c:pt idx="163">
                        <c:v>0.28130511868408098</c:v>
                      </c:pt>
                      <c:pt idx="164">
                        <c:v>0.29800933160655602</c:v>
                      </c:pt>
                      <c:pt idx="165">
                        <c:v>0.31377353411102032</c:v>
                      </c:pt>
                      <c:pt idx="166">
                        <c:v>0.32818071903389678</c:v>
                      </c:pt>
                      <c:pt idx="167">
                        <c:v>0.34249449231313295</c:v>
                      </c:pt>
                      <c:pt idx="168">
                        <c:v>0.35321006946933459</c:v>
                      </c:pt>
                      <c:pt idx="169">
                        <c:v>0.36375169451971218</c:v>
                      </c:pt>
                      <c:pt idx="170">
                        <c:v>0.37168435657632942</c:v>
                      </c:pt>
                      <c:pt idx="171">
                        <c:v>0.37787208148349921</c:v>
                      </c:pt>
                      <c:pt idx="172">
                        <c:v>0.3819851248647968</c:v>
                      </c:pt>
                      <c:pt idx="173">
                        <c:v>0.38376415152948823</c:v>
                      </c:pt>
                      <c:pt idx="174">
                        <c:v>0.38272649217295174</c:v>
                      </c:pt>
                      <c:pt idx="175">
                        <c:v>0.38066837751430083</c:v>
                      </c:pt>
                      <c:pt idx="176">
                        <c:v>0.37640463936000917</c:v>
                      </c:pt>
                      <c:pt idx="177">
                        <c:v>0.37062662582296707</c:v>
                      </c:pt>
                      <c:pt idx="178">
                        <c:v>0.36337575407122796</c:v>
                      </c:pt>
                      <c:pt idx="179">
                        <c:v>0.35592321257042914</c:v>
                      </c:pt>
                      <c:pt idx="180">
                        <c:v>0.3479714348977872</c:v>
                      </c:pt>
                      <c:pt idx="181">
                        <c:v>0.3397584104728088</c:v>
                      </c:pt>
                      <c:pt idx="182">
                        <c:v>0.3316705933327917</c:v>
                      </c:pt>
                      <c:pt idx="183">
                        <c:v>0.32416898841752967</c:v>
                      </c:pt>
                      <c:pt idx="184">
                        <c:v>0.31686433806604125</c:v>
                      </c:pt>
                      <c:pt idx="185">
                        <c:v>0.31098676402887093</c:v>
                      </c:pt>
                      <c:pt idx="186">
                        <c:v>0.30515908174952489</c:v>
                      </c:pt>
                      <c:pt idx="187">
                        <c:v>0.30011717872623095</c:v>
                      </c:pt>
                      <c:pt idx="188">
                        <c:v>0.29592560202243218</c:v>
                      </c:pt>
                      <c:pt idx="189">
                        <c:v>0.29303210308414535</c:v>
                      </c:pt>
                      <c:pt idx="190">
                        <c:v>0.29018024432943218</c:v>
                      </c:pt>
                      <c:pt idx="191">
                        <c:v>0.2886053087251636</c:v>
                      </c:pt>
                      <c:pt idx="192">
                        <c:v>0.28727651853657216</c:v>
                      </c:pt>
                      <c:pt idx="193">
                        <c:v>0.28598398429970734</c:v>
                      </c:pt>
                      <c:pt idx="194">
                        <c:v>0.28511712297235087</c:v>
                      </c:pt>
                      <c:pt idx="195">
                        <c:v>0.28397703577328243</c:v>
                      </c:pt>
                      <c:pt idx="196">
                        <c:v>0.28302574714181716</c:v>
                      </c:pt>
                      <c:pt idx="197">
                        <c:v>0.28252864554709689</c:v>
                      </c:pt>
                      <c:pt idx="198">
                        <c:v>0.28144418479066013</c:v>
                      </c:pt>
                      <c:pt idx="199">
                        <c:v>0.27968968983320031</c:v>
                      </c:pt>
                      <c:pt idx="200">
                        <c:v>0.27805626044389647</c:v>
                      </c:pt>
                      <c:pt idx="201">
                        <c:v>0.27645743031959719</c:v>
                      </c:pt>
                      <c:pt idx="202">
                        <c:v>0.27412847924123745</c:v>
                      </c:pt>
                      <c:pt idx="203">
                        <c:v>0.27202464640092777</c:v>
                      </c:pt>
                      <c:pt idx="204">
                        <c:v>0.26887926736215645</c:v>
                      </c:pt>
                      <c:pt idx="205">
                        <c:v>0.26569552965389587</c:v>
                      </c:pt>
                      <c:pt idx="206">
                        <c:v>0.26214502699284276</c:v>
                      </c:pt>
                      <c:pt idx="207">
                        <c:v>0.25859774212715386</c:v>
                      </c:pt>
                      <c:pt idx="208">
                        <c:v>0.25467907270146667</c:v>
                      </c:pt>
                      <c:pt idx="209">
                        <c:v>0.25200295017673979</c:v>
                      </c:pt>
                      <c:pt idx="210">
                        <c:v>0.24858135048641278</c:v>
                      </c:pt>
                      <c:pt idx="211">
                        <c:v>0.24625058342453077</c:v>
                      </c:pt>
                      <c:pt idx="212">
                        <c:v>0.24373464976209022</c:v>
                      </c:pt>
                      <c:pt idx="213">
                        <c:v>0.24220591022988119</c:v>
                      </c:pt>
                      <c:pt idx="214">
                        <c:v>0.24104307544774348</c:v>
                      </c:pt>
                      <c:pt idx="215">
                        <c:v>0.24080613738711831</c:v>
                      </c:pt>
                      <c:pt idx="216">
                        <c:v>0.23989018078593854</c:v>
                      </c:pt>
                      <c:pt idx="217">
                        <c:v>0.24086064875214852</c:v>
                      </c:pt>
                      <c:pt idx="218">
                        <c:v>0.24179215272102828</c:v>
                      </c:pt>
                      <c:pt idx="219">
                        <c:v>0.24389643159237859</c:v>
                      </c:pt>
                      <c:pt idx="220">
                        <c:v>0.24719798521407099</c:v>
                      </c:pt>
                      <c:pt idx="221">
                        <c:v>0.25068977107456841</c:v>
                      </c:pt>
                      <c:pt idx="222">
                        <c:v>0.2548436262960786</c:v>
                      </c:pt>
                      <c:pt idx="223">
                        <c:v>0.26052399089459488</c:v>
                      </c:pt>
                      <c:pt idx="224">
                        <c:v>0.26604359316234416</c:v>
                      </c:pt>
                      <c:pt idx="225">
                        <c:v>0.27234107356485526</c:v>
                      </c:pt>
                      <c:pt idx="226">
                        <c:v>0.27914585055729985</c:v>
                      </c:pt>
                      <c:pt idx="227">
                        <c:v>0.28616357551225868</c:v>
                      </c:pt>
                      <c:pt idx="228">
                        <c:v>0.29416056161679877</c:v>
                      </c:pt>
                      <c:pt idx="229">
                        <c:v>0.30276090028179603</c:v>
                      </c:pt>
                      <c:pt idx="230">
                        <c:v>0.31165826376045586</c:v>
                      </c:pt>
                      <c:pt idx="231">
                        <c:v>0.32124748510176671</c:v>
                      </c:pt>
                      <c:pt idx="232">
                        <c:v>0.33132969818035263</c:v>
                      </c:pt>
                      <c:pt idx="233">
                        <c:v>0.34208000203899908</c:v>
                      </c:pt>
                      <c:pt idx="234">
                        <c:v>0.35323205242776284</c:v>
                      </c:pt>
                      <c:pt idx="235">
                        <c:v>0.36433344643406146</c:v>
                      </c:pt>
                      <c:pt idx="236">
                        <c:v>0.37550238228364707</c:v>
                      </c:pt>
                      <c:pt idx="237">
                        <c:v>0.3872578489515881</c:v>
                      </c:pt>
                      <c:pt idx="238">
                        <c:v>0.39915795711411545</c:v>
                      </c:pt>
                      <c:pt idx="239">
                        <c:v>0.41039570918138962</c:v>
                      </c:pt>
                      <c:pt idx="240">
                        <c:v>0.42265455373797906</c:v>
                      </c:pt>
                      <c:pt idx="241">
                        <c:v>0.43504561463873875</c:v>
                      </c:pt>
                      <c:pt idx="242">
                        <c:v>0.4481200588123786</c:v>
                      </c:pt>
                      <c:pt idx="243">
                        <c:v>0.46113938629314749</c:v>
                      </c:pt>
                      <c:pt idx="244">
                        <c:v>0.47401662102813341</c:v>
                      </c:pt>
                      <c:pt idx="245">
                        <c:v>0.48645037347134806</c:v>
                      </c:pt>
                      <c:pt idx="246">
                        <c:v>0.5004990768750428</c:v>
                      </c:pt>
                      <c:pt idx="247">
                        <c:v>0.51372803894488173</c:v>
                      </c:pt>
                      <c:pt idx="248">
                        <c:v>0.52639054159319099</c:v>
                      </c:pt>
                      <c:pt idx="249">
                        <c:v>0.53878351405555325</c:v>
                      </c:pt>
                      <c:pt idx="250">
                        <c:v>0.55197774942294731</c:v>
                      </c:pt>
                      <c:pt idx="251">
                        <c:v>0.56609909216753562</c:v>
                      </c:pt>
                      <c:pt idx="252">
                        <c:v>0.58012198948959715</c:v>
                      </c:pt>
                      <c:pt idx="253">
                        <c:v>0.59377722979678504</c:v>
                      </c:pt>
                      <c:pt idx="254">
                        <c:v>0.60721773801729639</c:v>
                      </c:pt>
                      <c:pt idx="255">
                        <c:v>0.62031607671096711</c:v>
                      </c:pt>
                      <c:pt idx="256">
                        <c:v>0.63514055553166093</c:v>
                      </c:pt>
                      <c:pt idx="257">
                        <c:v>0.64893756999103158</c:v>
                      </c:pt>
                      <c:pt idx="258">
                        <c:v>0.6609186009280632</c:v>
                      </c:pt>
                      <c:pt idx="259">
                        <c:v>0.67534515634184455</c:v>
                      </c:pt>
                      <c:pt idx="260">
                        <c:v>0.68890896028571469</c:v>
                      </c:pt>
                      <c:pt idx="261">
                        <c:v>0.70190694199525605</c:v>
                      </c:pt>
                      <c:pt idx="262">
                        <c:v>0.71627869930976695</c:v>
                      </c:pt>
                      <c:pt idx="263">
                        <c:v>0.72784396559826292</c:v>
                      </c:pt>
                      <c:pt idx="264">
                        <c:v>0.74066831379558085</c:v>
                      </c:pt>
                      <c:pt idx="265">
                        <c:v>0.752995337382658</c:v>
                      </c:pt>
                      <c:pt idx="266">
                        <c:v>0.76382911276461185</c:v>
                      </c:pt>
                      <c:pt idx="267">
                        <c:v>0.77341941732416419</c:v>
                      </c:pt>
                      <c:pt idx="268">
                        <c:v>0.78427262691574307</c:v>
                      </c:pt>
                      <c:pt idx="269">
                        <c:v>0.79367336828305124</c:v>
                      </c:pt>
                      <c:pt idx="270">
                        <c:v>0.80401619092677279</c:v>
                      </c:pt>
                      <c:pt idx="271">
                        <c:v>0.81189182472891663</c:v>
                      </c:pt>
                      <c:pt idx="272">
                        <c:v>0.82161084110303473</c:v>
                      </c:pt>
                      <c:pt idx="273">
                        <c:v>0.82980889162879379</c:v>
                      </c:pt>
                      <c:pt idx="274">
                        <c:v>0.83947534005884417</c:v>
                      </c:pt>
                      <c:pt idx="275">
                        <c:v>0.8471104356926783</c:v>
                      </c:pt>
                      <c:pt idx="276">
                        <c:v>0.85379803395889187</c:v>
                      </c:pt>
                      <c:pt idx="277">
                        <c:v>0.86003673384212731</c:v>
                      </c:pt>
                      <c:pt idx="278">
                        <c:v>0.86586126204482927</c:v>
                      </c:pt>
                      <c:pt idx="279">
                        <c:v>0.86948526424949701</c:v>
                      </c:pt>
                      <c:pt idx="280">
                        <c:v>0.87327079340957281</c:v>
                      </c:pt>
                      <c:pt idx="281">
                        <c:v>0.87616489767570038</c:v>
                      </c:pt>
                      <c:pt idx="282">
                        <c:v>0.88029737526662299</c:v>
                      </c:pt>
                      <c:pt idx="283">
                        <c:v>0.88281171596106156</c:v>
                      </c:pt>
                      <c:pt idx="284">
                        <c:v>0.88587658639700895</c:v>
                      </c:pt>
                      <c:pt idx="285">
                        <c:v>0.88932090181104528</c:v>
                      </c:pt>
                      <c:pt idx="286">
                        <c:v>0.89334027867382226</c:v>
                      </c:pt>
                      <c:pt idx="287">
                        <c:v>0.896477469857063</c:v>
                      </c:pt>
                      <c:pt idx="288">
                        <c:v>0.89892809183141931</c:v>
                      </c:pt>
                      <c:pt idx="289">
                        <c:v>0.90118309733512381</c:v>
                      </c:pt>
                      <c:pt idx="290">
                        <c:v>0.902648309303411</c:v>
                      </c:pt>
                      <c:pt idx="291">
                        <c:v>0.90404693520921242</c:v>
                      </c:pt>
                      <c:pt idx="292">
                        <c:v>0.90541402034857321</c:v>
                      </c:pt>
                      <c:pt idx="293">
                        <c:v>0.90564436352166988</c:v>
                      </c:pt>
                      <c:pt idx="294">
                        <c:v>0.9063761730218125</c:v>
                      </c:pt>
                      <c:pt idx="295">
                        <c:v>0.90765883085706456</c:v>
                      </c:pt>
                      <c:pt idx="296">
                        <c:v>0.90555643168795674</c:v>
                      </c:pt>
                      <c:pt idx="297">
                        <c:v>0.9061512459399228</c:v>
                      </c:pt>
                      <c:pt idx="298">
                        <c:v>0.90469463599884659</c:v>
                      </c:pt>
                      <c:pt idx="299">
                        <c:v>0.90287674091490522</c:v>
                      </c:pt>
                      <c:pt idx="300">
                        <c:v>0.8984948045348613</c:v>
                      </c:pt>
                      <c:pt idx="301">
                        <c:v>0.89697224571850021</c:v>
                      </c:pt>
                      <c:pt idx="302">
                        <c:v>0.89339635114749449</c:v>
                      </c:pt>
                      <c:pt idx="303">
                        <c:v>0.89130542134800139</c:v>
                      </c:pt>
                      <c:pt idx="304">
                        <c:v>0.88849128407557665</c:v>
                      </c:pt>
                      <c:pt idx="305">
                        <c:v>0.88523302732418019</c:v>
                      </c:pt>
                      <c:pt idx="306">
                        <c:v>0.88228954104998891</c:v>
                      </c:pt>
                      <c:pt idx="307">
                        <c:v>0.88142073630166995</c:v>
                      </c:pt>
                      <c:pt idx="308">
                        <c:v>0.87698909931996194</c:v>
                      </c:pt>
                      <c:pt idx="309">
                        <c:v>0.87217291986255874</c:v>
                      </c:pt>
                      <c:pt idx="310">
                        <c:v>0.86856707749311446</c:v>
                      </c:pt>
                      <c:pt idx="311">
                        <c:v>0.86403444634007631</c:v>
                      </c:pt>
                      <c:pt idx="312">
                        <c:v>0.85939253758209755</c:v>
                      </c:pt>
                      <c:pt idx="313">
                        <c:v>0.85346605942726428</c:v>
                      </c:pt>
                      <c:pt idx="314">
                        <c:v>0.84659654421521635</c:v>
                      </c:pt>
                      <c:pt idx="315">
                        <c:v>0.84102020042723402</c:v>
                      </c:pt>
                      <c:pt idx="316">
                        <c:v>0.83747903255867295</c:v>
                      </c:pt>
                      <c:pt idx="317">
                        <c:v>0.8310848589984372</c:v>
                      </c:pt>
                      <c:pt idx="318">
                        <c:v>0.82605808917116286</c:v>
                      </c:pt>
                      <c:pt idx="319">
                        <c:v>0.82014116882434174</c:v>
                      </c:pt>
                      <c:pt idx="320">
                        <c:v>0.81638431308830306</c:v>
                      </c:pt>
                      <c:pt idx="321">
                        <c:v>0.8121059196283924</c:v>
                      </c:pt>
                      <c:pt idx="322">
                        <c:v>0.80786926193013564</c:v>
                      </c:pt>
                      <c:pt idx="323">
                        <c:v>0.80231681266218413</c:v>
                      </c:pt>
                      <c:pt idx="324">
                        <c:v>0.79902000608513768</c:v>
                      </c:pt>
                      <c:pt idx="325">
                        <c:v>0.79538102998125082</c:v>
                      </c:pt>
                      <c:pt idx="326">
                        <c:v>0.79250954586075228</c:v>
                      </c:pt>
                      <c:pt idx="327">
                        <c:v>0.78951158008089095</c:v>
                      </c:pt>
                      <c:pt idx="328">
                        <c:v>0.78850705445879699</c:v>
                      </c:pt>
                      <c:pt idx="329">
                        <c:v>0.78573274138642379</c:v>
                      </c:pt>
                      <c:pt idx="330">
                        <c:v>0.7835596144380248</c:v>
                      </c:pt>
                      <c:pt idx="331">
                        <c:v>0.78169042578441728</c:v>
                      </c:pt>
                      <c:pt idx="332">
                        <c:v>0.77885239399196193</c:v>
                      </c:pt>
                      <c:pt idx="333">
                        <c:v>0.77773572342252351</c:v>
                      </c:pt>
                      <c:pt idx="334">
                        <c:v>0.77666238158274115</c:v>
                      </c:pt>
                      <c:pt idx="335">
                        <c:v>0.77607616935798607</c:v>
                      </c:pt>
                      <c:pt idx="336">
                        <c:v>0.77525865817933315</c:v>
                      </c:pt>
                      <c:pt idx="337">
                        <c:v>0.77614179963967067</c:v>
                      </c:pt>
                      <c:pt idx="338">
                        <c:v>0.7771020407513074</c:v>
                      </c:pt>
                      <c:pt idx="339">
                        <c:v>0.77946473089195056</c:v>
                      </c:pt>
                      <c:pt idx="340">
                        <c:v>0.78136131859519342</c:v>
                      </c:pt>
                      <c:pt idx="341">
                        <c:v>0.78248945853424645</c:v>
                      </c:pt>
                      <c:pt idx="342">
                        <c:v>0.78244772277259267</c:v>
                      </c:pt>
                      <c:pt idx="343">
                        <c:v>0.78417768602282079</c:v>
                      </c:pt>
                      <c:pt idx="344">
                        <c:v>0.78687808537989901</c:v>
                      </c:pt>
                      <c:pt idx="345">
                        <c:v>0.78793804628846409</c:v>
                      </c:pt>
                      <c:pt idx="346">
                        <c:v>0.78932775157345414</c:v>
                      </c:pt>
                      <c:pt idx="347">
                        <c:v>0.79035457874757675</c:v>
                      </c:pt>
                      <c:pt idx="348">
                        <c:v>0.79163946673803154</c:v>
                      </c:pt>
                      <c:pt idx="349">
                        <c:v>0.79439657575598277</c:v>
                      </c:pt>
                      <c:pt idx="350">
                        <c:v>0.79527015940830803</c:v>
                      </c:pt>
                      <c:pt idx="351">
                        <c:v>0.79489708630222744</c:v>
                      </c:pt>
                      <c:pt idx="352">
                        <c:v>0.79620236428310864</c:v>
                      </c:pt>
                      <c:pt idx="353">
                        <c:v>0.79654548959075056</c:v>
                      </c:pt>
                      <c:pt idx="354">
                        <c:v>0.79795367330456435</c:v>
                      </c:pt>
                      <c:pt idx="355">
                        <c:v>0.79883139867369479</c:v>
                      </c:pt>
                      <c:pt idx="356">
                        <c:v>0.7992325080166115</c:v>
                      </c:pt>
                      <c:pt idx="357">
                        <c:v>0.80275041855234253</c:v>
                      </c:pt>
                      <c:pt idx="358">
                        <c:v>0.80350006929410811</c:v>
                      </c:pt>
                      <c:pt idx="359">
                        <c:v>0.80629031204650192</c:v>
                      </c:pt>
                      <c:pt idx="360">
                        <c:v>0.80828088486186578</c:v>
                      </c:pt>
                      <c:pt idx="361">
                        <c:v>0.80959699502516091</c:v>
                      </c:pt>
                      <c:pt idx="362">
                        <c:v>0.81030650297327478</c:v>
                      </c:pt>
                      <c:pt idx="363">
                        <c:v>0.81163918000379121</c:v>
                      </c:pt>
                      <c:pt idx="364">
                        <c:v>0.81301773451276682</c:v>
                      </c:pt>
                      <c:pt idx="365">
                        <c:v>0.8168367160008857</c:v>
                      </c:pt>
                      <c:pt idx="366">
                        <c:v>0.81887507785631108</c:v>
                      </c:pt>
                      <c:pt idx="367">
                        <c:v>0.81928893094324406</c:v>
                      </c:pt>
                      <c:pt idx="368">
                        <c:v>0.82215850350214015</c:v>
                      </c:pt>
                      <c:pt idx="369">
                        <c:v>0.82522783424849344</c:v>
                      </c:pt>
                      <c:pt idx="370">
                        <c:v>0.82943741149071537</c:v>
                      </c:pt>
                      <c:pt idx="371">
                        <c:v>0.82953904284924618</c:v>
                      </c:pt>
                      <c:pt idx="372">
                        <c:v>0.83221554768629369</c:v>
                      </c:pt>
                      <c:pt idx="373">
                        <c:v>0.83211104898535893</c:v>
                      </c:pt>
                      <c:pt idx="374">
                        <c:v>0.83495895717942714</c:v>
                      </c:pt>
                      <c:pt idx="375">
                        <c:v>0.83546042350647298</c:v>
                      </c:pt>
                      <c:pt idx="376">
                        <c:v>0.83546297225527633</c:v>
                      </c:pt>
                      <c:pt idx="377">
                        <c:v>0.83562959670829096</c:v>
                      </c:pt>
                      <c:pt idx="378">
                        <c:v>0.8381079363258831</c:v>
                      </c:pt>
                      <c:pt idx="379">
                        <c:v>0.83696545967481151</c:v>
                      </c:pt>
                      <c:pt idx="380">
                        <c:v>0.83720408628151877</c:v>
                      </c:pt>
                      <c:pt idx="381">
                        <c:v>0.83853071003362745</c:v>
                      </c:pt>
                      <c:pt idx="382">
                        <c:v>0.83978660600644517</c:v>
                      </c:pt>
                      <c:pt idx="383">
                        <c:v>0.84182974676587674</c:v>
                      </c:pt>
                      <c:pt idx="384">
                        <c:v>0.84398981137665885</c:v>
                      </c:pt>
                      <c:pt idx="385">
                        <c:v>0.84389869360694147</c:v>
                      </c:pt>
                      <c:pt idx="386">
                        <c:v>0.84545597912574733</c:v>
                      </c:pt>
                      <c:pt idx="387">
                        <c:v>0.84891686140700484</c:v>
                      </c:pt>
                      <c:pt idx="388">
                        <c:v>0.85029669029038213</c:v>
                      </c:pt>
                      <c:pt idx="389">
                        <c:v>0.85185015268598308</c:v>
                      </c:pt>
                      <c:pt idx="390">
                        <c:v>0.85196580216293194</c:v>
                      </c:pt>
                      <c:pt idx="391">
                        <c:v>0.85229204200975217</c:v>
                      </c:pt>
                      <c:pt idx="392">
                        <c:v>0.85425362280747863</c:v>
                      </c:pt>
                      <c:pt idx="393">
                        <c:v>0.85443012366210602</c:v>
                      </c:pt>
                      <c:pt idx="394">
                        <c:v>0.85299549667945818</c:v>
                      </c:pt>
                      <c:pt idx="395">
                        <c:v>0.85255551891729153</c:v>
                      </c:pt>
                      <c:pt idx="396">
                        <c:v>0.85325738061899548</c:v>
                      </c:pt>
                      <c:pt idx="397">
                        <c:v>0.85541202913857073</c:v>
                      </c:pt>
                      <c:pt idx="398">
                        <c:v>0.85494720107557198</c:v>
                      </c:pt>
                      <c:pt idx="399">
                        <c:v>0.85517276534466247</c:v>
                      </c:pt>
                      <c:pt idx="400">
                        <c:v>0.85499467152203312</c:v>
                      </c:pt>
                      <c:pt idx="401">
                        <c:v>0.85486309236506364</c:v>
                      </c:pt>
                      <c:pt idx="402">
                        <c:v>0.85513803864221771</c:v>
                      </c:pt>
                      <c:pt idx="403">
                        <c:v>0.85445879708614292</c:v>
                      </c:pt>
                      <c:pt idx="404">
                        <c:v>0.85328159373262658</c:v>
                      </c:pt>
                      <c:pt idx="405">
                        <c:v>0.85312325271322276</c:v>
                      </c:pt>
                      <c:pt idx="406">
                        <c:v>0.85188870251163262</c:v>
                      </c:pt>
                      <c:pt idx="407">
                        <c:v>0.85203907869102624</c:v>
                      </c:pt>
                      <c:pt idx="408">
                        <c:v>0.85184569237557717</c:v>
                      </c:pt>
                      <c:pt idx="409">
                        <c:v>0.85079943099182964</c:v>
                      </c:pt>
                      <c:pt idx="410">
                        <c:v>0.84931382903311625</c:v>
                      </c:pt>
                      <c:pt idx="411">
                        <c:v>0.84796235498017547</c:v>
                      </c:pt>
                      <c:pt idx="412">
                        <c:v>0.84572519071809404</c:v>
                      </c:pt>
                      <c:pt idx="413">
                        <c:v>0.84307194321387657</c:v>
                      </c:pt>
                      <c:pt idx="414">
                        <c:v>0.84061367499311035</c:v>
                      </c:pt>
                      <c:pt idx="415">
                        <c:v>0.83778774975747061</c:v>
                      </c:pt>
                      <c:pt idx="416">
                        <c:v>0.83504051714113214</c:v>
                      </c:pt>
                      <c:pt idx="417">
                        <c:v>0.83172618791606334</c:v>
                      </c:pt>
                      <c:pt idx="418">
                        <c:v>0.82823249049396341</c:v>
                      </c:pt>
                      <c:pt idx="419">
                        <c:v>0.82517112458762043</c:v>
                      </c:pt>
                      <c:pt idx="420">
                        <c:v>0.82164174468227458</c:v>
                      </c:pt>
                      <c:pt idx="421">
                        <c:v>0.81728561438386382</c:v>
                      </c:pt>
                      <c:pt idx="422">
                        <c:v>0.81362433672794809</c:v>
                      </c:pt>
                      <c:pt idx="423">
                        <c:v>0.80859947846227609</c:v>
                      </c:pt>
                      <c:pt idx="424">
                        <c:v>0.80335861373552586</c:v>
                      </c:pt>
                      <c:pt idx="425">
                        <c:v>0.79830635642021863</c:v>
                      </c:pt>
                      <c:pt idx="426">
                        <c:v>0.79264239939212333</c:v>
                      </c:pt>
                      <c:pt idx="427">
                        <c:v>0.78738337483014975</c:v>
                      </c:pt>
                      <c:pt idx="428">
                        <c:v>0.78184812961662042</c:v>
                      </c:pt>
                      <c:pt idx="429">
                        <c:v>0.77600576017229539</c:v>
                      </c:pt>
                      <c:pt idx="430">
                        <c:v>0.77007673326865889</c:v>
                      </c:pt>
                      <c:pt idx="431">
                        <c:v>0.76449242464066614</c:v>
                      </c:pt>
                      <c:pt idx="432">
                        <c:v>0.75786153603532569</c:v>
                      </c:pt>
                      <c:pt idx="433">
                        <c:v>0.75113379497546029</c:v>
                      </c:pt>
                      <c:pt idx="434">
                        <c:v>0.74355763915770223</c:v>
                      </c:pt>
                      <c:pt idx="435">
                        <c:v>0.73622934916106342</c:v>
                      </c:pt>
                      <c:pt idx="436">
                        <c:v>0.72820748089633114</c:v>
                      </c:pt>
                      <c:pt idx="437">
                        <c:v>0.72026908415490654</c:v>
                      </c:pt>
                      <c:pt idx="438">
                        <c:v>0.71222459574454533</c:v>
                      </c:pt>
                      <c:pt idx="439">
                        <c:v>0.70407656441405064</c:v>
                      </c:pt>
                      <c:pt idx="440">
                        <c:v>0.69598524274442897</c:v>
                      </c:pt>
                      <c:pt idx="441">
                        <c:v>0.68791972715644056</c:v>
                      </c:pt>
                      <c:pt idx="442">
                        <c:v>0.67976723551554019</c:v>
                      </c:pt>
                      <c:pt idx="443">
                        <c:v>0.67077365676955647</c:v>
                      </c:pt>
                      <c:pt idx="444">
                        <c:v>0.66199512870384969</c:v>
                      </c:pt>
                      <c:pt idx="445">
                        <c:v>0.65293751264418343</c:v>
                      </c:pt>
                      <c:pt idx="446">
                        <c:v>0.64461648498866597</c:v>
                      </c:pt>
                      <c:pt idx="447">
                        <c:v>0.63504593323233915</c:v>
                      </c:pt>
                      <c:pt idx="448">
                        <c:v>0.62614729537927771</c:v>
                      </c:pt>
                      <c:pt idx="449">
                        <c:v>0.61625846861614086</c:v>
                      </c:pt>
                      <c:pt idx="450">
                        <c:v>0.60732128093742976</c:v>
                      </c:pt>
                      <c:pt idx="451">
                        <c:v>0.5984481305724012</c:v>
                      </c:pt>
                      <c:pt idx="452">
                        <c:v>0.58905917716830825</c:v>
                      </c:pt>
                      <c:pt idx="453">
                        <c:v>0.57943637606151399</c:v>
                      </c:pt>
                      <c:pt idx="454">
                        <c:v>0.57010413231829415</c:v>
                      </c:pt>
                      <c:pt idx="455">
                        <c:v>0.56097292113693309</c:v>
                      </c:pt>
                      <c:pt idx="456">
                        <c:v>0.55233903456581268</c:v>
                      </c:pt>
                      <c:pt idx="457">
                        <c:v>0.54330881755578175</c:v>
                      </c:pt>
                      <c:pt idx="458">
                        <c:v>0.53454430760849303</c:v>
                      </c:pt>
                      <c:pt idx="459">
                        <c:v>0.52564789991063443</c:v>
                      </c:pt>
                      <c:pt idx="460">
                        <c:v>0.51728577368066408</c:v>
                      </c:pt>
                      <c:pt idx="461">
                        <c:v>0.50892205448269157</c:v>
                      </c:pt>
                      <c:pt idx="462">
                        <c:v>0.5005153251486637</c:v>
                      </c:pt>
                      <c:pt idx="463">
                        <c:v>0.49150932125226399</c:v>
                      </c:pt>
                      <c:pt idx="464">
                        <c:v>0.48299395150049623</c:v>
                      </c:pt>
                      <c:pt idx="465">
                        <c:v>0.47459709856808102</c:v>
                      </c:pt>
                      <c:pt idx="466">
                        <c:v>0.46660836403779155</c:v>
                      </c:pt>
                      <c:pt idx="467">
                        <c:v>0.45791426327619356</c:v>
                      </c:pt>
                      <c:pt idx="468">
                        <c:v>0.4499306262435106</c:v>
                      </c:pt>
                      <c:pt idx="469">
                        <c:v>0.44244877413147399</c:v>
                      </c:pt>
                      <c:pt idx="470">
                        <c:v>0.43448552708921739</c:v>
                      </c:pt>
                      <c:pt idx="471">
                        <c:v>0.42707376556927096</c:v>
                      </c:pt>
                      <c:pt idx="472">
                        <c:v>0.41965531358371605</c:v>
                      </c:pt>
                      <c:pt idx="473">
                        <c:v>0.41244139868962454</c:v>
                      </c:pt>
                      <c:pt idx="474">
                        <c:v>0.40567096608730419</c:v>
                      </c:pt>
                      <c:pt idx="475">
                        <c:v>0.39851057491808162</c:v>
                      </c:pt>
                      <c:pt idx="476">
                        <c:v>0.39104688264126836</c:v>
                      </c:pt>
                      <c:pt idx="477">
                        <c:v>0.38483112149726245</c:v>
                      </c:pt>
                      <c:pt idx="478">
                        <c:v>0.37796797815722272</c:v>
                      </c:pt>
                      <c:pt idx="479">
                        <c:v>0.37140686155037206</c:v>
                      </c:pt>
                      <c:pt idx="480">
                        <c:v>0.36511368216146639</c:v>
                      </c:pt>
                      <c:pt idx="481">
                        <c:v>0.35846877543770778</c:v>
                      </c:pt>
                      <c:pt idx="482">
                        <c:v>0.35260314866055287</c:v>
                      </c:pt>
                      <c:pt idx="483">
                        <c:v>0.34650144402549382</c:v>
                      </c:pt>
                      <c:pt idx="484">
                        <c:v>0.34073139532846203</c:v>
                      </c:pt>
                      <c:pt idx="485">
                        <c:v>0.33571641346440273</c:v>
                      </c:pt>
                      <c:pt idx="486">
                        <c:v>0.32983167107122319</c:v>
                      </c:pt>
                      <c:pt idx="487">
                        <c:v>0.32450383029156094</c:v>
                      </c:pt>
                      <c:pt idx="488">
                        <c:v>0.31932636569129236</c:v>
                      </c:pt>
                      <c:pt idx="489">
                        <c:v>0.31429338328880985</c:v>
                      </c:pt>
                      <c:pt idx="490">
                        <c:v>0.30943457600767171</c:v>
                      </c:pt>
                      <c:pt idx="491">
                        <c:v>0.30442039062761345</c:v>
                      </c:pt>
                      <c:pt idx="492">
                        <c:v>0.299064449892395</c:v>
                      </c:pt>
                      <c:pt idx="493">
                        <c:v>0.29494882590293409</c:v>
                      </c:pt>
                      <c:pt idx="494">
                        <c:v>0.2904946643536771</c:v>
                      </c:pt>
                      <c:pt idx="495">
                        <c:v>0.28608679445455976</c:v>
                      </c:pt>
                      <c:pt idx="496">
                        <c:v>0.28173493331039462</c:v>
                      </c:pt>
                      <c:pt idx="497">
                        <c:v>0.27735494035131314</c:v>
                      </c:pt>
                      <c:pt idx="498">
                        <c:v>0.27332007983955625</c:v>
                      </c:pt>
                      <c:pt idx="499">
                        <c:v>0.26922943358836748</c:v>
                      </c:pt>
                      <c:pt idx="500">
                        <c:v>0.26526874166678616</c:v>
                      </c:pt>
                      <c:pt idx="501">
                        <c:v>0.26128578005253611</c:v>
                      </c:pt>
                      <c:pt idx="502">
                        <c:v>0.2576718772650014</c:v>
                      </c:pt>
                      <c:pt idx="503">
                        <c:v>0.25441196382688264</c:v>
                      </c:pt>
                      <c:pt idx="504">
                        <c:v>0.25114765379707815</c:v>
                      </c:pt>
                      <c:pt idx="505">
                        <c:v>0.24802393912313481</c:v>
                      </c:pt>
                      <c:pt idx="506">
                        <c:v>0.24499239357779021</c:v>
                      </c:pt>
                      <c:pt idx="507">
                        <c:v>0.24184249050989312</c:v>
                      </c:pt>
                      <c:pt idx="508">
                        <c:v>0.23879144703620339</c:v>
                      </c:pt>
                      <c:pt idx="509">
                        <c:v>0.23578191630864712</c:v>
                      </c:pt>
                      <c:pt idx="510">
                        <c:v>0.23251394245243798</c:v>
                      </c:pt>
                      <c:pt idx="511">
                        <c:v>0.2293116307372734</c:v>
                      </c:pt>
                      <c:pt idx="512">
                        <c:v>0.22636776215076168</c:v>
                      </c:pt>
                      <c:pt idx="513">
                        <c:v>0.22332739156268566</c:v>
                      </c:pt>
                      <c:pt idx="514">
                        <c:v>0.22015840473812401</c:v>
                      </c:pt>
                      <c:pt idx="515">
                        <c:v>0.21703765298466449</c:v>
                      </c:pt>
                      <c:pt idx="516">
                        <c:v>0.21442362435265763</c:v>
                      </c:pt>
                      <c:pt idx="517">
                        <c:v>0.21134460836085184</c:v>
                      </c:pt>
                      <c:pt idx="518">
                        <c:v>0.20898739803013575</c:v>
                      </c:pt>
                      <c:pt idx="519">
                        <c:v>0.20580945872540257</c:v>
                      </c:pt>
                      <c:pt idx="520">
                        <c:v>0.20315713514262637</c:v>
                      </c:pt>
                      <c:pt idx="521">
                        <c:v>0.20053501423316908</c:v>
                      </c:pt>
                      <c:pt idx="522">
                        <c:v>0.19777217053041055</c:v>
                      </c:pt>
                      <c:pt idx="523">
                        <c:v>0.19475751044588765</c:v>
                      </c:pt>
                      <c:pt idx="524">
                        <c:v>0.19228404531038185</c:v>
                      </c:pt>
                      <c:pt idx="525">
                        <c:v>0.18938771088905137</c:v>
                      </c:pt>
                      <c:pt idx="526">
                        <c:v>0.1871058160854723</c:v>
                      </c:pt>
                      <c:pt idx="527">
                        <c:v>0.18397413657151868</c:v>
                      </c:pt>
                      <c:pt idx="528">
                        <c:v>0.18130617004296234</c:v>
                      </c:pt>
                      <c:pt idx="529">
                        <c:v>0.17829762695556733</c:v>
                      </c:pt>
                      <c:pt idx="530">
                        <c:v>0.17566601195681783</c:v>
                      </c:pt>
                      <c:pt idx="531">
                        <c:v>0.17312242436986167</c:v>
                      </c:pt>
                      <c:pt idx="532">
                        <c:v>0.17057501365970063</c:v>
                      </c:pt>
                      <c:pt idx="533">
                        <c:v>0.16741252614458732</c:v>
                      </c:pt>
                      <c:pt idx="534">
                        <c:v>0.16522209956368605</c:v>
                      </c:pt>
                      <c:pt idx="535">
                        <c:v>0.1622852718957434</c:v>
                      </c:pt>
                      <c:pt idx="536">
                        <c:v>0.15972052969372005</c:v>
                      </c:pt>
                      <c:pt idx="537">
                        <c:v>0.15670943785752173</c:v>
                      </c:pt>
                      <c:pt idx="538">
                        <c:v>0.15319477697651487</c:v>
                      </c:pt>
                      <c:pt idx="539">
                        <c:v>0.15054054183213619</c:v>
                      </c:pt>
                      <c:pt idx="540">
                        <c:v>0.14756850957134823</c:v>
                      </c:pt>
                      <c:pt idx="541">
                        <c:v>0.14457991044333893</c:v>
                      </c:pt>
                      <c:pt idx="542">
                        <c:v>0.14183825321500765</c:v>
                      </c:pt>
                      <c:pt idx="543">
                        <c:v>0.13943933898199787</c:v>
                      </c:pt>
                      <c:pt idx="544">
                        <c:v>0.13699053299116379</c:v>
                      </c:pt>
                      <c:pt idx="545">
                        <c:v>0.13433371723862184</c:v>
                      </c:pt>
                      <c:pt idx="546">
                        <c:v>0.13088334854617775</c:v>
                      </c:pt>
                      <c:pt idx="547">
                        <c:v>0.12790937286442727</c:v>
                      </c:pt>
                      <c:pt idx="548">
                        <c:v>0.12496502638751496</c:v>
                      </c:pt>
                      <c:pt idx="549">
                        <c:v>0.12205830581481109</c:v>
                      </c:pt>
                      <c:pt idx="550">
                        <c:v>0.11913055806448015</c:v>
                      </c:pt>
                      <c:pt idx="551">
                        <c:v>0.11618430002596537</c:v>
                      </c:pt>
                      <c:pt idx="552">
                        <c:v>0.11364173193853055</c:v>
                      </c:pt>
                      <c:pt idx="553">
                        <c:v>0.11130532576992126</c:v>
                      </c:pt>
                      <c:pt idx="554">
                        <c:v>0.10889009954457045</c:v>
                      </c:pt>
                      <c:pt idx="555">
                        <c:v>0.1061576815306511</c:v>
                      </c:pt>
                      <c:pt idx="556">
                        <c:v>0.10376316388932695</c:v>
                      </c:pt>
                      <c:pt idx="557">
                        <c:v>0.1011443244939539</c:v>
                      </c:pt>
                      <c:pt idx="558">
                        <c:v>9.8318494836394224E-2</c:v>
                      </c:pt>
                      <c:pt idx="559">
                        <c:v>9.5795392817944455E-2</c:v>
                      </c:pt>
                      <c:pt idx="560">
                        <c:v>9.3093400492864298E-2</c:v>
                      </c:pt>
                      <c:pt idx="561">
                        <c:v>9.0657593120926985E-2</c:v>
                      </c:pt>
                      <c:pt idx="562">
                        <c:v>8.8306149334378317E-2</c:v>
                      </c:pt>
                      <c:pt idx="563">
                        <c:v>8.5816149191011187E-2</c:v>
                      </c:pt>
                      <c:pt idx="564">
                        <c:v>8.3591696813586108E-2</c:v>
                      </c:pt>
                      <c:pt idx="565">
                        <c:v>8.1587105879804181E-2</c:v>
                      </c:pt>
                      <c:pt idx="566">
                        <c:v>7.9753249256482195E-2</c:v>
                      </c:pt>
                      <c:pt idx="567">
                        <c:v>7.7854718132276873E-2</c:v>
                      </c:pt>
                      <c:pt idx="568">
                        <c:v>7.5681017715397161E-2</c:v>
                      </c:pt>
                      <c:pt idx="569">
                        <c:v>7.3834353629338642E-2</c:v>
                      </c:pt>
                      <c:pt idx="570">
                        <c:v>7.1943596188983341E-2</c:v>
                      </c:pt>
                      <c:pt idx="571">
                        <c:v>7.0036972787327623E-2</c:v>
                      </c:pt>
                      <c:pt idx="572">
                        <c:v>6.8118242828856299E-2</c:v>
                      </c:pt>
                      <c:pt idx="573">
                        <c:v>6.590048091703983E-2</c:v>
                      </c:pt>
                      <c:pt idx="574">
                        <c:v>6.4140378712212801E-2</c:v>
                      </c:pt>
                      <c:pt idx="575">
                        <c:v>6.2771828042290118E-2</c:v>
                      </c:pt>
                      <c:pt idx="576">
                        <c:v>6.1166785342782824E-2</c:v>
                      </c:pt>
                      <c:pt idx="577">
                        <c:v>5.9361538424777663E-2</c:v>
                      </c:pt>
                      <c:pt idx="578">
                        <c:v>5.772696209851233E-2</c:v>
                      </c:pt>
                      <c:pt idx="579">
                        <c:v>5.6165407425461042E-2</c:v>
                      </c:pt>
                      <c:pt idx="580">
                        <c:v>5.4728996318650941E-2</c:v>
                      </c:pt>
                      <c:pt idx="581">
                        <c:v>5.305137799697017E-2</c:v>
                      </c:pt>
                      <c:pt idx="582">
                        <c:v>5.1597189367257178E-2</c:v>
                      </c:pt>
                      <c:pt idx="583">
                        <c:v>5.0208790316028921E-2</c:v>
                      </c:pt>
                      <c:pt idx="584">
                        <c:v>4.9334442039062759E-2</c:v>
                      </c:pt>
                      <c:pt idx="585">
                        <c:v>4.8122511983101794E-2</c:v>
                      </c:pt>
                      <c:pt idx="586">
                        <c:v>4.7048787830998841E-2</c:v>
                      </c:pt>
                      <c:pt idx="587">
                        <c:v>4.5767276932708247E-2</c:v>
                      </c:pt>
                      <c:pt idx="588">
                        <c:v>4.4764471716056638E-2</c:v>
                      </c:pt>
                      <c:pt idx="589">
                        <c:v>4.4097304857437326E-2</c:v>
                      </c:pt>
                      <c:pt idx="590">
                        <c:v>4.3262462186922056E-2</c:v>
                      </c:pt>
                      <c:pt idx="591">
                        <c:v>4.2265041202117375E-2</c:v>
                      </c:pt>
                      <c:pt idx="592">
                        <c:v>4.1624763643372698E-2</c:v>
                      </c:pt>
                      <c:pt idx="593">
                        <c:v>4.0659648049649624E-2</c:v>
                      </c:pt>
                      <c:pt idx="594">
                        <c:v>4.0116891991990554E-2</c:v>
                      </c:pt>
                      <c:pt idx="595">
                        <c:v>3.9207625856419417E-2</c:v>
                      </c:pt>
                      <c:pt idx="596">
                        <c:v>3.8226166410995299E-2</c:v>
                      </c:pt>
                      <c:pt idx="597">
                        <c:v>3.740887824786264E-2</c:v>
                      </c:pt>
                      <c:pt idx="598">
                        <c:v>3.66463563246405E-2</c:v>
                      </c:pt>
                      <c:pt idx="599">
                        <c:v>3.6236421938992507E-2</c:v>
                      </c:pt>
                      <c:pt idx="600">
                        <c:v>3.592378603890984E-2</c:v>
                      </c:pt>
                      <c:pt idx="601">
                        <c:v>3.5577283639103542E-2</c:v>
                      </c:pt>
                      <c:pt idx="602">
                        <c:v>3.5392849803825996E-2</c:v>
                      </c:pt>
                      <c:pt idx="603">
                        <c:v>3.522797761561363E-2</c:v>
                      </c:pt>
                      <c:pt idx="604">
                        <c:v>3.4874051984917775E-2</c:v>
                      </c:pt>
                      <c:pt idx="605">
                        <c:v>3.5209722202310126E-2</c:v>
                      </c:pt>
                      <c:pt idx="606">
                        <c:v>3.47959646934572E-2</c:v>
                      </c:pt>
                      <c:pt idx="607">
                        <c:v>3.4649475355988522E-2</c:v>
                      </c:pt>
                      <c:pt idx="608">
                        <c:v>3.4490879461704253E-2</c:v>
                      </c:pt>
                      <c:pt idx="609">
                        <c:v>3.4564570161479166E-2</c:v>
                      </c:pt>
                      <c:pt idx="610">
                        <c:v>3.4210262218462816E-2</c:v>
                      </c:pt>
                      <c:pt idx="611">
                        <c:v>3.4673815907059868E-2</c:v>
                      </c:pt>
                      <c:pt idx="612">
                        <c:v>3.4364875692741957E-2</c:v>
                      </c:pt>
                      <c:pt idx="613">
                        <c:v>3.4323649680848861E-2</c:v>
                      </c:pt>
                      <c:pt idx="614">
                        <c:v>3.4381028388282768E-2</c:v>
                      </c:pt>
                      <c:pt idx="615">
                        <c:v>3.4693409413485109E-2</c:v>
                      </c:pt>
                      <c:pt idx="616">
                        <c:v>3.4699271535732656E-2</c:v>
                      </c:pt>
                      <c:pt idx="617">
                        <c:v>3.5045901372979117E-2</c:v>
                      </c:pt>
                      <c:pt idx="618">
                        <c:v>3.4785068792323175E-2</c:v>
                      </c:pt>
                      <c:pt idx="619">
                        <c:v>3.4910626530244883E-2</c:v>
                      </c:pt>
                      <c:pt idx="620">
                        <c:v>3.4967208753677766E-2</c:v>
                      </c:pt>
                      <c:pt idx="621">
                        <c:v>3.5386414213097704E-2</c:v>
                      </c:pt>
                      <c:pt idx="622">
                        <c:v>3.5573938406299237E-2</c:v>
                      </c:pt>
                      <c:pt idx="623">
                        <c:v>3.5780896809125794E-2</c:v>
                      </c:pt>
                      <c:pt idx="624">
                        <c:v>3.6315847323574811E-2</c:v>
                      </c:pt>
                      <c:pt idx="625">
                        <c:v>3.7395083144964869E-2</c:v>
                      </c:pt>
                      <c:pt idx="626">
                        <c:v>3.7429809847409595E-2</c:v>
                      </c:pt>
                      <c:pt idx="627">
                        <c:v>3.8101787469395097E-2</c:v>
                      </c:pt>
                      <c:pt idx="628">
                        <c:v>3.8840733466186869E-2</c:v>
                      </c:pt>
                      <c:pt idx="629">
                        <c:v>3.9683572836072441E-2</c:v>
                      </c:pt>
                      <c:pt idx="630">
                        <c:v>4.0332611718828404E-2</c:v>
                      </c:pt>
                      <c:pt idx="631">
                        <c:v>4.1221424145253191E-2</c:v>
                      </c:pt>
                      <c:pt idx="632">
                        <c:v>4.1520870270278884E-2</c:v>
                      </c:pt>
                      <c:pt idx="633">
                        <c:v>4.2807160072575616E-2</c:v>
                      </c:pt>
                      <c:pt idx="634">
                        <c:v>4.3421886424567388E-2</c:v>
                      </c:pt>
                      <c:pt idx="635">
                        <c:v>4.4155575626952381E-2</c:v>
                      </c:pt>
                      <c:pt idx="636">
                        <c:v>4.4657392406958721E-2</c:v>
                      </c:pt>
                      <c:pt idx="637">
                        <c:v>4.576562024598612E-2</c:v>
                      </c:pt>
                      <c:pt idx="638">
                        <c:v>4.6327428200949726E-2</c:v>
                      </c:pt>
                      <c:pt idx="639">
                        <c:v>4.7569178617909096E-2</c:v>
                      </c:pt>
                      <c:pt idx="640">
                        <c:v>4.8755461889037038E-2</c:v>
                      </c:pt>
                      <c:pt idx="641">
                        <c:v>5.0269195662666723E-2</c:v>
                      </c:pt>
                      <c:pt idx="642">
                        <c:v>5.1476123799101249E-2</c:v>
                      </c:pt>
                      <c:pt idx="643">
                        <c:v>5.27190211530221E-2</c:v>
                      </c:pt>
                      <c:pt idx="644">
                        <c:v>5.3894185507495709E-2</c:v>
                      </c:pt>
                      <c:pt idx="645">
                        <c:v>5.5298386801304319E-2</c:v>
                      </c:pt>
                      <c:pt idx="646">
                        <c:v>5.6590347569688372E-2</c:v>
                      </c:pt>
                      <c:pt idx="647">
                        <c:v>5.8274274044657258E-2</c:v>
                      </c:pt>
                      <c:pt idx="648">
                        <c:v>5.9515737727376269E-2</c:v>
                      </c:pt>
                      <c:pt idx="649">
                        <c:v>6.1042852432223189E-2</c:v>
                      </c:pt>
                      <c:pt idx="650">
                        <c:v>6.2671789651761262E-2</c:v>
                      </c:pt>
                      <c:pt idx="651">
                        <c:v>6.4494750373949236E-2</c:v>
                      </c:pt>
                      <c:pt idx="652">
                        <c:v>6.6178963583158515E-2</c:v>
                      </c:pt>
                      <c:pt idx="653">
                        <c:v>6.7526455216094072E-2</c:v>
                      </c:pt>
                      <c:pt idx="654">
                        <c:v>6.8795827698209022E-2</c:v>
                      </c:pt>
                      <c:pt idx="655">
                        <c:v>7.0609198753024641E-2</c:v>
                      </c:pt>
                      <c:pt idx="656">
                        <c:v>7.2423015838880847E-2</c:v>
                      </c:pt>
                      <c:pt idx="657">
                        <c:v>7.4717781823916501E-2</c:v>
                      </c:pt>
                      <c:pt idx="658">
                        <c:v>7.6592768881051487E-2</c:v>
                      </c:pt>
                      <c:pt idx="659">
                        <c:v>7.852675947298246E-2</c:v>
                      </c:pt>
                      <c:pt idx="660">
                        <c:v>8.0695489829695793E-2</c:v>
                      </c:pt>
                      <c:pt idx="661">
                        <c:v>8.3014182194122266E-2</c:v>
                      </c:pt>
                      <c:pt idx="662">
                        <c:v>8.5389393063261529E-2</c:v>
                      </c:pt>
                      <c:pt idx="663">
                        <c:v>8.7915171267954728E-2</c:v>
                      </c:pt>
                      <c:pt idx="664">
                        <c:v>9.0013237564097057E-2</c:v>
                      </c:pt>
                      <c:pt idx="665">
                        <c:v>9.2668078036316479E-2</c:v>
                      </c:pt>
                      <c:pt idx="666">
                        <c:v>9.5601560471454808E-2</c:v>
                      </c:pt>
                      <c:pt idx="667">
                        <c:v>9.8477759777239354E-2</c:v>
                      </c:pt>
                      <c:pt idx="668">
                        <c:v>0.10097932486830137</c:v>
                      </c:pt>
                      <c:pt idx="669">
                        <c:v>0.10373063548272506</c:v>
                      </c:pt>
                      <c:pt idx="670">
                        <c:v>0.10640717217913243</c:v>
                      </c:pt>
                      <c:pt idx="671">
                        <c:v>0.10936069415173658</c:v>
                      </c:pt>
                      <c:pt idx="672">
                        <c:v>0.11204672493743617</c:v>
                      </c:pt>
                      <c:pt idx="673">
                        <c:v>0.11530982431155905</c:v>
                      </c:pt>
                      <c:pt idx="674">
                        <c:v>0.11833407406345429</c:v>
                      </c:pt>
                      <c:pt idx="675">
                        <c:v>0.12177686022820859</c:v>
                      </c:pt>
                      <c:pt idx="676">
                        <c:v>0.1251478991141505</c:v>
                      </c:pt>
                      <c:pt idx="677">
                        <c:v>0.12845572902977098</c:v>
                      </c:pt>
                      <c:pt idx="678">
                        <c:v>0.13195496998051801</c:v>
                      </c:pt>
                      <c:pt idx="679">
                        <c:v>0.13591215737249485</c:v>
                      </c:pt>
                      <c:pt idx="680">
                        <c:v>0.13917554348085812</c:v>
                      </c:pt>
                      <c:pt idx="681">
                        <c:v>0.14271327053853469</c:v>
                      </c:pt>
                      <c:pt idx="682">
                        <c:v>0.14642969674668144</c:v>
                      </c:pt>
                      <c:pt idx="683">
                        <c:v>0.15001795274938312</c:v>
                      </c:pt>
                      <c:pt idx="684">
                        <c:v>0.15358776218262105</c:v>
                      </c:pt>
                      <c:pt idx="685">
                        <c:v>0.15738342261918986</c:v>
                      </c:pt>
                      <c:pt idx="686">
                        <c:v>0.16101153468130286</c:v>
                      </c:pt>
                      <c:pt idx="687">
                        <c:v>0.16464738856790584</c:v>
                      </c:pt>
                      <c:pt idx="688">
                        <c:v>0.1689283307766197</c:v>
                      </c:pt>
                      <c:pt idx="689">
                        <c:v>0.17270305961364155</c:v>
                      </c:pt>
                      <c:pt idx="690">
                        <c:v>0.17664794929264255</c:v>
                      </c:pt>
                      <c:pt idx="691">
                        <c:v>0.18058834680187777</c:v>
                      </c:pt>
                      <c:pt idx="692">
                        <c:v>0.18432831707709488</c:v>
                      </c:pt>
                      <c:pt idx="693">
                        <c:v>0.18796550905681958</c:v>
                      </c:pt>
                      <c:pt idx="694">
                        <c:v>0.191605600238308</c:v>
                      </c:pt>
                      <c:pt idx="695">
                        <c:v>0.19492075780673793</c:v>
                      </c:pt>
                      <c:pt idx="696">
                        <c:v>0.19846332748714077</c:v>
                      </c:pt>
                      <c:pt idx="697">
                        <c:v>0.20191866623975124</c:v>
                      </c:pt>
                      <c:pt idx="698">
                        <c:v>0.20552246961015294</c:v>
                      </c:pt>
                      <c:pt idx="699">
                        <c:v>0.2092299751974882</c:v>
                      </c:pt>
                      <c:pt idx="700">
                        <c:v>0.21247293945606516</c:v>
                      </c:pt>
                      <c:pt idx="701">
                        <c:v>0.21601773929167084</c:v>
                      </c:pt>
                      <c:pt idx="702">
                        <c:v>0.21958111313418047</c:v>
                      </c:pt>
                      <c:pt idx="703">
                        <c:v>0.22298184494368062</c:v>
                      </c:pt>
                      <c:pt idx="704">
                        <c:v>0.22625118875237152</c:v>
                      </c:pt>
                      <c:pt idx="705">
                        <c:v>0.22937738845639807</c:v>
                      </c:pt>
                      <c:pt idx="706">
                        <c:v>0.23180497611344481</c:v>
                      </c:pt>
                      <c:pt idx="707">
                        <c:v>0.23504663413826005</c:v>
                      </c:pt>
                      <c:pt idx="708">
                        <c:v>0.23772865064459447</c:v>
                      </c:pt>
                      <c:pt idx="709">
                        <c:v>0.24023929565326821</c:v>
                      </c:pt>
                      <c:pt idx="710">
                        <c:v>0.24277393076005283</c:v>
                      </c:pt>
                      <c:pt idx="711">
                        <c:v>0.24509714715360512</c:v>
                      </c:pt>
                      <c:pt idx="712">
                        <c:v>0.2466171572211629</c:v>
                      </c:pt>
                      <c:pt idx="713">
                        <c:v>0.24876349044776738</c:v>
                      </c:pt>
                      <c:pt idx="714">
                        <c:v>0.25041657706221654</c:v>
                      </c:pt>
                      <c:pt idx="715">
                        <c:v>0.25164360845483696</c:v>
                      </c:pt>
                      <c:pt idx="716">
                        <c:v>0.25279841467824432</c:v>
                      </c:pt>
                      <c:pt idx="717">
                        <c:v>0.25356361278770989</c:v>
                      </c:pt>
                      <c:pt idx="718">
                        <c:v>0.25407100495572343</c:v>
                      </c:pt>
                      <c:pt idx="719">
                        <c:v>0.25555858219475946</c:v>
                      </c:pt>
                      <c:pt idx="720">
                        <c:v>0.25600056709660873</c:v>
                      </c:pt>
                      <c:pt idx="721">
                        <c:v>0.25628306404209256</c:v>
                      </c:pt>
                      <c:pt idx="722">
                        <c:v>0.25678784374258273</c:v>
                      </c:pt>
                      <c:pt idx="723">
                        <c:v>0.25702525969360851</c:v>
                      </c:pt>
                      <c:pt idx="724">
                        <c:v>0.25724862566685619</c:v>
                      </c:pt>
                      <c:pt idx="725">
                        <c:v>0.2573610892078011</c:v>
                      </c:pt>
                      <c:pt idx="726">
                        <c:v>0.25684786677690002</c:v>
                      </c:pt>
                      <c:pt idx="727">
                        <c:v>0.2563102719355676</c:v>
                      </c:pt>
                      <c:pt idx="728">
                        <c:v>0.25574371693595788</c:v>
                      </c:pt>
                      <c:pt idx="729">
                        <c:v>0.25500607717292784</c:v>
                      </c:pt>
                      <c:pt idx="730">
                        <c:v>0.2539771154216825</c:v>
                      </c:pt>
                      <c:pt idx="731">
                        <c:v>0.2528407557677389</c:v>
                      </c:pt>
                      <c:pt idx="732">
                        <c:v>0.25141641935838432</c:v>
                      </c:pt>
                      <c:pt idx="733">
                        <c:v>0.24992450924638276</c:v>
                      </c:pt>
                      <c:pt idx="734">
                        <c:v>0.24862471107542861</c:v>
                      </c:pt>
                      <c:pt idx="735">
                        <c:v>0.24680232382172138</c:v>
                      </c:pt>
                      <c:pt idx="736">
                        <c:v>0.24500421340036543</c:v>
                      </c:pt>
                      <c:pt idx="737">
                        <c:v>0.24351842028549173</c:v>
                      </c:pt>
                      <c:pt idx="738">
                        <c:v>0.24161587488192124</c:v>
                      </c:pt>
                      <c:pt idx="739">
                        <c:v>0.24003724359188797</c:v>
                      </c:pt>
                      <c:pt idx="740">
                        <c:v>0.23806973695319381</c:v>
                      </c:pt>
                      <c:pt idx="741">
                        <c:v>0.2359840002293874</c:v>
                      </c:pt>
                      <c:pt idx="742">
                        <c:v>0.23379245857088468</c:v>
                      </c:pt>
                      <c:pt idx="743">
                        <c:v>0.23190663933133573</c:v>
                      </c:pt>
                      <c:pt idx="744">
                        <c:v>0.22911703376614273</c:v>
                      </c:pt>
                      <c:pt idx="745">
                        <c:v>0.22684692692577885</c:v>
                      </c:pt>
                      <c:pt idx="746">
                        <c:v>0.22437043515106914</c:v>
                      </c:pt>
                      <c:pt idx="747">
                        <c:v>0.22204011412022767</c:v>
                      </c:pt>
                      <c:pt idx="748">
                        <c:v>0.21957579262105362</c:v>
                      </c:pt>
                      <c:pt idx="749">
                        <c:v>0.217387436898555</c:v>
                      </c:pt>
                      <c:pt idx="750">
                        <c:v>0.21484601574808165</c:v>
                      </c:pt>
                      <c:pt idx="751">
                        <c:v>0.2127268585555922</c:v>
                      </c:pt>
                      <c:pt idx="752">
                        <c:v>0.21005526005999117</c:v>
                      </c:pt>
                      <c:pt idx="753">
                        <c:v>0.20751329730039714</c:v>
                      </c:pt>
                      <c:pt idx="754">
                        <c:v>0.20473777357234224</c:v>
                      </c:pt>
                      <c:pt idx="755">
                        <c:v>0.20246218692205128</c:v>
                      </c:pt>
                      <c:pt idx="756">
                        <c:v>0.1998935578781029</c:v>
                      </c:pt>
                      <c:pt idx="757">
                        <c:v>0.19740435421873681</c:v>
                      </c:pt>
                      <c:pt idx="758">
                        <c:v>0.19485621074329479</c:v>
                      </c:pt>
                      <c:pt idx="759">
                        <c:v>0.19268263776385522</c:v>
                      </c:pt>
                      <c:pt idx="760">
                        <c:v>0.19075804568313637</c:v>
                      </c:pt>
                      <c:pt idx="761">
                        <c:v>0.18886419788485709</c:v>
                      </c:pt>
                      <c:pt idx="762">
                        <c:v>0.1869677057596944</c:v>
                      </c:pt>
                      <c:pt idx="763">
                        <c:v>0.18490736094584068</c:v>
                      </c:pt>
                      <c:pt idx="764">
                        <c:v>0.18349474878098124</c:v>
                      </c:pt>
                      <c:pt idx="765">
                        <c:v>0.18172967651598784</c:v>
                      </c:pt>
                      <c:pt idx="766">
                        <c:v>0.17998222247709711</c:v>
                      </c:pt>
                      <c:pt idx="767">
                        <c:v>0.17797358540458996</c:v>
                      </c:pt>
                      <c:pt idx="768">
                        <c:v>0.17649362255260378</c:v>
                      </c:pt>
                      <c:pt idx="769">
                        <c:v>0.1744758737031249</c:v>
                      </c:pt>
                      <c:pt idx="770">
                        <c:v>0.17290743740830478</c:v>
                      </c:pt>
                      <c:pt idx="771">
                        <c:v>0.17072491194869369</c:v>
                      </c:pt>
                      <c:pt idx="772">
                        <c:v>0.1694934839643876</c:v>
                      </c:pt>
                      <c:pt idx="773">
                        <c:v>0.16823198074420279</c:v>
                      </c:pt>
                      <c:pt idx="774">
                        <c:v>0.16729330841931378</c:v>
                      </c:pt>
                      <c:pt idx="775">
                        <c:v>0.16599701477796414</c:v>
                      </c:pt>
                      <c:pt idx="776">
                        <c:v>0.16460883874225618</c:v>
                      </c:pt>
                      <c:pt idx="777">
                        <c:v>0.16379174173528377</c:v>
                      </c:pt>
                      <c:pt idx="778">
                        <c:v>0.1629728924635091</c:v>
                      </c:pt>
                      <c:pt idx="779">
                        <c:v>0.16193787743385599</c:v>
                      </c:pt>
                      <c:pt idx="780">
                        <c:v>0.16127676385364448</c:v>
                      </c:pt>
                      <c:pt idx="781">
                        <c:v>0.16058187935178947</c:v>
                      </c:pt>
                      <c:pt idx="782">
                        <c:v>0.16007053662313084</c:v>
                      </c:pt>
                      <c:pt idx="783">
                        <c:v>0.16010367035757353</c:v>
                      </c:pt>
                      <c:pt idx="784">
                        <c:v>0.15974984030495779</c:v>
                      </c:pt>
                      <c:pt idx="785">
                        <c:v>0.15988387263265041</c:v>
                      </c:pt>
                      <c:pt idx="786">
                        <c:v>0.15989836864146909</c:v>
                      </c:pt>
                      <c:pt idx="787">
                        <c:v>0.15998926339566616</c:v>
                      </c:pt>
                      <c:pt idx="788">
                        <c:v>0.15986768807774956</c:v>
                      </c:pt>
                      <c:pt idx="789">
                        <c:v>0.16023072548541717</c:v>
                      </c:pt>
                      <c:pt idx="790">
                        <c:v>0.1603145156023251</c:v>
                      </c:pt>
                      <c:pt idx="791">
                        <c:v>0.16102870687636497</c:v>
                      </c:pt>
                      <c:pt idx="792">
                        <c:v>0.16153871151190186</c:v>
                      </c:pt>
                      <c:pt idx="793">
                        <c:v>0.16200318912194012</c:v>
                      </c:pt>
                      <c:pt idx="794">
                        <c:v>0.16225363555122269</c:v>
                      </c:pt>
                      <c:pt idx="795">
                        <c:v>0.16318102966265716</c:v>
                      </c:pt>
                      <c:pt idx="796">
                        <c:v>0.1642696639952593</c:v>
                      </c:pt>
                      <c:pt idx="797">
                        <c:v>0.16562228498516149</c:v>
                      </c:pt>
                      <c:pt idx="798">
                        <c:v>0.16676992285255965</c:v>
                      </c:pt>
                      <c:pt idx="799">
                        <c:v>0.16774587062869667</c:v>
                      </c:pt>
                      <c:pt idx="800">
                        <c:v>0.1694000723207473</c:v>
                      </c:pt>
                      <c:pt idx="801">
                        <c:v>0.17147542289318032</c:v>
                      </c:pt>
                      <c:pt idx="802">
                        <c:v>0.17330523337777715</c:v>
                      </c:pt>
                      <c:pt idx="803">
                        <c:v>0.17483827392359169</c:v>
                      </c:pt>
                      <c:pt idx="804">
                        <c:v>0.17677175476576201</c:v>
                      </c:pt>
                      <c:pt idx="805">
                        <c:v>0.17897403302859854</c:v>
                      </c:pt>
                      <c:pt idx="806">
                        <c:v>0.18140585798053072</c:v>
                      </c:pt>
                      <c:pt idx="807">
                        <c:v>0.18379457721832743</c:v>
                      </c:pt>
                      <c:pt idx="808">
                        <c:v>0.18655073045547732</c:v>
                      </c:pt>
                      <c:pt idx="809">
                        <c:v>0.18938528957768824</c:v>
                      </c:pt>
                      <c:pt idx="810">
                        <c:v>0.19280478655025257</c:v>
                      </c:pt>
                      <c:pt idx="811">
                        <c:v>0.19633193630039553</c:v>
                      </c:pt>
                      <c:pt idx="812">
                        <c:v>0.19983261092234442</c:v>
                      </c:pt>
                      <c:pt idx="813">
                        <c:v>0.2033386060574201</c:v>
                      </c:pt>
                      <c:pt idx="814">
                        <c:v>0.20750045797830058</c:v>
                      </c:pt>
                      <c:pt idx="815">
                        <c:v>0.21146092688436166</c:v>
                      </c:pt>
                      <c:pt idx="816">
                        <c:v>0.21559040969544044</c:v>
                      </c:pt>
                      <c:pt idx="817">
                        <c:v>0.21931470516551732</c:v>
                      </c:pt>
                      <c:pt idx="818">
                        <c:v>0.22339423250005175</c:v>
                      </c:pt>
                      <c:pt idx="819">
                        <c:v>0.22791370573739284</c:v>
                      </c:pt>
                      <c:pt idx="820">
                        <c:v>0.23270774293956756</c:v>
                      </c:pt>
                      <c:pt idx="821">
                        <c:v>0.23722489044362563</c:v>
                      </c:pt>
                      <c:pt idx="822">
                        <c:v>0.24232761298523797</c:v>
                      </c:pt>
                      <c:pt idx="823">
                        <c:v>0.24778123451834222</c:v>
                      </c:pt>
                      <c:pt idx="824">
                        <c:v>0.25371851299622944</c:v>
                      </c:pt>
                      <c:pt idx="825">
                        <c:v>0.25984420772939931</c:v>
                      </c:pt>
                      <c:pt idx="826">
                        <c:v>0.2658303584655895</c:v>
                      </c:pt>
                      <c:pt idx="827">
                        <c:v>0.27213535767707037</c:v>
                      </c:pt>
                      <c:pt idx="828">
                        <c:v>0.27900168695311417</c:v>
                      </c:pt>
                      <c:pt idx="829">
                        <c:v>0.28517058297849973</c:v>
                      </c:pt>
                      <c:pt idx="830">
                        <c:v>0.29184779509333997</c:v>
                      </c:pt>
                      <c:pt idx="831">
                        <c:v>0.29885194796092129</c:v>
                      </c:pt>
                      <c:pt idx="832">
                        <c:v>0.30611502184755612</c:v>
                      </c:pt>
                      <c:pt idx="833">
                        <c:v>0.31335588976024237</c:v>
                      </c:pt>
                      <c:pt idx="834">
                        <c:v>0.32075876251873725</c:v>
                      </c:pt>
                      <c:pt idx="835">
                        <c:v>0.32851046341032147</c:v>
                      </c:pt>
                      <c:pt idx="836">
                        <c:v>0.33659445742713368</c:v>
                      </c:pt>
                      <c:pt idx="837">
                        <c:v>0.34450035762131642</c:v>
                      </c:pt>
                      <c:pt idx="838">
                        <c:v>0.35274460421913506</c:v>
                      </c:pt>
                      <c:pt idx="839">
                        <c:v>0.36150720260482122</c:v>
                      </c:pt>
                      <c:pt idx="840">
                        <c:v>0.37051352509482138</c:v>
                      </c:pt>
                      <c:pt idx="841">
                        <c:v>0.3796628961114058</c:v>
                      </c:pt>
                      <c:pt idx="842">
                        <c:v>0.38891676582892476</c:v>
                      </c:pt>
                      <c:pt idx="843">
                        <c:v>0.3984089435595507</c:v>
                      </c:pt>
                      <c:pt idx="844">
                        <c:v>0.40836722372757694</c:v>
                      </c:pt>
                      <c:pt idx="845">
                        <c:v>0.41859471548794996</c:v>
                      </c:pt>
                      <c:pt idx="846">
                        <c:v>0.42844754117424044</c:v>
                      </c:pt>
                      <c:pt idx="847">
                        <c:v>0.43870052042264623</c:v>
                      </c:pt>
                      <c:pt idx="848">
                        <c:v>0.44933644917874532</c:v>
                      </c:pt>
                      <c:pt idx="849">
                        <c:v>0.45926350717393138</c:v>
                      </c:pt>
                      <c:pt idx="850">
                        <c:v>0.46988509921801197</c:v>
                      </c:pt>
                      <c:pt idx="851">
                        <c:v>0.47981789189800544</c:v>
                      </c:pt>
                      <c:pt idx="852">
                        <c:v>0.48993961058304225</c:v>
                      </c:pt>
                      <c:pt idx="853">
                        <c:v>0.50037132084127822</c:v>
                      </c:pt>
                      <c:pt idx="854">
                        <c:v>0.51035381412293568</c:v>
                      </c:pt>
                      <c:pt idx="855">
                        <c:v>0.52078170125796686</c:v>
                      </c:pt>
                      <c:pt idx="856">
                        <c:v>0.53136697363160068</c:v>
                      </c:pt>
                      <c:pt idx="857">
                        <c:v>0.54182735731387355</c:v>
                      </c:pt>
                      <c:pt idx="858">
                        <c:v>0.55351528213852763</c:v>
                      </c:pt>
                      <c:pt idx="859">
                        <c:v>0.56469600595132852</c:v>
                      </c:pt>
                      <c:pt idx="860">
                        <c:v>0.57572412342953261</c:v>
                      </c:pt>
                      <c:pt idx="861">
                        <c:v>0.58683411946304231</c:v>
                      </c:pt>
                      <c:pt idx="862">
                        <c:v>0.59791639785331629</c:v>
                      </c:pt>
                      <c:pt idx="863">
                        <c:v>0.61031733515568876</c:v>
                      </c:pt>
                      <c:pt idx="864">
                        <c:v>0.62191796533383026</c:v>
                      </c:pt>
                      <c:pt idx="865">
                        <c:v>0.63304898854496705</c:v>
                      </c:pt>
                      <c:pt idx="866">
                        <c:v>0.64478629537768473</c:v>
                      </c:pt>
                      <c:pt idx="867">
                        <c:v>0.65635219885338159</c:v>
                      </c:pt>
                      <c:pt idx="868">
                        <c:v>0.66901533868889174</c:v>
                      </c:pt>
                      <c:pt idx="869">
                        <c:v>0.68048789423966838</c:v>
                      </c:pt>
                      <c:pt idx="870">
                        <c:v>0.69138060943769819</c:v>
                      </c:pt>
                      <c:pt idx="871">
                        <c:v>0.70300768288467397</c:v>
                      </c:pt>
                      <c:pt idx="872">
                        <c:v>0.71481762905828505</c:v>
                      </c:pt>
                      <c:pt idx="873">
                        <c:v>0.72579317859242154</c:v>
                      </c:pt>
                      <c:pt idx="874">
                        <c:v>0.7376458163084878</c:v>
                      </c:pt>
                      <c:pt idx="875">
                        <c:v>0.74855223103133528</c:v>
                      </c:pt>
                      <c:pt idx="876">
                        <c:v>0.76046412715707778</c:v>
                      </c:pt>
                      <c:pt idx="877">
                        <c:v>0.77161777051384373</c:v>
                      </c:pt>
                      <c:pt idx="878">
                        <c:v>0.78308873309661819</c:v>
                      </c:pt>
                      <c:pt idx="879">
                        <c:v>0.79343410448914309</c:v>
                      </c:pt>
                      <c:pt idx="880">
                        <c:v>0.80425067581667486</c:v>
                      </c:pt>
                      <c:pt idx="881">
                        <c:v>0.81392827502273968</c:v>
                      </c:pt>
                      <c:pt idx="882">
                        <c:v>0.82391554720840321</c:v>
                      </c:pt>
                      <c:pt idx="883">
                        <c:v>0.83319331144595299</c:v>
                      </c:pt>
                      <c:pt idx="884">
                        <c:v>0.84309137742350171</c:v>
                      </c:pt>
                      <c:pt idx="885">
                        <c:v>0.85232676871219692</c:v>
                      </c:pt>
                      <c:pt idx="886">
                        <c:v>0.8615471861016728</c:v>
                      </c:pt>
                      <c:pt idx="887">
                        <c:v>0.87053471156924866</c:v>
                      </c:pt>
                      <c:pt idx="888">
                        <c:v>0.87934286883979362</c:v>
                      </c:pt>
                      <c:pt idx="889">
                        <c:v>0.88656379279309405</c:v>
                      </c:pt>
                      <c:pt idx="890">
                        <c:v>0.89454042076656803</c:v>
                      </c:pt>
                      <c:pt idx="891">
                        <c:v>0.90083869765308022</c:v>
                      </c:pt>
                      <c:pt idx="892">
                        <c:v>0.90688560418886865</c:v>
                      </c:pt>
                      <c:pt idx="893">
                        <c:v>0.91347858015576044</c:v>
                      </c:pt>
                      <c:pt idx="894">
                        <c:v>0.91975073236703897</c:v>
                      </c:pt>
                      <c:pt idx="895">
                        <c:v>0.92570970706911415</c:v>
                      </c:pt>
                      <c:pt idx="896">
                        <c:v>0.93198058490599089</c:v>
                      </c:pt>
                      <c:pt idx="897">
                        <c:v>0.9370220100388843</c:v>
                      </c:pt>
                      <c:pt idx="898">
                        <c:v>0.94325975414131857</c:v>
                      </c:pt>
                      <c:pt idx="899">
                        <c:v>0.9483244366070418</c:v>
                      </c:pt>
                      <c:pt idx="900">
                        <c:v>0.95272644438391163</c:v>
                      </c:pt>
                      <c:pt idx="901">
                        <c:v>0.95601464893374688</c:v>
                      </c:pt>
                      <c:pt idx="902">
                        <c:v>0.95988970289553799</c:v>
                      </c:pt>
                      <c:pt idx="903">
                        <c:v>0.96349044776737569</c:v>
                      </c:pt>
                      <c:pt idx="904">
                        <c:v>0.96645782856159768</c:v>
                      </c:pt>
                      <c:pt idx="905">
                        <c:v>0.96892724755837822</c:v>
                      </c:pt>
                      <c:pt idx="906">
                        <c:v>0.97149001448007921</c:v>
                      </c:pt>
                      <c:pt idx="907">
                        <c:v>0.97345956011781598</c:v>
                      </c:pt>
                      <c:pt idx="908">
                        <c:v>0.97602392000751881</c:v>
                      </c:pt>
                      <c:pt idx="909">
                        <c:v>0.97755667381909295</c:v>
                      </c:pt>
                      <c:pt idx="910">
                        <c:v>0.97891611271204393</c:v>
                      </c:pt>
                      <c:pt idx="911">
                        <c:v>0.98035934172190287</c:v>
                      </c:pt>
                      <c:pt idx="912">
                        <c:v>0.98096689971788542</c:v>
                      </c:pt>
                      <c:pt idx="913">
                        <c:v>0.98169647906282498</c:v>
                      </c:pt>
                      <c:pt idx="914">
                        <c:v>0.9822237514715042</c:v>
                      </c:pt>
                      <c:pt idx="915">
                        <c:v>0.98256305365594121</c:v>
                      </c:pt>
                      <c:pt idx="916">
                        <c:v>0.98291446239719371</c:v>
                      </c:pt>
                      <c:pt idx="917">
                        <c:v>0.98338406936419864</c:v>
                      </c:pt>
                      <c:pt idx="918">
                        <c:v>0.98332990845212886</c:v>
                      </c:pt>
                      <c:pt idx="919">
                        <c:v>0.98301736813012641</c:v>
                      </c:pt>
                      <c:pt idx="920">
                        <c:v>0.9822234328779037</c:v>
                      </c:pt>
                      <c:pt idx="921">
                        <c:v>0.98157541349466915</c:v>
                      </c:pt>
                      <c:pt idx="922">
                        <c:v>0.98083723212251839</c:v>
                      </c:pt>
                      <c:pt idx="923">
                        <c:v>0.97980817479319282</c:v>
                      </c:pt>
                      <c:pt idx="924">
                        <c:v>0.97865391017890613</c:v>
                      </c:pt>
                      <c:pt idx="925">
                        <c:v>0.9783608040665287</c:v>
                      </c:pt>
                      <c:pt idx="926">
                        <c:v>0.97797849174603635</c:v>
                      </c:pt>
                      <c:pt idx="927">
                        <c:v>0.97747001635978137</c:v>
                      </c:pt>
                      <c:pt idx="928">
                        <c:v>0.97751557524464006</c:v>
                      </c:pt>
                      <c:pt idx="929">
                        <c:v>0.97593949270341007</c:v>
                      </c:pt>
                      <c:pt idx="930">
                        <c:v>0.97566582080065756</c:v>
                      </c:pt>
                      <c:pt idx="931">
                        <c:v>0.97414453635869813</c:v>
                      </c:pt>
                      <c:pt idx="932">
                        <c:v>0.97285901118104234</c:v>
                      </c:pt>
                      <c:pt idx="933">
                        <c:v>0.97135015188949891</c:v>
                      </c:pt>
                      <c:pt idx="934">
                        <c:v>0.97001811204618338</c:v>
                      </c:pt>
                      <c:pt idx="935">
                        <c:v>0.96839073593528724</c:v>
                      </c:pt>
                      <c:pt idx="936">
                        <c:v>0.96831714081359255</c:v>
                      </c:pt>
                      <c:pt idx="937">
                        <c:v>0.96697936628546943</c:v>
                      </c:pt>
                      <c:pt idx="938">
                        <c:v>0.96602008095463388</c:v>
                      </c:pt>
                      <c:pt idx="939">
                        <c:v>0.96530420113451176</c:v>
                      </c:pt>
                      <c:pt idx="940">
                        <c:v>0.96458991428239182</c:v>
                      </c:pt>
                      <c:pt idx="941">
                        <c:v>0.96272741609439294</c:v>
                      </c:pt>
                      <c:pt idx="942">
                        <c:v>0.96198222566303315</c:v>
                      </c:pt>
                      <c:pt idx="943">
                        <c:v>0.96003530017092542</c:v>
                      </c:pt>
                      <c:pt idx="944">
                        <c:v>0.95802911626914145</c:v>
                      </c:pt>
                      <c:pt idx="945">
                        <c:v>0.95651961979039724</c:v>
                      </c:pt>
                      <c:pt idx="946">
                        <c:v>0.95456632242628148</c:v>
                      </c:pt>
                      <c:pt idx="947">
                        <c:v>0.95294977849779927</c:v>
                      </c:pt>
                      <c:pt idx="948">
                        <c:v>0.95281469481122538</c:v>
                      </c:pt>
                      <c:pt idx="949">
                        <c:v>0.95140714828461237</c:v>
                      </c:pt>
                      <c:pt idx="950">
                        <c:v>0.95018916495024364</c:v>
                      </c:pt>
                      <c:pt idx="951">
                        <c:v>0.94976766561690062</c:v>
                      </c:pt>
                      <c:pt idx="952">
                        <c:v>0.94931558129791849</c:v>
                      </c:pt>
                      <c:pt idx="953">
                        <c:v>0.94883004465089316</c:v>
                      </c:pt>
                      <c:pt idx="954">
                        <c:v>0.94821261025329784</c:v>
                      </c:pt>
                      <c:pt idx="955">
                        <c:v>0.94718482729837394</c:v>
                      </c:pt>
                      <c:pt idx="956">
                        <c:v>0.94611530858179649</c:v>
                      </c:pt>
                      <c:pt idx="957">
                        <c:v>0.94576836015094956</c:v>
                      </c:pt>
                      <c:pt idx="958">
                        <c:v>0.94407853969437305</c:v>
                      </c:pt>
                      <c:pt idx="959">
                        <c:v>0.94367551878985412</c:v>
                      </c:pt>
                      <c:pt idx="960">
                        <c:v>0.94235303675455062</c:v>
                      </c:pt>
                      <c:pt idx="961">
                        <c:v>0.94168207863208653</c:v>
                      </c:pt>
                      <c:pt idx="962">
                        <c:v>0.94184902167870144</c:v>
                      </c:pt>
                      <c:pt idx="963">
                        <c:v>0.94180887888504983</c:v>
                      </c:pt>
                      <c:pt idx="964">
                        <c:v>0.94214085341667742</c:v>
                      </c:pt>
                      <c:pt idx="965">
                        <c:v>0.94199780489009322</c:v>
                      </c:pt>
                      <c:pt idx="966">
                        <c:v>0.94219373995434552</c:v>
                      </c:pt>
                      <c:pt idx="967">
                        <c:v>0.9425339979195837</c:v>
                      </c:pt>
                      <c:pt idx="968">
                        <c:v>0.94268596706697949</c:v>
                      </c:pt>
                      <c:pt idx="969">
                        <c:v>0.94235940862655887</c:v>
                      </c:pt>
                      <c:pt idx="970">
                        <c:v>0.94157630555675031</c:v>
                      </c:pt>
                      <c:pt idx="971">
                        <c:v>0.94112199108256511</c:v>
                      </c:pt>
                      <c:pt idx="972">
                        <c:v>0.94249289934513081</c:v>
                      </c:pt>
                      <c:pt idx="973">
                        <c:v>0.94200895566610754</c:v>
                      </c:pt>
                      <c:pt idx="974">
                        <c:v>0.94159605835997573</c:v>
                      </c:pt>
                      <c:pt idx="975">
                        <c:v>0.94177383358900468</c:v>
                      </c:pt>
                      <c:pt idx="976">
                        <c:v>0.94146416060940585</c:v>
                      </c:pt>
                      <c:pt idx="977">
                        <c:v>0.94396989927663322</c:v>
                      </c:pt>
                      <c:pt idx="978">
                        <c:v>0.94585820354626537</c:v>
                      </c:pt>
                      <c:pt idx="979">
                        <c:v>0.94738076236262636</c:v>
                      </c:pt>
                      <c:pt idx="980">
                        <c:v>0.95043894233296544</c:v>
                      </c:pt>
                      <c:pt idx="981">
                        <c:v>0.95317884729649438</c:v>
                      </c:pt>
                      <c:pt idx="982">
                        <c:v>0.95618382213556474</c:v>
                      </c:pt>
                      <c:pt idx="983">
                        <c:v>0.96070912563579325</c:v>
                      </c:pt>
                      <c:pt idx="984">
                        <c:v>0.9618860103957092</c:v>
                      </c:pt>
                      <c:pt idx="985">
                        <c:v>0.96450198244867857</c:v>
                      </c:pt>
                      <c:pt idx="986">
                        <c:v>0.96618925415645174</c:v>
                      </c:pt>
                      <c:pt idx="987">
                        <c:v>0.96698478237667629</c:v>
                      </c:pt>
                      <c:pt idx="988">
                        <c:v>0.96839870077529744</c:v>
                      </c:pt>
                      <c:pt idx="989">
                        <c:v>0.96812343590454297</c:v>
                      </c:pt>
                      <c:pt idx="990">
                        <c:v>0.96676017388838709</c:v>
                      </c:pt>
                      <c:pt idx="991">
                        <c:v>0.96629757598059118</c:v>
                      </c:pt>
                      <c:pt idx="992">
                        <c:v>0.96417956572506325</c:v>
                      </c:pt>
                      <c:pt idx="993">
                        <c:v>0.96242698232920598</c:v>
                      </c:pt>
                      <c:pt idx="994">
                        <c:v>0.96046348996987696</c:v>
                      </c:pt>
                      <c:pt idx="995">
                        <c:v>0.9579982126899016</c:v>
                      </c:pt>
                      <c:pt idx="996">
                        <c:v>0.95649126495996073</c:v>
                      </c:pt>
                      <c:pt idx="997">
                        <c:v>0.95513564919021465</c:v>
                      </c:pt>
                      <c:pt idx="998">
                        <c:v>0.95344423576563619</c:v>
                      </c:pt>
                      <c:pt idx="999">
                        <c:v>0.95216667542799072</c:v>
                      </c:pt>
                      <c:pt idx="1000">
                        <c:v>0.95023121930549781</c:v>
                      </c:pt>
                      <c:pt idx="1001">
                        <c:v>0.94918718807695313</c:v>
                      </c:pt>
                      <c:pt idx="1002">
                        <c:v>0.9483123300502263</c:v>
                      </c:pt>
                      <c:pt idx="1003">
                        <c:v>0.94803324205626682</c:v>
                      </c:pt>
                      <c:pt idx="1004">
                        <c:v>0.94685094120514401</c:v>
                      </c:pt>
                      <c:pt idx="1005">
                        <c:v>0.94696308615248836</c:v>
                      </c:pt>
                      <c:pt idx="1006">
                        <c:v>0.94624019727315734</c:v>
                      </c:pt>
                      <c:pt idx="1007">
                        <c:v>0.94683533011872389</c:v>
                      </c:pt>
                      <c:pt idx="1008">
                        <c:v>0.94677416014744509</c:v>
                      </c:pt>
                      <c:pt idx="1009">
                        <c:v>0.94710358593026933</c:v>
                      </c:pt>
                      <c:pt idx="1010">
                        <c:v>0.9475878482028931</c:v>
                      </c:pt>
                      <c:pt idx="1011">
                        <c:v>0.94891192320619855</c:v>
                      </c:pt>
                      <c:pt idx="1012">
                        <c:v>0.9490731315680061</c:v>
                      </c:pt>
                      <c:pt idx="1013">
                        <c:v>0.95046602278900028</c:v>
                      </c:pt>
                      <c:pt idx="1014">
                        <c:v>0.95138675829418617</c:v>
                      </c:pt>
                      <c:pt idx="1015">
                        <c:v>0.95295583177620713</c:v>
                      </c:pt>
                      <c:pt idx="1016">
                        <c:v>0.95577315498463578</c:v>
                      </c:pt>
                      <c:pt idx="1017">
                        <c:v>0.95591397335601713</c:v>
                      </c:pt>
                      <c:pt idx="1018">
                        <c:v>0.95669675783222541</c:v>
                      </c:pt>
                      <c:pt idx="1019">
                        <c:v>0.95774206343517176</c:v>
                      </c:pt>
                      <c:pt idx="1020">
                        <c:v>0.95792812209781142</c:v>
                      </c:pt>
                      <c:pt idx="1021">
                        <c:v>0.95906964296808161</c:v>
                      </c:pt>
                      <c:pt idx="1022">
                        <c:v>0.96043226779703672</c:v>
                      </c:pt>
                      <c:pt idx="1023">
                        <c:v>0.95935064252364355</c:v>
                      </c:pt>
                      <c:pt idx="1024">
                        <c:v>0.96079610168870533</c:v>
                      </c:pt>
                      <c:pt idx="1025">
                        <c:v>0.96198700456703923</c:v>
                      </c:pt>
                      <c:pt idx="1026">
                        <c:v>0.96410342185456521</c:v>
                      </c:pt>
                      <c:pt idx="1027">
                        <c:v>0.96652409603048295</c:v>
                      </c:pt>
                      <c:pt idx="1028">
                        <c:v>0.96735435095315236</c:v>
                      </c:pt>
                      <c:pt idx="1029">
                        <c:v>0.96918881290431513</c:v>
                      </c:pt>
                      <c:pt idx="1030">
                        <c:v>0.97185384837174771</c:v>
                      </c:pt>
                      <c:pt idx="1031">
                        <c:v>0.97412796949147684</c:v>
                      </c:pt>
                      <c:pt idx="1032">
                        <c:v>0.97630428237587985</c:v>
                      </c:pt>
                      <c:pt idx="1033">
                        <c:v>0.97815276244546068</c:v>
                      </c:pt>
                      <c:pt idx="1034">
                        <c:v>0.98032174767705438</c:v>
                      </c:pt>
                      <c:pt idx="1035">
                        <c:v>0.98293325941961796</c:v>
                      </c:pt>
                      <c:pt idx="1036">
                        <c:v>0.98418150914602576</c:v>
                      </c:pt>
                      <c:pt idx="1037">
                        <c:v>0.98624695145748609</c:v>
                      </c:pt>
                      <c:pt idx="1038">
                        <c:v>0.98770164983695974</c:v>
                      </c:pt>
                      <c:pt idx="1039">
                        <c:v>0.99000285141272359</c:v>
                      </c:pt>
                      <c:pt idx="1040">
                        <c:v>0.99237446217417824</c:v>
                      </c:pt>
                      <c:pt idx="1041">
                        <c:v>0.99369184671187505</c:v>
                      </c:pt>
                      <c:pt idx="1042">
                        <c:v>0.99633426203367847</c:v>
                      </c:pt>
                      <c:pt idx="1043">
                        <c:v>0.99779565087876076</c:v>
                      </c:pt>
                      <c:pt idx="1044">
                        <c:v>0.99871320044794265</c:v>
                      </c:pt>
                      <c:pt idx="1045">
                        <c:v>1</c:v>
                      </c:pt>
                      <c:pt idx="1046">
                        <c:v>0.99978080760291765</c:v>
                      </c:pt>
                      <c:pt idx="1047">
                        <c:v>0.99943991245047858</c:v>
                      </c:pt>
                      <c:pt idx="1048">
                        <c:v>0.99966929984277397</c:v>
                      </c:pt>
                      <c:pt idx="1049">
                        <c:v>0.99855581520933978</c:v>
                      </c:pt>
                      <c:pt idx="1050">
                        <c:v>0.99885497460012518</c:v>
                      </c:pt>
                      <c:pt idx="1051">
                        <c:v>0.99815470586642319</c:v>
                      </c:pt>
                      <c:pt idx="1052">
                        <c:v>0.9971441269659217</c:v>
                      </c:pt>
                      <c:pt idx="1053">
                        <c:v>0.99581081274820427</c:v>
                      </c:pt>
                      <c:pt idx="1054">
                        <c:v>0.99423154427097016</c:v>
                      </c:pt>
                      <c:pt idx="1055">
                        <c:v>0.99161684659240246</c:v>
                      </c:pt>
                      <c:pt idx="1056">
                        <c:v>0.98963806174025382</c:v>
                      </c:pt>
                      <c:pt idx="1057">
                        <c:v>0.98653878319546195</c:v>
                      </c:pt>
                      <c:pt idx="1058">
                        <c:v>0.98446091573358563</c:v>
                      </c:pt>
                      <c:pt idx="1059">
                        <c:v>0.98102934406356579</c:v>
                      </c:pt>
                      <c:pt idx="1060">
                        <c:v>0.97814224885664725</c:v>
                      </c:pt>
                      <c:pt idx="1061">
                        <c:v>0.97563396144061654</c:v>
                      </c:pt>
                      <c:pt idx="1062">
                        <c:v>0.97375107326219135</c:v>
                      </c:pt>
                      <c:pt idx="1063">
                        <c:v>0.97010222075669161</c:v>
                      </c:pt>
                      <c:pt idx="1064">
                        <c:v>0.96715522995289593</c:v>
                      </c:pt>
                      <c:pt idx="1065">
                        <c:v>0.96396515223198709</c:v>
                      </c:pt>
                      <c:pt idx="1066">
                        <c:v>0.96252160462852787</c:v>
                      </c:pt>
                      <c:pt idx="1067">
                        <c:v>0.96052943884516184</c:v>
                      </c:pt>
                      <c:pt idx="1068">
                        <c:v>0.95846622668890447</c:v>
                      </c:pt>
                      <c:pt idx="1069">
                        <c:v>0.95534432799848346</c:v>
                      </c:pt>
                      <c:pt idx="1070">
                        <c:v>0.95313997887724433</c:v>
                      </c:pt>
                      <c:pt idx="1071">
                        <c:v>0.95132622551010815</c:v>
                      </c:pt>
                      <c:pt idx="1072">
                        <c:v>0.9496704945687755</c:v>
                      </c:pt>
                      <c:pt idx="1073">
                        <c:v>0.9476044150701145</c:v>
                      </c:pt>
                      <c:pt idx="1074">
                        <c:v>0.94641924687658796</c:v>
                      </c:pt>
                      <c:pt idx="1075">
                        <c:v>0.94403552955831771</c:v>
                      </c:pt>
                      <c:pt idx="1076">
                        <c:v>0.94325306367570994</c:v>
                      </c:pt>
                      <c:pt idx="1077">
                        <c:v>0.94287106994881797</c:v>
                      </c:pt>
                      <c:pt idx="1078">
                        <c:v>0.94179836529623628</c:v>
                      </c:pt>
                      <c:pt idx="1079">
                        <c:v>0.94032168395833438</c:v>
                      </c:pt>
                      <c:pt idx="1080">
                        <c:v>0.93891254446371941</c:v>
                      </c:pt>
                      <c:pt idx="1081">
                        <c:v>0.93809312172346393</c:v>
                      </c:pt>
                      <c:pt idx="1082">
                        <c:v>0.93724056524876587</c:v>
                      </c:pt>
                      <c:pt idx="1083">
                        <c:v>0.93670214206407232</c:v>
                      </c:pt>
                      <c:pt idx="1084">
                        <c:v>0.93599390849036013</c:v>
                      </c:pt>
                      <c:pt idx="1085">
                        <c:v>0.93537488112476286</c:v>
                      </c:pt>
                      <c:pt idx="1086">
                        <c:v>0.93487182182971484</c:v>
                      </c:pt>
                      <c:pt idx="1087">
                        <c:v>0.93429325585136969</c:v>
                      </c:pt>
                      <c:pt idx="1088">
                        <c:v>0.93320971901637417</c:v>
                      </c:pt>
                      <c:pt idx="1089">
                        <c:v>0.93214593498460396</c:v>
                      </c:pt>
                      <c:pt idx="1090">
                        <c:v>0.9307323351795832</c:v>
                      </c:pt>
                      <c:pt idx="1091">
                        <c:v>0.92923207791525086</c:v>
                      </c:pt>
                      <c:pt idx="1092">
                        <c:v>0.92736957972725198</c:v>
                      </c:pt>
                      <c:pt idx="1093">
                        <c:v>0.92587187121172299</c:v>
                      </c:pt>
                      <c:pt idx="1094">
                        <c:v>0.92453250371559781</c:v>
                      </c:pt>
                      <c:pt idx="1095">
                        <c:v>0.92233102193676242</c:v>
                      </c:pt>
                      <c:pt idx="1096">
                        <c:v>0.92000050974976066</c:v>
                      </c:pt>
                      <c:pt idx="1097">
                        <c:v>0.91766553725235323</c:v>
                      </c:pt>
                      <c:pt idx="1098">
                        <c:v>0.91562080352491959</c:v>
                      </c:pt>
                      <c:pt idx="1099">
                        <c:v>0.91359391103910892</c:v>
                      </c:pt>
                      <c:pt idx="1100">
                        <c:v>0.91070235552178469</c:v>
                      </c:pt>
                      <c:pt idx="1101">
                        <c:v>0.90761773228261156</c:v>
                      </c:pt>
                      <c:pt idx="1102">
                        <c:v>0.9049233862039413</c:v>
                      </c:pt>
                      <c:pt idx="1103">
                        <c:v>0.9028611298284851</c:v>
                      </c:pt>
                      <c:pt idx="1104">
                        <c:v>0.9008890354419451</c:v>
                      </c:pt>
                      <c:pt idx="1105">
                        <c:v>0.89823100903372155</c:v>
                      </c:pt>
                      <c:pt idx="1106">
                        <c:v>0.89586704451867671</c:v>
                      </c:pt>
                      <c:pt idx="1107">
                        <c:v>0.89418614468291169</c:v>
                      </c:pt>
                      <c:pt idx="1108">
                        <c:v>0.89200919461130779</c:v>
                      </c:pt>
                      <c:pt idx="1109">
                        <c:v>0.88988130795416709</c:v>
                      </c:pt>
                      <c:pt idx="1110">
                        <c:v>0.88800734039655338</c:v>
                      </c:pt>
                      <c:pt idx="1111">
                        <c:v>0.88545126394046125</c:v>
                      </c:pt>
                      <c:pt idx="1112">
                        <c:v>0.88326698621604782</c:v>
                      </c:pt>
                      <c:pt idx="1113">
                        <c:v>0.88078514206885128</c:v>
                      </c:pt>
                      <c:pt idx="1114">
                        <c:v>0.87872957615900371</c:v>
                      </c:pt>
                      <c:pt idx="1115">
                        <c:v>0.87686994531340856</c:v>
                      </c:pt>
                      <c:pt idx="1116">
                        <c:v>0.87484528298280062</c:v>
                      </c:pt>
                      <c:pt idx="1117">
                        <c:v>0.87222453202582517</c:v>
                      </c:pt>
                      <c:pt idx="1118">
                        <c:v>0.87036872430343493</c:v>
                      </c:pt>
                      <c:pt idx="1119">
                        <c:v>0.8689089284263547</c:v>
                      </c:pt>
                      <c:pt idx="1120">
                        <c:v>0.86719680641774943</c:v>
                      </c:pt>
                      <c:pt idx="1121">
                        <c:v>0.86500838697653082</c:v>
                      </c:pt>
                      <c:pt idx="1122">
                        <c:v>0.86266385667111101</c:v>
                      </c:pt>
                      <c:pt idx="1123">
                        <c:v>0.86112727973633196</c:v>
                      </c:pt>
                      <c:pt idx="1124">
                        <c:v>0.85893376279750666</c:v>
                      </c:pt>
                      <c:pt idx="1125">
                        <c:v>0.85706329976949747</c:v>
                      </c:pt>
                      <c:pt idx="1126">
                        <c:v>0.85435461697880866</c:v>
                      </c:pt>
                      <c:pt idx="1127">
                        <c:v>0.8525688998485087</c:v>
                      </c:pt>
                      <c:pt idx="1128">
                        <c:v>0.85027024702154808</c:v>
                      </c:pt>
                      <c:pt idx="1129">
                        <c:v>0.8484482102208013</c:v>
                      </c:pt>
                      <c:pt idx="1130">
                        <c:v>0.8460300847936868</c:v>
                      </c:pt>
                      <c:pt idx="1131">
                        <c:v>0.84423289829377202</c:v>
                      </c:pt>
                      <c:pt idx="1132">
                        <c:v>0.84175487726978027</c:v>
                      </c:pt>
                      <c:pt idx="1133">
                        <c:v>0.83997202748188393</c:v>
                      </c:pt>
                      <c:pt idx="1134">
                        <c:v>0.83724773360477511</c:v>
                      </c:pt>
                      <c:pt idx="1135">
                        <c:v>0.83579080507009851</c:v>
                      </c:pt>
                      <c:pt idx="1136">
                        <c:v>0.83389039424365086</c:v>
                      </c:pt>
                      <c:pt idx="1137">
                        <c:v>0.83176473774171289</c:v>
                      </c:pt>
                      <c:pt idx="1138">
                        <c:v>0.83041517525037467</c:v>
                      </c:pt>
                      <c:pt idx="1139">
                        <c:v>0.82973848244310322</c:v>
                      </c:pt>
                      <c:pt idx="1140">
                        <c:v>0.82820254269552496</c:v>
                      </c:pt>
                      <c:pt idx="1141">
                        <c:v>0.82688866268743255</c:v>
                      </c:pt>
                      <c:pt idx="1142">
                        <c:v>0.82517590349162662</c:v>
                      </c:pt>
                      <c:pt idx="1143">
                        <c:v>0.82285271895743428</c:v>
                      </c:pt>
                      <c:pt idx="1144">
                        <c:v>0.82147480163565956</c:v>
                      </c:pt>
                      <c:pt idx="1145">
                        <c:v>0.81965212764771189</c:v>
                      </c:pt>
                      <c:pt idx="1146">
                        <c:v>0.8170616430827754</c:v>
                      </c:pt>
                      <c:pt idx="1147">
                        <c:v>0.81554513754482216</c:v>
                      </c:pt>
                      <c:pt idx="1148">
                        <c:v>0.81371959621447087</c:v>
                      </c:pt>
                      <c:pt idx="1149">
                        <c:v>0.81233307686548506</c:v>
                      </c:pt>
                      <c:pt idx="1150">
                        <c:v>0.81103512653741316</c:v>
                      </c:pt>
                      <c:pt idx="1151">
                        <c:v>0.80928095017355384</c:v>
                      </c:pt>
                      <c:pt idx="1152">
                        <c:v>0.80711961118837006</c:v>
                      </c:pt>
                      <c:pt idx="1153">
                        <c:v>0.80577355322663635</c:v>
                      </c:pt>
                      <c:pt idx="1154">
                        <c:v>0.80373710293281342</c:v>
                      </c:pt>
                      <c:pt idx="1155">
                        <c:v>0.80173378637343307</c:v>
                      </c:pt>
                      <c:pt idx="1156">
                        <c:v>0.79843602401558555</c:v>
                      </c:pt>
                      <c:pt idx="1157">
                        <c:v>0.79679877150307687</c:v>
                      </c:pt>
                      <c:pt idx="1158">
                        <c:v>0.79465495516591556</c:v>
                      </c:pt>
                      <c:pt idx="1159">
                        <c:v>0.79281125400034091</c:v>
                      </c:pt>
                      <c:pt idx="1160">
                        <c:v>0.79060371894309756</c:v>
                      </c:pt>
                      <c:pt idx="1161">
                        <c:v>0.78907128372512381</c:v>
                      </c:pt>
                      <c:pt idx="1162">
                        <c:v>0.78749042227988764</c:v>
                      </c:pt>
                      <c:pt idx="1163">
                        <c:v>0.78665984876361783</c:v>
                      </c:pt>
                      <c:pt idx="1164">
                        <c:v>0.78488910553253721</c:v>
                      </c:pt>
                      <c:pt idx="1165">
                        <c:v>0.78301450078772272</c:v>
                      </c:pt>
                      <c:pt idx="1166">
                        <c:v>0.78161746784992325</c:v>
                      </c:pt>
                      <c:pt idx="1167">
                        <c:v>0.77969730422025008</c:v>
                      </c:pt>
                      <c:pt idx="1168">
                        <c:v>0.77714791822976659</c:v>
                      </c:pt>
                      <c:pt idx="1169">
                        <c:v>0.77494643645093098</c:v>
                      </c:pt>
                      <c:pt idx="1170">
                        <c:v>0.77234448251637977</c:v>
                      </c:pt>
                      <c:pt idx="1171">
                        <c:v>0.76990469272443718</c:v>
                      </c:pt>
                      <c:pt idx="1172">
                        <c:v>0.76844776418976068</c:v>
                      </c:pt>
                      <c:pt idx="1173">
                        <c:v>0.76607583483470565</c:v>
                      </c:pt>
                      <c:pt idx="1174">
                        <c:v>0.76456347101355782</c:v>
                      </c:pt>
                      <c:pt idx="1175">
                        <c:v>0.76224633975777323</c:v>
                      </c:pt>
                      <c:pt idx="1176">
                        <c:v>0.76008659374059151</c:v>
                      </c:pt>
                      <c:pt idx="1177">
                        <c:v>0.75763852051503844</c:v>
                      </c:pt>
                      <c:pt idx="1178">
                        <c:v>0.75524779413755916</c:v>
                      </c:pt>
                      <c:pt idx="1179">
                        <c:v>0.75296411520981776</c:v>
                      </c:pt>
                      <c:pt idx="1180">
                        <c:v>0.75089962867915871</c:v>
                      </c:pt>
                      <c:pt idx="1181">
                        <c:v>0.74811798795397588</c:v>
                      </c:pt>
                      <c:pt idx="1182">
                        <c:v>0.74564856895719533</c:v>
                      </c:pt>
                      <c:pt idx="1183">
                        <c:v>0.74344931733356268</c:v>
                      </c:pt>
                      <c:pt idx="1184">
                        <c:v>0.74173146064015016</c:v>
                      </c:pt>
                      <c:pt idx="1185">
                        <c:v>0.74071196111883697</c:v>
                      </c:pt>
                      <c:pt idx="1186">
                        <c:v>0.73754960104116385</c:v>
                      </c:pt>
                      <c:pt idx="1187">
                        <c:v>0.73556125838100284</c:v>
                      </c:pt>
                      <c:pt idx="1188">
                        <c:v>0.73230045288080292</c:v>
                      </c:pt>
                      <c:pt idx="1189">
                        <c:v>0.73010884750358018</c:v>
                      </c:pt>
                      <c:pt idx="1190">
                        <c:v>0.72852352574793833</c:v>
                      </c:pt>
                      <c:pt idx="1191">
                        <c:v>0.72702199410920432</c:v>
                      </c:pt>
                      <c:pt idx="1192">
                        <c:v>0.72374653330338545</c:v>
                      </c:pt>
                      <c:pt idx="1193">
                        <c:v>0.72124111322975848</c:v>
                      </c:pt>
                      <c:pt idx="1194">
                        <c:v>0.7185397580918792</c:v>
                      </c:pt>
                      <c:pt idx="1195">
                        <c:v>0.71644787251158493</c:v>
                      </c:pt>
                      <c:pt idx="1196">
                        <c:v>0.71444519313940547</c:v>
                      </c:pt>
                      <c:pt idx="1197">
                        <c:v>0.71073071035222113</c:v>
                      </c:pt>
                      <c:pt idx="1198">
                        <c:v>0.7075887402649742</c:v>
                      </c:pt>
                      <c:pt idx="1199">
                        <c:v>0.70517093343146009</c:v>
                      </c:pt>
                      <c:pt idx="1200">
                        <c:v>0.70323165418576239</c:v>
                      </c:pt>
                      <c:pt idx="1201">
                        <c:v>0.70119807123434308</c:v>
                      </c:pt>
                      <c:pt idx="1202">
                        <c:v>0.69889240934817343</c:v>
                      </c:pt>
                      <c:pt idx="1203">
                        <c:v>0.69610248518938</c:v>
                      </c:pt>
                      <c:pt idx="1204">
                        <c:v>0.69416352453728258</c:v>
                      </c:pt>
                      <c:pt idx="1205">
                        <c:v>0.69137232600408749</c:v>
                      </c:pt>
                      <c:pt idx="1206">
                        <c:v>0.68918645531167222</c:v>
                      </c:pt>
                      <c:pt idx="1207">
                        <c:v>0.68716370454266684</c:v>
                      </c:pt>
                      <c:pt idx="1208">
                        <c:v>0.6830774230238037</c:v>
                      </c:pt>
                      <c:pt idx="1209">
                        <c:v>0.68037128898191823</c:v>
                      </c:pt>
                      <c:pt idx="1210">
                        <c:v>0.67812839003502934</c:v>
                      </c:pt>
                      <c:pt idx="1211">
                        <c:v>0.67565068760463809</c:v>
                      </c:pt>
                      <c:pt idx="1212">
                        <c:v>0.6728183904969901</c:v>
                      </c:pt>
                      <c:pt idx="1213">
                        <c:v>0.67031774932736932</c:v>
                      </c:pt>
                      <c:pt idx="1214">
                        <c:v>0.66681768003326114</c:v>
                      </c:pt>
                      <c:pt idx="1215">
                        <c:v>0.66599443416980086</c:v>
                      </c:pt>
                      <c:pt idx="1216">
                        <c:v>0.66360784950912688</c:v>
                      </c:pt>
                      <c:pt idx="1217">
                        <c:v>0.66063441543649704</c:v>
                      </c:pt>
                      <c:pt idx="1218">
                        <c:v>0.65717448893604069</c:v>
                      </c:pt>
                      <c:pt idx="1219">
                        <c:v>0.65462382857115542</c:v>
                      </c:pt>
                      <c:pt idx="1220">
                        <c:v>0.65137767837657445</c:v>
                      </c:pt>
                      <c:pt idx="1221">
                        <c:v>0.64899204949670175</c:v>
                      </c:pt>
                      <c:pt idx="1222">
                        <c:v>0.64524761891107896</c:v>
                      </c:pt>
                      <c:pt idx="1223">
                        <c:v>0.64231464622570122</c:v>
                      </c:pt>
                      <c:pt idx="1224">
                        <c:v>0.63875308836671396</c:v>
                      </c:pt>
                      <c:pt idx="1225">
                        <c:v>0.63717764301268476</c:v>
                      </c:pt>
                      <c:pt idx="1226">
                        <c:v>0.63435426652584836</c:v>
                      </c:pt>
                      <c:pt idx="1227">
                        <c:v>0.63114475459531438</c:v>
                      </c:pt>
                      <c:pt idx="1228">
                        <c:v>0.62740287275849482</c:v>
                      </c:pt>
                      <c:pt idx="1229">
                        <c:v>0.62419336082796106</c:v>
                      </c:pt>
                      <c:pt idx="1230">
                        <c:v>0.62045816945675014</c:v>
                      </c:pt>
                      <c:pt idx="1231">
                        <c:v>0.61705144808756218</c:v>
                      </c:pt>
                      <c:pt idx="1232">
                        <c:v>0.6129100498758282</c:v>
                      </c:pt>
                      <c:pt idx="1233">
                        <c:v>0.60934881061044122</c:v>
                      </c:pt>
                      <c:pt idx="1234">
                        <c:v>0.60676629088551504</c:v>
                      </c:pt>
                      <c:pt idx="1235">
                        <c:v>0.60440869824247845</c:v>
                      </c:pt>
                      <c:pt idx="1236">
                        <c:v>0.60044889838297821</c:v>
                      </c:pt>
                      <c:pt idx="1237">
                        <c:v>0.59832961375304849</c:v>
                      </c:pt>
                      <c:pt idx="1238">
                        <c:v>0.59608767058696099</c:v>
                      </c:pt>
                      <c:pt idx="1239">
                        <c:v>0.5940859469955827</c:v>
                      </c:pt>
                      <c:pt idx="1240">
                        <c:v>0.59169012312049685</c:v>
                      </c:pt>
                      <c:pt idx="1241">
                        <c:v>0.58857873801888938</c:v>
                      </c:pt>
                      <c:pt idx="1242">
                        <c:v>0.58646869260337164</c:v>
                      </c:pt>
                      <c:pt idx="1243">
                        <c:v>0.58474478263155127</c:v>
                      </c:pt>
                      <c:pt idx="1244">
                        <c:v>0.58234545422686101</c:v>
                      </c:pt>
                      <c:pt idx="1245">
                        <c:v>0.58034946532029008</c:v>
                      </c:pt>
                      <c:pt idx="1246">
                        <c:v>0.57773030733131658</c:v>
                      </c:pt>
                      <c:pt idx="1247">
                        <c:v>0.57583786134487913</c:v>
                      </c:pt>
                      <c:pt idx="1248">
                        <c:v>0.57435958703897516</c:v>
                      </c:pt>
                      <c:pt idx="1249">
                        <c:v>0.57176113763402836</c:v>
                      </c:pt>
                      <c:pt idx="1250">
                        <c:v>0.57066103393181145</c:v>
                      </c:pt>
                      <c:pt idx="1251">
                        <c:v>0.5685385633658776</c:v>
                      </c:pt>
                      <c:pt idx="1252">
                        <c:v>0.56654480461450973</c:v>
                      </c:pt>
                      <c:pt idx="1253">
                        <c:v>0.5657317537462625</c:v>
                      </c:pt>
                      <c:pt idx="1254">
                        <c:v>0.56468931548571977</c:v>
                      </c:pt>
                      <c:pt idx="1255">
                        <c:v>0.5633461248663898</c:v>
                      </c:pt>
                      <c:pt idx="1256">
                        <c:v>0.56235975907951929</c:v>
                      </c:pt>
                      <c:pt idx="1257">
                        <c:v>0.5611360410603432</c:v>
                      </c:pt>
                      <c:pt idx="1258">
                        <c:v>0.56016560495349332</c:v>
                      </c:pt>
                      <c:pt idx="1259">
                        <c:v>0.56032012284969224</c:v>
                      </c:pt>
                      <c:pt idx="1260">
                        <c:v>0.55907059874888299</c:v>
                      </c:pt>
                      <c:pt idx="1261">
                        <c:v>0.55813775668688137</c:v>
                      </c:pt>
                      <c:pt idx="1262">
                        <c:v>0.55768885830390325</c:v>
                      </c:pt>
                      <c:pt idx="1263">
                        <c:v>0.55751108307487429</c:v>
                      </c:pt>
                      <c:pt idx="1264">
                        <c:v>0.55725588960094552</c:v>
                      </c:pt>
                      <c:pt idx="1265">
                        <c:v>0.55724792476093532</c:v>
                      </c:pt>
                      <c:pt idx="1266">
                        <c:v>0.55701312127743285</c:v>
                      </c:pt>
                      <c:pt idx="1267">
                        <c:v>0.55657505507686866</c:v>
                      </c:pt>
                      <c:pt idx="1268">
                        <c:v>0.55617968041875943</c:v>
                      </c:pt>
                      <c:pt idx="1269">
                        <c:v>0.55544882669941809</c:v>
                      </c:pt>
                      <c:pt idx="1270">
                        <c:v>0.55471319407607067</c:v>
                      </c:pt>
                      <c:pt idx="1271">
                        <c:v>0.55428118115391412</c:v>
                      </c:pt>
                      <c:pt idx="1272">
                        <c:v>0.5545481625910581</c:v>
                      </c:pt>
                      <c:pt idx="1273">
                        <c:v>0.55426939319069901</c:v>
                      </c:pt>
                      <c:pt idx="1274">
                        <c:v>0.55459404006951707</c:v>
                      </c:pt>
                      <c:pt idx="1275">
                        <c:v>0.55459372147591679</c:v>
                      </c:pt>
                      <c:pt idx="1276">
                        <c:v>0.55475524843132473</c:v>
                      </c:pt>
                      <c:pt idx="1277">
                        <c:v>0.555280290684801</c:v>
                      </c:pt>
                      <c:pt idx="1278">
                        <c:v>0.55563488536205774</c:v>
                      </c:pt>
                      <c:pt idx="1279">
                        <c:v>0.55545169404182182</c:v>
                      </c:pt>
                      <c:pt idx="1280">
                        <c:v>0.55510538279817567</c:v>
                      </c:pt>
                      <c:pt idx="1281">
                        <c:v>0.55487312806347666</c:v>
                      </c:pt>
                      <c:pt idx="1282">
                        <c:v>0.5552557589775694</c:v>
                      </c:pt>
                      <c:pt idx="1283">
                        <c:v>0.55507702796773917</c:v>
                      </c:pt>
                      <c:pt idx="1284">
                        <c:v>0.55433438628518261</c:v>
                      </c:pt>
                      <c:pt idx="1285">
                        <c:v>0.5535987536618352</c:v>
                      </c:pt>
                      <c:pt idx="1286">
                        <c:v>0.55324288461017679</c:v>
                      </c:pt>
                      <c:pt idx="1287">
                        <c:v>0.55234445065701965</c:v>
                      </c:pt>
                      <c:pt idx="1288">
                        <c:v>0.55207746921987577</c:v>
                      </c:pt>
                      <c:pt idx="1289">
                        <c:v>0.55057976070434667</c:v>
                      </c:pt>
                      <c:pt idx="1290">
                        <c:v>0.55016049152620672</c:v>
                      </c:pt>
                      <c:pt idx="1291">
                        <c:v>0.54983106574338236</c:v>
                      </c:pt>
                      <c:pt idx="1292">
                        <c:v>0.54844390920719566</c:v>
                      </c:pt>
                      <c:pt idx="1293">
                        <c:v>0.54748430528275982</c:v>
                      </c:pt>
                      <c:pt idx="1294">
                        <c:v>0.54708096578464027</c:v>
                      </c:pt>
                      <c:pt idx="1295">
                        <c:v>0.54525415007988731</c:v>
                      </c:pt>
                      <c:pt idx="1296">
                        <c:v>0.54483488090174736</c:v>
                      </c:pt>
                      <c:pt idx="1297">
                        <c:v>0.54305808439225878</c:v>
                      </c:pt>
                      <c:pt idx="1298">
                        <c:v>0.54167060926247179</c:v>
                      </c:pt>
                      <c:pt idx="1299">
                        <c:v>0.54086647901503593</c:v>
                      </c:pt>
                      <c:pt idx="1300">
                        <c:v>0.53948187122765268</c:v>
                      </c:pt>
                      <c:pt idx="1301">
                        <c:v>0.53854425026164499</c:v>
                      </c:pt>
                      <c:pt idx="1302">
                        <c:v>0.53764740927648991</c:v>
                      </c:pt>
                      <c:pt idx="1303">
                        <c:v>0.53591107415425354</c:v>
                      </c:pt>
                      <c:pt idx="1304">
                        <c:v>0.53532804786550248</c:v>
                      </c:pt>
                      <c:pt idx="1305">
                        <c:v>0.53405622221266447</c:v>
                      </c:pt>
                      <c:pt idx="1306">
                        <c:v>0.53290896665758669</c:v>
                      </c:pt>
                      <c:pt idx="1307">
                        <c:v>0.53140679783165201</c:v>
                      </c:pt>
                      <c:pt idx="1308">
                        <c:v>0.52956787557008334</c:v>
                      </c:pt>
                      <c:pt idx="1309">
                        <c:v>0.52769167785726689</c:v>
                      </c:pt>
                      <c:pt idx="1310">
                        <c:v>0.52571193722431697</c:v>
                      </c:pt>
                      <c:pt idx="1311">
                        <c:v>0.52387142199474634</c:v>
                      </c:pt>
                      <c:pt idx="1312">
                        <c:v>0.52229693242151853</c:v>
                      </c:pt>
                      <c:pt idx="1313">
                        <c:v>0.52039269847186576</c:v>
                      </c:pt>
                      <c:pt idx="1314">
                        <c:v>0.51862354820878709</c:v>
                      </c:pt>
                      <c:pt idx="1315">
                        <c:v>0.5164870595244353</c:v>
                      </c:pt>
                      <c:pt idx="1316">
                        <c:v>0.51422568214872266</c:v>
                      </c:pt>
                      <c:pt idx="1317">
                        <c:v>0.51273561987960348</c:v>
                      </c:pt>
                      <c:pt idx="1318">
                        <c:v>0.51024453651799495</c:v>
                      </c:pt>
                      <c:pt idx="1319">
                        <c:v>0.5080003631967045</c:v>
                      </c:pt>
                      <c:pt idx="1320">
                        <c:v>0.50577498689783817</c:v>
                      </c:pt>
                      <c:pt idx="1321">
                        <c:v>0.50330684227545919</c:v>
                      </c:pt>
                      <c:pt idx="1322">
                        <c:v>0.5008262725026642</c:v>
                      </c:pt>
                      <c:pt idx="1323">
                        <c:v>0.49928714681908182</c:v>
                      </c:pt>
                      <c:pt idx="1324">
                        <c:v>0.49706049614581388</c:v>
                      </c:pt>
                      <c:pt idx="1325">
                        <c:v>0.49405998161714926</c:v>
                      </c:pt>
                      <c:pt idx="1326">
                        <c:v>0.49159088121396904</c:v>
                      </c:pt>
                      <c:pt idx="1327">
                        <c:v>0.48928744948300223</c:v>
                      </c:pt>
                      <c:pt idx="1328">
                        <c:v>0.48737461350613853</c:v>
                      </c:pt>
                      <c:pt idx="1329">
                        <c:v>0.48551179672453915</c:v>
                      </c:pt>
                      <c:pt idx="1330">
                        <c:v>0.48291780762999809</c:v>
                      </c:pt>
                      <c:pt idx="1331">
                        <c:v>0.48032158838025418</c:v>
                      </c:pt>
                      <c:pt idx="1332">
                        <c:v>0.47903606320259839</c:v>
                      </c:pt>
                      <c:pt idx="1333">
                        <c:v>0.47677882754369116</c:v>
                      </c:pt>
                      <c:pt idx="1334">
                        <c:v>0.47425429185403956</c:v>
                      </c:pt>
                      <c:pt idx="1335">
                        <c:v>0.47184954735814216</c:v>
                      </c:pt>
                      <c:pt idx="1336">
                        <c:v>0.46899526729206586</c:v>
                      </c:pt>
                      <c:pt idx="1337">
                        <c:v>0.46683902580448866</c:v>
                      </c:pt>
                      <c:pt idx="1338">
                        <c:v>0.46458370170718377</c:v>
                      </c:pt>
                      <c:pt idx="1339">
                        <c:v>0.46245995676684842</c:v>
                      </c:pt>
                      <c:pt idx="1340">
                        <c:v>0.46053820016917318</c:v>
                      </c:pt>
                      <c:pt idx="1341">
                        <c:v>0.45877669615250438</c:v>
                      </c:pt>
                      <c:pt idx="1342">
                        <c:v>0.45616741456514359</c:v>
                      </c:pt>
                      <c:pt idx="1343">
                        <c:v>0.45466078542880312</c:v>
                      </c:pt>
                      <c:pt idx="1344">
                        <c:v>0.45243222319393267</c:v>
                      </c:pt>
                      <c:pt idx="1345">
                        <c:v>0.45053977720749522</c:v>
                      </c:pt>
                      <c:pt idx="1346">
                        <c:v>0.44872251931075458</c:v>
                      </c:pt>
                      <c:pt idx="1347">
                        <c:v>0.44606704165133432</c:v>
                      </c:pt>
                      <c:pt idx="1348">
                        <c:v>0.44392418109497433</c:v>
                      </c:pt>
                      <c:pt idx="1349">
                        <c:v>0.44222639579838757</c:v>
                      </c:pt>
                      <c:pt idx="1350">
                        <c:v>0.43983120911050255</c:v>
                      </c:pt>
                      <c:pt idx="1351">
                        <c:v>0.43734649762090227</c:v>
                      </c:pt>
                      <c:pt idx="1352">
                        <c:v>0.4351972651925341</c:v>
                      </c:pt>
                      <c:pt idx="1353">
                        <c:v>0.43276990055100761</c:v>
                      </c:pt>
                      <c:pt idx="1354">
                        <c:v>0.43087299425416437</c:v>
                      </c:pt>
                      <c:pt idx="1355">
                        <c:v>0.42914812850154277</c:v>
                      </c:pt>
                      <c:pt idx="1356">
                        <c:v>0.42752489410745204</c:v>
                      </c:pt>
                      <c:pt idx="1357">
                        <c:v>0.42542536228074784</c:v>
                      </c:pt>
                      <c:pt idx="1358">
                        <c:v>0.42369954074732497</c:v>
                      </c:pt>
                      <c:pt idx="1359">
                        <c:v>0.42183258224892034</c:v>
                      </c:pt>
                      <c:pt idx="1360">
                        <c:v>0.41946543179787144</c:v>
                      </c:pt>
                      <c:pt idx="1361">
                        <c:v>0.41809675369050864</c:v>
                      </c:pt>
                      <c:pt idx="1362">
                        <c:v>0.41528389079248562</c:v>
                      </c:pt>
                      <c:pt idx="1363">
                        <c:v>0.41269499919555114</c:v>
                      </c:pt>
                      <c:pt idx="1364">
                        <c:v>0.41106029543184563</c:v>
                      </c:pt>
                      <c:pt idx="1365">
                        <c:v>0.40948325710981442</c:v>
                      </c:pt>
                      <c:pt idx="1366">
                        <c:v>0.40731650203342362</c:v>
                      </c:pt>
                      <c:pt idx="1367">
                        <c:v>0.40538932934454147</c:v>
                      </c:pt>
                      <c:pt idx="1368">
                        <c:v>0.40277558744677494</c:v>
                      </c:pt>
                      <c:pt idx="1369">
                        <c:v>0.40095673658203224</c:v>
                      </c:pt>
                      <c:pt idx="1370">
                        <c:v>0.39919236522295976</c:v>
                      </c:pt>
                      <c:pt idx="1371">
                        <c:v>0.3967497080886136</c:v>
                      </c:pt>
                      <c:pt idx="1372">
                        <c:v>0.39414138228205414</c:v>
                      </c:pt>
                      <c:pt idx="1373">
                        <c:v>0.39197239705046039</c:v>
                      </c:pt>
                      <c:pt idx="1374">
                        <c:v>0.38969700155632975</c:v>
                      </c:pt>
                      <c:pt idx="1375">
                        <c:v>0.38774019966260942</c:v>
                      </c:pt>
                      <c:pt idx="1376">
                        <c:v>0.38617494930379331</c:v>
                      </c:pt>
                      <c:pt idx="1377">
                        <c:v>0.38400182235539437</c:v>
                      </c:pt>
                      <c:pt idx="1378">
                        <c:v>0.38231327627321954</c:v>
                      </c:pt>
                      <c:pt idx="1379">
                        <c:v>0.38054221444853836</c:v>
                      </c:pt>
                      <c:pt idx="1380">
                        <c:v>0.37873642592141249</c:v>
                      </c:pt>
                      <c:pt idx="1381">
                        <c:v>0.37688475991582754</c:v>
                      </c:pt>
                      <c:pt idx="1382">
                        <c:v>0.37519685102085354</c:v>
                      </c:pt>
                      <c:pt idx="1383">
                        <c:v>0.37318811837026633</c:v>
                      </c:pt>
                      <c:pt idx="1384">
                        <c:v>0.37148364260807093</c:v>
                      </c:pt>
                      <c:pt idx="1385">
                        <c:v>0.36905723374734573</c:v>
                      </c:pt>
                      <c:pt idx="1386">
                        <c:v>0.36689270882615782</c:v>
                      </c:pt>
                      <c:pt idx="1387">
                        <c:v>0.36494514614684931</c:v>
                      </c:pt>
                      <c:pt idx="1388">
                        <c:v>0.36341494108407846</c:v>
                      </c:pt>
                      <c:pt idx="1389">
                        <c:v>0.36137243751184767</c:v>
                      </c:pt>
                      <c:pt idx="1390">
                        <c:v>0.35900719862240127</c:v>
                      </c:pt>
                      <c:pt idx="1391">
                        <c:v>0.35710997373195769</c:v>
                      </c:pt>
                      <c:pt idx="1392">
                        <c:v>0.35503975251649117</c:v>
                      </c:pt>
                      <c:pt idx="1393">
                        <c:v>0.35288797133931971</c:v>
                      </c:pt>
                      <c:pt idx="1394">
                        <c:v>0.35114367137707303</c:v>
                      </c:pt>
                      <c:pt idx="1395">
                        <c:v>0.34867584534829443</c:v>
                      </c:pt>
                      <c:pt idx="1396">
                        <c:v>0.34635202362690143</c:v>
                      </c:pt>
                      <c:pt idx="1397">
                        <c:v>0.34414193982085478</c:v>
                      </c:pt>
                      <c:pt idx="1398">
                        <c:v>0.34183277340508061</c:v>
                      </c:pt>
                      <c:pt idx="1399">
                        <c:v>0.34019552089257182</c:v>
                      </c:pt>
                      <c:pt idx="1400">
                        <c:v>0.33844007015431082</c:v>
                      </c:pt>
                      <c:pt idx="1401">
                        <c:v>0.33569952800358099</c:v>
                      </c:pt>
                      <c:pt idx="1402">
                        <c:v>0.33318678027714455</c:v>
                      </c:pt>
                      <c:pt idx="1403">
                        <c:v>0.33090469431740527</c:v>
                      </c:pt>
                      <c:pt idx="1404">
                        <c:v>0.32920117433601115</c:v>
                      </c:pt>
                      <c:pt idx="1405">
                        <c:v>0.32748459201700014</c:v>
                      </c:pt>
                      <c:pt idx="1406">
                        <c:v>0.32574953126916539</c:v>
                      </c:pt>
                      <c:pt idx="1407">
                        <c:v>0.32386600590353942</c:v>
                      </c:pt>
                      <c:pt idx="1408">
                        <c:v>0.32180534249608528</c:v>
                      </c:pt>
                      <c:pt idx="1409">
                        <c:v>0.3204459036031343</c:v>
                      </c:pt>
                      <c:pt idx="1410">
                        <c:v>0.31865986787923389</c:v>
                      </c:pt>
                      <c:pt idx="1411">
                        <c:v>0.31704166726402966</c:v>
                      </c:pt>
                      <c:pt idx="1412">
                        <c:v>0.31448731121337964</c:v>
                      </c:pt>
                      <c:pt idx="1413">
                        <c:v>0.31217804921952536</c:v>
                      </c:pt>
                      <c:pt idx="1414">
                        <c:v>0.31035110607733224</c:v>
                      </c:pt>
                      <c:pt idx="1415">
                        <c:v>0.30885534098276562</c:v>
                      </c:pt>
                      <c:pt idx="1416">
                        <c:v>0.30658418278352045</c:v>
                      </c:pt>
                      <c:pt idx="1417">
                        <c:v>0.30422040942463585</c:v>
                      </c:pt>
                      <c:pt idx="1418">
                        <c:v>0.30128705442693771</c:v>
                      </c:pt>
                      <c:pt idx="1419">
                        <c:v>0.29920931440250154</c:v>
                      </c:pt>
                      <c:pt idx="1420">
                        <c:v>0.29708630222744714</c:v>
                      </c:pt>
                      <c:pt idx="1421">
                        <c:v>0.29472915561545115</c:v>
                      </c:pt>
                      <c:pt idx="1422">
                        <c:v>0.29305628433841646</c:v>
                      </c:pt>
                      <c:pt idx="1423">
                        <c:v>0.29108195979667356</c:v>
                      </c:pt>
                      <c:pt idx="1424">
                        <c:v>0.28944126647328039</c:v>
                      </c:pt>
                      <c:pt idx="1425">
                        <c:v>0.287687854734062</c:v>
                      </c:pt>
                      <c:pt idx="1426">
                        <c:v>0.28565417620456257</c:v>
                      </c:pt>
                      <c:pt idx="1427">
                        <c:v>0.28366659816904255</c:v>
                      </c:pt>
                      <c:pt idx="1428">
                        <c:v>0.28162374414385138</c:v>
                      </c:pt>
                      <c:pt idx="1429">
                        <c:v>0.27928475736707875</c:v>
                      </c:pt>
                      <c:pt idx="1430">
                        <c:v>0.27691196780930261</c:v>
                      </c:pt>
                      <c:pt idx="1431">
                        <c:v>0.27458113702870052</c:v>
                      </c:pt>
                      <c:pt idx="1432">
                        <c:v>0.27277123864412933</c:v>
                      </c:pt>
                      <c:pt idx="1433">
                        <c:v>0.27045942790147171</c:v>
                      </c:pt>
                      <c:pt idx="1434">
                        <c:v>0.26844148789583261</c:v>
                      </c:pt>
                      <c:pt idx="1435">
                        <c:v>0.26629180943642383</c:v>
                      </c:pt>
                      <c:pt idx="1436">
                        <c:v>0.26372009003455149</c:v>
                      </c:pt>
                      <c:pt idx="1437">
                        <c:v>0.26174503272752758</c:v>
                      </c:pt>
                      <c:pt idx="1438">
                        <c:v>0.25971469943083253</c:v>
                      </c:pt>
                      <c:pt idx="1439">
                        <c:v>0.25752325335040993</c:v>
                      </c:pt>
                      <c:pt idx="1440">
                        <c:v>0.25553175661360489</c:v>
                      </c:pt>
                      <c:pt idx="1441">
                        <c:v>0.25298023604599856</c:v>
                      </c:pt>
                      <c:pt idx="1442">
                        <c:v>0.25106590267921292</c:v>
                      </c:pt>
                      <c:pt idx="1443">
                        <c:v>0.24898730245205564</c:v>
                      </c:pt>
                      <c:pt idx="1444">
                        <c:v>0.24726712002536003</c:v>
                      </c:pt>
                      <c:pt idx="1445">
                        <c:v>0.24496400688799363</c:v>
                      </c:pt>
                      <c:pt idx="1446">
                        <c:v>0.24280964510265882</c:v>
                      </c:pt>
                      <c:pt idx="1447">
                        <c:v>0.24092924195431684</c:v>
                      </c:pt>
                      <c:pt idx="1448">
                        <c:v>0.23893599295270956</c:v>
                      </c:pt>
                      <c:pt idx="1449">
                        <c:v>0.23663033106653988</c:v>
                      </c:pt>
                      <c:pt idx="1450">
                        <c:v>0.23509550639656301</c:v>
                      </c:pt>
                      <c:pt idx="1451">
                        <c:v>0.23279943417776566</c:v>
                      </c:pt>
                      <c:pt idx="1452">
                        <c:v>0.23108973348052358</c:v>
                      </c:pt>
                      <c:pt idx="1453">
                        <c:v>0.22927311277098375</c:v>
                      </c:pt>
                      <c:pt idx="1454">
                        <c:v>0.22717555622460212</c:v>
                      </c:pt>
                      <c:pt idx="1455">
                        <c:v>0.22524704544259819</c:v>
                      </c:pt>
                      <c:pt idx="1456">
                        <c:v>0.22313473801251754</c:v>
                      </c:pt>
                      <c:pt idx="1457">
                        <c:v>0.22076264936066228</c:v>
                      </c:pt>
                      <c:pt idx="1458">
                        <c:v>0.21896753371915018</c:v>
                      </c:pt>
                      <c:pt idx="1459">
                        <c:v>0.21694172445158094</c:v>
                      </c:pt>
                      <c:pt idx="1460">
                        <c:v>0.21470577084518103</c:v>
                      </c:pt>
                      <c:pt idx="1461">
                        <c:v>0.21282520840003885</c:v>
                      </c:pt>
                      <c:pt idx="1462">
                        <c:v>0.21130532576992125</c:v>
                      </c:pt>
                      <c:pt idx="1463">
                        <c:v>0.20966686260173092</c:v>
                      </c:pt>
                      <c:pt idx="1464">
                        <c:v>0.20801285206584055</c:v>
                      </c:pt>
                      <c:pt idx="1465">
                        <c:v>0.20603508671321319</c:v>
                      </c:pt>
                      <c:pt idx="1466">
                        <c:v>0.20414534877237919</c:v>
                      </c:pt>
                      <c:pt idx="1467">
                        <c:v>0.20198079199183125</c:v>
                      </c:pt>
                      <c:pt idx="1468">
                        <c:v>0.20014260249554366</c:v>
                      </c:pt>
                      <c:pt idx="1469">
                        <c:v>0.19812064821053937</c:v>
                      </c:pt>
                      <c:pt idx="1470">
                        <c:v>0.19600005734684806</c:v>
                      </c:pt>
                      <c:pt idx="1471">
                        <c:v>0.19389867767726152</c:v>
                      </c:pt>
                      <c:pt idx="1472">
                        <c:v>0.19227082367596482</c:v>
                      </c:pt>
                      <c:pt idx="1473">
                        <c:v>0.19036990309975643</c:v>
                      </c:pt>
                      <c:pt idx="1474">
                        <c:v>0.18893976828687442</c:v>
                      </c:pt>
                      <c:pt idx="1475">
                        <c:v>0.18698650278211859</c:v>
                      </c:pt>
                      <c:pt idx="1476">
                        <c:v>0.18484918575440576</c:v>
                      </c:pt>
                      <c:pt idx="1477">
                        <c:v>0.18305875343881967</c:v>
                      </c:pt>
                      <c:pt idx="1478">
                        <c:v>0.1812423876041602</c:v>
                      </c:pt>
                      <c:pt idx="1479">
                        <c:v>0.17942369603621772</c:v>
                      </c:pt>
                      <c:pt idx="1480">
                        <c:v>0.17781591343174688</c:v>
                      </c:pt>
                      <c:pt idx="1481">
                        <c:v>0.17605791394468259</c:v>
                      </c:pt>
                      <c:pt idx="1482">
                        <c:v>0.17460022078536508</c:v>
                      </c:pt>
                      <c:pt idx="1483">
                        <c:v>0.17293604711362162</c:v>
                      </c:pt>
                      <c:pt idx="1484">
                        <c:v>0.17175330023145827</c:v>
                      </c:pt>
                      <c:pt idx="1485">
                        <c:v>0.17051702962442594</c:v>
                      </c:pt>
                      <c:pt idx="1486">
                        <c:v>0.16900683223976079</c:v>
                      </c:pt>
                      <c:pt idx="1487">
                        <c:v>0.16729681294891829</c:v>
                      </c:pt>
                      <c:pt idx="1488">
                        <c:v>0.16599382884196004</c:v>
                      </c:pt>
                      <c:pt idx="1489">
                        <c:v>0.16440831593015789</c:v>
                      </c:pt>
                      <c:pt idx="1490">
                        <c:v>0.16345954418813588</c:v>
                      </c:pt>
                      <c:pt idx="1491">
                        <c:v>0.16152386505012276</c:v>
                      </c:pt>
                      <c:pt idx="1492">
                        <c:v>0.15964671155650498</c:v>
                      </c:pt>
                      <c:pt idx="1493">
                        <c:v>0.15783477417289118</c:v>
                      </c:pt>
                      <c:pt idx="1494">
                        <c:v>0.15662227064844947</c:v>
                      </c:pt>
                      <c:pt idx="1495">
                        <c:v>0.15516260220880942</c:v>
                      </c:pt>
                      <c:pt idx="1496">
                        <c:v>0.15381743630915687</c:v>
                      </c:pt>
                      <c:pt idx="1497">
                        <c:v>0.15200199439593856</c:v>
                      </c:pt>
                      <c:pt idx="1498">
                        <c:v>0.15058125809426864</c:v>
                      </c:pt>
                      <c:pt idx="1499">
                        <c:v>0.14923857722469927</c:v>
                      </c:pt>
                      <c:pt idx="1500">
                        <c:v>0.14768154658077384</c:v>
                      </c:pt>
                      <c:pt idx="1501">
                        <c:v>0.14585696103122375</c:v>
                      </c:pt>
                      <c:pt idx="1502">
                        <c:v>0.14433832091614776</c:v>
                      </c:pt>
                      <c:pt idx="1503">
                        <c:v>0.14278211861558338</c:v>
                      </c:pt>
                      <c:pt idx="1504">
                        <c:v>0.14141226171189897</c:v>
                      </c:pt>
                      <c:pt idx="1505">
                        <c:v>0.14002876900211705</c:v>
                      </c:pt>
                      <c:pt idx="1506">
                        <c:v>0.13871026938681882</c:v>
                      </c:pt>
                      <c:pt idx="1507">
                        <c:v>0.13759920606474779</c:v>
                      </c:pt>
                      <c:pt idx="1508">
                        <c:v>0.13617716352931619</c:v>
                      </c:pt>
                      <c:pt idx="1509">
                        <c:v>0.1349018652062336</c:v>
                      </c:pt>
                      <c:pt idx="1510">
                        <c:v>0.1337714951119777</c:v>
                      </c:pt>
                      <c:pt idx="1511">
                        <c:v>0.13245818857236616</c:v>
                      </c:pt>
                      <c:pt idx="1512">
                        <c:v>0.13134996073333874</c:v>
                      </c:pt>
                      <c:pt idx="1513">
                        <c:v>0.12943164494654796</c:v>
                      </c:pt>
                      <c:pt idx="1514">
                        <c:v>0.12827890958154323</c:v>
                      </c:pt>
                      <c:pt idx="1515">
                        <c:v>0.12770977397377017</c:v>
                      </c:pt>
                      <c:pt idx="1516">
                        <c:v>0.12590576957080662</c:v>
                      </c:pt>
                      <c:pt idx="1517">
                        <c:v>0.12443373969947065</c:v>
                      </c:pt>
                      <c:pt idx="1518">
                        <c:v>0.12303753510503235</c:v>
                      </c:pt>
                      <c:pt idx="1519">
                        <c:v>0.12173308546751221</c:v>
                      </c:pt>
                      <c:pt idx="1520">
                        <c:v>0.12145336028635192</c:v>
                      </c:pt>
                      <c:pt idx="1521">
                        <c:v>0.12027583833923527</c:v>
                      </c:pt>
                      <c:pt idx="1522">
                        <c:v>0.11879230723892449</c:v>
                      </c:pt>
                      <c:pt idx="1523">
                        <c:v>0.11793433467301942</c:v>
                      </c:pt>
                      <c:pt idx="1524">
                        <c:v>0.1168031043760424</c:v>
                      </c:pt>
                      <c:pt idx="1525">
                        <c:v>0.11545905355399126</c:v>
                      </c:pt>
                      <c:pt idx="1526">
                        <c:v>0.11388771805740738</c:v>
                      </c:pt>
                      <c:pt idx="1527">
                        <c:v>0.11203729456686404</c:v>
                      </c:pt>
                      <c:pt idx="1528">
                        <c:v>0.11076527775786568</c:v>
                      </c:pt>
                      <c:pt idx="1529">
                        <c:v>0.109513204908253</c:v>
                      </c:pt>
                      <c:pt idx="1530">
                        <c:v>0.10819030870126911</c:v>
                      </c:pt>
                      <c:pt idx="1531">
                        <c:v>0.10663837555495022</c:v>
                      </c:pt>
                      <c:pt idx="1532">
                        <c:v>0.10591449903545787</c:v>
                      </c:pt>
                      <c:pt idx="1533">
                        <c:v>0.10516625010553413</c:v>
                      </c:pt>
                      <c:pt idx="1534">
                        <c:v>0.10455142817546224</c:v>
                      </c:pt>
                      <c:pt idx="1535">
                        <c:v>0.10372799115584165</c:v>
                      </c:pt>
                      <c:pt idx="1536">
                        <c:v>0.10254893995944303</c:v>
                      </c:pt>
                      <c:pt idx="1537">
                        <c:v>0.10149528720416592</c:v>
                      </c:pt>
                      <c:pt idx="1538">
                        <c:v>0.10071603911692226</c:v>
                      </c:pt>
                      <c:pt idx="1539">
                        <c:v>9.9673345981499267E-2</c:v>
                      </c:pt>
                      <c:pt idx="1540">
                        <c:v>9.8771280061297415E-2</c:v>
                      </c:pt>
                      <c:pt idx="1541">
                        <c:v>9.7593184645700021E-2</c:v>
                      </c:pt>
                      <c:pt idx="1542">
                        <c:v>9.6574099296067431E-2</c:v>
                      </c:pt>
                      <c:pt idx="1543">
                        <c:v>9.5629278114690505E-2</c:v>
                      </c:pt>
                      <c:pt idx="1544">
                        <c:v>9.4551221089621967E-2</c:v>
                      </c:pt>
                      <c:pt idx="1545">
                        <c:v>9.3600187333037044E-2</c:v>
                      </c:pt>
                      <c:pt idx="1546">
                        <c:v>9.2658392790864005E-2</c:v>
                      </c:pt>
                      <c:pt idx="1547">
                        <c:v>9.1659506275497432E-2</c:v>
                      </c:pt>
                      <c:pt idx="1548">
                        <c:v>9.0646283048112411E-2</c:v>
                      </c:pt>
                      <c:pt idx="1549">
                        <c:v>8.9572590755369497E-2</c:v>
                      </c:pt>
                      <c:pt idx="1550">
                        <c:v>8.8725641528038635E-2</c:v>
                      </c:pt>
                      <c:pt idx="1551">
                        <c:v>8.8006543912552415E-2</c:v>
                      </c:pt>
                      <c:pt idx="1552">
                        <c:v>8.7311946144937785E-2</c:v>
                      </c:pt>
                      <c:pt idx="1553">
                        <c:v>8.6142580193991639E-2</c:v>
                      </c:pt>
                      <c:pt idx="1554">
                        <c:v>8.5312898739803009E-2</c:v>
                      </c:pt>
                      <c:pt idx="1555">
                        <c:v>8.4411565584882095E-2</c:v>
                      </c:pt>
                      <c:pt idx="1556">
                        <c:v>8.3145665773011607E-2</c:v>
                      </c:pt>
                      <c:pt idx="1557">
                        <c:v>8.2334972497407441E-2</c:v>
                      </c:pt>
                      <c:pt idx="1558">
                        <c:v>8.1224482643817125E-2</c:v>
                      </c:pt>
                      <c:pt idx="1559">
                        <c:v>8.0135465998894484E-2</c:v>
                      </c:pt>
                      <c:pt idx="1560">
                        <c:v>7.9381514243523396E-2</c:v>
                      </c:pt>
                      <c:pt idx="1561">
                        <c:v>7.8607809684926866E-2</c:v>
                      </c:pt>
                      <c:pt idx="1562">
                        <c:v>7.7887915585439643E-2</c:v>
                      </c:pt>
                      <c:pt idx="1563">
                        <c:v>7.7214090120571746E-2</c:v>
                      </c:pt>
                      <c:pt idx="1564">
                        <c:v>7.6234892689710537E-2</c:v>
                      </c:pt>
                      <c:pt idx="1565">
                        <c:v>7.5633706565736217E-2</c:v>
                      </c:pt>
                      <c:pt idx="1566">
                        <c:v>7.5228296209214049E-2</c:v>
                      </c:pt>
                      <c:pt idx="1567">
                        <c:v>7.472383510232429E-2</c:v>
                      </c:pt>
                      <c:pt idx="1568">
                        <c:v>7.3767926863653091E-2</c:v>
                      </c:pt>
                      <c:pt idx="1569">
                        <c:v>7.2824730509638252E-2</c:v>
                      </c:pt>
                      <c:pt idx="1570">
                        <c:v>7.2643673766525044E-2</c:v>
                      </c:pt>
                      <c:pt idx="1571">
                        <c:v>7.197825917270799E-2</c:v>
                      </c:pt>
                      <c:pt idx="1572">
                        <c:v>7.1481093859267653E-2</c:v>
                      </c:pt>
                      <c:pt idx="1573">
                        <c:v>7.0496735212079789E-2</c:v>
                      </c:pt>
                      <c:pt idx="1574">
                        <c:v>6.9694516526246544E-2</c:v>
                      </c:pt>
                      <c:pt idx="1575">
                        <c:v>6.9103907709805831E-2</c:v>
                      </c:pt>
                      <c:pt idx="1576">
                        <c:v>6.8661731651796301E-2</c:v>
                      </c:pt>
                      <c:pt idx="1577">
                        <c:v>6.7797323495162945E-2</c:v>
                      </c:pt>
                      <c:pt idx="1578">
                        <c:v>6.7116680127246295E-2</c:v>
                      </c:pt>
                      <c:pt idx="1579">
                        <c:v>6.6190528530853401E-2</c:v>
                      </c:pt>
                      <c:pt idx="1580">
                        <c:v>6.5630632137492248E-2</c:v>
                      </c:pt>
                      <c:pt idx="1581">
                        <c:v>6.5160547280086786E-2</c:v>
                      </c:pt>
                      <c:pt idx="1582">
                        <c:v>6.4662426185845209E-2</c:v>
                      </c:pt>
                      <c:pt idx="1583">
                        <c:v>6.3979488944005583E-2</c:v>
                      </c:pt>
                      <c:pt idx="1584">
                        <c:v>6.3397673310936195E-2</c:v>
                      </c:pt>
                      <c:pt idx="1585">
                        <c:v>6.2915927927755716E-2</c:v>
                      </c:pt>
                      <c:pt idx="1586">
                        <c:v>6.2636266465315504E-2</c:v>
                      </c:pt>
                      <c:pt idx="1587">
                        <c:v>6.2130626562104246E-2</c:v>
                      </c:pt>
                      <c:pt idx="1588">
                        <c:v>6.1649072335084001E-2</c:v>
                      </c:pt>
                      <c:pt idx="1589">
                        <c:v>6.1034091108211903E-2</c:v>
                      </c:pt>
                      <c:pt idx="1590">
                        <c:v>6.0591628315962015E-2</c:v>
                      </c:pt>
                      <c:pt idx="1591">
                        <c:v>6.0035555045805794E-2</c:v>
                      </c:pt>
                      <c:pt idx="1592">
                        <c:v>5.9912354900527112E-2</c:v>
                      </c:pt>
                      <c:pt idx="1593">
                        <c:v>5.974136571518688E-2</c:v>
                      </c:pt>
                      <c:pt idx="1594">
                        <c:v>5.9355835599330317E-2</c:v>
                      </c:pt>
                      <c:pt idx="1595">
                        <c:v>5.933955546634935E-2</c:v>
                      </c:pt>
                      <c:pt idx="1596">
                        <c:v>5.9056198318144383E-2</c:v>
                      </c:pt>
                      <c:pt idx="1597">
                        <c:v>5.8736967530533216E-2</c:v>
                      </c:pt>
                      <c:pt idx="1598">
                        <c:v>5.8806134201182303E-2</c:v>
                      </c:pt>
                      <c:pt idx="1599">
                        <c:v>5.8437903717828019E-2</c:v>
                      </c:pt>
                      <c:pt idx="1600">
                        <c:v>5.7792528661476779E-2</c:v>
                      </c:pt>
                      <c:pt idx="1601">
                        <c:v>5.7506718342548654E-2</c:v>
                      </c:pt>
                      <c:pt idx="1602">
                        <c:v>5.696491806569081E-2</c:v>
                      </c:pt>
                      <c:pt idx="1603">
                        <c:v>5.6393966474395422E-2</c:v>
                      </c:pt>
                      <c:pt idx="1604">
                        <c:v>5.6198158847583224E-2</c:v>
                      </c:pt>
                      <c:pt idx="1605">
                        <c:v>5.5670185532983196E-2</c:v>
                      </c:pt>
                      <c:pt idx="1606">
                        <c:v>5.5193983678449847E-2</c:v>
                      </c:pt>
                      <c:pt idx="1607">
                        <c:v>5.49498454024554E-2</c:v>
                      </c:pt>
                      <c:pt idx="1608">
                        <c:v>5.4384086886846705E-2</c:v>
                      </c:pt>
                      <c:pt idx="1609">
                        <c:v>5.3759133680281762E-2</c:v>
                      </c:pt>
                      <c:pt idx="1610">
                        <c:v>5.3807591766904181E-2</c:v>
                      </c:pt>
                      <c:pt idx="1611">
                        <c:v>5.3600091754956912E-2</c:v>
                      </c:pt>
                      <c:pt idx="1612">
                        <c:v>5.3402946035022998E-2</c:v>
                      </c:pt>
                      <c:pt idx="1613">
                        <c:v>5.2884371231635072E-2</c:v>
                      </c:pt>
                      <c:pt idx="1614">
                        <c:v>5.2523691416610514E-2</c:v>
                      </c:pt>
                      <c:pt idx="1615">
                        <c:v>5.2431490428651764E-2</c:v>
                      </c:pt>
                      <c:pt idx="1616">
                        <c:v>5.2344163922779283E-2</c:v>
                      </c:pt>
                      <c:pt idx="1617">
                        <c:v>5.1985268231917021E-2</c:v>
                      </c:pt>
                      <c:pt idx="1618">
                        <c:v>5.1456052402275389E-2</c:v>
                      </c:pt>
                      <c:pt idx="1619">
                        <c:v>5.0979149641821146E-2</c:v>
                      </c:pt>
                      <c:pt idx="1620">
                        <c:v>5.1102891396220526E-2</c:v>
                      </c:pt>
                      <c:pt idx="1621">
                        <c:v>5.1144786454674483E-2</c:v>
                      </c:pt>
                      <c:pt idx="1622">
                        <c:v>5.1184515076645655E-2</c:v>
                      </c:pt>
                      <c:pt idx="1623">
                        <c:v>5.0932157085760613E-2</c:v>
                      </c:pt>
                      <c:pt idx="1624">
                        <c:v>5.0739376098152315E-2</c:v>
                      </c:pt>
                      <c:pt idx="1625">
                        <c:v>5.0731474976862138E-2</c:v>
                      </c:pt>
                      <c:pt idx="1626">
                        <c:v>5.0494887369197418E-2</c:v>
                      </c:pt>
                      <c:pt idx="1627">
                        <c:v>4.9444101956324003E-2</c:v>
                      </c:pt>
                      <c:pt idx="1628">
                        <c:v>4.9045636940290779E-2</c:v>
                      </c:pt>
                      <c:pt idx="1629">
                        <c:v>4.8771041116097105E-2</c:v>
                      </c:pt>
                      <c:pt idx="1630">
                        <c:v>4.8319816999835924E-2</c:v>
                      </c:pt>
                      <c:pt idx="1631">
                        <c:v>4.7792066700756183E-2</c:v>
                      </c:pt>
                      <c:pt idx="1632">
                        <c:v>4.7479685675553836E-2</c:v>
                      </c:pt>
                      <c:pt idx="1633">
                        <c:v>4.6867316916205104E-2</c:v>
                      </c:pt>
                      <c:pt idx="1634">
                        <c:v>4.6916698924268703E-2</c:v>
                      </c:pt>
                      <c:pt idx="1635">
                        <c:v>4.661562797188093E-2</c:v>
                      </c:pt>
                      <c:pt idx="1636">
                        <c:v>4.6106961429465763E-2</c:v>
                      </c:pt>
                      <c:pt idx="1637">
                        <c:v>4.5905164242965847E-2</c:v>
                      </c:pt>
                      <c:pt idx="1638">
                        <c:v>4.5763899840543902E-2</c:v>
                      </c:pt>
                      <c:pt idx="1639">
                        <c:v>4.521942337744262E-2</c:v>
                      </c:pt>
                      <c:pt idx="1640">
                        <c:v>4.5284862502966899E-2</c:v>
                      </c:pt>
                      <c:pt idx="1641">
                        <c:v>4.5097019716164956E-2</c:v>
                      </c:pt>
                      <c:pt idx="1642">
                        <c:v>4.4733950449137326E-2</c:v>
                      </c:pt>
                      <c:pt idx="1643">
                        <c:v>4.4335995182864761E-2</c:v>
                      </c:pt>
                      <c:pt idx="1644">
                        <c:v>4.3788046049518997E-2</c:v>
                      </c:pt>
                      <c:pt idx="1645">
                        <c:v>4.3075702618361501E-2</c:v>
                      </c:pt>
                      <c:pt idx="1646">
                        <c:v>4.3027435687899331E-2</c:v>
                      </c:pt>
                      <c:pt idx="1647">
                        <c:v>4.2655573237500383E-2</c:v>
                      </c:pt>
                      <c:pt idx="1648">
                        <c:v>4.2784890379906938E-2</c:v>
                      </c:pt>
                      <c:pt idx="1649">
                        <c:v>4.2804260870811885E-2</c:v>
                      </c:pt>
                      <c:pt idx="1650">
                        <c:v>4.2538617526789738E-2</c:v>
                      </c:pt>
                      <c:pt idx="1651">
                        <c:v>4.2454126503960916E-2</c:v>
                      </c:pt>
                      <c:pt idx="1652">
                        <c:v>4.2637413402276989E-2</c:v>
                      </c:pt>
                      <c:pt idx="1653">
                        <c:v>4.2264658889796886E-2</c:v>
                      </c:pt>
                      <c:pt idx="1654">
                        <c:v>4.1974037807502564E-2</c:v>
                      </c:pt>
                      <c:pt idx="1655">
                        <c:v>4.1161114376695514E-2</c:v>
                      </c:pt>
                      <c:pt idx="1656">
                        <c:v>4.0778483462602683E-2</c:v>
                      </c:pt>
                      <c:pt idx="1657">
                        <c:v>4.0971200731490902E-2</c:v>
                      </c:pt>
                      <c:pt idx="1658">
                        <c:v>4.0533293827726885E-2</c:v>
                      </c:pt>
                      <c:pt idx="1659">
                        <c:v>4.0379604274888931E-2</c:v>
                      </c:pt>
                      <c:pt idx="1660">
                        <c:v>4.0110583838702432E-2</c:v>
                      </c:pt>
                      <c:pt idx="1661">
                        <c:v>4.002494587891213E-2</c:v>
                      </c:pt>
                      <c:pt idx="1662">
                        <c:v>3.9906779512519933E-2</c:v>
                      </c:pt>
                      <c:pt idx="1663">
                        <c:v>3.9942047824085357E-2</c:v>
                      </c:pt>
                      <c:pt idx="1664">
                        <c:v>3.9387790537451471E-2</c:v>
                      </c:pt>
                      <c:pt idx="1665">
                        <c:v>3.9443608136243369E-2</c:v>
                      </c:pt>
                      <c:pt idx="1666">
                        <c:v>3.8853477210203276E-2</c:v>
                      </c:pt>
                      <c:pt idx="1667">
                        <c:v>3.8838089139303457E-2</c:v>
                      </c:pt>
                      <c:pt idx="1668">
                        <c:v>3.8721579459633393E-2</c:v>
                      </c:pt>
                      <c:pt idx="1669">
                        <c:v>3.850996959024084E-2</c:v>
                      </c:pt>
                      <c:pt idx="1670">
                        <c:v>3.7989769959490827E-2</c:v>
                      </c:pt>
                      <c:pt idx="1671">
                        <c:v>3.7711382871452259E-2</c:v>
                      </c:pt>
                      <c:pt idx="1672">
                        <c:v>3.7645274699367112E-2</c:v>
                      </c:pt>
                      <c:pt idx="1673">
                        <c:v>3.781632760342743E-2</c:v>
                      </c:pt>
                      <c:pt idx="1674">
                        <c:v>3.7372940889736347E-2</c:v>
                      </c:pt>
                      <c:pt idx="1675">
                        <c:v>3.6724475475461121E-2</c:v>
                      </c:pt>
                      <c:pt idx="1676">
                        <c:v>3.6702906688713344E-2</c:v>
                      </c:pt>
                      <c:pt idx="1677">
                        <c:v>3.6607296749230196E-2</c:v>
                      </c:pt>
                      <c:pt idx="1678">
                        <c:v>3.6644221747517754E-2</c:v>
                      </c:pt>
                      <c:pt idx="1679">
                        <c:v>3.6389952195030252E-2</c:v>
                      </c:pt>
                      <c:pt idx="1680">
                        <c:v>3.6058296257003089E-2</c:v>
                      </c:pt>
                      <c:pt idx="1681">
                        <c:v>3.5966891753045356E-2</c:v>
                      </c:pt>
                      <c:pt idx="1682">
                        <c:v>3.565326821280141E-2</c:v>
                      </c:pt>
                      <c:pt idx="1683">
                        <c:v>3.5507639078053835E-2</c:v>
                      </c:pt>
                      <c:pt idx="1684">
                        <c:v>3.5276690577116375E-2</c:v>
                      </c:pt>
                      <c:pt idx="1685">
                        <c:v>3.4823650477332858E-2</c:v>
                      </c:pt>
                      <c:pt idx="1686">
                        <c:v>3.4165531676965205E-2</c:v>
                      </c:pt>
                      <c:pt idx="1687">
                        <c:v>3.4166710473286725E-2</c:v>
                      </c:pt>
                      <c:pt idx="1688">
                        <c:v>3.39418471101171E-2</c:v>
                      </c:pt>
                      <c:pt idx="1689">
                        <c:v>3.4245148217707751E-2</c:v>
                      </c:pt>
                      <c:pt idx="1690">
                        <c:v>3.3906164626871134E-2</c:v>
                      </c:pt>
                      <c:pt idx="1691">
                        <c:v>3.3349390450794013E-2</c:v>
                      </c:pt>
                      <c:pt idx="1692">
                        <c:v>3.3337921081179243E-2</c:v>
                      </c:pt>
                      <c:pt idx="1693">
                        <c:v>3.3248173263943651E-2</c:v>
                      </c:pt>
                      <c:pt idx="1694">
                        <c:v>3.2552715293607898E-2</c:v>
                      </c:pt>
                      <c:pt idx="1695">
                        <c:v>3.2069982270266133E-2</c:v>
                      </c:pt>
                      <c:pt idx="1696">
                        <c:v>3.1554099582801677E-2</c:v>
                      </c:pt>
                      <c:pt idx="1697">
                        <c:v>3.1315584483854471E-2</c:v>
                      </c:pt>
                      <c:pt idx="1698">
                        <c:v>3.0935744449701236E-2</c:v>
                      </c:pt>
                      <c:pt idx="1699">
                        <c:v>3.0503244079336179E-2</c:v>
                      </c:pt>
                      <c:pt idx="1700">
                        <c:v>3.0331729214555268E-2</c:v>
                      </c:pt>
                      <c:pt idx="1701">
                        <c:v>3.0420011501228975E-2</c:v>
                      </c:pt>
                      <c:pt idx="1702">
                        <c:v>3.0132598656490789E-2</c:v>
                      </c:pt>
                      <c:pt idx="1703">
                        <c:v>2.9616830662722474E-2</c:v>
                      </c:pt>
                      <c:pt idx="1704">
                        <c:v>2.9456030100723365E-2</c:v>
                      </c:pt>
                      <c:pt idx="1705">
                        <c:v>2.9534990338649068E-2</c:v>
                      </c:pt>
                      <c:pt idx="1706">
                        <c:v>2.9424473404602719E-2</c:v>
                      </c:pt>
                      <c:pt idx="1707">
                        <c:v>2.8966593868028974E-2</c:v>
                      </c:pt>
                      <c:pt idx="1708">
                        <c:v>2.8152641379892599E-2</c:v>
                      </c:pt>
                      <c:pt idx="1709">
                        <c:v>2.7997193190380385E-2</c:v>
                      </c:pt>
                      <c:pt idx="1710">
                        <c:v>2.772759291384114E-2</c:v>
                      </c:pt>
                      <c:pt idx="1711">
                        <c:v>2.7412315872811059E-2</c:v>
                      </c:pt>
                      <c:pt idx="1712">
                        <c:v>2.6947306211460128E-2</c:v>
                      </c:pt>
                      <c:pt idx="1713">
                        <c:v>2.6271741225534002E-2</c:v>
                      </c:pt>
                      <c:pt idx="1714">
                        <c:v>2.6032072817753309E-2</c:v>
                      </c:pt>
                      <c:pt idx="1715">
                        <c:v>2.6425535914260091E-2</c:v>
                      </c:pt>
                      <c:pt idx="1716">
                        <c:v>2.595465138691759E-2</c:v>
                      </c:pt>
                      <c:pt idx="1717">
                        <c:v>2.6002739904963528E-2</c:v>
                      </c:pt>
                      <c:pt idx="1718">
                        <c:v>2.5509684448968471E-2</c:v>
                      </c:pt>
                      <c:pt idx="1719">
                        <c:v>2.5269894975619624E-2</c:v>
                      </c:pt>
                      <c:pt idx="1720">
                        <c:v>2.5086101513478898E-2</c:v>
                      </c:pt>
                      <c:pt idx="1721">
                        <c:v>2.4900198961703455E-2</c:v>
                      </c:pt>
                      <c:pt idx="1722">
                        <c:v>2.4271693436493942E-2</c:v>
                      </c:pt>
                      <c:pt idx="1723">
                        <c:v>2.4047317521532947E-2</c:v>
                      </c:pt>
                      <c:pt idx="1724">
                        <c:v>2.3856221894070814E-2</c:v>
                      </c:pt>
                      <c:pt idx="1725">
                        <c:v>2.3681575254197867E-2</c:v>
                      </c:pt>
                      <c:pt idx="1726">
                        <c:v>2.3232931746100017E-2</c:v>
                      </c:pt>
                      <c:pt idx="1727">
                        <c:v>2.2865771737243114E-2</c:v>
                      </c:pt>
                      <c:pt idx="1728">
                        <c:v>2.2847127639747101E-2</c:v>
                      </c:pt>
                      <c:pt idx="1729">
                        <c:v>2.2493609808859769E-2</c:v>
                      </c:pt>
                      <c:pt idx="1730">
                        <c:v>2.2519594302909236E-2</c:v>
                      </c:pt>
                      <c:pt idx="1731">
                        <c:v>2.2253903169847027E-2</c:v>
                      </c:pt>
                      <c:pt idx="1732">
                        <c:v>2.2144128558889638E-2</c:v>
                      </c:pt>
                      <c:pt idx="1733">
                        <c:v>2.1725754628766775E-2</c:v>
                      </c:pt>
                      <c:pt idx="1734">
                        <c:v>2.1712332280381483E-2</c:v>
                      </c:pt>
                      <c:pt idx="1735">
                        <c:v>2.1125466938745601E-2</c:v>
                      </c:pt>
                      <c:pt idx="1736">
                        <c:v>2.1111429704711519E-2</c:v>
                      </c:pt>
                      <c:pt idx="1737">
                        <c:v>2.0600982224070065E-2</c:v>
                      </c:pt>
                      <c:pt idx="1738">
                        <c:v>2.0045584372346711E-2</c:v>
                      </c:pt>
                      <c:pt idx="1739">
                        <c:v>1.9399040077481965E-2</c:v>
                      </c:pt>
                      <c:pt idx="1740">
                        <c:v>1.9346045217989705E-2</c:v>
                      </c:pt>
                      <c:pt idx="1741">
                        <c:v>1.8882395951312525E-2</c:v>
                      </c:pt>
                      <c:pt idx="1742">
                        <c:v>1.8678247544041581E-2</c:v>
                      </c:pt>
                      <c:pt idx="1743">
                        <c:v>1.7955186624166279E-2</c:v>
                      </c:pt>
                      <c:pt idx="1744">
                        <c:v>1.7865139328946299E-2</c:v>
                      </c:pt>
                      <c:pt idx="1745">
                        <c:v>1.7721294318361027E-2</c:v>
                      </c:pt>
                      <c:pt idx="1746">
                        <c:v>1.7831486286934956E-2</c:v>
                      </c:pt>
                      <c:pt idx="1747">
                        <c:v>1.7672272321065888E-2</c:v>
                      </c:pt>
                      <c:pt idx="1748">
                        <c:v>1.7447596928120507E-2</c:v>
                      </c:pt>
                      <c:pt idx="1749">
                        <c:v>1.7146322075828464E-2</c:v>
                      </c:pt>
                      <c:pt idx="1750">
                        <c:v>1.7118534342000672E-2</c:v>
                      </c:pt>
                      <c:pt idx="1751">
                        <c:v>1.665576120772462E-2</c:v>
                      </c:pt>
                      <c:pt idx="1752">
                        <c:v>1.6202768896981166E-2</c:v>
                      </c:pt>
                      <c:pt idx="1753">
                        <c:v>1.5830030314181079E-2</c:v>
                      </c:pt>
                      <c:pt idx="1754">
                        <c:v>1.5427732617134919E-2</c:v>
                      </c:pt>
                      <c:pt idx="1755">
                        <c:v>1.5246867030181965E-2</c:v>
                      </c:pt>
                      <c:pt idx="1756">
                        <c:v>1.494361052569537E-2</c:v>
                      </c:pt>
                      <c:pt idx="1757">
                        <c:v>1.4572162246976945E-2</c:v>
                      </c:pt>
                      <c:pt idx="1758">
                        <c:v>1.4364824717765895E-2</c:v>
                      </c:pt>
                      <c:pt idx="1759">
                        <c:v>1.4226437215555651E-2</c:v>
                      </c:pt>
                      <c:pt idx="1760">
                        <c:v>1.4063247201553462E-2</c:v>
                      </c:pt>
                      <c:pt idx="1761">
                        <c:v>1.4052669894019838E-2</c:v>
                      </c:pt>
                      <c:pt idx="1762">
                        <c:v>1.3796488779929877E-2</c:v>
                      </c:pt>
                      <c:pt idx="1763">
                        <c:v>1.3219633649218888E-2</c:v>
                      </c:pt>
                      <c:pt idx="1764">
                        <c:v>1.3291208887487077E-2</c:v>
                      </c:pt>
                      <c:pt idx="1765">
                        <c:v>1.3415062149646601E-2</c:v>
                      </c:pt>
                      <c:pt idx="1766">
                        <c:v>1.3237070276969347E-2</c:v>
                      </c:pt>
                      <c:pt idx="1767">
                        <c:v>1.2887697348823354E-2</c:v>
                      </c:pt>
                      <c:pt idx="1768">
                        <c:v>1.2625450212581579E-2</c:v>
                      </c:pt>
                      <c:pt idx="1769">
                        <c:v>1.2356289595210901E-2</c:v>
                      </c:pt>
                      <c:pt idx="1770">
                        <c:v>1.2805713657629759E-2</c:v>
                      </c:pt>
                      <c:pt idx="1771">
                        <c:v>1.2611502184755614E-2</c:v>
                      </c:pt>
                      <c:pt idx="1772">
                        <c:v>1.2460989010113754E-2</c:v>
                      </c:pt>
                      <c:pt idx="1773">
                        <c:v>1.2595731801535302E-2</c:v>
                      </c:pt>
                      <c:pt idx="1774">
                        <c:v>1.244504658634922E-2</c:v>
                      </c:pt>
                      <c:pt idx="1775">
                        <c:v>1.2318873962778708E-2</c:v>
                      </c:pt>
                      <c:pt idx="1776">
                        <c:v>1.2481898308108684E-2</c:v>
                      </c:pt>
                      <c:pt idx="1777">
                        <c:v>1.2239862749876942E-2</c:v>
                      </c:pt>
                      <c:pt idx="1778">
                        <c:v>1.2151828966211555E-2</c:v>
                      </c:pt>
                      <c:pt idx="1779">
                        <c:v>1.193407661220309E-2</c:v>
                      </c:pt>
                      <c:pt idx="1780">
                        <c:v>1.1556425316084676E-2</c:v>
                      </c:pt>
                      <c:pt idx="1781">
                        <c:v>1.1402557350830494E-2</c:v>
                      </c:pt>
                      <c:pt idx="1782">
                        <c:v>1.1333307845845301E-2</c:v>
                      </c:pt>
                      <c:pt idx="1783">
                        <c:v>1.1130889401824585E-2</c:v>
                      </c:pt>
                      <c:pt idx="1784">
                        <c:v>1.1067183425486531E-2</c:v>
                      </c:pt>
                      <c:pt idx="1785">
                        <c:v>1.08694100761598E-2</c:v>
                      </c:pt>
                      <c:pt idx="1786">
                        <c:v>1.0860113514899827E-2</c:v>
                      </c:pt>
                      <c:pt idx="1787">
                        <c:v>1.080853321099339E-2</c:v>
                      </c:pt>
                      <c:pt idx="1788">
                        <c:v>1.0992141888845879E-2</c:v>
                      </c:pt>
                      <c:pt idx="1789">
                        <c:v>1.1148829407463692E-2</c:v>
                      </c:pt>
                      <c:pt idx="1790">
                        <c:v>1.1293028056945419E-2</c:v>
                      </c:pt>
                      <c:pt idx="1791">
                        <c:v>1.1253171997534086E-2</c:v>
                      </c:pt>
                      <c:pt idx="1792">
                        <c:v>1.1307947795252635E-2</c:v>
                      </c:pt>
                      <c:pt idx="1793">
                        <c:v>1.0946194319794697E-2</c:v>
                      </c:pt>
                      <c:pt idx="1794">
                        <c:v>1.1028837499741142E-2</c:v>
                      </c:pt>
                      <c:pt idx="1795">
                        <c:v>1.0967603809742274E-2</c:v>
                      </c:pt>
                      <c:pt idx="1796">
                        <c:v>1.088715892563866E-2</c:v>
                      </c:pt>
                      <c:pt idx="1797">
                        <c:v>1.0624844884740799E-2</c:v>
                      </c:pt>
                      <c:pt idx="1798">
                        <c:v>1.0608121906655261E-2</c:v>
                      </c:pt>
                      <c:pt idx="1799">
                        <c:v>1.0595346303278805E-2</c:v>
                      </c:pt>
                      <c:pt idx="1800">
                        <c:v>1.0800029947798438E-2</c:v>
                      </c:pt>
                      <c:pt idx="1801">
                        <c:v>1.0713853564823444E-2</c:v>
                      </c:pt>
                      <c:pt idx="1802">
                        <c:v>1.0671926647009441E-2</c:v>
                      </c:pt>
                      <c:pt idx="1803">
                        <c:v>1.0589257979574964E-2</c:v>
                      </c:pt>
                      <c:pt idx="1804">
                        <c:v>1.086416921143305E-2</c:v>
                      </c:pt>
                      <c:pt idx="1805">
                        <c:v>1.0948214203221299E-2</c:v>
                      </c:pt>
                      <c:pt idx="1806">
                        <c:v>1.079295079799732E-2</c:v>
                      </c:pt>
                      <c:pt idx="1807">
                        <c:v>1.0826074974631984E-2</c:v>
                      </c:pt>
                      <c:pt idx="1808">
                        <c:v>1.0756691660334617E-2</c:v>
                      </c:pt>
                      <c:pt idx="1809">
                        <c:v>1.0397369054047811E-2</c:v>
                      </c:pt>
                      <c:pt idx="1810">
                        <c:v>1.0072747662717698E-2</c:v>
                      </c:pt>
                      <c:pt idx="1811">
                        <c:v>9.7577414262479713E-3</c:v>
                      </c:pt>
                      <c:pt idx="1812">
                        <c:v>9.6383261729421649E-3</c:v>
                      </c:pt>
                      <c:pt idx="1813">
                        <c:v>9.8065244783428034E-3</c:v>
                      </c:pt>
                      <c:pt idx="1814">
                        <c:v>9.7050109994440553E-3</c:v>
                      </c:pt>
                      <c:pt idx="1815">
                        <c:v>9.6403301266887436E-3</c:v>
                      </c:pt>
                      <c:pt idx="1816">
                        <c:v>9.7199530393033001E-3</c:v>
                      </c:pt>
                      <c:pt idx="1817">
                        <c:v>9.8283481399709122E-3</c:v>
                      </c:pt>
                      <c:pt idx="1818">
                        <c:v>9.7530676581299505E-3</c:v>
                      </c:pt>
                      <c:pt idx="1819">
                        <c:v>9.7256144475825913E-3</c:v>
                      </c:pt>
                      <c:pt idx="1820">
                        <c:v>9.8386482710721788E-3</c:v>
                      </c:pt>
                      <c:pt idx="1821">
                        <c:v>9.7249167275976923E-3</c:v>
                      </c:pt>
                      <c:pt idx="1822">
                        <c:v>9.576464853550487E-3</c:v>
                      </c:pt>
                      <c:pt idx="1823">
                        <c:v>9.5095092224882476E-3</c:v>
                      </c:pt>
                      <c:pt idx="1824">
                        <c:v>9.8231232049241831E-3</c:v>
                      </c:pt>
                      <c:pt idx="1825">
                        <c:v>9.7918086399398502E-3</c:v>
                      </c:pt>
                      <c:pt idx="1826">
                        <c:v>9.7702207375760432E-3</c:v>
                      </c:pt>
                      <c:pt idx="1827">
                        <c:v>9.5414896480974388E-3</c:v>
                      </c:pt>
                      <c:pt idx="1828">
                        <c:v>9.348683173001103E-3</c:v>
                      </c:pt>
                      <c:pt idx="1829">
                        <c:v>9.3964977005506888E-3</c:v>
                      </c:pt>
                      <c:pt idx="1830">
                        <c:v>9.5878545747651572E-3</c:v>
                      </c:pt>
                      <c:pt idx="1831">
                        <c:v>9.3384849918519679E-3</c:v>
                      </c:pt>
                      <c:pt idx="1832">
                        <c:v>9.261334365576598E-3</c:v>
                      </c:pt>
                      <c:pt idx="1833">
                        <c:v>8.9624330356076146E-3</c:v>
                      </c:pt>
                      <c:pt idx="1834">
                        <c:v>8.6737521883397933E-3</c:v>
                      </c:pt>
                      <c:pt idx="1835">
                        <c:v>8.4644298209981851E-3</c:v>
                      </c:pt>
                      <c:pt idx="1836">
                        <c:v>8.4958208484466179E-3</c:v>
                      </c:pt>
                      <c:pt idx="1837">
                        <c:v>8.0924112597350259E-3</c:v>
                      </c:pt>
                      <c:pt idx="1838">
                        <c:v>7.9243021605425006E-3</c:v>
                      </c:pt>
                      <c:pt idx="1839">
                        <c:v>7.7832639595768437E-3</c:v>
                      </c:pt>
                      <c:pt idx="1840">
                        <c:v>7.5472084032248048E-3</c:v>
                      </c:pt>
                      <c:pt idx="1841">
                        <c:v>7.8966450500908784E-3</c:v>
                      </c:pt>
                      <c:pt idx="1842">
                        <c:v>7.7855546475637943E-3</c:v>
                      </c:pt>
                      <c:pt idx="1843">
                        <c:v>7.3322469291559342E-3</c:v>
                      </c:pt>
                      <c:pt idx="1844">
                        <c:v>7.2694202711550129E-3</c:v>
                      </c:pt>
                      <c:pt idx="1845">
                        <c:v>7.1567082272018401E-3</c:v>
                      </c:pt>
                      <c:pt idx="1846">
                        <c:v>7.2375354236259458E-3</c:v>
                      </c:pt>
                      <c:pt idx="1847">
                        <c:v>7.2942833157310363E-3</c:v>
                      </c:pt>
                      <c:pt idx="1848">
                        <c:v>6.8463566432341071E-3</c:v>
                      </c:pt>
                      <c:pt idx="1849">
                        <c:v>6.8720735186592304E-3</c:v>
                      </c:pt>
                      <c:pt idx="1850">
                        <c:v>7.0770152239951955E-3</c:v>
                      </c:pt>
                      <c:pt idx="1851">
                        <c:v>7.0224242105648826E-3</c:v>
                      </c:pt>
                      <c:pt idx="1852">
                        <c:v>6.9354258561008277E-3</c:v>
                      </c:pt>
                      <c:pt idx="1853">
                        <c:v>6.6964296808170011E-3</c:v>
                      </c:pt>
                      <c:pt idx="1854">
                        <c:v>6.6866329276043836E-3</c:v>
                      </c:pt>
                      <c:pt idx="1855">
                        <c:v>6.6474140553938691E-3</c:v>
                      </c:pt>
                      <c:pt idx="1856">
                        <c:v>6.8669441616926235E-3</c:v>
                      </c:pt>
                      <c:pt idx="1857">
                        <c:v>6.8495999260862845E-3</c:v>
                      </c:pt>
                      <c:pt idx="1858">
                        <c:v>7.0647461844433922E-3</c:v>
                      </c:pt>
                      <c:pt idx="1859">
                        <c:v>7.2229661382791806E-3</c:v>
                      </c:pt>
                      <c:pt idx="1860">
                        <c:v>7.4724089977204625E-3</c:v>
                      </c:pt>
                      <c:pt idx="1861">
                        <c:v>7.6589646663767462E-3</c:v>
                      </c:pt>
                      <c:pt idx="1862">
                        <c:v>7.692286371043665E-3</c:v>
                      </c:pt>
                      <c:pt idx="1863">
                        <c:v>7.7064765300059413E-3</c:v>
                      </c:pt>
                      <c:pt idx="1864">
                        <c:v>7.2767893411325047E-3</c:v>
                      </c:pt>
                      <c:pt idx="1865">
                        <c:v>7.212726539961991E-3</c:v>
                      </c:pt>
                      <c:pt idx="1866">
                        <c:v>7.0320234357452455E-3</c:v>
                      </c:pt>
                      <c:pt idx="1867">
                        <c:v>6.7552261297727312E-3</c:v>
                      </c:pt>
                      <c:pt idx="1868">
                        <c:v>6.402374159510258E-3</c:v>
                      </c:pt>
                      <c:pt idx="1869">
                        <c:v>6.2566876779146137E-3</c:v>
                      </c:pt>
                      <c:pt idx="1870">
                        <c:v>5.934716985339916E-3</c:v>
                      </c:pt>
                      <c:pt idx="1871">
                        <c:v>6.1300594654955165E-3</c:v>
                      </c:pt>
                      <c:pt idx="1872">
                        <c:v>5.8423853740049922E-3</c:v>
                      </c:pt>
                      <c:pt idx="1873">
                        <c:v>5.7590763334336905E-3</c:v>
                      </c:pt>
                      <c:pt idx="1874">
                        <c:v>5.6912573137143391E-3</c:v>
                      </c:pt>
                      <c:pt idx="1875">
                        <c:v>5.5421809962103285E-3</c:v>
                      </c:pt>
                      <c:pt idx="1876">
                        <c:v>5.3175788797930421E-3</c:v>
                      </c:pt>
                      <c:pt idx="1877">
                        <c:v>5.5427640224990802E-3</c:v>
                      </c:pt>
                      <c:pt idx="1878">
                        <c:v>5.5189141055723605E-3</c:v>
                      </c:pt>
                      <c:pt idx="1879">
                        <c:v>6.0323531801216709E-3</c:v>
                      </c:pt>
                      <c:pt idx="1880">
                        <c:v>5.9645214166583038E-3</c:v>
                      </c:pt>
                      <c:pt idx="1881">
                        <c:v>5.939846342306522E-3</c:v>
                      </c:pt>
                      <c:pt idx="1882">
                        <c:v>6.192535670535986E-3</c:v>
                      </c:pt>
                      <c:pt idx="1883">
                        <c:v>6.4482325223533237E-3</c:v>
                      </c:pt>
                      <c:pt idx="1884">
                        <c:v>6.1475311385420202E-3</c:v>
                      </c:pt>
                      <c:pt idx="1885">
                        <c:v>5.9744933963511472E-3</c:v>
                      </c:pt>
                      <c:pt idx="1886">
                        <c:v>5.5105542094975937E-3</c:v>
                      </c:pt>
                      <c:pt idx="1887">
                        <c:v>5.2240844018166203E-3</c:v>
                      </c:pt>
                      <c:pt idx="1888">
                        <c:v>5.2367070802648782E-3</c:v>
                      </c:pt>
                      <c:pt idx="1889">
                        <c:v>5.2505244847146759E-3</c:v>
                      </c:pt>
                      <c:pt idx="1890">
                        <c:v>5.0655968293564892E-3</c:v>
                      </c:pt>
                      <c:pt idx="1891">
                        <c:v>5.0947991187701011E-3</c:v>
                      </c:pt>
                      <c:pt idx="1892">
                        <c:v>5.0839000317000633E-3</c:v>
                      </c:pt>
                      <c:pt idx="1893">
                        <c:v>4.8518651265852019E-3</c:v>
                      </c:pt>
                      <c:pt idx="1894">
                        <c:v>4.9647205376585598E-3</c:v>
                      </c:pt>
                      <c:pt idx="1895">
                        <c:v>5.2838461893815938E-3</c:v>
                      </c:pt>
                      <c:pt idx="1896">
                        <c:v>5.1544812579349718E-3</c:v>
                      </c:pt>
                      <c:pt idx="1897">
                        <c:v>5.1832884912840754E-3</c:v>
                      </c:pt>
                      <c:pt idx="1898">
                        <c:v>5.1772607003643121E-3</c:v>
                      </c:pt>
                      <c:pt idx="1899">
                        <c:v>5.8136641609279997E-3</c:v>
                      </c:pt>
                      <c:pt idx="1900">
                        <c:v>6.1106061402544602E-3</c:v>
                      </c:pt>
                      <c:pt idx="1901">
                        <c:v>6.172225328509826E-3</c:v>
                      </c:pt>
                      <c:pt idx="1902">
                        <c:v>5.9419172007091894E-3</c:v>
                      </c:pt>
                      <c:pt idx="1903">
                        <c:v>6.0544603900541455E-3</c:v>
                      </c:pt>
                      <c:pt idx="1904">
                        <c:v>6.1893815938919234E-3</c:v>
                      </c:pt>
                      <c:pt idx="1905">
                        <c:v>6.0954665723629608E-3</c:v>
                      </c:pt>
                      <c:pt idx="1906">
                        <c:v>5.4614175185063053E-3</c:v>
                      </c:pt>
                      <c:pt idx="1907">
                        <c:v>5.123456613127012E-3</c:v>
                      </c:pt>
                      <c:pt idx="1908">
                        <c:v>4.7865279510130474E-3</c:v>
                      </c:pt>
                      <c:pt idx="1909">
                        <c:v>5.1874174643453935E-3</c:v>
                      </c:pt>
                      <c:pt idx="1910">
                        <c:v>5.1585751857002446E-3</c:v>
                      </c:pt>
                      <c:pt idx="1911">
                        <c:v>5.1705734206916988E-3</c:v>
                      </c:pt>
                      <c:pt idx="1912">
                        <c:v>5.0806376332318609E-3</c:v>
                      </c:pt>
                      <c:pt idx="1913">
                        <c:v>5.3531530412148608E-3</c:v>
                      </c:pt>
                      <c:pt idx="1914">
                        <c:v>5.663096825374068E-3</c:v>
                      </c:pt>
                      <c:pt idx="1915">
                        <c:v>5.5916968135861049E-3</c:v>
                      </c:pt>
                      <c:pt idx="1916">
                        <c:v>4.6593899888332947E-3</c:v>
                      </c:pt>
                      <c:pt idx="1917">
                        <c:v>4.8026551590658198E-3</c:v>
                      </c:pt>
                      <c:pt idx="1918">
                        <c:v>4.3846507975194302E-3</c:v>
                      </c:pt>
                      <c:pt idx="1919">
                        <c:v>4.7041269022029151E-3</c:v>
                      </c:pt>
                      <c:pt idx="1920">
                        <c:v>4.3782884833192355E-3</c:v>
                      </c:pt>
                      <c:pt idx="1921">
                        <c:v>4.4302797729702005E-3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3C9F-4EE7-9EF1-657499297FF2}"/>
                  </c:ext>
                </c:extLst>
              </c15:ser>
            </c15:filteredScatterSeries>
            <c15:filteredScatterSeries>
              <c15:ser>
                <c:idx val="11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Sheet1!$BA$2</c15:sqref>
                        </c15:formulaRef>
                      </c:ext>
                    </c:extLst>
                    <c:strCache>
                      <c:ptCount val="1"/>
                      <c:pt idx="0">
                        <c:v> E 13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Sheet1!$BA$3:$BA$1926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6.3845619342182231E-3</c:v>
                      </c:pt>
                      <c:pt idx="1">
                        <c:v>6.7578704466787539E-3</c:v>
                      </c:pt>
                      <c:pt idx="2">
                        <c:v>6.7013253958250517E-3</c:v>
                      </c:pt>
                      <c:pt idx="3">
                        <c:v>6.0901042929121536E-3</c:v>
                      </c:pt>
                      <c:pt idx="4">
                        <c:v>5.6263489077846398E-3</c:v>
                      </c:pt>
                      <c:pt idx="5">
                        <c:v>5.9032108772304045E-3</c:v>
                      </c:pt>
                      <c:pt idx="6">
                        <c:v>5.5829485774860467E-3</c:v>
                      </c:pt>
                      <c:pt idx="7">
                        <c:v>5.0543008302711221E-3</c:v>
                      </c:pt>
                      <c:pt idx="8">
                        <c:v>4.3725645326533448E-3</c:v>
                      </c:pt>
                      <c:pt idx="9">
                        <c:v>3.7752172634341356E-3</c:v>
                      </c:pt>
                      <c:pt idx="10">
                        <c:v>3.8540519751661994E-3</c:v>
                      </c:pt>
                      <c:pt idx="11">
                        <c:v>3.9430483780787742E-3</c:v>
                      </c:pt>
                      <c:pt idx="12">
                        <c:v>3.8462430958867803E-3</c:v>
                      </c:pt>
                      <c:pt idx="13">
                        <c:v>4.0207726143036745E-3</c:v>
                      </c:pt>
                      <c:pt idx="14">
                        <c:v>4.4989732303008564E-3</c:v>
                      </c:pt>
                      <c:pt idx="15">
                        <c:v>5.3362071250125237E-3</c:v>
                      </c:pt>
                      <c:pt idx="16">
                        <c:v>5.6151452570479318E-3</c:v>
                      </c:pt>
                      <c:pt idx="17">
                        <c:v>6.0667384145021118E-3</c:v>
                      </c:pt>
                      <c:pt idx="18">
                        <c:v>6.2399182979603575E-3</c:v>
                      </c:pt>
                      <c:pt idx="19">
                        <c:v>6.6125002827898917E-3</c:v>
                      </c:pt>
                      <c:pt idx="20">
                        <c:v>6.8868743475633204E-3</c:v>
                      </c:pt>
                      <c:pt idx="21">
                        <c:v>7.4158110252507134E-3</c:v>
                      </c:pt>
                      <c:pt idx="22">
                        <c:v>7.5921038598396337E-3</c:v>
                      </c:pt>
                      <c:pt idx="23">
                        <c:v>7.3780109043782337E-3</c:v>
                      </c:pt>
                      <c:pt idx="24">
                        <c:v>7.1464075988067885E-3</c:v>
                      </c:pt>
                      <c:pt idx="25">
                        <c:v>7.4470439568608063E-3</c:v>
                      </c:pt>
                      <c:pt idx="26">
                        <c:v>6.5651143925511525E-3</c:v>
                      </c:pt>
                      <c:pt idx="27">
                        <c:v>6.3920838221558605E-3</c:v>
                      </c:pt>
                      <c:pt idx="28">
                        <c:v>5.5632398995530304E-3</c:v>
                      </c:pt>
                      <c:pt idx="29">
                        <c:v>5.5093714954252675E-3</c:v>
                      </c:pt>
                      <c:pt idx="30">
                        <c:v>5.9930359353235277E-3</c:v>
                      </c:pt>
                      <c:pt idx="31">
                        <c:v>6.7089397156588036E-3</c:v>
                      </c:pt>
                      <c:pt idx="32">
                        <c:v>6.0095359983452744E-3</c:v>
                      </c:pt>
                      <c:pt idx="33">
                        <c:v>6.2685631364792502E-3</c:v>
                      </c:pt>
                      <c:pt idx="34">
                        <c:v>6.1028909206669313E-3</c:v>
                      </c:pt>
                      <c:pt idx="35">
                        <c:v>6.3682254045511399E-3</c:v>
                      </c:pt>
                      <c:pt idx="36">
                        <c:v>6.7534880113245231E-3</c:v>
                      </c:pt>
                      <c:pt idx="37">
                        <c:v>6.7008729319979182E-3</c:v>
                      </c:pt>
                      <c:pt idx="38">
                        <c:v>6.1036698048264962E-3</c:v>
                      </c:pt>
                      <c:pt idx="39">
                        <c:v>6.803789061363791E-3</c:v>
                      </c:pt>
                      <c:pt idx="40">
                        <c:v>6.8473871829925308E-3</c:v>
                      </c:pt>
                      <c:pt idx="41">
                        <c:v>7.6299039807121135E-3</c:v>
                      </c:pt>
                      <c:pt idx="42">
                        <c:v>7.8236037451077343E-3</c:v>
                      </c:pt>
                      <c:pt idx="43">
                        <c:v>7.3631119169276409E-3</c:v>
                      </c:pt>
                      <c:pt idx="44">
                        <c:v>7.5644518562328501E-3</c:v>
                      </c:pt>
                      <c:pt idx="45">
                        <c:v>7.6423531997272288E-3</c:v>
                      </c:pt>
                      <c:pt idx="46">
                        <c:v>7.1219939434484852E-3</c:v>
                      </c:pt>
                      <c:pt idx="47">
                        <c:v>7.1060348978886105E-3</c:v>
                      </c:pt>
                      <c:pt idx="48">
                        <c:v>6.4745311343591336E-3</c:v>
                      </c:pt>
                      <c:pt idx="49">
                        <c:v>6.5351742147328681E-3</c:v>
                      </c:pt>
                      <c:pt idx="50">
                        <c:v>6.9989237824683199E-3</c:v>
                      </c:pt>
                      <c:pt idx="51">
                        <c:v>7.6937207716447388E-3</c:v>
                      </c:pt>
                      <c:pt idx="52">
                        <c:v>7.9369459338045432E-3</c:v>
                      </c:pt>
                      <c:pt idx="53">
                        <c:v>8.5434801578452377E-3</c:v>
                      </c:pt>
                      <c:pt idx="54">
                        <c:v>9.0701028062452945E-3</c:v>
                      </c:pt>
                      <c:pt idx="55">
                        <c:v>9.1637369633859808E-3</c:v>
                      </c:pt>
                      <c:pt idx="56">
                        <c:v>9.2659162230905208E-3</c:v>
                      </c:pt>
                      <c:pt idx="57">
                        <c:v>8.2074999111231769E-3</c:v>
                      </c:pt>
                      <c:pt idx="58">
                        <c:v>7.3154416208547042E-3</c:v>
                      </c:pt>
                      <c:pt idx="59">
                        <c:v>7.6039907309553125E-3</c:v>
                      </c:pt>
                      <c:pt idx="60">
                        <c:v>6.3991907361263273E-3</c:v>
                      </c:pt>
                      <c:pt idx="61">
                        <c:v>6.1441420477866436E-3</c:v>
                      </c:pt>
                      <c:pt idx="62">
                        <c:v>6.8284418761735783E-3</c:v>
                      </c:pt>
                      <c:pt idx="63">
                        <c:v>6.6562276797978133E-3</c:v>
                      </c:pt>
                      <c:pt idx="64">
                        <c:v>6.8806238829799268E-3</c:v>
                      </c:pt>
                      <c:pt idx="65">
                        <c:v>7.7424381982890405E-3</c:v>
                      </c:pt>
                      <c:pt idx="66">
                        <c:v>7.3204381142600436E-3</c:v>
                      </c:pt>
                      <c:pt idx="67">
                        <c:v>8.4794823813817595E-3</c:v>
                      </c:pt>
                      <c:pt idx="68">
                        <c:v>8.2589902946509086E-3</c:v>
                      </c:pt>
                      <c:pt idx="69">
                        <c:v>7.6419847648965629E-3</c:v>
                      </c:pt>
                      <c:pt idx="70">
                        <c:v>7.7133900205871037E-3</c:v>
                      </c:pt>
                      <c:pt idx="71">
                        <c:v>7.7791006958247283E-3</c:v>
                      </c:pt>
                      <c:pt idx="72">
                        <c:v>6.7591438091636853E-3</c:v>
                      </c:pt>
                      <c:pt idx="73">
                        <c:v>6.7934017846466091E-3</c:v>
                      </c:pt>
                      <c:pt idx="74">
                        <c:v>6.4332431637563539E-3</c:v>
                      </c:pt>
                      <c:pt idx="75">
                        <c:v>6.7079507590080698E-3</c:v>
                      </c:pt>
                      <c:pt idx="76">
                        <c:v>7.1859206184534145E-3</c:v>
                      </c:pt>
                      <c:pt idx="77">
                        <c:v>7.1478296279777771E-3</c:v>
                      </c:pt>
                      <c:pt idx="78">
                        <c:v>7.096591331439449E-3</c:v>
                      </c:pt>
                      <c:pt idx="79">
                        <c:v>7.7272030948525774E-3</c:v>
                      </c:pt>
                      <c:pt idx="80">
                        <c:v>7.3502490166991469E-3</c:v>
                      </c:pt>
                      <c:pt idx="81">
                        <c:v>7.4689884524767542E-3</c:v>
                      </c:pt>
                      <c:pt idx="82">
                        <c:v>7.1022277379717332E-3</c:v>
                      </c:pt>
                      <c:pt idx="83">
                        <c:v>6.565288914313047E-3</c:v>
                      </c:pt>
                      <c:pt idx="84">
                        <c:v>6.4212464085683721E-3</c:v>
                      </c:pt>
                      <c:pt idx="85">
                        <c:v>7.2114072594589174E-3</c:v>
                      </c:pt>
                      <c:pt idx="86">
                        <c:v>6.5149361541221073E-3</c:v>
                      </c:pt>
                      <c:pt idx="87">
                        <c:v>6.2972861866025459E-3</c:v>
                      </c:pt>
                      <c:pt idx="88">
                        <c:v>6.5963473241612454E-3</c:v>
                      </c:pt>
                      <c:pt idx="89">
                        <c:v>6.5896961059023901E-3</c:v>
                      </c:pt>
                      <c:pt idx="90">
                        <c:v>6.6625233907639204E-3</c:v>
                      </c:pt>
                      <c:pt idx="91">
                        <c:v>7.198867547678376E-3</c:v>
                      </c:pt>
                      <c:pt idx="92">
                        <c:v>6.8990650158200738E-3</c:v>
                      </c:pt>
                      <c:pt idx="93">
                        <c:v>6.7415946764398851E-3</c:v>
                      </c:pt>
                      <c:pt idx="94">
                        <c:v>7.1543321795505743E-3</c:v>
                      </c:pt>
                      <c:pt idx="95">
                        <c:v>6.9714269093165528E-3</c:v>
                      </c:pt>
                      <c:pt idx="96">
                        <c:v>7.0099768273882814E-3</c:v>
                      </c:pt>
                      <c:pt idx="97">
                        <c:v>7.2600988310273836E-3</c:v>
                      </c:pt>
                      <c:pt idx="98">
                        <c:v>7.1672144710859462E-3</c:v>
                      </c:pt>
                      <c:pt idx="99">
                        <c:v>6.8471221684652103E-3</c:v>
                      </c:pt>
                      <c:pt idx="100">
                        <c:v>7.9416450938377663E-3</c:v>
                      </c:pt>
                      <c:pt idx="101">
                        <c:v>7.5860796271698065E-3</c:v>
                      </c:pt>
                      <c:pt idx="102">
                        <c:v>7.5519703183729407E-3</c:v>
                      </c:pt>
                      <c:pt idx="103">
                        <c:v>7.9358470930815037E-3</c:v>
                      </c:pt>
                      <c:pt idx="104">
                        <c:v>7.6296518937227107E-3</c:v>
                      </c:pt>
                      <c:pt idx="105">
                        <c:v>7.862741866154736E-3</c:v>
                      </c:pt>
                      <c:pt idx="106">
                        <c:v>8.4855971068170145E-3</c:v>
                      </c:pt>
                      <c:pt idx="107">
                        <c:v>8.0031090728692987E-3</c:v>
                      </c:pt>
                      <c:pt idx="108">
                        <c:v>8.4624180313298894E-3</c:v>
                      </c:pt>
                      <c:pt idx="109">
                        <c:v>8.6594660280462938E-3</c:v>
                      </c:pt>
                      <c:pt idx="110">
                        <c:v>8.8663518811183603E-3</c:v>
                      </c:pt>
                      <c:pt idx="111">
                        <c:v>9.0770448941073049E-3</c:v>
                      </c:pt>
                      <c:pt idx="112">
                        <c:v>8.4466658263767022E-3</c:v>
                      </c:pt>
                      <c:pt idx="113">
                        <c:v>7.5670696826612626E-3</c:v>
                      </c:pt>
                      <c:pt idx="114">
                        <c:v>8.339671058797675E-3</c:v>
                      </c:pt>
                      <c:pt idx="115">
                        <c:v>9.2319361896728361E-3</c:v>
                      </c:pt>
                      <c:pt idx="116">
                        <c:v>8.2370781178797547E-3</c:v>
                      </c:pt>
                      <c:pt idx="117">
                        <c:v>8.3649637867344064E-3</c:v>
                      </c:pt>
                      <c:pt idx="118">
                        <c:v>8.0806936916846834E-3</c:v>
                      </c:pt>
                      <c:pt idx="119">
                        <c:v>8.2561397725399704E-3</c:v>
                      </c:pt>
                      <c:pt idx="120">
                        <c:v>8.9972432025389685E-3</c:v>
                      </c:pt>
                      <c:pt idx="121">
                        <c:v>8.8859758836780135E-3</c:v>
                      </c:pt>
                      <c:pt idx="122">
                        <c:v>8.2180229269884966E-3</c:v>
                      </c:pt>
                      <c:pt idx="123">
                        <c:v>9.4423512605965407E-3</c:v>
                      </c:pt>
                      <c:pt idx="124">
                        <c:v>9.3128625770400458E-3</c:v>
                      </c:pt>
                      <c:pt idx="125">
                        <c:v>9.8810989699984163E-3</c:v>
                      </c:pt>
                      <c:pt idx="126">
                        <c:v>1.0595636309575749E-2</c:v>
                      </c:pt>
                      <c:pt idx="127">
                        <c:v>1.0827110339768015E-2</c:v>
                      </c:pt>
                      <c:pt idx="128">
                        <c:v>1.106121512392661E-2</c:v>
                      </c:pt>
                      <c:pt idx="129">
                        <c:v>1.2038769686216335E-2</c:v>
                      </c:pt>
                      <c:pt idx="130">
                        <c:v>1.2354085263576339E-2</c:v>
                      </c:pt>
                      <c:pt idx="131">
                        <c:v>1.3313793359770147E-2</c:v>
                      </c:pt>
                      <c:pt idx="132">
                        <c:v>1.4251020467524409E-2</c:v>
                      </c:pt>
                      <c:pt idx="133">
                        <c:v>1.5229570450233825E-2</c:v>
                      </c:pt>
                      <c:pt idx="134">
                        <c:v>1.6885555738695678E-2</c:v>
                      </c:pt>
                      <c:pt idx="135">
                        <c:v>1.7639800010988405E-2</c:v>
                      </c:pt>
                      <c:pt idx="136">
                        <c:v>1.8597730570718479E-2</c:v>
                      </c:pt>
                      <c:pt idx="137">
                        <c:v>1.9845037602975922E-2</c:v>
                      </c:pt>
                      <c:pt idx="138">
                        <c:v>2.1630634386604484E-2</c:v>
                      </c:pt>
                      <c:pt idx="139">
                        <c:v>2.3377351599944411E-2</c:v>
                      </c:pt>
                      <c:pt idx="140">
                        <c:v>2.3854616908573219E-2</c:v>
                      </c:pt>
                      <c:pt idx="141">
                        <c:v>2.5205311925330542E-2</c:v>
                      </c:pt>
                      <c:pt idx="142">
                        <c:v>2.7330928811280568E-2</c:v>
                      </c:pt>
                      <c:pt idx="143">
                        <c:v>2.9675732102631722E-2</c:v>
                      </c:pt>
                      <c:pt idx="144">
                        <c:v>3.2140548192245419E-2</c:v>
                      </c:pt>
                      <c:pt idx="145">
                        <c:v>3.4413836343833722E-2</c:v>
                      </c:pt>
                      <c:pt idx="146">
                        <c:v>3.7478011873943576E-2</c:v>
                      </c:pt>
                      <c:pt idx="147">
                        <c:v>4.186051186586387E-2</c:v>
                      </c:pt>
                      <c:pt idx="148">
                        <c:v>4.5792732784559344E-2</c:v>
                      </c:pt>
                      <c:pt idx="149">
                        <c:v>5.0225766522201433E-2</c:v>
                      </c:pt>
                      <c:pt idx="150">
                        <c:v>5.440741135748843E-2</c:v>
                      </c:pt>
                      <c:pt idx="151">
                        <c:v>5.9126260030961456E-2</c:v>
                      </c:pt>
                      <c:pt idx="152">
                        <c:v>6.3461574509480728E-2</c:v>
                      </c:pt>
                      <c:pt idx="153">
                        <c:v>6.8510392124543892E-2</c:v>
                      </c:pt>
                      <c:pt idx="154">
                        <c:v>7.3757873678563235E-2</c:v>
                      </c:pt>
                      <c:pt idx="155">
                        <c:v>7.943215789694813E-2</c:v>
                      </c:pt>
                      <c:pt idx="156">
                        <c:v>8.494168064456703E-2</c:v>
                      </c:pt>
                      <c:pt idx="157">
                        <c:v>9.0952662588028449E-2</c:v>
                      </c:pt>
                      <c:pt idx="158">
                        <c:v>9.7440024303771286E-2</c:v>
                      </c:pt>
                      <c:pt idx="159">
                        <c:v>0.1055717042050049</c:v>
                      </c:pt>
                      <c:pt idx="160">
                        <c:v>0.11312073997227043</c:v>
                      </c:pt>
                      <c:pt idx="161">
                        <c:v>0.12181728864283474</c:v>
                      </c:pt>
                      <c:pt idx="162">
                        <c:v>0.13011838392848485</c:v>
                      </c:pt>
                      <c:pt idx="163">
                        <c:v>0.14019210321346273</c:v>
                      </c:pt>
                      <c:pt idx="164">
                        <c:v>0.14973320793621553</c:v>
                      </c:pt>
                      <c:pt idx="165">
                        <c:v>0.15948341558479334</c:v>
                      </c:pt>
                      <c:pt idx="166">
                        <c:v>0.16885445854623374</c:v>
                      </c:pt>
                      <c:pt idx="167">
                        <c:v>0.17932725092674287</c:v>
                      </c:pt>
                      <c:pt idx="168">
                        <c:v>0.18804144568656539</c:v>
                      </c:pt>
                      <c:pt idx="169">
                        <c:v>0.19786779653348069</c:v>
                      </c:pt>
                      <c:pt idx="170">
                        <c:v>0.20633074459386525</c:v>
                      </c:pt>
                      <c:pt idx="171">
                        <c:v>0.21532249359278902</c:v>
                      </c:pt>
                      <c:pt idx="172">
                        <c:v>0.22345223436333492</c:v>
                      </c:pt>
                      <c:pt idx="173">
                        <c:v>0.23116066667313043</c:v>
                      </c:pt>
                      <c:pt idx="174">
                        <c:v>0.23661085202170531</c:v>
                      </c:pt>
                      <c:pt idx="175">
                        <c:v>0.24169059877123752</c:v>
                      </c:pt>
                      <c:pt idx="176">
                        <c:v>0.2450142041322875</c:v>
                      </c:pt>
                      <c:pt idx="177">
                        <c:v>0.24736876125099785</c:v>
                      </c:pt>
                      <c:pt idx="178">
                        <c:v>0.24811797671104044</c:v>
                      </c:pt>
                      <c:pt idx="179">
                        <c:v>0.24849100081766679</c:v>
                      </c:pt>
                      <c:pt idx="180">
                        <c:v>0.24699463830364848</c:v>
                      </c:pt>
                      <c:pt idx="181">
                        <c:v>0.24498854296952011</c:v>
                      </c:pt>
                      <c:pt idx="182">
                        <c:v>0.24174069298067011</c:v>
                      </c:pt>
                      <c:pt idx="183">
                        <c:v>0.23846860385822369</c:v>
                      </c:pt>
                      <c:pt idx="184">
                        <c:v>0.23369595077193558</c:v>
                      </c:pt>
                      <c:pt idx="185">
                        <c:v>0.22944563485522773</c:v>
                      </c:pt>
                      <c:pt idx="186">
                        <c:v>0.22462702437164084</c:v>
                      </c:pt>
                      <c:pt idx="187">
                        <c:v>0.21944411586952237</c:v>
                      </c:pt>
                      <c:pt idx="188">
                        <c:v>0.21455013783987306</c:v>
                      </c:pt>
                      <c:pt idx="189">
                        <c:v>0.21080503010500393</c:v>
                      </c:pt>
                      <c:pt idx="190">
                        <c:v>0.20625654052621542</c:v>
                      </c:pt>
                      <c:pt idx="191">
                        <c:v>0.20297281661964273</c:v>
                      </c:pt>
                      <c:pt idx="192">
                        <c:v>0.20006935624093053</c:v>
                      </c:pt>
                      <c:pt idx="193">
                        <c:v>0.19656049926151439</c:v>
                      </c:pt>
                      <c:pt idx="194">
                        <c:v>0.1940760203867273</c:v>
                      </c:pt>
                      <c:pt idx="195">
                        <c:v>0.19179553806028757</c:v>
                      </c:pt>
                      <c:pt idx="196">
                        <c:v>0.1898772853463126</c:v>
                      </c:pt>
                      <c:pt idx="197">
                        <c:v>0.1888923362323337</c:v>
                      </c:pt>
                      <c:pt idx="198">
                        <c:v>0.18813769120636553</c:v>
                      </c:pt>
                      <c:pt idx="199">
                        <c:v>0.18690117220450073</c:v>
                      </c:pt>
                      <c:pt idx="200">
                        <c:v>0.18646383359673191</c:v>
                      </c:pt>
                      <c:pt idx="201">
                        <c:v>0.18630773357637104</c:v>
                      </c:pt>
                      <c:pt idx="202">
                        <c:v>0.18551411202357984</c:v>
                      </c:pt>
                      <c:pt idx="203">
                        <c:v>0.18563963841676442</c:v>
                      </c:pt>
                      <c:pt idx="204">
                        <c:v>0.1844890875420549</c:v>
                      </c:pt>
                      <c:pt idx="205">
                        <c:v>0.18357155553831883</c:v>
                      </c:pt>
                      <c:pt idx="206">
                        <c:v>0.18189252691351801</c:v>
                      </c:pt>
                      <c:pt idx="207">
                        <c:v>0.18077235575291598</c:v>
                      </c:pt>
                      <c:pt idx="208">
                        <c:v>0.17884705753077562</c:v>
                      </c:pt>
                      <c:pt idx="209">
                        <c:v>0.17851229893638682</c:v>
                      </c:pt>
                      <c:pt idx="210">
                        <c:v>0.17662481376265687</c:v>
                      </c:pt>
                      <c:pt idx="211">
                        <c:v>0.17570295103371825</c:v>
                      </c:pt>
                      <c:pt idx="212">
                        <c:v>0.17396846327124882</c:v>
                      </c:pt>
                      <c:pt idx="213">
                        <c:v>0.17267971701619497</c:v>
                      </c:pt>
                      <c:pt idx="214">
                        <c:v>0.1711682292828125</c:v>
                      </c:pt>
                      <c:pt idx="215">
                        <c:v>0.17059017442480537</c:v>
                      </c:pt>
                      <c:pt idx="216">
                        <c:v>0.16861226112333838</c:v>
                      </c:pt>
                      <c:pt idx="217">
                        <c:v>0.16766564215928664</c:v>
                      </c:pt>
                      <c:pt idx="218">
                        <c:v>0.16635601793049509</c:v>
                      </c:pt>
                      <c:pt idx="219">
                        <c:v>0.16586341409812647</c:v>
                      </c:pt>
                      <c:pt idx="220">
                        <c:v>0.16666938144962945</c:v>
                      </c:pt>
                      <c:pt idx="221">
                        <c:v>0.16666524463749569</c:v>
                      </c:pt>
                      <c:pt idx="222">
                        <c:v>0.16697569946059845</c:v>
                      </c:pt>
                      <c:pt idx="223">
                        <c:v>0.16834666485681135</c:v>
                      </c:pt>
                      <c:pt idx="224">
                        <c:v>0.16970457343972697</c:v>
                      </c:pt>
                      <c:pt idx="225">
                        <c:v>0.17152936005455421</c:v>
                      </c:pt>
                      <c:pt idx="226">
                        <c:v>0.17346674552464794</c:v>
                      </c:pt>
                      <c:pt idx="227">
                        <c:v>0.17526412575908887</c:v>
                      </c:pt>
                      <c:pt idx="228">
                        <c:v>0.17838451022406657</c:v>
                      </c:pt>
                      <c:pt idx="229">
                        <c:v>0.18142771728767326</c:v>
                      </c:pt>
                      <c:pt idx="230">
                        <c:v>0.1849068409298778</c:v>
                      </c:pt>
                      <c:pt idx="231">
                        <c:v>0.18854768807143757</c:v>
                      </c:pt>
                      <c:pt idx="232">
                        <c:v>0.1926821732483994</c:v>
                      </c:pt>
                      <c:pt idx="233">
                        <c:v>0.19691949698949962</c:v>
                      </c:pt>
                      <c:pt idx="234">
                        <c:v>0.20162932224150579</c:v>
                      </c:pt>
                      <c:pt idx="235">
                        <c:v>0.2062357918278569</c:v>
                      </c:pt>
                      <c:pt idx="236">
                        <c:v>0.21114302058387224</c:v>
                      </c:pt>
                      <c:pt idx="237">
                        <c:v>0.2155891887000391</c:v>
                      </c:pt>
                      <c:pt idx="238">
                        <c:v>0.22097551201129867</c:v>
                      </c:pt>
                      <c:pt idx="239">
                        <c:v>0.22520915140409223</c:v>
                      </c:pt>
                      <c:pt idx="240">
                        <c:v>0.23073270053035222</c:v>
                      </c:pt>
                      <c:pt idx="241">
                        <c:v>0.2363208227085131</c:v>
                      </c:pt>
                      <c:pt idx="242">
                        <c:v>0.24199012982479953</c:v>
                      </c:pt>
                      <c:pt idx="243">
                        <c:v>0.24757443837927456</c:v>
                      </c:pt>
                      <c:pt idx="244">
                        <c:v>0.25338420319504101</c:v>
                      </c:pt>
                      <c:pt idx="245">
                        <c:v>0.25811413076850981</c:v>
                      </c:pt>
                      <c:pt idx="246">
                        <c:v>0.26445243797205714</c:v>
                      </c:pt>
                      <c:pt idx="247">
                        <c:v>0.2695242989234593</c:v>
                      </c:pt>
                      <c:pt idx="248">
                        <c:v>0.27437283665732654</c:v>
                      </c:pt>
                      <c:pt idx="249">
                        <c:v>0.2795459202306273</c:v>
                      </c:pt>
                      <c:pt idx="250">
                        <c:v>0.28491983310548546</c:v>
                      </c:pt>
                      <c:pt idx="251">
                        <c:v>0.29080528865576227</c:v>
                      </c:pt>
                      <c:pt idx="252">
                        <c:v>0.29713157324904577</c:v>
                      </c:pt>
                      <c:pt idx="253">
                        <c:v>0.30297430328650332</c:v>
                      </c:pt>
                      <c:pt idx="254">
                        <c:v>0.30888322231810145</c:v>
                      </c:pt>
                      <c:pt idx="255">
                        <c:v>0.31437774912173538</c:v>
                      </c:pt>
                      <c:pt idx="256">
                        <c:v>0.31990045795803074</c:v>
                      </c:pt>
                      <c:pt idx="257">
                        <c:v>0.3252304172039675</c:v>
                      </c:pt>
                      <c:pt idx="258">
                        <c:v>0.32989034215960983</c:v>
                      </c:pt>
                      <c:pt idx="259">
                        <c:v>0.33516981936997642</c:v>
                      </c:pt>
                      <c:pt idx="260">
                        <c:v>0.340312006127653</c:v>
                      </c:pt>
                      <c:pt idx="261">
                        <c:v>0.34520876357795466</c:v>
                      </c:pt>
                      <c:pt idx="262">
                        <c:v>0.351099971882605</c:v>
                      </c:pt>
                      <c:pt idx="263">
                        <c:v>0.35572285944211207</c:v>
                      </c:pt>
                      <c:pt idx="264">
                        <c:v>0.36049454296305633</c:v>
                      </c:pt>
                      <c:pt idx="265">
                        <c:v>0.36478260729048501</c:v>
                      </c:pt>
                      <c:pt idx="266">
                        <c:v>0.36909904756364387</c:v>
                      </c:pt>
                      <c:pt idx="267">
                        <c:v>0.37224645058287037</c:v>
                      </c:pt>
                      <c:pt idx="268">
                        <c:v>0.3761958780545348</c:v>
                      </c:pt>
                      <c:pt idx="269">
                        <c:v>0.37902002798811957</c:v>
                      </c:pt>
                      <c:pt idx="270">
                        <c:v>0.38207267215440649</c:v>
                      </c:pt>
                      <c:pt idx="271">
                        <c:v>0.38429226577725206</c:v>
                      </c:pt>
                      <c:pt idx="272">
                        <c:v>0.38776764043346035</c:v>
                      </c:pt>
                      <c:pt idx="273">
                        <c:v>0.38945765746549155</c:v>
                      </c:pt>
                      <c:pt idx="274">
                        <c:v>0.39223339376957311</c:v>
                      </c:pt>
                      <c:pt idx="275">
                        <c:v>0.39410575372393886</c:v>
                      </c:pt>
                      <c:pt idx="276">
                        <c:v>0.39500557500072719</c:v>
                      </c:pt>
                      <c:pt idx="277">
                        <c:v>0.39638578358655147</c:v>
                      </c:pt>
                      <c:pt idx="278">
                        <c:v>0.39698542743288184</c:v>
                      </c:pt>
                      <c:pt idx="279">
                        <c:v>0.39629031371902645</c:v>
                      </c:pt>
                      <c:pt idx="280">
                        <c:v>0.39592821338194084</c:v>
                      </c:pt>
                      <c:pt idx="281">
                        <c:v>0.39484507961747412</c:v>
                      </c:pt>
                      <c:pt idx="282">
                        <c:v>0.39422436388433729</c:v>
                      </c:pt>
                      <c:pt idx="283">
                        <c:v>0.39365729743356048</c:v>
                      </c:pt>
                      <c:pt idx="284">
                        <c:v>0.3927040854251706</c:v>
                      </c:pt>
                      <c:pt idx="285">
                        <c:v>0.391657536593012</c:v>
                      </c:pt>
                      <c:pt idx="286">
                        <c:v>0.39113061014747086</c:v>
                      </c:pt>
                      <c:pt idx="287">
                        <c:v>0.38988284418761737</c:v>
                      </c:pt>
                      <c:pt idx="288">
                        <c:v>0.38825093643852793</c:v>
                      </c:pt>
                      <c:pt idx="289">
                        <c:v>0.38638400605008777</c:v>
                      </c:pt>
                      <c:pt idx="290">
                        <c:v>0.38446290927777077</c:v>
                      </c:pt>
                      <c:pt idx="291">
                        <c:v>0.38216691390582935</c:v>
                      </c:pt>
                      <c:pt idx="292">
                        <c:v>0.3807063606718441</c:v>
                      </c:pt>
                      <c:pt idx="293">
                        <c:v>0.37827928006541334</c:v>
                      </c:pt>
                      <c:pt idx="294">
                        <c:v>0.37607216151665873</c:v>
                      </c:pt>
                      <c:pt idx="295">
                        <c:v>0.3743593920178917</c:v>
                      </c:pt>
                      <c:pt idx="296">
                        <c:v>0.37138405452835493</c:v>
                      </c:pt>
                      <c:pt idx="297">
                        <c:v>0.36926477859975371</c:v>
                      </c:pt>
                      <c:pt idx="298">
                        <c:v>0.36641664808333091</c:v>
                      </c:pt>
                      <c:pt idx="299">
                        <c:v>0.36247523568517565</c:v>
                      </c:pt>
                      <c:pt idx="300">
                        <c:v>0.35370441830927196</c:v>
                      </c:pt>
                      <c:pt idx="301">
                        <c:v>0.35159464412104052</c:v>
                      </c:pt>
                      <c:pt idx="302">
                        <c:v>0.3482659970202025</c:v>
                      </c:pt>
                      <c:pt idx="303">
                        <c:v>0.34521386995543235</c:v>
                      </c:pt>
                      <c:pt idx="304">
                        <c:v>0.34186072517023952</c:v>
                      </c:pt>
                      <c:pt idx="305">
                        <c:v>0.33914380916368525</c:v>
                      </c:pt>
                      <c:pt idx="306">
                        <c:v>0.33739109357275132</c:v>
                      </c:pt>
                      <c:pt idx="307">
                        <c:v>0.3399910153611469</c:v>
                      </c:pt>
                      <c:pt idx="308">
                        <c:v>0.33547943390311458</c:v>
                      </c:pt>
                      <c:pt idx="309">
                        <c:v>0.33202726417746919</c:v>
                      </c:pt>
                      <c:pt idx="310">
                        <c:v>0.32894333536942055</c:v>
                      </c:pt>
                      <c:pt idx="311">
                        <c:v>0.32526525691865671</c:v>
                      </c:pt>
                      <c:pt idx="312">
                        <c:v>0.32164128021408006</c:v>
                      </c:pt>
                      <c:pt idx="313">
                        <c:v>0.31696345061842113</c:v>
                      </c:pt>
                      <c:pt idx="314">
                        <c:v>0.31225653406244647</c:v>
                      </c:pt>
                      <c:pt idx="315">
                        <c:v>0.3092305852619604</c:v>
                      </c:pt>
                      <c:pt idx="316">
                        <c:v>0.30656421592866584</c:v>
                      </c:pt>
                      <c:pt idx="317">
                        <c:v>0.30212289563921824</c:v>
                      </c:pt>
                      <c:pt idx="318">
                        <c:v>0.29921381178151163</c:v>
                      </c:pt>
                      <c:pt idx="319">
                        <c:v>0.29516548864477388</c:v>
                      </c:pt>
                      <c:pt idx="320">
                        <c:v>0.29212803433554069</c:v>
                      </c:pt>
                      <c:pt idx="321">
                        <c:v>0.28943199630272415</c:v>
                      </c:pt>
                      <c:pt idx="322">
                        <c:v>0.28594375874628736</c:v>
                      </c:pt>
                      <c:pt idx="323">
                        <c:v>0.28223368463917625</c:v>
                      </c:pt>
                      <c:pt idx="324">
                        <c:v>0.27991519535125736</c:v>
                      </c:pt>
                      <c:pt idx="325">
                        <c:v>0.27635424039403139</c:v>
                      </c:pt>
                      <c:pt idx="326">
                        <c:v>0.27376181657762827</c:v>
                      </c:pt>
                      <c:pt idx="327">
                        <c:v>0.27133867887026247</c:v>
                      </c:pt>
                      <c:pt idx="328">
                        <c:v>0.26952720761949084</c:v>
                      </c:pt>
                      <c:pt idx="329">
                        <c:v>0.26699237598451281</c:v>
                      </c:pt>
                      <c:pt idx="330">
                        <c:v>0.26448146029468322</c:v>
                      </c:pt>
                      <c:pt idx="331">
                        <c:v>0.2617384306615344</c:v>
                      </c:pt>
                      <c:pt idx="332">
                        <c:v>0.2592550506274704</c:v>
                      </c:pt>
                      <c:pt idx="333">
                        <c:v>0.25711993846491948</c:v>
                      </c:pt>
                      <c:pt idx="334">
                        <c:v>0.25484255874758011</c:v>
                      </c:pt>
                      <c:pt idx="335">
                        <c:v>0.25216675231160535</c:v>
                      </c:pt>
                      <c:pt idx="336">
                        <c:v>0.25007507667645928</c:v>
                      </c:pt>
                      <c:pt idx="337">
                        <c:v>0.24802114945203399</c:v>
                      </c:pt>
                      <c:pt idx="338">
                        <c:v>0.24650022461597135</c:v>
                      </c:pt>
                      <c:pt idx="339">
                        <c:v>0.24514018298929924</c:v>
                      </c:pt>
                      <c:pt idx="340">
                        <c:v>0.24323608592934454</c:v>
                      </c:pt>
                      <c:pt idx="341">
                        <c:v>0.24170805094742692</c:v>
                      </c:pt>
                      <c:pt idx="342">
                        <c:v>0.23947986051186584</c:v>
                      </c:pt>
                      <c:pt idx="343">
                        <c:v>0.23802725771370026</c:v>
                      </c:pt>
                      <c:pt idx="344">
                        <c:v>0.23706202309504648</c:v>
                      </c:pt>
                      <c:pt idx="345">
                        <c:v>0.23567644958098616</c:v>
                      </c:pt>
                      <c:pt idx="346">
                        <c:v>0.23396768761897374</c:v>
                      </c:pt>
                      <c:pt idx="347">
                        <c:v>0.23284001848637922</c:v>
                      </c:pt>
                      <c:pt idx="348">
                        <c:v>0.23089914258104757</c:v>
                      </c:pt>
                      <c:pt idx="349">
                        <c:v>0.22974484272034179</c:v>
                      </c:pt>
                      <c:pt idx="350">
                        <c:v>0.22743663082506776</c:v>
                      </c:pt>
                      <c:pt idx="351">
                        <c:v>0.22470833858514561</c:v>
                      </c:pt>
                      <c:pt idx="352">
                        <c:v>0.2229157415397344</c:v>
                      </c:pt>
                      <c:pt idx="353">
                        <c:v>0.22089316359476047</c:v>
                      </c:pt>
                      <c:pt idx="354">
                        <c:v>0.21855935517440864</c:v>
                      </c:pt>
                      <c:pt idx="355">
                        <c:v>0.21681148741019399</c:v>
                      </c:pt>
                      <c:pt idx="356">
                        <c:v>0.21481909526625881</c:v>
                      </c:pt>
                      <c:pt idx="357">
                        <c:v>0.21384002818203265</c:v>
                      </c:pt>
                      <c:pt idx="358">
                        <c:v>0.21238503378935222</c:v>
                      </c:pt>
                      <c:pt idx="359">
                        <c:v>0.21055268456484291</c:v>
                      </c:pt>
                      <c:pt idx="360">
                        <c:v>0.20884560318275983</c:v>
                      </c:pt>
                      <c:pt idx="361">
                        <c:v>0.20730283080761561</c:v>
                      </c:pt>
                      <c:pt idx="362">
                        <c:v>0.20541670302536705</c:v>
                      </c:pt>
                      <c:pt idx="363">
                        <c:v>0.20510547254998918</c:v>
                      </c:pt>
                      <c:pt idx="364">
                        <c:v>0.2038999150014382</c:v>
                      </c:pt>
                      <c:pt idx="365">
                        <c:v>0.202830742977923</c:v>
                      </c:pt>
                      <c:pt idx="366">
                        <c:v>0.20201301156691456</c:v>
                      </c:pt>
                      <c:pt idx="367">
                        <c:v>0.20091378301773979</c:v>
                      </c:pt>
                      <c:pt idx="368">
                        <c:v>0.2005035276019094</c:v>
                      </c:pt>
                      <c:pt idx="369">
                        <c:v>0.19965625676675811</c:v>
                      </c:pt>
                      <c:pt idx="370">
                        <c:v>0.19781983536780459</c:v>
                      </c:pt>
                      <c:pt idx="371">
                        <c:v>0.19617920153062049</c:v>
                      </c:pt>
                      <c:pt idx="372">
                        <c:v>0.19480235410465488</c:v>
                      </c:pt>
                      <c:pt idx="373">
                        <c:v>0.19325634984503115</c:v>
                      </c:pt>
                      <c:pt idx="374">
                        <c:v>0.19224858362662683</c:v>
                      </c:pt>
                      <c:pt idx="375">
                        <c:v>0.19030925902584539</c:v>
                      </c:pt>
                      <c:pt idx="376">
                        <c:v>0.18826993991926752</c:v>
                      </c:pt>
                      <c:pt idx="377">
                        <c:v>0.18720761949084891</c:v>
                      </c:pt>
                      <c:pt idx="378">
                        <c:v>0.18578888684202871</c:v>
                      </c:pt>
                      <c:pt idx="379">
                        <c:v>0.18442936231687335</c:v>
                      </c:pt>
                      <c:pt idx="380">
                        <c:v>0.18174870805417928</c:v>
                      </c:pt>
                      <c:pt idx="381">
                        <c:v>0.17965153821541802</c:v>
                      </c:pt>
                      <c:pt idx="382">
                        <c:v>0.17867104910202092</c:v>
                      </c:pt>
                      <c:pt idx="383">
                        <c:v>0.17783883884854421</c:v>
                      </c:pt>
                      <c:pt idx="384">
                        <c:v>0.17577980524664127</c:v>
                      </c:pt>
                      <c:pt idx="385">
                        <c:v>0.17425875113519942</c:v>
                      </c:pt>
                      <c:pt idx="386">
                        <c:v>0.17213637259749787</c:v>
                      </c:pt>
                      <c:pt idx="387">
                        <c:v>0.17248444655594231</c:v>
                      </c:pt>
                      <c:pt idx="388">
                        <c:v>0.17184524444358262</c:v>
                      </c:pt>
                      <c:pt idx="389">
                        <c:v>0.17051513006719088</c:v>
                      </c:pt>
                      <c:pt idx="390">
                        <c:v>0.16860424604982918</c:v>
                      </c:pt>
                      <c:pt idx="391">
                        <c:v>0.16765769172346701</c:v>
                      </c:pt>
                      <c:pt idx="392">
                        <c:v>0.16711363629018444</c:v>
                      </c:pt>
                      <c:pt idx="393">
                        <c:v>0.16579955206081112</c:v>
                      </c:pt>
                      <c:pt idx="394">
                        <c:v>0.16309827837513774</c:v>
                      </c:pt>
                      <c:pt idx="395">
                        <c:v>0.16093944418050721</c:v>
                      </c:pt>
                      <c:pt idx="396">
                        <c:v>0.15912907177045862</c:v>
                      </c:pt>
                      <c:pt idx="397">
                        <c:v>0.15911814800091786</c:v>
                      </c:pt>
                      <c:pt idx="398">
                        <c:v>0.15742735531661156</c:v>
                      </c:pt>
                      <c:pt idx="399">
                        <c:v>0.15500570427610635</c:v>
                      </c:pt>
                      <c:pt idx="400">
                        <c:v>0.15386452586638744</c:v>
                      </c:pt>
                      <c:pt idx="401">
                        <c:v>0.15264733353371016</c:v>
                      </c:pt>
                      <c:pt idx="402">
                        <c:v>0.15131482756280359</c:v>
                      </c:pt>
                      <c:pt idx="403">
                        <c:v>0.14948377109208608</c:v>
                      </c:pt>
                      <c:pt idx="404">
                        <c:v>0.14743404531748416</c:v>
                      </c:pt>
                      <c:pt idx="405">
                        <c:v>0.14540985143027046</c:v>
                      </c:pt>
                      <c:pt idx="406">
                        <c:v>0.14363910192394083</c:v>
                      </c:pt>
                      <c:pt idx="407">
                        <c:v>0.14254549685376047</c:v>
                      </c:pt>
                      <c:pt idx="408">
                        <c:v>0.1414476903337567</c:v>
                      </c:pt>
                      <c:pt idx="409">
                        <c:v>0.13990381911788946</c:v>
                      </c:pt>
                      <c:pt idx="410">
                        <c:v>0.13829647369084438</c:v>
                      </c:pt>
                      <c:pt idx="411">
                        <c:v>0.13637511836776905</c:v>
                      </c:pt>
                      <c:pt idx="412">
                        <c:v>0.13506859674807783</c:v>
                      </c:pt>
                      <c:pt idx="413">
                        <c:v>0.13310270605687469</c:v>
                      </c:pt>
                      <c:pt idx="414">
                        <c:v>0.13107075564691015</c:v>
                      </c:pt>
                      <c:pt idx="415">
                        <c:v>0.12921481366570034</c:v>
                      </c:pt>
                      <c:pt idx="416">
                        <c:v>0.12749609749949098</c:v>
                      </c:pt>
                      <c:pt idx="417">
                        <c:v>0.12582734626733502</c:v>
                      </c:pt>
                      <c:pt idx="418">
                        <c:v>0.12305374300700996</c:v>
                      </c:pt>
                      <c:pt idx="419">
                        <c:v>0.12102599404686878</c:v>
                      </c:pt>
                      <c:pt idx="420">
                        <c:v>0.11950338863087677</c:v>
                      </c:pt>
                      <c:pt idx="421">
                        <c:v>0.11716473238380566</c:v>
                      </c:pt>
                      <c:pt idx="422">
                        <c:v>0.11469958017820611</c:v>
                      </c:pt>
                      <c:pt idx="423">
                        <c:v>0.11198828765064622</c:v>
                      </c:pt>
                      <c:pt idx="424">
                        <c:v>0.10943477572337654</c:v>
                      </c:pt>
                      <c:pt idx="425">
                        <c:v>0.10788095030331235</c:v>
                      </c:pt>
                      <c:pt idx="426">
                        <c:v>0.10531677315726026</c:v>
                      </c:pt>
                      <c:pt idx="427">
                        <c:v>0.1036143456888277</c:v>
                      </c:pt>
                      <c:pt idx="428">
                        <c:v>0.10166474369540135</c:v>
                      </c:pt>
                      <c:pt idx="429">
                        <c:v>9.9983000287637708E-2</c:v>
                      </c:pt>
                      <c:pt idx="430">
                        <c:v>9.82836107906159E-2</c:v>
                      </c:pt>
                      <c:pt idx="431">
                        <c:v>9.695323786346581E-2</c:v>
                      </c:pt>
                      <c:pt idx="432">
                        <c:v>9.5167621688530366E-2</c:v>
                      </c:pt>
                      <c:pt idx="433">
                        <c:v>9.3489562629073389E-2</c:v>
                      </c:pt>
                      <c:pt idx="434">
                        <c:v>9.0706134439930572E-2</c:v>
                      </c:pt>
                      <c:pt idx="435">
                        <c:v>8.8471997336927191E-2</c:v>
                      </c:pt>
                      <c:pt idx="436">
                        <c:v>8.6185051241528421E-2</c:v>
                      </c:pt>
                      <c:pt idx="437">
                        <c:v>8.4144891844985886E-2</c:v>
                      </c:pt>
                      <c:pt idx="438">
                        <c:v>8.2213776230782395E-2</c:v>
                      </c:pt>
                      <c:pt idx="439">
                        <c:v>8.0160107557115473E-2</c:v>
                      </c:pt>
                      <c:pt idx="440">
                        <c:v>7.8480238642349959E-2</c:v>
                      </c:pt>
                      <c:pt idx="441">
                        <c:v>7.7544866636286944E-2</c:v>
                      </c:pt>
                      <c:pt idx="442">
                        <c:v>7.6016831654369343E-2</c:v>
                      </c:pt>
                      <c:pt idx="443">
                        <c:v>7.4303674329464761E-2</c:v>
                      </c:pt>
                      <c:pt idx="444">
                        <c:v>7.238787784769421E-2</c:v>
                      </c:pt>
                      <c:pt idx="445">
                        <c:v>7.0106232042841859E-2</c:v>
                      </c:pt>
                      <c:pt idx="446">
                        <c:v>6.8914636235242396E-2</c:v>
                      </c:pt>
                      <c:pt idx="447">
                        <c:v>6.6920304960619487E-2</c:v>
                      </c:pt>
                      <c:pt idx="448">
                        <c:v>6.4855777155101366E-2</c:v>
                      </c:pt>
                      <c:pt idx="449">
                        <c:v>6.2520811720105873E-2</c:v>
                      </c:pt>
                      <c:pt idx="450">
                        <c:v>6.0653079824314754E-2</c:v>
                      </c:pt>
                      <c:pt idx="451">
                        <c:v>5.8962578009611619E-2</c:v>
                      </c:pt>
                      <c:pt idx="452">
                        <c:v>5.7166238441973126E-2</c:v>
                      </c:pt>
                      <c:pt idx="453">
                        <c:v>5.4650714084875755E-2</c:v>
                      </c:pt>
                      <c:pt idx="454">
                        <c:v>5.275670050449717E-2</c:v>
                      </c:pt>
                      <c:pt idx="455">
                        <c:v>5.0741155140150665E-2</c:v>
                      </c:pt>
                      <c:pt idx="456">
                        <c:v>4.9925795932350192E-2</c:v>
                      </c:pt>
                      <c:pt idx="457">
                        <c:v>4.8304811952801556E-2</c:v>
                      </c:pt>
                      <c:pt idx="458">
                        <c:v>4.7454341552015562E-2</c:v>
                      </c:pt>
                      <c:pt idx="459">
                        <c:v>4.6049964934053396E-2</c:v>
                      </c:pt>
                      <c:pt idx="460">
                        <c:v>4.4273811716873987E-2</c:v>
                      </c:pt>
                      <c:pt idx="461">
                        <c:v>4.3557335246608944E-2</c:v>
                      </c:pt>
                      <c:pt idx="462">
                        <c:v>4.2164696833076401E-2</c:v>
                      </c:pt>
                      <c:pt idx="463">
                        <c:v>4.0362268395078484E-2</c:v>
                      </c:pt>
                      <c:pt idx="464">
                        <c:v>3.887569202726418E-2</c:v>
                      </c:pt>
                      <c:pt idx="465">
                        <c:v>3.7378631426198294E-2</c:v>
                      </c:pt>
                      <c:pt idx="466">
                        <c:v>3.6588791178248127E-2</c:v>
                      </c:pt>
                      <c:pt idx="467">
                        <c:v>3.6125907755553188E-2</c:v>
                      </c:pt>
                      <c:pt idx="468">
                        <c:v>3.4789245581205948E-2</c:v>
                      </c:pt>
                      <c:pt idx="469">
                        <c:v>3.461261663063115E-2</c:v>
                      </c:pt>
                      <c:pt idx="470">
                        <c:v>3.3655241955031563E-2</c:v>
                      </c:pt>
                      <c:pt idx="471">
                        <c:v>3.3404596386106773E-2</c:v>
                      </c:pt>
                      <c:pt idx="472">
                        <c:v>3.2706192613851208E-2</c:v>
                      </c:pt>
                      <c:pt idx="473">
                        <c:v>3.1662455521189847E-2</c:v>
                      </c:pt>
                      <c:pt idx="474">
                        <c:v>3.1134604756687577E-2</c:v>
                      </c:pt>
                      <c:pt idx="475">
                        <c:v>2.9898589928801584E-2</c:v>
                      </c:pt>
                      <c:pt idx="476">
                        <c:v>2.8688165162224444E-2</c:v>
                      </c:pt>
                      <c:pt idx="477">
                        <c:v>2.8688352611524252E-2</c:v>
                      </c:pt>
                      <c:pt idx="478">
                        <c:v>2.7430587201091084E-2</c:v>
                      </c:pt>
                      <c:pt idx="479">
                        <c:v>2.6192594459903625E-2</c:v>
                      </c:pt>
                      <c:pt idx="480">
                        <c:v>2.6020548321520794E-2</c:v>
                      </c:pt>
                      <c:pt idx="481">
                        <c:v>2.4596715758991913E-2</c:v>
                      </c:pt>
                      <c:pt idx="482">
                        <c:v>2.445970324836709E-2</c:v>
                      </c:pt>
                      <c:pt idx="483">
                        <c:v>2.3824838324978913E-2</c:v>
                      </c:pt>
                      <c:pt idx="484">
                        <c:v>2.337155359918815E-2</c:v>
                      </c:pt>
                      <c:pt idx="485">
                        <c:v>2.3825840209167563E-2</c:v>
                      </c:pt>
                      <c:pt idx="486">
                        <c:v>2.3326236115016306E-2</c:v>
                      </c:pt>
                      <c:pt idx="487">
                        <c:v>2.2559161261339875E-2</c:v>
                      </c:pt>
                      <c:pt idx="488">
                        <c:v>2.2936800499002964E-2</c:v>
                      </c:pt>
                      <c:pt idx="489">
                        <c:v>2.2698720496934558E-2</c:v>
                      </c:pt>
                      <c:pt idx="490">
                        <c:v>2.2196867011185551E-2</c:v>
                      </c:pt>
                      <c:pt idx="491">
                        <c:v>2.1281733065733298E-2</c:v>
                      </c:pt>
                      <c:pt idx="492">
                        <c:v>2.0040702353135088E-2</c:v>
                      </c:pt>
                      <c:pt idx="493">
                        <c:v>2.0306570097958419E-2</c:v>
                      </c:pt>
                      <c:pt idx="494">
                        <c:v>2.0448359333843969E-2</c:v>
                      </c:pt>
                      <c:pt idx="495">
                        <c:v>1.9407143111076639E-2</c:v>
                      </c:pt>
                      <c:pt idx="496">
                        <c:v>1.8784708015396698E-2</c:v>
                      </c:pt>
                      <c:pt idx="497">
                        <c:v>1.81488993817405E-2</c:v>
                      </c:pt>
                      <c:pt idx="498">
                        <c:v>1.7772210318114386E-2</c:v>
                      </c:pt>
                      <c:pt idx="499">
                        <c:v>1.7010771870970245E-2</c:v>
                      </c:pt>
                      <c:pt idx="500">
                        <c:v>1.6607296948777862E-2</c:v>
                      </c:pt>
                      <c:pt idx="501">
                        <c:v>1.5744487213049056E-2</c:v>
                      </c:pt>
                      <c:pt idx="502">
                        <c:v>1.5775649043200599E-2</c:v>
                      </c:pt>
                      <c:pt idx="503">
                        <c:v>1.6331552564985117E-2</c:v>
                      </c:pt>
                      <c:pt idx="504">
                        <c:v>1.6530210040172324E-2</c:v>
                      </c:pt>
                      <c:pt idx="505">
                        <c:v>1.6821894078218068E-2</c:v>
                      </c:pt>
                      <c:pt idx="506">
                        <c:v>1.7255600047831891E-2</c:v>
                      </c:pt>
                      <c:pt idx="507">
                        <c:v>1.7214076796039E-2</c:v>
                      </c:pt>
                      <c:pt idx="508">
                        <c:v>1.7529392373399004E-2</c:v>
                      </c:pt>
                      <c:pt idx="509">
                        <c:v>1.7571801161539283E-2</c:v>
                      </c:pt>
                      <c:pt idx="510">
                        <c:v>1.6784863145851717E-2</c:v>
                      </c:pt>
                      <c:pt idx="511">
                        <c:v>1.6734949921949991E-2</c:v>
                      </c:pt>
                      <c:pt idx="512">
                        <c:v>1.6867056431934896E-2</c:v>
                      </c:pt>
                      <c:pt idx="513">
                        <c:v>1.6711648034852644E-2</c:v>
                      </c:pt>
                      <c:pt idx="514">
                        <c:v>1.5966679271016138E-2</c:v>
                      </c:pt>
                      <c:pt idx="515">
                        <c:v>1.5220889608521831E-2</c:v>
                      </c:pt>
                      <c:pt idx="516">
                        <c:v>1.5440050158847122E-2</c:v>
                      </c:pt>
                      <c:pt idx="517">
                        <c:v>1.5393097341128637E-2</c:v>
                      </c:pt>
                      <c:pt idx="518">
                        <c:v>1.5785810088004212E-2</c:v>
                      </c:pt>
                      <c:pt idx="519">
                        <c:v>1.4878044839165269E-2</c:v>
                      </c:pt>
                      <c:pt idx="520">
                        <c:v>1.5166729688414017E-2</c:v>
                      </c:pt>
                      <c:pt idx="521">
                        <c:v>1.552813840222095E-2</c:v>
                      </c:pt>
                      <c:pt idx="522">
                        <c:v>1.6023230785638796E-2</c:v>
                      </c:pt>
                      <c:pt idx="523">
                        <c:v>1.5782649304983243E-2</c:v>
                      </c:pt>
                      <c:pt idx="524">
                        <c:v>1.6122675871073664E-2</c:v>
                      </c:pt>
                      <c:pt idx="525">
                        <c:v>1.596495990847303E-2</c:v>
                      </c:pt>
                      <c:pt idx="526">
                        <c:v>1.6606850948719689E-2</c:v>
                      </c:pt>
                      <c:pt idx="527">
                        <c:v>1.5545513013182856E-2</c:v>
                      </c:pt>
                      <c:pt idx="528">
                        <c:v>1.5760989215201492E-2</c:v>
                      </c:pt>
                      <c:pt idx="529">
                        <c:v>1.4846424081417633E-2</c:v>
                      </c:pt>
                      <c:pt idx="530">
                        <c:v>1.4848007704812599E-2</c:v>
                      </c:pt>
                      <c:pt idx="531">
                        <c:v>1.535359724901993E-2</c:v>
                      </c:pt>
                      <c:pt idx="532">
                        <c:v>1.5523652546563375E-2</c:v>
                      </c:pt>
                      <c:pt idx="533">
                        <c:v>1.4785813319888694E-2</c:v>
                      </c:pt>
                      <c:pt idx="534">
                        <c:v>1.5806565250131698E-2</c:v>
                      </c:pt>
                      <c:pt idx="535">
                        <c:v>1.5392987457056334E-2</c:v>
                      </c:pt>
                      <c:pt idx="536">
                        <c:v>1.5684865408170851E-2</c:v>
                      </c:pt>
                      <c:pt idx="537">
                        <c:v>1.5214968796155349E-2</c:v>
                      </c:pt>
                      <c:pt idx="538">
                        <c:v>1.3720603586745395E-2</c:v>
                      </c:pt>
                      <c:pt idx="539">
                        <c:v>1.3827533716634833E-2</c:v>
                      </c:pt>
                      <c:pt idx="540">
                        <c:v>1.3270660629506459E-2</c:v>
                      </c:pt>
                      <c:pt idx="541">
                        <c:v>1.2759253693235989E-2</c:v>
                      </c:pt>
                      <c:pt idx="542">
                        <c:v>1.2657824230730697E-2</c:v>
                      </c:pt>
                      <c:pt idx="543">
                        <c:v>1.3225181551110637E-2</c:v>
                      </c:pt>
                      <c:pt idx="544">
                        <c:v>1.3423257287091529E-2</c:v>
                      </c:pt>
                      <c:pt idx="545">
                        <c:v>1.3227624855777154E-2</c:v>
                      </c:pt>
                      <c:pt idx="546">
                        <c:v>1.1603441310593793E-2</c:v>
                      </c:pt>
                      <c:pt idx="547">
                        <c:v>1.1281707210657462E-2</c:v>
                      </c:pt>
                      <c:pt idx="548">
                        <c:v>1.0815824599165528E-2</c:v>
                      </c:pt>
                      <c:pt idx="549">
                        <c:v>1.0370949236790479E-2</c:v>
                      </c:pt>
                      <c:pt idx="550">
                        <c:v>9.8028744380560875E-3</c:v>
                      </c:pt>
                      <c:pt idx="551">
                        <c:v>9.4448333478768121E-3</c:v>
                      </c:pt>
                      <c:pt idx="552">
                        <c:v>9.8550305897865988E-3</c:v>
                      </c:pt>
                      <c:pt idx="553">
                        <c:v>1.0598971614358616E-2</c:v>
                      </c:pt>
                      <c:pt idx="554">
                        <c:v>1.091503052514891E-2</c:v>
                      </c:pt>
                      <c:pt idx="555">
                        <c:v>1.0650455534117389E-2</c:v>
                      </c:pt>
                      <c:pt idx="556">
                        <c:v>1.1028986771896825E-2</c:v>
                      </c:pt>
                      <c:pt idx="557">
                        <c:v>1.0938119107870608E-2</c:v>
                      </c:pt>
                      <c:pt idx="558">
                        <c:v>1.0312225895797581E-2</c:v>
                      </c:pt>
                      <c:pt idx="559">
                        <c:v>9.9768984897403833E-3</c:v>
                      </c:pt>
                      <c:pt idx="560">
                        <c:v>9.4723883949492105E-3</c:v>
                      </c:pt>
                      <c:pt idx="561">
                        <c:v>9.364378815643613E-3</c:v>
                      </c:pt>
                      <c:pt idx="562">
                        <c:v>9.2483800179046401E-3</c:v>
                      </c:pt>
                      <c:pt idx="563">
                        <c:v>8.6208773273608111E-3</c:v>
                      </c:pt>
                      <c:pt idx="564">
                        <c:v>8.846818371324134E-3</c:v>
                      </c:pt>
                      <c:pt idx="565">
                        <c:v>9.2743902241958255E-3</c:v>
                      </c:pt>
                      <c:pt idx="566">
                        <c:v>9.9422332968130377E-3</c:v>
                      </c:pt>
                      <c:pt idx="567">
                        <c:v>1.0491065455356363E-2</c:v>
                      </c:pt>
                      <c:pt idx="568">
                        <c:v>1.0500521949343443E-2</c:v>
                      </c:pt>
                      <c:pt idx="569">
                        <c:v>1.1008063551776406E-2</c:v>
                      </c:pt>
                      <c:pt idx="570">
                        <c:v>1.1488851614487891E-2</c:v>
                      </c:pt>
                      <c:pt idx="571">
                        <c:v>1.1396633022749235E-2</c:v>
                      </c:pt>
                      <c:pt idx="572">
                        <c:v>1.116737606530992E-2</c:v>
                      </c:pt>
                      <c:pt idx="573">
                        <c:v>1.0414948112094681E-2</c:v>
                      </c:pt>
                      <c:pt idx="574">
                        <c:v>1.0186867560605915E-2</c:v>
                      </c:pt>
                      <c:pt idx="575">
                        <c:v>1.0635382024904902E-2</c:v>
                      </c:pt>
                      <c:pt idx="576">
                        <c:v>1.0557428971258852E-2</c:v>
                      </c:pt>
                      <c:pt idx="577">
                        <c:v>9.913760394548457E-3</c:v>
                      </c:pt>
                      <c:pt idx="578">
                        <c:v>9.6193098633882441E-3</c:v>
                      </c:pt>
                      <c:pt idx="579">
                        <c:v>9.5284292718241081E-3</c:v>
                      </c:pt>
                      <c:pt idx="580">
                        <c:v>9.4698028873655936E-3</c:v>
                      </c:pt>
                      <c:pt idx="581">
                        <c:v>8.9696558366217753E-3</c:v>
                      </c:pt>
                      <c:pt idx="582">
                        <c:v>8.5594973773257445E-3</c:v>
                      </c:pt>
                      <c:pt idx="583">
                        <c:v>8.2621058312891665E-3</c:v>
                      </c:pt>
                      <c:pt idx="584">
                        <c:v>8.9947352601828599E-3</c:v>
                      </c:pt>
                      <c:pt idx="585">
                        <c:v>8.8814059990239697E-3</c:v>
                      </c:pt>
                      <c:pt idx="586">
                        <c:v>8.9295869328446728E-3</c:v>
                      </c:pt>
                      <c:pt idx="587">
                        <c:v>8.5042256889569737E-3</c:v>
                      </c:pt>
                      <c:pt idx="588">
                        <c:v>8.436381969962865E-3</c:v>
                      </c:pt>
                      <c:pt idx="589">
                        <c:v>9.0106555231289805E-3</c:v>
                      </c:pt>
                      <c:pt idx="590">
                        <c:v>9.1007539986490728E-3</c:v>
                      </c:pt>
                      <c:pt idx="591">
                        <c:v>8.7425642417837401E-3</c:v>
                      </c:pt>
                      <c:pt idx="592">
                        <c:v>9.076036546149694E-3</c:v>
                      </c:pt>
                      <c:pt idx="593">
                        <c:v>8.5476169699790251E-3</c:v>
                      </c:pt>
                      <c:pt idx="594">
                        <c:v>8.876939534673273E-3</c:v>
                      </c:pt>
                      <c:pt idx="595">
                        <c:v>8.3718347731378678E-3</c:v>
                      </c:pt>
                      <c:pt idx="596">
                        <c:v>7.5832937427484587E-3</c:v>
                      </c:pt>
                      <c:pt idx="597">
                        <c:v>7.264125759088867E-3</c:v>
                      </c:pt>
                      <c:pt idx="598">
                        <c:v>6.8103821057020134E-3</c:v>
                      </c:pt>
                      <c:pt idx="599">
                        <c:v>6.9662041839976471E-3</c:v>
                      </c:pt>
                      <c:pt idx="600">
                        <c:v>7.2124543900302833E-3</c:v>
                      </c:pt>
                      <c:pt idx="601">
                        <c:v>7.3376705223048505E-3</c:v>
                      </c:pt>
                      <c:pt idx="602">
                        <c:v>7.7118257884990155E-3</c:v>
                      </c:pt>
                      <c:pt idx="603">
                        <c:v>8.018182582081786E-3</c:v>
                      </c:pt>
                      <c:pt idx="604">
                        <c:v>7.8072568734103166E-3</c:v>
                      </c:pt>
                      <c:pt idx="605">
                        <c:v>8.8345436740709139E-3</c:v>
                      </c:pt>
                      <c:pt idx="606">
                        <c:v>8.2582534249895766E-3</c:v>
                      </c:pt>
                      <c:pt idx="607">
                        <c:v>8.3513963356893779E-3</c:v>
                      </c:pt>
                      <c:pt idx="608">
                        <c:v>8.3471367119453688E-3</c:v>
                      </c:pt>
                      <c:pt idx="609">
                        <c:v>8.528380793556915E-3</c:v>
                      </c:pt>
                      <c:pt idx="610">
                        <c:v>8.1106985071925583E-3</c:v>
                      </c:pt>
                      <c:pt idx="611">
                        <c:v>9.1311207852186535E-3</c:v>
                      </c:pt>
                      <c:pt idx="612">
                        <c:v>8.7146084410358819E-3</c:v>
                      </c:pt>
                      <c:pt idx="613">
                        <c:v>8.5773567709595787E-3</c:v>
                      </c:pt>
                      <c:pt idx="614">
                        <c:v>8.5793928581816767E-3</c:v>
                      </c:pt>
                      <c:pt idx="615">
                        <c:v>8.9683501552920483E-3</c:v>
                      </c:pt>
                      <c:pt idx="616">
                        <c:v>8.8227731507964976E-3</c:v>
                      </c:pt>
                      <c:pt idx="617">
                        <c:v>9.1661091665939491E-3</c:v>
                      </c:pt>
                      <c:pt idx="618">
                        <c:v>8.2881806752699433E-3</c:v>
                      </c:pt>
                      <c:pt idx="619">
                        <c:v>7.9631241980886638E-3</c:v>
                      </c:pt>
                      <c:pt idx="620">
                        <c:v>7.5504513326675642E-3</c:v>
                      </c:pt>
                      <c:pt idx="621">
                        <c:v>7.7515973589040036E-3</c:v>
                      </c:pt>
                      <c:pt idx="622">
                        <c:v>7.4850056719572618E-3</c:v>
                      </c:pt>
                      <c:pt idx="623">
                        <c:v>7.0475442525782354E-3</c:v>
                      </c:pt>
                      <c:pt idx="624">
                        <c:v>7.243221930275324E-3</c:v>
                      </c:pt>
                      <c:pt idx="625">
                        <c:v>8.384633035676773E-3</c:v>
                      </c:pt>
                      <c:pt idx="626">
                        <c:v>7.6367491120397394E-3</c:v>
                      </c:pt>
                      <c:pt idx="627">
                        <c:v>8.1818128932799432E-3</c:v>
                      </c:pt>
                      <c:pt idx="628">
                        <c:v>8.6057197891518562E-3</c:v>
                      </c:pt>
                      <c:pt idx="629">
                        <c:v>9.110779304304548E-3</c:v>
                      </c:pt>
                      <c:pt idx="630">
                        <c:v>9.2495241050103913E-3</c:v>
                      </c:pt>
                      <c:pt idx="631">
                        <c:v>9.6959895545493616E-3</c:v>
                      </c:pt>
                      <c:pt idx="632">
                        <c:v>8.9166012210059546E-3</c:v>
                      </c:pt>
                      <c:pt idx="633">
                        <c:v>9.9597565744610032E-3</c:v>
                      </c:pt>
                      <c:pt idx="634">
                        <c:v>9.4721880181114805E-3</c:v>
                      </c:pt>
                      <c:pt idx="635">
                        <c:v>9.4371414628155528E-3</c:v>
                      </c:pt>
                      <c:pt idx="636">
                        <c:v>8.8614329529405293E-3</c:v>
                      </c:pt>
                      <c:pt idx="637">
                        <c:v>9.4360296945545964E-3</c:v>
                      </c:pt>
                      <c:pt idx="638">
                        <c:v>8.8947989283071054E-3</c:v>
                      </c:pt>
                      <c:pt idx="639">
                        <c:v>9.6520294618589152E-3</c:v>
                      </c:pt>
                      <c:pt idx="640">
                        <c:v>9.9771311854229081E-3</c:v>
                      </c:pt>
                      <c:pt idx="641">
                        <c:v>1.1087348141828018E-2</c:v>
                      </c:pt>
                      <c:pt idx="642">
                        <c:v>1.1423625721922195E-2</c:v>
                      </c:pt>
                      <c:pt idx="643">
                        <c:v>1.1517020719611398E-2</c:v>
                      </c:pt>
                      <c:pt idx="644">
                        <c:v>1.150364071786618E-2</c:v>
                      </c:pt>
                      <c:pt idx="645">
                        <c:v>1.195693837119486E-2</c:v>
                      </c:pt>
                      <c:pt idx="646">
                        <c:v>1.2176525530271445E-2</c:v>
                      </c:pt>
                      <c:pt idx="647">
                        <c:v>1.2937026730916531E-2</c:v>
                      </c:pt>
                      <c:pt idx="648">
                        <c:v>1.2778147289903268E-2</c:v>
                      </c:pt>
                      <c:pt idx="649">
                        <c:v>1.279319494403992E-2</c:v>
                      </c:pt>
                      <c:pt idx="650">
                        <c:v>1.3034338772594911E-2</c:v>
                      </c:pt>
                      <c:pt idx="651">
                        <c:v>1.3862890532840793E-2</c:v>
                      </c:pt>
                      <c:pt idx="652">
                        <c:v>1.4012210059563631E-2</c:v>
                      </c:pt>
                      <c:pt idx="653">
                        <c:v>1.3429973143039975E-2</c:v>
                      </c:pt>
                      <c:pt idx="654">
                        <c:v>1.2888070144820744E-2</c:v>
                      </c:pt>
                      <c:pt idx="655">
                        <c:v>1.3041545874984245E-2</c:v>
                      </c:pt>
                      <c:pt idx="656">
                        <c:v>1.3614410326517288E-2</c:v>
                      </c:pt>
                      <c:pt idx="657">
                        <c:v>1.4718861601010933E-2</c:v>
                      </c:pt>
                      <c:pt idx="658">
                        <c:v>1.4848143443960739E-2</c:v>
                      </c:pt>
                      <c:pt idx="659">
                        <c:v>1.5303393155515049E-2</c:v>
                      </c:pt>
                      <c:pt idx="660">
                        <c:v>1.5931807237482103E-2</c:v>
                      </c:pt>
                      <c:pt idx="661">
                        <c:v>1.6834466108843402E-2</c:v>
                      </c:pt>
                      <c:pt idx="662">
                        <c:v>1.7749393213688971E-2</c:v>
                      </c:pt>
                      <c:pt idx="663">
                        <c:v>1.8567118160928455E-2</c:v>
                      </c:pt>
                      <c:pt idx="664">
                        <c:v>1.8852810285149166E-2</c:v>
                      </c:pt>
                      <c:pt idx="665">
                        <c:v>1.9785215421259984E-2</c:v>
                      </c:pt>
                      <c:pt idx="666">
                        <c:v>2.1079604546615085E-2</c:v>
                      </c:pt>
                      <c:pt idx="667">
                        <c:v>2.2257141656728624E-2</c:v>
                      </c:pt>
                      <c:pt idx="668">
                        <c:v>2.2572702857309068E-2</c:v>
                      </c:pt>
                      <c:pt idx="669">
                        <c:v>2.3497151093831301E-2</c:v>
                      </c:pt>
                      <c:pt idx="670">
                        <c:v>2.4328314216736636E-2</c:v>
                      </c:pt>
                      <c:pt idx="671">
                        <c:v>2.5471134423771153E-2</c:v>
                      </c:pt>
                      <c:pt idx="672">
                        <c:v>2.612555224826044E-2</c:v>
                      </c:pt>
                      <c:pt idx="673">
                        <c:v>2.7987027215699199E-2</c:v>
                      </c:pt>
                      <c:pt idx="674">
                        <c:v>2.9411965082720083E-2</c:v>
                      </c:pt>
                      <c:pt idx="675">
                        <c:v>3.1663444477840585E-2</c:v>
                      </c:pt>
                      <c:pt idx="676">
                        <c:v>3.342731653399781E-2</c:v>
                      </c:pt>
                      <c:pt idx="677">
                        <c:v>3.5098569244740911E-2</c:v>
                      </c:pt>
                      <c:pt idx="678">
                        <c:v>3.7626226096174414E-2</c:v>
                      </c:pt>
                      <c:pt idx="679">
                        <c:v>4.086460666349942E-2</c:v>
                      </c:pt>
                      <c:pt idx="680">
                        <c:v>4.2577027118742665E-2</c:v>
                      </c:pt>
                      <c:pt idx="681">
                        <c:v>4.5124036494439544E-2</c:v>
                      </c:pt>
                      <c:pt idx="682">
                        <c:v>4.7819156672063913E-2</c:v>
                      </c:pt>
                      <c:pt idx="683">
                        <c:v>5.0820375092512693E-2</c:v>
                      </c:pt>
                      <c:pt idx="684">
                        <c:v>5.3832685340495186E-2</c:v>
                      </c:pt>
                      <c:pt idx="685">
                        <c:v>5.7277874195664748E-2</c:v>
                      </c:pt>
                      <c:pt idx="686">
                        <c:v>6.0699754699968009E-2</c:v>
                      </c:pt>
                      <c:pt idx="687">
                        <c:v>6.4112501898732133E-2</c:v>
                      </c:pt>
                      <c:pt idx="688">
                        <c:v>6.8461202842765592E-2</c:v>
                      </c:pt>
                      <c:pt idx="689">
                        <c:v>7.2402485965541635E-2</c:v>
                      </c:pt>
                      <c:pt idx="690">
                        <c:v>7.6461345045682694E-2</c:v>
                      </c:pt>
                      <c:pt idx="691">
                        <c:v>8.0709592556323664E-2</c:v>
                      </c:pt>
                      <c:pt idx="692">
                        <c:v>8.418554895173827E-2</c:v>
                      </c:pt>
                      <c:pt idx="693">
                        <c:v>8.8067430037780725E-2</c:v>
                      </c:pt>
                      <c:pt idx="694">
                        <c:v>9.255166975311635E-2</c:v>
                      </c:pt>
                      <c:pt idx="695">
                        <c:v>9.6512279545079932E-2</c:v>
                      </c:pt>
                      <c:pt idx="696">
                        <c:v>0.1008645937359615</c:v>
                      </c:pt>
                      <c:pt idx="697">
                        <c:v>0.10578145350772582</c:v>
                      </c:pt>
                      <c:pt idx="698">
                        <c:v>0.11088253069482283</c:v>
                      </c:pt>
                      <c:pt idx="699">
                        <c:v>0.11665680941900412</c:v>
                      </c:pt>
                      <c:pt idx="700">
                        <c:v>0.1214781993232434</c:v>
                      </c:pt>
                      <c:pt idx="701">
                        <c:v>0.12710484556440016</c:v>
                      </c:pt>
                      <c:pt idx="702">
                        <c:v>0.13322054056499802</c:v>
                      </c:pt>
                      <c:pt idx="703">
                        <c:v>0.13923003584159888</c:v>
                      </c:pt>
                      <c:pt idx="704">
                        <c:v>0.1449830487659049</c:v>
                      </c:pt>
                      <c:pt idx="705">
                        <c:v>0.15116409247067875</c:v>
                      </c:pt>
                      <c:pt idx="706">
                        <c:v>0.15657310361098453</c:v>
                      </c:pt>
                      <c:pt idx="707">
                        <c:v>0.16354886770927257</c:v>
                      </c:pt>
                      <c:pt idx="708">
                        <c:v>0.16970231112059128</c:v>
                      </c:pt>
                      <c:pt idx="709">
                        <c:v>0.17555156956469747</c:v>
                      </c:pt>
                      <c:pt idx="710">
                        <c:v>0.18241518727154615</c:v>
                      </c:pt>
                      <c:pt idx="711">
                        <c:v>0.18846359443728042</c:v>
                      </c:pt>
                      <c:pt idx="712">
                        <c:v>0.193477152192672</c:v>
                      </c:pt>
                      <c:pt idx="713">
                        <c:v>0.20002740638038632</c:v>
                      </c:pt>
                      <c:pt idx="714">
                        <c:v>0.20557215666883205</c:v>
                      </c:pt>
                      <c:pt idx="715">
                        <c:v>0.21034022047915918</c:v>
                      </c:pt>
                      <c:pt idx="716">
                        <c:v>0.21606246586322017</c:v>
                      </c:pt>
                      <c:pt idx="717">
                        <c:v>0.22084804648742634</c:v>
                      </c:pt>
                      <c:pt idx="718">
                        <c:v>0.22611847442125027</c:v>
                      </c:pt>
                      <c:pt idx="719">
                        <c:v>0.23299682952132558</c:v>
                      </c:pt>
                      <c:pt idx="720">
                        <c:v>0.23751119040001034</c:v>
                      </c:pt>
                      <c:pt idx="721">
                        <c:v>0.24238151103526956</c:v>
                      </c:pt>
                      <c:pt idx="722">
                        <c:v>0.24822256049279773</c:v>
                      </c:pt>
                      <c:pt idx="723">
                        <c:v>0.25288765646360739</c:v>
                      </c:pt>
                      <c:pt idx="724">
                        <c:v>0.25765830578151816</c:v>
                      </c:pt>
                      <c:pt idx="725">
                        <c:v>0.26205948606573004</c:v>
                      </c:pt>
                      <c:pt idx="726">
                        <c:v>0.26562955493718832</c:v>
                      </c:pt>
                      <c:pt idx="727">
                        <c:v>0.269668893435073</c:v>
                      </c:pt>
                      <c:pt idx="728">
                        <c:v>0.27367035424685776</c:v>
                      </c:pt>
                      <c:pt idx="729">
                        <c:v>0.27712640223387858</c:v>
                      </c:pt>
                      <c:pt idx="730">
                        <c:v>0.28028602177643763</c:v>
                      </c:pt>
                      <c:pt idx="731">
                        <c:v>0.28339166884818873</c:v>
                      </c:pt>
                      <c:pt idx="732">
                        <c:v>0.28611091181156817</c:v>
                      </c:pt>
                      <c:pt idx="733">
                        <c:v>0.28852765038766454</c:v>
                      </c:pt>
                      <c:pt idx="734">
                        <c:v>0.2912792121958393</c:v>
                      </c:pt>
                      <c:pt idx="735">
                        <c:v>0.29295578458843563</c:v>
                      </c:pt>
                      <c:pt idx="736">
                        <c:v>0.2950100350013089</c:v>
                      </c:pt>
                      <c:pt idx="737">
                        <c:v>0.29745831676992535</c:v>
                      </c:pt>
                      <c:pt idx="738">
                        <c:v>0.29923203960997619</c:v>
                      </c:pt>
                      <c:pt idx="739">
                        <c:v>0.30154328947666098</c:v>
                      </c:pt>
                      <c:pt idx="740">
                        <c:v>0.30300920763888217</c:v>
                      </c:pt>
                      <c:pt idx="741">
                        <c:v>0.30438728318094999</c:v>
                      </c:pt>
                      <c:pt idx="742">
                        <c:v>0.30553570101190303</c:v>
                      </c:pt>
                      <c:pt idx="743">
                        <c:v>0.30695294699386266</c:v>
                      </c:pt>
                      <c:pt idx="744">
                        <c:v>0.30706729106674807</c:v>
                      </c:pt>
                      <c:pt idx="745">
                        <c:v>0.3079479795874176</c:v>
                      </c:pt>
                      <c:pt idx="746">
                        <c:v>0.3080247045249615</c:v>
                      </c:pt>
                      <c:pt idx="747">
                        <c:v>0.30865957591211857</c:v>
                      </c:pt>
                      <c:pt idx="748">
                        <c:v>0.30880804868510781</c:v>
                      </c:pt>
                      <c:pt idx="749">
                        <c:v>0.30945681717552692</c:v>
                      </c:pt>
                      <c:pt idx="750">
                        <c:v>0.30924499946673906</c:v>
                      </c:pt>
                      <c:pt idx="751">
                        <c:v>0.3093053710688165</c:v>
                      </c:pt>
                      <c:pt idx="752">
                        <c:v>0.30841498689470842</c:v>
                      </c:pt>
                      <c:pt idx="753">
                        <c:v>0.30814118164160342</c:v>
                      </c:pt>
                      <c:pt idx="754">
                        <c:v>0.30701015134915016</c:v>
                      </c:pt>
                      <c:pt idx="755">
                        <c:v>0.30666718376818336</c:v>
                      </c:pt>
                      <c:pt idx="756">
                        <c:v>0.3055154047773716</c:v>
                      </c:pt>
                      <c:pt idx="757">
                        <c:v>0.30467634292879836</c:v>
                      </c:pt>
                      <c:pt idx="758">
                        <c:v>0.30373922570511641</c:v>
                      </c:pt>
                      <c:pt idx="759">
                        <c:v>0.30308379953266951</c:v>
                      </c:pt>
                      <c:pt idx="760">
                        <c:v>0.30261019918104043</c:v>
                      </c:pt>
                      <c:pt idx="761">
                        <c:v>0.30199258605700402</c:v>
                      </c:pt>
                      <c:pt idx="762">
                        <c:v>0.30154923614410323</c:v>
                      </c:pt>
                      <c:pt idx="763">
                        <c:v>0.30066848298574411</c:v>
                      </c:pt>
                      <c:pt idx="764">
                        <c:v>0.30071799545597044</c:v>
                      </c:pt>
                      <c:pt idx="765">
                        <c:v>0.29989683824741364</c:v>
                      </c:pt>
                      <c:pt idx="766">
                        <c:v>0.29885526651735361</c:v>
                      </c:pt>
                      <c:pt idx="767">
                        <c:v>0.29738980081895949</c:v>
                      </c:pt>
                      <c:pt idx="768">
                        <c:v>0.29698536279519222</c:v>
                      </c:pt>
                      <c:pt idx="769">
                        <c:v>0.29509555066463705</c:v>
                      </c:pt>
                      <c:pt idx="770">
                        <c:v>0.2942461467857293</c:v>
                      </c:pt>
                      <c:pt idx="771">
                        <c:v>0.29200903634900471</c:v>
                      </c:pt>
                      <c:pt idx="772">
                        <c:v>0.29144688236263677</c:v>
                      </c:pt>
                      <c:pt idx="773">
                        <c:v>0.29074705009744134</c:v>
                      </c:pt>
                      <c:pt idx="774">
                        <c:v>0.29063509761907069</c:v>
                      </c:pt>
                      <c:pt idx="775">
                        <c:v>0.28959371980207943</c:v>
                      </c:pt>
                      <c:pt idx="776">
                        <c:v>0.28832300746242123</c:v>
                      </c:pt>
                      <c:pt idx="777">
                        <c:v>0.28778871232026682</c:v>
                      </c:pt>
                      <c:pt idx="778">
                        <c:v>0.28732209283911359</c:v>
                      </c:pt>
                      <c:pt idx="779">
                        <c:v>0.28651573766147304</c:v>
                      </c:pt>
                      <c:pt idx="780">
                        <c:v>0.28639551155883486</c:v>
                      </c:pt>
                      <c:pt idx="781">
                        <c:v>0.28587336830232335</c:v>
                      </c:pt>
                      <c:pt idx="782">
                        <c:v>0.28528872039997799</c:v>
                      </c:pt>
                      <c:pt idx="783">
                        <c:v>0.28577395553573331</c:v>
                      </c:pt>
                      <c:pt idx="784">
                        <c:v>0.28566833755094256</c:v>
                      </c:pt>
                      <c:pt idx="785">
                        <c:v>0.28629234980624851</c:v>
                      </c:pt>
                      <c:pt idx="786">
                        <c:v>0.28672031594902669</c:v>
                      </c:pt>
                      <c:pt idx="787">
                        <c:v>0.2870356185988488</c:v>
                      </c:pt>
                      <c:pt idx="788">
                        <c:v>0.28680725364152582</c:v>
                      </c:pt>
                      <c:pt idx="789">
                        <c:v>0.28779582246612173</c:v>
                      </c:pt>
                      <c:pt idx="790">
                        <c:v>0.28807848308270073</c:v>
                      </c:pt>
                      <c:pt idx="791">
                        <c:v>0.28928533338504347</c:v>
                      </c:pt>
                      <c:pt idx="792">
                        <c:v>0.28994101810824874</c:v>
                      </c:pt>
                      <c:pt idx="793">
                        <c:v>0.28993067607791428</c:v>
                      </c:pt>
                      <c:pt idx="794">
                        <c:v>0.28976067895429147</c:v>
                      </c:pt>
                      <c:pt idx="795">
                        <c:v>0.29117740783473434</c:v>
                      </c:pt>
                      <c:pt idx="796">
                        <c:v>0.2926104900506436</c:v>
                      </c:pt>
                      <c:pt idx="797">
                        <c:v>0.29434426679852754</c:v>
                      </c:pt>
                      <c:pt idx="798">
                        <c:v>0.29580921539540489</c:v>
                      </c:pt>
                      <c:pt idx="799">
                        <c:v>0.29683372277541314</c:v>
                      </c:pt>
                      <c:pt idx="800">
                        <c:v>0.2993932460078147</c:v>
                      </c:pt>
                      <c:pt idx="801">
                        <c:v>0.30235597914788132</c:v>
                      </c:pt>
                      <c:pt idx="802">
                        <c:v>0.30439607390673423</c:v>
                      </c:pt>
                      <c:pt idx="803">
                        <c:v>0.30627050226716696</c:v>
                      </c:pt>
                      <c:pt idx="804">
                        <c:v>0.30851808400960518</c:v>
                      </c:pt>
                      <c:pt idx="805">
                        <c:v>0.31109331420057718</c:v>
                      </c:pt>
                      <c:pt idx="806">
                        <c:v>0.31376989628882707</c:v>
                      </c:pt>
                      <c:pt idx="807">
                        <c:v>0.31634913401655368</c:v>
                      </c:pt>
                      <c:pt idx="808">
                        <c:v>0.31969917619264615</c:v>
                      </c:pt>
                      <c:pt idx="809">
                        <c:v>0.32350866306634735</c:v>
                      </c:pt>
                      <c:pt idx="810">
                        <c:v>0.32741588212670925</c:v>
                      </c:pt>
                      <c:pt idx="811">
                        <c:v>0.33196766822766688</c:v>
                      </c:pt>
                      <c:pt idx="812">
                        <c:v>0.33595620150153355</c:v>
                      </c:pt>
                      <c:pt idx="813">
                        <c:v>0.3402663719188021</c:v>
                      </c:pt>
                      <c:pt idx="814">
                        <c:v>0.34586199206895551</c:v>
                      </c:pt>
                      <c:pt idx="815">
                        <c:v>0.35050711499368165</c:v>
                      </c:pt>
                      <c:pt idx="816">
                        <c:v>0.35474695960467589</c:v>
                      </c:pt>
                      <c:pt idx="817">
                        <c:v>0.3586987786708552</c:v>
                      </c:pt>
                      <c:pt idx="818">
                        <c:v>0.36317603751571503</c:v>
                      </c:pt>
                      <c:pt idx="819">
                        <c:v>0.36845460979842731</c:v>
                      </c:pt>
                      <c:pt idx="820">
                        <c:v>0.37411570792813581</c:v>
                      </c:pt>
                      <c:pt idx="821">
                        <c:v>0.37855108155014106</c:v>
                      </c:pt>
                      <c:pt idx="822">
                        <c:v>0.38410242488292495</c:v>
                      </c:pt>
                      <c:pt idx="823">
                        <c:v>0.39021495263673295</c:v>
                      </c:pt>
                      <c:pt idx="824">
                        <c:v>0.39701910366915844</c:v>
                      </c:pt>
                      <c:pt idx="825">
                        <c:v>0.40358836133761233</c:v>
                      </c:pt>
                      <c:pt idx="826">
                        <c:v>0.40974865634402763</c:v>
                      </c:pt>
                      <c:pt idx="827">
                        <c:v>0.4163133893742102</c:v>
                      </c:pt>
                      <c:pt idx="828">
                        <c:v>0.42372086860127273</c:v>
                      </c:pt>
                      <c:pt idx="829">
                        <c:v>0.43003364391743182</c:v>
                      </c:pt>
                      <c:pt idx="830">
                        <c:v>0.4371091439707579</c:v>
                      </c:pt>
                      <c:pt idx="831">
                        <c:v>0.44435916578597812</c:v>
                      </c:pt>
                      <c:pt idx="832">
                        <c:v>0.45221018883901015</c:v>
                      </c:pt>
                      <c:pt idx="833">
                        <c:v>0.45952898515595458</c:v>
                      </c:pt>
                      <c:pt idx="834">
                        <c:v>0.46692353684509896</c:v>
                      </c:pt>
                      <c:pt idx="835">
                        <c:v>0.47479414511807688</c:v>
                      </c:pt>
                      <c:pt idx="836">
                        <c:v>0.48293118994754647</c:v>
                      </c:pt>
                      <c:pt idx="837">
                        <c:v>0.49022503611630908</c:v>
                      </c:pt>
                      <c:pt idx="838">
                        <c:v>0.49817676468972288</c:v>
                      </c:pt>
                      <c:pt idx="839">
                        <c:v>0.50621504312949839</c:v>
                      </c:pt>
                      <c:pt idx="840">
                        <c:v>0.51516936690614934</c:v>
                      </c:pt>
                      <c:pt idx="841">
                        <c:v>0.52427235736885824</c:v>
                      </c:pt>
                      <c:pt idx="842">
                        <c:v>0.53308745156213144</c:v>
                      </c:pt>
                      <c:pt idx="843">
                        <c:v>0.54234027218931091</c:v>
                      </c:pt>
                      <c:pt idx="844">
                        <c:v>0.5524206491563165</c:v>
                      </c:pt>
                      <c:pt idx="845">
                        <c:v>0.56278265253686777</c:v>
                      </c:pt>
                      <c:pt idx="846">
                        <c:v>0.57231968508517639</c:v>
                      </c:pt>
                      <c:pt idx="847">
                        <c:v>0.58217848405226602</c:v>
                      </c:pt>
                      <c:pt idx="848">
                        <c:v>0.59209545693998711</c:v>
                      </c:pt>
                      <c:pt idx="849">
                        <c:v>0.60103413839575714</c:v>
                      </c:pt>
                      <c:pt idx="850">
                        <c:v>0.61025037409062854</c:v>
                      </c:pt>
                      <c:pt idx="851">
                        <c:v>0.61884091695026455</c:v>
                      </c:pt>
                      <c:pt idx="852">
                        <c:v>0.62736068153979907</c:v>
                      </c:pt>
                      <c:pt idx="853">
                        <c:v>0.63649017345523995</c:v>
                      </c:pt>
                      <c:pt idx="854">
                        <c:v>0.64512059776935338</c:v>
                      </c:pt>
                      <c:pt idx="855">
                        <c:v>0.65427432881839076</c:v>
                      </c:pt>
                      <c:pt idx="856">
                        <c:v>0.66408568372132104</c:v>
                      </c:pt>
                      <c:pt idx="857">
                        <c:v>0.67305868779026368</c:v>
                      </c:pt>
                      <c:pt idx="858">
                        <c:v>0.68322231810146183</c:v>
                      </c:pt>
                      <c:pt idx="859">
                        <c:v>0.69315454548392619</c:v>
                      </c:pt>
                      <c:pt idx="860">
                        <c:v>0.70229625392269979</c:v>
                      </c:pt>
                      <c:pt idx="861">
                        <c:v>0.7109725709964223</c:v>
                      </c:pt>
                      <c:pt idx="862">
                        <c:v>0.71980725040964133</c:v>
                      </c:pt>
                      <c:pt idx="863">
                        <c:v>0.72978149229033962</c:v>
                      </c:pt>
                      <c:pt idx="864">
                        <c:v>0.73936532252591169</c:v>
                      </c:pt>
                      <c:pt idx="865">
                        <c:v>0.74776692941887479</c:v>
                      </c:pt>
                      <c:pt idx="866">
                        <c:v>0.75677289870950848</c:v>
                      </c:pt>
                      <c:pt idx="867">
                        <c:v>0.76557590565482825</c:v>
                      </c:pt>
                      <c:pt idx="868">
                        <c:v>0.77622173313037091</c:v>
                      </c:pt>
                      <c:pt idx="869">
                        <c:v>0.78499177485399962</c:v>
                      </c:pt>
                      <c:pt idx="870">
                        <c:v>0.7929635411111865</c:v>
                      </c:pt>
                      <c:pt idx="871">
                        <c:v>0.80170126399001995</c:v>
                      </c:pt>
                      <c:pt idx="872">
                        <c:v>0.81153912034568243</c:v>
                      </c:pt>
                      <c:pt idx="873">
                        <c:v>0.81985411273459441</c:v>
                      </c:pt>
                      <c:pt idx="874">
                        <c:v>0.8295471806655742</c:v>
                      </c:pt>
                      <c:pt idx="875">
                        <c:v>0.83790548030651191</c:v>
                      </c:pt>
                      <c:pt idx="876">
                        <c:v>0.84740722067630414</c:v>
                      </c:pt>
                      <c:pt idx="877">
                        <c:v>0.85601372904526896</c:v>
                      </c:pt>
                      <c:pt idx="878">
                        <c:v>0.86528729837080698</c:v>
                      </c:pt>
                      <c:pt idx="879">
                        <c:v>0.87275876891056403</c:v>
                      </c:pt>
                      <c:pt idx="880">
                        <c:v>0.88069045980020488</c:v>
                      </c:pt>
                      <c:pt idx="881">
                        <c:v>0.88749034474511734</c:v>
                      </c:pt>
                      <c:pt idx="882">
                        <c:v>0.89481896599087962</c:v>
                      </c:pt>
                      <c:pt idx="883">
                        <c:v>0.90152060164761472</c:v>
                      </c:pt>
                      <c:pt idx="884">
                        <c:v>0.90933142005772138</c:v>
                      </c:pt>
                      <c:pt idx="885">
                        <c:v>0.91627803255800422</c:v>
                      </c:pt>
                      <c:pt idx="886">
                        <c:v>0.92312381026252599</c:v>
                      </c:pt>
                      <c:pt idx="887">
                        <c:v>0.92943568065103077</c:v>
                      </c:pt>
                      <c:pt idx="888">
                        <c:v>0.93548124375842312</c:v>
                      </c:pt>
                      <c:pt idx="889">
                        <c:v>0.94019268495266906</c:v>
                      </c:pt>
                      <c:pt idx="890">
                        <c:v>0.94528031750033126</c:v>
                      </c:pt>
                      <c:pt idx="891">
                        <c:v>0.94873778751652305</c:v>
                      </c:pt>
                      <c:pt idx="892">
                        <c:v>0.95188628937647246</c:v>
                      </c:pt>
                      <c:pt idx="893">
                        <c:v>0.95590028990003784</c:v>
                      </c:pt>
                      <c:pt idx="894">
                        <c:v>0.96050960354473081</c:v>
                      </c:pt>
                      <c:pt idx="895">
                        <c:v>0.96457725335065625</c:v>
                      </c:pt>
                      <c:pt idx="896">
                        <c:v>0.96855699589873856</c:v>
                      </c:pt>
                      <c:pt idx="897">
                        <c:v>0.97206940795108221</c:v>
                      </c:pt>
                      <c:pt idx="898">
                        <c:v>0.9765830578151814</c:v>
                      </c:pt>
                      <c:pt idx="899">
                        <c:v>0.97990091042185778</c:v>
                      </c:pt>
                      <c:pt idx="900">
                        <c:v>0.98350769350100353</c:v>
                      </c:pt>
                      <c:pt idx="901">
                        <c:v>0.98483535164519076</c:v>
                      </c:pt>
                      <c:pt idx="902">
                        <c:v>0.9874758012649596</c:v>
                      </c:pt>
                      <c:pt idx="903">
                        <c:v>0.98991522767010209</c:v>
                      </c:pt>
                      <c:pt idx="904">
                        <c:v>0.99141417569170409</c:v>
                      </c:pt>
                      <c:pt idx="905">
                        <c:v>0.99281681355581619</c:v>
                      </c:pt>
                      <c:pt idx="906">
                        <c:v>0.99412314126243873</c:v>
                      </c:pt>
                      <c:pt idx="907">
                        <c:v>0.9947281500370051</c:v>
                      </c:pt>
                      <c:pt idx="908">
                        <c:v>0.99669636768503345</c:v>
                      </c:pt>
                      <c:pt idx="909">
                        <c:v>0.99770536201953997</c:v>
                      </c:pt>
                      <c:pt idx="910">
                        <c:v>0.99847519690256192</c:v>
                      </c:pt>
                      <c:pt idx="911">
                        <c:v>0.99955787820320152</c:v>
                      </c:pt>
                      <c:pt idx="912">
                        <c:v>0.99954624341907516</c:v>
                      </c:pt>
                      <c:pt idx="913">
                        <c:v>0.9999974144924163</c:v>
                      </c:pt>
                      <c:pt idx="914">
                        <c:v>0.99979703765468597</c:v>
                      </c:pt>
                      <c:pt idx="915">
                        <c:v>1</c:v>
                      </c:pt>
                      <c:pt idx="916">
                        <c:v>0.99976148692541134</c:v>
                      </c:pt>
                      <c:pt idx="917">
                        <c:v>0.99943571296987566</c:v>
                      </c:pt>
                      <c:pt idx="918">
                        <c:v>0.99918750424184843</c:v>
                      </c:pt>
                      <c:pt idx="919">
                        <c:v>0.99853272444629737</c:v>
                      </c:pt>
                      <c:pt idx="920">
                        <c:v>0.9970751445460333</c:v>
                      </c:pt>
                      <c:pt idx="921">
                        <c:v>0.99553935304136487</c:v>
                      </c:pt>
                      <c:pt idx="922">
                        <c:v>0.99450191812343858</c:v>
                      </c:pt>
                      <c:pt idx="923">
                        <c:v>0.9931160860586199</c:v>
                      </c:pt>
                      <c:pt idx="924">
                        <c:v>0.99250332076130277</c:v>
                      </c:pt>
                      <c:pt idx="925">
                        <c:v>0.99153181628675868</c:v>
                      </c:pt>
                      <c:pt idx="926">
                        <c:v>0.99094490606527763</c:v>
                      </c:pt>
                      <c:pt idx="927">
                        <c:v>0.99079236111784419</c:v>
                      </c:pt>
                      <c:pt idx="928">
                        <c:v>0.99110262202787824</c:v>
                      </c:pt>
                      <c:pt idx="929">
                        <c:v>0.9891091956809096</c:v>
                      </c:pt>
                      <c:pt idx="930">
                        <c:v>0.98865091446171349</c:v>
                      </c:pt>
                      <c:pt idx="931">
                        <c:v>0.98644676924668007</c:v>
                      </c:pt>
                      <c:pt idx="932">
                        <c:v>0.98550370535555576</c:v>
                      </c:pt>
                      <c:pt idx="933">
                        <c:v>0.98434022694292811</c:v>
                      </c:pt>
                      <c:pt idx="934">
                        <c:v>0.98303971662836875</c:v>
                      </c:pt>
                      <c:pt idx="935">
                        <c:v>0.98174696283656027</c:v>
                      </c:pt>
                      <c:pt idx="936">
                        <c:v>0.98158472223568838</c:v>
                      </c:pt>
                      <c:pt idx="937">
                        <c:v>0.980798081553373</c:v>
                      </c:pt>
                      <c:pt idx="938">
                        <c:v>0.98009740899821274</c:v>
                      </c:pt>
                      <c:pt idx="939">
                        <c:v>0.97950532776156451</c:v>
                      </c:pt>
                      <c:pt idx="940">
                        <c:v>0.97812272758122532</c:v>
                      </c:pt>
                      <c:pt idx="941">
                        <c:v>0.97607823745948019</c:v>
                      </c:pt>
                      <c:pt idx="942">
                        <c:v>0.97487403730241062</c:v>
                      </c:pt>
                      <c:pt idx="943">
                        <c:v>0.97274357905351028</c:v>
                      </c:pt>
                      <c:pt idx="944">
                        <c:v>0.97014320480128757</c:v>
                      </c:pt>
                      <c:pt idx="945">
                        <c:v>0.96772187694923029</c:v>
                      </c:pt>
                      <c:pt idx="946">
                        <c:v>0.96473626206704866</c:v>
                      </c:pt>
                      <c:pt idx="947">
                        <c:v>0.96271439513666024</c:v>
                      </c:pt>
                      <c:pt idx="948">
                        <c:v>0.96253276322891113</c:v>
                      </c:pt>
                      <c:pt idx="949">
                        <c:v>0.96096400650255154</c:v>
                      </c:pt>
                      <c:pt idx="950">
                        <c:v>0.9593823222382738</c:v>
                      </c:pt>
                      <c:pt idx="951">
                        <c:v>0.95821561194116678</c:v>
                      </c:pt>
                      <c:pt idx="952">
                        <c:v>0.95765520317241781</c:v>
                      </c:pt>
                      <c:pt idx="953">
                        <c:v>0.9570573045437063</c:v>
                      </c:pt>
                      <c:pt idx="954">
                        <c:v>0.95637214503404788</c:v>
                      </c:pt>
                      <c:pt idx="955">
                        <c:v>0.95450734768936418</c:v>
                      </c:pt>
                      <c:pt idx="956">
                        <c:v>0.95294246922437997</c:v>
                      </c:pt>
                      <c:pt idx="957">
                        <c:v>0.95219784304029831</c:v>
                      </c:pt>
                      <c:pt idx="958">
                        <c:v>0.95001826014730928</c:v>
                      </c:pt>
                      <c:pt idx="959">
                        <c:v>0.94894721363079604</c:v>
                      </c:pt>
                      <c:pt idx="960">
                        <c:v>0.9467443611695544</c:v>
                      </c:pt>
                      <c:pt idx="961">
                        <c:v>0.944971349344089</c:v>
                      </c:pt>
                      <c:pt idx="962">
                        <c:v>0.9438195057155877</c:v>
                      </c:pt>
                      <c:pt idx="963">
                        <c:v>0.94268382150948404</c:v>
                      </c:pt>
                      <c:pt idx="964">
                        <c:v>0.9420917402728356</c:v>
                      </c:pt>
                      <c:pt idx="965">
                        <c:v>0.94064320964911419</c:v>
                      </c:pt>
                      <c:pt idx="966">
                        <c:v>0.93982683562958724</c:v>
                      </c:pt>
                      <c:pt idx="967">
                        <c:v>0.93889799203017277</c:v>
                      </c:pt>
                      <c:pt idx="968">
                        <c:v>0.93826712817977043</c:v>
                      </c:pt>
                      <c:pt idx="969">
                        <c:v>0.93726524399111877</c:v>
                      </c:pt>
                      <c:pt idx="970">
                        <c:v>0.93569907277234277</c:v>
                      </c:pt>
                      <c:pt idx="971">
                        <c:v>0.93350074494937241</c:v>
                      </c:pt>
                      <c:pt idx="972">
                        <c:v>0.93396807544511129</c:v>
                      </c:pt>
                      <c:pt idx="973">
                        <c:v>0.93254669265101786</c:v>
                      </c:pt>
                      <c:pt idx="974">
                        <c:v>0.93135994467013772</c:v>
                      </c:pt>
                      <c:pt idx="975">
                        <c:v>0.92999156478150846</c:v>
                      </c:pt>
                      <c:pt idx="976">
                        <c:v>0.92852041096643034</c:v>
                      </c:pt>
                      <c:pt idx="977">
                        <c:v>0.92885652695230059</c:v>
                      </c:pt>
                      <c:pt idx="978">
                        <c:v>0.92917906902335679</c:v>
                      </c:pt>
                      <c:pt idx="979">
                        <c:v>0.9292230226522783</c:v>
                      </c:pt>
                      <c:pt idx="980">
                        <c:v>0.93076075328763441</c:v>
                      </c:pt>
                      <c:pt idx="981">
                        <c:v>0.93193651286128432</c:v>
                      </c:pt>
                      <c:pt idx="982">
                        <c:v>0.93382199426663692</c:v>
                      </c:pt>
                      <c:pt idx="983">
                        <c:v>0.93631054531586821</c:v>
                      </c:pt>
                      <c:pt idx="984">
                        <c:v>0.9362000148666686</c:v>
                      </c:pt>
                      <c:pt idx="985">
                        <c:v>0.93816176874573787</c:v>
                      </c:pt>
                      <c:pt idx="986">
                        <c:v>0.93859613401978548</c:v>
                      </c:pt>
                      <c:pt idx="987">
                        <c:v>0.93809325279477207</c:v>
                      </c:pt>
                      <c:pt idx="988">
                        <c:v>0.93798724698384373</c:v>
                      </c:pt>
                      <c:pt idx="989">
                        <c:v>0.93654259462149791</c:v>
                      </c:pt>
                      <c:pt idx="990">
                        <c:v>0.93438628129676127</c:v>
                      </c:pt>
                      <c:pt idx="991">
                        <c:v>0.93339732464602787</c:v>
                      </c:pt>
                      <c:pt idx="992">
                        <c:v>0.92966385169528498</c:v>
                      </c:pt>
                      <c:pt idx="993">
                        <c:v>0.92674869189475695</c:v>
                      </c:pt>
                      <c:pt idx="994">
                        <c:v>0.9235795059741384</c:v>
                      </c:pt>
                      <c:pt idx="995">
                        <c:v>0.91964630256256108</c:v>
                      </c:pt>
                      <c:pt idx="996">
                        <c:v>0.91640860069097696</c:v>
                      </c:pt>
                      <c:pt idx="997">
                        <c:v>0.91383472789148623</c:v>
                      </c:pt>
                      <c:pt idx="998">
                        <c:v>0.91035140279945825</c:v>
                      </c:pt>
                      <c:pt idx="999">
                        <c:v>0.90750088068852064</c:v>
                      </c:pt>
                      <c:pt idx="1000">
                        <c:v>0.90445838463949946</c:v>
                      </c:pt>
                      <c:pt idx="1001">
                        <c:v>0.90172356399292863</c:v>
                      </c:pt>
                      <c:pt idx="1002">
                        <c:v>0.90062536964678741</c:v>
                      </c:pt>
                      <c:pt idx="1003">
                        <c:v>0.89904691726698927</c:v>
                      </c:pt>
                      <c:pt idx="1004">
                        <c:v>0.89645365316062142</c:v>
                      </c:pt>
                      <c:pt idx="1005">
                        <c:v>0.89560625305009101</c:v>
                      </c:pt>
                      <c:pt idx="1006">
                        <c:v>0.8942482151917962</c:v>
                      </c:pt>
                      <c:pt idx="1007">
                        <c:v>0.89332906724582029</c:v>
                      </c:pt>
                      <c:pt idx="1008">
                        <c:v>0.89224121493001352</c:v>
                      </c:pt>
                      <c:pt idx="1009">
                        <c:v>0.89055158572411985</c:v>
                      </c:pt>
                      <c:pt idx="1010">
                        <c:v>0.89032600018744934</c:v>
                      </c:pt>
                      <c:pt idx="1011">
                        <c:v>0.89063755385127508</c:v>
                      </c:pt>
                      <c:pt idx="1012">
                        <c:v>0.88983540012345796</c:v>
                      </c:pt>
                      <c:pt idx="1013">
                        <c:v>0.89009265812802785</c:v>
                      </c:pt>
                      <c:pt idx="1014">
                        <c:v>0.89044299440560792</c:v>
                      </c:pt>
                      <c:pt idx="1015">
                        <c:v>0.89100663505883637</c:v>
                      </c:pt>
                      <c:pt idx="1016">
                        <c:v>0.89350423538461043</c:v>
                      </c:pt>
                      <c:pt idx="1017">
                        <c:v>0.89235691639438042</c:v>
                      </c:pt>
                      <c:pt idx="1018">
                        <c:v>0.89199882359404936</c:v>
                      </c:pt>
                      <c:pt idx="1019">
                        <c:v>0.89223281203036675</c:v>
                      </c:pt>
                      <c:pt idx="1020">
                        <c:v>0.89161229021029875</c:v>
                      </c:pt>
                      <c:pt idx="1021">
                        <c:v>0.89165947572369963</c:v>
                      </c:pt>
                      <c:pt idx="1022">
                        <c:v>0.89279515992980341</c:v>
                      </c:pt>
                      <c:pt idx="1023">
                        <c:v>0.89088253069482282</c:v>
                      </c:pt>
                      <c:pt idx="1024">
                        <c:v>0.89206475403743168</c:v>
                      </c:pt>
                      <c:pt idx="1025">
                        <c:v>0.89324568462624876</c:v>
                      </c:pt>
                      <c:pt idx="1026">
                        <c:v>0.89457528190112368</c:v>
                      </c:pt>
                      <c:pt idx="1027">
                        <c:v>0.89662688216872377</c:v>
                      </c:pt>
                      <c:pt idx="1028">
                        <c:v>0.89683824741368445</c:v>
                      </c:pt>
                      <c:pt idx="1029">
                        <c:v>0.89811936642136658</c:v>
                      </c:pt>
                      <c:pt idx="1030">
                        <c:v>0.90070939864325483</c:v>
                      </c:pt>
                      <c:pt idx="1031">
                        <c:v>0.90220770028796093</c:v>
                      </c:pt>
                      <c:pt idx="1032">
                        <c:v>0.90364330337376408</c:v>
                      </c:pt>
                      <c:pt idx="1033">
                        <c:v>0.90535684852480625</c:v>
                      </c:pt>
                      <c:pt idx="1034">
                        <c:v>0.90689457916016247</c:v>
                      </c:pt>
                      <c:pt idx="1035">
                        <c:v>0.90963069256052509</c:v>
                      </c:pt>
                      <c:pt idx="1036">
                        <c:v>0.9102958143864105</c:v>
                      </c:pt>
                      <c:pt idx="1037">
                        <c:v>0.91218969869140998</c:v>
                      </c:pt>
                      <c:pt idx="1038">
                        <c:v>0.91375716266397777</c:v>
                      </c:pt>
                      <c:pt idx="1039">
                        <c:v>0.9162838499500674</c:v>
                      </c:pt>
                      <c:pt idx="1040">
                        <c:v>0.91910463872379344</c:v>
                      </c:pt>
                      <c:pt idx="1041">
                        <c:v>0.92064818675121274</c:v>
                      </c:pt>
                      <c:pt idx="1042">
                        <c:v>0.92357821322034672</c:v>
                      </c:pt>
                      <c:pt idx="1043">
                        <c:v>0.92520514386733754</c:v>
                      </c:pt>
                      <c:pt idx="1044">
                        <c:v>0.92531179605516178</c:v>
                      </c:pt>
                      <c:pt idx="1045">
                        <c:v>0.92635504836515126</c:v>
                      </c:pt>
                      <c:pt idx="1046">
                        <c:v>0.92629558169072801</c:v>
                      </c:pt>
                      <c:pt idx="1047">
                        <c:v>0.92585216714013763</c:v>
                      </c:pt>
                      <c:pt idx="1048">
                        <c:v>0.92706024555858269</c:v>
                      </c:pt>
                      <c:pt idx="1049">
                        <c:v>0.92619151501048735</c:v>
                      </c:pt>
                      <c:pt idx="1050">
                        <c:v>0.92712294411748541</c:v>
                      </c:pt>
                      <c:pt idx="1051">
                        <c:v>0.92805501960137926</c:v>
                      </c:pt>
                      <c:pt idx="1052">
                        <c:v>0.92862124576219141</c:v>
                      </c:pt>
                      <c:pt idx="1053">
                        <c:v>0.92839307471793731</c:v>
                      </c:pt>
                      <c:pt idx="1054">
                        <c:v>0.9271959847067226</c:v>
                      </c:pt>
                      <c:pt idx="1055">
                        <c:v>0.92497050905412437</c:v>
                      </c:pt>
                      <c:pt idx="1056">
                        <c:v>0.92442302782329355</c:v>
                      </c:pt>
                      <c:pt idx="1057">
                        <c:v>0.92285879573520524</c:v>
                      </c:pt>
                      <c:pt idx="1058">
                        <c:v>0.92099981578258461</c:v>
                      </c:pt>
                      <c:pt idx="1059">
                        <c:v>0.91845567632030567</c:v>
                      </c:pt>
                      <c:pt idx="1060">
                        <c:v>0.91627673980421243</c:v>
                      </c:pt>
                      <c:pt idx="1061">
                        <c:v>0.91534272518963078</c:v>
                      </c:pt>
                      <c:pt idx="1062">
                        <c:v>0.9147635714909006</c:v>
                      </c:pt>
                      <c:pt idx="1063">
                        <c:v>0.9116751826822701</c:v>
                      </c:pt>
                      <c:pt idx="1064">
                        <c:v>0.90939411861662411</c:v>
                      </c:pt>
                      <c:pt idx="1065">
                        <c:v>0.90796304016909213</c:v>
                      </c:pt>
                      <c:pt idx="1066">
                        <c:v>0.90830755905460914</c:v>
                      </c:pt>
                      <c:pt idx="1067">
                        <c:v>0.90825778803362456</c:v>
                      </c:pt>
                      <c:pt idx="1068">
                        <c:v>0.90767863433489426</c:v>
                      </c:pt>
                      <c:pt idx="1069">
                        <c:v>0.90583322829708779</c:v>
                      </c:pt>
                      <c:pt idx="1070">
                        <c:v>0.90496449774899246</c:v>
                      </c:pt>
                      <c:pt idx="1071">
                        <c:v>0.90468655568375367</c:v>
                      </c:pt>
                      <c:pt idx="1072">
                        <c:v>0.90422568895697386</c:v>
                      </c:pt>
                      <c:pt idx="1073">
                        <c:v>0.9027875003635869</c:v>
                      </c:pt>
                      <c:pt idx="1074">
                        <c:v>0.90191295242342862</c:v>
                      </c:pt>
                      <c:pt idx="1075">
                        <c:v>0.90052518122792213</c:v>
                      </c:pt>
                      <c:pt idx="1076">
                        <c:v>0.90091236098856875</c:v>
                      </c:pt>
                      <c:pt idx="1077">
                        <c:v>0.90173713790774257</c:v>
                      </c:pt>
                      <c:pt idx="1078">
                        <c:v>0.90132733495573925</c:v>
                      </c:pt>
                      <c:pt idx="1079">
                        <c:v>0.9008341493841644</c:v>
                      </c:pt>
                      <c:pt idx="1080">
                        <c:v>0.90033643917431805</c:v>
                      </c:pt>
                      <c:pt idx="1081">
                        <c:v>0.9018909756089678</c:v>
                      </c:pt>
                      <c:pt idx="1082">
                        <c:v>0.90236670900435323</c:v>
                      </c:pt>
                      <c:pt idx="1083">
                        <c:v>0.90290772646622519</c:v>
                      </c:pt>
                      <c:pt idx="1084">
                        <c:v>0.90357414104590239</c:v>
                      </c:pt>
                      <c:pt idx="1085">
                        <c:v>0.90439116144232545</c:v>
                      </c:pt>
                      <c:pt idx="1086">
                        <c:v>0.9053012601117586</c:v>
                      </c:pt>
                      <c:pt idx="1087">
                        <c:v>0.90559794710697861</c:v>
                      </c:pt>
                      <c:pt idx="1088">
                        <c:v>0.90434332955202845</c:v>
                      </c:pt>
                      <c:pt idx="1089">
                        <c:v>0.90413842807602685</c:v>
                      </c:pt>
                      <c:pt idx="1090">
                        <c:v>0.9038507903573495</c:v>
                      </c:pt>
                      <c:pt idx="1091">
                        <c:v>0.90294327719549983</c:v>
                      </c:pt>
                      <c:pt idx="1092">
                        <c:v>0.90220899304175273</c:v>
                      </c:pt>
                      <c:pt idx="1093">
                        <c:v>0.90101190303053802</c:v>
                      </c:pt>
                      <c:pt idx="1094">
                        <c:v>0.90124265958237582</c:v>
                      </c:pt>
                      <c:pt idx="1095">
                        <c:v>0.90008693769249914</c:v>
                      </c:pt>
                      <c:pt idx="1096">
                        <c:v>0.89900554914565123</c:v>
                      </c:pt>
                      <c:pt idx="1097">
                        <c:v>0.89743162140412458</c:v>
                      </c:pt>
                      <c:pt idx="1098">
                        <c:v>0.89653380389571347</c:v>
                      </c:pt>
                      <c:pt idx="1099">
                        <c:v>0.89521002401290162</c:v>
                      </c:pt>
                      <c:pt idx="1100">
                        <c:v>0.89410407314400953</c:v>
                      </c:pt>
                      <c:pt idx="1101">
                        <c:v>0.89146685540872028</c:v>
                      </c:pt>
                      <c:pt idx="1102">
                        <c:v>0.88983927838483334</c:v>
                      </c:pt>
                      <c:pt idx="1103">
                        <c:v>0.88846702023482871</c:v>
                      </c:pt>
                      <c:pt idx="1104">
                        <c:v>0.88758406939502354</c:v>
                      </c:pt>
                      <c:pt idx="1105">
                        <c:v>0.8848311501953674</c:v>
                      </c:pt>
                      <c:pt idx="1106">
                        <c:v>0.88305426010852672</c:v>
                      </c:pt>
                      <c:pt idx="1107">
                        <c:v>0.88116037580352724</c:v>
                      </c:pt>
                      <c:pt idx="1108">
                        <c:v>0.87992385680166252</c:v>
                      </c:pt>
                      <c:pt idx="1109">
                        <c:v>0.87811335511623467</c:v>
                      </c:pt>
                      <c:pt idx="1110">
                        <c:v>0.87654718389745878</c:v>
                      </c:pt>
                      <c:pt idx="1111">
                        <c:v>0.87427710823904303</c:v>
                      </c:pt>
                      <c:pt idx="1112">
                        <c:v>0.87298176893965107</c:v>
                      </c:pt>
                      <c:pt idx="1113">
                        <c:v>0.87123849045139723</c:v>
                      </c:pt>
                      <c:pt idx="1114">
                        <c:v>0.8699819337657595</c:v>
                      </c:pt>
                      <c:pt idx="1115">
                        <c:v>0.86844420313040327</c:v>
                      </c:pt>
                      <c:pt idx="1116">
                        <c:v>0.86705126091972973</c:v>
                      </c:pt>
                      <c:pt idx="1117">
                        <c:v>0.86453620841776635</c:v>
                      </c:pt>
                      <c:pt idx="1118">
                        <c:v>0.86285821399599893</c:v>
                      </c:pt>
                      <c:pt idx="1119">
                        <c:v>0.86208902548987287</c:v>
                      </c:pt>
                      <c:pt idx="1120">
                        <c:v>0.86088417895590741</c:v>
                      </c:pt>
                      <c:pt idx="1121">
                        <c:v>0.85880155259730395</c:v>
                      </c:pt>
                      <c:pt idx="1122">
                        <c:v>0.85619018993785079</c:v>
                      </c:pt>
                      <c:pt idx="1123">
                        <c:v>0.85536605939557298</c:v>
                      </c:pt>
                      <c:pt idx="1124">
                        <c:v>0.85339784174754463</c:v>
                      </c:pt>
                      <c:pt idx="1125">
                        <c:v>0.85198421547620196</c:v>
                      </c:pt>
                      <c:pt idx="1126">
                        <c:v>0.84968505285747065</c:v>
                      </c:pt>
                      <c:pt idx="1127">
                        <c:v>0.84718163513963363</c:v>
                      </c:pt>
                      <c:pt idx="1128">
                        <c:v>0.84498524644735096</c:v>
                      </c:pt>
                      <c:pt idx="1129">
                        <c:v>0.84315276794746252</c:v>
                      </c:pt>
                      <c:pt idx="1130">
                        <c:v>0.84014323712013228</c:v>
                      </c:pt>
                      <c:pt idx="1131">
                        <c:v>0.83814011511972508</c:v>
                      </c:pt>
                      <c:pt idx="1132">
                        <c:v>0.8354906162234137</c:v>
                      </c:pt>
                      <c:pt idx="1133">
                        <c:v>0.8333705000048478</c:v>
                      </c:pt>
                      <c:pt idx="1134">
                        <c:v>0.83156646208837914</c:v>
                      </c:pt>
                      <c:pt idx="1135">
                        <c:v>0.82995051984861856</c:v>
                      </c:pt>
                      <c:pt idx="1136">
                        <c:v>0.82797648480852704</c:v>
                      </c:pt>
                      <c:pt idx="1137">
                        <c:v>0.82562302653053965</c:v>
                      </c:pt>
                      <c:pt idx="1138">
                        <c:v>0.8248538380244137</c:v>
                      </c:pt>
                      <c:pt idx="1139">
                        <c:v>0.82395731326979449</c:v>
                      </c:pt>
                      <c:pt idx="1140">
                        <c:v>0.82177514486922176</c:v>
                      </c:pt>
                      <c:pt idx="1141">
                        <c:v>0.81975392431572924</c:v>
                      </c:pt>
                      <c:pt idx="1142">
                        <c:v>0.81797703422888846</c:v>
                      </c:pt>
                      <c:pt idx="1143">
                        <c:v>0.81532107156361799</c:v>
                      </c:pt>
                      <c:pt idx="1144">
                        <c:v>0.8136876771476681</c:v>
                      </c:pt>
                      <c:pt idx="1145">
                        <c:v>0.81120558986739577</c:v>
                      </c:pt>
                      <c:pt idx="1146">
                        <c:v>0.80817602135629263</c:v>
                      </c:pt>
                      <c:pt idx="1147">
                        <c:v>0.80646506171283416</c:v>
                      </c:pt>
                      <c:pt idx="1148">
                        <c:v>0.80411612807311816</c:v>
                      </c:pt>
                      <c:pt idx="1149">
                        <c:v>0.80223193942155724</c:v>
                      </c:pt>
                      <c:pt idx="1150">
                        <c:v>0.80114020884437498</c:v>
                      </c:pt>
                      <c:pt idx="1151">
                        <c:v>0.7991797477190975</c:v>
                      </c:pt>
                      <c:pt idx="1152">
                        <c:v>0.79648952707834419</c:v>
                      </c:pt>
                      <c:pt idx="1153">
                        <c:v>0.79477210366592654</c:v>
                      </c:pt>
                      <c:pt idx="1154">
                        <c:v>0.79216591202164066</c:v>
                      </c:pt>
                      <c:pt idx="1155">
                        <c:v>0.78958040443802369</c:v>
                      </c:pt>
                      <c:pt idx="1156">
                        <c:v>0.78586955467863751</c:v>
                      </c:pt>
                      <c:pt idx="1157">
                        <c:v>0.78320971375199167</c:v>
                      </c:pt>
                      <c:pt idx="1158">
                        <c:v>0.78041995106926898</c:v>
                      </c:pt>
                      <c:pt idx="1159">
                        <c:v>0.77793915654278845</c:v>
                      </c:pt>
                      <c:pt idx="1160">
                        <c:v>0.77508410979357945</c:v>
                      </c:pt>
                      <c:pt idx="1161">
                        <c:v>0.77292133269988395</c:v>
                      </c:pt>
                      <c:pt idx="1162">
                        <c:v>0.77075015270654168</c:v>
                      </c:pt>
                      <c:pt idx="1163">
                        <c:v>0.76958925980149773</c:v>
                      </c:pt>
                      <c:pt idx="1164">
                        <c:v>0.76746591169845224</c:v>
                      </c:pt>
                      <c:pt idx="1165">
                        <c:v>0.76516545632592903</c:v>
                      </c:pt>
                      <c:pt idx="1166">
                        <c:v>0.76338210247012928</c:v>
                      </c:pt>
                      <c:pt idx="1167">
                        <c:v>0.76103769346868466</c:v>
                      </c:pt>
                      <c:pt idx="1168">
                        <c:v>0.7584037076178749</c:v>
                      </c:pt>
                      <c:pt idx="1169">
                        <c:v>0.75602633339473913</c:v>
                      </c:pt>
                      <c:pt idx="1170">
                        <c:v>0.75196126909639738</c:v>
                      </c:pt>
                      <c:pt idx="1171">
                        <c:v>0.7486395382283455</c:v>
                      </c:pt>
                      <c:pt idx="1172">
                        <c:v>0.74658147419178644</c:v>
                      </c:pt>
                      <c:pt idx="1173">
                        <c:v>0.74318282447312201</c:v>
                      </c:pt>
                      <c:pt idx="1174">
                        <c:v>0.74073499516833263</c:v>
                      </c:pt>
                      <c:pt idx="1175">
                        <c:v>0.73740550777753</c:v>
                      </c:pt>
                      <c:pt idx="1176">
                        <c:v>0.73369336526435203</c:v>
                      </c:pt>
                      <c:pt idx="1177">
                        <c:v>0.73117443450101316</c:v>
                      </c:pt>
                      <c:pt idx="1178">
                        <c:v>0.728401477617584</c:v>
                      </c:pt>
                      <c:pt idx="1179">
                        <c:v>0.72556388304456443</c:v>
                      </c:pt>
                      <c:pt idx="1180">
                        <c:v>0.72342114363464194</c:v>
                      </c:pt>
                      <c:pt idx="1181">
                        <c:v>0.72039028236974689</c:v>
                      </c:pt>
                      <c:pt idx="1182">
                        <c:v>0.71737816603483329</c:v>
                      </c:pt>
                      <c:pt idx="1183">
                        <c:v>0.71532915127481678</c:v>
                      </c:pt>
                      <c:pt idx="1184">
                        <c:v>0.71299055966543523</c:v>
                      </c:pt>
                      <c:pt idx="1185">
                        <c:v>0.71141857105459616</c:v>
                      </c:pt>
                      <c:pt idx="1186">
                        <c:v>0.70752608938746098</c:v>
                      </c:pt>
                      <c:pt idx="1187">
                        <c:v>0.70470659336752661</c:v>
                      </c:pt>
                      <c:pt idx="1188">
                        <c:v>0.70115604507832463</c:v>
                      </c:pt>
                      <c:pt idx="1189">
                        <c:v>0.69883232013754903</c:v>
                      </c:pt>
                      <c:pt idx="1190">
                        <c:v>0.69722542717433111</c:v>
                      </c:pt>
                      <c:pt idx="1191">
                        <c:v>0.69556682405944081</c:v>
                      </c:pt>
                      <c:pt idx="1192">
                        <c:v>0.69216752796388048</c:v>
                      </c:pt>
                      <c:pt idx="1193">
                        <c:v>0.68951867544446488</c:v>
                      </c:pt>
                      <c:pt idx="1194">
                        <c:v>0.68659963738256147</c:v>
                      </c:pt>
                      <c:pt idx="1195">
                        <c:v>0.68356619061008284</c:v>
                      </c:pt>
                      <c:pt idx="1196">
                        <c:v>0.68076737865081749</c:v>
                      </c:pt>
                      <c:pt idx="1197">
                        <c:v>0.6760908418089504</c:v>
                      </c:pt>
                      <c:pt idx="1198">
                        <c:v>0.67295656024071071</c:v>
                      </c:pt>
                      <c:pt idx="1199">
                        <c:v>0.67005303522430903</c:v>
                      </c:pt>
                      <c:pt idx="1200">
                        <c:v>0.66744296531864766</c:v>
                      </c:pt>
                      <c:pt idx="1201">
                        <c:v>0.66489430121809723</c:v>
                      </c:pt>
                      <c:pt idx="1202">
                        <c:v>0.66247620525051953</c:v>
                      </c:pt>
                      <c:pt idx="1203">
                        <c:v>0.65999088608576784</c:v>
                      </c:pt>
                      <c:pt idx="1204">
                        <c:v>0.65860440764405315</c:v>
                      </c:pt>
                      <c:pt idx="1205">
                        <c:v>0.6553233985204433</c:v>
                      </c:pt>
                      <c:pt idx="1206">
                        <c:v>0.65300225908725118</c:v>
                      </c:pt>
                      <c:pt idx="1207">
                        <c:v>0.65094936606585929</c:v>
                      </c:pt>
                      <c:pt idx="1208">
                        <c:v>0.6471021307814373</c:v>
                      </c:pt>
                      <c:pt idx="1209">
                        <c:v>0.64487975773793937</c:v>
                      </c:pt>
                      <c:pt idx="1210">
                        <c:v>0.64271038759990562</c:v>
                      </c:pt>
                      <c:pt idx="1211">
                        <c:v>0.6398777701289845</c:v>
                      </c:pt>
                      <c:pt idx="1212">
                        <c:v>0.6369485193121257</c:v>
                      </c:pt>
                      <c:pt idx="1213">
                        <c:v>0.63443753898460653</c:v>
                      </c:pt>
                      <c:pt idx="1214">
                        <c:v>0.63077969213068452</c:v>
                      </c:pt>
                      <c:pt idx="1215">
                        <c:v>0.63022981930533883</c:v>
                      </c:pt>
                      <c:pt idx="1216">
                        <c:v>0.62787661957810981</c:v>
                      </c:pt>
                      <c:pt idx="1217">
                        <c:v>0.62516862357271896</c:v>
                      </c:pt>
                      <c:pt idx="1218">
                        <c:v>0.62190635937909033</c:v>
                      </c:pt>
                      <c:pt idx="1219">
                        <c:v>0.62014827885992041</c:v>
                      </c:pt>
                      <c:pt idx="1220">
                        <c:v>0.61727487500686773</c:v>
                      </c:pt>
                      <c:pt idx="1221">
                        <c:v>0.61568982958273144</c:v>
                      </c:pt>
                      <c:pt idx="1222">
                        <c:v>0.61184097835606965</c:v>
                      </c:pt>
                      <c:pt idx="1223">
                        <c:v>0.60859396865718429</c:v>
                      </c:pt>
                      <c:pt idx="1224">
                        <c:v>0.60496753572040318</c:v>
                      </c:pt>
                      <c:pt idx="1225">
                        <c:v>0.60374342715493978</c:v>
                      </c:pt>
                      <c:pt idx="1226">
                        <c:v>0.60033915395728088</c:v>
                      </c:pt>
                      <c:pt idx="1227">
                        <c:v>0.59758662258376238</c:v>
                      </c:pt>
                      <c:pt idx="1228">
                        <c:v>0.59450275841340328</c:v>
                      </c:pt>
                      <c:pt idx="1229">
                        <c:v>0.5916902432639447</c:v>
                      </c:pt>
                      <c:pt idx="1230">
                        <c:v>0.58854736488298953</c:v>
                      </c:pt>
                      <c:pt idx="1231">
                        <c:v>0.58521399923081152</c:v>
                      </c:pt>
                      <c:pt idx="1232">
                        <c:v>0.58074611285094224</c:v>
                      </c:pt>
                      <c:pt idx="1233">
                        <c:v>0.57738191502082947</c:v>
                      </c:pt>
                      <c:pt idx="1234">
                        <c:v>0.57475219525753274</c:v>
                      </c:pt>
                      <c:pt idx="1235">
                        <c:v>0.57171461167292037</c:v>
                      </c:pt>
                      <c:pt idx="1236">
                        <c:v>0.56786033088033294</c:v>
                      </c:pt>
                      <c:pt idx="1237">
                        <c:v>0.56640856837213205</c:v>
                      </c:pt>
                      <c:pt idx="1238">
                        <c:v>0.5643249724481848</c:v>
                      </c:pt>
                      <c:pt idx="1239">
                        <c:v>0.56357226655290427</c:v>
                      </c:pt>
                      <c:pt idx="1240">
                        <c:v>0.56178238429045591</c:v>
                      </c:pt>
                      <c:pt idx="1241">
                        <c:v>0.5589826674035363</c:v>
                      </c:pt>
                      <c:pt idx="1242">
                        <c:v>0.55787658725926503</c:v>
                      </c:pt>
                      <c:pt idx="1243">
                        <c:v>0.55665364217221425</c:v>
                      </c:pt>
                      <c:pt idx="1244">
                        <c:v>0.55380105165520954</c:v>
                      </c:pt>
                      <c:pt idx="1245">
                        <c:v>0.55270550745434155</c:v>
                      </c:pt>
                      <c:pt idx="1246">
                        <c:v>0.54958615719239734</c:v>
                      </c:pt>
                      <c:pt idx="1247">
                        <c:v>0.54790344421928971</c:v>
                      </c:pt>
                      <c:pt idx="1248">
                        <c:v>0.54742085922880779</c:v>
                      </c:pt>
                      <c:pt idx="1249">
                        <c:v>0.54453788899769562</c:v>
                      </c:pt>
                      <c:pt idx="1250">
                        <c:v>0.54395298254459201</c:v>
                      </c:pt>
                      <c:pt idx="1251">
                        <c:v>0.54238732842733262</c:v>
                      </c:pt>
                      <c:pt idx="1252">
                        <c:v>0.54088850968110991</c:v>
                      </c:pt>
                      <c:pt idx="1253">
                        <c:v>0.54071999922434766</c:v>
                      </c:pt>
                      <c:pt idx="1254">
                        <c:v>0.54005701044221877</c:v>
                      </c:pt>
                      <c:pt idx="1255">
                        <c:v>0.53864810272221619</c:v>
                      </c:pt>
                      <c:pt idx="1256">
                        <c:v>0.53844397689848966</c:v>
                      </c:pt>
                      <c:pt idx="1257">
                        <c:v>0.53763354954640497</c:v>
                      </c:pt>
                      <c:pt idx="1258">
                        <c:v>0.5372313092040838</c:v>
                      </c:pt>
                      <c:pt idx="1259">
                        <c:v>0.53756419330547456</c:v>
                      </c:pt>
                      <c:pt idx="1260">
                        <c:v>0.53679041552338747</c:v>
                      </c:pt>
                      <c:pt idx="1261">
                        <c:v>0.53615502703471363</c:v>
                      </c:pt>
                      <c:pt idx="1262">
                        <c:v>0.53575989683824743</c:v>
                      </c:pt>
                      <c:pt idx="1263">
                        <c:v>0.53620285892501052</c:v>
                      </c:pt>
                      <c:pt idx="1264">
                        <c:v>0.53632993662274531</c:v>
                      </c:pt>
                      <c:pt idx="1265">
                        <c:v>0.53662636506720707</c:v>
                      </c:pt>
                      <c:pt idx="1266">
                        <c:v>0.53676507754906799</c:v>
                      </c:pt>
                      <c:pt idx="1267">
                        <c:v>0.53647201026446512</c:v>
                      </c:pt>
                      <c:pt idx="1268">
                        <c:v>0.53660910680408647</c:v>
                      </c:pt>
                      <c:pt idx="1269">
                        <c:v>0.53653651867867636</c:v>
                      </c:pt>
                      <c:pt idx="1270">
                        <c:v>0.53561750000807973</c:v>
                      </c:pt>
                      <c:pt idx="1271">
                        <c:v>0.53541828664876201</c:v>
                      </c:pt>
                      <c:pt idx="1272">
                        <c:v>0.53568058639311988</c:v>
                      </c:pt>
                      <c:pt idx="1273">
                        <c:v>0.53548318288911079</c:v>
                      </c:pt>
                      <c:pt idx="1274">
                        <c:v>0.5360295006415291</c:v>
                      </c:pt>
                      <c:pt idx="1275">
                        <c:v>0.53666036449193166</c:v>
                      </c:pt>
                      <c:pt idx="1276">
                        <c:v>0.53709854338966501</c:v>
                      </c:pt>
                      <c:pt idx="1277">
                        <c:v>0.53841715225730979</c:v>
                      </c:pt>
                      <c:pt idx="1278">
                        <c:v>0.53890826942281778</c:v>
                      </c:pt>
                      <c:pt idx="1279">
                        <c:v>0.53934237614610692</c:v>
                      </c:pt>
                      <c:pt idx="1280">
                        <c:v>0.53917431815317196</c:v>
                      </c:pt>
                      <c:pt idx="1281">
                        <c:v>0.5399332292666531</c:v>
                      </c:pt>
                      <c:pt idx="1282">
                        <c:v>0.54069407951082193</c:v>
                      </c:pt>
                      <c:pt idx="1283">
                        <c:v>0.54091352446698138</c:v>
                      </c:pt>
                      <c:pt idx="1284">
                        <c:v>0.53997433883723256</c:v>
                      </c:pt>
                      <c:pt idx="1285">
                        <c:v>0.53957442545173662</c:v>
                      </c:pt>
                      <c:pt idx="1286">
                        <c:v>0.53986161070658689</c:v>
                      </c:pt>
                      <c:pt idx="1287">
                        <c:v>0.53911575640640297</c:v>
                      </c:pt>
                      <c:pt idx="1288">
                        <c:v>0.53878093317432452</c:v>
                      </c:pt>
                      <c:pt idx="1289">
                        <c:v>0.5372791410943808</c:v>
                      </c:pt>
                      <c:pt idx="1290">
                        <c:v>0.53655429404331367</c:v>
                      </c:pt>
                      <c:pt idx="1291">
                        <c:v>0.53656205056606454</c:v>
                      </c:pt>
                      <c:pt idx="1292">
                        <c:v>0.53506795037118193</c:v>
                      </c:pt>
                      <c:pt idx="1293">
                        <c:v>0.5337868313634998</c:v>
                      </c:pt>
                      <c:pt idx="1294">
                        <c:v>0.5337896107841521</c:v>
                      </c:pt>
                      <c:pt idx="1295">
                        <c:v>0.53167867311750816</c:v>
                      </c:pt>
                      <c:pt idx="1296">
                        <c:v>0.53155521513039039</c:v>
                      </c:pt>
                      <c:pt idx="1297">
                        <c:v>0.53066017704263169</c:v>
                      </c:pt>
                      <c:pt idx="1298">
                        <c:v>0.52985950998167519</c:v>
                      </c:pt>
                      <c:pt idx="1299">
                        <c:v>0.52962843024138939</c:v>
                      </c:pt>
                      <c:pt idx="1300">
                        <c:v>0.5292263191744474</c:v>
                      </c:pt>
                      <c:pt idx="1301">
                        <c:v>0.52873966200952105</c:v>
                      </c:pt>
                      <c:pt idx="1302">
                        <c:v>0.52835461529263095</c:v>
                      </c:pt>
                      <c:pt idx="1303">
                        <c:v>0.52701338323362967</c:v>
                      </c:pt>
                      <c:pt idx="1304">
                        <c:v>0.52679115885681782</c:v>
                      </c:pt>
                      <c:pt idx="1305">
                        <c:v>0.52559445667174076</c:v>
                      </c:pt>
                      <c:pt idx="1306">
                        <c:v>0.52513714501788844</c:v>
                      </c:pt>
                      <c:pt idx="1307">
                        <c:v>0.52359818626643007</c:v>
                      </c:pt>
                      <c:pt idx="1308">
                        <c:v>0.52221907652132882</c:v>
                      </c:pt>
                      <c:pt idx="1309">
                        <c:v>0.52108397405443141</c:v>
                      </c:pt>
                      <c:pt idx="1310">
                        <c:v>0.51861061286225385</c:v>
                      </c:pt>
                      <c:pt idx="1311">
                        <c:v>0.51668964536531603</c:v>
                      </c:pt>
                      <c:pt idx="1312">
                        <c:v>0.51525617532326928</c:v>
                      </c:pt>
                      <c:pt idx="1313">
                        <c:v>0.51348413306314777</c:v>
                      </c:pt>
                      <c:pt idx="1314">
                        <c:v>0.51185539256084822</c:v>
                      </c:pt>
                      <c:pt idx="1315">
                        <c:v>0.51003202797519198</c:v>
                      </c:pt>
                      <c:pt idx="1316">
                        <c:v>0.5075283517065966</c:v>
                      </c:pt>
                      <c:pt idx="1317">
                        <c:v>0.50681307103358897</c:v>
                      </c:pt>
                      <c:pt idx="1318">
                        <c:v>0.50436194520663058</c:v>
                      </c:pt>
                      <c:pt idx="1319">
                        <c:v>0.50232307856387981</c:v>
                      </c:pt>
                      <c:pt idx="1320">
                        <c:v>0.50022965771111472</c:v>
                      </c:pt>
                      <c:pt idx="1321">
                        <c:v>0.49784103652999029</c:v>
                      </c:pt>
                      <c:pt idx="1322">
                        <c:v>0.49515411241140594</c:v>
                      </c:pt>
                      <c:pt idx="1323">
                        <c:v>0.49386762847548776</c:v>
                      </c:pt>
                      <c:pt idx="1324">
                        <c:v>0.49197057692369844</c:v>
                      </c:pt>
                      <c:pt idx="1325">
                        <c:v>0.48934395976950201</c:v>
                      </c:pt>
                      <c:pt idx="1326">
                        <c:v>0.48718228151652943</c:v>
                      </c:pt>
                      <c:pt idx="1327">
                        <c:v>0.48480923801859627</c:v>
                      </c:pt>
                      <c:pt idx="1328">
                        <c:v>0.48294676763073779</c:v>
                      </c:pt>
                      <c:pt idx="1329">
                        <c:v>0.48127995552926955</c:v>
                      </c:pt>
                      <c:pt idx="1330">
                        <c:v>0.47905512625356722</c:v>
                      </c:pt>
                      <c:pt idx="1331">
                        <c:v>0.47663334593768275</c:v>
                      </c:pt>
                      <c:pt idx="1332">
                        <c:v>0.47550561216739867</c:v>
                      </c:pt>
                      <c:pt idx="1333">
                        <c:v>0.47312248518988936</c:v>
                      </c:pt>
                      <c:pt idx="1334">
                        <c:v>0.47030389409760937</c:v>
                      </c:pt>
                      <c:pt idx="1335">
                        <c:v>0.46784333116797072</c:v>
                      </c:pt>
                      <c:pt idx="1336">
                        <c:v>0.46465533567968148</c:v>
                      </c:pt>
                      <c:pt idx="1337">
                        <c:v>0.46165569441885868</c:v>
                      </c:pt>
                      <c:pt idx="1338">
                        <c:v>0.45911530394257588</c:v>
                      </c:pt>
                      <c:pt idx="1339">
                        <c:v>0.45710552426014084</c:v>
                      </c:pt>
                      <c:pt idx="1340">
                        <c:v>0.45529301880633583</c:v>
                      </c:pt>
                      <c:pt idx="1341">
                        <c:v>0.45397098414114284</c:v>
                      </c:pt>
                      <c:pt idx="1342">
                        <c:v>0.45119098174954836</c:v>
                      </c:pt>
                      <c:pt idx="1343">
                        <c:v>0.44992576361350539</c:v>
                      </c:pt>
                      <c:pt idx="1344">
                        <c:v>0.44832552833231526</c:v>
                      </c:pt>
                      <c:pt idx="1345">
                        <c:v>0.44654598810020135</c:v>
                      </c:pt>
                      <c:pt idx="1346">
                        <c:v>0.44463432843056455</c:v>
                      </c:pt>
                      <c:pt idx="1347">
                        <c:v>0.44182543299172311</c:v>
                      </c:pt>
                      <c:pt idx="1348">
                        <c:v>0.43964029125742932</c:v>
                      </c:pt>
                      <c:pt idx="1349">
                        <c:v>0.43851300995097231</c:v>
                      </c:pt>
                      <c:pt idx="1350">
                        <c:v>0.43610073137545774</c:v>
                      </c:pt>
                      <c:pt idx="1351">
                        <c:v>0.43327057013674103</c:v>
                      </c:pt>
                      <c:pt idx="1352">
                        <c:v>0.43096222896608782</c:v>
                      </c:pt>
                      <c:pt idx="1353">
                        <c:v>0.42870947620848238</c:v>
                      </c:pt>
                      <c:pt idx="1354">
                        <c:v>0.42674571856103571</c:v>
                      </c:pt>
                      <c:pt idx="1355">
                        <c:v>0.42496094267606493</c:v>
                      </c:pt>
                      <c:pt idx="1356">
                        <c:v>0.42316815171758498</c:v>
                      </c:pt>
                      <c:pt idx="1357">
                        <c:v>0.42059505457036939</c:v>
                      </c:pt>
                      <c:pt idx="1358">
                        <c:v>0.4185616821312339</c:v>
                      </c:pt>
                      <c:pt idx="1359">
                        <c:v>0.41634519111748869</c:v>
                      </c:pt>
                      <c:pt idx="1360">
                        <c:v>0.41318337389348353</c:v>
                      </c:pt>
                      <c:pt idx="1361">
                        <c:v>0.41181757951243786</c:v>
                      </c:pt>
                      <c:pt idx="1362">
                        <c:v>0.40860166054224556</c:v>
                      </c:pt>
                      <c:pt idx="1363">
                        <c:v>0.4059434355578394</c:v>
                      </c:pt>
                      <c:pt idx="1364">
                        <c:v>0.40482513889023547</c:v>
                      </c:pt>
                      <c:pt idx="1365">
                        <c:v>0.40369042424947565</c:v>
                      </c:pt>
                      <c:pt idx="1366">
                        <c:v>0.401863957054719</c:v>
                      </c:pt>
                      <c:pt idx="1367">
                        <c:v>0.40020121712769502</c:v>
                      </c:pt>
                      <c:pt idx="1368">
                        <c:v>0.39759450838189236</c:v>
                      </c:pt>
                      <c:pt idx="1369">
                        <c:v>0.39594631193502622</c:v>
                      </c:pt>
                      <c:pt idx="1370">
                        <c:v>0.39416418619532867</c:v>
                      </c:pt>
                      <c:pt idx="1371">
                        <c:v>0.39177879689868361</c:v>
                      </c:pt>
                      <c:pt idx="1372">
                        <c:v>0.38891554116289667</c:v>
                      </c:pt>
                      <c:pt idx="1373">
                        <c:v>0.38670344551204361</c:v>
                      </c:pt>
                      <c:pt idx="1374">
                        <c:v>0.38415781938290394</c:v>
                      </c:pt>
                      <c:pt idx="1375">
                        <c:v>0.3820723489659586</c:v>
                      </c:pt>
                      <c:pt idx="1376">
                        <c:v>0.38074307487953146</c:v>
                      </c:pt>
                      <c:pt idx="1377">
                        <c:v>0.3781019142451772</c:v>
                      </c:pt>
                      <c:pt idx="1378">
                        <c:v>0.37645947055268458</c:v>
                      </c:pt>
                      <c:pt idx="1379">
                        <c:v>0.37513194168387642</c:v>
                      </c:pt>
                      <c:pt idx="1380">
                        <c:v>0.37299236952074383</c:v>
                      </c:pt>
                      <c:pt idx="1381">
                        <c:v>0.37135361017655782</c:v>
                      </c:pt>
                      <c:pt idx="1382">
                        <c:v>0.369958017820611</c:v>
                      </c:pt>
                      <c:pt idx="1383">
                        <c:v>0.36791107146666147</c:v>
                      </c:pt>
                      <c:pt idx="1384">
                        <c:v>0.36606883267564483</c:v>
                      </c:pt>
                      <c:pt idx="1385">
                        <c:v>0.36305316126780363</c:v>
                      </c:pt>
                      <c:pt idx="1386">
                        <c:v>0.36008428754722593</c:v>
                      </c:pt>
                      <c:pt idx="1387">
                        <c:v>0.35891272942339952</c:v>
                      </c:pt>
                      <c:pt idx="1388">
                        <c:v>0.3568770300274387</c:v>
                      </c:pt>
                      <c:pt idx="1389">
                        <c:v>0.35464030741685171</c:v>
                      </c:pt>
                      <c:pt idx="1390">
                        <c:v>0.35175882385260021</c:v>
                      </c:pt>
                      <c:pt idx="1391">
                        <c:v>0.35025599756962283</c:v>
                      </c:pt>
                      <c:pt idx="1392">
                        <c:v>0.34785619406819923</c:v>
                      </c:pt>
                      <c:pt idx="1393">
                        <c:v>0.34602216426376053</c:v>
                      </c:pt>
                      <c:pt idx="1394">
                        <c:v>0.34386798398278051</c:v>
                      </c:pt>
                      <c:pt idx="1395">
                        <c:v>0.34190881561129477</c:v>
                      </c:pt>
                      <c:pt idx="1396">
                        <c:v>0.33942944311398532</c:v>
                      </c:pt>
                      <c:pt idx="1397">
                        <c:v>0.33695349641422417</c:v>
                      </c:pt>
                      <c:pt idx="1398">
                        <c:v>0.33406994444390575</c:v>
                      </c:pt>
                      <c:pt idx="1399">
                        <c:v>0.33287143240352018</c:v>
                      </c:pt>
                      <c:pt idx="1400">
                        <c:v>0.33090896750986531</c:v>
                      </c:pt>
                      <c:pt idx="1401">
                        <c:v>0.3277381010093175</c:v>
                      </c:pt>
                      <c:pt idx="1402">
                        <c:v>0.32437991448433667</c:v>
                      </c:pt>
                      <c:pt idx="1403">
                        <c:v>0.3218748808242598</c:v>
                      </c:pt>
                      <c:pt idx="1404">
                        <c:v>0.32060972732590642</c:v>
                      </c:pt>
                      <c:pt idx="1405">
                        <c:v>0.31942556485260987</c:v>
                      </c:pt>
                      <c:pt idx="1406">
                        <c:v>0.317622819689933</c:v>
                      </c:pt>
                      <c:pt idx="1407">
                        <c:v>0.3160434623824806</c:v>
                      </c:pt>
                      <c:pt idx="1408">
                        <c:v>0.31361670496449778</c:v>
                      </c:pt>
                      <c:pt idx="1409">
                        <c:v>0.3130915883742651</c:v>
                      </c:pt>
                      <c:pt idx="1410">
                        <c:v>0.31147002265551021</c:v>
                      </c:pt>
                      <c:pt idx="1411">
                        <c:v>0.31029949873471718</c:v>
                      </c:pt>
                      <c:pt idx="1412">
                        <c:v>0.30734749545112255</c:v>
                      </c:pt>
                      <c:pt idx="1413">
                        <c:v>0.30478047424672849</c:v>
                      </c:pt>
                      <c:pt idx="1414">
                        <c:v>0.30286344964885575</c:v>
                      </c:pt>
                      <c:pt idx="1415">
                        <c:v>0.30178193182662882</c:v>
                      </c:pt>
                      <c:pt idx="1416">
                        <c:v>0.29900070131893203</c:v>
                      </c:pt>
                      <c:pt idx="1417">
                        <c:v>0.29629289922661006</c:v>
                      </c:pt>
                      <c:pt idx="1418">
                        <c:v>0.29255580656525015</c:v>
                      </c:pt>
                      <c:pt idx="1419">
                        <c:v>0.29078007995682198</c:v>
                      </c:pt>
                      <c:pt idx="1420">
                        <c:v>0.28888503217340994</c:v>
                      </c:pt>
                      <c:pt idx="1421">
                        <c:v>0.28678068755110414</c:v>
                      </c:pt>
                      <c:pt idx="1422">
                        <c:v>0.28568320421954835</c:v>
                      </c:pt>
                      <c:pt idx="1423">
                        <c:v>0.28362869525591677</c:v>
                      </c:pt>
                      <c:pt idx="1424">
                        <c:v>0.28214687622205631</c:v>
                      </c:pt>
                      <c:pt idx="1425">
                        <c:v>0.28084229373305281</c:v>
                      </c:pt>
                      <c:pt idx="1426">
                        <c:v>0.27896004421217968</c:v>
                      </c:pt>
                      <c:pt idx="1427">
                        <c:v>0.2772035796352495</c:v>
                      </c:pt>
                      <c:pt idx="1428">
                        <c:v>0.27502166978543519</c:v>
                      </c:pt>
                      <c:pt idx="1429">
                        <c:v>0.27220366043236149</c:v>
                      </c:pt>
                      <c:pt idx="1430">
                        <c:v>0.26979383808905133</c:v>
                      </c:pt>
                      <c:pt idx="1431">
                        <c:v>0.26766195781097996</c:v>
                      </c:pt>
                      <c:pt idx="1432">
                        <c:v>0.26574241234321322</c:v>
                      </c:pt>
                      <c:pt idx="1433">
                        <c:v>0.26331966246198496</c:v>
                      </c:pt>
                      <c:pt idx="1434">
                        <c:v>0.26125099784433303</c:v>
                      </c:pt>
                      <c:pt idx="1435">
                        <c:v>0.25907858973488851</c:v>
                      </c:pt>
                      <c:pt idx="1436">
                        <c:v>0.25630705488063033</c:v>
                      </c:pt>
                      <c:pt idx="1437">
                        <c:v>0.25470617322254435</c:v>
                      </c:pt>
                      <c:pt idx="1438">
                        <c:v>0.2527505599239861</c:v>
                      </c:pt>
                      <c:pt idx="1439">
                        <c:v>0.25047285701819871</c:v>
                      </c:pt>
                      <c:pt idx="1440">
                        <c:v>0.24827142658612808</c:v>
                      </c:pt>
                      <c:pt idx="1441">
                        <c:v>0.24588985091316895</c:v>
                      </c:pt>
                      <c:pt idx="1442">
                        <c:v>0.24407275618340296</c:v>
                      </c:pt>
                      <c:pt idx="1443">
                        <c:v>0.24180274516267689</c:v>
                      </c:pt>
                      <c:pt idx="1444">
                        <c:v>0.24024174495906819</c:v>
                      </c:pt>
                      <c:pt idx="1445">
                        <c:v>0.23789849943603616</c:v>
                      </c:pt>
                      <c:pt idx="1446">
                        <c:v>0.23576455075189792</c:v>
                      </c:pt>
                      <c:pt idx="1447">
                        <c:v>0.23397311718489933</c:v>
                      </c:pt>
                      <c:pt idx="1448">
                        <c:v>0.23152166816949293</c:v>
                      </c:pt>
                      <c:pt idx="1449">
                        <c:v>0.22912800524858037</c:v>
                      </c:pt>
                      <c:pt idx="1450">
                        <c:v>0.22838984283345776</c:v>
                      </c:pt>
                      <c:pt idx="1451">
                        <c:v>0.22601524803097439</c:v>
                      </c:pt>
                      <c:pt idx="1452">
                        <c:v>0.22440641593706873</c:v>
                      </c:pt>
                      <c:pt idx="1453">
                        <c:v>0.2227003687580191</c:v>
                      </c:pt>
                      <c:pt idx="1454">
                        <c:v>0.22076227227333986</c:v>
                      </c:pt>
                      <c:pt idx="1455">
                        <c:v>0.21923346163914717</c:v>
                      </c:pt>
                      <c:pt idx="1456">
                        <c:v>0.21708639150402206</c:v>
                      </c:pt>
                      <c:pt idx="1457">
                        <c:v>0.21452880740230823</c:v>
                      </c:pt>
                      <c:pt idx="1458">
                        <c:v>0.21295287589240408</c:v>
                      </c:pt>
                      <c:pt idx="1459">
                        <c:v>0.21156180817472861</c:v>
                      </c:pt>
                      <c:pt idx="1460">
                        <c:v>0.2094674177566197</c:v>
                      </c:pt>
                      <c:pt idx="1461">
                        <c:v>0.20789161552209479</c:v>
                      </c:pt>
                      <c:pt idx="1462">
                        <c:v>0.20649052896253275</c:v>
                      </c:pt>
                      <c:pt idx="1463">
                        <c:v>0.20533254475352031</c:v>
                      </c:pt>
                      <c:pt idx="1464">
                        <c:v>0.2036872570026857</c:v>
                      </c:pt>
                      <c:pt idx="1465">
                        <c:v>0.20186311676475435</c:v>
                      </c:pt>
                      <c:pt idx="1466">
                        <c:v>0.19964630256256119</c:v>
                      </c:pt>
                      <c:pt idx="1467">
                        <c:v>0.19723699732076777</c:v>
                      </c:pt>
                      <c:pt idx="1468">
                        <c:v>0.1953071098226665</c:v>
                      </c:pt>
                      <c:pt idx="1469">
                        <c:v>0.19331096869273504</c:v>
                      </c:pt>
                      <c:pt idx="1470">
                        <c:v>0.19073328226955855</c:v>
                      </c:pt>
                      <c:pt idx="1471">
                        <c:v>0.18866597504338803</c:v>
                      </c:pt>
                      <c:pt idx="1472">
                        <c:v>0.18696180235733653</c:v>
                      </c:pt>
                      <c:pt idx="1473">
                        <c:v>0.18489119860899692</c:v>
                      </c:pt>
                      <c:pt idx="1474">
                        <c:v>0.18394884573245812</c:v>
                      </c:pt>
                      <c:pt idx="1475">
                        <c:v>0.18220576115727319</c:v>
                      </c:pt>
                      <c:pt idx="1476">
                        <c:v>0.17991959071414951</c:v>
                      </c:pt>
                      <c:pt idx="1477">
                        <c:v>0.17828302905140958</c:v>
                      </c:pt>
                      <c:pt idx="1478">
                        <c:v>0.17644537953635386</c:v>
                      </c:pt>
                      <c:pt idx="1479">
                        <c:v>0.17481903062856921</c:v>
                      </c:pt>
                      <c:pt idx="1480">
                        <c:v>0.17353409799720118</c:v>
                      </c:pt>
                      <c:pt idx="1481">
                        <c:v>0.17167763891447463</c:v>
                      </c:pt>
                      <c:pt idx="1482">
                        <c:v>0.17025386452586638</c:v>
                      </c:pt>
                      <c:pt idx="1483">
                        <c:v>0.16888684202871851</c:v>
                      </c:pt>
                      <c:pt idx="1484">
                        <c:v>0.16827575731133068</c:v>
                      </c:pt>
                      <c:pt idx="1485">
                        <c:v>0.16788702624613386</c:v>
                      </c:pt>
                      <c:pt idx="1486">
                        <c:v>0.16669950261297861</c:v>
                      </c:pt>
                      <c:pt idx="1487">
                        <c:v>0.16491789397479775</c:v>
                      </c:pt>
                      <c:pt idx="1488">
                        <c:v>0.16379675324885185</c:v>
                      </c:pt>
                      <c:pt idx="1489">
                        <c:v>0.16259455686015958</c:v>
                      </c:pt>
                      <c:pt idx="1490">
                        <c:v>0.16213614636558429</c:v>
                      </c:pt>
                      <c:pt idx="1491">
                        <c:v>0.15986981969316488</c:v>
                      </c:pt>
                      <c:pt idx="1492">
                        <c:v>0.15745140053713921</c:v>
                      </c:pt>
                      <c:pt idx="1493">
                        <c:v>0.15538680809393149</c:v>
                      </c:pt>
                      <c:pt idx="1494">
                        <c:v>0.1545497500137355</c:v>
                      </c:pt>
                      <c:pt idx="1495">
                        <c:v>0.15360313104968376</c:v>
                      </c:pt>
                      <c:pt idx="1496">
                        <c:v>0.15189973401590734</c:v>
                      </c:pt>
                      <c:pt idx="1497">
                        <c:v>0.1498272557745696</c:v>
                      </c:pt>
                      <c:pt idx="1498">
                        <c:v>0.14898909885365055</c:v>
                      </c:pt>
                      <c:pt idx="1499">
                        <c:v>0.14780797435176476</c:v>
                      </c:pt>
                      <c:pt idx="1500">
                        <c:v>0.14614516978705111</c:v>
                      </c:pt>
                      <c:pt idx="1501">
                        <c:v>0.14405459299262807</c:v>
                      </c:pt>
                      <c:pt idx="1502">
                        <c:v>0.14253366815656543</c:v>
                      </c:pt>
                      <c:pt idx="1503">
                        <c:v>0.14122113523174229</c:v>
                      </c:pt>
                      <c:pt idx="1504">
                        <c:v>0.14006586580569264</c:v>
                      </c:pt>
                      <c:pt idx="1505">
                        <c:v>0.13838993978999214</c:v>
                      </c:pt>
                      <c:pt idx="1506">
                        <c:v>0.13740964458966379</c:v>
                      </c:pt>
                      <c:pt idx="1507">
                        <c:v>0.13691671756884721</c:v>
                      </c:pt>
                      <c:pt idx="1508">
                        <c:v>0.1354899052088282</c:v>
                      </c:pt>
                      <c:pt idx="1509">
                        <c:v>0.13446526855344082</c:v>
                      </c:pt>
                      <c:pt idx="1510">
                        <c:v>0.13377125368030843</c:v>
                      </c:pt>
                      <c:pt idx="1511">
                        <c:v>0.13227876942766556</c:v>
                      </c:pt>
                      <c:pt idx="1512">
                        <c:v>0.13137261365729744</c:v>
                      </c:pt>
                      <c:pt idx="1513">
                        <c:v>0.12878859274054108</c:v>
                      </c:pt>
                      <c:pt idx="1514">
                        <c:v>0.12763655519897096</c:v>
                      </c:pt>
                      <c:pt idx="1515">
                        <c:v>0.12771754622402776</c:v>
                      </c:pt>
                      <c:pt idx="1516">
                        <c:v>0.12526538619403588</c:v>
                      </c:pt>
                      <c:pt idx="1517">
                        <c:v>0.12347653813462092</c:v>
                      </c:pt>
                      <c:pt idx="1518">
                        <c:v>0.12209154635976691</c:v>
                      </c:pt>
                      <c:pt idx="1519">
                        <c:v>0.12073266821150744</c:v>
                      </c:pt>
                      <c:pt idx="1520">
                        <c:v>0.12133838800065931</c:v>
                      </c:pt>
                      <c:pt idx="1521">
                        <c:v>0.12025590061308848</c:v>
                      </c:pt>
                      <c:pt idx="1522">
                        <c:v>0.11861972677648609</c:v>
                      </c:pt>
                      <c:pt idx="1523">
                        <c:v>0.11829854209691129</c:v>
                      </c:pt>
                      <c:pt idx="1524">
                        <c:v>0.11724662833651674</c:v>
                      </c:pt>
                      <c:pt idx="1525">
                        <c:v>0.11593105744028284</c:v>
                      </c:pt>
                      <c:pt idx="1526">
                        <c:v>0.11432494012934001</c:v>
                      </c:pt>
                      <c:pt idx="1527">
                        <c:v>0.11189611430529027</c:v>
                      </c:pt>
                      <c:pt idx="1528">
                        <c:v>0.11053923992540809</c:v>
                      </c:pt>
                      <c:pt idx="1529">
                        <c:v>0.10934648063939602</c:v>
                      </c:pt>
                      <c:pt idx="1530">
                        <c:v>0.10770507114993681</c:v>
                      </c:pt>
                      <c:pt idx="1531">
                        <c:v>0.1060131149872179</c:v>
                      </c:pt>
                      <c:pt idx="1532">
                        <c:v>0.10554520275227282</c:v>
                      </c:pt>
                      <c:pt idx="1533">
                        <c:v>0.10484556440014607</c:v>
                      </c:pt>
                      <c:pt idx="1534">
                        <c:v>0.10477924613062629</c:v>
                      </c:pt>
                      <c:pt idx="1535">
                        <c:v>0.10440770869086055</c:v>
                      </c:pt>
                      <c:pt idx="1536">
                        <c:v>0.10309491721527905</c:v>
                      </c:pt>
                      <c:pt idx="1537">
                        <c:v>0.10203421272910021</c:v>
                      </c:pt>
                      <c:pt idx="1538">
                        <c:v>0.10167295268197934</c:v>
                      </c:pt>
                      <c:pt idx="1539">
                        <c:v>0.10065484443324058</c:v>
                      </c:pt>
                      <c:pt idx="1540">
                        <c:v>0.10020050611310949</c:v>
                      </c:pt>
                      <c:pt idx="1541">
                        <c:v>9.8740922444468138E-2</c:v>
                      </c:pt>
                      <c:pt idx="1542">
                        <c:v>9.7581645481663898E-2</c:v>
                      </c:pt>
                      <c:pt idx="1543">
                        <c:v>9.6878516694299269E-2</c:v>
                      </c:pt>
                      <c:pt idx="1544">
                        <c:v>9.5908628161994983E-2</c:v>
                      </c:pt>
                      <c:pt idx="1545">
                        <c:v>9.4722849746458657E-2</c:v>
                      </c:pt>
                      <c:pt idx="1546">
                        <c:v>9.3936079788764032E-2</c:v>
                      </c:pt>
                      <c:pt idx="1547">
                        <c:v>9.2932644295562306E-2</c:v>
                      </c:pt>
                      <c:pt idx="1548">
                        <c:v>9.2131072306951459E-2</c:v>
                      </c:pt>
                      <c:pt idx="1549">
                        <c:v>9.1059896515058955E-2</c:v>
                      </c:pt>
                      <c:pt idx="1550">
                        <c:v>9.0283274674630029E-2</c:v>
                      </c:pt>
                      <c:pt idx="1551">
                        <c:v>8.9810773163724045E-2</c:v>
                      </c:pt>
                      <c:pt idx="1552">
                        <c:v>8.9301557445130672E-2</c:v>
                      </c:pt>
                      <c:pt idx="1553">
                        <c:v>8.8126961349893507E-2</c:v>
                      </c:pt>
                      <c:pt idx="1554">
                        <c:v>8.7224037464004894E-2</c:v>
                      </c:pt>
                      <c:pt idx="1555">
                        <c:v>8.625563559856117E-2</c:v>
                      </c:pt>
                      <c:pt idx="1556">
                        <c:v>8.4631031908395465E-2</c:v>
                      </c:pt>
                      <c:pt idx="1557">
                        <c:v>8.3924735874240902E-2</c:v>
                      </c:pt>
                      <c:pt idx="1558">
                        <c:v>8.2818332541521628E-2</c:v>
                      </c:pt>
                      <c:pt idx="1559">
                        <c:v>8.1750582547177431E-2</c:v>
                      </c:pt>
                      <c:pt idx="1560">
                        <c:v>8.0823031701554859E-2</c:v>
                      </c:pt>
                      <c:pt idx="1561">
                        <c:v>7.9952491298151032E-2</c:v>
                      </c:pt>
                      <c:pt idx="1562">
                        <c:v>7.9221697579641703E-2</c:v>
                      </c:pt>
                      <c:pt idx="1563">
                        <c:v>7.8612616630631155E-2</c:v>
                      </c:pt>
                      <c:pt idx="1564">
                        <c:v>7.735360371278889E-2</c:v>
                      </c:pt>
                      <c:pt idx="1565">
                        <c:v>7.6757514939385998E-2</c:v>
                      </c:pt>
                      <c:pt idx="1566">
                        <c:v>7.6579438104564385E-2</c:v>
                      </c:pt>
                      <c:pt idx="1567">
                        <c:v>7.6496314035751106E-2</c:v>
                      </c:pt>
                      <c:pt idx="1568">
                        <c:v>7.5519315357591849E-2</c:v>
                      </c:pt>
                      <c:pt idx="1569">
                        <c:v>7.4604174948370641E-2</c:v>
                      </c:pt>
                      <c:pt idx="1570">
                        <c:v>7.4932663686869169E-2</c:v>
                      </c:pt>
                      <c:pt idx="1571">
                        <c:v>7.4369087671330283E-2</c:v>
                      </c:pt>
                      <c:pt idx="1572">
                        <c:v>7.4124304740851341E-2</c:v>
                      </c:pt>
                      <c:pt idx="1573">
                        <c:v>7.2905819654382267E-2</c:v>
                      </c:pt>
                      <c:pt idx="1574">
                        <c:v>7.1850092270301896E-2</c:v>
                      </c:pt>
                      <c:pt idx="1575">
                        <c:v>7.1471961786197913E-2</c:v>
                      </c:pt>
                      <c:pt idx="1576">
                        <c:v>7.1086979706997358E-2</c:v>
                      </c:pt>
                      <c:pt idx="1577">
                        <c:v>6.9830487659049117E-2</c:v>
                      </c:pt>
                      <c:pt idx="1578">
                        <c:v>6.9184692502351194E-2</c:v>
                      </c:pt>
                      <c:pt idx="1579">
                        <c:v>6.7673010855899968E-2</c:v>
                      </c:pt>
                      <c:pt idx="1580">
                        <c:v>6.7128826147238183E-2</c:v>
                      </c:pt>
                      <c:pt idx="1581">
                        <c:v>6.6663111593739194E-2</c:v>
                      </c:pt>
                      <c:pt idx="1582">
                        <c:v>6.6185374429976365E-2</c:v>
                      </c:pt>
                      <c:pt idx="1583">
                        <c:v>6.5373201860272706E-2</c:v>
                      </c:pt>
                      <c:pt idx="1584">
                        <c:v>6.4947368761250998E-2</c:v>
                      </c:pt>
                      <c:pt idx="1585">
                        <c:v>6.4360271090470142E-2</c:v>
                      </c:pt>
                      <c:pt idx="1586">
                        <c:v>6.4367232569639027E-2</c:v>
                      </c:pt>
                      <c:pt idx="1587">
                        <c:v>6.3706376831266551E-2</c:v>
                      </c:pt>
                      <c:pt idx="1588">
                        <c:v>6.3419734533008851E-2</c:v>
                      </c:pt>
                      <c:pt idx="1589">
                        <c:v>6.2606534224040694E-2</c:v>
                      </c:pt>
                      <c:pt idx="1590">
                        <c:v>6.2123755320489825E-2</c:v>
                      </c:pt>
                      <c:pt idx="1591">
                        <c:v>6.1369801917800247E-2</c:v>
                      </c:pt>
                      <c:pt idx="1592">
                        <c:v>6.1469822278672474E-2</c:v>
                      </c:pt>
                      <c:pt idx="1593">
                        <c:v>6.144606792774799E-2</c:v>
                      </c:pt>
                      <c:pt idx="1594">
                        <c:v>6.1060155065817329E-2</c:v>
                      </c:pt>
                      <c:pt idx="1595">
                        <c:v>6.1344412233329135E-2</c:v>
                      </c:pt>
                      <c:pt idx="1596">
                        <c:v>6.1086675909856281E-2</c:v>
                      </c:pt>
                      <c:pt idx="1597">
                        <c:v>6.092693678757146E-2</c:v>
                      </c:pt>
                      <c:pt idx="1598">
                        <c:v>6.1379478179931939E-2</c:v>
                      </c:pt>
                      <c:pt idx="1599">
                        <c:v>6.0940736934299015E-2</c:v>
                      </c:pt>
                      <c:pt idx="1600">
                        <c:v>6.0062446471913306E-2</c:v>
                      </c:pt>
                      <c:pt idx="1601">
                        <c:v>5.985847577864177E-2</c:v>
                      </c:pt>
                      <c:pt idx="1602">
                        <c:v>5.8910163307122752E-2</c:v>
                      </c:pt>
                      <c:pt idx="1603">
                        <c:v>5.8106141550076436E-2</c:v>
                      </c:pt>
                      <c:pt idx="1604">
                        <c:v>5.8112211029128974E-2</c:v>
                      </c:pt>
                      <c:pt idx="1605">
                        <c:v>5.7413736155414855E-2</c:v>
                      </c:pt>
                      <c:pt idx="1606">
                        <c:v>5.6819825672151179E-2</c:v>
                      </c:pt>
                      <c:pt idx="1607">
                        <c:v>5.6804726307862853E-2</c:v>
                      </c:pt>
                      <c:pt idx="1608">
                        <c:v>5.5898770914332437E-2</c:v>
                      </c:pt>
                      <c:pt idx="1609">
                        <c:v>5.5140622525588448E-2</c:v>
                      </c:pt>
                      <c:pt idx="1610">
                        <c:v>5.5382470904959971E-2</c:v>
                      </c:pt>
                      <c:pt idx="1611">
                        <c:v>5.4985246447350984E-2</c:v>
                      </c:pt>
                      <c:pt idx="1612">
                        <c:v>5.5005180710820674E-2</c:v>
                      </c:pt>
                      <c:pt idx="1613">
                        <c:v>5.4260412323821894E-2</c:v>
                      </c:pt>
                      <c:pt idx="1614">
                        <c:v>5.3625754241040408E-2</c:v>
                      </c:pt>
                      <c:pt idx="1615">
                        <c:v>5.3736678980146529E-2</c:v>
                      </c:pt>
                      <c:pt idx="1616">
                        <c:v>5.386263198208243E-2</c:v>
                      </c:pt>
                      <c:pt idx="1617">
                        <c:v>5.3459538422258632E-2</c:v>
                      </c:pt>
                      <c:pt idx="1618">
                        <c:v>5.2861736750081607E-2</c:v>
                      </c:pt>
                      <c:pt idx="1619">
                        <c:v>5.2180274516267687E-2</c:v>
                      </c:pt>
                      <c:pt idx="1620">
                        <c:v>5.2639538228345571E-2</c:v>
                      </c:pt>
                      <c:pt idx="1621">
                        <c:v>5.3228032073221569E-2</c:v>
                      </c:pt>
                      <c:pt idx="1622">
                        <c:v>5.3643309837533168E-2</c:v>
                      </c:pt>
                      <c:pt idx="1623">
                        <c:v>5.3532779388333541E-2</c:v>
                      </c:pt>
                      <c:pt idx="1624">
                        <c:v>5.3526645271591414E-2</c:v>
                      </c:pt>
                      <c:pt idx="1625">
                        <c:v>5.3697586105482246E-2</c:v>
                      </c:pt>
                      <c:pt idx="1626">
                        <c:v>5.3419637576474464E-2</c:v>
                      </c:pt>
                      <c:pt idx="1627">
                        <c:v>5.1738689212292799E-2</c:v>
                      </c:pt>
                      <c:pt idx="1628">
                        <c:v>5.0987799636089806E-2</c:v>
                      </c:pt>
                      <c:pt idx="1629">
                        <c:v>5.0720419369330062E-2</c:v>
                      </c:pt>
                      <c:pt idx="1630">
                        <c:v>4.9836919109163359E-2</c:v>
                      </c:pt>
                      <c:pt idx="1631">
                        <c:v>4.9038404483270147E-2</c:v>
                      </c:pt>
                      <c:pt idx="1632">
                        <c:v>4.8718338035725249E-2</c:v>
                      </c:pt>
                      <c:pt idx="1633">
                        <c:v>4.7858191372807564E-2</c:v>
                      </c:pt>
                      <c:pt idx="1634">
                        <c:v>4.8360258162932226E-2</c:v>
                      </c:pt>
                      <c:pt idx="1635">
                        <c:v>4.8025654698998436E-2</c:v>
                      </c:pt>
                      <c:pt idx="1636">
                        <c:v>4.713767504694312E-2</c:v>
                      </c:pt>
                      <c:pt idx="1637">
                        <c:v>4.7176528762155924E-2</c:v>
                      </c:pt>
                      <c:pt idx="1638">
                        <c:v>4.7070639299068892E-2</c:v>
                      </c:pt>
                      <c:pt idx="1639">
                        <c:v>4.6175109964869412E-2</c:v>
                      </c:pt>
                      <c:pt idx="1640">
                        <c:v>4.6383618223950207E-2</c:v>
                      </c:pt>
                      <c:pt idx="1641">
                        <c:v>4.5976458953451163E-2</c:v>
                      </c:pt>
                      <c:pt idx="1642">
                        <c:v>4.5684387089267878E-2</c:v>
                      </c:pt>
                      <c:pt idx="1643">
                        <c:v>4.5306502228384352E-2</c:v>
                      </c:pt>
                      <c:pt idx="1644">
                        <c:v>4.4468532756765142E-2</c:v>
                      </c:pt>
                      <c:pt idx="1645">
                        <c:v>4.3374746701053922E-2</c:v>
                      </c:pt>
                      <c:pt idx="1646">
                        <c:v>4.3675337812725222E-2</c:v>
                      </c:pt>
                      <c:pt idx="1647">
                        <c:v>4.3213495056832682E-2</c:v>
                      </c:pt>
                      <c:pt idx="1648">
                        <c:v>4.3797186321372125E-2</c:v>
                      </c:pt>
                      <c:pt idx="1649">
                        <c:v>4.4084164735615688E-2</c:v>
                      </c:pt>
                      <c:pt idx="1650">
                        <c:v>4.3979238374103558E-2</c:v>
                      </c:pt>
                      <c:pt idx="1651">
                        <c:v>4.386848169299036E-2</c:v>
                      </c:pt>
                      <c:pt idx="1652">
                        <c:v>4.4566058102819169E-2</c:v>
                      </c:pt>
                      <c:pt idx="1653">
                        <c:v>4.3995035825439448E-2</c:v>
                      </c:pt>
                      <c:pt idx="1654">
                        <c:v>4.368262894411102E-2</c:v>
                      </c:pt>
                      <c:pt idx="1655">
                        <c:v>4.2307378069078298E-2</c:v>
                      </c:pt>
                      <c:pt idx="1656">
                        <c:v>4.1724294398821006E-2</c:v>
                      </c:pt>
                      <c:pt idx="1657">
                        <c:v>4.2178606863876256E-2</c:v>
                      </c:pt>
                      <c:pt idx="1658">
                        <c:v>4.1570017161306587E-2</c:v>
                      </c:pt>
                      <c:pt idx="1659">
                        <c:v>4.1456662045071861E-2</c:v>
                      </c:pt>
                      <c:pt idx="1660">
                        <c:v>4.1065332544753523E-2</c:v>
                      </c:pt>
                      <c:pt idx="1661">
                        <c:v>4.1017940190745825E-2</c:v>
                      </c:pt>
                      <c:pt idx="1662">
                        <c:v>4.0851756690808844E-2</c:v>
                      </c:pt>
                      <c:pt idx="1663">
                        <c:v>4.1141327076404985E-2</c:v>
                      </c:pt>
                      <c:pt idx="1664">
                        <c:v>4.0364640598286448E-2</c:v>
                      </c:pt>
                      <c:pt idx="1665">
                        <c:v>4.0621245762191477E-2</c:v>
                      </c:pt>
                      <c:pt idx="1666">
                        <c:v>3.9603480093207542E-2</c:v>
                      </c:pt>
                      <c:pt idx="1667">
                        <c:v>3.9905822886266748E-2</c:v>
                      </c:pt>
                      <c:pt idx="1668">
                        <c:v>3.9943028340394995E-2</c:v>
                      </c:pt>
                      <c:pt idx="1669">
                        <c:v>4.0006185826893803E-2</c:v>
                      </c:pt>
                      <c:pt idx="1670">
                        <c:v>3.9194562677551656E-2</c:v>
                      </c:pt>
                      <c:pt idx="1671">
                        <c:v>3.869643878649201E-2</c:v>
                      </c:pt>
                      <c:pt idx="1672">
                        <c:v>3.9011004566652768E-2</c:v>
                      </c:pt>
                      <c:pt idx="1673">
                        <c:v>3.9710856223155157E-2</c:v>
                      </c:pt>
                      <c:pt idx="1674">
                        <c:v>3.9107392289370005E-2</c:v>
                      </c:pt>
                      <c:pt idx="1675">
                        <c:v>3.8303241256944509E-2</c:v>
                      </c:pt>
                      <c:pt idx="1676">
                        <c:v>3.8617903993639652E-2</c:v>
                      </c:pt>
                      <c:pt idx="1677">
                        <c:v>3.8802315322041127E-2</c:v>
                      </c:pt>
                      <c:pt idx="1678">
                        <c:v>3.9247113119188666E-2</c:v>
                      </c:pt>
                      <c:pt idx="1679">
                        <c:v>3.8825578426524725E-2</c:v>
                      </c:pt>
                      <c:pt idx="1680">
                        <c:v>3.8427953215240271E-2</c:v>
                      </c:pt>
                      <c:pt idx="1681">
                        <c:v>3.8473949395152821E-2</c:v>
                      </c:pt>
                      <c:pt idx="1682">
                        <c:v>3.7928717555919679E-2</c:v>
                      </c:pt>
                      <c:pt idx="1683">
                        <c:v>3.77341904290973E-2</c:v>
                      </c:pt>
                      <c:pt idx="1684">
                        <c:v>3.7529276025557737E-2</c:v>
                      </c:pt>
                      <c:pt idx="1685">
                        <c:v>3.6887229854856061E-2</c:v>
                      </c:pt>
                      <c:pt idx="1686">
                        <c:v>3.6014924842526427E-2</c:v>
                      </c:pt>
                      <c:pt idx="1687">
                        <c:v>3.6339832653021646E-2</c:v>
                      </c:pt>
                      <c:pt idx="1688">
                        <c:v>3.6311935026194425E-2</c:v>
                      </c:pt>
                      <c:pt idx="1689">
                        <c:v>3.7460857031126275E-2</c:v>
                      </c:pt>
                      <c:pt idx="1690">
                        <c:v>3.7052282195225217E-2</c:v>
                      </c:pt>
                      <c:pt idx="1691">
                        <c:v>3.6098333317173908E-2</c:v>
                      </c:pt>
                      <c:pt idx="1692">
                        <c:v>3.6325722245384058E-2</c:v>
                      </c:pt>
                      <c:pt idx="1693">
                        <c:v>3.6441094057534013E-2</c:v>
                      </c:pt>
                      <c:pt idx="1694">
                        <c:v>3.5436107259782107E-2</c:v>
                      </c:pt>
                      <c:pt idx="1695">
                        <c:v>3.4656460375480334E-2</c:v>
                      </c:pt>
                      <c:pt idx="1696">
                        <c:v>3.3811160989861574E-2</c:v>
                      </c:pt>
                      <c:pt idx="1697">
                        <c:v>3.382443110753449E-2</c:v>
                      </c:pt>
                      <c:pt idx="1698">
                        <c:v>3.3483777555855042E-2</c:v>
                      </c:pt>
                      <c:pt idx="1699">
                        <c:v>3.2939120992059256E-2</c:v>
                      </c:pt>
                      <c:pt idx="1700">
                        <c:v>3.28580136191612E-2</c:v>
                      </c:pt>
                      <c:pt idx="1701">
                        <c:v>3.3211924360975635E-2</c:v>
                      </c:pt>
                      <c:pt idx="1702">
                        <c:v>3.2934105107347039E-2</c:v>
                      </c:pt>
                      <c:pt idx="1703">
                        <c:v>3.215089022257988E-2</c:v>
                      </c:pt>
                      <c:pt idx="1704">
                        <c:v>3.1863498127122941E-2</c:v>
                      </c:pt>
                      <c:pt idx="1705">
                        <c:v>3.2209529534576314E-2</c:v>
                      </c:pt>
                      <c:pt idx="1706">
                        <c:v>3.2191618430790811E-2</c:v>
                      </c:pt>
                      <c:pt idx="1707">
                        <c:v>3.1620473341800868E-2</c:v>
                      </c:pt>
                      <c:pt idx="1708">
                        <c:v>3.0247704554048419E-2</c:v>
                      </c:pt>
                      <c:pt idx="1709">
                        <c:v>3.0340524276300268E-2</c:v>
                      </c:pt>
                      <c:pt idx="1710">
                        <c:v>3.0032112004188521E-2</c:v>
                      </c:pt>
                      <c:pt idx="1711">
                        <c:v>2.9681077639560852E-2</c:v>
                      </c:pt>
                      <c:pt idx="1712">
                        <c:v>2.8961815284874456E-2</c:v>
                      </c:pt>
                      <c:pt idx="1713">
                        <c:v>2.8027296496314035E-2</c:v>
                      </c:pt>
                      <c:pt idx="1714">
                        <c:v>2.7840144529873923E-2</c:v>
                      </c:pt>
                      <c:pt idx="1715">
                        <c:v>2.90584550945811E-2</c:v>
                      </c:pt>
                      <c:pt idx="1716">
                        <c:v>2.8258027193076012E-2</c:v>
                      </c:pt>
                      <c:pt idx="1717">
                        <c:v>2.8749629141255974E-2</c:v>
                      </c:pt>
                      <c:pt idx="1718">
                        <c:v>2.8255228381116746E-2</c:v>
                      </c:pt>
                      <c:pt idx="1719">
                        <c:v>2.8404276429543303E-2</c:v>
                      </c:pt>
                      <c:pt idx="1720">
                        <c:v>2.8071870647055592E-2</c:v>
                      </c:pt>
                      <c:pt idx="1721">
                        <c:v>2.7965412372300165E-2</c:v>
                      </c:pt>
                      <c:pt idx="1722">
                        <c:v>2.6893299333908608E-2</c:v>
                      </c:pt>
                      <c:pt idx="1723">
                        <c:v>2.6752641257590887E-2</c:v>
                      </c:pt>
                      <c:pt idx="1724">
                        <c:v>2.6672335392043747E-2</c:v>
                      </c:pt>
                      <c:pt idx="1725">
                        <c:v>2.6612629558169072E-2</c:v>
                      </c:pt>
                      <c:pt idx="1726">
                        <c:v>2.5822569542074288E-2</c:v>
                      </c:pt>
                      <c:pt idx="1727">
                        <c:v>2.5539553418202621E-2</c:v>
                      </c:pt>
                      <c:pt idx="1728">
                        <c:v>2.5809913482452485E-2</c:v>
                      </c:pt>
                      <c:pt idx="1729">
                        <c:v>2.5477048772368678E-2</c:v>
                      </c:pt>
                      <c:pt idx="1730">
                        <c:v>2.5908091669171376E-2</c:v>
                      </c:pt>
                      <c:pt idx="1731">
                        <c:v>2.5459118277276295E-2</c:v>
                      </c:pt>
                      <c:pt idx="1732">
                        <c:v>2.5376808643351852E-2</c:v>
                      </c:pt>
                      <c:pt idx="1733">
                        <c:v>2.4927835251456774E-2</c:v>
                      </c:pt>
                      <c:pt idx="1734">
                        <c:v>2.5164299311285419E-2</c:v>
                      </c:pt>
                      <c:pt idx="1735">
                        <c:v>2.4184637560315043E-2</c:v>
                      </c:pt>
                      <c:pt idx="1736">
                        <c:v>2.4434365274047645E-2</c:v>
                      </c:pt>
                      <c:pt idx="1737">
                        <c:v>2.367650775490681E-2</c:v>
                      </c:pt>
                      <c:pt idx="1738">
                        <c:v>2.2974697576409828E-2</c:v>
                      </c:pt>
                      <c:pt idx="1739">
                        <c:v>2.1849859574619365E-2</c:v>
                      </c:pt>
                      <c:pt idx="1740">
                        <c:v>2.1827779339855274E-2</c:v>
                      </c:pt>
                      <c:pt idx="1741">
                        <c:v>2.122953166762007E-2</c:v>
                      </c:pt>
                      <c:pt idx="1742">
                        <c:v>2.1148482468642642E-2</c:v>
                      </c:pt>
                      <c:pt idx="1743">
                        <c:v>1.9873019258799612E-2</c:v>
                      </c:pt>
                      <c:pt idx="1744">
                        <c:v>1.9927515294893297E-2</c:v>
                      </c:pt>
                      <c:pt idx="1745">
                        <c:v>1.980715345310697E-2</c:v>
                      </c:pt>
                      <c:pt idx="1746">
                        <c:v>2.0487587947656399E-2</c:v>
                      </c:pt>
                      <c:pt idx="1747">
                        <c:v>2.0494685165973428E-2</c:v>
                      </c:pt>
                      <c:pt idx="1748">
                        <c:v>2.0319458853262751E-2</c:v>
                      </c:pt>
                      <c:pt idx="1749">
                        <c:v>2.0167127210204996E-2</c:v>
                      </c:pt>
                      <c:pt idx="1750">
                        <c:v>2.045896637870576E-2</c:v>
                      </c:pt>
                      <c:pt idx="1751">
                        <c:v>1.9902022190118836E-2</c:v>
                      </c:pt>
                      <c:pt idx="1752">
                        <c:v>1.9512547791491742E-2</c:v>
                      </c:pt>
                      <c:pt idx="1753">
                        <c:v>1.9007998914086815E-2</c:v>
                      </c:pt>
                      <c:pt idx="1754">
                        <c:v>1.8476961511487734E-2</c:v>
                      </c:pt>
                      <c:pt idx="1755">
                        <c:v>1.8285963602516993E-2</c:v>
                      </c:pt>
                      <c:pt idx="1756">
                        <c:v>1.7709828483890674E-2</c:v>
                      </c:pt>
                      <c:pt idx="1757">
                        <c:v>1.7185280705326468E-2</c:v>
                      </c:pt>
                      <c:pt idx="1758">
                        <c:v>1.687713344774204E-2</c:v>
                      </c:pt>
                      <c:pt idx="1759">
                        <c:v>1.6773835956007586E-2</c:v>
                      </c:pt>
                      <c:pt idx="1760">
                        <c:v>1.6673421305228864E-2</c:v>
                      </c:pt>
                      <c:pt idx="1761">
                        <c:v>1.6828803847235285E-2</c:v>
                      </c:pt>
                      <c:pt idx="1762">
                        <c:v>1.6598499759224603E-2</c:v>
                      </c:pt>
                      <c:pt idx="1763">
                        <c:v>1.5661589376149337E-2</c:v>
                      </c:pt>
                      <c:pt idx="1764">
                        <c:v>1.5982425012200364E-2</c:v>
                      </c:pt>
                      <c:pt idx="1765">
                        <c:v>1.6542743288183906E-2</c:v>
                      </c:pt>
                      <c:pt idx="1766">
                        <c:v>1.6246444119101408E-2</c:v>
                      </c:pt>
                      <c:pt idx="1767">
                        <c:v>1.5789656030534845E-2</c:v>
                      </c:pt>
                      <c:pt idx="1768">
                        <c:v>1.5447250797467496E-2</c:v>
                      </c:pt>
                      <c:pt idx="1769">
                        <c:v>1.524472798844278E-2</c:v>
                      </c:pt>
                      <c:pt idx="1770">
                        <c:v>1.6204151678802393E-2</c:v>
                      </c:pt>
                      <c:pt idx="1771">
                        <c:v>1.60063280298109E-2</c:v>
                      </c:pt>
                      <c:pt idx="1772">
                        <c:v>1.578016075393401E-2</c:v>
                      </c:pt>
                      <c:pt idx="1773">
                        <c:v>1.6257238613263007E-2</c:v>
                      </c:pt>
                      <c:pt idx="1774">
                        <c:v>1.6031976265040382E-2</c:v>
                      </c:pt>
                      <c:pt idx="1775">
                        <c:v>1.5816235048494425E-2</c:v>
                      </c:pt>
                      <c:pt idx="1776">
                        <c:v>1.6137490829527788E-2</c:v>
                      </c:pt>
                      <c:pt idx="1777">
                        <c:v>1.5878629810256062E-2</c:v>
                      </c:pt>
                      <c:pt idx="1778">
                        <c:v>1.5725503123616348E-2</c:v>
                      </c:pt>
                      <c:pt idx="1779">
                        <c:v>1.5287634486792904E-2</c:v>
                      </c:pt>
                      <c:pt idx="1780">
                        <c:v>1.4557008826276514E-2</c:v>
                      </c:pt>
                      <c:pt idx="1781">
                        <c:v>1.4277302152111876E-2</c:v>
                      </c:pt>
                      <c:pt idx="1782">
                        <c:v>1.4236858349735147E-2</c:v>
                      </c:pt>
                      <c:pt idx="1783">
                        <c:v>1.3813248787235348E-2</c:v>
                      </c:pt>
                      <c:pt idx="1784">
                        <c:v>1.3729084051619659E-2</c:v>
                      </c:pt>
                      <c:pt idx="1785">
                        <c:v>1.3203346939566991E-2</c:v>
                      </c:pt>
                      <c:pt idx="1786">
                        <c:v>1.3070716864296403E-2</c:v>
                      </c:pt>
                      <c:pt idx="1787">
                        <c:v>1.3001438188593388E-2</c:v>
                      </c:pt>
                      <c:pt idx="1788">
                        <c:v>1.3521978430402983E-2</c:v>
                      </c:pt>
                      <c:pt idx="1789">
                        <c:v>1.3916022713684122E-2</c:v>
                      </c:pt>
                      <c:pt idx="1790">
                        <c:v>1.4381362368583497E-2</c:v>
                      </c:pt>
                      <c:pt idx="1791">
                        <c:v>1.4269054382920136E-2</c:v>
                      </c:pt>
                      <c:pt idx="1792">
                        <c:v>1.4626074197603881E-2</c:v>
                      </c:pt>
                      <c:pt idx="1793">
                        <c:v>1.4170397877298273E-2</c:v>
                      </c:pt>
                      <c:pt idx="1794">
                        <c:v>1.4421554083970821E-2</c:v>
                      </c:pt>
                      <c:pt idx="1795">
                        <c:v>1.4312393953790517E-2</c:v>
                      </c:pt>
                      <c:pt idx="1796">
                        <c:v>1.4212884230666059E-2</c:v>
                      </c:pt>
                      <c:pt idx="1797">
                        <c:v>1.3731333443217404E-2</c:v>
                      </c:pt>
                      <c:pt idx="1798">
                        <c:v>1.3878565172566472E-2</c:v>
                      </c:pt>
                      <c:pt idx="1799">
                        <c:v>1.3750737677632451E-2</c:v>
                      </c:pt>
                      <c:pt idx="1800">
                        <c:v>1.4096264911107017E-2</c:v>
                      </c:pt>
                      <c:pt idx="1801">
                        <c:v>1.3859445343985623E-2</c:v>
                      </c:pt>
                      <c:pt idx="1802">
                        <c:v>1.3909274538890881E-2</c:v>
                      </c:pt>
                      <c:pt idx="1803">
                        <c:v>1.3855405488386222E-2</c:v>
                      </c:pt>
                      <c:pt idx="1804">
                        <c:v>1.4393035935323529E-2</c:v>
                      </c:pt>
                      <c:pt idx="1805">
                        <c:v>1.4590484685715395E-2</c:v>
                      </c:pt>
                      <c:pt idx="1806">
                        <c:v>1.4550978129837728E-2</c:v>
                      </c:pt>
                      <c:pt idx="1807">
                        <c:v>1.4735221400246268E-2</c:v>
                      </c:pt>
                      <c:pt idx="1808">
                        <c:v>1.4827995876115404E-2</c:v>
                      </c:pt>
                      <c:pt idx="1809">
                        <c:v>1.4147916888858724E-2</c:v>
                      </c:pt>
                      <c:pt idx="1810">
                        <c:v>1.3707352860379359E-2</c:v>
                      </c:pt>
                      <c:pt idx="1811">
                        <c:v>1.32039609976181E-2</c:v>
                      </c:pt>
                      <c:pt idx="1812">
                        <c:v>1.3106409796488234E-2</c:v>
                      </c:pt>
                      <c:pt idx="1813">
                        <c:v>1.3472743902241957E-2</c:v>
                      </c:pt>
                      <c:pt idx="1814">
                        <c:v>1.3394764993520072E-2</c:v>
                      </c:pt>
                      <c:pt idx="1815">
                        <c:v>1.3284997269057615E-2</c:v>
                      </c:pt>
                      <c:pt idx="1816">
                        <c:v>1.341886838796834E-2</c:v>
                      </c:pt>
                      <c:pt idx="1817">
                        <c:v>1.3345692059583022E-2</c:v>
                      </c:pt>
                      <c:pt idx="1818">
                        <c:v>1.3219390014123334E-2</c:v>
                      </c:pt>
                      <c:pt idx="1819">
                        <c:v>1.3076637676662886E-2</c:v>
                      </c:pt>
                      <c:pt idx="1820">
                        <c:v>1.3390343775552087E-2</c:v>
                      </c:pt>
                      <c:pt idx="1821">
                        <c:v>1.3323922085728968E-2</c:v>
                      </c:pt>
                      <c:pt idx="1822">
                        <c:v>1.3043614281051139E-2</c:v>
                      </c:pt>
                      <c:pt idx="1823">
                        <c:v>1.3025903554103362E-2</c:v>
                      </c:pt>
                      <c:pt idx="1824">
                        <c:v>1.3955050950658819E-2</c:v>
                      </c:pt>
                      <c:pt idx="1825">
                        <c:v>1.392089639547924E-2</c:v>
                      </c:pt>
                      <c:pt idx="1826">
                        <c:v>1.403780012087248E-2</c:v>
                      </c:pt>
                      <c:pt idx="1827">
                        <c:v>1.3710694628931182E-2</c:v>
                      </c:pt>
                      <c:pt idx="1828">
                        <c:v>1.3371398468733132E-2</c:v>
                      </c:pt>
                      <c:pt idx="1829">
                        <c:v>1.3531299185241923E-2</c:v>
                      </c:pt>
                      <c:pt idx="1830">
                        <c:v>1.3920760656331101E-2</c:v>
                      </c:pt>
                      <c:pt idx="1831">
                        <c:v>1.3368864671301188E-2</c:v>
                      </c:pt>
                      <c:pt idx="1832">
                        <c:v>1.3339855276213007E-2</c:v>
                      </c:pt>
                      <c:pt idx="1833">
                        <c:v>1.2904875944114253E-2</c:v>
                      </c:pt>
                      <c:pt idx="1834">
                        <c:v>1.2176027820061599E-2</c:v>
                      </c:pt>
                      <c:pt idx="1835">
                        <c:v>1.1813339280000777E-2</c:v>
                      </c:pt>
                      <c:pt idx="1836">
                        <c:v>1.2021866930388439E-2</c:v>
                      </c:pt>
                      <c:pt idx="1837">
                        <c:v>1.1349292378893209E-2</c:v>
                      </c:pt>
                      <c:pt idx="1838">
                        <c:v>1.1123131566785278E-2</c:v>
                      </c:pt>
                      <c:pt idx="1839">
                        <c:v>1.0837743239705639E-2</c:v>
                      </c:pt>
                      <c:pt idx="1840">
                        <c:v>1.0346522653894259E-2</c:v>
                      </c:pt>
                      <c:pt idx="1841">
                        <c:v>1.1196495344470408E-2</c:v>
                      </c:pt>
                      <c:pt idx="1842">
                        <c:v>1.0957025632075807E-2</c:v>
                      </c:pt>
                      <c:pt idx="1843">
                        <c:v>1.0163080890836639E-2</c:v>
                      </c:pt>
                      <c:pt idx="1844">
                        <c:v>1.009111975101562E-2</c:v>
                      </c:pt>
                      <c:pt idx="1845">
                        <c:v>9.9592071540994843E-3</c:v>
                      </c:pt>
                      <c:pt idx="1846">
                        <c:v>1.030190325676999E-2</c:v>
                      </c:pt>
                      <c:pt idx="1847">
                        <c:v>1.0536751374358874E-2</c:v>
                      </c:pt>
                      <c:pt idx="1848">
                        <c:v>9.8281089920721886E-3</c:v>
                      </c:pt>
                      <c:pt idx="1849">
                        <c:v>1.0030754612707124E-2</c:v>
                      </c:pt>
                      <c:pt idx="1850">
                        <c:v>1.0311236939146847E-2</c:v>
                      </c:pt>
                      <c:pt idx="1851">
                        <c:v>1.0140140974800996E-2</c:v>
                      </c:pt>
                      <c:pt idx="1852">
                        <c:v>9.9916035641222038E-3</c:v>
                      </c:pt>
                      <c:pt idx="1853">
                        <c:v>9.405540096374794E-3</c:v>
                      </c:pt>
                      <c:pt idx="1854">
                        <c:v>9.3252148395207759E-3</c:v>
                      </c:pt>
                      <c:pt idx="1855">
                        <c:v>9.1416890474666865E-3</c:v>
                      </c:pt>
                      <c:pt idx="1856">
                        <c:v>9.665661550593535E-3</c:v>
                      </c:pt>
                      <c:pt idx="1857">
                        <c:v>9.7927586396351837E-3</c:v>
                      </c:pt>
                      <c:pt idx="1858">
                        <c:v>1.0301250416105127E-2</c:v>
                      </c:pt>
                      <c:pt idx="1859">
                        <c:v>1.0670357478742279E-2</c:v>
                      </c:pt>
                      <c:pt idx="1860">
                        <c:v>1.1339641971837358E-2</c:v>
                      </c:pt>
                      <c:pt idx="1861">
                        <c:v>1.1809338207015128E-2</c:v>
                      </c:pt>
                      <c:pt idx="1862">
                        <c:v>1.199102182491589E-2</c:v>
                      </c:pt>
                      <c:pt idx="1863">
                        <c:v>1.1905583726815269E-2</c:v>
                      </c:pt>
                      <c:pt idx="1864">
                        <c:v>1.1096959766270113E-2</c:v>
                      </c:pt>
                      <c:pt idx="1865">
                        <c:v>1.1015406393313876E-2</c:v>
                      </c:pt>
                      <c:pt idx="1866">
                        <c:v>1.0771774013709655E-2</c:v>
                      </c:pt>
                      <c:pt idx="1867">
                        <c:v>1.0259733628081198E-2</c:v>
                      </c:pt>
                      <c:pt idx="1868">
                        <c:v>9.543825969484547E-3</c:v>
                      </c:pt>
                      <c:pt idx="1869">
                        <c:v>9.2238887973188285E-3</c:v>
                      </c:pt>
                      <c:pt idx="1870">
                        <c:v>8.7259717468658789E-3</c:v>
                      </c:pt>
                      <c:pt idx="1871">
                        <c:v>8.9963188835778252E-3</c:v>
                      </c:pt>
                      <c:pt idx="1872">
                        <c:v>8.426253244004046E-3</c:v>
                      </c:pt>
                      <c:pt idx="1873">
                        <c:v>8.2056383456629717E-3</c:v>
                      </c:pt>
                      <c:pt idx="1874">
                        <c:v>8.0852765038766459E-3</c:v>
                      </c:pt>
                      <c:pt idx="1875">
                        <c:v>7.8131130480872096E-3</c:v>
                      </c:pt>
                      <c:pt idx="1876">
                        <c:v>7.4711279600021977E-3</c:v>
                      </c:pt>
                      <c:pt idx="1877">
                        <c:v>7.9265198744736063E-3</c:v>
                      </c:pt>
                      <c:pt idx="1878">
                        <c:v>7.9987977389736186E-3</c:v>
                      </c:pt>
                      <c:pt idx="1879">
                        <c:v>9.1831670528768616E-3</c:v>
                      </c:pt>
                      <c:pt idx="1880">
                        <c:v>9.1891912855466898E-3</c:v>
                      </c:pt>
                      <c:pt idx="1881">
                        <c:v>9.1915376336788208E-3</c:v>
                      </c:pt>
                      <c:pt idx="1882">
                        <c:v>9.8348054567137556E-3</c:v>
                      </c:pt>
                      <c:pt idx="1883">
                        <c:v>1.0478932961020241E-2</c:v>
                      </c:pt>
                      <c:pt idx="1884">
                        <c:v>1.0002197681446074E-2</c:v>
                      </c:pt>
                      <c:pt idx="1885">
                        <c:v>9.8373974280663318E-3</c:v>
                      </c:pt>
                      <c:pt idx="1886">
                        <c:v>9.0459283103384754E-3</c:v>
                      </c:pt>
                      <c:pt idx="1887">
                        <c:v>8.4717452499377868E-3</c:v>
                      </c:pt>
                      <c:pt idx="1888">
                        <c:v>8.5193056619384203E-3</c:v>
                      </c:pt>
                      <c:pt idx="1889">
                        <c:v>8.5496207383563283E-3</c:v>
                      </c:pt>
                      <c:pt idx="1890">
                        <c:v>8.1697127177886141E-3</c:v>
                      </c:pt>
                      <c:pt idx="1891">
                        <c:v>8.0917402728356881E-3</c:v>
                      </c:pt>
                      <c:pt idx="1892">
                        <c:v>8.0882627651357227E-3</c:v>
                      </c:pt>
                      <c:pt idx="1893">
                        <c:v>7.4765510621588342E-3</c:v>
                      </c:pt>
                      <c:pt idx="1894">
                        <c:v>7.6797331756173707E-3</c:v>
                      </c:pt>
                      <c:pt idx="1895">
                        <c:v>8.5626064501950431E-3</c:v>
                      </c:pt>
                      <c:pt idx="1896">
                        <c:v>8.3150634903705993E-3</c:v>
                      </c:pt>
                      <c:pt idx="1897">
                        <c:v>8.3800114408710581E-3</c:v>
                      </c:pt>
                      <c:pt idx="1898">
                        <c:v>8.3846524269836509E-3</c:v>
                      </c:pt>
                      <c:pt idx="1899">
                        <c:v>9.6173060950109409E-3</c:v>
                      </c:pt>
                      <c:pt idx="1900">
                        <c:v>1.0344273262296512E-2</c:v>
                      </c:pt>
                      <c:pt idx="1901">
                        <c:v>1.0558204623533936E-2</c:v>
                      </c:pt>
                      <c:pt idx="1902">
                        <c:v>1.0003412870010374E-2</c:v>
                      </c:pt>
                      <c:pt idx="1903">
                        <c:v>1.023124133450974E-2</c:v>
                      </c:pt>
                      <c:pt idx="1904">
                        <c:v>1.0512919458206885E-2</c:v>
                      </c:pt>
                      <c:pt idx="1905">
                        <c:v>1.0538160475991947E-2</c:v>
                      </c:pt>
                      <c:pt idx="1906">
                        <c:v>9.3093333591884094E-3</c:v>
                      </c:pt>
                      <c:pt idx="1907">
                        <c:v>8.5763354954640492E-3</c:v>
                      </c:pt>
                      <c:pt idx="1908">
                        <c:v>7.9957209849491132E-3</c:v>
                      </c:pt>
                      <c:pt idx="1909">
                        <c:v>8.7149057744079998E-3</c:v>
                      </c:pt>
                      <c:pt idx="1910">
                        <c:v>8.8652207215505294E-3</c:v>
                      </c:pt>
                      <c:pt idx="1911">
                        <c:v>8.8858272169919563E-3</c:v>
                      </c:pt>
                      <c:pt idx="1912">
                        <c:v>8.5666204507186105E-3</c:v>
                      </c:pt>
                      <c:pt idx="1913">
                        <c:v>9.1555667594217498E-3</c:v>
                      </c:pt>
                      <c:pt idx="1914">
                        <c:v>9.8817712019701569E-3</c:v>
                      </c:pt>
                      <c:pt idx="1915">
                        <c:v>9.7350436465998957E-3</c:v>
                      </c:pt>
                      <c:pt idx="1916">
                        <c:v>8.1338258725280124E-3</c:v>
                      </c:pt>
                      <c:pt idx="1917">
                        <c:v>8.3565996697014065E-3</c:v>
                      </c:pt>
                      <c:pt idx="1918">
                        <c:v>7.5497015354683153E-3</c:v>
                      </c:pt>
                      <c:pt idx="1919">
                        <c:v>8.2545109027622916E-3</c:v>
                      </c:pt>
                      <c:pt idx="1920">
                        <c:v>7.6421075765067854E-3</c:v>
                      </c:pt>
                      <c:pt idx="1921">
                        <c:v>7.8702527656851432E-3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3C9F-4EE7-9EF1-657499297FF2}"/>
                  </c:ext>
                </c:extLst>
              </c15:ser>
            </c15:filteredScatterSeries>
            <c15:filteredScatterSeries>
              <c15:ser>
                <c:idx val="1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Sheet1!$BB$2</c15:sqref>
                        </c15:formulaRef>
                      </c:ext>
                    </c:extLst>
                    <c:strCache>
                      <c:ptCount val="1"/>
                      <c:pt idx="0">
                        <c:v>LEE0787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Sheet1!$BB$3:$BB$1926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6.2474181720984239E-4</c:v>
                      </c:pt>
                      <c:pt idx="1">
                        <c:v>5.6987516158443123E-4</c:v>
                      </c:pt>
                      <c:pt idx="2">
                        <c:v>5.7169333210697611E-4</c:v>
                      </c:pt>
                      <c:pt idx="3">
                        <c:v>4.5985910125493008E-4</c:v>
                      </c:pt>
                      <c:pt idx="4">
                        <c:v>3.7798384754218165E-4</c:v>
                      </c:pt>
                      <c:pt idx="5">
                        <c:v>4.3935206518199658E-4</c:v>
                      </c:pt>
                      <c:pt idx="6">
                        <c:v>3.5602882101059001E-4</c:v>
                      </c:pt>
                      <c:pt idx="7">
                        <c:v>2.6966731222150312E-4</c:v>
                      </c:pt>
                      <c:pt idx="8">
                        <c:v>9.8672109712703596E-5</c:v>
                      </c:pt>
                      <c:pt idx="9">
                        <c:v>-6.7406380279933707E-5</c:v>
                      </c:pt>
                      <c:pt idx="10">
                        <c:v>-6.4072259512135108E-5</c:v>
                      </c:pt>
                      <c:pt idx="11">
                        <c:v>-5.5225137817446827E-5</c:v>
                      </c:pt>
                      <c:pt idx="12">
                        <c:v>-5.1487016195642961E-5</c:v>
                      </c:pt>
                      <c:pt idx="13">
                        <c:v>1.2195305668270478E-5</c:v>
                      </c:pt>
                      <c:pt idx="14">
                        <c:v>1.2511164876200298E-4</c:v>
                      </c:pt>
                      <c:pt idx="15">
                        <c:v>3.3180392245401951E-4</c:v>
                      </c:pt>
                      <c:pt idx="16">
                        <c:v>3.9176960768641094E-4</c:v>
                      </c:pt>
                      <c:pt idx="17">
                        <c:v>4.9681937591853677E-4</c:v>
                      </c:pt>
                      <c:pt idx="18">
                        <c:v>5.637884800509614E-4</c:v>
                      </c:pt>
                      <c:pt idx="19">
                        <c:v>6.7781894088498641E-4</c:v>
                      </c:pt>
                      <c:pt idx="20">
                        <c:v>7.5723733845534449E-4</c:v>
                      </c:pt>
                      <c:pt idx="21">
                        <c:v>8.9018425814960578E-4</c:v>
                      </c:pt>
                      <c:pt idx="22">
                        <c:v>9.7927249237857866E-4</c:v>
                      </c:pt>
                      <c:pt idx="23">
                        <c:v>1.0084353475139217E-3</c:v>
                      </c:pt>
                      <c:pt idx="24">
                        <c:v>9.4269436839901745E-4</c:v>
                      </c:pt>
                      <c:pt idx="25">
                        <c:v>1.0117739383234251E-3</c:v>
                      </c:pt>
                      <c:pt idx="26">
                        <c:v>8.2162730428755784E-4</c:v>
                      </c:pt>
                      <c:pt idx="27">
                        <c:v>7.7097173100167875E-4</c:v>
                      </c:pt>
                      <c:pt idx="28">
                        <c:v>6.0767822851792665E-4</c:v>
                      </c:pt>
                      <c:pt idx="29">
                        <c:v>5.4677610743010334E-4</c:v>
                      </c:pt>
                      <c:pt idx="30">
                        <c:v>6.1868710783907419E-4</c:v>
                      </c:pt>
                      <c:pt idx="31">
                        <c:v>8.2868436368804799E-4</c:v>
                      </c:pt>
                      <c:pt idx="32">
                        <c:v>6.6006272301909338E-4</c:v>
                      </c:pt>
                      <c:pt idx="33">
                        <c:v>7.111645428412584E-4</c:v>
                      </c:pt>
                      <c:pt idx="34">
                        <c:v>6.9399033955800532E-4</c:v>
                      </c:pt>
                      <c:pt idx="35">
                        <c:v>7.4764250758126648E-4</c:v>
                      </c:pt>
                      <c:pt idx="36">
                        <c:v>8.6413861311425378E-4</c:v>
                      </c:pt>
                      <c:pt idx="37">
                        <c:v>9.0313571152684342E-4</c:v>
                      </c:pt>
                      <c:pt idx="38">
                        <c:v>7.531462653710718E-4</c:v>
                      </c:pt>
                      <c:pt idx="39">
                        <c:v>9.2111315857541136E-4</c:v>
                      </c:pt>
                      <c:pt idx="40">
                        <c:v>9.1639143079367787E-4</c:v>
                      </c:pt>
                      <c:pt idx="41">
                        <c:v>1.0637058221611333E-3</c:v>
                      </c:pt>
                      <c:pt idx="42">
                        <c:v>1.1292325423278855E-3</c:v>
                      </c:pt>
                      <c:pt idx="43">
                        <c:v>1.010723857339907E-3</c:v>
                      </c:pt>
                      <c:pt idx="44">
                        <c:v>1.0619867501902797E-3</c:v>
                      </c:pt>
                      <c:pt idx="45">
                        <c:v>1.079147770638675E-3</c:v>
                      </c:pt>
                      <c:pt idx="46">
                        <c:v>9.6462333231456786E-4</c:v>
                      </c:pt>
                      <c:pt idx="47">
                        <c:v>9.7407027299529613E-4</c:v>
                      </c:pt>
                      <c:pt idx="48">
                        <c:v>8.7227363443635275E-4</c:v>
                      </c:pt>
                      <c:pt idx="49">
                        <c:v>8.6988784438072567E-4</c:v>
                      </c:pt>
                      <c:pt idx="50">
                        <c:v>9.9627501575500301E-4</c:v>
                      </c:pt>
                      <c:pt idx="51">
                        <c:v>1.1267244701144376E-3</c:v>
                      </c:pt>
                      <c:pt idx="52">
                        <c:v>1.1679021912447489E-3</c:v>
                      </c:pt>
                      <c:pt idx="53">
                        <c:v>1.2979922239457558E-3</c:v>
                      </c:pt>
                      <c:pt idx="54">
                        <c:v>1.4292147682298528E-3</c:v>
                      </c:pt>
                      <c:pt idx="55">
                        <c:v>1.4491619126384141E-3</c:v>
                      </c:pt>
                      <c:pt idx="56">
                        <c:v>1.4767172195552657E-3</c:v>
                      </c:pt>
                      <c:pt idx="57">
                        <c:v>1.2403550516244357E-3</c:v>
                      </c:pt>
                      <c:pt idx="58">
                        <c:v>1.0325294784097742E-3</c:v>
                      </c:pt>
                      <c:pt idx="59">
                        <c:v>1.1200519858273919E-3</c:v>
                      </c:pt>
                      <c:pt idx="60">
                        <c:v>8.7078867142935715E-4</c:v>
                      </c:pt>
                      <c:pt idx="61">
                        <c:v>7.6724826202505616E-4</c:v>
                      </c:pt>
                      <c:pt idx="62">
                        <c:v>8.9996001206759735E-4</c:v>
                      </c:pt>
                      <c:pt idx="63">
                        <c:v>8.3967899948647552E-4</c:v>
                      </c:pt>
                      <c:pt idx="64">
                        <c:v>8.7323870886406231E-4</c:v>
                      </c:pt>
                      <c:pt idx="65">
                        <c:v>1.0484507062741655E-3</c:v>
                      </c:pt>
                      <c:pt idx="66">
                        <c:v>9.4092983837692937E-4</c:v>
                      </c:pt>
                      <c:pt idx="67">
                        <c:v>1.1615212445929542E-3</c:v>
                      </c:pt>
                      <c:pt idx="68">
                        <c:v>1.1385134095947701E-3</c:v>
                      </c:pt>
                      <c:pt idx="69">
                        <c:v>1.0092470767821336E-3</c:v>
                      </c:pt>
                      <c:pt idx="70">
                        <c:v>1.0376379026806764E-3</c:v>
                      </c:pt>
                      <c:pt idx="71">
                        <c:v>1.0747006094863982E-3</c:v>
                      </c:pt>
                      <c:pt idx="72">
                        <c:v>8.7846638475603644E-4</c:v>
                      </c:pt>
                      <c:pt idx="73">
                        <c:v>8.8594862846240712E-4</c:v>
                      </c:pt>
                      <c:pt idx="74">
                        <c:v>8.1724151150444776E-4</c:v>
                      </c:pt>
                      <c:pt idx="75">
                        <c:v>8.9372816782385181E-4</c:v>
                      </c:pt>
                      <c:pt idx="76">
                        <c:v>9.7137324681554975E-4</c:v>
                      </c:pt>
                      <c:pt idx="77">
                        <c:v>9.6959568548544116E-4</c:v>
                      </c:pt>
                      <c:pt idx="78">
                        <c:v>9.1427551003554666E-4</c:v>
                      </c:pt>
                      <c:pt idx="79">
                        <c:v>1.054847411717055E-3</c:v>
                      </c:pt>
                      <c:pt idx="80">
                        <c:v>9.5043587452426259E-4</c:v>
                      </c:pt>
                      <c:pt idx="81">
                        <c:v>9.6486032028833741E-4</c:v>
                      </c:pt>
                      <c:pt idx="82">
                        <c:v>8.4019525142166264E-4</c:v>
                      </c:pt>
                      <c:pt idx="83">
                        <c:v>7.1687407407631891E-4</c:v>
                      </c:pt>
                      <c:pt idx="84">
                        <c:v>6.9420384087197026E-4</c:v>
                      </c:pt>
                      <c:pt idx="85">
                        <c:v>8.8538282725137438E-4</c:v>
                      </c:pt>
                      <c:pt idx="86">
                        <c:v>6.6563406177840077E-4</c:v>
                      </c:pt>
                      <c:pt idx="87">
                        <c:v>6.2692547046431309E-4</c:v>
                      </c:pt>
                      <c:pt idx="88">
                        <c:v>7.2090014214732626E-4</c:v>
                      </c:pt>
                      <c:pt idx="89">
                        <c:v>7.3067816896787952E-4</c:v>
                      </c:pt>
                      <c:pt idx="90">
                        <c:v>7.6115521636441359E-4</c:v>
                      </c:pt>
                      <c:pt idx="91">
                        <c:v>8.2744184362097011E-4</c:v>
                      </c:pt>
                      <c:pt idx="92">
                        <c:v>7.4738748791384059E-4</c:v>
                      </c:pt>
                      <c:pt idx="93">
                        <c:v>7.5915142546599426E-4</c:v>
                      </c:pt>
                      <c:pt idx="94">
                        <c:v>8.5108715202429999E-4</c:v>
                      </c:pt>
                      <c:pt idx="95">
                        <c:v>7.7964633939193182E-4</c:v>
                      </c:pt>
                      <c:pt idx="96">
                        <c:v>7.9175151538201955E-4</c:v>
                      </c:pt>
                      <c:pt idx="97">
                        <c:v>8.5732475428786851E-4</c:v>
                      </c:pt>
                      <c:pt idx="98">
                        <c:v>8.7687777739222609E-4</c:v>
                      </c:pt>
                      <c:pt idx="99">
                        <c:v>8.3965202770940961E-4</c:v>
                      </c:pt>
                      <c:pt idx="100">
                        <c:v>1.051843695218313E-3</c:v>
                      </c:pt>
                      <c:pt idx="101">
                        <c:v>9.8332538069981451E-4</c:v>
                      </c:pt>
                      <c:pt idx="102">
                        <c:v>1.0047758228627025E-3</c:v>
                      </c:pt>
                      <c:pt idx="103">
                        <c:v>1.1015923803820626E-3</c:v>
                      </c:pt>
                      <c:pt idx="104">
                        <c:v>1.0079501585804117E-3</c:v>
                      </c:pt>
                      <c:pt idx="105">
                        <c:v>1.0363484092939894E-3</c:v>
                      </c:pt>
                      <c:pt idx="106">
                        <c:v>1.1326920515536728E-3</c:v>
                      </c:pt>
                      <c:pt idx="107">
                        <c:v>1.0076207392357985E-3</c:v>
                      </c:pt>
                      <c:pt idx="108">
                        <c:v>1.1063921444850822E-3</c:v>
                      </c:pt>
                      <c:pt idx="109">
                        <c:v>1.1254481595626086E-3</c:v>
                      </c:pt>
                      <c:pt idx="110">
                        <c:v>1.1727545351603631E-3</c:v>
                      </c:pt>
                      <c:pt idx="111">
                        <c:v>1.2346834020987376E-3</c:v>
                      </c:pt>
                      <c:pt idx="112">
                        <c:v>1.0789704842388602E-3</c:v>
                      </c:pt>
                      <c:pt idx="113">
                        <c:v>9.0431489337586789E-4</c:v>
                      </c:pt>
                      <c:pt idx="114">
                        <c:v>1.0562335792260343E-3</c:v>
                      </c:pt>
                      <c:pt idx="115">
                        <c:v>1.2246686903580896E-3</c:v>
                      </c:pt>
                      <c:pt idx="116">
                        <c:v>9.6268560711727617E-4</c:v>
                      </c:pt>
                      <c:pt idx="117">
                        <c:v>9.4861603720650578E-4</c:v>
                      </c:pt>
                      <c:pt idx="118">
                        <c:v>8.2641343097520693E-4</c:v>
                      </c:pt>
                      <c:pt idx="119">
                        <c:v>8.2551684667802401E-4</c:v>
                      </c:pt>
                      <c:pt idx="120">
                        <c:v>9.3905651208555318E-4</c:v>
                      </c:pt>
                      <c:pt idx="121">
                        <c:v>9.0619685669697861E-4</c:v>
                      </c:pt>
                      <c:pt idx="122">
                        <c:v>6.8594320380162646E-4</c:v>
                      </c:pt>
                      <c:pt idx="123">
                        <c:v>9.0477523190803653E-4</c:v>
                      </c:pt>
                      <c:pt idx="124">
                        <c:v>7.9109888929312878E-4</c:v>
                      </c:pt>
                      <c:pt idx="125">
                        <c:v>8.4519639469165121E-4</c:v>
                      </c:pt>
                      <c:pt idx="126">
                        <c:v>8.8690794487029381E-4</c:v>
                      </c:pt>
                      <c:pt idx="127">
                        <c:v>8.3078088901098574E-4</c:v>
                      </c:pt>
                      <c:pt idx="128">
                        <c:v>7.7375255152253408E-4</c:v>
                      </c:pt>
                      <c:pt idx="129">
                        <c:v>8.8070064797421497E-4</c:v>
                      </c:pt>
                      <c:pt idx="130">
                        <c:v>7.9972470604172349E-4</c:v>
                      </c:pt>
                      <c:pt idx="131">
                        <c:v>8.517637193535076E-4</c:v>
                      </c:pt>
                      <c:pt idx="132">
                        <c:v>9.0754029363779721E-4</c:v>
                      </c:pt>
                      <c:pt idx="133">
                        <c:v>9.7860835025004181E-4</c:v>
                      </c:pt>
                      <c:pt idx="134">
                        <c:v>1.1475812301282022E-3</c:v>
                      </c:pt>
                      <c:pt idx="135">
                        <c:v>1.0493412294978507E-3</c:v>
                      </c:pt>
                      <c:pt idx="136">
                        <c:v>1.0044353420589557E-3</c:v>
                      </c:pt>
                      <c:pt idx="137">
                        <c:v>9.7331309338856583E-4</c:v>
                      </c:pt>
                      <c:pt idx="138">
                        <c:v>1.0746881842857276E-3</c:v>
                      </c:pt>
                      <c:pt idx="139">
                        <c:v>1.0958298147538954E-3</c:v>
                      </c:pt>
                      <c:pt idx="140">
                        <c:v>7.9662158793761511E-4</c:v>
                      </c:pt>
                      <c:pt idx="141">
                        <c:v>6.3073046087948293E-4</c:v>
                      </c:pt>
                      <c:pt idx="142">
                        <c:v>6.3811148465843807E-4</c:v>
                      </c:pt>
                      <c:pt idx="143">
                        <c:v>6.4857107919383478E-4</c:v>
                      </c:pt>
                      <c:pt idx="144">
                        <c:v>6.8100145905191777E-4</c:v>
                      </c:pt>
                      <c:pt idx="145">
                        <c:v>5.7356877977407647E-4</c:v>
                      </c:pt>
                      <c:pt idx="146">
                        <c:v>5.9997142203845717E-4</c:v>
                      </c:pt>
                      <c:pt idx="147">
                        <c:v>8.4713048324484418E-4</c:v>
                      </c:pt>
                      <c:pt idx="148">
                        <c:v>1.0109002345786971E-3</c:v>
                      </c:pt>
                      <c:pt idx="149">
                        <c:v>1.211191893435418E-3</c:v>
                      </c:pt>
                      <c:pt idx="150">
                        <c:v>1.2790451566643548E-3</c:v>
                      </c:pt>
                      <c:pt idx="151">
                        <c:v>1.3544136964502261E-3</c:v>
                      </c:pt>
                      <c:pt idx="152">
                        <c:v>1.2483850648481831E-3</c:v>
                      </c:pt>
                      <c:pt idx="153">
                        <c:v>1.2651166582392489E-3</c:v>
                      </c:pt>
                      <c:pt idx="154">
                        <c:v>1.2753142628726972E-3</c:v>
                      </c:pt>
                      <c:pt idx="155">
                        <c:v>1.2416712137345136E-3</c:v>
                      </c:pt>
                      <c:pt idx="156">
                        <c:v>1.0618108275320022E-3</c:v>
                      </c:pt>
                      <c:pt idx="157">
                        <c:v>9.2023430291820986E-4</c:v>
                      </c:pt>
                      <c:pt idx="158">
                        <c:v>8.2485300760316209E-4</c:v>
                      </c:pt>
                      <c:pt idx="159">
                        <c:v>1.0177204575322551E-3</c:v>
                      </c:pt>
                      <c:pt idx="160">
                        <c:v>9.3889922722828164E-4</c:v>
                      </c:pt>
                      <c:pt idx="161">
                        <c:v>9.5564491261523042E-4</c:v>
                      </c:pt>
                      <c:pt idx="162">
                        <c:v>8.4958597564569751E-4</c:v>
                      </c:pt>
                      <c:pt idx="163">
                        <c:v>1.0956457096463954E-3</c:v>
                      </c:pt>
                      <c:pt idx="164">
                        <c:v>1.1082845631579768E-3</c:v>
                      </c:pt>
                      <c:pt idx="165">
                        <c:v>1.1034388864232104E-3</c:v>
                      </c:pt>
                      <c:pt idx="166">
                        <c:v>1.0159347137529242E-3</c:v>
                      </c:pt>
                      <c:pt idx="167">
                        <c:v>1.1617686879185076E-3</c:v>
                      </c:pt>
                      <c:pt idx="168">
                        <c:v>1.0397679154346903E-3</c:v>
                      </c:pt>
                      <c:pt idx="169">
                        <c:v>1.1393248358093069E-3</c:v>
                      </c:pt>
                      <c:pt idx="170">
                        <c:v>9.8621605817782003E-4</c:v>
                      </c:pt>
                      <c:pt idx="171">
                        <c:v>1.0818079757969213E-3</c:v>
                      </c:pt>
                      <c:pt idx="172">
                        <c:v>1.1110514432097868E-3</c:v>
                      </c:pt>
                      <c:pt idx="173">
                        <c:v>1.223724223580273E-3</c:v>
                      </c:pt>
                      <c:pt idx="174">
                        <c:v>1.0415942684064573E-3</c:v>
                      </c:pt>
                      <c:pt idx="175">
                        <c:v>1.1118624148438116E-3</c:v>
                      </c:pt>
                      <c:pt idx="176">
                        <c:v>9.8643895415570699E-4</c:v>
                      </c:pt>
                      <c:pt idx="177">
                        <c:v>9.9295536580018052E-4</c:v>
                      </c:pt>
                      <c:pt idx="178">
                        <c:v>9.7841591116648238E-4</c:v>
                      </c:pt>
                      <c:pt idx="179">
                        <c:v>1.1041663667698009E-3</c:v>
                      </c:pt>
                      <c:pt idx="180">
                        <c:v>1.0231739084120275E-3</c:v>
                      </c:pt>
                      <c:pt idx="181">
                        <c:v>1.1302509542023772E-3</c:v>
                      </c:pt>
                      <c:pt idx="182">
                        <c:v>1.0111802561743018E-3</c:v>
                      </c:pt>
                      <c:pt idx="183">
                        <c:v>1.1688704477360451E-3</c:v>
                      </c:pt>
                      <c:pt idx="184">
                        <c:v>1.0760061647178548E-3</c:v>
                      </c:pt>
                      <c:pt idx="185">
                        <c:v>1.0836152363871698E-3</c:v>
                      </c:pt>
                      <c:pt idx="186">
                        <c:v>1.088797302701072E-3</c:v>
                      </c:pt>
                      <c:pt idx="187">
                        <c:v>1.0850330730051757E-3</c:v>
                      </c:pt>
                      <c:pt idx="188">
                        <c:v>1.0374684956764089E-3</c:v>
                      </c:pt>
                      <c:pt idx="189">
                        <c:v>1.2653512217836193E-3</c:v>
                      </c:pt>
                      <c:pt idx="190">
                        <c:v>1.2073600827700196E-3</c:v>
                      </c:pt>
                      <c:pt idx="191">
                        <c:v>1.3098701096796708E-3</c:v>
                      </c:pt>
                      <c:pt idx="192">
                        <c:v>1.3870369699723812E-3</c:v>
                      </c:pt>
                      <c:pt idx="193">
                        <c:v>1.2922826927106953E-3</c:v>
                      </c:pt>
                      <c:pt idx="194">
                        <c:v>1.2556565347236627E-3</c:v>
                      </c:pt>
                      <c:pt idx="195">
                        <c:v>1.2342085169901739E-3</c:v>
                      </c:pt>
                      <c:pt idx="196">
                        <c:v>1.1575195723427761E-3</c:v>
                      </c:pt>
                      <c:pt idx="197">
                        <c:v>1.1298748645918299E-3</c:v>
                      </c:pt>
                      <c:pt idx="198">
                        <c:v>1.1591992473358929E-3</c:v>
                      </c:pt>
                      <c:pt idx="199">
                        <c:v>1.173695365294081E-3</c:v>
                      </c:pt>
                      <c:pt idx="200">
                        <c:v>1.2232111537086724E-3</c:v>
                      </c:pt>
                      <c:pt idx="201">
                        <c:v>1.2842866214985366E-3</c:v>
                      </c:pt>
                      <c:pt idx="202">
                        <c:v>1.2288514371790187E-3</c:v>
                      </c:pt>
                      <c:pt idx="203">
                        <c:v>1.3191858281191686E-3</c:v>
                      </c:pt>
                      <c:pt idx="204">
                        <c:v>1.2321795726367383E-3</c:v>
                      </c:pt>
                      <c:pt idx="205">
                        <c:v>1.1895579522723796E-3</c:v>
                      </c:pt>
                      <c:pt idx="206">
                        <c:v>9.3690073976917306E-4</c:v>
                      </c:pt>
                      <c:pt idx="207">
                        <c:v>9.2487829743233231E-4</c:v>
                      </c:pt>
                      <c:pt idx="208">
                        <c:v>8.1452524141634554E-4</c:v>
                      </c:pt>
                      <c:pt idx="209">
                        <c:v>9.834914541136581E-4</c:v>
                      </c:pt>
                      <c:pt idx="210">
                        <c:v>9.3934638292559225E-4</c:v>
                      </c:pt>
                      <c:pt idx="211">
                        <c:v>1.0847768411230501E-3</c:v>
                      </c:pt>
                      <c:pt idx="212">
                        <c:v>1.0248138833737327E-3</c:v>
                      </c:pt>
                      <c:pt idx="213">
                        <c:v>1.0547093707681395E-3</c:v>
                      </c:pt>
                      <c:pt idx="214">
                        <c:v>1.0233699841396859E-3</c:v>
                      </c:pt>
                      <c:pt idx="215">
                        <c:v>1.1842498156297205E-3</c:v>
                      </c:pt>
                      <c:pt idx="216">
                        <c:v>1.0842587708658137E-3</c:v>
                      </c:pt>
                      <c:pt idx="217">
                        <c:v>9.6482243857897517E-4</c:v>
                      </c:pt>
                      <c:pt idx="218">
                        <c:v>8.1555259337424653E-4</c:v>
                      </c:pt>
                      <c:pt idx="219">
                        <c:v>8.6626847434143029E-4</c:v>
                      </c:pt>
                      <c:pt idx="220">
                        <c:v>1.0259701846703025E-3</c:v>
                      </c:pt>
                      <c:pt idx="221">
                        <c:v>1.0187172010689915E-3</c:v>
                      </c:pt>
                      <c:pt idx="222">
                        <c:v>9.8004315787384192E-4</c:v>
                      </c:pt>
                      <c:pt idx="223">
                        <c:v>1.0208440317594188E-3</c:v>
                      </c:pt>
                      <c:pt idx="224">
                        <c:v>1.2025982003763622E-3</c:v>
                      </c:pt>
                      <c:pt idx="225">
                        <c:v>1.2747490677690141E-3</c:v>
                      </c:pt>
                      <c:pt idx="226">
                        <c:v>1.337017506350111E-3</c:v>
                      </c:pt>
                      <c:pt idx="227">
                        <c:v>1.3440342596118396E-3</c:v>
                      </c:pt>
                      <c:pt idx="228">
                        <c:v>1.4606308274380554E-3</c:v>
                      </c:pt>
                      <c:pt idx="229">
                        <c:v>1.4773598448728849E-3</c:v>
                      </c:pt>
                      <c:pt idx="230">
                        <c:v>1.5443024318087561E-3</c:v>
                      </c:pt>
                      <c:pt idx="231">
                        <c:v>1.5141228315941335E-3</c:v>
                      </c:pt>
                      <c:pt idx="232">
                        <c:v>1.5981641614482085E-3</c:v>
                      </c:pt>
                      <c:pt idx="233">
                        <c:v>1.4743938585566674E-3</c:v>
                      </c:pt>
                      <c:pt idx="234">
                        <c:v>1.4441178872734274E-3</c:v>
                      </c:pt>
                      <c:pt idx="235">
                        <c:v>1.5019074955932208E-3</c:v>
                      </c:pt>
                      <c:pt idx="236">
                        <c:v>1.5589535617216539E-3</c:v>
                      </c:pt>
                      <c:pt idx="237">
                        <c:v>1.4499563678471567E-3</c:v>
                      </c:pt>
                      <c:pt idx="238">
                        <c:v>1.4991453128733714E-3</c:v>
                      </c:pt>
                      <c:pt idx="239">
                        <c:v>1.2957806897531947E-3</c:v>
                      </c:pt>
                      <c:pt idx="240">
                        <c:v>1.3990836566032138E-3</c:v>
                      </c:pt>
                      <c:pt idx="241">
                        <c:v>1.4606284030086562E-3</c:v>
                      </c:pt>
                      <c:pt idx="242">
                        <c:v>1.395916291120027E-3</c:v>
                      </c:pt>
                      <c:pt idx="243">
                        <c:v>1.3781015838948789E-3</c:v>
                      </c:pt>
                      <c:pt idx="244">
                        <c:v>1.4509326552608374E-3</c:v>
                      </c:pt>
                      <c:pt idx="245">
                        <c:v>1.284231617256543E-3</c:v>
                      </c:pt>
                      <c:pt idx="246">
                        <c:v>1.3930792541424783E-3</c:v>
                      </c:pt>
                      <c:pt idx="247">
                        <c:v>1.1920229908639925E-3</c:v>
                      </c:pt>
                      <c:pt idx="248">
                        <c:v>1.1532427273557913E-3</c:v>
                      </c:pt>
                      <c:pt idx="249">
                        <c:v>1.1388222212894903E-3</c:v>
                      </c:pt>
                      <c:pt idx="250">
                        <c:v>1.1678218820209013E-3</c:v>
                      </c:pt>
                      <c:pt idx="251">
                        <c:v>1.1972049056510569E-3</c:v>
                      </c:pt>
                      <c:pt idx="252">
                        <c:v>1.3459415279148041E-3</c:v>
                      </c:pt>
                      <c:pt idx="253">
                        <c:v>1.4546730952432543E-3</c:v>
                      </c:pt>
                      <c:pt idx="254">
                        <c:v>1.6166443745434305E-3</c:v>
                      </c:pt>
                      <c:pt idx="255">
                        <c:v>1.7020433848610446E-3</c:v>
                      </c:pt>
                      <c:pt idx="256">
                        <c:v>1.5223461930624648E-3</c:v>
                      </c:pt>
                      <c:pt idx="257">
                        <c:v>1.3788311856171938E-3</c:v>
                      </c:pt>
                      <c:pt idx="258">
                        <c:v>1.3978382575262243E-3</c:v>
                      </c:pt>
                      <c:pt idx="259">
                        <c:v>1.3378571165564132E-3</c:v>
                      </c:pt>
                      <c:pt idx="260">
                        <c:v>1.3322025895633465E-3</c:v>
                      </c:pt>
                      <c:pt idx="261">
                        <c:v>1.3116403977215818E-3</c:v>
                      </c:pt>
                      <c:pt idx="262">
                        <c:v>1.3119058727407917E-3</c:v>
                      </c:pt>
                      <c:pt idx="263">
                        <c:v>1.4578093977247637E-3</c:v>
                      </c:pt>
                      <c:pt idx="264">
                        <c:v>1.4362475833363513E-3</c:v>
                      </c:pt>
                      <c:pt idx="265">
                        <c:v>1.2846751363097548E-3</c:v>
                      </c:pt>
                      <c:pt idx="266">
                        <c:v>1.3544673369506829E-3</c:v>
                      </c:pt>
                      <c:pt idx="267">
                        <c:v>1.2780884162127048E-3</c:v>
                      </c:pt>
                      <c:pt idx="268">
                        <c:v>1.276433440094092E-3</c:v>
                      </c:pt>
                      <c:pt idx="269">
                        <c:v>1.21727130168069E-3</c:v>
                      </c:pt>
                      <c:pt idx="270">
                        <c:v>1.0682866299840396E-3</c:v>
                      </c:pt>
                      <c:pt idx="271">
                        <c:v>1.0629080333619668E-3</c:v>
                      </c:pt>
                      <c:pt idx="272">
                        <c:v>1.19910929494411E-3</c:v>
                      </c:pt>
                      <c:pt idx="273">
                        <c:v>1.0219836651038693E-3</c:v>
                      </c:pt>
                      <c:pt idx="274">
                        <c:v>9.5459952896367309E-4</c:v>
                      </c:pt>
                      <c:pt idx="275">
                        <c:v>9.3324560939623982E-4</c:v>
                      </c:pt>
                      <c:pt idx="276">
                        <c:v>7.8016910698112919E-4</c:v>
                      </c:pt>
                      <c:pt idx="277">
                        <c:v>8.9880219550265311E-4</c:v>
                      </c:pt>
                      <c:pt idx="278">
                        <c:v>8.9670051826724211E-4</c:v>
                      </c:pt>
                      <c:pt idx="279">
                        <c:v>7.8545057490039762E-4</c:v>
                      </c:pt>
                      <c:pt idx="280">
                        <c:v>7.9601154089004738E-4</c:v>
                      </c:pt>
                      <c:pt idx="281">
                        <c:v>8.2061374127186462E-4</c:v>
                      </c:pt>
                      <c:pt idx="282">
                        <c:v>8.3699015575595145E-4</c:v>
                      </c:pt>
                      <c:pt idx="283">
                        <c:v>9.9372784961749313E-4</c:v>
                      </c:pt>
                      <c:pt idx="284">
                        <c:v>1.0326417597963237E-3</c:v>
                      </c:pt>
                      <c:pt idx="285">
                        <c:v>9.872432586088835E-4</c:v>
                      </c:pt>
                      <c:pt idx="286">
                        <c:v>1.0602000972499241E-3</c:v>
                      </c:pt>
                      <c:pt idx="287">
                        <c:v>1.0919705777309187E-3</c:v>
                      </c:pt>
                      <c:pt idx="288">
                        <c:v>1.0675802118678545E-3</c:v>
                      </c:pt>
                      <c:pt idx="289">
                        <c:v>1.0010505355640305E-3</c:v>
                      </c:pt>
                      <c:pt idx="290">
                        <c:v>9.8686747205201119E-4</c:v>
                      </c:pt>
                      <c:pt idx="291">
                        <c:v>9.1528922457807717E-4</c:v>
                      </c:pt>
                      <c:pt idx="292">
                        <c:v>1.0430799890476402E-3</c:v>
                      </c:pt>
                      <c:pt idx="293">
                        <c:v>1.0443819076349978E-3</c:v>
                      </c:pt>
                      <c:pt idx="294">
                        <c:v>9.6147657448127435E-4</c:v>
                      </c:pt>
                      <c:pt idx="295">
                        <c:v>9.8928811328025156E-4</c:v>
                      </c:pt>
                      <c:pt idx="296">
                        <c:v>1.0625327013856069E-3</c:v>
                      </c:pt>
                      <c:pt idx="297">
                        <c:v>1.1407981312498189E-3</c:v>
                      </c:pt>
                      <c:pt idx="298">
                        <c:v>1.1262856483931867E-3</c:v>
                      </c:pt>
                      <c:pt idx="299">
                        <c:v>8.6478487507597171E-4</c:v>
                      </c:pt>
                      <c:pt idx="300">
                        <c:v>-5.8143529554021659E-4</c:v>
                      </c:pt>
                      <c:pt idx="301">
                        <c:v>-3.9753884049542609E-4</c:v>
                      </c:pt>
                      <c:pt idx="302">
                        <c:v>-3.5928346595214688E-4</c:v>
                      </c:pt>
                      <c:pt idx="303">
                        <c:v>-3.2655851792206397E-4</c:v>
                      </c:pt>
                      <c:pt idx="304">
                        <c:v>-4.3080958819399854E-4</c:v>
                      </c:pt>
                      <c:pt idx="305">
                        <c:v>-3.2929145596228556E-4</c:v>
                      </c:pt>
                      <c:pt idx="306">
                        <c:v>4.4825396382842252E-5</c:v>
                      </c:pt>
                      <c:pt idx="307">
                        <c:v>1.4883155382740881E-3</c:v>
                      </c:pt>
                      <c:pt idx="308">
                        <c:v>1.3137628341337233E-3</c:v>
                      </c:pt>
                      <c:pt idx="309">
                        <c:v>1.3892397156083703E-3</c:v>
                      </c:pt>
                      <c:pt idx="310">
                        <c:v>1.3610123871674346E-3</c:v>
                      </c:pt>
                      <c:pt idx="311">
                        <c:v>1.3816826176443E-3</c:v>
                      </c:pt>
                      <c:pt idx="312">
                        <c:v>1.4135800776150767E-3</c:v>
                      </c:pt>
                      <c:pt idx="313">
                        <c:v>1.1923960499377905E-3</c:v>
                      </c:pt>
                      <c:pt idx="314">
                        <c:v>1.0495069998580193E-3</c:v>
                      </c:pt>
                      <c:pt idx="315">
                        <c:v>1.2391108647621459E-3</c:v>
                      </c:pt>
                      <c:pt idx="316">
                        <c:v>1.2984705941715806E-3</c:v>
                      </c:pt>
                      <c:pt idx="317">
                        <c:v>1.1413775698762222E-3</c:v>
                      </c:pt>
                      <c:pt idx="318">
                        <c:v>1.2369469099965437E-3</c:v>
                      </c:pt>
                      <c:pt idx="319">
                        <c:v>1.1218625800080643E-3</c:v>
                      </c:pt>
                      <c:pt idx="320">
                        <c:v>1.1283555049927336E-3</c:v>
                      </c:pt>
                      <c:pt idx="321">
                        <c:v>1.2650424100888993E-3</c:v>
                      </c:pt>
                      <c:pt idx="322">
                        <c:v>1.16942246000487E-3</c:v>
                      </c:pt>
                      <c:pt idx="323">
                        <c:v>1.1042497065303974E-3</c:v>
                      </c:pt>
                      <c:pt idx="324">
                        <c:v>1.312499554889915E-3</c:v>
                      </c:pt>
                      <c:pt idx="325">
                        <c:v>1.1418071484603888E-3</c:v>
                      </c:pt>
                      <c:pt idx="326">
                        <c:v>1.1655654958844554E-3</c:v>
                      </c:pt>
                      <c:pt idx="327">
                        <c:v>1.2748913514693786E-3</c:v>
                      </c:pt>
                      <c:pt idx="328">
                        <c:v>1.3899864398633165E-3</c:v>
                      </c:pt>
                      <c:pt idx="329">
                        <c:v>1.4287112445490115E-3</c:v>
                      </c:pt>
                      <c:pt idx="330">
                        <c:v>1.419774797783647E-3</c:v>
                      </c:pt>
                      <c:pt idx="331">
                        <c:v>1.3205610856958515E-3</c:v>
                      </c:pt>
                      <c:pt idx="332">
                        <c:v>1.4524558030308702E-3</c:v>
                      </c:pt>
                      <c:pt idx="333">
                        <c:v>1.5478193697059364E-3</c:v>
                      </c:pt>
                      <c:pt idx="334">
                        <c:v>1.5586944508296169E-3</c:v>
                      </c:pt>
                      <c:pt idx="335">
                        <c:v>1.3562795979265671E-3</c:v>
                      </c:pt>
                      <c:pt idx="336">
                        <c:v>1.3942593451525276E-3</c:v>
                      </c:pt>
                      <c:pt idx="337">
                        <c:v>1.4050441162810887E-3</c:v>
                      </c:pt>
                      <c:pt idx="338">
                        <c:v>1.4167000151981417E-3</c:v>
                      </c:pt>
                      <c:pt idx="339">
                        <c:v>1.3263615330333807E-3</c:v>
                      </c:pt>
                      <c:pt idx="340">
                        <c:v>1.1976626682269891E-3</c:v>
                      </c:pt>
                      <c:pt idx="341">
                        <c:v>1.2148365684565671E-3</c:v>
                      </c:pt>
                      <c:pt idx="342">
                        <c:v>1.2310813061189112E-3</c:v>
                      </c:pt>
                      <c:pt idx="343">
                        <c:v>1.2837418825179091E-3</c:v>
                      </c:pt>
                      <c:pt idx="344">
                        <c:v>1.3888365026939198E-3</c:v>
                      </c:pt>
                      <c:pt idx="345">
                        <c:v>1.4945392000686112E-3</c:v>
                      </c:pt>
                      <c:pt idx="346">
                        <c:v>1.5497558826885285E-3</c:v>
                      </c:pt>
                      <c:pt idx="347">
                        <c:v>1.6934533284460875E-3</c:v>
                      </c:pt>
                      <c:pt idx="348">
                        <c:v>1.6486271441236908E-3</c:v>
                      </c:pt>
                      <c:pt idx="349">
                        <c:v>1.7215373124987972E-3</c:v>
                      </c:pt>
                      <c:pt idx="350">
                        <c:v>1.5238917668044399E-3</c:v>
                      </c:pt>
                      <c:pt idx="351">
                        <c:v>1.3137378322055444E-3</c:v>
                      </c:pt>
                      <c:pt idx="352">
                        <c:v>1.3330244711296673E-3</c:v>
                      </c:pt>
                      <c:pt idx="353">
                        <c:v>1.340493835054855E-3</c:v>
                      </c:pt>
                      <c:pt idx="354">
                        <c:v>1.1794442935068781E-3</c:v>
                      </c:pt>
                      <c:pt idx="355">
                        <c:v>1.1390019321187042E-3</c:v>
                      </c:pt>
                      <c:pt idx="356">
                        <c:v>1.0895034177635821E-3</c:v>
                      </c:pt>
                      <c:pt idx="357">
                        <c:v>1.1849433539647225E-3</c:v>
                      </c:pt>
                      <c:pt idx="358">
                        <c:v>1.2600258110814907E-3</c:v>
                      </c:pt>
                      <c:pt idx="359">
                        <c:v>1.1613807792146393E-3</c:v>
                      </c:pt>
                      <c:pt idx="360">
                        <c:v>1.0842778632473322E-3</c:v>
                      </c:pt>
                      <c:pt idx="361">
                        <c:v>1.0873467362861771E-3</c:v>
                      </c:pt>
                      <c:pt idx="362">
                        <c:v>1.0719400935617612E-3</c:v>
                      </c:pt>
                      <c:pt idx="363">
                        <c:v>1.3580473100122418E-3</c:v>
                      </c:pt>
                      <c:pt idx="364">
                        <c:v>1.3978778060307984E-3</c:v>
                      </c:pt>
                      <c:pt idx="365">
                        <c:v>1.3346761136578563E-3</c:v>
                      </c:pt>
                      <c:pt idx="366">
                        <c:v>1.4045584727670664E-3</c:v>
                      </c:pt>
                      <c:pt idx="367">
                        <c:v>1.5099511462323381E-3</c:v>
                      </c:pt>
                      <c:pt idx="368">
                        <c:v>1.7165081367638807E-3</c:v>
                      </c:pt>
                      <c:pt idx="369">
                        <c:v>1.752154825273646E-3</c:v>
                      </c:pt>
                      <c:pt idx="370">
                        <c:v>1.5229038118242755E-3</c:v>
                      </c:pt>
                      <c:pt idx="371">
                        <c:v>1.5688240199130509E-3</c:v>
                      </c:pt>
                      <c:pt idx="372">
                        <c:v>1.5254767375241513E-3</c:v>
                      </c:pt>
                      <c:pt idx="373">
                        <c:v>1.5882921879884371E-3</c:v>
                      </c:pt>
                      <c:pt idx="374">
                        <c:v>1.5884346232156387E-3</c:v>
                      </c:pt>
                      <c:pt idx="375">
                        <c:v>1.4403480510845456E-3</c:v>
                      </c:pt>
                      <c:pt idx="376">
                        <c:v>1.3776445789531343E-3</c:v>
                      </c:pt>
                      <c:pt idx="377">
                        <c:v>1.4458934787546494E-3</c:v>
                      </c:pt>
                      <c:pt idx="378">
                        <c:v>1.3563859697664563E-3</c:v>
                      </c:pt>
                      <c:pt idx="379">
                        <c:v>1.4905475285897048E-3</c:v>
                      </c:pt>
                      <c:pt idx="380">
                        <c:v>1.2250858437415854E-3</c:v>
                      </c:pt>
                      <c:pt idx="381">
                        <c:v>1.0812629337626188E-3</c:v>
                      </c:pt>
                      <c:pt idx="382">
                        <c:v>1.1977263094987173E-3</c:v>
                      </c:pt>
                      <c:pt idx="383">
                        <c:v>1.2729527171110619E-3</c:v>
                      </c:pt>
                      <c:pt idx="384">
                        <c:v>1.0990089993304028E-3</c:v>
                      </c:pt>
                      <c:pt idx="385">
                        <c:v>1.1005466936768306E-3</c:v>
                      </c:pt>
                      <c:pt idx="386">
                        <c:v>9.1188168905753479E-4</c:v>
                      </c:pt>
                      <c:pt idx="387">
                        <c:v>1.1582953897505124E-3</c:v>
                      </c:pt>
                      <c:pt idx="388">
                        <c:v>1.3226026067767952E-3</c:v>
                      </c:pt>
                      <c:pt idx="389">
                        <c:v>1.3332994923396363E-3</c:v>
                      </c:pt>
                      <c:pt idx="390">
                        <c:v>1.2347717422449701E-3</c:v>
                      </c:pt>
                      <c:pt idx="391">
                        <c:v>1.4011689689401804E-3</c:v>
                      </c:pt>
                      <c:pt idx="392">
                        <c:v>1.6032660700651003E-3</c:v>
                      </c:pt>
                      <c:pt idx="393">
                        <c:v>1.6696363401359285E-3</c:v>
                      </c:pt>
                      <c:pt idx="394">
                        <c:v>1.5345168286463305E-3</c:v>
                      </c:pt>
                      <c:pt idx="395">
                        <c:v>1.4076970481511377E-3</c:v>
                      </c:pt>
                      <c:pt idx="396">
                        <c:v>1.3121933191514313E-3</c:v>
                      </c:pt>
                      <c:pt idx="397">
                        <c:v>1.6863073227920153E-3</c:v>
                      </c:pt>
                      <c:pt idx="398">
                        <c:v>1.6616554216075147E-3</c:v>
                      </c:pt>
                      <c:pt idx="399">
                        <c:v>1.4581082086482125E-3</c:v>
                      </c:pt>
                      <c:pt idx="400">
                        <c:v>1.5824720421620394E-3</c:v>
                      </c:pt>
                      <c:pt idx="401">
                        <c:v>1.6405568247611824E-3</c:v>
                      </c:pt>
                      <c:pt idx="402">
                        <c:v>1.7089393712333269E-3</c:v>
                      </c:pt>
                      <c:pt idx="403">
                        <c:v>1.7267149845344133E-3</c:v>
                      </c:pt>
                      <c:pt idx="404">
                        <c:v>1.6635813277114855E-3</c:v>
                      </c:pt>
                      <c:pt idx="405">
                        <c:v>1.6329441164477684E-3</c:v>
                      </c:pt>
                      <c:pt idx="406">
                        <c:v>1.6442404421795559E-3</c:v>
                      </c:pt>
                      <c:pt idx="407">
                        <c:v>1.7859695543186588E-3</c:v>
                      </c:pt>
                      <c:pt idx="408">
                        <c:v>1.9232740828042645E-3</c:v>
                      </c:pt>
                      <c:pt idx="409">
                        <c:v>1.9789420123461033E-3</c:v>
                      </c:pt>
                      <c:pt idx="410">
                        <c:v>2.0041454712189165E-3</c:v>
                      </c:pt>
                      <c:pt idx="411">
                        <c:v>1.9404269208034377E-3</c:v>
                      </c:pt>
                      <c:pt idx="412">
                        <c:v>2.0256077324751257E-3</c:v>
                      </c:pt>
                      <c:pt idx="413">
                        <c:v>1.9910156707540019E-3</c:v>
                      </c:pt>
                      <c:pt idx="414">
                        <c:v>1.9153613513527028E-3</c:v>
                      </c:pt>
                      <c:pt idx="415">
                        <c:v>1.9395768552453512E-3</c:v>
                      </c:pt>
                      <c:pt idx="416">
                        <c:v>1.9698231272684513E-3</c:v>
                      </c:pt>
                      <c:pt idx="417">
                        <c:v>2.0395891137665011E-3</c:v>
                      </c:pt>
                      <c:pt idx="418">
                        <c:v>1.8120897505580354E-3</c:v>
                      </c:pt>
                      <c:pt idx="419">
                        <c:v>1.7875120975238848E-3</c:v>
                      </c:pt>
                      <c:pt idx="420">
                        <c:v>1.9175660668375788E-3</c:v>
                      </c:pt>
                      <c:pt idx="421">
                        <c:v>1.8322367588651913E-3</c:v>
                      </c:pt>
                      <c:pt idx="422">
                        <c:v>1.6886241681366033E-3</c:v>
                      </c:pt>
                      <c:pt idx="423">
                        <c:v>1.5180398003421778E-3</c:v>
                      </c:pt>
                      <c:pt idx="424">
                        <c:v>1.3621764163327141E-3</c:v>
                      </c:pt>
                      <c:pt idx="425">
                        <c:v>1.5268768455021756E-3</c:v>
                      </c:pt>
                      <c:pt idx="426">
                        <c:v>1.3702212791865311E-3</c:v>
                      </c:pt>
                      <c:pt idx="427">
                        <c:v>1.3971500226305331E-3</c:v>
                      </c:pt>
                      <c:pt idx="428">
                        <c:v>1.4254796316867466E-3</c:v>
                      </c:pt>
                      <c:pt idx="429">
                        <c:v>1.4812545391758244E-3</c:v>
                      </c:pt>
                      <c:pt idx="430">
                        <c:v>1.5444463823043322E-3</c:v>
                      </c:pt>
                      <c:pt idx="431">
                        <c:v>1.6905349215568289E-3</c:v>
                      </c:pt>
                      <c:pt idx="432">
                        <c:v>1.6714289026229447E-3</c:v>
                      </c:pt>
                      <c:pt idx="433">
                        <c:v>1.7642209073396719E-3</c:v>
                      </c:pt>
                      <c:pt idx="434">
                        <c:v>1.5905135714254326E-3</c:v>
                      </c:pt>
                      <c:pt idx="435">
                        <c:v>1.506333594515092E-3</c:v>
                      </c:pt>
                      <c:pt idx="436">
                        <c:v>1.4729878410319826E-3</c:v>
                      </c:pt>
                      <c:pt idx="437">
                        <c:v>1.4415626902135332E-3</c:v>
                      </c:pt>
                      <c:pt idx="438">
                        <c:v>1.4640994282740895E-3</c:v>
                      </c:pt>
                      <c:pt idx="439">
                        <c:v>1.4762209691626216E-3</c:v>
                      </c:pt>
                      <c:pt idx="440">
                        <c:v>1.5191626142076714E-3</c:v>
                      </c:pt>
                      <c:pt idx="441">
                        <c:v>1.740972144669945E-3</c:v>
                      </c:pt>
                      <c:pt idx="442">
                        <c:v>1.8712685569235567E-3</c:v>
                      </c:pt>
                      <c:pt idx="443">
                        <c:v>1.9005617251391055E-3</c:v>
                      </c:pt>
                      <c:pt idx="444">
                        <c:v>1.8873000963256104E-3</c:v>
                      </c:pt>
                      <c:pt idx="445">
                        <c:v>1.7599175451561339E-3</c:v>
                      </c:pt>
                      <c:pt idx="446">
                        <c:v>1.9030664637621293E-3</c:v>
                      </c:pt>
                      <c:pt idx="447">
                        <c:v>1.8672803705619113E-3</c:v>
                      </c:pt>
                      <c:pt idx="448">
                        <c:v>1.7914396731505504E-3</c:v>
                      </c:pt>
                      <c:pt idx="449">
                        <c:v>1.6247510603469267E-3</c:v>
                      </c:pt>
                      <c:pt idx="450">
                        <c:v>1.5820780723846731E-3</c:v>
                      </c:pt>
                      <c:pt idx="451">
                        <c:v>1.5678739466422485E-3</c:v>
                      </c:pt>
                      <c:pt idx="452">
                        <c:v>1.594480544029835E-3</c:v>
                      </c:pt>
                      <c:pt idx="453">
                        <c:v>1.3592819506837723E-3</c:v>
                      </c:pt>
                      <c:pt idx="454">
                        <c:v>1.2983810418106486E-3</c:v>
                      </c:pt>
                      <c:pt idx="455">
                        <c:v>1.1990514116922049E-3</c:v>
                      </c:pt>
                      <c:pt idx="456">
                        <c:v>1.3489960059040918E-3</c:v>
                      </c:pt>
                      <c:pt idx="457">
                        <c:v>1.3627043358343848E-3</c:v>
                      </c:pt>
                      <c:pt idx="458">
                        <c:v>1.5173003493754291E-3</c:v>
                      </c:pt>
                      <c:pt idx="459">
                        <c:v>1.5033379089387346E-3</c:v>
                      </c:pt>
                      <c:pt idx="460">
                        <c:v>1.4356054125992442E-3</c:v>
                      </c:pt>
                      <c:pt idx="461">
                        <c:v>1.5734471037236052E-3</c:v>
                      </c:pt>
                      <c:pt idx="462">
                        <c:v>1.5365942615877496E-3</c:v>
                      </c:pt>
                      <c:pt idx="463">
                        <c:v>1.4106313653583283E-3</c:v>
                      </c:pt>
                      <c:pt idx="464">
                        <c:v>1.2830206147716543E-3</c:v>
                      </c:pt>
                      <c:pt idx="465">
                        <c:v>1.183459451645589E-3</c:v>
                      </c:pt>
                      <c:pt idx="466">
                        <c:v>1.2369584260361896E-3</c:v>
                      </c:pt>
                      <c:pt idx="467">
                        <c:v>1.3517709168782864E-3</c:v>
                      </c:pt>
                      <c:pt idx="468">
                        <c:v>1.2938834222215015E-3</c:v>
                      </c:pt>
                      <c:pt idx="469">
                        <c:v>1.474124443839684E-3</c:v>
                      </c:pt>
                      <c:pt idx="470">
                        <c:v>1.4672969475979284E-3</c:v>
                      </c:pt>
                      <c:pt idx="471">
                        <c:v>1.6145578499917644E-3</c:v>
                      </c:pt>
                      <c:pt idx="472">
                        <c:v>1.691818353870018E-3</c:v>
                      </c:pt>
                      <c:pt idx="473">
                        <c:v>1.6561580279448823E-3</c:v>
                      </c:pt>
                      <c:pt idx="474">
                        <c:v>1.7442951282151909E-3</c:v>
                      </c:pt>
                      <c:pt idx="475">
                        <c:v>1.6307939506243739E-3</c:v>
                      </c:pt>
                      <c:pt idx="476">
                        <c:v>1.5347032066563922E-3</c:v>
                      </c:pt>
                      <c:pt idx="477">
                        <c:v>1.7068164802406731E-3</c:v>
                      </c:pt>
                      <c:pt idx="478">
                        <c:v>1.6166974089365375E-3</c:v>
                      </c:pt>
                      <c:pt idx="479">
                        <c:v>1.4557278735587334E-3</c:v>
                      </c:pt>
                      <c:pt idx="480">
                        <c:v>1.5515423841020465E-3</c:v>
                      </c:pt>
                      <c:pt idx="481">
                        <c:v>1.3382615416855633E-3</c:v>
                      </c:pt>
                      <c:pt idx="482">
                        <c:v>1.3937046054006287E-3</c:v>
                      </c:pt>
                      <c:pt idx="483">
                        <c:v>1.3941438817023919E-3</c:v>
                      </c:pt>
                      <c:pt idx="484">
                        <c:v>1.3778611108038483E-3</c:v>
                      </c:pt>
                      <c:pt idx="485">
                        <c:v>1.5472602356757512E-3</c:v>
                      </c:pt>
                      <c:pt idx="486">
                        <c:v>1.5055074701973226E-3</c:v>
                      </c:pt>
                      <c:pt idx="487">
                        <c:v>1.4328848997596933E-3</c:v>
                      </c:pt>
                      <c:pt idx="488">
                        <c:v>1.6220523673719685E-3</c:v>
                      </c:pt>
                      <c:pt idx="489">
                        <c:v>1.684642042848456E-3</c:v>
                      </c:pt>
                      <c:pt idx="490">
                        <c:v>1.6145820942857561E-3</c:v>
                      </c:pt>
                      <c:pt idx="491">
                        <c:v>1.500336313815717E-3</c:v>
                      </c:pt>
                      <c:pt idx="492">
                        <c:v>1.3089527662057572E-3</c:v>
                      </c:pt>
                      <c:pt idx="493">
                        <c:v>1.4697928976643805E-3</c:v>
                      </c:pt>
                      <c:pt idx="494">
                        <c:v>1.56140829648832E-3</c:v>
                      </c:pt>
                      <c:pt idx="495">
                        <c:v>1.3689529995570869E-3</c:v>
                      </c:pt>
                      <c:pt idx="496">
                        <c:v>1.2828554505188354E-3</c:v>
                      </c:pt>
                      <c:pt idx="497">
                        <c:v>1.1711827472755097E-3</c:v>
                      </c:pt>
                      <c:pt idx="498">
                        <c:v>1.1398313900268975E-3</c:v>
                      </c:pt>
                      <c:pt idx="499">
                        <c:v>1.0059806127472558E-3</c:v>
                      </c:pt>
                      <c:pt idx="500">
                        <c:v>9.534142860411507E-4</c:v>
                      </c:pt>
                      <c:pt idx="501">
                        <c:v>7.9089447958941082E-4</c:v>
                      </c:pt>
                      <c:pt idx="502">
                        <c:v>8.3761626464828876E-4</c:v>
                      </c:pt>
                      <c:pt idx="503">
                        <c:v>9.8603846872433046E-4</c:v>
                      </c:pt>
                      <c:pt idx="504">
                        <c:v>1.0869473115426628E-3</c:v>
                      </c:pt>
                      <c:pt idx="505">
                        <c:v>1.1982022552951431E-3</c:v>
                      </c:pt>
                      <c:pt idx="506">
                        <c:v>1.3242659168714679E-3</c:v>
                      </c:pt>
                      <c:pt idx="507">
                        <c:v>1.3765216135608032E-3</c:v>
                      </c:pt>
                      <c:pt idx="508">
                        <c:v>1.4993029007843179E-3</c:v>
                      </c:pt>
                      <c:pt idx="509">
                        <c:v>1.5306635011700144E-3</c:v>
                      </c:pt>
                      <c:pt idx="510">
                        <c:v>1.387391997352523E-3</c:v>
                      </c:pt>
                      <c:pt idx="511">
                        <c:v>1.4059960078739405E-3</c:v>
                      </c:pt>
                      <c:pt idx="512">
                        <c:v>1.476982239993963E-3</c:v>
                      </c:pt>
                      <c:pt idx="513">
                        <c:v>1.461478317039905E-3</c:v>
                      </c:pt>
                      <c:pt idx="514">
                        <c:v>1.3005036297496276E-3</c:v>
                      </c:pt>
                      <c:pt idx="515">
                        <c:v>1.138144441745583E-3</c:v>
                      </c:pt>
                      <c:pt idx="516">
                        <c:v>1.2303188230728703E-3</c:v>
                      </c:pt>
                      <c:pt idx="517">
                        <c:v>1.2469252552962037E-3</c:v>
                      </c:pt>
                      <c:pt idx="518">
                        <c:v>1.399085777978938E-3</c:v>
                      </c:pt>
                      <c:pt idx="519">
                        <c:v>1.2038952701049217E-3</c:v>
                      </c:pt>
                      <c:pt idx="520">
                        <c:v>1.3512711813683813E-3</c:v>
                      </c:pt>
                      <c:pt idx="521">
                        <c:v>1.456269582002612E-3</c:v>
                      </c:pt>
                      <c:pt idx="522">
                        <c:v>1.5978035275750811E-3</c:v>
                      </c:pt>
                      <c:pt idx="523">
                        <c:v>1.6010674156537222E-3</c:v>
                      </c:pt>
                      <c:pt idx="524">
                        <c:v>1.6904137000868702E-3</c:v>
                      </c:pt>
                      <c:pt idx="525">
                        <c:v>1.6555185846908495E-3</c:v>
                      </c:pt>
                      <c:pt idx="526">
                        <c:v>1.8669212519571584E-3</c:v>
                      </c:pt>
                      <c:pt idx="527">
                        <c:v>1.6162367673506941E-3</c:v>
                      </c:pt>
                      <c:pt idx="528">
                        <c:v>1.669375713975517E-3</c:v>
                      </c:pt>
                      <c:pt idx="529">
                        <c:v>1.5107812102478811E-3</c:v>
                      </c:pt>
                      <c:pt idx="530">
                        <c:v>1.5205778748694405E-3</c:v>
                      </c:pt>
                      <c:pt idx="531">
                        <c:v>1.6590734042973918E-3</c:v>
                      </c:pt>
                      <c:pt idx="532">
                        <c:v>1.7358990261521685E-3</c:v>
                      </c:pt>
                      <c:pt idx="533">
                        <c:v>1.5557260400840005E-3</c:v>
                      </c:pt>
                      <c:pt idx="534">
                        <c:v>1.8356961165641411E-3</c:v>
                      </c:pt>
                      <c:pt idx="535">
                        <c:v>1.8112412002683237E-3</c:v>
                      </c:pt>
                      <c:pt idx="536">
                        <c:v>1.8804086557584515E-3</c:v>
                      </c:pt>
                      <c:pt idx="537">
                        <c:v>1.7897622710599953E-3</c:v>
                      </c:pt>
                      <c:pt idx="538">
                        <c:v>1.4713255916251721E-3</c:v>
                      </c:pt>
                      <c:pt idx="539">
                        <c:v>1.4992230461409826E-3</c:v>
                      </c:pt>
                      <c:pt idx="540">
                        <c:v>1.4149847313982243E-3</c:v>
                      </c:pt>
                      <c:pt idx="541">
                        <c:v>1.3010029106790206E-3</c:v>
                      </c:pt>
                      <c:pt idx="542">
                        <c:v>1.3182543926493725E-3</c:v>
                      </c:pt>
                      <c:pt idx="543">
                        <c:v>1.4644017243147995E-3</c:v>
                      </c:pt>
                      <c:pt idx="544">
                        <c:v>1.5440539277953404E-3</c:v>
                      </c:pt>
                      <c:pt idx="545">
                        <c:v>1.5305362186265575E-3</c:v>
                      </c:pt>
                      <c:pt idx="546">
                        <c:v>1.1904590823746861E-3</c:v>
                      </c:pt>
                      <c:pt idx="547">
                        <c:v>1.1231091912997531E-3</c:v>
                      </c:pt>
                      <c:pt idx="548">
                        <c:v>1.0377870050887257E-3</c:v>
                      </c:pt>
                      <c:pt idx="549">
                        <c:v>9.5136185502791052E-4</c:v>
                      </c:pt>
                      <c:pt idx="550">
                        <c:v>8.8674429588584932E-4</c:v>
                      </c:pt>
                      <c:pt idx="551">
                        <c:v>8.3251875030968296E-4</c:v>
                      </c:pt>
                      <c:pt idx="552">
                        <c:v>9.8839471104665501E-4</c:v>
                      </c:pt>
                      <c:pt idx="553">
                        <c:v>1.1974509852350735E-3</c:v>
                      </c:pt>
                      <c:pt idx="554">
                        <c:v>1.297456121994863E-3</c:v>
                      </c:pt>
                      <c:pt idx="555">
                        <c:v>1.2978793364518567E-3</c:v>
                      </c:pt>
                      <c:pt idx="556">
                        <c:v>1.4049185005328441E-3</c:v>
                      </c:pt>
                      <c:pt idx="557">
                        <c:v>1.4201748286345112E-3</c:v>
                      </c:pt>
                      <c:pt idx="558">
                        <c:v>1.314382275845213E-3</c:v>
                      </c:pt>
                      <c:pt idx="559">
                        <c:v>1.2776667170240857E-3</c:v>
                      </c:pt>
                      <c:pt idx="560">
                        <c:v>1.1970239826071434E-3</c:v>
                      </c:pt>
                      <c:pt idx="561">
                        <c:v>1.2002195320820954E-3</c:v>
                      </c:pt>
                      <c:pt idx="562">
                        <c:v>1.2048404945169254E-3</c:v>
                      </c:pt>
                      <c:pt idx="563">
                        <c:v>1.0982406067377014E-3</c:v>
                      </c:pt>
                      <c:pt idx="564">
                        <c:v>1.1379101812548876E-3</c:v>
                      </c:pt>
                      <c:pt idx="565">
                        <c:v>1.2774391237142379E-3</c:v>
                      </c:pt>
                      <c:pt idx="566">
                        <c:v>1.4586941629286258E-3</c:v>
                      </c:pt>
                      <c:pt idx="567">
                        <c:v>1.6352109579359983E-3</c:v>
                      </c:pt>
                      <c:pt idx="568">
                        <c:v>1.661584203993914E-3</c:v>
                      </c:pt>
                      <c:pt idx="569">
                        <c:v>1.7790296251635161E-3</c:v>
                      </c:pt>
                      <c:pt idx="570">
                        <c:v>1.9184040102486692E-3</c:v>
                      </c:pt>
                      <c:pt idx="571">
                        <c:v>1.9502549514803487E-3</c:v>
                      </c:pt>
                      <c:pt idx="572">
                        <c:v>1.9070394974400298E-3</c:v>
                      </c:pt>
                      <c:pt idx="573">
                        <c:v>1.7451391326997793E-3</c:v>
                      </c:pt>
                      <c:pt idx="574">
                        <c:v>1.7080271796718867E-3</c:v>
                      </c:pt>
                      <c:pt idx="575">
                        <c:v>1.8670712635262326E-3</c:v>
                      </c:pt>
                      <c:pt idx="576">
                        <c:v>1.8838043721856731E-3</c:v>
                      </c:pt>
                      <c:pt idx="577">
                        <c:v>1.7329018253074366E-3</c:v>
                      </c:pt>
                      <c:pt idx="578">
                        <c:v>1.6835146831778388E-3</c:v>
                      </c:pt>
                      <c:pt idx="579">
                        <c:v>1.6860330592162335E-3</c:v>
                      </c:pt>
                      <c:pt idx="580">
                        <c:v>1.6576793573928655E-3</c:v>
                      </c:pt>
                      <c:pt idx="581">
                        <c:v>1.5330864153008162E-3</c:v>
                      </c:pt>
                      <c:pt idx="582">
                        <c:v>1.4414341954553766E-3</c:v>
                      </c:pt>
                      <c:pt idx="583">
                        <c:v>1.3909313612216457E-3</c:v>
                      </c:pt>
                      <c:pt idx="584">
                        <c:v>1.5912318086349385E-3</c:v>
                      </c:pt>
                      <c:pt idx="585">
                        <c:v>1.5508362690395364E-3</c:v>
                      </c:pt>
                      <c:pt idx="586">
                        <c:v>1.5350138366731615E-3</c:v>
                      </c:pt>
                      <c:pt idx="587">
                        <c:v>1.4566024864644863E-3</c:v>
                      </c:pt>
                      <c:pt idx="588">
                        <c:v>1.449361928063846E-3</c:v>
                      </c:pt>
                      <c:pt idx="589">
                        <c:v>1.5997945902191547E-3</c:v>
                      </c:pt>
                      <c:pt idx="590">
                        <c:v>1.6233327691484085E-3</c:v>
                      </c:pt>
                      <c:pt idx="591">
                        <c:v>1.5389232290793334E-3</c:v>
                      </c:pt>
                      <c:pt idx="592">
                        <c:v>1.6184111774680803E-3</c:v>
                      </c:pt>
                      <c:pt idx="593">
                        <c:v>1.5017752126641282E-3</c:v>
                      </c:pt>
                      <c:pt idx="594">
                        <c:v>1.5963246256415836E-3</c:v>
                      </c:pt>
                      <c:pt idx="595">
                        <c:v>1.461001007501942E-3</c:v>
                      </c:pt>
                      <c:pt idx="596">
                        <c:v>1.2674683547564502E-3</c:v>
                      </c:pt>
                      <c:pt idx="597">
                        <c:v>1.1744286036604944E-3</c:v>
                      </c:pt>
                      <c:pt idx="598">
                        <c:v>1.0345688781149939E-3</c:v>
                      </c:pt>
                      <c:pt idx="599">
                        <c:v>1.0774732475580312E-3</c:v>
                      </c:pt>
                      <c:pt idx="600">
                        <c:v>1.1597948993339032E-3</c:v>
                      </c:pt>
                      <c:pt idx="601">
                        <c:v>1.1703714725878102E-3</c:v>
                      </c:pt>
                      <c:pt idx="602">
                        <c:v>1.2888395483833526E-3</c:v>
                      </c:pt>
                      <c:pt idx="603">
                        <c:v>1.3471501059702938E-3</c:v>
                      </c:pt>
                      <c:pt idx="604">
                        <c:v>1.3175773707396524E-3</c:v>
                      </c:pt>
                      <c:pt idx="605">
                        <c:v>1.5709014528544701E-3</c:v>
                      </c:pt>
                      <c:pt idx="606">
                        <c:v>1.46225837719909E-3</c:v>
                      </c:pt>
                      <c:pt idx="607">
                        <c:v>1.4590673735292616E-3</c:v>
                      </c:pt>
                      <c:pt idx="608">
                        <c:v>1.4594983158549653E-3</c:v>
                      </c:pt>
                      <c:pt idx="609">
                        <c:v>1.4947287601422595E-3</c:v>
                      </c:pt>
                      <c:pt idx="610">
                        <c:v>1.4076956844096006E-3</c:v>
                      </c:pt>
                      <c:pt idx="611">
                        <c:v>1.6443859079435066E-3</c:v>
                      </c:pt>
                      <c:pt idx="612">
                        <c:v>1.5623614002958713E-3</c:v>
                      </c:pt>
                      <c:pt idx="613">
                        <c:v>1.5266798606134928E-3</c:v>
                      </c:pt>
                      <c:pt idx="614">
                        <c:v>1.5685482410688944E-3</c:v>
                      </c:pt>
                      <c:pt idx="615">
                        <c:v>1.6420554251835482E-3</c:v>
                      </c:pt>
                      <c:pt idx="616">
                        <c:v>1.6144169300329374E-3</c:v>
                      </c:pt>
                      <c:pt idx="617">
                        <c:v>1.6894136229597099E-3</c:v>
                      </c:pt>
                      <c:pt idx="618">
                        <c:v>1.4738316939897334E-3</c:v>
                      </c:pt>
                      <c:pt idx="619">
                        <c:v>1.3950960763489183E-3</c:v>
                      </c:pt>
                      <c:pt idx="620">
                        <c:v>1.3025228763854666E-3</c:v>
                      </c:pt>
                      <c:pt idx="621">
                        <c:v>1.3246441278577392E-3</c:v>
                      </c:pt>
                      <c:pt idx="622">
                        <c:v>1.2777420258622977E-3</c:v>
                      </c:pt>
                      <c:pt idx="623">
                        <c:v>1.1658514270267205E-3</c:v>
                      </c:pt>
                      <c:pt idx="624">
                        <c:v>1.2030477805030722E-3</c:v>
                      </c:pt>
                      <c:pt idx="625">
                        <c:v>1.4843526568942968E-3</c:v>
                      </c:pt>
                      <c:pt idx="626">
                        <c:v>1.2905887741948582E-3</c:v>
                      </c:pt>
                      <c:pt idx="627">
                        <c:v>1.3532742146326131E-3</c:v>
                      </c:pt>
                      <c:pt idx="628">
                        <c:v>1.4232376405998583E-3</c:v>
                      </c:pt>
                      <c:pt idx="629">
                        <c:v>1.5289027593188625E-3</c:v>
                      </c:pt>
                      <c:pt idx="630">
                        <c:v>1.6052465258305528E-3</c:v>
                      </c:pt>
                      <c:pt idx="631">
                        <c:v>1.7352762508502549E-3</c:v>
                      </c:pt>
                      <c:pt idx="632">
                        <c:v>1.5166578755846474E-3</c:v>
                      </c:pt>
                      <c:pt idx="633">
                        <c:v>1.7753778283810067E-3</c:v>
                      </c:pt>
                      <c:pt idx="634">
                        <c:v>1.7078438321985741E-3</c:v>
                      </c:pt>
                      <c:pt idx="635">
                        <c:v>1.7292697270137954E-3</c:v>
                      </c:pt>
                      <c:pt idx="636">
                        <c:v>1.5667571938502529E-3</c:v>
                      </c:pt>
                      <c:pt idx="637">
                        <c:v>1.6247298465896839E-3</c:v>
                      </c:pt>
                      <c:pt idx="638">
                        <c:v>1.466470520226484E-3</c:v>
                      </c:pt>
                      <c:pt idx="639">
                        <c:v>1.6009886216982491E-3</c:v>
                      </c:pt>
                      <c:pt idx="640">
                        <c:v>1.6646935346983577E-3</c:v>
                      </c:pt>
                      <c:pt idx="641">
                        <c:v>1.8849059722939238E-3</c:v>
                      </c:pt>
                      <c:pt idx="642">
                        <c:v>1.8869182486952402E-3</c:v>
                      </c:pt>
                      <c:pt idx="643">
                        <c:v>1.9108276683762429E-3</c:v>
                      </c:pt>
                      <c:pt idx="644">
                        <c:v>1.8978296962599084E-3</c:v>
                      </c:pt>
                      <c:pt idx="645">
                        <c:v>1.9407739172611948E-3</c:v>
                      </c:pt>
                      <c:pt idx="646">
                        <c:v>1.9984116956898645E-3</c:v>
                      </c:pt>
                      <c:pt idx="647">
                        <c:v>2.1174496639210509E-3</c:v>
                      </c:pt>
                      <c:pt idx="648">
                        <c:v>2.0150720714673296E-3</c:v>
                      </c:pt>
                      <c:pt idx="649">
                        <c:v>1.9915111635124584E-3</c:v>
                      </c:pt>
                      <c:pt idx="650">
                        <c:v>2.01777834078416E-3</c:v>
                      </c:pt>
                      <c:pt idx="651">
                        <c:v>2.1372239162080831E-3</c:v>
                      </c:pt>
                      <c:pt idx="652">
                        <c:v>2.1230046377819136E-3</c:v>
                      </c:pt>
                      <c:pt idx="653">
                        <c:v>1.8952825301223985E-3</c:v>
                      </c:pt>
                      <c:pt idx="654">
                        <c:v>1.6994128789629382E-3</c:v>
                      </c:pt>
                      <c:pt idx="655">
                        <c:v>1.6760898681428612E-3</c:v>
                      </c:pt>
                      <c:pt idx="656">
                        <c:v>1.7320411528707288E-3</c:v>
                      </c:pt>
                      <c:pt idx="657">
                        <c:v>1.8871576610984089E-3</c:v>
                      </c:pt>
                      <c:pt idx="658">
                        <c:v>1.7980310905795613E-3</c:v>
                      </c:pt>
                      <c:pt idx="659">
                        <c:v>1.7652528051026965E-3</c:v>
                      </c:pt>
                      <c:pt idx="660">
                        <c:v>1.7915124060325256E-3</c:v>
                      </c:pt>
                      <c:pt idx="661">
                        <c:v>1.8486274168719981E-3</c:v>
                      </c:pt>
                      <c:pt idx="662">
                        <c:v>1.9230528536215898E-3</c:v>
                      </c:pt>
                      <c:pt idx="663">
                        <c:v>1.9719778388969694E-3</c:v>
                      </c:pt>
                      <c:pt idx="664">
                        <c:v>1.8700336131983511E-3</c:v>
                      </c:pt>
                      <c:pt idx="665">
                        <c:v>1.9617058345863339E-3</c:v>
                      </c:pt>
                      <c:pt idx="666">
                        <c:v>2.1013287236849023E-3</c:v>
                      </c:pt>
                      <c:pt idx="667">
                        <c:v>2.1912917223464658E-3</c:v>
                      </c:pt>
                      <c:pt idx="668">
                        <c:v>2.0410225576487639E-3</c:v>
                      </c:pt>
                      <c:pt idx="669">
                        <c:v>2.0175389283809916E-3</c:v>
                      </c:pt>
                      <c:pt idx="670">
                        <c:v>1.9709459411339446E-3</c:v>
                      </c:pt>
                      <c:pt idx="671">
                        <c:v>1.9463622270262961E-3</c:v>
                      </c:pt>
                      <c:pt idx="672">
                        <c:v>1.7905047525634929E-3</c:v>
                      </c:pt>
                      <c:pt idx="673">
                        <c:v>1.9271334713540785E-3</c:v>
                      </c:pt>
                      <c:pt idx="674">
                        <c:v>1.953490049459875E-3</c:v>
                      </c:pt>
                      <c:pt idx="675">
                        <c:v>2.1874611238957668E-3</c:v>
                      </c:pt>
                      <c:pt idx="676">
                        <c:v>2.2734329056589364E-3</c:v>
                      </c:pt>
                      <c:pt idx="677">
                        <c:v>2.3311025047234703E-3</c:v>
                      </c:pt>
                      <c:pt idx="678">
                        <c:v>2.5705209689656366E-3</c:v>
                      </c:pt>
                      <c:pt idx="679">
                        <c:v>2.98419984207873E-3</c:v>
                      </c:pt>
                      <c:pt idx="680">
                        <c:v>2.9922459171472468E-3</c:v>
                      </c:pt>
                      <c:pt idx="681">
                        <c:v>3.1716794522486653E-3</c:v>
                      </c:pt>
                      <c:pt idx="682">
                        <c:v>3.3976483943989012E-3</c:v>
                      </c:pt>
                      <c:pt idx="683">
                        <c:v>3.6571593172867421E-3</c:v>
                      </c:pt>
                      <c:pt idx="684">
                        <c:v>3.9076286337840294E-3</c:v>
                      </c:pt>
                      <c:pt idx="685">
                        <c:v>4.2796012601577903E-3</c:v>
                      </c:pt>
                      <c:pt idx="686">
                        <c:v>4.5859294300121022E-3</c:v>
                      </c:pt>
                      <c:pt idx="687">
                        <c:v>4.9394976067093652E-3</c:v>
                      </c:pt>
                      <c:pt idx="688">
                        <c:v>5.5170451781811659E-3</c:v>
                      </c:pt>
                      <c:pt idx="689">
                        <c:v>5.9559669071448081E-3</c:v>
                      </c:pt>
                      <c:pt idx="690">
                        <c:v>6.4317399629759322E-3</c:v>
                      </c:pt>
                      <c:pt idx="691">
                        <c:v>6.9719619285790371E-3</c:v>
                      </c:pt>
                      <c:pt idx="692">
                        <c:v>7.347622718176296E-3</c:v>
                      </c:pt>
                      <c:pt idx="693">
                        <c:v>7.842580586896776E-3</c:v>
                      </c:pt>
                      <c:pt idx="694">
                        <c:v>8.468981926030357E-3</c:v>
                      </c:pt>
                      <c:pt idx="695">
                        <c:v>8.9834261460467173E-3</c:v>
                      </c:pt>
                      <c:pt idx="696">
                        <c:v>9.6090046944529509E-3</c:v>
                      </c:pt>
                      <c:pt idx="697">
                        <c:v>1.0411002909163752E-2</c:v>
                      </c:pt>
                      <c:pt idx="698">
                        <c:v>1.1253179980092403E-2</c:v>
                      </c:pt>
                      <c:pt idx="699">
                        <c:v>1.2256771014613097E-2</c:v>
                      </c:pt>
                      <c:pt idx="700">
                        <c:v>1.3092299087914505E-2</c:v>
                      </c:pt>
                      <c:pt idx="701">
                        <c:v>1.4174355264671168E-2</c:v>
                      </c:pt>
                      <c:pt idx="702">
                        <c:v>1.5337213127497256E-2</c:v>
                      </c:pt>
                      <c:pt idx="703">
                        <c:v>1.655054912568257E-2</c:v>
                      </c:pt>
                      <c:pt idx="704">
                        <c:v>1.7766006499592164E-2</c:v>
                      </c:pt>
                      <c:pt idx="705">
                        <c:v>1.9101488281444735E-2</c:v>
                      </c:pt>
                      <c:pt idx="706">
                        <c:v>2.0310808818437665E-2</c:v>
                      </c:pt>
                      <c:pt idx="707">
                        <c:v>2.1907447104632764E-2</c:v>
                      </c:pt>
                      <c:pt idx="708">
                        <c:v>2.3302524391653839E-2</c:v>
                      </c:pt>
                      <c:pt idx="709">
                        <c:v>2.4757682069723255E-2</c:v>
                      </c:pt>
                      <c:pt idx="710">
                        <c:v>2.6384534807305592E-2</c:v>
                      </c:pt>
                      <c:pt idx="711">
                        <c:v>2.7884711108780963E-2</c:v>
                      </c:pt>
                      <c:pt idx="712">
                        <c:v>2.9181962669545272E-2</c:v>
                      </c:pt>
                      <c:pt idx="713">
                        <c:v>3.0885230391252901E-2</c:v>
                      </c:pt>
                      <c:pt idx="714">
                        <c:v>3.2374693745320662E-2</c:v>
                      </c:pt>
                      <c:pt idx="715">
                        <c:v>3.3765513128209426E-2</c:v>
                      </c:pt>
                      <c:pt idx="716">
                        <c:v>3.5395063043498348E-2</c:v>
                      </c:pt>
                      <c:pt idx="717">
                        <c:v>3.6867434170301923E-2</c:v>
                      </c:pt>
                      <c:pt idx="718">
                        <c:v>3.8467512115707099E-2</c:v>
                      </c:pt>
                      <c:pt idx="719">
                        <c:v>4.0418495911275582E-2</c:v>
                      </c:pt>
                      <c:pt idx="720">
                        <c:v>4.1855818880577308E-2</c:v>
                      </c:pt>
                      <c:pt idx="721">
                        <c:v>4.3439107652393193E-2</c:v>
                      </c:pt>
                      <c:pt idx="722">
                        <c:v>4.522080566516417E-2</c:v>
                      </c:pt>
                      <c:pt idx="723">
                        <c:v>4.6720375859289752E-2</c:v>
                      </c:pt>
                      <c:pt idx="724">
                        <c:v>4.8298679398153584E-2</c:v>
                      </c:pt>
                      <c:pt idx="725">
                        <c:v>4.975223089174604E-2</c:v>
                      </c:pt>
                      <c:pt idx="726">
                        <c:v>5.1049558215929075E-2</c:v>
                      </c:pt>
                      <c:pt idx="727">
                        <c:v>5.2430134384606322E-2</c:v>
                      </c:pt>
                      <c:pt idx="728">
                        <c:v>5.3716157806715695E-2</c:v>
                      </c:pt>
                      <c:pt idx="729">
                        <c:v>5.4932736479222408E-2</c:v>
                      </c:pt>
                      <c:pt idx="730">
                        <c:v>5.606542989451762E-2</c:v>
                      </c:pt>
                      <c:pt idx="731">
                        <c:v>5.7168120995998016E-2</c:v>
                      </c:pt>
                      <c:pt idx="732">
                        <c:v>5.8160985445695736E-2</c:v>
                      </c:pt>
                      <c:pt idx="733">
                        <c:v>5.9099966951996749E-2</c:v>
                      </c:pt>
                      <c:pt idx="734">
                        <c:v>6.010780225323438E-2</c:v>
                      </c:pt>
                      <c:pt idx="735">
                        <c:v>6.0863254454017739E-2</c:v>
                      </c:pt>
                      <c:pt idx="736">
                        <c:v>6.1623161543822087E-2</c:v>
                      </c:pt>
                      <c:pt idx="737">
                        <c:v>6.2453604376458728E-2</c:v>
                      </c:pt>
                      <c:pt idx="738">
                        <c:v>6.3104412143300134E-2</c:v>
                      </c:pt>
                      <c:pt idx="739">
                        <c:v>6.387888096218329E-2</c:v>
                      </c:pt>
                      <c:pt idx="740">
                        <c:v>6.4436242128370194E-2</c:v>
                      </c:pt>
                      <c:pt idx="741">
                        <c:v>6.487165449577853E-2</c:v>
                      </c:pt>
                      <c:pt idx="742">
                        <c:v>6.533391741878275E-2</c:v>
                      </c:pt>
                      <c:pt idx="743">
                        <c:v>6.5767859975867829E-2</c:v>
                      </c:pt>
                      <c:pt idx="744">
                        <c:v>6.5915083451132825E-2</c:v>
                      </c:pt>
                      <c:pt idx="745">
                        <c:v>6.6186877139464237E-2</c:v>
                      </c:pt>
                      <c:pt idx="746">
                        <c:v>6.6252776161070587E-2</c:v>
                      </c:pt>
                      <c:pt idx="747">
                        <c:v>6.6406818344020763E-2</c:v>
                      </c:pt>
                      <c:pt idx="748">
                        <c:v>6.6459110255624246E-2</c:v>
                      </c:pt>
                      <c:pt idx="749">
                        <c:v>6.6562527322182874E-2</c:v>
                      </c:pt>
                      <c:pt idx="750">
                        <c:v>6.6490370242189886E-2</c:v>
                      </c:pt>
                      <c:pt idx="751">
                        <c:v>6.6442351387402454E-2</c:v>
                      </c:pt>
                      <c:pt idx="752">
                        <c:v>6.6147146802685228E-2</c:v>
                      </c:pt>
                      <c:pt idx="753">
                        <c:v>6.5904370503725204E-2</c:v>
                      </c:pt>
                      <c:pt idx="754">
                        <c:v>6.5524523027609249E-2</c:v>
                      </c:pt>
                      <c:pt idx="755">
                        <c:v>6.5254699188164664E-2</c:v>
                      </c:pt>
                      <c:pt idx="756">
                        <c:v>6.4835394123577098E-2</c:v>
                      </c:pt>
                      <c:pt idx="757">
                        <c:v>6.4455743632349821E-2</c:v>
                      </c:pt>
                      <c:pt idx="758">
                        <c:v>6.4113171758246199E-2</c:v>
                      </c:pt>
                      <c:pt idx="759">
                        <c:v>6.3807223920753886E-2</c:v>
                      </c:pt>
                      <c:pt idx="760">
                        <c:v>6.3596783448905375E-2</c:v>
                      </c:pt>
                      <c:pt idx="761">
                        <c:v>6.3339278741345345E-2</c:v>
                      </c:pt>
                      <c:pt idx="762">
                        <c:v>6.3108700352799932E-2</c:v>
                      </c:pt>
                      <c:pt idx="763">
                        <c:v>6.2733625972063611E-2</c:v>
                      </c:pt>
                      <c:pt idx="764">
                        <c:v>6.2631481730939562E-2</c:v>
                      </c:pt>
                      <c:pt idx="765">
                        <c:v>6.2250679635747666E-2</c:v>
                      </c:pt>
                      <c:pt idx="766">
                        <c:v>6.1922745254141563E-2</c:v>
                      </c:pt>
                      <c:pt idx="767">
                        <c:v>6.1459497406693937E-2</c:v>
                      </c:pt>
                      <c:pt idx="768">
                        <c:v>6.1141609254410673E-2</c:v>
                      </c:pt>
                      <c:pt idx="769">
                        <c:v>6.0638131031620468E-2</c:v>
                      </c:pt>
                      <c:pt idx="770">
                        <c:v>6.0332395331700574E-2</c:v>
                      </c:pt>
                      <c:pt idx="771">
                        <c:v>5.9742410437411006E-2</c:v>
                      </c:pt>
                      <c:pt idx="772">
                        <c:v>5.9527939351686363E-2</c:v>
                      </c:pt>
                      <c:pt idx="773">
                        <c:v>5.9241750613797335E-2</c:v>
                      </c:pt>
                      <c:pt idx="774">
                        <c:v>5.9078965332326386E-2</c:v>
                      </c:pt>
                      <c:pt idx="775">
                        <c:v>5.8776729902351561E-2</c:v>
                      </c:pt>
                      <c:pt idx="776">
                        <c:v>5.8404746669099179E-2</c:v>
                      </c:pt>
                      <c:pt idx="777">
                        <c:v>5.8254765405392622E-2</c:v>
                      </c:pt>
                      <c:pt idx="778">
                        <c:v>5.8088798060335255E-2</c:v>
                      </c:pt>
                      <c:pt idx="779">
                        <c:v>5.7871144911024193E-2</c:v>
                      </c:pt>
                      <c:pt idx="780">
                        <c:v>5.7841218360628111E-2</c:v>
                      </c:pt>
                      <c:pt idx="781">
                        <c:v>5.7764257879888002E-2</c:v>
                      </c:pt>
                      <c:pt idx="782">
                        <c:v>5.7717693682740073E-2</c:v>
                      </c:pt>
                      <c:pt idx="783">
                        <c:v>5.7892570805839413E-2</c:v>
                      </c:pt>
                      <c:pt idx="784">
                        <c:v>5.7938347063432614E-2</c:v>
                      </c:pt>
                      <c:pt idx="785">
                        <c:v>5.8141362720246149E-2</c:v>
                      </c:pt>
                      <c:pt idx="786">
                        <c:v>5.8345772423964208E-2</c:v>
                      </c:pt>
                      <c:pt idx="787">
                        <c:v>5.8547106132882068E-2</c:v>
                      </c:pt>
                      <c:pt idx="788">
                        <c:v>5.8675949402764542E-2</c:v>
                      </c:pt>
                      <c:pt idx="789">
                        <c:v>5.9045083931472897E-2</c:v>
                      </c:pt>
                      <c:pt idx="790">
                        <c:v>5.9269283040161734E-2</c:v>
                      </c:pt>
                      <c:pt idx="791">
                        <c:v>5.969836158576472E-2</c:v>
                      </c:pt>
                      <c:pt idx="792">
                        <c:v>6.0072481347425127E-2</c:v>
                      </c:pt>
                      <c:pt idx="793">
                        <c:v>6.0312121040849966E-2</c:v>
                      </c:pt>
                      <c:pt idx="794">
                        <c:v>6.0498665730432839E-2</c:v>
                      </c:pt>
                      <c:pt idx="795">
                        <c:v>6.1111485719125912E-2</c:v>
                      </c:pt>
                      <c:pt idx="796">
                        <c:v>6.1696318700942235E-2</c:v>
                      </c:pt>
                      <c:pt idx="797">
                        <c:v>6.2461438313954808E-2</c:v>
                      </c:pt>
                      <c:pt idx="798">
                        <c:v>6.3176751055498068E-2</c:v>
                      </c:pt>
                      <c:pt idx="799">
                        <c:v>6.3845408683790905E-2</c:v>
                      </c:pt>
                      <c:pt idx="800">
                        <c:v>6.4859774791722571E-2</c:v>
                      </c:pt>
                      <c:pt idx="801">
                        <c:v>6.6102158484646761E-2</c:v>
                      </c:pt>
                      <c:pt idx="802">
                        <c:v>6.7057868553802108E-2</c:v>
                      </c:pt>
                      <c:pt idx="803">
                        <c:v>6.8072325577836226E-2</c:v>
                      </c:pt>
                      <c:pt idx="804">
                        <c:v>6.9196366810713131E-2</c:v>
                      </c:pt>
                      <c:pt idx="805">
                        <c:v>7.0472495530337104E-2</c:v>
                      </c:pt>
                      <c:pt idx="806">
                        <c:v>7.182293301104585E-2</c:v>
                      </c:pt>
                      <c:pt idx="807">
                        <c:v>7.3210494566929477E-2</c:v>
                      </c:pt>
                      <c:pt idx="808">
                        <c:v>7.4701442884004238E-2</c:v>
                      </c:pt>
                      <c:pt idx="809">
                        <c:v>7.6525735090782004E-2</c:v>
                      </c:pt>
                      <c:pt idx="810">
                        <c:v>7.8402773789675598E-2</c:v>
                      </c:pt>
                      <c:pt idx="811">
                        <c:v>8.040544338949776E-2</c:v>
                      </c:pt>
                      <c:pt idx="812">
                        <c:v>8.2415446888252433E-2</c:v>
                      </c:pt>
                      <c:pt idx="813">
                        <c:v>8.4558127285877041E-2</c:v>
                      </c:pt>
                      <c:pt idx="814">
                        <c:v>8.7052425709800943E-2</c:v>
                      </c:pt>
                      <c:pt idx="815">
                        <c:v>8.9447913483024666E-2</c:v>
                      </c:pt>
                      <c:pt idx="816">
                        <c:v>9.1842976981103538E-2</c:v>
                      </c:pt>
                      <c:pt idx="817">
                        <c:v>9.4234403835083635E-2</c:v>
                      </c:pt>
                      <c:pt idx="818">
                        <c:v>9.6884153641545984E-2</c:v>
                      </c:pt>
                      <c:pt idx="819">
                        <c:v>9.9766951724004169E-2</c:v>
                      </c:pt>
                      <c:pt idx="820">
                        <c:v>0.10280595882318802</c:v>
                      </c:pt>
                      <c:pt idx="821">
                        <c:v>0.10574680683707273</c:v>
                      </c:pt>
                      <c:pt idx="822">
                        <c:v>0.10910338388218122</c:v>
                      </c:pt>
                      <c:pt idx="823">
                        <c:v>0.11267050746792442</c:v>
                      </c:pt>
                      <c:pt idx="824">
                        <c:v>0.11656997486624346</c:v>
                      </c:pt>
                      <c:pt idx="825">
                        <c:v>0.12059230022436579</c:v>
                      </c:pt>
                      <c:pt idx="826">
                        <c:v>0.12456036382199778</c:v>
                      </c:pt>
                      <c:pt idx="827">
                        <c:v>0.12880753985420995</c:v>
                      </c:pt>
                      <c:pt idx="828">
                        <c:v>0.13343780603685951</c:v>
                      </c:pt>
                      <c:pt idx="829">
                        <c:v>0.1378472824646628</c:v>
                      </c:pt>
                      <c:pt idx="830">
                        <c:v>0.14259366366284915</c:v>
                      </c:pt>
                      <c:pt idx="831">
                        <c:v>0.14761588431592679</c:v>
                      </c:pt>
                      <c:pt idx="832">
                        <c:v>0.15282496786494595</c:v>
                      </c:pt>
                      <c:pt idx="833">
                        <c:v>0.15831130006844465</c:v>
                      </c:pt>
                      <c:pt idx="834">
                        <c:v>0.1638906697501368</c:v>
                      </c:pt>
                      <c:pt idx="835">
                        <c:v>0.16982643055350782</c:v>
                      </c:pt>
                      <c:pt idx="836">
                        <c:v>0.17596705564110929</c:v>
                      </c:pt>
                      <c:pt idx="837">
                        <c:v>0.18216207886335475</c:v>
                      </c:pt>
                      <c:pt idx="838">
                        <c:v>0.18863075955403227</c:v>
                      </c:pt>
                      <c:pt idx="839">
                        <c:v>0.19542234393531258</c:v>
                      </c:pt>
                      <c:pt idx="840">
                        <c:v>0.20254259002701874</c:v>
                      </c:pt>
                      <c:pt idx="841">
                        <c:v>0.20989255080429686</c:v>
                      </c:pt>
                      <c:pt idx="842">
                        <c:v>0.21735994488059759</c:v>
                      </c:pt>
                      <c:pt idx="843">
                        <c:v>0.22507917656073778</c:v>
                      </c:pt>
                      <c:pt idx="844">
                        <c:v>0.23305085195206721</c:v>
                      </c:pt>
                      <c:pt idx="845">
                        <c:v>0.24133740011161467</c:v>
                      </c:pt>
                      <c:pt idx="846">
                        <c:v>0.24963985858909418</c:v>
                      </c:pt>
                      <c:pt idx="847">
                        <c:v>0.25820188253912307</c:v>
                      </c:pt>
                      <c:pt idx="848">
                        <c:v>0.26701877462974039</c:v>
                      </c:pt>
                      <c:pt idx="849">
                        <c:v>0.27580339150398109</c:v>
                      </c:pt>
                      <c:pt idx="850">
                        <c:v>0.28522593636388016</c:v>
                      </c:pt>
                      <c:pt idx="851">
                        <c:v>0.29446861886772779</c:v>
                      </c:pt>
                      <c:pt idx="852">
                        <c:v>0.30401435504647251</c:v>
                      </c:pt>
                      <c:pt idx="853">
                        <c:v>0.31391496707852168</c:v>
                      </c:pt>
                      <c:pt idx="854">
                        <c:v>0.32387543221136295</c:v>
                      </c:pt>
                      <c:pt idx="855">
                        <c:v>0.33424759576155189</c:v>
                      </c:pt>
                      <c:pt idx="856">
                        <c:v>0.34472552504427995</c:v>
                      </c:pt>
                      <c:pt idx="857">
                        <c:v>0.35517724018412933</c:v>
                      </c:pt>
                      <c:pt idx="858">
                        <c:v>0.3663721944616638</c:v>
                      </c:pt>
                      <c:pt idx="859">
                        <c:v>0.37740152990586701</c:v>
                      </c:pt>
                      <c:pt idx="860">
                        <c:v>0.38851935702314011</c:v>
                      </c:pt>
                      <c:pt idx="861">
                        <c:v>0.39974491972183918</c:v>
                      </c:pt>
                      <c:pt idx="862">
                        <c:v>0.41088365754268014</c:v>
                      </c:pt>
                      <c:pt idx="863">
                        <c:v>0.42275805815933382</c:v>
                      </c:pt>
                      <c:pt idx="864">
                        <c:v>0.43443168571636809</c:v>
                      </c:pt>
                      <c:pt idx="865">
                        <c:v>0.44598318264241887</c:v>
                      </c:pt>
                      <c:pt idx="866">
                        <c:v>0.45804123378606015</c:v>
                      </c:pt>
                      <c:pt idx="867">
                        <c:v>0.47006897956221166</c:v>
                      </c:pt>
                      <c:pt idx="868">
                        <c:v>0.4826057039853528</c:v>
                      </c:pt>
                      <c:pt idx="869">
                        <c:v>0.49475648955351254</c:v>
                      </c:pt>
                      <c:pt idx="870">
                        <c:v>0.50676408226028336</c:v>
                      </c:pt>
                      <c:pt idx="871">
                        <c:v>0.5190532118310337</c:v>
                      </c:pt>
                      <c:pt idx="872">
                        <c:v>0.53171615810976935</c:v>
                      </c:pt>
                      <c:pt idx="873">
                        <c:v>0.54374344930540852</c:v>
                      </c:pt>
                      <c:pt idx="874">
                        <c:v>0.55658534877917099</c:v>
                      </c:pt>
                      <c:pt idx="875">
                        <c:v>0.56882174701048904</c:v>
                      </c:pt>
                      <c:pt idx="876">
                        <c:v>0.5816104605643071</c:v>
                      </c:pt>
                      <c:pt idx="877">
                        <c:v>0.59398474821770342</c:v>
                      </c:pt>
                      <c:pt idx="878">
                        <c:v>0.60660072117683006</c:v>
                      </c:pt>
                      <c:pt idx="879">
                        <c:v>0.61854618788024707</c:v>
                      </c:pt>
                      <c:pt idx="880">
                        <c:v>0.63094396219344784</c:v>
                      </c:pt>
                      <c:pt idx="881">
                        <c:v>0.64256773742096163</c:v>
                      </c:pt>
                      <c:pt idx="882">
                        <c:v>0.6542683367550618</c:v>
                      </c:pt>
                      <c:pt idx="883">
                        <c:v>0.66570679466037608</c:v>
                      </c:pt>
                      <c:pt idx="884">
                        <c:v>0.6775264940887108</c:v>
                      </c:pt>
                      <c:pt idx="885">
                        <c:v>0.6889819229998192</c:v>
                      </c:pt>
                      <c:pt idx="886">
                        <c:v>0.70037098315612512</c:v>
                      </c:pt>
                      <c:pt idx="887">
                        <c:v>0.7116148806021555</c:v>
                      </c:pt>
                      <c:pt idx="888">
                        <c:v>0.72251375143931551</c:v>
                      </c:pt>
                      <c:pt idx="889">
                        <c:v>0.73269771865739342</c:v>
                      </c:pt>
                      <c:pt idx="890">
                        <c:v>0.74362598570101845</c:v>
                      </c:pt>
                      <c:pt idx="891">
                        <c:v>0.75308701837762948</c:v>
                      </c:pt>
                      <c:pt idx="892">
                        <c:v>0.76214423203244008</c:v>
                      </c:pt>
                      <c:pt idx="893">
                        <c:v>0.77171693998825053</c:v>
                      </c:pt>
                      <c:pt idx="894">
                        <c:v>0.78106750960036164</c:v>
                      </c:pt>
                      <c:pt idx="895">
                        <c:v>0.79007896215026274</c:v>
                      </c:pt>
                      <c:pt idx="896">
                        <c:v>0.7992199701461824</c:v>
                      </c:pt>
                      <c:pt idx="897">
                        <c:v>0.80692783731351392</c:v>
                      </c:pt>
                      <c:pt idx="898">
                        <c:v>0.81573881985747076</c:v>
                      </c:pt>
                      <c:pt idx="899">
                        <c:v>0.8237164047954606</c:v>
                      </c:pt>
                      <c:pt idx="900">
                        <c:v>0.83098999604666479</c:v>
                      </c:pt>
                      <c:pt idx="901">
                        <c:v>0.83735366863899052</c:v>
                      </c:pt>
                      <c:pt idx="902">
                        <c:v>0.84375901111161455</c:v>
                      </c:pt>
                      <c:pt idx="903">
                        <c:v>0.85008571115560272</c:v>
                      </c:pt>
                      <c:pt idx="904">
                        <c:v>0.8562522473324079</c:v>
                      </c:pt>
                      <c:pt idx="905">
                        <c:v>0.86158553743008359</c:v>
                      </c:pt>
                      <c:pt idx="906">
                        <c:v>0.86696807374993012</c:v>
                      </c:pt>
                      <c:pt idx="907">
                        <c:v>0.87185890548225609</c:v>
                      </c:pt>
                      <c:pt idx="908">
                        <c:v>0.87721553071289893</c:v>
                      </c:pt>
                      <c:pt idx="909">
                        <c:v>0.88211621168965904</c:v>
                      </c:pt>
                      <c:pt idx="910">
                        <c:v>0.88655594802690085</c:v>
                      </c:pt>
                      <c:pt idx="911">
                        <c:v>0.8905892893861056</c:v>
                      </c:pt>
                      <c:pt idx="912">
                        <c:v>0.89451519821755943</c:v>
                      </c:pt>
                      <c:pt idx="913">
                        <c:v>0.89838807265590626</c:v>
                      </c:pt>
                      <c:pt idx="914">
                        <c:v>0.90202623202304533</c:v>
                      </c:pt>
                      <c:pt idx="915">
                        <c:v>0.90519253681836975</c:v>
                      </c:pt>
                      <c:pt idx="916">
                        <c:v>0.90812670249872296</c:v>
                      </c:pt>
                      <c:pt idx="917">
                        <c:v>0.91110253805937447</c:v>
                      </c:pt>
                      <c:pt idx="918">
                        <c:v>0.91404715909151169</c:v>
                      </c:pt>
                      <c:pt idx="919">
                        <c:v>0.91647628582264895</c:v>
                      </c:pt>
                      <c:pt idx="920">
                        <c:v>0.91861811766998391</c:v>
                      </c:pt>
                      <c:pt idx="921">
                        <c:v>0.92051129397706577</c:v>
                      </c:pt>
                      <c:pt idx="922">
                        <c:v>0.92247508179039872</c:v>
                      </c:pt>
                      <c:pt idx="923">
                        <c:v>0.92445538602901334</c:v>
                      </c:pt>
                      <c:pt idx="924">
                        <c:v>0.92632962148141418</c:v>
                      </c:pt>
                      <c:pt idx="925">
                        <c:v>0.92850812282341155</c:v>
                      </c:pt>
                      <c:pt idx="926">
                        <c:v>0.93050191295055928</c:v>
                      </c:pt>
                      <c:pt idx="927">
                        <c:v>0.93253222104553202</c:v>
                      </c:pt>
                      <c:pt idx="928">
                        <c:v>0.93533743738721664</c:v>
                      </c:pt>
                      <c:pt idx="929">
                        <c:v>0.93656025896542616</c:v>
                      </c:pt>
                      <c:pt idx="930">
                        <c:v>0.93866784574749784</c:v>
                      </c:pt>
                      <c:pt idx="931">
                        <c:v>0.93953260940881655</c:v>
                      </c:pt>
                      <c:pt idx="932">
                        <c:v>0.94059966139812901</c:v>
                      </c:pt>
                      <c:pt idx="933">
                        <c:v>0.94176914552955671</c:v>
                      </c:pt>
                      <c:pt idx="934">
                        <c:v>0.94302348468995556</c:v>
                      </c:pt>
                      <c:pt idx="935">
                        <c:v>0.94339396780751716</c:v>
                      </c:pt>
                      <c:pt idx="936">
                        <c:v>0.94516001309797981</c:v>
                      </c:pt>
                      <c:pt idx="937">
                        <c:v>0.94610357071477169</c:v>
                      </c:pt>
                      <c:pt idx="938">
                        <c:v>0.94787643471291938</c:v>
                      </c:pt>
                      <c:pt idx="939">
                        <c:v>0.94922244760997465</c:v>
                      </c:pt>
                      <c:pt idx="940">
                        <c:v>0.95050587992316371</c:v>
                      </c:pt>
                      <c:pt idx="941">
                        <c:v>0.95058679525436118</c:v>
                      </c:pt>
                      <c:pt idx="942">
                        <c:v>0.95170536636840619</c:v>
                      </c:pt>
                      <c:pt idx="943">
                        <c:v>0.95186962146020049</c:v>
                      </c:pt>
                      <c:pt idx="944">
                        <c:v>0.95212342891292678</c:v>
                      </c:pt>
                      <c:pt idx="945">
                        <c:v>0.9518011313296737</c:v>
                      </c:pt>
                      <c:pt idx="946">
                        <c:v>0.95180613171530948</c:v>
                      </c:pt>
                      <c:pt idx="947">
                        <c:v>0.95166869687374367</c:v>
                      </c:pt>
                      <c:pt idx="948">
                        <c:v>0.95315002323664055</c:v>
                      </c:pt>
                      <c:pt idx="949">
                        <c:v>0.95363763659954992</c:v>
                      </c:pt>
                      <c:pt idx="950">
                        <c:v>0.95386735128512179</c:v>
                      </c:pt>
                      <c:pt idx="951">
                        <c:v>0.954376178405274</c:v>
                      </c:pt>
                      <c:pt idx="952">
                        <c:v>0.9553438287892202</c:v>
                      </c:pt>
                      <c:pt idx="953">
                        <c:v>0.95612570727045465</c:v>
                      </c:pt>
                      <c:pt idx="954">
                        <c:v>0.95715866572134112</c:v>
                      </c:pt>
                      <c:pt idx="955">
                        <c:v>0.95730670744152846</c:v>
                      </c:pt>
                      <c:pt idx="956">
                        <c:v>0.95751581447720735</c:v>
                      </c:pt>
                      <c:pt idx="957">
                        <c:v>0.95838860906091083</c:v>
                      </c:pt>
                      <c:pt idx="958">
                        <c:v>0.95827011507402604</c:v>
                      </c:pt>
                      <c:pt idx="959">
                        <c:v>0.95907199509780372</c:v>
                      </c:pt>
                      <c:pt idx="960">
                        <c:v>0.95886122126691276</c:v>
                      </c:pt>
                      <c:pt idx="961">
                        <c:v>0.95881394489362881</c:v>
                      </c:pt>
                      <c:pt idx="962">
                        <c:v>0.95968583031630761</c:v>
                      </c:pt>
                      <c:pt idx="963">
                        <c:v>0.96018632346040023</c:v>
                      </c:pt>
                      <c:pt idx="964">
                        <c:v>0.96122443382375999</c:v>
                      </c:pt>
                      <c:pt idx="965">
                        <c:v>0.96158324937483808</c:v>
                      </c:pt>
                      <c:pt idx="966">
                        <c:v>0.96212101812094286</c:v>
                      </c:pt>
                      <c:pt idx="967">
                        <c:v>0.96276379496539954</c:v>
                      </c:pt>
                      <c:pt idx="968">
                        <c:v>0.96350733715675951</c:v>
                      </c:pt>
                      <c:pt idx="969">
                        <c:v>0.96365007543763592</c:v>
                      </c:pt>
                      <c:pt idx="970">
                        <c:v>0.96327065223666486</c:v>
                      </c:pt>
                      <c:pt idx="971">
                        <c:v>0.9631013967592349</c:v>
                      </c:pt>
                      <c:pt idx="972">
                        <c:v>0.96411996016056389</c:v>
                      </c:pt>
                      <c:pt idx="973">
                        <c:v>0.96395676575663181</c:v>
                      </c:pt>
                      <c:pt idx="974">
                        <c:v>0.9641472349913045</c:v>
                      </c:pt>
                      <c:pt idx="975">
                        <c:v>0.96438649586763581</c:v>
                      </c:pt>
                      <c:pt idx="976">
                        <c:v>0.96416678195333538</c:v>
                      </c:pt>
                      <c:pt idx="977">
                        <c:v>0.9666410636820324</c:v>
                      </c:pt>
                      <c:pt idx="978">
                        <c:v>0.96828497834151139</c:v>
                      </c:pt>
                      <c:pt idx="979">
                        <c:v>0.97007541945280318</c:v>
                      </c:pt>
                      <c:pt idx="980">
                        <c:v>0.97285745218835806</c:v>
                      </c:pt>
                      <c:pt idx="981">
                        <c:v>0.97501261839738851</c:v>
                      </c:pt>
                      <c:pt idx="982">
                        <c:v>0.97785283743852358</c:v>
                      </c:pt>
                      <c:pt idx="983">
                        <c:v>0.98199042926189306</c:v>
                      </c:pt>
                      <c:pt idx="984">
                        <c:v>0.98305263239240714</c:v>
                      </c:pt>
                      <c:pt idx="985">
                        <c:v>0.9851590069597792</c:v>
                      </c:pt>
                      <c:pt idx="986">
                        <c:v>0.9867259459858343</c:v>
                      </c:pt>
                      <c:pt idx="987">
                        <c:v>0.98731917355444532</c:v>
                      </c:pt>
                      <c:pt idx="988">
                        <c:v>0.98849214280313424</c:v>
                      </c:pt>
                      <c:pt idx="989">
                        <c:v>0.98755464625984035</c:v>
                      </c:pt>
                      <c:pt idx="990">
                        <c:v>0.98572738412704852</c:v>
                      </c:pt>
                      <c:pt idx="991">
                        <c:v>0.98446622625896452</c:v>
                      </c:pt>
                      <c:pt idx="992">
                        <c:v>0.98236576123825303</c:v>
                      </c:pt>
                      <c:pt idx="993">
                        <c:v>0.97995951505957035</c:v>
                      </c:pt>
                      <c:pt idx="994">
                        <c:v>0.97758175592632823</c:v>
                      </c:pt>
                      <c:pt idx="995">
                        <c:v>0.97478714646326503</c:v>
                      </c:pt>
                      <c:pt idx="996">
                        <c:v>0.97310262261134983</c:v>
                      </c:pt>
                      <c:pt idx="997">
                        <c:v>0.97115701801851073</c:v>
                      </c:pt>
                      <c:pt idx="998">
                        <c:v>0.96939718532838359</c:v>
                      </c:pt>
                      <c:pt idx="999">
                        <c:v>0.96758856099659796</c:v>
                      </c:pt>
                      <c:pt idx="1000">
                        <c:v>0.96520701369241957</c:v>
                      </c:pt>
                      <c:pt idx="1001">
                        <c:v>0.96378220683989113</c:v>
                      </c:pt>
                      <c:pt idx="1002">
                        <c:v>0.96246058976366511</c:v>
                      </c:pt>
                      <c:pt idx="1003">
                        <c:v>0.96182629842210554</c:v>
                      </c:pt>
                      <c:pt idx="1004">
                        <c:v>0.96049922637973129</c:v>
                      </c:pt>
                      <c:pt idx="1005">
                        <c:v>0.96020693111029309</c:v>
                      </c:pt>
                      <c:pt idx="1006">
                        <c:v>0.95921185436876866</c:v>
                      </c:pt>
                      <c:pt idx="1007">
                        <c:v>0.9593401976000876</c:v>
                      </c:pt>
                      <c:pt idx="1008">
                        <c:v>0.95870166350707953</c:v>
                      </c:pt>
                      <c:pt idx="1009">
                        <c:v>0.95836557698161873</c:v>
                      </c:pt>
                      <c:pt idx="1010">
                        <c:v>0.95799721523978132</c:v>
                      </c:pt>
                      <c:pt idx="1011">
                        <c:v>0.95855210651851774</c:v>
                      </c:pt>
                      <c:pt idx="1012">
                        <c:v>0.95784705214386978</c:v>
                      </c:pt>
                      <c:pt idx="1013">
                        <c:v>0.95848513165636551</c:v>
                      </c:pt>
                      <c:pt idx="1014">
                        <c:v>0.95879000365331202</c:v>
                      </c:pt>
                      <c:pt idx="1015">
                        <c:v>0.95941899155556076</c:v>
                      </c:pt>
                      <c:pt idx="1016">
                        <c:v>0.96107684668408511</c:v>
                      </c:pt>
                      <c:pt idx="1017">
                        <c:v>0.96073848725606259</c:v>
                      </c:pt>
                      <c:pt idx="1018">
                        <c:v>0.96099653746023739</c:v>
                      </c:pt>
                      <c:pt idx="1019">
                        <c:v>0.96146414928060353</c:v>
                      </c:pt>
                      <c:pt idx="1020">
                        <c:v>0.9611224562621572</c:v>
                      </c:pt>
                      <c:pt idx="1021">
                        <c:v>0.96175371706696766</c:v>
                      </c:pt>
                      <c:pt idx="1022">
                        <c:v>0.96252104897180701</c:v>
                      </c:pt>
                      <c:pt idx="1023">
                        <c:v>0.96168810594635246</c:v>
                      </c:pt>
                      <c:pt idx="1024">
                        <c:v>0.96292335272523288</c:v>
                      </c:pt>
                      <c:pt idx="1025">
                        <c:v>0.963635225807566</c:v>
                      </c:pt>
                      <c:pt idx="1026">
                        <c:v>0.96519640681379826</c:v>
                      </c:pt>
                      <c:pt idx="1027">
                        <c:v>0.96727611265777924</c:v>
                      </c:pt>
                      <c:pt idx="1028">
                        <c:v>0.96802874645938597</c:v>
                      </c:pt>
                      <c:pt idx="1029">
                        <c:v>0.96945203804353997</c:v>
                      </c:pt>
                      <c:pt idx="1030">
                        <c:v>0.97165675352841607</c:v>
                      </c:pt>
                      <c:pt idx="1031">
                        <c:v>0.97336718846953496</c:v>
                      </c:pt>
                      <c:pt idx="1032">
                        <c:v>0.97523399910690078</c:v>
                      </c:pt>
                      <c:pt idx="1033">
                        <c:v>0.97708217194326041</c:v>
                      </c:pt>
                      <c:pt idx="1034">
                        <c:v>0.97868199229304187</c:v>
                      </c:pt>
                      <c:pt idx="1035">
                        <c:v>0.98098762465165867</c:v>
                      </c:pt>
                      <c:pt idx="1036">
                        <c:v>0.9825839598841789</c:v>
                      </c:pt>
                      <c:pt idx="1037">
                        <c:v>0.98447319649348708</c:v>
                      </c:pt>
                      <c:pt idx="1038">
                        <c:v>0.98582663420557737</c:v>
                      </c:pt>
                      <c:pt idx="1039">
                        <c:v>0.98790770379109527</c:v>
                      </c:pt>
                      <c:pt idx="1040">
                        <c:v>0.99022515524303312</c:v>
                      </c:pt>
                      <c:pt idx="1041">
                        <c:v>0.99182664238802654</c:v>
                      </c:pt>
                      <c:pt idx="1042">
                        <c:v>0.9943254714643901</c:v>
                      </c:pt>
                      <c:pt idx="1043">
                        <c:v>0.99589422881249468</c:v>
                      </c:pt>
                      <c:pt idx="1044">
                        <c:v>0.99696976630470424</c:v>
                      </c:pt>
                      <c:pt idx="1045">
                        <c:v>0.99868671689983368</c:v>
                      </c:pt>
                      <c:pt idx="1046">
                        <c:v>0.99891749227326776</c:v>
                      </c:pt>
                      <c:pt idx="1047">
                        <c:v>0.99941071212916266</c:v>
                      </c:pt>
                      <c:pt idx="1048">
                        <c:v>1</c:v>
                      </c:pt>
                      <c:pt idx="1049">
                        <c:v>0.99910417333700419</c:v>
                      </c:pt>
                      <c:pt idx="1050">
                        <c:v>0.9996920974663045</c:v>
                      </c:pt>
                      <c:pt idx="1051">
                        <c:v>0.99958618020692813</c:v>
                      </c:pt>
                      <c:pt idx="1052">
                        <c:v>0.99911341647408858</c:v>
                      </c:pt>
                      <c:pt idx="1053">
                        <c:v>0.99858973972386644</c:v>
                      </c:pt>
                      <c:pt idx="1054">
                        <c:v>0.99725690966166936</c:v>
                      </c:pt>
                      <c:pt idx="1055">
                        <c:v>0.9955251094364701</c:v>
                      </c:pt>
                      <c:pt idx="1056">
                        <c:v>0.99487869594791456</c:v>
                      </c:pt>
                      <c:pt idx="1057">
                        <c:v>0.99282217371006332</c:v>
                      </c:pt>
                      <c:pt idx="1058">
                        <c:v>0.99169420793209651</c:v>
                      </c:pt>
                      <c:pt idx="1059">
                        <c:v>0.98949388672550642</c:v>
                      </c:pt>
                      <c:pt idx="1060">
                        <c:v>0.98767359482723738</c:v>
                      </c:pt>
                      <c:pt idx="1061">
                        <c:v>0.98635849340502157</c:v>
                      </c:pt>
                      <c:pt idx="1062">
                        <c:v>0.98551418586675843</c:v>
                      </c:pt>
                      <c:pt idx="1063">
                        <c:v>0.98285625361107387</c:v>
                      </c:pt>
                      <c:pt idx="1064">
                        <c:v>0.98086428180597562</c:v>
                      </c:pt>
                      <c:pt idx="1065">
                        <c:v>0.97858819718066126</c:v>
                      </c:pt>
                      <c:pt idx="1066">
                        <c:v>0.97798496884077868</c:v>
                      </c:pt>
                      <c:pt idx="1067">
                        <c:v>0.9768791259810794</c:v>
                      </c:pt>
                      <c:pt idx="1068">
                        <c:v>0.97566069868115579</c:v>
                      </c:pt>
                      <c:pt idx="1069">
                        <c:v>0.97357159817325301</c:v>
                      </c:pt>
                      <c:pt idx="1070">
                        <c:v>0.97270728909244664</c:v>
                      </c:pt>
                      <c:pt idx="1071">
                        <c:v>0.97210981877238711</c:v>
                      </c:pt>
                      <c:pt idx="1072">
                        <c:v>0.97161432601393038</c:v>
                      </c:pt>
                      <c:pt idx="1073">
                        <c:v>0.97060015689088741</c:v>
                      </c:pt>
                      <c:pt idx="1074">
                        <c:v>0.97064409967374754</c:v>
                      </c:pt>
                      <c:pt idx="1075">
                        <c:v>0.96953598391148654</c:v>
                      </c:pt>
                      <c:pt idx="1076">
                        <c:v>0.96983827995219629</c:v>
                      </c:pt>
                      <c:pt idx="1077">
                        <c:v>0.97048014763562818</c:v>
                      </c:pt>
                      <c:pt idx="1078">
                        <c:v>0.97054151600479488</c:v>
                      </c:pt>
                      <c:pt idx="1079">
                        <c:v>0.97044150829207876</c:v>
                      </c:pt>
                      <c:pt idx="1080">
                        <c:v>0.97019057984926405</c:v>
                      </c:pt>
                      <c:pt idx="1081">
                        <c:v>0.97034256126722496</c:v>
                      </c:pt>
                      <c:pt idx="1082">
                        <c:v>0.97042711324252118</c:v>
                      </c:pt>
                      <c:pt idx="1083">
                        <c:v>0.97101670416703345</c:v>
                      </c:pt>
                      <c:pt idx="1084">
                        <c:v>0.97118626269813835</c:v>
                      </c:pt>
                      <c:pt idx="1085">
                        <c:v>0.97134339602857245</c:v>
                      </c:pt>
                      <c:pt idx="1086">
                        <c:v>0.97158144469020413</c:v>
                      </c:pt>
                      <c:pt idx="1087">
                        <c:v>0.97185737506119785</c:v>
                      </c:pt>
                      <c:pt idx="1088">
                        <c:v>0.9716872104227432</c:v>
                      </c:pt>
                      <c:pt idx="1089">
                        <c:v>0.97169599897931513</c:v>
                      </c:pt>
                      <c:pt idx="1090">
                        <c:v>0.97137158002033785</c:v>
                      </c:pt>
                      <c:pt idx="1091">
                        <c:v>0.97058227672406849</c:v>
                      </c:pt>
                      <c:pt idx="1092">
                        <c:v>0.96971387641865103</c:v>
                      </c:pt>
                      <c:pt idx="1093">
                        <c:v>0.96890911738496188</c:v>
                      </c:pt>
                      <c:pt idx="1094">
                        <c:v>0.96828437223416164</c:v>
                      </c:pt>
                      <c:pt idx="1095">
                        <c:v>0.96710958466342323</c:v>
                      </c:pt>
                      <c:pt idx="1096">
                        <c:v>0.96534656990970968</c:v>
                      </c:pt>
                      <c:pt idx="1097">
                        <c:v>0.963713262128852</c:v>
                      </c:pt>
                      <c:pt idx="1098">
                        <c:v>0.96232285186842437</c:v>
                      </c:pt>
                      <c:pt idx="1099">
                        <c:v>0.96067439140382194</c:v>
                      </c:pt>
                      <c:pt idx="1100">
                        <c:v>0.95862256649793132</c:v>
                      </c:pt>
                      <c:pt idx="1101">
                        <c:v>0.95635784638542576</c:v>
                      </c:pt>
                      <c:pt idx="1102">
                        <c:v>0.9540411525676753</c:v>
                      </c:pt>
                      <c:pt idx="1103">
                        <c:v>0.95254300672582171</c:v>
                      </c:pt>
                      <c:pt idx="1104">
                        <c:v>0.95045193636903202</c:v>
                      </c:pt>
                      <c:pt idx="1105">
                        <c:v>0.94835768394865594</c:v>
                      </c:pt>
                      <c:pt idx="1106">
                        <c:v>0.9465260275375782</c:v>
                      </c:pt>
                      <c:pt idx="1107">
                        <c:v>0.9450568233216774</c:v>
                      </c:pt>
                      <c:pt idx="1108">
                        <c:v>0.94274225087965113</c:v>
                      </c:pt>
                      <c:pt idx="1109">
                        <c:v>0.94114546106661856</c:v>
                      </c:pt>
                      <c:pt idx="1110">
                        <c:v>0.93961716138411266</c:v>
                      </c:pt>
                      <c:pt idx="1111">
                        <c:v>0.93788596726626328</c:v>
                      </c:pt>
                      <c:pt idx="1112">
                        <c:v>0.93567731208361371</c:v>
                      </c:pt>
                      <c:pt idx="1113">
                        <c:v>0.9335744226335031</c:v>
                      </c:pt>
                      <c:pt idx="1114">
                        <c:v>0.9317256436897936</c:v>
                      </c:pt>
                      <c:pt idx="1115">
                        <c:v>0.93042175525354898</c:v>
                      </c:pt>
                      <c:pt idx="1116">
                        <c:v>0.92818415844494673</c:v>
                      </c:pt>
                      <c:pt idx="1117">
                        <c:v>0.92574745537193703</c:v>
                      </c:pt>
                      <c:pt idx="1118">
                        <c:v>0.92343227682256102</c:v>
                      </c:pt>
                      <c:pt idx="1119">
                        <c:v>0.92195458710376288</c:v>
                      </c:pt>
                      <c:pt idx="1120">
                        <c:v>0.91993776489732304</c:v>
                      </c:pt>
                      <c:pt idx="1121">
                        <c:v>0.91765001270552538</c:v>
                      </c:pt>
                      <c:pt idx="1122">
                        <c:v>0.91501496100229551</c:v>
                      </c:pt>
                      <c:pt idx="1123">
                        <c:v>0.91300813956712712</c:v>
                      </c:pt>
                      <c:pt idx="1124">
                        <c:v>0.91077357329527375</c:v>
                      </c:pt>
                      <c:pt idx="1125">
                        <c:v>0.90910011090249232</c:v>
                      </c:pt>
                      <c:pt idx="1126">
                        <c:v>0.90651491152878305</c:v>
                      </c:pt>
                      <c:pt idx="1127">
                        <c:v>0.90476356434155303</c:v>
                      </c:pt>
                      <c:pt idx="1128">
                        <c:v>0.90243641517201856</c:v>
                      </c:pt>
                      <c:pt idx="1129">
                        <c:v>0.90027094513804173</c:v>
                      </c:pt>
                      <c:pt idx="1130">
                        <c:v>0.8979378864218468</c:v>
                      </c:pt>
                      <c:pt idx="1131">
                        <c:v>0.89563346627792961</c:v>
                      </c:pt>
                      <c:pt idx="1132">
                        <c:v>0.8926233856520146</c:v>
                      </c:pt>
                      <c:pt idx="1133">
                        <c:v>0.89010091838900895</c:v>
                      </c:pt>
                      <c:pt idx="1134">
                        <c:v>0.88688097309322789</c:v>
                      </c:pt>
                      <c:pt idx="1135">
                        <c:v>0.88472444314266041</c:v>
                      </c:pt>
                      <c:pt idx="1136">
                        <c:v>0.88235850310273922</c:v>
                      </c:pt>
                      <c:pt idx="1137">
                        <c:v>0.87979345679841059</c:v>
                      </c:pt>
                      <c:pt idx="1138">
                        <c:v>0.87794407174735134</c:v>
                      </c:pt>
                      <c:pt idx="1139">
                        <c:v>0.87645592667676941</c:v>
                      </c:pt>
                      <c:pt idx="1140">
                        <c:v>0.87443864988981723</c:v>
                      </c:pt>
                      <c:pt idx="1141">
                        <c:v>0.87256123237382999</c:v>
                      </c:pt>
                      <c:pt idx="1142">
                        <c:v>0.8702568122299128</c:v>
                      </c:pt>
                      <c:pt idx="1143">
                        <c:v>0.86747781003110691</c:v>
                      </c:pt>
                      <c:pt idx="1144">
                        <c:v>0.86497761721320632</c:v>
                      </c:pt>
                      <c:pt idx="1145">
                        <c:v>0.86231710900128511</c:v>
                      </c:pt>
                      <c:pt idx="1146">
                        <c:v>0.85950598311294002</c:v>
                      </c:pt>
                      <c:pt idx="1147">
                        <c:v>0.85747522043745494</c:v>
                      </c:pt>
                      <c:pt idx="1148">
                        <c:v>0.85494290393001515</c:v>
                      </c:pt>
                      <c:pt idx="1149">
                        <c:v>0.85273546096206498</c:v>
                      </c:pt>
                      <c:pt idx="1150">
                        <c:v>0.85065969481585768</c:v>
                      </c:pt>
                      <c:pt idx="1151">
                        <c:v>0.8487837925682451</c:v>
                      </c:pt>
                      <c:pt idx="1152">
                        <c:v>0.84595948384504194</c:v>
                      </c:pt>
                      <c:pt idx="1153">
                        <c:v>0.84338140623269275</c:v>
                      </c:pt>
                      <c:pt idx="1154">
                        <c:v>0.84032904961912969</c:v>
                      </c:pt>
                      <c:pt idx="1155">
                        <c:v>0.8377071807507579</c:v>
                      </c:pt>
                      <c:pt idx="1156">
                        <c:v>0.83398886368660852</c:v>
                      </c:pt>
                      <c:pt idx="1157">
                        <c:v>0.8316674725368971</c:v>
                      </c:pt>
                      <c:pt idx="1158">
                        <c:v>0.82895817268331751</c:v>
                      </c:pt>
                      <c:pt idx="1159">
                        <c:v>0.82685301033064507</c:v>
                      </c:pt>
                      <c:pt idx="1160">
                        <c:v>0.82428159989914374</c:v>
                      </c:pt>
                      <c:pt idx="1161">
                        <c:v>0.8220661260088088</c:v>
                      </c:pt>
                      <c:pt idx="1162">
                        <c:v>0.8196574554007271</c:v>
                      </c:pt>
                      <c:pt idx="1163">
                        <c:v>0.81795080863054426</c:v>
                      </c:pt>
                      <c:pt idx="1164">
                        <c:v>0.81532621227909841</c:v>
                      </c:pt>
                      <c:pt idx="1165">
                        <c:v>0.81236795383159088</c:v>
                      </c:pt>
                      <c:pt idx="1166">
                        <c:v>0.80965183527032614</c:v>
                      </c:pt>
                      <c:pt idx="1167">
                        <c:v>0.80723058793473612</c:v>
                      </c:pt>
                      <c:pt idx="1168">
                        <c:v>0.80410958966380885</c:v>
                      </c:pt>
                      <c:pt idx="1169">
                        <c:v>0.80117663619815527</c:v>
                      </c:pt>
                      <c:pt idx="1170">
                        <c:v>0.79790880842174039</c:v>
                      </c:pt>
                      <c:pt idx="1171">
                        <c:v>0.7949852496200086</c:v>
                      </c:pt>
                      <c:pt idx="1172">
                        <c:v>0.79279038337956664</c:v>
                      </c:pt>
                      <c:pt idx="1173">
                        <c:v>0.79006441557386775</c:v>
                      </c:pt>
                      <c:pt idx="1174">
                        <c:v>0.7878445474052469</c:v>
                      </c:pt>
                      <c:pt idx="1175">
                        <c:v>0.78497887185542037</c:v>
                      </c:pt>
                      <c:pt idx="1176">
                        <c:v>0.78237200414395591</c:v>
                      </c:pt>
                      <c:pt idx="1177">
                        <c:v>0.77944132358086404</c:v>
                      </c:pt>
                      <c:pt idx="1178">
                        <c:v>0.77657276902112593</c:v>
                      </c:pt>
                      <c:pt idx="1179">
                        <c:v>0.77401726890755662</c:v>
                      </c:pt>
                      <c:pt idx="1180">
                        <c:v>0.77136342787648315</c:v>
                      </c:pt>
                      <c:pt idx="1181">
                        <c:v>0.76795240723867941</c:v>
                      </c:pt>
                      <c:pt idx="1182">
                        <c:v>0.76517385962038587</c:v>
                      </c:pt>
                      <c:pt idx="1183">
                        <c:v>0.76249531971480822</c:v>
                      </c:pt>
                      <c:pt idx="1184">
                        <c:v>0.76032318249998365</c:v>
                      </c:pt>
                      <c:pt idx="1185">
                        <c:v>0.75850834556786273</c:v>
                      </c:pt>
                      <c:pt idx="1186">
                        <c:v>0.75516051162127495</c:v>
                      </c:pt>
                      <c:pt idx="1187">
                        <c:v>0.75287775981511296</c:v>
                      </c:pt>
                      <c:pt idx="1188">
                        <c:v>0.74961493242433386</c:v>
                      </c:pt>
                      <c:pt idx="1189">
                        <c:v>0.74720611028941475</c:v>
                      </c:pt>
                      <c:pt idx="1190">
                        <c:v>0.74525035339846668</c:v>
                      </c:pt>
                      <c:pt idx="1191">
                        <c:v>0.74338414886845061</c:v>
                      </c:pt>
                      <c:pt idx="1192">
                        <c:v>0.74032724644976411</c:v>
                      </c:pt>
                      <c:pt idx="1193">
                        <c:v>0.73729746733498081</c:v>
                      </c:pt>
                      <c:pt idx="1194">
                        <c:v>0.73441982116499593</c:v>
                      </c:pt>
                      <c:pt idx="1195">
                        <c:v>0.73203539485090585</c:v>
                      </c:pt>
                      <c:pt idx="1196">
                        <c:v>0.72973885410253614</c:v>
                      </c:pt>
                      <c:pt idx="1197">
                        <c:v>0.72644784271999152</c:v>
                      </c:pt>
                      <c:pt idx="1198">
                        <c:v>0.72336230172902727</c:v>
                      </c:pt>
                      <c:pt idx="1199">
                        <c:v>0.72076407104729745</c:v>
                      </c:pt>
                      <c:pt idx="1200">
                        <c:v>0.7190260582217628</c:v>
                      </c:pt>
                      <c:pt idx="1201">
                        <c:v>0.71700635700541138</c:v>
                      </c:pt>
                      <c:pt idx="1202">
                        <c:v>0.71495498668003332</c:v>
                      </c:pt>
                      <c:pt idx="1203">
                        <c:v>0.71229447846811211</c:v>
                      </c:pt>
                      <c:pt idx="1204">
                        <c:v>0.71007839847042742</c:v>
                      </c:pt>
                      <c:pt idx="1205">
                        <c:v>0.70731651880425317</c:v>
                      </c:pt>
                      <c:pt idx="1206">
                        <c:v>0.70498255092703366</c:v>
                      </c:pt>
                      <c:pt idx="1207">
                        <c:v>0.70283859770397439</c:v>
                      </c:pt>
                      <c:pt idx="1208">
                        <c:v>0.69912694782067275</c:v>
                      </c:pt>
                      <c:pt idx="1209">
                        <c:v>0.69620247985791628</c:v>
                      </c:pt>
                      <c:pt idx="1210">
                        <c:v>0.69375895807722132</c:v>
                      </c:pt>
                      <c:pt idx="1211">
                        <c:v>0.69142241424376516</c:v>
                      </c:pt>
                      <c:pt idx="1212">
                        <c:v>0.68901692569926976</c:v>
                      </c:pt>
                      <c:pt idx="1213">
                        <c:v>0.68706177491567155</c:v>
                      </c:pt>
                      <c:pt idx="1214">
                        <c:v>0.68385076970329983</c:v>
                      </c:pt>
                      <c:pt idx="1215">
                        <c:v>0.68295842815756547</c:v>
                      </c:pt>
                      <c:pt idx="1216">
                        <c:v>0.68103085525838281</c:v>
                      </c:pt>
                      <c:pt idx="1217">
                        <c:v>0.6786627938427372</c:v>
                      </c:pt>
                      <c:pt idx="1218">
                        <c:v>0.67549451919852599</c:v>
                      </c:pt>
                      <c:pt idx="1219">
                        <c:v>0.6730599375012406</c:v>
                      </c:pt>
                      <c:pt idx="1220">
                        <c:v>0.67002758243022076</c:v>
                      </c:pt>
                      <c:pt idx="1221">
                        <c:v>0.66789711509569438</c:v>
                      </c:pt>
                      <c:pt idx="1222">
                        <c:v>0.66436047870964599</c:v>
                      </c:pt>
                      <c:pt idx="1223">
                        <c:v>0.66143313173697793</c:v>
                      </c:pt>
                      <c:pt idx="1224">
                        <c:v>0.65839123047519876</c:v>
                      </c:pt>
                      <c:pt idx="1225">
                        <c:v>0.65711901114798099</c:v>
                      </c:pt>
                      <c:pt idx="1226">
                        <c:v>0.65474610087353713</c:v>
                      </c:pt>
                      <c:pt idx="1227">
                        <c:v>0.65194058147817768</c:v>
                      </c:pt>
                      <c:pt idx="1228">
                        <c:v>0.64849046691631218</c:v>
                      </c:pt>
                      <c:pt idx="1229">
                        <c:v>0.64590466143525305</c:v>
                      </c:pt>
                      <c:pt idx="1230">
                        <c:v>0.64301095342049852</c:v>
                      </c:pt>
                      <c:pt idx="1231">
                        <c:v>0.64005421024136555</c:v>
                      </c:pt>
                      <c:pt idx="1232">
                        <c:v>0.63625906907062979</c:v>
                      </c:pt>
                      <c:pt idx="1233">
                        <c:v>0.63298048288875608</c:v>
                      </c:pt>
                      <c:pt idx="1234">
                        <c:v>0.63071500514206325</c:v>
                      </c:pt>
                      <c:pt idx="1235">
                        <c:v>0.62911473021176934</c:v>
                      </c:pt>
                      <c:pt idx="1236">
                        <c:v>0.62562521867216725</c:v>
                      </c:pt>
                      <c:pt idx="1237">
                        <c:v>0.62350232767951352</c:v>
                      </c:pt>
                      <c:pt idx="1238">
                        <c:v>0.62155960209658589</c:v>
                      </c:pt>
                      <c:pt idx="1239">
                        <c:v>0.61954990165150614</c:v>
                      </c:pt>
                      <c:pt idx="1240">
                        <c:v>0.61762096501078634</c:v>
                      </c:pt>
                      <c:pt idx="1241">
                        <c:v>0.61524699404848038</c:v>
                      </c:pt>
                      <c:pt idx="1242">
                        <c:v>0.61314698360828135</c:v>
                      </c:pt>
                      <c:pt idx="1243">
                        <c:v>0.61169914467646058</c:v>
                      </c:pt>
                      <c:pt idx="1244">
                        <c:v>0.60980399852049194</c:v>
                      </c:pt>
                      <c:pt idx="1245">
                        <c:v>0.60799613182289358</c:v>
                      </c:pt>
                      <c:pt idx="1246">
                        <c:v>0.60589990955363071</c:v>
                      </c:pt>
                      <c:pt idx="1247">
                        <c:v>0.6043370617521866</c:v>
                      </c:pt>
                      <c:pt idx="1248">
                        <c:v>0.60278754831243808</c:v>
                      </c:pt>
                      <c:pt idx="1249">
                        <c:v>0.60075678563695289</c:v>
                      </c:pt>
                      <c:pt idx="1250">
                        <c:v>0.60006006523836464</c:v>
                      </c:pt>
                      <c:pt idx="1251">
                        <c:v>0.59837235932286292</c:v>
                      </c:pt>
                      <c:pt idx="1252">
                        <c:v>0.59691103450250926</c:v>
                      </c:pt>
                      <c:pt idx="1253">
                        <c:v>0.59666662171370488</c:v>
                      </c:pt>
                      <c:pt idx="1254">
                        <c:v>0.59599020591133467</c:v>
                      </c:pt>
                      <c:pt idx="1255">
                        <c:v>0.59519605375626694</c:v>
                      </c:pt>
                      <c:pt idx="1256">
                        <c:v>0.59462464605224852</c:v>
                      </c:pt>
                      <c:pt idx="1257">
                        <c:v>0.59385125307391129</c:v>
                      </c:pt>
                      <c:pt idx="1258">
                        <c:v>0.59308649712530859</c:v>
                      </c:pt>
                      <c:pt idx="1259">
                        <c:v>0.59350440814299155</c:v>
                      </c:pt>
                      <c:pt idx="1260">
                        <c:v>0.59241386949387465</c:v>
                      </c:pt>
                      <c:pt idx="1261">
                        <c:v>0.59200217107652686</c:v>
                      </c:pt>
                      <c:pt idx="1262">
                        <c:v>0.59184518927293017</c:v>
                      </c:pt>
                      <c:pt idx="1263">
                        <c:v>0.59216112272901045</c:v>
                      </c:pt>
                      <c:pt idx="1264">
                        <c:v>0.59202490010214415</c:v>
                      </c:pt>
                      <c:pt idx="1265">
                        <c:v>0.59280041445620568</c:v>
                      </c:pt>
                      <c:pt idx="1266">
                        <c:v>0.59291951455044023</c:v>
                      </c:pt>
                      <c:pt idx="1267">
                        <c:v>0.5933040896638847</c:v>
                      </c:pt>
                      <c:pt idx="1268">
                        <c:v>0.59339394507849164</c:v>
                      </c:pt>
                      <c:pt idx="1269">
                        <c:v>0.59326696558870973</c:v>
                      </c:pt>
                      <c:pt idx="1270">
                        <c:v>0.59286087366434781</c:v>
                      </c:pt>
                      <c:pt idx="1271">
                        <c:v>0.59295633557194027</c:v>
                      </c:pt>
                      <c:pt idx="1272">
                        <c:v>0.59352001540724886</c:v>
                      </c:pt>
                      <c:pt idx="1273">
                        <c:v>0.5935912330208496</c:v>
                      </c:pt>
                      <c:pt idx="1274">
                        <c:v>0.59426840645740708</c:v>
                      </c:pt>
                      <c:pt idx="1275">
                        <c:v>0.59442023634853047</c:v>
                      </c:pt>
                      <c:pt idx="1276">
                        <c:v>0.59482390384349337</c:v>
                      </c:pt>
                      <c:pt idx="1277">
                        <c:v>0.59569851674924623</c:v>
                      </c:pt>
                      <c:pt idx="1278">
                        <c:v>0.5961903728636041</c:v>
                      </c:pt>
                      <c:pt idx="1279">
                        <c:v>0.59611309417650538</c:v>
                      </c:pt>
                      <c:pt idx="1280">
                        <c:v>0.59610627546882022</c:v>
                      </c:pt>
                      <c:pt idx="1281">
                        <c:v>0.59599505477013304</c:v>
                      </c:pt>
                      <c:pt idx="1282">
                        <c:v>0.59661510258897232</c:v>
                      </c:pt>
                      <c:pt idx="1283">
                        <c:v>0.59656691705466369</c:v>
                      </c:pt>
                      <c:pt idx="1284">
                        <c:v>0.59599566087748279</c:v>
                      </c:pt>
                      <c:pt idx="1285">
                        <c:v>0.59584140655696016</c:v>
                      </c:pt>
                      <c:pt idx="1286">
                        <c:v>0.59576973436284697</c:v>
                      </c:pt>
                      <c:pt idx="1287">
                        <c:v>0.59498634061323818</c:v>
                      </c:pt>
                      <c:pt idx="1288">
                        <c:v>0.59485178478158396</c:v>
                      </c:pt>
                      <c:pt idx="1289">
                        <c:v>0.59326742016922207</c:v>
                      </c:pt>
                      <c:pt idx="1290">
                        <c:v>0.59301709783375711</c:v>
                      </c:pt>
                      <c:pt idx="1291">
                        <c:v>0.59231598315688272</c:v>
                      </c:pt>
                      <c:pt idx="1292">
                        <c:v>0.59080419989965893</c:v>
                      </c:pt>
                      <c:pt idx="1293">
                        <c:v>0.58981897240256864</c:v>
                      </c:pt>
                      <c:pt idx="1294">
                        <c:v>0.58911437260843302</c:v>
                      </c:pt>
                      <c:pt idx="1295">
                        <c:v>0.5873277196680774</c:v>
                      </c:pt>
                      <c:pt idx="1296">
                        <c:v>0.58679328451239654</c:v>
                      </c:pt>
                      <c:pt idx="1297">
                        <c:v>0.58495844603773228</c:v>
                      </c:pt>
                      <c:pt idx="1298">
                        <c:v>0.58380396306321192</c:v>
                      </c:pt>
                      <c:pt idx="1299">
                        <c:v>0.583004658995671</c:v>
                      </c:pt>
                      <c:pt idx="1300">
                        <c:v>0.58122103659206437</c:v>
                      </c:pt>
                      <c:pt idx="1301">
                        <c:v>0.58032399771436916</c:v>
                      </c:pt>
                      <c:pt idx="1302">
                        <c:v>0.57909162994540031</c:v>
                      </c:pt>
                      <c:pt idx="1303">
                        <c:v>0.57734604077799334</c:v>
                      </c:pt>
                      <c:pt idx="1304">
                        <c:v>0.57612715889755739</c:v>
                      </c:pt>
                      <c:pt idx="1305">
                        <c:v>0.57459795005402692</c:v>
                      </c:pt>
                      <c:pt idx="1306">
                        <c:v>0.57286357387259113</c:v>
                      </c:pt>
                      <c:pt idx="1307">
                        <c:v>0.57124663099017792</c:v>
                      </c:pt>
                      <c:pt idx="1308">
                        <c:v>0.56919359386958779</c:v>
                      </c:pt>
                      <c:pt idx="1309">
                        <c:v>0.5668911435745575</c:v>
                      </c:pt>
                      <c:pt idx="1310">
                        <c:v>0.56459354213832558</c:v>
                      </c:pt>
                      <c:pt idx="1311">
                        <c:v>0.56267718222511398</c:v>
                      </c:pt>
                      <c:pt idx="1312">
                        <c:v>0.56080249219220091</c:v>
                      </c:pt>
                      <c:pt idx="1313">
                        <c:v>0.55867535844809857</c:v>
                      </c:pt>
                      <c:pt idx="1314">
                        <c:v>0.5569611353360433</c:v>
                      </c:pt>
                      <c:pt idx="1315">
                        <c:v>0.55457913345135257</c:v>
                      </c:pt>
                      <c:pt idx="1316">
                        <c:v>0.55248442645046414</c:v>
                      </c:pt>
                      <c:pt idx="1317">
                        <c:v>0.55065170935152419</c:v>
                      </c:pt>
                      <c:pt idx="1318">
                        <c:v>0.547828006735671</c:v>
                      </c:pt>
                      <c:pt idx="1319">
                        <c:v>0.54503885223875592</c:v>
                      </c:pt>
                      <c:pt idx="1320">
                        <c:v>0.54238698105656935</c:v>
                      </c:pt>
                      <c:pt idx="1321">
                        <c:v>0.5393794763868911</c:v>
                      </c:pt>
                      <c:pt idx="1322">
                        <c:v>0.53658107875289174</c:v>
                      </c:pt>
                      <c:pt idx="1323">
                        <c:v>0.53435545256444772</c:v>
                      </c:pt>
                      <c:pt idx="1324">
                        <c:v>0.53181374139308624</c:v>
                      </c:pt>
                      <c:pt idx="1325">
                        <c:v>0.52864501216836257</c:v>
                      </c:pt>
                      <c:pt idx="1326">
                        <c:v>0.52620103580715538</c:v>
                      </c:pt>
                      <c:pt idx="1327">
                        <c:v>0.52353189056549965</c:v>
                      </c:pt>
                      <c:pt idx="1328">
                        <c:v>0.52112958408459076</c:v>
                      </c:pt>
                      <c:pt idx="1329">
                        <c:v>0.5188534994592765</c:v>
                      </c:pt>
                      <c:pt idx="1330">
                        <c:v>0.51598661169475035</c:v>
                      </c:pt>
                      <c:pt idx="1331">
                        <c:v>0.51314275600951642</c:v>
                      </c:pt>
                      <c:pt idx="1332">
                        <c:v>0.51168355256488718</c:v>
                      </c:pt>
                      <c:pt idx="1333">
                        <c:v>0.50895091757834043</c:v>
                      </c:pt>
                      <c:pt idx="1334">
                        <c:v>0.50610297066849552</c:v>
                      </c:pt>
                      <c:pt idx="1335">
                        <c:v>0.50352792359289522</c:v>
                      </c:pt>
                      <c:pt idx="1336">
                        <c:v>0.50063542779284032</c:v>
                      </c:pt>
                      <c:pt idx="1337">
                        <c:v>0.49850389977045201</c:v>
                      </c:pt>
                      <c:pt idx="1338">
                        <c:v>0.49596643135053897</c:v>
                      </c:pt>
                      <c:pt idx="1339">
                        <c:v>0.49314818370083385</c:v>
                      </c:pt>
                      <c:pt idx="1340">
                        <c:v>0.49107362976932611</c:v>
                      </c:pt>
                      <c:pt idx="1341">
                        <c:v>0.48923485159688823</c:v>
                      </c:pt>
                      <c:pt idx="1342">
                        <c:v>0.48644266656322432</c:v>
                      </c:pt>
                      <c:pt idx="1343">
                        <c:v>0.48428780340786881</c:v>
                      </c:pt>
                      <c:pt idx="1344">
                        <c:v>0.48160047494571928</c:v>
                      </c:pt>
                      <c:pt idx="1345">
                        <c:v>0.47948955457322384</c:v>
                      </c:pt>
                      <c:pt idx="1346">
                        <c:v>0.47756016335199181</c:v>
                      </c:pt>
                      <c:pt idx="1347">
                        <c:v>0.47459766215303573</c:v>
                      </c:pt>
                      <c:pt idx="1348">
                        <c:v>0.472006250178991</c:v>
                      </c:pt>
                      <c:pt idx="1349">
                        <c:v>0.46986002405337013</c:v>
                      </c:pt>
                      <c:pt idx="1350">
                        <c:v>0.46725527771763004</c:v>
                      </c:pt>
                      <c:pt idx="1351">
                        <c:v>0.46447582093831175</c:v>
                      </c:pt>
                      <c:pt idx="1352">
                        <c:v>0.4622264050363884</c:v>
                      </c:pt>
                      <c:pt idx="1353">
                        <c:v>0.45946907117533758</c:v>
                      </c:pt>
                      <c:pt idx="1354">
                        <c:v>0.45738209204315905</c:v>
                      </c:pt>
                      <c:pt idx="1355">
                        <c:v>0.4553708763297048</c:v>
                      </c:pt>
                      <c:pt idx="1356">
                        <c:v>0.45338345032972993</c:v>
                      </c:pt>
                      <c:pt idx="1357">
                        <c:v>0.45115161154095063</c:v>
                      </c:pt>
                      <c:pt idx="1358">
                        <c:v>0.44910978740633173</c:v>
                      </c:pt>
                      <c:pt idx="1359">
                        <c:v>0.44675687867443109</c:v>
                      </c:pt>
                      <c:pt idx="1360">
                        <c:v>0.4443795741217012</c:v>
                      </c:pt>
                      <c:pt idx="1361">
                        <c:v>0.44238472330669137</c:v>
                      </c:pt>
                      <c:pt idx="1362">
                        <c:v>0.43965678565210559</c:v>
                      </c:pt>
                      <c:pt idx="1363">
                        <c:v>0.43689899721054243</c:v>
                      </c:pt>
                      <c:pt idx="1364">
                        <c:v>0.43502400412395437</c:v>
                      </c:pt>
                      <c:pt idx="1365">
                        <c:v>0.43313219155840954</c:v>
                      </c:pt>
                      <c:pt idx="1366">
                        <c:v>0.4308859577200726</c:v>
                      </c:pt>
                      <c:pt idx="1367">
                        <c:v>0.42861957081235502</c:v>
                      </c:pt>
                      <c:pt idx="1368">
                        <c:v>0.42617029101183712</c:v>
                      </c:pt>
                      <c:pt idx="1369">
                        <c:v>0.42415271117120995</c:v>
                      </c:pt>
                      <c:pt idx="1370">
                        <c:v>0.42224316996568373</c:v>
                      </c:pt>
                      <c:pt idx="1371">
                        <c:v>0.41965963738718637</c:v>
                      </c:pt>
                      <c:pt idx="1372">
                        <c:v>0.41698094595477131</c:v>
                      </c:pt>
                      <c:pt idx="1373">
                        <c:v>0.41474774342445503</c:v>
                      </c:pt>
                      <c:pt idx="1374">
                        <c:v>0.41231013119042054</c:v>
                      </c:pt>
                      <c:pt idx="1375">
                        <c:v>0.41008101988471529</c:v>
                      </c:pt>
                      <c:pt idx="1376">
                        <c:v>0.40805662133640302</c:v>
                      </c:pt>
                      <c:pt idx="1377">
                        <c:v>0.40584099591923067</c:v>
                      </c:pt>
                      <c:pt idx="1378">
                        <c:v>0.40371916561443905</c:v>
                      </c:pt>
                      <c:pt idx="1379">
                        <c:v>0.40178053125612262</c:v>
                      </c:pt>
                      <c:pt idx="1380">
                        <c:v>0.39966536813217868</c:v>
                      </c:pt>
                      <c:pt idx="1381">
                        <c:v>0.39787947282601033</c:v>
                      </c:pt>
                      <c:pt idx="1382">
                        <c:v>0.39600463126625979</c:v>
                      </c:pt>
                      <c:pt idx="1383">
                        <c:v>0.39387461851224587</c:v>
                      </c:pt>
                      <c:pt idx="1384">
                        <c:v>0.39174945461703031</c:v>
                      </c:pt>
                      <c:pt idx="1385">
                        <c:v>0.38946624823035592</c:v>
                      </c:pt>
                      <c:pt idx="1386">
                        <c:v>0.38738987597679875</c:v>
                      </c:pt>
                      <c:pt idx="1387">
                        <c:v>0.38518894866285897</c:v>
                      </c:pt>
                      <c:pt idx="1388">
                        <c:v>0.38328562005766809</c:v>
                      </c:pt>
                      <c:pt idx="1389">
                        <c:v>0.38115757715254095</c:v>
                      </c:pt>
                      <c:pt idx="1390">
                        <c:v>0.37889285704003534</c:v>
                      </c:pt>
                      <c:pt idx="1391">
                        <c:v>0.37691482570398227</c:v>
                      </c:pt>
                      <c:pt idx="1392">
                        <c:v>0.37468586592511449</c:v>
                      </c:pt>
                      <c:pt idx="1393">
                        <c:v>0.37225749682816445</c:v>
                      </c:pt>
                      <c:pt idx="1394">
                        <c:v>0.37029749718576777</c:v>
                      </c:pt>
                      <c:pt idx="1395">
                        <c:v>0.36776290777576631</c:v>
                      </c:pt>
                      <c:pt idx="1396">
                        <c:v>0.36525271418659405</c:v>
                      </c:pt>
                      <c:pt idx="1397">
                        <c:v>0.36307633422032087</c:v>
                      </c:pt>
                      <c:pt idx="1398">
                        <c:v>0.36086328475938523</c:v>
                      </c:pt>
                      <c:pt idx="1399">
                        <c:v>0.35912087765556466</c:v>
                      </c:pt>
                      <c:pt idx="1400">
                        <c:v>0.35734755907690452</c:v>
                      </c:pt>
                      <c:pt idx="1401">
                        <c:v>0.35497586101716022</c:v>
                      </c:pt>
                      <c:pt idx="1402">
                        <c:v>0.35260613280630276</c:v>
                      </c:pt>
                      <c:pt idx="1403">
                        <c:v>0.35033019970782592</c:v>
                      </c:pt>
                      <c:pt idx="1404">
                        <c:v>0.34818033693810629</c:v>
                      </c:pt>
                      <c:pt idx="1405">
                        <c:v>0.34615124105783307</c:v>
                      </c:pt>
                      <c:pt idx="1406">
                        <c:v>0.34412396349960928</c:v>
                      </c:pt>
                      <c:pt idx="1407">
                        <c:v>0.34195546292888346</c:v>
                      </c:pt>
                      <c:pt idx="1408">
                        <c:v>0.33976150584946624</c:v>
                      </c:pt>
                      <c:pt idx="1409">
                        <c:v>0.33805561671347079</c:v>
                      </c:pt>
                      <c:pt idx="1410">
                        <c:v>0.33615562169870372</c:v>
                      </c:pt>
                      <c:pt idx="1411">
                        <c:v>0.33432169238506421</c:v>
                      </c:pt>
                      <c:pt idx="1412">
                        <c:v>0.33192953820226434</c:v>
                      </c:pt>
                      <c:pt idx="1413">
                        <c:v>0.32957693252403858</c:v>
                      </c:pt>
                      <c:pt idx="1414">
                        <c:v>0.32769602989079005</c:v>
                      </c:pt>
                      <c:pt idx="1415">
                        <c:v>0.32580876313036872</c:v>
                      </c:pt>
                      <c:pt idx="1416">
                        <c:v>0.32355207394024782</c:v>
                      </c:pt>
                      <c:pt idx="1417">
                        <c:v>0.32123462248831003</c:v>
                      </c:pt>
                      <c:pt idx="1418">
                        <c:v>0.31852229209798144</c:v>
                      </c:pt>
                      <c:pt idx="1419">
                        <c:v>0.3162843922357042</c:v>
                      </c:pt>
                      <c:pt idx="1420">
                        <c:v>0.31410392104481993</c:v>
                      </c:pt>
                      <c:pt idx="1421">
                        <c:v>0.31183662497607773</c:v>
                      </c:pt>
                      <c:pt idx="1422">
                        <c:v>0.3099131433015061</c:v>
                      </c:pt>
                      <c:pt idx="1423">
                        <c:v>0.30786192450296546</c:v>
                      </c:pt>
                      <c:pt idx="1424">
                        <c:v>0.30578479461522107</c:v>
                      </c:pt>
                      <c:pt idx="1425">
                        <c:v>0.30365023605608371</c:v>
                      </c:pt>
                      <c:pt idx="1426">
                        <c:v>0.30147688662655947</c:v>
                      </c:pt>
                      <c:pt idx="1427">
                        <c:v>0.29949643086110733</c:v>
                      </c:pt>
                      <c:pt idx="1428">
                        <c:v>0.29732489975363252</c:v>
                      </c:pt>
                      <c:pt idx="1429">
                        <c:v>0.29502775289791289</c:v>
                      </c:pt>
                      <c:pt idx="1430">
                        <c:v>0.29265287277458213</c:v>
                      </c:pt>
                      <c:pt idx="1431">
                        <c:v>0.29054574057302296</c:v>
                      </c:pt>
                      <c:pt idx="1432">
                        <c:v>0.28879848461040403</c:v>
                      </c:pt>
                      <c:pt idx="1433">
                        <c:v>0.28649497362751153</c:v>
                      </c:pt>
                      <c:pt idx="1434">
                        <c:v>0.28423434473961701</c:v>
                      </c:pt>
                      <c:pt idx="1435">
                        <c:v>0.2820102338195476</c:v>
                      </c:pt>
                      <c:pt idx="1436">
                        <c:v>0.27940806344004404</c:v>
                      </c:pt>
                      <c:pt idx="1437">
                        <c:v>0.27727320182723181</c:v>
                      </c:pt>
                      <c:pt idx="1438">
                        <c:v>0.27517940398736807</c:v>
                      </c:pt>
                      <c:pt idx="1439">
                        <c:v>0.272896955234881</c:v>
                      </c:pt>
                      <c:pt idx="1440">
                        <c:v>0.27081937076662427</c:v>
                      </c:pt>
                      <c:pt idx="1441">
                        <c:v>0.26852419375979147</c:v>
                      </c:pt>
                      <c:pt idx="1442">
                        <c:v>0.26640054513295042</c:v>
                      </c:pt>
                      <c:pt idx="1443">
                        <c:v>0.26432068776213197</c:v>
                      </c:pt>
                      <c:pt idx="1444">
                        <c:v>0.2625673707260151</c:v>
                      </c:pt>
                      <c:pt idx="1445">
                        <c:v>0.26025431355236334</c:v>
                      </c:pt>
                      <c:pt idx="1446">
                        <c:v>0.2581782443524811</c:v>
                      </c:pt>
                      <c:pt idx="1447">
                        <c:v>0.25636749864497127</c:v>
                      </c:pt>
                      <c:pt idx="1448">
                        <c:v>0.25433370543273714</c:v>
                      </c:pt>
                      <c:pt idx="1449">
                        <c:v>0.25223263430467591</c:v>
                      </c:pt>
                      <c:pt idx="1450">
                        <c:v>0.25069615217294783</c:v>
                      </c:pt>
                      <c:pt idx="1451">
                        <c:v>0.24842552251378172</c:v>
                      </c:pt>
                      <c:pt idx="1452">
                        <c:v>0.24660992794747352</c:v>
                      </c:pt>
                      <c:pt idx="1453">
                        <c:v>0.24476417954051305</c:v>
                      </c:pt>
                      <c:pt idx="1454">
                        <c:v>0.24265356222169254</c:v>
                      </c:pt>
                      <c:pt idx="1455">
                        <c:v>0.24078796379902631</c:v>
                      </c:pt>
                      <c:pt idx="1456">
                        <c:v>0.23873780568834777</c:v>
                      </c:pt>
                      <c:pt idx="1457">
                        <c:v>0.23647081267328041</c:v>
                      </c:pt>
                      <c:pt idx="1458">
                        <c:v>0.2345874856106327</c:v>
                      </c:pt>
                      <c:pt idx="1459">
                        <c:v>0.23264294170565578</c:v>
                      </c:pt>
                      <c:pt idx="1460">
                        <c:v>0.23046595563203282</c:v>
                      </c:pt>
                      <c:pt idx="1461">
                        <c:v>0.22850944110689747</c:v>
                      </c:pt>
                      <c:pt idx="1462">
                        <c:v>0.22679582410219212</c:v>
                      </c:pt>
                      <c:pt idx="1463">
                        <c:v>0.22508523763423571</c:v>
                      </c:pt>
                      <c:pt idx="1464">
                        <c:v>0.22326130909186784</c:v>
                      </c:pt>
                      <c:pt idx="1465">
                        <c:v>0.2213597988087263</c:v>
                      </c:pt>
                      <c:pt idx="1466">
                        <c:v>0.21946647097480698</c:v>
                      </c:pt>
                      <c:pt idx="1467">
                        <c:v>0.21744540601691859</c:v>
                      </c:pt>
                      <c:pt idx="1468">
                        <c:v>0.21564829772477909</c:v>
                      </c:pt>
                      <c:pt idx="1469">
                        <c:v>0.21379360923440915</c:v>
                      </c:pt>
                      <c:pt idx="1470">
                        <c:v>0.2116179869023232</c:v>
                      </c:pt>
                      <c:pt idx="1471">
                        <c:v>0.20967192772897184</c:v>
                      </c:pt>
                      <c:pt idx="1472">
                        <c:v>0.20785678774317592</c:v>
                      </c:pt>
                      <c:pt idx="1473">
                        <c:v>0.20600664505792946</c:v>
                      </c:pt>
                      <c:pt idx="1474">
                        <c:v>0.20438409568253066</c:v>
                      </c:pt>
                      <c:pt idx="1475">
                        <c:v>0.20249182853647349</c:v>
                      </c:pt>
                      <c:pt idx="1476">
                        <c:v>0.20034651157187727</c:v>
                      </c:pt>
                      <c:pt idx="1477">
                        <c:v>0.19847257917315136</c:v>
                      </c:pt>
                      <c:pt idx="1478">
                        <c:v>0.1965184890774152</c:v>
                      </c:pt>
                      <c:pt idx="1479">
                        <c:v>0.1947959319893004</c:v>
                      </c:pt>
                      <c:pt idx="1480">
                        <c:v>0.19304928213403125</c:v>
                      </c:pt>
                      <c:pt idx="1481">
                        <c:v>0.19132869489480323</c:v>
                      </c:pt>
                      <c:pt idx="1482">
                        <c:v>0.18960174352840239</c:v>
                      </c:pt>
                      <c:pt idx="1483">
                        <c:v>0.18783009174495427</c:v>
                      </c:pt>
                      <c:pt idx="1484">
                        <c:v>0.18654847775381464</c:v>
                      </c:pt>
                      <c:pt idx="1485">
                        <c:v>0.18508897125551046</c:v>
                      </c:pt>
                      <c:pt idx="1486">
                        <c:v>0.1833320175752948</c:v>
                      </c:pt>
                      <c:pt idx="1487">
                        <c:v>0.18162643149297422</c:v>
                      </c:pt>
                      <c:pt idx="1488">
                        <c:v>0.18007691805322562</c:v>
                      </c:pt>
                      <c:pt idx="1489">
                        <c:v>0.17857695388932268</c:v>
                      </c:pt>
                      <c:pt idx="1490">
                        <c:v>0.17733973726155547</c:v>
                      </c:pt>
                      <c:pt idx="1491">
                        <c:v>0.17545368271583367</c:v>
                      </c:pt>
                      <c:pt idx="1492">
                        <c:v>0.17362369309996786</c:v>
                      </c:pt>
                      <c:pt idx="1493">
                        <c:v>0.1718764371373489</c:v>
                      </c:pt>
                      <c:pt idx="1494">
                        <c:v>0.17047208640787601</c:v>
                      </c:pt>
                      <c:pt idx="1495">
                        <c:v>0.16890378364028377</c:v>
                      </c:pt>
                      <c:pt idx="1496">
                        <c:v>0.16729835679751665</c:v>
                      </c:pt>
                      <c:pt idx="1497">
                        <c:v>0.16551412828656029</c:v>
                      </c:pt>
                      <c:pt idx="1498">
                        <c:v>0.16400052670728699</c:v>
                      </c:pt>
                      <c:pt idx="1499">
                        <c:v>0.16273118638998069</c:v>
                      </c:pt>
                      <c:pt idx="1500">
                        <c:v>0.16125713331528141</c:v>
                      </c:pt>
                      <c:pt idx="1501">
                        <c:v>0.15952609072426949</c:v>
                      </c:pt>
                      <c:pt idx="1502">
                        <c:v>0.15801370135969578</c:v>
                      </c:pt>
                      <c:pt idx="1503">
                        <c:v>0.15650858528331957</c:v>
                      </c:pt>
                      <c:pt idx="1504">
                        <c:v>0.15504968489236517</c:v>
                      </c:pt>
                      <c:pt idx="1505">
                        <c:v>0.15362624178137371</c:v>
                      </c:pt>
                      <c:pt idx="1506">
                        <c:v>0.15221219333430411</c:v>
                      </c:pt>
                      <c:pt idx="1507">
                        <c:v>0.15092880647916634</c:v>
                      </c:pt>
                      <c:pt idx="1508">
                        <c:v>0.14949993870739425</c:v>
                      </c:pt>
                      <c:pt idx="1509">
                        <c:v>0.14815785035542892</c:v>
                      </c:pt>
                      <c:pt idx="1510">
                        <c:v>0.14676771284330867</c:v>
                      </c:pt>
                      <c:pt idx="1511">
                        <c:v>0.14542480624642112</c:v>
                      </c:pt>
                      <c:pt idx="1512">
                        <c:v>0.14414046477220743</c:v>
                      </c:pt>
                      <c:pt idx="1513">
                        <c:v>0.14250195962082529</c:v>
                      </c:pt>
                      <c:pt idx="1514">
                        <c:v>0.141300382105226</c:v>
                      </c:pt>
                      <c:pt idx="1515">
                        <c:v>0.14031626075404904</c:v>
                      </c:pt>
                      <c:pt idx="1516">
                        <c:v>0.13864388935449717</c:v>
                      </c:pt>
                      <c:pt idx="1517">
                        <c:v>0.13742764404103286</c:v>
                      </c:pt>
                      <c:pt idx="1518">
                        <c:v>0.13605362898441711</c:v>
                      </c:pt>
                      <c:pt idx="1519">
                        <c:v>0.13469043294399521</c:v>
                      </c:pt>
                      <c:pt idx="1520">
                        <c:v>0.13382589657293265</c:v>
                      </c:pt>
                      <c:pt idx="1521">
                        <c:v>0.13245498781648463</c:v>
                      </c:pt>
                      <c:pt idx="1522">
                        <c:v>0.131131446349423</c:v>
                      </c:pt>
                      <c:pt idx="1523">
                        <c:v>0.13017197841469894</c:v>
                      </c:pt>
                      <c:pt idx="1524">
                        <c:v>0.12884005751352642</c:v>
                      </c:pt>
                      <c:pt idx="1525">
                        <c:v>0.12753712369635778</c:v>
                      </c:pt>
                      <c:pt idx="1526">
                        <c:v>0.12620427848147683</c:v>
                      </c:pt>
                      <c:pt idx="1527">
                        <c:v>0.12457953196693501</c:v>
                      </c:pt>
                      <c:pt idx="1528">
                        <c:v>0.12329662999767708</c:v>
                      </c:pt>
                      <c:pt idx="1529">
                        <c:v>0.12195179900995395</c:v>
                      </c:pt>
                      <c:pt idx="1530">
                        <c:v>0.12055261534563802</c:v>
                      </c:pt>
                      <c:pt idx="1531">
                        <c:v>0.11919340446104101</c:v>
                      </c:pt>
                      <c:pt idx="1532">
                        <c:v>0.11826092345606652</c:v>
                      </c:pt>
                      <c:pt idx="1533">
                        <c:v>0.11719717475181041</c:v>
                      </c:pt>
                      <c:pt idx="1534">
                        <c:v>0.11630045408047378</c:v>
                      </c:pt>
                      <c:pt idx="1535">
                        <c:v>0.11535616913486206</c:v>
                      </c:pt>
                      <c:pt idx="1536">
                        <c:v>0.11405841753553417</c:v>
                      </c:pt>
                      <c:pt idx="1537">
                        <c:v>0.11294857436732621</c:v>
                      </c:pt>
                      <c:pt idx="1538">
                        <c:v>0.11193145047095299</c:v>
                      </c:pt>
                      <c:pt idx="1539">
                        <c:v>0.11070749244146252</c:v>
                      </c:pt>
                      <c:pt idx="1540">
                        <c:v>0.10969182320272881</c:v>
                      </c:pt>
                      <c:pt idx="1541">
                        <c:v>0.10846345574226861</c:v>
                      </c:pt>
                      <c:pt idx="1542">
                        <c:v>0.10723599744283308</c:v>
                      </c:pt>
                      <c:pt idx="1543">
                        <c:v>0.10629207616163125</c:v>
                      </c:pt>
                      <c:pt idx="1544">
                        <c:v>0.10517414146030352</c:v>
                      </c:pt>
                      <c:pt idx="1545">
                        <c:v>0.10414212247580912</c:v>
                      </c:pt>
                      <c:pt idx="1546">
                        <c:v>0.10316916865255214</c:v>
                      </c:pt>
                      <c:pt idx="1547">
                        <c:v>0.1020015028431738</c:v>
                      </c:pt>
                      <c:pt idx="1548">
                        <c:v>0.10095190674553536</c:v>
                      </c:pt>
                      <c:pt idx="1549">
                        <c:v>9.9914357031474083E-2</c:v>
                      </c:pt>
                      <c:pt idx="1550">
                        <c:v>9.8909188602575554E-2</c:v>
                      </c:pt>
                      <c:pt idx="1551">
                        <c:v>9.7993633145344081E-2</c:v>
                      </c:pt>
                      <c:pt idx="1552">
                        <c:v>9.7119944553299628E-2</c:v>
                      </c:pt>
                      <c:pt idx="1553">
                        <c:v>9.5966052533445367E-2</c:v>
                      </c:pt>
                      <c:pt idx="1554">
                        <c:v>9.5114138347942287E-2</c:v>
                      </c:pt>
                      <c:pt idx="1555">
                        <c:v>9.4126001535572976E-2</c:v>
                      </c:pt>
                      <c:pt idx="1556">
                        <c:v>9.3005748473632285E-2</c:v>
                      </c:pt>
                      <c:pt idx="1557">
                        <c:v>9.2076601059081678E-2</c:v>
                      </c:pt>
                      <c:pt idx="1558">
                        <c:v>9.0988517144731315E-2</c:v>
                      </c:pt>
                      <c:pt idx="1559">
                        <c:v>8.9898857351271483E-2</c:v>
                      </c:pt>
                      <c:pt idx="1560">
                        <c:v>8.8964891383290001E-2</c:v>
                      </c:pt>
                      <c:pt idx="1561">
                        <c:v>8.8033425608126437E-2</c:v>
                      </c:pt>
                      <c:pt idx="1562">
                        <c:v>8.7253335143573946E-2</c:v>
                      </c:pt>
                      <c:pt idx="1563">
                        <c:v>8.6388101749059129E-2</c:v>
                      </c:pt>
                      <c:pt idx="1564">
                        <c:v>8.5368644339389191E-2</c:v>
                      </c:pt>
                      <c:pt idx="1565">
                        <c:v>8.46462855999046E-2</c:v>
                      </c:pt>
                      <c:pt idx="1566">
                        <c:v>8.3985204313484163E-2</c:v>
                      </c:pt>
                      <c:pt idx="1567">
                        <c:v>8.3370975125202834E-2</c:v>
                      </c:pt>
                      <c:pt idx="1568">
                        <c:v>8.2370231279957795E-2</c:v>
                      </c:pt>
                      <c:pt idx="1569">
                        <c:v>8.1391413368091567E-2</c:v>
                      </c:pt>
                      <c:pt idx="1570">
                        <c:v>8.0919816391900531E-2</c:v>
                      </c:pt>
                      <c:pt idx="1571">
                        <c:v>8.0229929853681131E-2</c:v>
                      </c:pt>
                      <c:pt idx="1572">
                        <c:v>7.9592789807577585E-2</c:v>
                      </c:pt>
                      <c:pt idx="1573">
                        <c:v>7.866139979583274E-2</c:v>
                      </c:pt>
                      <c:pt idx="1574">
                        <c:v>7.7800803122543852E-2</c:v>
                      </c:pt>
                      <c:pt idx="1575">
                        <c:v>7.7215394338745219E-2</c:v>
                      </c:pt>
                      <c:pt idx="1576">
                        <c:v>7.6645274612845149E-2</c:v>
                      </c:pt>
                      <c:pt idx="1577">
                        <c:v>7.5852758947621862E-2</c:v>
                      </c:pt>
                      <c:pt idx="1578">
                        <c:v>7.5130172917881086E-2</c:v>
                      </c:pt>
                      <c:pt idx="1579">
                        <c:v>7.4281819613058034E-2</c:v>
                      </c:pt>
                      <c:pt idx="1580">
                        <c:v>7.3611692174441939E-2</c:v>
                      </c:pt>
                      <c:pt idx="1581">
                        <c:v>7.3072771824372509E-2</c:v>
                      </c:pt>
                      <c:pt idx="1582">
                        <c:v>7.2486165978558031E-2</c:v>
                      </c:pt>
                      <c:pt idx="1583">
                        <c:v>7.1844571043433503E-2</c:v>
                      </c:pt>
                      <c:pt idx="1584">
                        <c:v>7.1148729500502383E-2</c:v>
                      </c:pt>
                      <c:pt idx="1585">
                        <c:v>7.0645296735763405E-2</c:v>
                      </c:pt>
                      <c:pt idx="1586">
                        <c:v>7.022383999008408E-2</c:v>
                      </c:pt>
                      <c:pt idx="1587">
                        <c:v>6.9721286081002309E-2</c:v>
                      </c:pt>
                      <c:pt idx="1588">
                        <c:v>6.9239097378873612E-2</c:v>
                      </c:pt>
                      <c:pt idx="1589">
                        <c:v>6.8712359786535046E-2</c:v>
                      </c:pt>
                      <c:pt idx="1590">
                        <c:v>6.8173045466688259E-2</c:v>
                      </c:pt>
                      <c:pt idx="1591">
                        <c:v>6.7660642313172328E-2</c:v>
                      </c:pt>
                      <c:pt idx="1592">
                        <c:v>6.7320888838245246E-2</c:v>
                      </c:pt>
                      <c:pt idx="1593">
                        <c:v>6.6957027443480116E-2</c:v>
                      </c:pt>
                      <c:pt idx="1594">
                        <c:v>6.6518569386639054E-2</c:v>
                      </c:pt>
                      <c:pt idx="1595">
                        <c:v>6.6238623554452911E-2</c:v>
                      </c:pt>
                      <c:pt idx="1596">
                        <c:v>6.5791558773244788E-2</c:v>
                      </c:pt>
                      <c:pt idx="1597">
                        <c:v>6.5513507026526738E-2</c:v>
                      </c:pt>
                      <c:pt idx="1598">
                        <c:v>6.5340811889886663E-2</c:v>
                      </c:pt>
                      <c:pt idx="1599">
                        <c:v>6.491126361108758E-2</c:v>
                      </c:pt>
                      <c:pt idx="1600">
                        <c:v>6.4410315886482758E-2</c:v>
                      </c:pt>
                      <c:pt idx="1601">
                        <c:v>6.4111656489871716E-2</c:v>
                      </c:pt>
                      <c:pt idx="1602">
                        <c:v>6.3635059128044874E-2</c:v>
                      </c:pt>
                      <c:pt idx="1603">
                        <c:v>6.3197328400023581E-2</c:v>
                      </c:pt>
                      <c:pt idx="1604">
                        <c:v>6.2791751666908854E-2</c:v>
                      </c:pt>
                      <c:pt idx="1605">
                        <c:v>6.2399069867661E-2</c:v>
                      </c:pt>
                      <c:pt idx="1606">
                        <c:v>6.1992205156427969E-2</c:v>
                      </c:pt>
                      <c:pt idx="1607">
                        <c:v>6.1626237538622293E-2</c:v>
                      </c:pt>
                      <c:pt idx="1608">
                        <c:v>6.1137518029799567E-2</c:v>
                      </c:pt>
                      <c:pt idx="1609">
                        <c:v>6.0691635157923536E-2</c:v>
                      </c:pt>
                      <c:pt idx="1610">
                        <c:v>6.0484361596977704E-2</c:v>
                      </c:pt>
                      <c:pt idx="1611">
                        <c:v>6.0200779120692792E-2</c:v>
                      </c:pt>
                      <c:pt idx="1612">
                        <c:v>5.991825733227002E-2</c:v>
                      </c:pt>
                      <c:pt idx="1613">
                        <c:v>5.9481541834059619E-2</c:v>
                      </c:pt>
                      <c:pt idx="1614">
                        <c:v>5.9180170107058255E-2</c:v>
                      </c:pt>
                      <c:pt idx="1615">
                        <c:v>5.8992867783288126E-2</c:v>
                      </c:pt>
                      <c:pt idx="1616">
                        <c:v>5.8735499449881816E-2</c:v>
                      </c:pt>
                      <c:pt idx="1617">
                        <c:v>5.8460781293587637E-2</c:v>
                      </c:pt>
                      <c:pt idx="1618">
                        <c:v>5.8093586308398629E-2</c:v>
                      </c:pt>
                      <c:pt idx="1619">
                        <c:v>5.767813002548227E-2</c:v>
                      </c:pt>
                      <c:pt idx="1620">
                        <c:v>5.7581107391463972E-2</c:v>
                      </c:pt>
                      <c:pt idx="1621">
                        <c:v>5.7429853302322857E-2</c:v>
                      </c:pt>
                      <c:pt idx="1622">
                        <c:v>5.7190395441102958E-2</c:v>
                      </c:pt>
                      <c:pt idx="1623">
                        <c:v>5.6880371531683273E-2</c:v>
                      </c:pt>
                      <c:pt idx="1624">
                        <c:v>5.656907479682903E-2</c:v>
                      </c:pt>
                      <c:pt idx="1625">
                        <c:v>5.6371029220283801E-2</c:v>
                      </c:pt>
                      <c:pt idx="1626">
                        <c:v>5.6060747715240465E-2</c:v>
                      </c:pt>
                      <c:pt idx="1627">
                        <c:v>5.5420289231396781E-2</c:v>
                      </c:pt>
                      <c:pt idx="1628">
                        <c:v>5.5029804571291932E-2</c:v>
                      </c:pt>
                      <c:pt idx="1629">
                        <c:v>5.4860549093861934E-2</c:v>
                      </c:pt>
                      <c:pt idx="1630">
                        <c:v>5.4451259953229719E-2</c:v>
                      </c:pt>
                      <c:pt idx="1631">
                        <c:v>5.4017044647837228E-2</c:v>
                      </c:pt>
                      <c:pt idx="1632">
                        <c:v>5.369921710628895E-2</c:v>
                      </c:pt>
                      <c:pt idx="1633">
                        <c:v>5.3251106789902435E-2</c:v>
                      </c:pt>
                      <c:pt idx="1634">
                        <c:v>5.3015512863037462E-2</c:v>
                      </c:pt>
                      <c:pt idx="1635">
                        <c:v>5.2629013358757512E-2</c:v>
                      </c:pt>
                      <c:pt idx="1636">
                        <c:v>5.2033846246627199E-2</c:v>
                      </c:pt>
                      <c:pt idx="1637">
                        <c:v>5.1695501971288388E-2</c:v>
                      </c:pt>
                      <c:pt idx="1638">
                        <c:v>5.1381250463103892E-2</c:v>
                      </c:pt>
                      <c:pt idx="1639">
                        <c:v>5.0777991817853828E-2</c:v>
                      </c:pt>
                      <c:pt idx="1640">
                        <c:v>5.04372079604321E-2</c:v>
                      </c:pt>
                      <c:pt idx="1641">
                        <c:v>5.0063497321232803E-2</c:v>
                      </c:pt>
                      <c:pt idx="1642">
                        <c:v>4.9678573696062316E-2</c:v>
                      </c:pt>
                      <c:pt idx="1643">
                        <c:v>4.9269526998370027E-2</c:v>
                      </c:pt>
                      <c:pt idx="1644">
                        <c:v>4.8752987162191751E-2</c:v>
                      </c:pt>
                      <c:pt idx="1645">
                        <c:v>4.8122877961345803E-2</c:v>
                      </c:pt>
                      <c:pt idx="1646">
                        <c:v>4.7916968141937001E-2</c:v>
                      </c:pt>
                      <c:pt idx="1647">
                        <c:v>4.7554622015546347E-2</c:v>
                      </c:pt>
                      <c:pt idx="1648">
                        <c:v>4.7370047174850299E-2</c:v>
                      </c:pt>
                      <c:pt idx="1649">
                        <c:v>4.7115239644996865E-2</c:v>
                      </c:pt>
                      <c:pt idx="1650">
                        <c:v>4.6707086955645516E-2</c:v>
                      </c:pt>
                      <c:pt idx="1651">
                        <c:v>4.6487448804763881E-2</c:v>
                      </c:pt>
                      <c:pt idx="1652">
                        <c:v>4.6396759992550933E-2</c:v>
                      </c:pt>
                      <c:pt idx="1653">
                        <c:v>4.6012200031790323E-2</c:v>
                      </c:pt>
                      <c:pt idx="1654">
                        <c:v>4.5697539401144717E-2</c:v>
                      </c:pt>
                      <c:pt idx="1655">
                        <c:v>4.5223063415042161E-2</c:v>
                      </c:pt>
                      <c:pt idx="1656">
                        <c:v>4.4859020188072078E-2</c:v>
                      </c:pt>
                      <c:pt idx="1657">
                        <c:v>4.4826441918020647E-2</c:v>
                      </c:pt>
                      <c:pt idx="1658">
                        <c:v>4.445861052011435E-2</c:v>
                      </c:pt>
                      <c:pt idx="1659">
                        <c:v>4.4224895526033745E-2</c:v>
                      </c:pt>
                      <c:pt idx="1660">
                        <c:v>4.3920205361292257E-2</c:v>
                      </c:pt>
                      <c:pt idx="1661">
                        <c:v>4.3692202928983466E-2</c:v>
                      </c:pt>
                      <c:pt idx="1662">
                        <c:v>4.3455427092786394E-2</c:v>
                      </c:pt>
                      <c:pt idx="1663">
                        <c:v>4.3351449376929217E-2</c:v>
                      </c:pt>
                      <c:pt idx="1664">
                        <c:v>4.2944902872054824E-2</c:v>
                      </c:pt>
                      <c:pt idx="1665">
                        <c:v>4.2807468030489015E-2</c:v>
                      </c:pt>
                      <c:pt idx="1666">
                        <c:v>4.2359827447298583E-2</c:v>
                      </c:pt>
                      <c:pt idx="1667">
                        <c:v>4.2196890638990188E-2</c:v>
                      </c:pt>
                      <c:pt idx="1668">
                        <c:v>4.200602743454003E-2</c:v>
                      </c:pt>
                      <c:pt idx="1669">
                        <c:v>4.1790874478046865E-2</c:v>
                      </c:pt>
                      <c:pt idx="1670">
                        <c:v>4.1361841390495112E-2</c:v>
                      </c:pt>
                      <c:pt idx="1671">
                        <c:v>4.1057651264317201E-2</c:v>
                      </c:pt>
                      <c:pt idx="1672">
                        <c:v>4.0844634836232067E-2</c:v>
                      </c:pt>
                      <c:pt idx="1673">
                        <c:v>4.079250960414977E-2</c:v>
                      </c:pt>
                      <c:pt idx="1674">
                        <c:v>4.0390675583920031E-2</c:v>
                      </c:pt>
                      <c:pt idx="1675">
                        <c:v>3.9926336743242773E-2</c:v>
                      </c:pt>
                      <c:pt idx="1676">
                        <c:v>3.9617252300215268E-2</c:v>
                      </c:pt>
                      <c:pt idx="1677">
                        <c:v>3.9427146729952352E-2</c:v>
                      </c:pt>
                      <c:pt idx="1678">
                        <c:v>3.9234934936648903E-2</c:v>
                      </c:pt>
                      <c:pt idx="1679">
                        <c:v>3.889296916989507E-2</c:v>
                      </c:pt>
                      <c:pt idx="1680">
                        <c:v>3.8494711183029114E-2</c:v>
                      </c:pt>
                      <c:pt idx="1681">
                        <c:v>3.8258026262934522E-2</c:v>
                      </c:pt>
                      <c:pt idx="1682">
                        <c:v>3.787576951010313E-2</c:v>
                      </c:pt>
                      <c:pt idx="1683">
                        <c:v>3.7608642848365119E-2</c:v>
                      </c:pt>
                      <c:pt idx="1684">
                        <c:v>3.7205596613435796E-2</c:v>
                      </c:pt>
                      <c:pt idx="1685">
                        <c:v>3.6782776126219434E-2</c:v>
                      </c:pt>
                      <c:pt idx="1686">
                        <c:v>3.6232597332127581E-2</c:v>
                      </c:pt>
                      <c:pt idx="1687">
                        <c:v>3.601621700825109E-2</c:v>
                      </c:pt>
                      <c:pt idx="1688">
                        <c:v>3.5665189936617839E-2</c:v>
                      </c:pt>
                      <c:pt idx="1689">
                        <c:v>3.5624338301241718E-2</c:v>
                      </c:pt>
                      <c:pt idx="1690">
                        <c:v>3.5278948027961554E-2</c:v>
                      </c:pt>
                      <c:pt idx="1691">
                        <c:v>3.4824503889769674E-2</c:v>
                      </c:pt>
                      <c:pt idx="1692">
                        <c:v>3.4608032649790718E-2</c:v>
                      </c:pt>
                      <c:pt idx="1693">
                        <c:v>3.4352512943801268E-2</c:v>
                      </c:pt>
                      <c:pt idx="1694">
                        <c:v>3.3876309551751797E-2</c:v>
                      </c:pt>
                      <c:pt idx="1695">
                        <c:v>3.3487400770756411E-2</c:v>
                      </c:pt>
                      <c:pt idx="1696">
                        <c:v>3.3048836645129143E-2</c:v>
                      </c:pt>
                      <c:pt idx="1697">
                        <c:v>3.2765602680570362E-2</c:v>
                      </c:pt>
                      <c:pt idx="1698">
                        <c:v>3.2424591532892462E-2</c:v>
                      </c:pt>
                      <c:pt idx="1699">
                        <c:v>3.1990361074816225E-2</c:v>
                      </c:pt>
                      <c:pt idx="1700">
                        <c:v>3.174572099575558E-2</c:v>
                      </c:pt>
                      <c:pt idx="1701">
                        <c:v>3.1568646733513235E-2</c:v>
                      </c:pt>
                      <c:pt idx="1702">
                        <c:v>3.1216301378394182E-2</c:v>
                      </c:pt>
                      <c:pt idx="1703">
                        <c:v>3.0733582332334416E-2</c:v>
                      </c:pt>
                      <c:pt idx="1704">
                        <c:v>3.0419467198303626E-2</c:v>
                      </c:pt>
                      <c:pt idx="1705">
                        <c:v>3.026103073706745E-2</c:v>
                      </c:pt>
                      <c:pt idx="1706">
                        <c:v>3.0075486124611729E-2</c:v>
                      </c:pt>
                      <c:pt idx="1707">
                        <c:v>2.9692880860054206E-2</c:v>
                      </c:pt>
                      <c:pt idx="1708">
                        <c:v>2.9111108720354339E-2</c:v>
                      </c:pt>
                      <c:pt idx="1709">
                        <c:v>2.88686657804367E-2</c:v>
                      </c:pt>
                      <c:pt idx="1710">
                        <c:v>2.8569385123792122E-2</c:v>
                      </c:pt>
                      <c:pt idx="1711">
                        <c:v>2.8232631880246523E-2</c:v>
                      </c:pt>
                      <c:pt idx="1712">
                        <c:v>2.7785658015140862E-2</c:v>
                      </c:pt>
                      <c:pt idx="1713">
                        <c:v>2.7258693132546127E-2</c:v>
                      </c:pt>
                      <c:pt idx="1714">
                        <c:v>2.6942835439884679E-2</c:v>
                      </c:pt>
                      <c:pt idx="1715">
                        <c:v>2.6972958975169447E-2</c:v>
                      </c:pt>
                      <c:pt idx="1716">
                        <c:v>2.6578913434384562E-2</c:v>
                      </c:pt>
                      <c:pt idx="1717">
                        <c:v>2.6428553353584391E-2</c:v>
                      </c:pt>
                      <c:pt idx="1718">
                        <c:v>2.6061070467404225E-2</c:v>
                      </c:pt>
                      <c:pt idx="1719">
                        <c:v>2.5855251564097896E-2</c:v>
                      </c:pt>
                      <c:pt idx="1720">
                        <c:v>2.5574411723570802E-2</c:v>
                      </c:pt>
                      <c:pt idx="1721">
                        <c:v>2.5356697963524761E-2</c:v>
                      </c:pt>
                      <c:pt idx="1722">
                        <c:v>2.4848734546346073E-2</c:v>
                      </c:pt>
                      <c:pt idx="1723">
                        <c:v>2.4584789948194487E-2</c:v>
                      </c:pt>
                      <c:pt idx="1724">
                        <c:v>2.4283660664133035E-2</c:v>
                      </c:pt>
                      <c:pt idx="1725">
                        <c:v>2.4035974895639679E-2</c:v>
                      </c:pt>
                      <c:pt idx="1726">
                        <c:v>2.3588137327560561E-2</c:v>
                      </c:pt>
                      <c:pt idx="1727">
                        <c:v>2.3230367311660852E-2</c:v>
                      </c:pt>
                      <c:pt idx="1728">
                        <c:v>2.3007122822047942E-2</c:v>
                      </c:pt>
                      <c:pt idx="1729">
                        <c:v>2.2703947925680933E-2</c:v>
                      </c:pt>
                      <c:pt idx="1730">
                        <c:v>2.2558876131507716E-2</c:v>
                      </c:pt>
                      <c:pt idx="1731">
                        <c:v>2.2324297434453657E-2</c:v>
                      </c:pt>
                      <c:pt idx="1732">
                        <c:v>2.2104310771845888E-2</c:v>
                      </c:pt>
                      <c:pt idx="1733">
                        <c:v>2.180596958159349E-2</c:v>
                      </c:pt>
                      <c:pt idx="1734">
                        <c:v>2.167400485885957E-2</c:v>
                      </c:pt>
                      <c:pt idx="1735">
                        <c:v>2.1266291597336826E-2</c:v>
                      </c:pt>
                      <c:pt idx="1736">
                        <c:v>2.1096945203804351E-2</c:v>
                      </c:pt>
                      <c:pt idx="1737">
                        <c:v>2.0642031332416391E-2</c:v>
                      </c:pt>
                      <c:pt idx="1738">
                        <c:v>2.0160706333261155E-2</c:v>
                      </c:pt>
                      <c:pt idx="1739">
                        <c:v>1.9625195337034326E-2</c:v>
                      </c:pt>
                      <c:pt idx="1740">
                        <c:v>1.9370690860855782E-2</c:v>
                      </c:pt>
                      <c:pt idx="1741">
                        <c:v>1.8985661166899086E-2</c:v>
                      </c:pt>
                      <c:pt idx="1742">
                        <c:v>1.870601838838783E-2</c:v>
                      </c:pt>
                      <c:pt idx="1743">
                        <c:v>1.8155172876211208E-2</c:v>
                      </c:pt>
                      <c:pt idx="1744">
                        <c:v>1.7956248444008786E-2</c:v>
                      </c:pt>
                      <c:pt idx="1745">
                        <c:v>1.7697334536860492E-2</c:v>
                      </c:pt>
                      <c:pt idx="1746">
                        <c:v>1.7568082144516901E-2</c:v>
                      </c:pt>
                      <c:pt idx="1747">
                        <c:v>1.7299000786575813E-2</c:v>
                      </c:pt>
                      <c:pt idx="1748">
                        <c:v>1.7012312010123206E-2</c:v>
                      </c:pt>
                      <c:pt idx="1749">
                        <c:v>1.6664330627922667E-2</c:v>
                      </c:pt>
                      <c:pt idx="1750">
                        <c:v>1.647816475543341E-2</c:v>
                      </c:pt>
                      <c:pt idx="1751">
                        <c:v>1.6097953614907574E-2</c:v>
                      </c:pt>
                      <c:pt idx="1752">
                        <c:v>1.5765655260382958E-2</c:v>
                      </c:pt>
                      <c:pt idx="1753">
                        <c:v>1.5411461277847033E-2</c:v>
                      </c:pt>
                      <c:pt idx="1754">
                        <c:v>1.5064637560684603E-2</c:v>
                      </c:pt>
                      <c:pt idx="1755">
                        <c:v>1.4795965325204625E-2</c:v>
                      </c:pt>
                      <c:pt idx="1756">
                        <c:v>1.4472885863470378E-2</c:v>
                      </c:pt>
                      <c:pt idx="1757">
                        <c:v>1.4143483186809407E-2</c:v>
                      </c:pt>
                      <c:pt idx="1758">
                        <c:v>1.3867251277409121E-2</c:v>
                      </c:pt>
                      <c:pt idx="1759">
                        <c:v>1.3626172079028519E-2</c:v>
                      </c:pt>
                      <c:pt idx="1760">
                        <c:v>1.3471911697432422E-2</c:v>
                      </c:pt>
                      <c:pt idx="1761">
                        <c:v>1.3348350653103396E-2</c:v>
                      </c:pt>
                      <c:pt idx="1762">
                        <c:v>1.3097414633946768E-2</c:v>
                      </c:pt>
                      <c:pt idx="1763">
                        <c:v>1.2726810294915169E-2</c:v>
                      </c:pt>
                      <c:pt idx="1764">
                        <c:v>1.2628708789814244E-2</c:v>
                      </c:pt>
                      <c:pt idx="1765">
                        <c:v>1.2604370549183262E-2</c:v>
                      </c:pt>
                      <c:pt idx="1766">
                        <c:v>1.2443370253857456E-2</c:v>
                      </c:pt>
                      <c:pt idx="1767">
                        <c:v>1.219294184960628E-2</c:v>
                      </c:pt>
                      <c:pt idx="1768">
                        <c:v>1.1979207184311638E-2</c:v>
                      </c:pt>
                      <c:pt idx="1769">
                        <c:v>1.1797144658580488E-2</c:v>
                      </c:pt>
                      <c:pt idx="1770">
                        <c:v>1.1951512624231171E-2</c:v>
                      </c:pt>
                      <c:pt idx="1771">
                        <c:v>1.1845239276786648E-2</c:v>
                      </c:pt>
                      <c:pt idx="1772">
                        <c:v>1.170966670005308E-2</c:v>
                      </c:pt>
                      <c:pt idx="1773">
                        <c:v>1.1722978332722931E-2</c:v>
                      </c:pt>
                      <c:pt idx="1774">
                        <c:v>1.1593059222294567E-2</c:v>
                      </c:pt>
                      <c:pt idx="1775">
                        <c:v>1.1464881155228486E-2</c:v>
                      </c:pt>
                      <c:pt idx="1776">
                        <c:v>1.1482793142683275E-2</c:v>
                      </c:pt>
                      <c:pt idx="1777">
                        <c:v>1.1322894447465721E-2</c:v>
                      </c:pt>
                      <c:pt idx="1778">
                        <c:v>1.1191096404252993E-2</c:v>
                      </c:pt>
                      <c:pt idx="1779">
                        <c:v>1.0997616331320096E-2</c:v>
                      </c:pt>
                      <c:pt idx="1780">
                        <c:v>1.0781705740639694E-2</c:v>
                      </c:pt>
                      <c:pt idx="1781">
                        <c:v>1.0662114699451821E-2</c:v>
                      </c:pt>
                      <c:pt idx="1782">
                        <c:v>1.0609624287691277E-2</c:v>
                      </c:pt>
                      <c:pt idx="1783">
                        <c:v>1.0474359310437728E-2</c:v>
                      </c:pt>
                      <c:pt idx="1784">
                        <c:v>1.0377927631085488E-2</c:v>
                      </c:pt>
                      <c:pt idx="1785">
                        <c:v>1.0242674775978934E-2</c:v>
                      </c:pt>
                      <c:pt idx="1786">
                        <c:v>1.0195981781019171E-2</c:v>
                      </c:pt>
                      <c:pt idx="1787">
                        <c:v>1.0105041434256066E-2</c:v>
                      </c:pt>
                      <c:pt idx="1788">
                        <c:v>1.0134898282306924E-2</c:v>
                      </c:pt>
                      <c:pt idx="1789">
                        <c:v>1.0152743597953236E-2</c:v>
                      </c:pt>
                      <c:pt idx="1790">
                        <c:v>1.0174196767599198E-2</c:v>
                      </c:pt>
                      <c:pt idx="1791">
                        <c:v>1.0153345159497907E-2</c:v>
                      </c:pt>
                      <c:pt idx="1792">
                        <c:v>1.0152466303840705E-2</c:v>
                      </c:pt>
                      <c:pt idx="1793">
                        <c:v>9.9659428280150699E-3</c:v>
                      </c:pt>
                      <c:pt idx="1794">
                        <c:v>9.9583286044332801E-3</c:v>
                      </c:pt>
                      <c:pt idx="1795">
                        <c:v>9.9079656294705151E-3</c:v>
                      </c:pt>
                      <c:pt idx="1796">
                        <c:v>9.8308021027682293E-3</c:v>
                      </c:pt>
                      <c:pt idx="1797">
                        <c:v>9.6871743593558955E-3</c:v>
                      </c:pt>
                      <c:pt idx="1798">
                        <c:v>9.6211132040334608E-3</c:v>
                      </c:pt>
                      <c:pt idx="1799">
                        <c:v>9.5397357159817311E-3</c:v>
                      </c:pt>
                      <c:pt idx="1800">
                        <c:v>9.5958279206684264E-3</c:v>
                      </c:pt>
                      <c:pt idx="1801">
                        <c:v>9.525884647770563E-3</c:v>
                      </c:pt>
                      <c:pt idx="1802">
                        <c:v>9.4736397094866854E-3</c:v>
                      </c:pt>
                      <c:pt idx="1803">
                        <c:v>9.3942547993474037E-3</c:v>
                      </c:pt>
                      <c:pt idx="1804">
                        <c:v>9.4530926703286656E-3</c:v>
                      </c:pt>
                      <c:pt idx="1805">
                        <c:v>9.4537275677775753E-3</c:v>
                      </c:pt>
                      <c:pt idx="1806">
                        <c:v>9.381755350526275E-3</c:v>
                      </c:pt>
                      <c:pt idx="1807">
                        <c:v>9.3523500524510146E-3</c:v>
                      </c:pt>
                      <c:pt idx="1808">
                        <c:v>9.2763699503492017E-3</c:v>
                      </c:pt>
                      <c:pt idx="1809">
                        <c:v>9.0457430732157965E-3</c:v>
                      </c:pt>
                      <c:pt idx="1810">
                        <c:v>8.8753284154793142E-3</c:v>
                      </c:pt>
                      <c:pt idx="1811">
                        <c:v>8.7131962146777681E-3</c:v>
                      </c:pt>
                      <c:pt idx="1812">
                        <c:v>8.613496101441763E-3</c:v>
                      </c:pt>
                      <c:pt idx="1813">
                        <c:v>8.6367797152841035E-3</c:v>
                      </c:pt>
                      <c:pt idx="1814">
                        <c:v>8.5540309093534647E-3</c:v>
                      </c:pt>
                      <c:pt idx="1815">
                        <c:v>8.4656089386287506E-3</c:v>
                      </c:pt>
                      <c:pt idx="1816">
                        <c:v>8.4676439440556864E-3</c:v>
                      </c:pt>
                      <c:pt idx="1817">
                        <c:v>8.4539731927810793E-3</c:v>
                      </c:pt>
                      <c:pt idx="1818">
                        <c:v>8.3673665135690009E-3</c:v>
                      </c:pt>
                      <c:pt idx="1819">
                        <c:v>8.3144124296858635E-3</c:v>
                      </c:pt>
                      <c:pt idx="1820">
                        <c:v>8.3456496872258788E-3</c:v>
                      </c:pt>
                      <c:pt idx="1821">
                        <c:v>8.2848828796038953E-3</c:v>
                      </c:pt>
                      <c:pt idx="1822">
                        <c:v>8.1936440249710165E-3</c:v>
                      </c:pt>
                      <c:pt idx="1823">
                        <c:v>8.1178563619527626E-3</c:v>
                      </c:pt>
                      <c:pt idx="1824">
                        <c:v>8.2381080601519104E-3</c:v>
                      </c:pt>
                      <c:pt idx="1825">
                        <c:v>8.2030796011389358E-3</c:v>
                      </c:pt>
                      <c:pt idx="1826">
                        <c:v>8.154969830249029E-3</c:v>
                      </c:pt>
                      <c:pt idx="1827">
                        <c:v>8.0126391565652558E-3</c:v>
                      </c:pt>
                      <c:pt idx="1828">
                        <c:v>7.8356118676425196E-3</c:v>
                      </c:pt>
                      <c:pt idx="1829">
                        <c:v>7.8234624458158979E-3</c:v>
                      </c:pt>
                      <c:pt idx="1830">
                        <c:v>7.8943815515469303E-3</c:v>
                      </c:pt>
                      <c:pt idx="1831">
                        <c:v>7.7487718371007704E-3</c:v>
                      </c:pt>
                      <c:pt idx="1832">
                        <c:v>7.665366919963979E-3</c:v>
                      </c:pt>
                      <c:pt idx="1833">
                        <c:v>7.4970524241945316E-3</c:v>
                      </c:pt>
                      <c:pt idx="1834">
                        <c:v>7.2600538435464183E-3</c:v>
                      </c:pt>
                      <c:pt idx="1835">
                        <c:v>7.1676255032395676E-3</c:v>
                      </c:pt>
                      <c:pt idx="1836">
                        <c:v>7.1685983055359871E-3</c:v>
                      </c:pt>
                      <c:pt idx="1837">
                        <c:v>6.9486298261487132E-3</c:v>
                      </c:pt>
                      <c:pt idx="1838">
                        <c:v>6.8294691211791938E-3</c:v>
                      </c:pt>
                      <c:pt idx="1839">
                        <c:v>6.735627035478948E-3</c:v>
                      </c:pt>
                      <c:pt idx="1840">
                        <c:v>6.587836849841904E-3</c:v>
                      </c:pt>
                      <c:pt idx="1841">
                        <c:v>6.7447822869975884E-3</c:v>
                      </c:pt>
                      <c:pt idx="1842">
                        <c:v>6.6432517295652036E-3</c:v>
                      </c:pt>
                      <c:pt idx="1843">
                        <c:v>6.37814189003364E-3</c:v>
                      </c:pt>
                      <c:pt idx="1844">
                        <c:v>6.2765976951858864E-3</c:v>
                      </c:pt>
                      <c:pt idx="1845">
                        <c:v>6.1973734034942995E-3</c:v>
                      </c:pt>
                      <c:pt idx="1846">
                        <c:v>6.2030692973139888E-3</c:v>
                      </c:pt>
                      <c:pt idx="1847">
                        <c:v>6.2245361043753219E-3</c:v>
                      </c:pt>
                      <c:pt idx="1848">
                        <c:v>6.0170610127356786E-3</c:v>
                      </c:pt>
                      <c:pt idx="1849">
                        <c:v>5.9953229726353134E-3</c:v>
                      </c:pt>
                      <c:pt idx="1850">
                        <c:v>6.010951450649755E-3</c:v>
                      </c:pt>
                      <c:pt idx="1851">
                        <c:v>5.9396035239687424E-3</c:v>
                      </c:pt>
                      <c:pt idx="1852">
                        <c:v>5.8489935057112735E-3</c:v>
                      </c:pt>
                      <c:pt idx="1853">
                        <c:v>5.6526223007198582E-3</c:v>
                      </c:pt>
                      <c:pt idx="1854">
                        <c:v>5.5714978624866671E-3</c:v>
                      </c:pt>
                      <c:pt idx="1855">
                        <c:v>5.5085990722617845E-3</c:v>
                      </c:pt>
                      <c:pt idx="1856">
                        <c:v>5.5779392683466033E-3</c:v>
                      </c:pt>
                      <c:pt idx="1857">
                        <c:v>5.5809152554340928E-3</c:v>
                      </c:pt>
                      <c:pt idx="1858">
                        <c:v>5.6434791713482141E-3</c:v>
                      </c:pt>
                      <c:pt idx="1859">
                        <c:v>5.6678204425159454E-3</c:v>
                      </c:pt>
                      <c:pt idx="1860">
                        <c:v>5.7794260193702813E-3</c:v>
                      </c:pt>
                      <c:pt idx="1861">
                        <c:v>5.8338468830399191E-3</c:v>
                      </c:pt>
                      <c:pt idx="1862">
                        <c:v>5.8210080141029054E-3</c:v>
                      </c:pt>
                      <c:pt idx="1863">
                        <c:v>5.7838066602409182E-3</c:v>
                      </c:pt>
                      <c:pt idx="1864">
                        <c:v>5.5275081063069862E-3</c:v>
                      </c:pt>
                      <c:pt idx="1865">
                        <c:v>5.522995637087769E-3</c:v>
                      </c:pt>
                      <c:pt idx="1866">
                        <c:v>5.4270488436153636E-3</c:v>
                      </c:pt>
                      <c:pt idx="1867">
                        <c:v>5.2709383193340212E-3</c:v>
                      </c:pt>
                      <c:pt idx="1868">
                        <c:v>5.0438298953661724E-3</c:v>
                      </c:pt>
                      <c:pt idx="1869">
                        <c:v>4.9011173740520289E-3</c:v>
                      </c:pt>
                      <c:pt idx="1870">
                        <c:v>4.7184926837539436E-3</c:v>
                      </c:pt>
                      <c:pt idx="1871">
                        <c:v>4.7708209617984172E-3</c:v>
                      </c:pt>
                      <c:pt idx="1872">
                        <c:v>4.5553134325056277E-3</c:v>
                      </c:pt>
                      <c:pt idx="1873">
                        <c:v>4.4686794784628081E-3</c:v>
                      </c:pt>
                      <c:pt idx="1874">
                        <c:v>4.3949904621432166E-3</c:v>
                      </c:pt>
                      <c:pt idx="1875">
                        <c:v>4.3308430907777586E-3</c:v>
                      </c:pt>
                      <c:pt idx="1876">
                        <c:v>4.211232351101016E-3</c:v>
                      </c:pt>
                      <c:pt idx="1877">
                        <c:v>4.2898065926599482E-3</c:v>
                      </c:pt>
                      <c:pt idx="1878">
                        <c:v>4.2813680630824401E-3</c:v>
                      </c:pt>
                      <c:pt idx="1879">
                        <c:v>4.523767060217219E-3</c:v>
                      </c:pt>
                      <c:pt idx="1880">
                        <c:v>4.4883734215259924E-3</c:v>
                      </c:pt>
                      <c:pt idx="1881">
                        <c:v>4.415113226156381E-3</c:v>
                      </c:pt>
                      <c:pt idx="1882">
                        <c:v>4.481206202114678E-3</c:v>
                      </c:pt>
                      <c:pt idx="1883">
                        <c:v>4.5873280227217523E-3</c:v>
                      </c:pt>
                      <c:pt idx="1884">
                        <c:v>4.4211455095552066E-3</c:v>
                      </c:pt>
                      <c:pt idx="1885">
                        <c:v>4.2760206809888826E-3</c:v>
                      </c:pt>
                      <c:pt idx="1886">
                        <c:v>3.9933928237798951E-3</c:v>
                      </c:pt>
                      <c:pt idx="1887">
                        <c:v>3.7937243948055993E-3</c:v>
                      </c:pt>
                      <c:pt idx="1888">
                        <c:v>3.7974549855435817E-3</c:v>
                      </c:pt>
                      <c:pt idx="1889">
                        <c:v>3.7914666449276164E-3</c:v>
                      </c:pt>
                      <c:pt idx="1890">
                        <c:v>3.6763698897384661E-3</c:v>
                      </c:pt>
                      <c:pt idx="1891">
                        <c:v>3.6509482322197267E-3</c:v>
                      </c:pt>
                      <c:pt idx="1892">
                        <c:v>3.663135535755712E-3</c:v>
                      </c:pt>
                      <c:pt idx="1893">
                        <c:v>3.5481887921356356E-3</c:v>
                      </c:pt>
                      <c:pt idx="1894">
                        <c:v>3.569664690807215E-3</c:v>
                      </c:pt>
                      <c:pt idx="1895">
                        <c:v>3.7311453262077331E-3</c:v>
                      </c:pt>
                      <c:pt idx="1896">
                        <c:v>3.6611096219390251E-3</c:v>
                      </c:pt>
                      <c:pt idx="1897">
                        <c:v>3.6625703406520291E-3</c:v>
                      </c:pt>
                      <c:pt idx="1898">
                        <c:v>3.636907755461747E-3</c:v>
                      </c:pt>
                      <c:pt idx="1899">
                        <c:v>3.8628615449282375E-3</c:v>
                      </c:pt>
                      <c:pt idx="1900">
                        <c:v>3.9589522888962185E-3</c:v>
                      </c:pt>
                      <c:pt idx="1901">
                        <c:v>3.9851012752347113E-3</c:v>
                      </c:pt>
                      <c:pt idx="1902">
                        <c:v>3.7969564622483765E-3</c:v>
                      </c:pt>
                      <c:pt idx="1903">
                        <c:v>3.8235448764154687E-3</c:v>
                      </c:pt>
                      <c:pt idx="1904">
                        <c:v>3.8320394709228335E-3</c:v>
                      </c:pt>
                      <c:pt idx="1905">
                        <c:v>3.7634038746321495E-3</c:v>
                      </c:pt>
                      <c:pt idx="1906">
                        <c:v>3.4591213170833933E-3</c:v>
                      </c:pt>
                      <c:pt idx="1907">
                        <c:v>3.2948919848515587E-3</c:v>
                      </c:pt>
                      <c:pt idx="1908">
                        <c:v>3.1180071311560239E-3</c:v>
                      </c:pt>
                      <c:pt idx="1909">
                        <c:v>3.3106613828248264E-3</c:v>
                      </c:pt>
                      <c:pt idx="1910">
                        <c:v>3.2411514766820652E-3</c:v>
                      </c:pt>
                      <c:pt idx="1911">
                        <c:v>3.2334766423652976E-3</c:v>
                      </c:pt>
                      <c:pt idx="1912">
                        <c:v>3.1619726430417135E-3</c:v>
                      </c:pt>
                      <c:pt idx="1913">
                        <c:v>3.240704472511592E-3</c:v>
                      </c:pt>
                      <c:pt idx="1914">
                        <c:v>3.3599530630468318E-3</c:v>
                      </c:pt>
                      <c:pt idx="1915">
                        <c:v>3.2820182647419322E-3</c:v>
                      </c:pt>
                      <c:pt idx="1916">
                        <c:v>2.8595811404243145E-3</c:v>
                      </c:pt>
                      <c:pt idx="1917">
                        <c:v>2.9307896624148739E-3</c:v>
                      </c:pt>
                      <c:pt idx="1918">
                        <c:v>2.6977792681284057E-3</c:v>
                      </c:pt>
                      <c:pt idx="1919">
                        <c:v>2.8219858167849612E-3</c:v>
                      </c:pt>
                      <c:pt idx="1920">
                        <c:v>2.6651570552941126E-3</c:v>
                      </c:pt>
                      <c:pt idx="1921">
                        <c:v>2.6754214832628758E-3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3C9F-4EE7-9EF1-657499297FF2}"/>
                  </c:ext>
                </c:extLst>
              </c15:ser>
            </c15:filteredScatterSeries>
            <c15:filteredScatterSeries>
              <c15:ser>
                <c:idx val="14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Sheet1!$BD$2</c15:sqref>
                        </c15:formulaRef>
                      </c:ext>
                    </c:extLst>
                    <c:strCache>
                      <c:ptCount val="1"/>
                      <c:pt idx="0">
                        <c:v>Sun shadow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Sheet1!$BD$3:$BD$1926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7.6459409436487377E-3</c:v>
                      </c:pt>
                      <c:pt idx="1">
                        <c:v>7.6459409436487377E-3</c:v>
                      </c:pt>
                      <c:pt idx="2">
                        <c:v>2.8406332754349495E-3</c:v>
                      </c:pt>
                      <c:pt idx="3">
                        <c:v>7.5315777784105472E-3</c:v>
                      </c:pt>
                      <c:pt idx="4">
                        <c:v>7.4180312651271393E-3</c:v>
                      </c:pt>
                      <c:pt idx="5">
                        <c:v>7.1506455195193492E-3</c:v>
                      </c:pt>
                      <c:pt idx="6">
                        <c:v>7.1193587516728829E-3</c:v>
                      </c:pt>
                      <c:pt idx="7">
                        <c:v>6.9680719838264189E-3</c:v>
                      </c:pt>
                      <c:pt idx="8">
                        <c:v>7.0198593354024886E-3</c:v>
                      </c:pt>
                      <c:pt idx="9">
                        <c:v>7.0291557276687833E-3</c:v>
                      </c:pt>
                      <c:pt idx="10">
                        <c:v>6.9089575443492127E-3</c:v>
                      </c:pt>
                      <c:pt idx="11">
                        <c:v>7.0660121301859393E-3</c:v>
                      </c:pt>
                      <c:pt idx="12">
                        <c:v>7.2157942993821009E-3</c:v>
                      </c:pt>
                      <c:pt idx="13">
                        <c:v>7.3676482815569922E-3</c:v>
                      </c:pt>
                      <c:pt idx="14">
                        <c:v>7.5970887553745842E-3</c:v>
                      </c:pt>
                      <c:pt idx="15">
                        <c:v>7.6655314786867514E-3</c:v>
                      </c:pt>
                      <c:pt idx="16">
                        <c:v>7.6462131609669973E-3</c:v>
                      </c:pt>
                      <c:pt idx="17">
                        <c:v>7.6793177482274546E-3</c:v>
                      </c:pt>
                      <c:pt idx="18">
                        <c:v>7.6077986275235616E-3</c:v>
                      </c:pt>
                      <c:pt idx="19">
                        <c:v>1.0479797260742049E-2</c:v>
                      </c:pt>
                      <c:pt idx="20">
                        <c:v>2.078292662091745E-2</c:v>
                      </c:pt>
                      <c:pt idx="21">
                        <c:v>3.1456032347162509E-2</c:v>
                      </c:pt>
                      <c:pt idx="22">
                        <c:v>4.2569127822546203E-2</c:v>
                      </c:pt>
                      <c:pt idx="23">
                        <c:v>5.3880247159657162E-2</c:v>
                      </c:pt>
                      <c:pt idx="24">
                        <c:v>6.5520863350323186E-2</c:v>
                      </c:pt>
                      <c:pt idx="25">
                        <c:v>7.7529531023092915E-2</c:v>
                      </c:pt>
                      <c:pt idx="26">
                        <c:v>8.6854454853498103E-2</c:v>
                      </c:pt>
                      <c:pt idx="27">
                        <c:v>8.8661875338136048E-2</c:v>
                      </c:pt>
                      <c:pt idx="28">
                        <c:v>8.9874096642842904E-2</c:v>
                      </c:pt>
                      <c:pt idx="29">
                        <c:v>9.0736752185426692E-2</c:v>
                      </c:pt>
                      <c:pt idx="30">
                        <c:v>9.1679204988752525E-2</c:v>
                      </c:pt>
                      <c:pt idx="31">
                        <c:v>9.2886073065861774E-2</c:v>
                      </c:pt>
                      <c:pt idx="32">
                        <c:v>9.4028053190580607E-2</c:v>
                      </c:pt>
                      <c:pt idx="33">
                        <c:v>9.5409687063982451E-2</c:v>
                      </c:pt>
                      <c:pt idx="34">
                        <c:v>9.7149668270736636E-2</c:v>
                      </c:pt>
                      <c:pt idx="35">
                        <c:v>9.9593462228423357E-2</c:v>
                      </c:pt>
                      <c:pt idx="36">
                        <c:v>0.10183714798257354</c:v>
                      </c:pt>
                      <c:pt idx="37">
                        <c:v>0.10371044733619977</c:v>
                      </c:pt>
                      <c:pt idx="38">
                        <c:v>0.10439212961644694</c:v>
                      </c:pt>
                      <c:pt idx="39">
                        <c:v>0.10418903727327088</c:v>
                      </c:pt>
                      <c:pt idx="40">
                        <c:v>0.10327438708391469</c:v>
                      </c:pt>
                      <c:pt idx="41">
                        <c:v>0.10109177368376093</c:v>
                      </c:pt>
                      <c:pt idx="42">
                        <c:v>9.7970329451294164E-2</c:v>
                      </c:pt>
                      <c:pt idx="43">
                        <c:v>9.4500572339759115E-2</c:v>
                      </c:pt>
                      <c:pt idx="44">
                        <c:v>9.1065428970073178E-2</c:v>
                      </c:pt>
                      <c:pt idx="45">
                        <c:v>8.8033759503402711E-2</c:v>
                      </c:pt>
                      <c:pt idx="46">
                        <c:v>8.5694581280788176E-2</c:v>
                      </c:pt>
                      <c:pt idx="47">
                        <c:v>8.3859973233862004E-2</c:v>
                      </c:pt>
                      <c:pt idx="48">
                        <c:v>8.3411509439334827E-2</c:v>
                      </c:pt>
                      <c:pt idx="49">
                        <c:v>8.3790358495401354E-2</c:v>
                      </c:pt>
                      <c:pt idx="50">
                        <c:v>8.5024300236339306E-2</c:v>
                      </c:pt>
                      <c:pt idx="51">
                        <c:v>8.681183404994447E-2</c:v>
                      </c:pt>
                      <c:pt idx="52">
                        <c:v>8.8995301688544665E-2</c:v>
                      </c:pt>
                      <c:pt idx="53">
                        <c:v>9.1487605000142372E-2</c:v>
                      </c:pt>
                      <c:pt idx="54">
                        <c:v>9.4071129587972327E-2</c:v>
                      </c:pt>
                      <c:pt idx="55">
                        <c:v>9.5928938751103379E-2</c:v>
                      </c:pt>
                      <c:pt idx="56">
                        <c:v>9.7364025171559565E-2</c:v>
                      </c:pt>
                      <c:pt idx="57">
                        <c:v>9.8615928699564342E-2</c:v>
                      </c:pt>
                      <c:pt idx="58">
                        <c:v>9.9619431077194676E-2</c:v>
                      </c:pt>
                      <c:pt idx="59">
                        <c:v>0.10076871209316894</c:v>
                      </c:pt>
                      <c:pt idx="60">
                        <c:v>0.10152412084626555</c:v>
                      </c:pt>
                      <c:pt idx="61">
                        <c:v>0.10231301574646202</c:v>
                      </c:pt>
                      <c:pt idx="62">
                        <c:v>0.10399127537800051</c:v>
                      </c:pt>
                      <c:pt idx="63">
                        <c:v>0.1062247786098693</c:v>
                      </c:pt>
                      <c:pt idx="64">
                        <c:v>0.10896341011987813</c:v>
                      </c:pt>
                      <c:pt idx="65">
                        <c:v>0.11178780716990804</c:v>
                      </c:pt>
                      <c:pt idx="66">
                        <c:v>0.11490486631168313</c:v>
                      </c:pt>
                      <c:pt idx="67">
                        <c:v>0.1183887923915829</c:v>
                      </c:pt>
                      <c:pt idx="68">
                        <c:v>0.12166417039209546</c:v>
                      </c:pt>
                      <c:pt idx="69">
                        <c:v>0.12444602636749338</c:v>
                      </c:pt>
                      <c:pt idx="70">
                        <c:v>0.12645872604573025</c:v>
                      </c:pt>
                      <c:pt idx="71">
                        <c:v>0.12804123124234745</c:v>
                      </c:pt>
                      <c:pt idx="72">
                        <c:v>0.12952179731769128</c:v>
                      </c:pt>
                      <c:pt idx="73">
                        <c:v>0.13042672057860419</c:v>
                      </c:pt>
                      <c:pt idx="74">
                        <c:v>0.13150408610723541</c:v>
                      </c:pt>
                      <c:pt idx="75">
                        <c:v>0.13276756171872775</c:v>
                      </c:pt>
                      <c:pt idx="76">
                        <c:v>0.13402033087502491</c:v>
                      </c:pt>
                      <c:pt idx="77">
                        <c:v>0.13562071812978729</c:v>
                      </c:pt>
                      <c:pt idx="78">
                        <c:v>0.13718670804977362</c:v>
                      </c:pt>
                      <c:pt idx="79">
                        <c:v>0.1381525669865315</c:v>
                      </c:pt>
                      <c:pt idx="80">
                        <c:v>0.13890908055468551</c:v>
                      </c:pt>
                      <c:pt idx="81">
                        <c:v>0.13932492383040521</c:v>
                      </c:pt>
                      <c:pt idx="82">
                        <c:v>0.13885099234032861</c:v>
                      </c:pt>
                      <c:pt idx="83">
                        <c:v>0.13766473988439307</c:v>
                      </c:pt>
                      <c:pt idx="84">
                        <c:v>0.1360093396736809</c:v>
                      </c:pt>
                      <c:pt idx="85">
                        <c:v>0.13412967339616733</c:v>
                      </c:pt>
                      <c:pt idx="86">
                        <c:v>0.13227495088128932</c:v>
                      </c:pt>
                      <c:pt idx="87">
                        <c:v>0.13038845069620433</c:v>
                      </c:pt>
                      <c:pt idx="88">
                        <c:v>0.12842757481705058</c:v>
                      </c:pt>
                      <c:pt idx="89">
                        <c:v>0.12782584925538881</c:v>
                      </c:pt>
                      <c:pt idx="90">
                        <c:v>0.12811424015490189</c:v>
                      </c:pt>
                      <c:pt idx="91">
                        <c:v>0.12936530083430622</c:v>
                      </c:pt>
                      <c:pt idx="92">
                        <c:v>0.13153928073122811</c:v>
                      </c:pt>
                      <c:pt idx="93">
                        <c:v>0.1350393803923802</c:v>
                      </c:pt>
                      <c:pt idx="94">
                        <c:v>0.13935487912525982</c:v>
                      </c:pt>
                      <c:pt idx="95">
                        <c:v>0.14428599903186309</c:v>
                      </c:pt>
                      <c:pt idx="96">
                        <c:v>0.14924661863948291</c:v>
                      </c:pt>
                      <c:pt idx="97">
                        <c:v>0.15452968478601325</c:v>
                      </c:pt>
                      <c:pt idx="98">
                        <c:v>0.15944246704063328</c:v>
                      </c:pt>
                      <c:pt idx="99">
                        <c:v>0.16343825279763091</c:v>
                      </c:pt>
                      <c:pt idx="100">
                        <c:v>0.16575995899655457</c:v>
                      </c:pt>
                      <c:pt idx="101">
                        <c:v>0.16719769925111763</c:v>
                      </c:pt>
                      <c:pt idx="102">
                        <c:v>0.16774213388763917</c:v>
                      </c:pt>
                      <c:pt idx="103">
                        <c:v>0.16748529286141406</c:v>
                      </c:pt>
                      <c:pt idx="104">
                        <c:v>0.16626794612602863</c:v>
                      </c:pt>
                      <c:pt idx="105">
                        <c:v>0.16463999544406163</c:v>
                      </c:pt>
                      <c:pt idx="106">
                        <c:v>0.1624146473418947</c:v>
                      </c:pt>
                      <c:pt idx="107">
                        <c:v>0.16028075970272501</c:v>
                      </c:pt>
                      <c:pt idx="108">
                        <c:v>0.15698271590876733</c:v>
                      </c:pt>
                      <c:pt idx="109">
                        <c:v>0.15288795239044392</c:v>
                      </c:pt>
                      <c:pt idx="110">
                        <c:v>0.14794920128705261</c:v>
                      </c:pt>
                      <c:pt idx="111">
                        <c:v>0.1428763916968023</c:v>
                      </c:pt>
                      <c:pt idx="112">
                        <c:v>0.13794743586092997</c:v>
                      </c:pt>
                      <c:pt idx="113">
                        <c:v>0.13445348671659216</c:v>
                      </c:pt>
                      <c:pt idx="114">
                        <c:v>0.13270229790142088</c:v>
                      </c:pt>
                      <c:pt idx="115">
                        <c:v>0.13304080412312425</c:v>
                      </c:pt>
                      <c:pt idx="116">
                        <c:v>0.13532572111962185</c:v>
                      </c:pt>
                      <c:pt idx="117">
                        <c:v>0.13910487200660612</c:v>
                      </c:pt>
                      <c:pt idx="118">
                        <c:v>0.14383040519376977</c:v>
                      </c:pt>
                      <c:pt idx="119">
                        <c:v>0.14876277798342777</c:v>
                      </c:pt>
                      <c:pt idx="120">
                        <c:v>0.15310344827586209</c:v>
                      </c:pt>
                      <c:pt idx="121">
                        <c:v>0.15665161308693301</c:v>
                      </c:pt>
                      <c:pt idx="122">
                        <c:v>0.15951365357783537</c:v>
                      </c:pt>
                      <c:pt idx="123">
                        <c:v>0.16178513055610924</c:v>
                      </c:pt>
                      <c:pt idx="124">
                        <c:v>0.16385774082405535</c:v>
                      </c:pt>
                      <c:pt idx="125">
                        <c:v>0.16585244454568751</c:v>
                      </c:pt>
                      <c:pt idx="126">
                        <c:v>0.16839670833451978</c:v>
                      </c:pt>
                      <c:pt idx="127">
                        <c:v>0.17195102366240494</c:v>
                      </c:pt>
                      <c:pt idx="128">
                        <c:v>0.1759731199635525</c:v>
                      </c:pt>
                      <c:pt idx="129">
                        <c:v>0.18123397591047583</c:v>
                      </c:pt>
                      <c:pt idx="130">
                        <c:v>0.187338591645548</c:v>
                      </c:pt>
                      <c:pt idx="131">
                        <c:v>0.19379788718357585</c:v>
                      </c:pt>
                      <c:pt idx="132">
                        <c:v>0.20009818047210912</c:v>
                      </c:pt>
                      <c:pt idx="133">
                        <c:v>0.20552692274836981</c:v>
                      </c:pt>
                      <c:pt idx="134">
                        <c:v>0.20899296677012444</c:v>
                      </c:pt>
                      <c:pt idx="135">
                        <c:v>0.20980688516187818</c:v>
                      </c:pt>
                      <c:pt idx="136">
                        <c:v>0.20698003929496853</c:v>
                      </c:pt>
                      <c:pt idx="137">
                        <c:v>0.20100469831145534</c:v>
                      </c:pt>
                      <c:pt idx="138">
                        <c:v>0.19361861100828612</c:v>
                      </c:pt>
                      <c:pt idx="139">
                        <c:v>0.18531097126911358</c:v>
                      </c:pt>
                      <c:pt idx="140">
                        <c:v>0.17819550670577181</c:v>
                      </c:pt>
                      <c:pt idx="141">
                        <c:v>0.1739475497593895</c:v>
                      </c:pt>
                      <c:pt idx="142">
                        <c:v>0.17330937669068028</c:v>
                      </c:pt>
                      <c:pt idx="143">
                        <c:v>0.17673145590705885</c:v>
                      </c:pt>
                      <c:pt idx="144">
                        <c:v>0.18260201030781059</c:v>
                      </c:pt>
                      <c:pt idx="145">
                        <c:v>0.18858726045730231</c:v>
                      </c:pt>
                      <c:pt idx="146">
                        <c:v>0.19382852586918764</c:v>
                      </c:pt>
                      <c:pt idx="147">
                        <c:v>0.19703305902787666</c:v>
                      </c:pt>
                      <c:pt idx="148">
                        <c:v>0.19867365243885077</c:v>
                      </c:pt>
                      <c:pt idx="149">
                        <c:v>0.19970488909137504</c:v>
                      </c:pt>
                      <c:pt idx="150">
                        <c:v>0.20147282098009625</c:v>
                      </c:pt>
                      <c:pt idx="151">
                        <c:v>0.20567259887810016</c:v>
                      </c:pt>
                      <c:pt idx="152">
                        <c:v>0.21374116575073324</c:v>
                      </c:pt>
                      <c:pt idx="153">
                        <c:v>0.22597499928813461</c:v>
                      </c:pt>
                      <c:pt idx="154">
                        <c:v>0.24071778809191605</c:v>
                      </c:pt>
                      <c:pt idx="155">
                        <c:v>0.25590785614624562</c:v>
                      </c:pt>
                      <c:pt idx="156">
                        <c:v>0.27154953159258521</c:v>
                      </c:pt>
                      <c:pt idx="157">
                        <c:v>0.2856746490503716</c:v>
                      </c:pt>
                      <c:pt idx="158">
                        <c:v>0.29782305874313048</c:v>
                      </c:pt>
                      <c:pt idx="159">
                        <c:v>0.30681522822403828</c:v>
                      </c:pt>
                      <c:pt idx="160">
                        <c:v>0.313776588171645</c:v>
                      </c:pt>
                      <c:pt idx="161">
                        <c:v>0.3196711751473561</c:v>
                      </c:pt>
                      <c:pt idx="162">
                        <c:v>0.32460491471852843</c:v>
                      </c:pt>
                      <c:pt idx="163">
                        <c:v>0.32834488453543664</c:v>
                      </c:pt>
                      <c:pt idx="164">
                        <c:v>0.33084074147897152</c:v>
                      </c:pt>
                      <c:pt idx="165">
                        <c:v>0.33226788917679884</c:v>
                      </c:pt>
                      <c:pt idx="166">
                        <c:v>0.33326336171303284</c:v>
                      </c:pt>
                      <c:pt idx="167">
                        <c:v>0.33350072610267945</c:v>
                      </c:pt>
                      <c:pt idx="168">
                        <c:v>0.33328010478658276</c:v>
                      </c:pt>
                      <c:pt idx="169">
                        <c:v>0.33306141974429793</c:v>
                      </c:pt>
                      <c:pt idx="170">
                        <c:v>0.33140590563512629</c:v>
                      </c:pt>
                      <c:pt idx="171">
                        <c:v>0.33041316666192094</c:v>
                      </c:pt>
                      <c:pt idx="172">
                        <c:v>0.32921723283692589</c:v>
                      </c:pt>
                      <c:pt idx="173">
                        <c:v>0.32845593553347191</c:v>
                      </c:pt>
                      <c:pt idx="174">
                        <c:v>0.32828463225034882</c:v>
                      </c:pt>
                      <c:pt idx="175">
                        <c:v>0.32798735727099293</c:v>
                      </c:pt>
                      <c:pt idx="176">
                        <c:v>0.32877758478316582</c:v>
                      </c:pt>
                      <c:pt idx="177">
                        <c:v>0.33075793729889807</c:v>
                      </c:pt>
                      <c:pt idx="178">
                        <c:v>0.33369458128078822</c:v>
                      </c:pt>
                      <c:pt idx="179">
                        <c:v>0.33727270138671378</c:v>
                      </c:pt>
                      <c:pt idx="180">
                        <c:v>0.34069945043993277</c:v>
                      </c:pt>
                      <c:pt idx="181">
                        <c:v>0.3432746946097554</c:v>
                      </c:pt>
                      <c:pt idx="182">
                        <c:v>0.3460007403399869</c:v>
                      </c:pt>
                      <c:pt idx="183">
                        <c:v>0.34755807397704946</c:v>
                      </c:pt>
                      <c:pt idx="184">
                        <c:v>0.34893715652495799</c:v>
                      </c:pt>
                      <c:pt idx="185">
                        <c:v>0.34973273726472848</c:v>
                      </c:pt>
                      <c:pt idx="186">
                        <c:v>0.35064506392551043</c:v>
                      </c:pt>
                      <c:pt idx="187">
                        <c:v>0.35363729035564795</c:v>
                      </c:pt>
                      <c:pt idx="188">
                        <c:v>0.35749708135197472</c:v>
                      </c:pt>
                      <c:pt idx="189">
                        <c:v>0.36121131011703067</c:v>
                      </c:pt>
                      <c:pt idx="190">
                        <c:v>0.36560642387311709</c:v>
                      </c:pt>
                      <c:pt idx="191">
                        <c:v>0.36997386030353935</c:v>
                      </c:pt>
                      <c:pt idx="192">
                        <c:v>0.37339126968307756</c:v>
                      </c:pt>
                      <c:pt idx="193">
                        <c:v>0.37671915487343033</c:v>
                      </c:pt>
                      <c:pt idx="194">
                        <c:v>0.37837261881033057</c:v>
                      </c:pt>
                      <c:pt idx="195">
                        <c:v>0.37948506506449503</c:v>
                      </c:pt>
                      <c:pt idx="196">
                        <c:v>0.38090002562715336</c:v>
                      </c:pt>
                      <c:pt idx="197">
                        <c:v>0.38135915031749196</c:v>
                      </c:pt>
                      <c:pt idx="198">
                        <c:v>0.38208456960619608</c:v>
                      </c:pt>
                      <c:pt idx="199">
                        <c:v>0.38389806087872663</c:v>
                      </c:pt>
                      <c:pt idx="200">
                        <c:v>0.38504991599988608</c:v>
                      </c:pt>
                      <c:pt idx="201">
                        <c:v>0.38517042057006179</c:v>
                      </c:pt>
                      <c:pt idx="202">
                        <c:v>0.38512770864774054</c:v>
                      </c:pt>
                      <c:pt idx="203">
                        <c:v>0.38503499530168855</c:v>
                      </c:pt>
                      <c:pt idx="204">
                        <c:v>0.38443520601383863</c:v>
                      </c:pt>
                      <c:pt idx="205">
                        <c:v>0.38399829152310716</c:v>
                      </c:pt>
                      <c:pt idx="206">
                        <c:v>0.38258276146815118</c:v>
                      </c:pt>
                      <c:pt idx="207">
                        <c:v>0.3810390956462314</c:v>
                      </c:pt>
                      <c:pt idx="208">
                        <c:v>0.38045582163501235</c:v>
                      </c:pt>
                      <c:pt idx="209">
                        <c:v>0.38006663059882112</c:v>
                      </c:pt>
                      <c:pt idx="210">
                        <c:v>0.37978131495771522</c:v>
                      </c:pt>
                      <c:pt idx="211">
                        <c:v>0.38105356075059083</c:v>
                      </c:pt>
                      <c:pt idx="212">
                        <c:v>0.38225883424926682</c:v>
                      </c:pt>
                      <c:pt idx="213">
                        <c:v>0.38418975483356588</c:v>
                      </c:pt>
                      <c:pt idx="214">
                        <c:v>0.38622329792989551</c:v>
                      </c:pt>
                      <c:pt idx="215">
                        <c:v>0.38764725647085624</c:v>
                      </c:pt>
                      <c:pt idx="216">
                        <c:v>0.38830786753609159</c:v>
                      </c:pt>
                      <c:pt idx="217">
                        <c:v>0.38831549873287963</c:v>
                      </c:pt>
                      <c:pt idx="218">
                        <c:v>0.38627808308892625</c:v>
                      </c:pt>
                      <c:pt idx="219">
                        <c:v>0.38567817990261682</c:v>
                      </c:pt>
                      <c:pt idx="220">
                        <c:v>0.38448623252370512</c:v>
                      </c:pt>
                      <c:pt idx="221">
                        <c:v>0.38318824567897719</c:v>
                      </c:pt>
                      <c:pt idx="222">
                        <c:v>0.38313038526153936</c:v>
                      </c:pt>
                      <c:pt idx="223">
                        <c:v>0.38330886414761245</c:v>
                      </c:pt>
                      <c:pt idx="224">
                        <c:v>0.38395876875765256</c:v>
                      </c:pt>
                      <c:pt idx="225">
                        <c:v>0.38568956974856911</c:v>
                      </c:pt>
                      <c:pt idx="226">
                        <c:v>0.38562965915885988</c:v>
                      </c:pt>
                      <c:pt idx="227">
                        <c:v>0.38543489279307497</c:v>
                      </c:pt>
                      <c:pt idx="228">
                        <c:v>0.38486950084000116</c:v>
                      </c:pt>
                      <c:pt idx="229">
                        <c:v>0.38381628178478888</c:v>
                      </c:pt>
                      <c:pt idx="230">
                        <c:v>0.38309325436373476</c:v>
                      </c:pt>
                      <c:pt idx="231">
                        <c:v>0.38171280503431188</c:v>
                      </c:pt>
                      <c:pt idx="232">
                        <c:v>0.37998929354480476</c:v>
                      </c:pt>
                      <c:pt idx="233">
                        <c:v>0.37866032631908653</c:v>
                      </c:pt>
                      <c:pt idx="234">
                        <c:v>0.37588519035280049</c:v>
                      </c:pt>
                      <c:pt idx="235">
                        <c:v>0.37249750847119795</c:v>
                      </c:pt>
                      <c:pt idx="236">
                        <c:v>0.36744258093909282</c:v>
                      </c:pt>
                      <c:pt idx="237">
                        <c:v>0.36020137247643724</c:v>
                      </c:pt>
                      <c:pt idx="238">
                        <c:v>0.35356211737236254</c:v>
                      </c:pt>
                      <c:pt idx="239">
                        <c:v>0.34869888094763518</c:v>
                      </c:pt>
                      <c:pt idx="240">
                        <c:v>0.34526974002676614</c:v>
                      </c:pt>
                      <c:pt idx="241">
                        <c:v>0.34505697770437654</c:v>
                      </c:pt>
                      <c:pt idx="242">
                        <c:v>0.34891608530994622</c:v>
                      </c:pt>
                      <c:pt idx="243">
                        <c:v>0.35680025057661097</c:v>
                      </c:pt>
                      <c:pt idx="244">
                        <c:v>0.36860981235228796</c:v>
                      </c:pt>
                      <c:pt idx="245">
                        <c:v>0.37983382214755546</c:v>
                      </c:pt>
                      <c:pt idx="246">
                        <c:v>0.38988866425581592</c:v>
                      </c:pt>
                      <c:pt idx="247">
                        <c:v>0.3990647797488539</c:v>
                      </c:pt>
                      <c:pt idx="248">
                        <c:v>0.40729963837239103</c:v>
                      </c:pt>
                      <c:pt idx="249">
                        <c:v>0.41317805176684985</c:v>
                      </c:pt>
                      <c:pt idx="250">
                        <c:v>0.41653794242432873</c:v>
                      </c:pt>
                      <c:pt idx="251">
                        <c:v>0.41968097041487512</c:v>
                      </c:pt>
                      <c:pt idx="252">
                        <c:v>0.42528853327258748</c:v>
                      </c:pt>
                      <c:pt idx="253">
                        <c:v>0.43230615905919872</c:v>
                      </c:pt>
                      <c:pt idx="254">
                        <c:v>0.43853845496739652</c:v>
                      </c:pt>
                      <c:pt idx="255">
                        <c:v>0.44461641846294031</c:v>
                      </c:pt>
                      <c:pt idx="256">
                        <c:v>0.44998593354024891</c:v>
                      </c:pt>
                      <c:pt idx="257">
                        <c:v>0.45377419630399496</c:v>
                      </c:pt>
                      <c:pt idx="258">
                        <c:v>0.4559307497366098</c:v>
                      </c:pt>
                      <c:pt idx="259">
                        <c:v>0.45548483726757599</c:v>
                      </c:pt>
                      <c:pt idx="260">
                        <c:v>0.45298431048720067</c:v>
                      </c:pt>
                      <c:pt idx="261">
                        <c:v>0.45173848913693443</c:v>
                      </c:pt>
                      <c:pt idx="262">
                        <c:v>0.45005313363136762</c:v>
                      </c:pt>
                      <c:pt idx="263">
                        <c:v>0.44920720977248785</c:v>
                      </c:pt>
                      <c:pt idx="264">
                        <c:v>0.45127093596059109</c:v>
                      </c:pt>
                      <c:pt idx="265">
                        <c:v>0.45418958398587655</c:v>
                      </c:pt>
                      <c:pt idx="266">
                        <c:v>0.45925874882542217</c:v>
                      </c:pt>
                      <c:pt idx="267">
                        <c:v>0.46543534838691308</c:v>
                      </c:pt>
                      <c:pt idx="268">
                        <c:v>0.47159463538255647</c:v>
                      </c:pt>
                      <c:pt idx="269">
                        <c:v>0.47834573877388314</c:v>
                      </c:pt>
                      <c:pt idx="270">
                        <c:v>0.48589663714798259</c:v>
                      </c:pt>
                      <c:pt idx="271">
                        <c:v>0.4920695919587687</c:v>
                      </c:pt>
                      <c:pt idx="272">
                        <c:v>0.4982337765881717</c:v>
                      </c:pt>
                      <c:pt idx="273">
                        <c:v>0.50265827614681513</c:v>
                      </c:pt>
                      <c:pt idx="274">
                        <c:v>0.50729531023092922</c:v>
                      </c:pt>
                      <c:pt idx="275">
                        <c:v>0.51096819385517811</c:v>
                      </c:pt>
                      <c:pt idx="276">
                        <c:v>0.51419732908112425</c:v>
                      </c:pt>
                      <c:pt idx="277">
                        <c:v>0.51523175489051509</c:v>
                      </c:pt>
                      <c:pt idx="278">
                        <c:v>0.51534747572539086</c:v>
                      </c:pt>
                      <c:pt idx="279">
                        <c:v>0.5149766223411828</c:v>
                      </c:pt>
                      <c:pt idx="280">
                        <c:v>0.51418218058600751</c:v>
                      </c:pt>
                      <c:pt idx="281">
                        <c:v>0.51231902958512487</c:v>
                      </c:pt>
                      <c:pt idx="282">
                        <c:v>0.5111004299666847</c:v>
                      </c:pt>
                      <c:pt idx="283">
                        <c:v>0.51052854580141804</c:v>
                      </c:pt>
                      <c:pt idx="284">
                        <c:v>0.51231230957601304</c:v>
                      </c:pt>
                      <c:pt idx="285">
                        <c:v>0.51407796349554369</c:v>
                      </c:pt>
                      <c:pt idx="286">
                        <c:v>0.51670810672285661</c:v>
                      </c:pt>
                      <c:pt idx="287">
                        <c:v>0.52052279392921219</c:v>
                      </c:pt>
                      <c:pt idx="288">
                        <c:v>0.52507736552863116</c:v>
                      </c:pt>
                      <c:pt idx="289">
                        <c:v>0.52906677297189553</c:v>
                      </c:pt>
                      <c:pt idx="290">
                        <c:v>0.53244784874284579</c:v>
                      </c:pt>
                      <c:pt idx="291">
                        <c:v>0.53614966257581365</c:v>
                      </c:pt>
                      <c:pt idx="292">
                        <c:v>0.5393639910020217</c:v>
                      </c:pt>
                      <c:pt idx="293">
                        <c:v>0.54285361200489757</c:v>
                      </c:pt>
                      <c:pt idx="294">
                        <c:v>0.54612511745778636</c:v>
                      </c:pt>
                      <c:pt idx="295">
                        <c:v>0.54836367778125805</c:v>
                      </c:pt>
                      <c:pt idx="296">
                        <c:v>0.5496811412625644</c:v>
                      </c:pt>
                      <c:pt idx="297">
                        <c:v>0.54990882428315158</c:v>
                      </c:pt>
                      <c:pt idx="298">
                        <c:v>0.54614550528204098</c:v>
                      </c:pt>
                      <c:pt idx="299">
                        <c:v>0.54343699991457617</c:v>
                      </c:pt>
                      <c:pt idx="300">
                        <c:v>0.5389548677354139</c:v>
                      </c:pt>
                      <c:pt idx="301">
                        <c:v>0.53430450753153569</c:v>
                      </c:pt>
                      <c:pt idx="302">
                        <c:v>0.53024368575415015</c:v>
                      </c:pt>
                      <c:pt idx="303">
                        <c:v>0.52748882371365935</c:v>
                      </c:pt>
                      <c:pt idx="304">
                        <c:v>0.52554560209573165</c:v>
                      </c:pt>
                      <c:pt idx="305">
                        <c:v>0.52604618582533669</c:v>
                      </c:pt>
                      <c:pt idx="306">
                        <c:v>0.52717845041145817</c:v>
                      </c:pt>
                      <c:pt idx="307">
                        <c:v>0.52890617614396762</c:v>
                      </c:pt>
                      <c:pt idx="308">
                        <c:v>0.53126956917907686</c:v>
                      </c:pt>
                      <c:pt idx="309">
                        <c:v>0.53426942680600253</c:v>
                      </c:pt>
                      <c:pt idx="310">
                        <c:v>0.53706506449500269</c:v>
                      </c:pt>
                      <c:pt idx="311">
                        <c:v>0.53908391469005379</c:v>
                      </c:pt>
                      <c:pt idx="312">
                        <c:v>0.54159025029186481</c:v>
                      </c:pt>
                      <c:pt idx="313">
                        <c:v>0.54286295167857856</c:v>
                      </c:pt>
                      <c:pt idx="314">
                        <c:v>0.54378302343460805</c:v>
                      </c:pt>
                      <c:pt idx="315">
                        <c:v>0.54327754207124357</c:v>
                      </c:pt>
                      <c:pt idx="316">
                        <c:v>0.54156154788006483</c:v>
                      </c:pt>
                      <c:pt idx="317">
                        <c:v>0.54018417380904926</c:v>
                      </c:pt>
                      <c:pt idx="318">
                        <c:v>0.54075002135596117</c:v>
                      </c:pt>
                      <c:pt idx="319">
                        <c:v>0.54036982829807223</c:v>
                      </c:pt>
                      <c:pt idx="320">
                        <c:v>0.54132088043509219</c:v>
                      </c:pt>
                      <c:pt idx="321">
                        <c:v>0.54257786383439166</c:v>
                      </c:pt>
                      <c:pt idx="322">
                        <c:v>0.54627728579970958</c:v>
                      </c:pt>
                      <c:pt idx="323">
                        <c:v>0.54964959138927649</c:v>
                      </c:pt>
                      <c:pt idx="324">
                        <c:v>0.55391656937839917</c:v>
                      </c:pt>
                      <c:pt idx="325">
                        <c:v>0.55623759218656577</c:v>
                      </c:pt>
                      <c:pt idx="326">
                        <c:v>0.5596686693812466</c:v>
                      </c:pt>
                      <c:pt idx="327">
                        <c:v>0.56246419317178731</c:v>
                      </c:pt>
                      <c:pt idx="328">
                        <c:v>0.56436686693812466</c:v>
                      </c:pt>
                      <c:pt idx="329">
                        <c:v>0.56517759617301178</c:v>
                      </c:pt>
                      <c:pt idx="330">
                        <c:v>0.56629767362396422</c:v>
                      </c:pt>
                      <c:pt idx="331">
                        <c:v>0.5655725960306387</c:v>
                      </c:pt>
                      <c:pt idx="332">
                        <c:v>0.56532896722571824</c:v>
                      </c:pt>
                      <c:pt idx="333">
                        <c:v>0.56520914604629979</c:v>
                      </c:pt>
                      <c:pt idx="334">
                        <c:v>0.56427483698282976</c:v>
                      </c:pt>
                      <c:pt idx="335">
                        <c:v>0.56432518010193911</c:v>
                      </c:pt>
                      <c:pt idx="336">
                        <c:v>0.56487075372305584</c:v>
                      </c:pt>
                      <c:pt idx="337">
                        <c:v>0.56620678265326463</c:v>
                      </c:pt>
                      <c:pt idx="338">
                        <c:v>0.56715669580568917</c:v>
                      </c:pt>
                      <c:pt idx="339">
                        <c:v>0.56939855918448701</c:v>
                      </c:pt>
                      <c:pt idx="340">
                        <c:v>0.57188689882969335</c:v>
                      </c:pt>
                      <c:pt idx="341">
                        <c:v>0.57609943335516389</c:v>
                      </c:pt>
                      <c:pt idx="342">
                        <c:v>0.58061812693983317</c:v>
                      </c:pt>
                      <c:pt idx="343">
                        <c:v>0.58424545118027282</c:v>
                      </c:pt>
                      <c:pt idx="344">
                        <c:v>0.58713813035678697</c:v>
                      </c:pt>
                      <c:pt idx="345">
                        <c:v>0.59084472792505482</c:v>
                      </c:pt>
                      <c:pt idx="346">
                        <c:v>0.59504131666619209</c:v>
                      </c:pt>
                      <c:pt idx="347">
                        <c:v>0.59773387624932373</c:v>
                      </c:pt>
                      <c:pt idx="348">
                        <c:v>0.60031675161593445</c:v>
                      </c:pt>
                      <c:pt idx="349">
                        <c:v>0.6035639966969446</c:v>
                      </c:pt>
                      <c:pt idx="350">
                        <c:v>0.6083572994675247</c:v>
                      </c:pt>
                      <c:pt idx="351">
                        <c:v>0.61466818531279366</c:v>
                      </c:pt>
                      <c:pt idx="352">
                        <c:v>0.62088897747657967</c:v>
                      </c:pt>
                      <c:pt idx="353">
                        <c:v>0.62687730288447852</c:v>
                      </c:pt>
                      <c:pt idx="354">
                        <c:v>0.63372977590478086</c:v>
                      </c:pt>
                      <c:pt idx="355">
                        <c:v>0.64038064865172695</c:v>
                      </c:pt>
                      <c:pt idx="356">
                        <c:v>0.64724644779179363</c:v>
                      </c:pt>
                      <c:pt idx="357">
                        <c:v>0.65310640963580968</c:v>
                      </c:pt>
                      <c:pt idx="358">
                        <c:v>0.658623423218201</c:v>
                      </c:pt>
                      <c:pt idx="359">
                        <c:v>0.66595119451009432</c:v>
                      </c:pt>
                      <c:pt idx="360">
                        <c:v>0.6708351604544549</c:v>
                      </c:pt>
                      <c:pt idx="361">
                        <c:v>0.6776386571371622</c:v>
                      </c:pt>
                      <c:pt idx="362">
                        <c:v>0.68273982744383377</c:v>
                      </c:pt>
                      <c:pt idx="363">
                        <c:v>0.68715840428258201</c:v>
                      </c:pt>
                      <c:pt idx="364">
                        <c:v>0.69112548762777981</c:v>
                      </c:pt>
                      <c:pt idx="365">
                        <c:v>0.69545135112047607</c:v>
                      </c:pt>
                      <c:pt idx="366">
                        <c:v>0.70085514963410112</c:v>
                      </c:pt>
                      <c:pt idx="367">
                        <c:v>0.70914308493977618</c:v>
                      </c:pt>
                      <c:pt idx="368">
                        <c:v>0.71652222443691449</c:v>
                      </c:pt>
                      <c:pt idx="369">
                        <c:v>0.72336843304194309</c:v>
                      </c:pt>
                      <c:pt idx="370">
                        <c:v>0.73243190295851257</c:v>
                      </c:pt>
                      <c:pt idx="371">
                        <c:v>0.7415599533016316</c:v>
                      </c:pt>
                      <c:pt idx="372">
                        <c:v>0.75158256214584707</c:v>
                      </c:pt>
                      <c:pt idx="373">
                        <c:v>0.75796919046669886</c:v>
                      </c:pt>
                      <c:pt idx="374">
                        <c:v>0.76651442239243717</c:v>
                      </c:pt>
                      <c:pt idx="375">
                        <c:v>0.77223007488823714</c:v>
                      </c:pt>
                      <c:pt idx="376">
                        <c:v>0.78053463936900258</c:v>
                      </c:pt>
                      <c:pt idx="377">
                        <c:v>0.78731330618753381</c:v>
                      </c:pt>
                      <c:pt idx="378">
                        <c:v>0.79352111392693414</c:v>
                      </c:pt>
                      <c:pt idx="379">
                        <c:v>0.799540989208121</c:v>
                      </c:pt>
                      <c:pt idx="380">
                        <c:v>0.80727560579743163</c:v>
                      </c:pt>
                      <c:pt idx="381">
                        <c:v>0.81072912098863859</c:v>
                      </c:pt>
                      <c:pt idx="382">
                        <c:v>0.81551479256243053</c:v>
                      </c:pt>
                      <c:pt idx="383">
                        <c:v>0.82032574959423676</c:v>
                      </c:pt>
                      <c:pt idx="384">
                        <c:v>0.82353404140208997</c:v>
                      </c:pt>
                      <c:pt idx="385">
                        <c:v>0.82678572852302168</c:v>
                      </c:pt>
                      <c:pt idx="386">
                        <c:v>0.82927338477747092</c:v>
                      </c:pt>
                      <c:pt idx="387">
                        <c:v>0.8257432159230047</c:v>
                      </c:pt>
                      <c:pt idx="388">
                        <c:v>0.82159423673794807</c:v>
                      </c:pt>
                      <c:pt idx="389">
                        <c:v>0.81658133773740715</c:v>
                      </c:pt>
                      <c:pt idx="390">
                        <c:v>0.80868373245251857</c:v>
                      </c:pt>
                      <c:pt idx="391">
                        <c:v>0.80066539480053533</c:v>
                      </c:pt>
                      <c:pt idx="392">
                        <c:v>0.79296369486602691</c:v>
                      </c:pt>
                      <c:pt idx="393">
                        <c:v>0.78891813548221756</c:v>
                      </c:pt>
                      <c:pt idx="394">
                        <c:v>0.79154554514650188</c:v>
                      </c:pt>
                      <c:pt idx="395">
                        <c:v>0.79710333437740255</c:v>
                      </c:pt>
                      <c:pt idx="396">
                        <c:v>0.8049480907770723</c:v>
                      </c:pt>
                      <c:pt idx="397">
                        <c:v>0.81770654061903814</c:v>
                      </c:pt>
                      <c:pt idx="398">
                        <c:v>0.83401213018593923</c:v>
                      </c:pt>
                      <c:pt idx="399">
                        <c:v>0.8509129531023093</c:v>
                      </c:pt>
                      <c:pt idx="400">
                        <c:v>0.86474854067598739</c:v>
                      </c:pt>
                      <c:pt idx="401">
                        <c:v>0.87943905008684764</c:v>
                      </c:pt>
                      <c:pt idx="402">
                        <c:v>0.89182015433241257</c:v>
                      </c:pt>
                      <c:pt idx="403">
                        <c:v>0.90245006976280651</c:v>
                      </c:pt>
                      <c:pt idx="404">
                        <c:v>0.90958375807967196</c:v>
                      </c:pt>
                      <c:pt idx="405">
                        <c:v>0.91392431447364675</c:v>
                      </c:pt>
                      <c:pt idx="406">
                        <c:v>0.91720595688943307</c:v>
                      </c:pt>
                      <c:pt idx="407">
                        <c:v>0.92014567612973042</c:v>
                      </c:pt>
                      <c:pt idx="408">
                        <c:v>0.91998747116945245</c:v>
                      </c:pt>
                      <c:pt idx="409">
                        <c:v>0.92162396423588366</c:v>
                      </c:pt>
                      <c:pt idx="410">
                        <c:v>0.92495389959850793</c:v>
                      </c:pt>
                      <c:pt idx="411">
                        <c:v>0.930306329906888</c:v>
                      </c:pt>
                      <c:pt idx="412">
                        <c:v>0.93671824368575418</c:v>
                      </c:pt>
                      <c:pt idx="413">
                        <c:v>0.94347048606167594</c:v>
                      </c:pt>
                      <c:pt idx="414">
                        <c:v>0.95007648281556989</c:v>
                      </c:pt>
                      <c:pt idx="415">
                        <c:v>0.95735368319143477</c:v>
                      </c:pt>
                      <c:pt idx="416">
                        <c:v>0.96427529257666789</c:v>
                      </c:pt>
                      <c:pt idx="417">
                        <c:v>0.96962305304820762</c:v>
                      </c:pt>
                      <c:pt idx="418">
                        <c:v>0.97420906062245505</c:v>
                      </c:pt>
                      <c:pt idx="419">
                        <c:v>0.97773433184316194</c:v>
                      </c:pt>
                      <c:pt idx="420">
                        <c:v>0.98159036419032442</c:v>
                      </c:pt>
                      <c:pt idx="421">
                        <c:v>0.98391765141376453</c:v>
                      </c:pt>
                      <c:pt idx="422">
                        <c:v>0.98456391127310006</c:v>
                      </c:pt>
                      <c:pt idx="423">
                        <c:v>0.98443042227853872</c:v>
                      </c:pt>
                      <c:pt idx="424">
                        <c:v>0.98456527805461425</c:v>
                      </c:pt>
                      <c:pt idx="425">
                        <c:v>0.98314154731057257</c:v>
                      </c:pt>
                      <c:pt idx="426">
                        <c:v>0.98105766109513382</c:v>
                      </c:pt>
                      <c:pt idx="427">
                        <c:v>0.97834664996155918</c:v>
                      </c:pt>
                      <c:pt idx="428">
                        <c:v>0.97644853213360294</c:v>
                      </c:pt>
                      <c:pt idx="429">
                        <c:v>0.97475064779748843</c:v>
                      </c:pt>
                      <c:pt idx="430">
                        <c:v>0.97209419402602582</c:v>
                      </c:pt>
                      <c:pt idx="431">
                        <c:v>0.9687248497964065</c:v>
                      </c:pt>
                      <c:pt idx="432">
                        <c:v>0.96528147156809707</c:v>
                      </c:pt>
                      <c:pt idx="433">
                        <c:v>0.96262160084284853</c:v>
                      </c:pt>
                      <c:pt idx="434">
                        <c:v>0.96042222158945301</c:v>
                      </c:pt>
                      <c:pt idx="435">
                        <c:v>0.95900999458982317</c:v>
                      </c:pt>
                      <c:pt idx="436">
                        <c:v>0.95821281927161939</c:v>
                      </c:pt>
                      <c:pt idx="437">
                        <c:v>0.95928460377573399</c:v>
                      </c:pt>
                      <c:pt idx="438">
                        <c:v>0.9615451465018936</c:v>
                      </c:pt>
                      <c:pt idx="439">
                        <c:v>0.96435171844300804</c:v>
                      </c:pt>
                      <c:pt idx="440">
                        <c:v>0.96692252057290917</c:v>
                      </c:pt>
                      <c:pt idx="441">
                        <c:v>0.96934366012699669</c:v>
                      </c:pt>
                      <c:pt idx="442">
                        <c:v>0.97258498248811187</c:v>
                      </c:pt>
                      <c:pt idx="443">
                        <c:v>0.97727680173125653</c:v>
                      </c:pt>
                      <c:pt idx="444">
                        <c:v>0.98231623907286658</c:v>
                      </c:pt>
                      <c:pt idx="445">
                        <c:v>0.98626942680600249</c:v>
                      </c:pt>
                      <c:pt idx="446">
                        <c:v>0.99085953472479282</c:v>
                      </c:pt>
                      <c:pt idx="447">
                        <c:v>0.9952466755887126</c:v>
                      </c:pt>
                      <c:pt idx="448">
                        <c:v>0.9986735385403912</c:v>
                      </c:pt>
                      <c:pt idx="449">
                        <c:v>0.99848139183917528</c:v>
                      </c:pt>
                      <c:pt idx="450">
                        <c:v>0.99801634442894172</c:v>
                      </c:pt>
                      <c:pt idx="451">
                        <c:v>0.99583723910134103</c:v>
                      </c:pt>
                      <c:pt idx="452">
                        <c:v>0.9946431276516986</c:v>
                      </c:pt>
                      <c:pt idx="453">
                        <c:v>0.99375175830746887</c:v>
                      </c:pt>
                      <c:pt idx="454">
                        <c:v>0.99255229363022879</c:v>
                      </c:pt>
                      <c:pt idx="455">
                        <c:v>0.99261527947834516</c:v>
                      </c:pt>
                      <c:pt idx="456">
                        <c:v>0.99389697884336103</c:v>
                      </c:pt>
                      <c:pt idx="457">
                        <c:v>0.99509963267746815</c:v>
                      </c:pt>
                      <c:pt idx="458">
                        <c:v>0.9970452461630458</c:v>
                      </c:pt>
                      <c:pt idx="459">
                        <c:v>0.9981506307127197</c:v>
                      </c:pt>
                      <c:pt idx="460">
                        <c:v>0.99861681710754857</c:v>
                      </c:pt>
                      <c:pt idx="461">
                        <c:v>0.99889677952105704</c:v>
                      </c:pt>
                      <c:pt idx="462">
                        <c:v>1</c:v>
                      </c:pt>
                      <c:pt idx="463">
                        <c:v>0.99914336968592488</c:v>
                      </c:pt>
                      <c:pt idx="464">
                        <c:v>0.99708328824852643</c:v>
                      </c:pt>
                      <c:pt idx="465">
                        <c:v>0.9926574219083687</c:v>
                      </c:pt>
                      <c:pt idx="466">
                        <c:v>0.98825661322930614</c:v>
                      </c:pt>
                      <c:pt idx="467">
                        <c:v>0.98352322104843526</c:v>
                      </c:pt>
                      <c:pt idx="468">
                        <c:v>0.97896454910447339</c:v>
                      </c:pt>
                      <c:pt idx="469">
                        <c:v>0.97290355647939863</c:v>
                      </c:pt>
                      <c:pt idx="470">
                        <c:v>0.96939126968307765</c:v>
                      </c:pt>
                      <c:pt idx="471">
                        <c:v>0.96585620319485188</c:v>
                      </c:pt>
                      <c:pt idx="472">
                        <c:v>0.96139935647370367</c:v>
                      </c:pt>
                      <c:pt idx="473">
                        <c:v>0.95479586548591933</c:v>
                      </c:pt>
                      <c:pt idx="474">
                        <c:v>0.94644073008912566</c:v>
                      </c:pt>
                      <c:pt idx="475">
                        <c:v>0.93676494205415872</c:v>
                      </c:pt>
                      <c:pt idx="476">
                        <c:v>0.92481938551781084</c:v>
                      </c:pt>
                      <c:pt idx="477">
                        <c:v>0.91203883937469743</c:v>
                      </c:pt>
                      <c:pt idx="478">
                        <c:v>0.9002235826760443</c:v>
                      </c:pt>
                      <c:pt idx="479">
                        <c:v>0.89247040063783145</c:v>
                      </c:pt>
                      <c:pt idx="480">
                        <c:v>0.88804237022694266</c:v>
                      </c:pt>
                      <c:pt idx="481">
                        <c:v>0.88785159030724103</c:v>
                      </c:pt>
                      <c:pt idx="482">
                        <c:v>0.88984321877046613</c:v>
                      </c:pt>
                      <c:pt idx="483">
                        <c:v>0.89659181639568319</c:v>
                      </c:pt>
                      <c:pt idx="484">
                        <c:v>0.90566599276744775</c:v>
                      </c:pt>
                      <c:pt idx="485">
                        <c:v>0.91471887012728148</c:v>
                      </c:pt>
                      <c:pt idx="486">
                        <c:v>0.92388473475896238</c:v>
                      </c:pt>
                      <c:pt idx="487">
                        <c:v>0.93266197784674965</c:v>
                      </c:pt>
                      <c:pt idx="488">
                        <c:v>0.93884620860502854</c:v>
                      </c:pt>
                      <c:pt idx="489">
                        <c:v>0.94551279933938892</c:v>
                      </c:pt>
                      <c:pt idx="490">
                        <c:v>0.94871562402118526</c:v>
                      </c:pt>
                      <c:pt idx="491">
                        <c:v>0.95115362054728203</c:v>
                      </c:pt>
                      <c:pt idx="492">
                        <c:v>0.95356450924001268</c:v>
                      </c:pt>
                      <c:pt idx="493">
                        <c:v>0.95502411799880405</c:v>
                      </c:pt>
                      <c:pt idx="494">
                        <c:v>0.95676175289729215</c:v>
                      </c:pt>
                      <c:pt idx="495">
                        <c:v>0.9596057974315898</c:v>
                      </c:pt>
                      <c:pt idx="496">
                        <c:v>0.96249961559269903</c:v>
                      </c:pt>
                      <c:pt idx="497">
                        <c:v>0.96741171445656193</c:v>
                      </c:pt>
                      <c:pt idx="498">
                        <c:v>0.97035336997067101</c:v>
                      </c:pt>
                      <c:pt idx="499">
                        <c:v>0.97149337965204008</c:v>
                      </c:pt>
                      <c:pt idx="500">
                        <c:v>0.97043776872917786</c:v>
                      </c:pt>
                      <c:pt idx="501">
                        <c:v>0.9664156724280305</c:v>
                      </c:pt>
                      <c:pt idx="502">
                        <c:v>0.96091597141148677</c:v>
                      </c:pt>
                      <c:pt idx="503">
                        <c:v>0.95319604772345456</c:v>
                      </c:pt>
                      <c:pt idx="504">
                        <c:v>0.94459113300492603</c:v>
                      </c:pt>
                      <c:pt idx="505">
                        <c:v>0.93847376064238741</c:v>
                      </c:pt>
                      <c:pt idx="506">
                        <c:v>0.93615080156040886</c:v>
                      </c:pt>
                      <c:pt idx="507">
                        <c:v>0.93755596685554821</c:v>
                      </c:pt>
                      <c:pt idx="508">
                        <c:v>0.94217101853697427</c:v>
                      </c:pt>
                      <c:pt idx="509">
                        <c:v>0.94879876989663714</c:v>
                      </c:pt>
                      <c:pt idx="510">
                        <c:v>0.95763159543267173</c:v>
                      </c:pt>
                      <c:pt idx="511">
                        <c:v>0.96743745550841431</c:v>
                      </c:pt>
                      <c:pt idx="512">
                        <c:v>0.97695093823856038</c:v>
                      </c:pt>
                      <c:pt idx="513">
                        <c:v>0.98305384549673969</c:v>
                      </c:pt>
                      <c:pt idx="514">
                        <c:v>0.98888020729519621</c:v>
                      </c:pt>
                      <c:pt idx="515">
                        <c:v>0.9933634784589539</c:v>
                      </c:pt>
                      <c:pt idx="516">
                        <c:v>0.99621492639312048</c:v>
                      </c:pt>
                      <c:pt idx="517">
                        <c:v>0.99712486118625243</c:v>
                      </c:pt>
                      <c:pt idx="518">
                        <c:v>0.99570728095902494</c:v>
                      </c:pt>
                      <c:pt idx="519">
                        <c:v>0.99266448361285908</c:v>
                      </c:pt>
                      <c:pt idx="520">
                        <c:v>0.98969822603149293</c:v>
                      </c:pt>
                      <c:pt idx="521">
                        <c:v>0.98431344856060821</c:v>
                      </c:pt>
                      <c:pt idx="522">
                        <c:v>0.98050593695720267</c:v>
                      </c:pt>
                      <c:pt idx="523">
                        <c:v>0.9782053019732907</c:v>
                      </c:pt>
                      <c:pt idx="524">
                        <c:v>0.97752270850536749</c:v>
                      </c:pt>
                      <c:pt idx="525">
                        <c:v>0.97870474671830054</c:v>
                      </c:pt>
                      <c:pt idx="526">
                        <c:v>0.98213889917138864</c:v>
                      </c:pt>
                      <c:pt idx="527">
                        <c:v>0.9866664768359007</c:v>
                      </c:pt>
                      <c:pt idx="528">
                        <c:v>0.99193701415188373</c:v>
                      </c:pt>
                      <c:pt idx="529">
                        <c:v>0.99548198980608793</c:v>
                      </c:pt>
                      <c:pt idx="530">
                        <c:v>0.9970304393633076</c:v>
                      </c:pt>
                      <c:pt idx="531">
                        <c:v>0.99734753267462051</c:v>
                      </c:pt>
                      <c:pt idx="532">
                        <c:v>0.99744104330988914</c:v>
                      </c:pt>
                      <c:pt idx="533">
                        <c:v>0.99548039522765452</c:v>
                      </c:pt>
                      <c:pt idx="534">
                        <c:v>0.99394253822717038</c:v>
                      </c:pt>
                      <c:pt idx="535">
                        <c:v>0.99253828411970724</c:v>
                      </c:pt>
                      <c:pt idx="536">
                        <c:v>0.99100213559611605</c:v>
                      </c:pt>
                      <c:pt idx="537">
                        <c:v>0.989151513425781</c:v>
                      </c:pt>
                      <c:pt idx="538">
                        <c:v>0.9870847119792705</c:v>
                      </c:pt>
                      <c:pt idx="539">
                        <c:v>0.98360636692388725</c:v>
                      </c:pt>
                      <c:pt idx="540">
                        <c:v>0.97967094735043703</c:v>
                      </c:pt>
                      <c:pt idx="541">
                        <c:v>0.97570864774053923</c:v>
                      </c:pt>
                      <c:pt idx="542">
                        <c:v>0.97151057831942833</c:v>
                      </c:pt>
                      <c:pt idx="543">
                        <c:v>0.96796628605598112</c:v>
                      </c:pt>
                      <c:pt idx="544">
                        <c:v>0.96585984794555646</c:v>
                      </c:pt>
                      <c:pt idx="545">
                        <c:v>0.96505378854751001</c:v>
                      </c:pt>
                      <c:pt idx="546">
                        <c:v>0.96638343916398528</c:v>
                      </c:pt>
                      <c:pt idx="547">
                        <c:v>0.96811424015490188</c:v>
                      </c:pt>
                      <c:pt idx="548">
                        <c:v>0.97027102138443566</c:v>
                      </c:pt>
                      <c:pt idx="549">
                        <c:v>0.97152048748540676</c:v>
                      </c:pt>
                      <c:pt idx="550">
                        <c:v>0.97319376975426397</c:v>
                      </c:pt>
                      <c:pt idx="551">
                        <c:v>0.97522025114610333</c:v>
                      </c:pt>
                      <c:pt idx="552">
                        <c:v>0.97643588940459569</c:v>
                      </c:pt>
                      <c:pt idx="553">
                        <c:v>0.97726700646373754</c:v>
                      </c:pt>
                      <c:pt idx="554">
                        <c:v>0.97864802528545802</c:v>
                      </c:pt>
                      <c:pt idx="555">
                        <c:v>0.97919120703892482</c:v>
                      </c:pt>
                      <c:pt idx="556">
                        <c:v>0.98005114040832586</c:v>
                      </c:pt>
                      <c:pt idx="557">
                        <c:v>0.98053224750135248</c:v>
                      </c:pt>
                      <c:pt idx="558">
                        <c:v>0.98017973176912787</c:v>
                      </c:pt>
                      <c:pt idx="559">
                        <c:v>0.97874085252996956</c:v>
                      </c:pt>
                      <c:pt idx="560">
                        <c:v>0.97680993194567056</c:v>
                      </c:pt>
                      <c:pt idx="561">
                        <c:v>0.97511250320339427</c:v>
                      </c:pt>
                      <c:pt idx="562">
                        <c:v>0.97253908140892387</c:v>
                      </c:pt>
                      <c:pt idx="563">
                        <c:v>0.97090304393633076</c:v>
                      </c:pt>
                      <c:pt idx="564">
                        <c:v>0.96909114724223366</c:v>
                      </c:pt>
                      <c:pt idx="565">
                        <c:v>0.96759828013326132</c:v>
                      </c:pt>
                      <c:pt idx="566">
                        <c:v>0.96712992966770117</c:v>
                      </c:pt>
                      <c:pt idx="567">
                        <c:v>0.96694336399100211</c:v>
                      </c:pt>
                      <c:pt idx="568">
                        <c:v>0.96619607619806935</c:v>
                      </c:pt>
                      <c:pt idx="569">
                        <c:v>0.96466163615137102</c:v>
                      </c:pt>
                      <c:pt idx="570">
                        <c:v>0.96319917993109139</c:v>
                      </c:pt>
                      <c:pt idx="571">
                        <c:v>0.96135265810529913</c:v>
                      </c:pt>
                      <c:pt idx="572">
                        <c:v>0.95984179503972211</c:v>
                      </c:pt>
                      <c:pt idx="573">
                        <c:v>0.9574256670178537</c:v>
                      </c:pt>
                      <c:pt idx="574">
                        <c:v>0.95548369828298063</c:v>
                      </c:pt>
                      <c:pt idx="575">
                        <c:v>0.95310902930037866</c:v>
                      </c:pt>
                      <c:pt idx="576">
                        <c:v>0.9518452119935078</c:v>
                      </c:pt>
                      <c:pt idx="577">
                        <c:v>0.95002477291494625</c:v>
                      </c:pt>
                      <c:pt idx="578">
                        <c:v>0.94840228935903648</c:v>
                      </c:pt>
                      <c:pt idx="579">
                        <c:v>0.94623127082206226</c:v>
                      </c:pt>
                      <c:pt idx="580">
                        <c:v>0.94623423218200986</c:v>
                      </c:pt>
                      <c:pt idx="581">
                        <c:v>0.9445330447905691</c:v>
                      </c:pt>
                      <c:pt idx="582">
                        <c:v>0.94311478117258463</c:v>
                      </c:pt>
                      <c:pt idx="583">
                        <c:v>0.94113522594606913</c:v>
                      </c:pt>
                      <c:pt idx="584">
                        <c:v>0.93905133973063015</c:v>
                      </c:pt>
                      <c:pt idx="585">
                        <c:v>0.93550545288874976</c:v>
                      </c:pt>
                      <c:pt idx="586">
                        <c:v>0.93110396081892988</c:v>
                      </c:pt>
                      <c:pt idx="587">
                        <c:v>0.92489057205501291</c:v>
                      </c:pt>
                      <c:pt idx="588">
                        <c:v>0.91948426777527825</c:v>
                      </c:pt>
                      <c:pt idx="589">
                        <c:v>0.91248748540675995</c:v>
                      </c:pt>
                      <c:pt idx="590">
                        <c:v>0.90586520117315417</c:v>
                      </c:pt>
                      <c:pt idx="591">
                        <c:v>0.89872023690879577</c:v>
                      </c:pt>
                      <c:pt idx="592">
                        <c:v>0.89264409578860449</c:v>
                      </c:pt>
                      <c:pt idx="593">
                        <c:v>0.88635234488453551</c:v>
                      </c:pt>
                      <c:pt idx="594">
                        <c:v>0.87986833338079107</c:v>
                      </c:pt>
                      <c:pt idx="595">
                        <c:v>0.87435758421367349</c:v>
                      </c:pt>
                      <c:pt idx="596">
                        <c:v>0.86976428713801646</c:v>
                      </c:pt>
                      <c:pt idx="597">
                        <c:v>0.86661579202141292</c:v>
                      </c:pt>
                      <c:pt idx="598">
                        <c:v>0.86411788490560659</c:v>
                      </c:pt>
                      <c:pt idx="599">
                        <c:v>0.86184356046584465</c:v>
                      </c:pt>
                      <c:pt idx="600">
                        <c:v>0.86054192887041203</c:v>
                      </c:pt>
                      <c:pt idx="601">
                        <c:v>0.86006389703579256</c:v>
                      </c:pt>
                      <c:pt idx="602">
                        <c:v>0.85758614994732196</c:v>
                      </c:pt>
                      <c:pt idx="603">
                        <c:v>0.85592072667217178</c:v>
                      </c:pt>
                      <c:pt idx="604">
                        <c:v>0.85375255559668561</c:v>
                      </c:pt>
                      <c:pt idx="605">
                        <c:v>0.85112605712007749</c:v>
                      </c:pt>
                      <c:pt idx="606">
                        <c:v>0.84858224892508327</c:v>
                      </c:pt>
                      <c:pt idx="607">
                        <c:v>0.84600700475526058</c:v>
                      </c:pt>
                      <c:pt idx="608">
                        <c:v>0.84251738375238472</c:v>
                      </c:pt>
                      <c:pt idx="609">
                        <c:v>0.83949303795666164</c:v>
                      </c:pt>
                      <c:pt idx="610">
                        <c:v>0.83602517155955458</c:v>
                      </c:pt>
                      <c:pt idx="611">
                        <c:v>0.83134793131922891</c:v>
                      </c:pt>
                      <c:pt idx="612">
                        <c:v>0.82634699165693781</c:v>
                      </c:pt>
                      <c:pt idx="613">
                        <c:v>0.82103636208320274</c:v>
                      </c:pt>
                      <c:pt idx="614">
                        <c:v>0.81589806087872663</c:v>
                      </c:pt>
                      <c:pt idx="615">
                        <c:v>0.8115069335687235</c:v>
                      </c:pt>
                      <c:pt idx="616">
                        <c:v>0.80769987755915607</c:v>
                      </c:pt>
                      <c:pt idx="617">
                        <c:v>0.80364418121244907</c:v>
                      </c:pt>
                      <c:pt idx="618">
                        <c:v>0.80000182237535233</c:v>
                      </c:pt>
                      <c:pt idx="619">
                        <c:v>0.79639955579600785</c:v>
                      </c:pt>
                      <c:pt idx="620">
                        <c:v>0.79285981947094164</c:v>
                      </c:pt>
                      <c:pt idx="621">
                        <c:v>0.78865901648680203</c:v>
                      </c:pt>
                      <c:pt idx="622">
                        <c:v>0.78386468863008629</c:v>
                      </c:pt>
                      <c:pt idx="623">
                        <c:v>0.77840348529286141</c:v>
                      </c:pt>
                      <c:pt idx="624">
                        <c:v>0.77337019846806576</c:v>
                      </c:pt>
                      <c:pt idx="625">
                        <c:v>0.76745419858196418</c:v>
                      </c:pt>
                      <c:pt idx="626">
                        <c:v>0.76201782510891536</c:v>
                      </c:pt>
                      <c:pt idx="627">
                        <c:v>0.75751188815171278</c:v>
                      </c:pt>
                      <c:pt idx="628">
                        <c:v>0.75306210313505506</c:v>
                      </c:pt>
                      <c:pt idx="629">
                        <c:v>0.74923067285514966</c:v>
                      </c:pt>
                      <c:pt idx="630">
                        <c:v>0.74668492838634359</c:v>
                      </c:pt>
                      <c:pt idx="631">
                        <c:v>0.7449402317833651</c:v>
                      </c:pt>
                      <c:pt idx="632">
                        <c:v>0.74451299866169307</c:v>
                      </c:pt>
                      <c:pt idx="633">
                        <c:v>0.74394760670861926</c:v>
                      </c:pt>
                      <c:pt idx="634">
                        <c:v>0.74320066061106527</c:v>
                      </c:pt>
                      <c:pt idx="635">
                        <c:v>0.74233377943563317</c:v>
                      </c:pt>
                      <c:pt idx="636">
                        <c:v>0.74136689541273948</c:v>
                      </c:pt>
                      <c:pt idx="637">
                        <c:v>0.73843765483071844</c:v>
                      </c:pt>
                      <c:pt idx="638">
                        <c:v>0.7344713687747374</c:v>
                      </c:pt>
                      <c:pt idx="639">
                        <c:v>0.73041271106808281</c:v>
                      </c:pt>
                      <c:pt idx="640">
                        <c:v>0.72606418178194143</c:v>
                      </c:pt>
                      <c:pt idx="641">
                        <c:v>0.72128124377117797</c:v>
                      </c:pt>
                      <c:pt idx="642">
                        <c:v>0.7173393319855349</c:v>
                      </c:pt>
                      <c:pt idx="643">
                        <c:v>0.71285742760329163</c:v>
                      </c:pt>
                      <c:pt idx="644">
                        <c:v>0.70925903357157094</c:v>
                      </c:pt>
                      <c:pt idx="645">
                        <c:v>0.70646658503943738</c:v>
                      </c:pt>
                      <c:pt idx="646">
                        <c:v>0.70288983171502606</c:v>
                      </c:pt>
                      <c:pt idx="647">
                        <c:v>0.69994874569321452</c:v>
                      </c:pt>
                      <c:pt idx="648">
                        <c:v>0.69630866482530829</c:v>
                      </c:pt>
                      <c:pt idx="649">
                        <c:v>0.69301369628975773</c:v>
                      </c:pt>
                      <c:pt idx="650">
                        <c:v>0.69026384578148581</c:v>
                      </c:pt>
                      <c:pt idx="651">
                        <c:v>0.68811663202255191</c:v>
                      </c:pt>
                      <c:pt idx="652">
                        <c:v>0.68583239841681143</c:v>
                      </c:pt>
                      <c:pt idx="653">
                        <c:v>0.68396947521284779</c:v>
                      </c:pt>
                      <c:pt idx="654">
                        <c:v>0.68264050798712939</c:v>
                      </c:pt>
                      <c:pt idx="655">
                        <c:v>0.68208491130157467</c:v>
                      </c:pt>
                      <c:pt idx="656">
                        <c:v>0.68095412739542693</c:v>
                      </c:pt>
                      <c:pt idx="657">
                        <c:v>0.68009920555824477</c:v>
                      </c:pt>
                      <c:pt idx="658">
                        <c:v>0.67955989635240188</c:v>
                      </c:pt>
                      <c:pt idx="659">
                        <c:v>0.67917537515305104</c:v>
                      </c:pt>
                      <c:pt idx="660">
                        <c:v>0.67908585096386564</c:v>
                      </c:pt>
                      <c:pt idx="661">
                        <c:v>0.67815245308807204</c:v>
                      </c:pt>
                      <c:pt idx="662">
                        <c:v>0.67725823628235438</c:v>
                      </c:pt>
                      <c:pt idx="663">
                        <c:v>0.67594772060707875</c:v>
                      </c:pt>
                      <c:pt idx="664">
                        <c:v>0.67502810444488748</c:v>
                      </c:pt>
                      <c:pt idx="665">
                        <c:v>0.67309786725134546</c:v>
                      </c:pt>
                      <c:pt idx="666">
                        <c:v>0.67016122326945526</c:v>
                      </c:pt>
                      <c:pt idx="667">
                        <c:v>0.66665497309148902</c:v>
                      </c:pt>
                      <c:pt idx="668">
                        <c:v>0.6637872376776105</c:v>
                      </c:pt>
                      <c:pt idx="669">
                        <c:v>0.66053543665821923</c:v>
                      </c:pt>
                      <c:pt idx="670">
                        <c:v>0.65718841652666649</c:v>
                      </c:pt>
                      <c:pt idx="671">
                        <c:v>0.65331871636436123</c:v>
                      </c:pt>
                      <c:pt idx="672">
                        <c:v>0.64931712178592782</c:v>
                      </c:pt>
                      <c:pt idx="673">
                        <c:v>0.64638275577322812</c:v>
                      </c:pt>
                      <c:pt idx="674">
                        <c:v>0.64298937896864949</c:v>
                      </c:pt>
                      <c:pt idx="675">
                        <c:v>0.63822500640678836</c:v>
                      </c:pt>
                      <c:pt idx="676">
                        <c:v>0.63197938437882628</c:v>
                      </c:pt>
                      <c:pt idx="677">
                        <c:v>0.62464785443776882</c:v>
                      </c:pt>
                      <c:pt idx="678">
                        <c:v>0.61640900936814835</c:v>
                      </c:pt>
                      <c:pt idx="679">
                        <c:v>0.60822312708220616</c:v>
                      </c:pt>
                      <c:pt idx="680">
                        <c:v>0.59951422307013302</c:v>
                      </c:pt>
                      <c:pt idx="681">
                        <c:v>0.59247347589623856</c:v>
                      </c:pt>
                      <c:pt idx="682">
                        <c:v>0.58714473646743937</c:v>
                      </c:pt>
                      <c:pt idx="683">
                        <c:v>0.58419396907656829</c:v>
                      </c:pt>
                      <c:pt idx="684">
                        <c:v>0.58379885532048181</c:v>
                      </c:pt>
                      <c:pt idx="685">
                        <c:v>0.58438668527008175</c:v>
                      </c:pt>
                      <c:pt idx="686">
                        <c:v>0.58547999658304628</c:v>
                      </c:pt>
                      <c:pt idx="687">
                        <c:v>0.58718095617756771</c:v>
                      </c:pt>
                      <c:pt idx="688">
                        <c:v>0.58891665480224387</c:v>
                      </c:pt>
                      <c:pt idx="689">
                        <c:v>0.59037136592727579</c:v>
                      </c:pt>
                      <c:pt idx="690">
                        <c:v>0.59112343745550844</c:v>
                      </c:pt>
                      <c:pt idx="691">
                        <c:v>0.59091261140693063</c:v>
                      </c:pt>
                      <c:pt idx="692">
                        <c:v>0.59068265041715318</c:v>
                      </c:pt>
                      <c:pt idx="693">
                        <c:v>0.59017648566303138</c:v>
                      </c:pt>
                      <c:pt idx="694">
                        <c:v>0.58971793046499044</c:v>
                      </c:pt>
                      <c:pt idx="695">
                        <c:v>0.58820923147014437</c:v>
                      </c:pt>
                      <c:pt idx="696">
                        <c:v>0.58640246020672571</c:v>
                      </c:pt>
                      <c:pt idx="697">
                        <c:v>0.58496882029670549</c:v>
                      </c:pt>
                      <c:pt idx="698">
                        <c:v>0.58371832910959875</c:v>
                      </c:pt>
                      <c:pt idx="699">
                        <c:v>0.58309610182522287</c:v>
                      </c:pt>
                      <c:pt idx="700">
                        <c:v>0.58239517070531621</c:v>
                      </c:pt>
                      <c:pt idx="701">
                        <c:v>0.58205245024061047</c:v>
                      </c:pt>
                      <c:pt idx="702">
                        <c:v>0.58160471539622427</c:v>
                      </c:pt>
                      <c:pt idx="703">
                        <c:v>0.58114524901050713</c:v>
                      </c:pt>
                      <c:pt idx="704">
                        <c:v>0.58024374270337997</c:v>
                      </c:pt>
                      <c:pt idx="705">
                        <c:v>0.57904348073692302</c:v>
                      </c:pt>
                      <c:pt idx="706">
                        <c:v>0.57751143255787463</c:v>
                      </c:pt>
                      <c:pt idx="707">
                        <c:v>0.57602471596571658</c:v>
                      </c:pt>
                      <c:pt idx="708">
                        <c:v>0.57367362396423593</c:v>
                      </c:pt>
                      <c:pt idx="709">
                        <c:v>0.5721307554315328</c:v>
                      </c:pt>
                      <c:pt idx="710">
                        <c:v>0.57048310031606819</c:v>
                      </c:pt>
                      <c:pt idx="711">
                        <c:v>0.56899433355163864</c:v>
                      </c:pt>
                      <c:pt idx="712">
                        <c:v>0.56724473931490071</c:v>
                      </c:pt>
                      <c:pt idx="713">
                        <c:v>0.56492633617130328</c:v>
                      </c:pt>
                      <c:pt idx="714">
                        <c:v>0.56288652865969979</c:v>
                      </c:pt>
                      <c:pt idx="715">
                        <c:v>0.56062348016743069</c:v>
                      </c:pt>
                      <c:pt idx="716">
                        <c:v>0.55891283920384971</c:v>
                      </c:pt>
                      <c:pt idx="717">
                        <c:v>0.5571513995273214</c:v>
                      </c:pt>
                      <c:pt idx="718">
                        <c:v>0.55540396936131442</c:v>
                      </c:pt>
                      <c:pt idx="719">
                        <c:v>0.55451635866624904</c:v>
                      </c:pt>
                      <c:pt idx="720">
                        <c:v>0.5538478886073066</c:v>
                      </c:pt>
                      <c:pt idx="721">
                        <c:v>0.55373672371081184</c:v>
                      </c:pt>
                      <c:pt idx="722">
                        <c:v>0.55392738973205391</c:v>
                      </c:pt>
                      <c:pt idx="723">
                        <c:v>0.55303567869244574</c:v>
                      </c:pt>
                      <c:pt idx="724">
                        <c:v>0.55208519604772344</c:v>
                      </c:pt>
                      <c:pt idx="725">
                        <c:v>0.5512910959879268</c:v>
                      </c:pt>
                      <c:pt idx="726">
                        <c:v>0.54958501096272672</c:v>
                      </c:pt>
                      <c:pt idx="727">
                        <c:v>0.54781343432330076</c:v>
                      </c:pt>
                      <c:pt idx="728">
                        <c:v>0.5456023235285743</c:v>
                      </c:pt>
                      <c:pt idx="729">
                        <c:v>0.54310885845268941</c:v>
                      </c:pt>
                      <c:pt idx="730">
                        <c:v>0.54107098721489788</c:v>
                      </c:pt>
                      <c:pt idx="731">
                        <c:v>0.5382152111392694</c:v>
                      </c:pt>
                      <c:pt idx="732">
                        <c:v>0.5353610296420741</c:v>
                      </c:pt>
                      <c:pt idx="733">
                        <c:v>0.532968934195165</c:v>
                      </c:pt>
                      <c:pt idx="734">
                        <c:v>0.52990836868931346</c:v>
                      </c:pt>
                      <c:pt idx="735">
                        <c:v>0.52671431418890058</c:v>
                      </c:pt>
                      <c:pt idx="736">
                        <c:v>0.52342948261624755</c:v>
                      </c:pt>
                      <c:pt idx="737">
                        <c:v>0.51971183689740597</c:v>
                      </c:pt>
                      <c:pt idx="738">
                        <c:v>0.51647438708391469</c:v>
                      </c:pt>
                      <c:pt idx="739">
                        <c:v>0.51319843959110456</c:v>
                      </c:pt>
                      <c:pt idx="740">
                        <c:v>0.5100229505395939</c:v>
                      </c:pt>
                      <c:pt idx="741">
                        <c:v>0.50700703322987561</c:v>
                      </c:pt>
                      <c:pt idx="742">
                        <c:v>0.50391719581992656</c:v>
                      </c:pt>
                      <c:pt idx="743">
                        <c:v>0.50101289900054102</c:v>
                      </c:pt>
                      <c:pt idx="744">
                        <c:v>0.49805723397591051</c:v>
                      </c:pt>
                      <c:pt idx="745">
                        <c:v>0.49569566331615361</c:v>
                      </c:pt>
                      <c:pt idx="746">
                        <c:v>0.49291437683305334</c:v>
                      </c:pt>
                      <c:pt idx="747">
                        <c:v>0.48957498789828863</c:v>
                      </c:pt>
                      <c:pt idx="748">
                        <c:v>0.48667467752498644</c:v>
                      </c:pt>
                      <c:pt idx="749">
                        <c:v>0.48353950852814714</c:v>
                      </c:pt>
                      <c:pt idx="750">
                        <c:v>0.48002050172271421</c:v>
                      </c:pt>
                      <c:pt idx="751">
                        <c:v>0.47706802585495028</c:v>
                      </c:pt>
                      <c:pt idx="752">
                        <c:v>0.47401269967823684</c:v>
                      </c:pt>
                      <c:pt idx="753">
                        <c:v>0.47095725960306384</c:v>
                      </c:pt>
                      <c:pt idx="754">
                        <c:v>0.46758142316125167</c:v>
                      </c:pt>
                      <c:pt idx="755">
                        <c:v>0.46398052336342149</c:v>
                      </c:pt>
                      <c:pt idx="756">
                        <c:v>0.46061983541672596</c:v>
                      </c:pt>
                      <c:pt idx="757">
                        <c:v>0.45800666305988214</c:v>
                      </c:pt>
                      <c:pt idx="758">
                        <c:v>0.45491113072695688</c:v>
                      </c:pt>
                      <c:pt idx="759">
                        <c:v>0.45201002306443805</c:v>
                      </c:pt>
                      <c:pt idx="760">
                        <c:v>0.44946906233093198</c:v>
                      </c:pt>
                      <c:pt idx="761">
                        <c:v>0.44793519177653124</c:v>
                      </c:pt>
                      <c:pt idx="762">
                        <c:v>0.44718072838064865</c:v>
                      </c:pt>
                      <c:pt idx="763">
                        <c:v>0.44627181867365245</c:v>
                      </c:pt>
                      <c:pt idx="764">
                        <c:v>0.44505014379680513</c:v>
                      </c:pt>
                      <c:pt idx="765">
                        <c:v>0.4441746063384493</c:v>
                      </c:pt>
                      <c:pt idx="766">
                        <c:v>0.44337116660497167</c:v>
                      </c:pt>
                      <c:pt idx="767">
                        <c:v>0.44226578205529771</c:v>
                      </c:pt>
                      <c:pt idx="768">
                        <c:v>0.44117554600074033</c:v>
                      </c:pt>
                      <c:pt idx="769">
                        <c:v>0.43970238332526551</c:v>
                      </c:pt>
                      <c:pt idx="770">
                        <c:v>0.43839334832996385</c:v>
                      </c:pt>
                      <c:pt idx="771">
                        <c:v>0.43683476180984654</c:v>
                      </c:pt>
                      <c:pt idx="772">
                        <c:v>0.43463561035337001</c:v>
                      </c:pt>
                      <c:pt idx="773">
                        <c:v>0.43244044534297676</c:v>
                      </c:pt>
                      <c:pt idx="774">
                        <c:v>0.4301841168598195</c:v>
                      </c:pt>
                      <c:pt idx="775">
                        <c:v>0.42756297161080897</c:v>
                      </c:pt>
                      <c:pt idx="776">
                        <c:v>0.42499570033315304</c:v>
                      </c:pt>
                      <c:pt idx="777">
                        <c:v>0.42227295765824768</c:v>
                      </c:pt>
                      <c:pt idx="778">
                        <c:v>0.41908539537002765</c:v>
                      </c:pt>
                      <c:pt idx="779">
                        <c:v>0.41607186992795925</c:v>
                      </c:pt>
                      <c:pt idx="780">
                        <c:v>0.41303066716022668</c:v>
                      </c:pt>
                      <c:pt idx="781">
                        <c:v>0.4101277371223554</c:v>
                      </c:pt>
                      <c:pt idx="782">
                        <c:v>0.407443492126769</c:v>
                      </c:pt>
                      <c:pt idx="783">
                        <c:v>0.40477815427546343</c:v>
                      </c:pt>
                      <c:pt idx="784">
                        <c:v>0.40238845069620433</c:v>
                      </c:pt>
                      <c:pt idx="785">
                        <c:v>0.40049750847119792</c:v>
                      </c:pt>
                      <c:pt idx="786">
                        <c:v>0.39895646231384718</c:v>
                      </c:pt>
                      <c:pt idx="787">
                        <c:v>0.39691881887297475</c:v>
                      </c:pt>
                      <c:pt idx="788">
                        <c:v>0.39519530738346764</c:v>
                      </c:pt>
                      <c:pt idx="789">
                        <c:v>0.39351963324696032</c:v>
                      </c:pt>
                      <c:pt idx="790">
                        <c:v>0.39132686010421708</c:v>
                      </c:pt>
                      <c:pt idx="791">
                        <c:v>0.38940664597511321</c:v>
                      </c:pt>
                      <c:pt idx="792">
                        <c:v>0.38750055525499016</c:v>
                      </c:pt>
                      <c:pt idx="793">
                        <c:v>0.38529377260172554</c:v>
                      </c:pt>
                      <c:pt idx="794">
                        <c:v>0.38370431959907741</c:v>
                      </c:pt>
                      <c:pt idx="795">
                        <c:v>0.38189880121871356</c:v>
                      </c:pt>
                      <c:pt idx="796">
                        <c:v>0.3802551325493323</c:v>
                      </c:pt>
                      <c:pt idx="797">
                        <c:v>0.37906193228736579</c:v>
                      </c:pt>
                      <c:pt idx="798">
                        <c:v>0.37729217802329224</c:v>
                      </c:pt>
                      <c:pt idx="799">
                        <c:v>0.37572630200176543</c:v>
                      </c:pt>
                      <c:pt idx="800">
                        <c:v>0.37446237079643502</c:v>
                      </c:pt>
                      <c:pt idx="801">
                        <c:v>0.37332281670890399</c:v>
                      </c:pt>
                      <c:pt idx="802">
                        <c:v>0.37248942168057175</c:v>
                      </c:pt>
                      <c:pt idx="803">
                        <c:v>0.3711768558330249</c:v>
                      </c:pt>
                      <c:pt idx="804">
                        <c:v>0.37007625501865088</c:v>
                      </c:pt>
                      <c:pt idx="805">
                        <c:v>0.36928056038042084</c:v>
                      </c:pt>
                      <c:pt idx="806">
                        <c:v>0.3687355562516017</c:v>
                      </c:pt>
                      <c:pt idx="807">
                        <c:v>0.36836527235969135</c:v>
                      </c:pt>
                      <c:pt idx="808">
                        <c:v>0.36759190181952789</c:v>
                      </c:pt>
                      <c:pt idx="809">
                        <c:v>0.36649540134969671</c:v>
                      </c:pt>
                      <c:pt idx="810">
                        <c:v>0.36583171502605427</c:v>
                      </c:pt>
                      <c:pt idx="811">
                        <c:v>0.36437985136251033</c:v>
                      </c:pt>
                      <c:pt idx="812">
                        <c:v>0.36372368233719637</c:v>
                      </c:pt>
                      <c:pt idx="813">
                        <c:v>0.36245565078732311</c:v>
                      </c:pt>
                      <c:pt idx="814">
                        <c:v>0.36119684501267119</c:v>
                      </c:pt>
                      <c:pt idx="815">
                        <c:v>0.35983860588285543</c:v>
                      </c:pt>
                      <c:pt idx="816">
                        <c:v>0.35897833081807567</c:v>
                      </c:pt>
                      <c:pt idx="817">
                        <c:v>0.35811224693186022</c:v>
                      </c:pt>
                      <c:pt idx="818">
                        <c:v>0.35804242717617246</c:v>
                      </c:pt>
                      <c:pt idx="819">
                        <c:v>0.35703499530168853</c:v>
                      </c:pt>
                      <c:pt idx="820">
                        <c:v>0.35645980808109573</c:v>
                      </c:pt>
                      <c:pt idx="821">
                        <c:v>0.35580853668954127</c:v>
                      </c:pt>
                      <c:pt idx="822">
                        <c:v>0.3551595432671773</c:v>
                      </c:pt>
                      <c:pt idx="823">
                        <c:v>0.35410905777499357</c:v>
                      </c:pt>
                      <c:pt idx="824">
                        <c:v>0.35262564423816167</c:v>
                      </c:pt>
                      <c:pt idx="825">
                        <c:v>0.35092741820666873</c:v>
                      </c:pt>
                      <c:pt idx="826">
                        <c:v>0.3493007204077565</c:v>
                      </c:pt>
                      <c:pt idx="827">
                        <c:v>0.34739838833679776</c:v>
                      </c:pt>
                      <c:pt idx="828">
                        <c:v>0.34527509325436373</c:v>
                      </c:pt>
                      <c:pt idx="829">
                        <c:v>0.34355978245394231</c:v>
                      </c:pt>
                      <c:pt idx="830">
                        <c:v>0.34220074603490985</c:v>
                      </c:pt>
                      <c:pt idx="831">
                        <c:v>0.34070628434750416</c:v>
                      </c:pt>
                      <c:pt idx="832">
                        <c:v>0.33943426635154761</c:v>
                      </c:pt>
                      <c:pt idx="833">
                        <c:v>0.33814971952504341</c:v>
                      </c:pt>
                      <c:pt idx="834">
                        <c:v>0.33750915458868419</c:v>
                      </c:pt>
                      <c:pt idx="835">
                        <c:v>0.33679728921666335</c:v>
                      </c:pt>
                      <c:pt idx="836">
                        <c:v>0.33540818360431679</c:v>
                      </c:pt>
                      <c:pt idx="837">
                        <c:v>0.33401383866283207</c:v>
                      </c:pt>
                      <c:pt idx="838">
                        <c:v>0.33270719553518036</c:v>
                      </c:pt>
                      <c:pt idx="839">
                        <c:v>0.33115772089182494</c:v>
                      </c:pt>
                      <c:pt idx="840">
                        <c:v>0.3297026680714143</c:v>
                      </c:pt>
                      <c:pt idx="841">
                        <c:v>0.32801002306443805</c:v>
                      </c:pt>
                      <c:pt idx="842">
                        <c:v>0.32630166007004757</c:v>
                      </c:pt>
                      <c:pt idx="843">
                        <c:v>0.32467211480964719</c:v>
                      </c:pt>
                      <c:pt idx="844">
                        <c:v>0.32266192089751988</c:v>
                      </c:pt>
                      <c:pt idx="845">
                        <c:v>0.32091676870070329</c:v>
                      </c:pt>
                      <c:pt idx="846">
                        <c:v>0.31914063612289645</c:v>
                      </c:pt>
                      <c:pt idx="847">
                        <c:v>0.31731359093368267</c:v>
                      </c:pt>
                      <c:pt idx="848">
                        <c:v>0.31543233007773569</c:v>
                      </c:pt>
                      <c:pt idx="849">
                        <c:v>0.31345972265725108</c:v>
                      </c:pt>
                      <c:pt idx="850">
                        <c:v>0.31143438025000708</c:v>
                      </c:pt>
                      <c:pt idx="851">
                        <c:v>0.30954457700959598</c:v>
                      </c:pt>
                      <c:pt idx="852">
                        <c:v>0.30783553062444829</c:v>
                      </c:pt>
                      <c:pt idx="853">
                        <c:v>0.30624129388650023</c:v>
                      </c:pt>
                      <c:pt idx="854">
                        <c:v>0.30497337623508641</c:v>
                      </c:pt>
                      <c:pt idx="855">
                        <c:v>0.30366069648908001</c:v>
                      </c:pt>
                      <c:pt idx="856">
                        <c:v>0.30273948574845522</c:v>
                      </c:pt>
                      <c:pt idx="857">
                        <c:v>0.30239300663458524</c:v>
                      </c:pt>
                      <c:pt idx="858">
                        <c:v>0.30173307896010709</c:v>
                      </c:pt>
                      <c:pt idx="859">
                        <c:v>0.30110959879267629</c:v>
                      </c:pt>
                      <c:pt idx="860">
                        <c:v>0.30047108402858852</c:v>
                      </c:pt>
                      <c:pt idx="861">
                        <c:v>0.29977630342549616</c:v>
                      </c:pt>
                      <c:pt idx="862">
                        <c:v>0.29930168854466244</c:v>
                      </c:pt>
                      <c:pt idx="863">
                        <c:v>0.29868071414334124</c:v>
                      </c:pt>
                      <c:pt idx="864">
                        <c:v>0.29786337879780178</c:v>
                      </c:pt>
                      <c:pt idx="865">
                        <c:v>0.29715652495799993</c:v>
                      </c:pt>
                      <c:pt idx="866">
                        <c:v>0.29631424584982491</c:v>
                      </c:pt>
                      <c:pt idx="867">
                        <c:v>0.29480941940260258</c:v>
                      </c:pt>
                      <c:pt idx="868">
                        <c:v>0.29277154816481105</c:v>
                      </c:pt>
                      <c:pt idx="869">
                        <c:v>0.28932577806885162</c:v>
                      </c:pt>
                      <c:pt idx="870">
                        <c:v>0.28525322475013526</c:v>
                      </c:pt>
                      <c:pt idx="871">
                        <c:v>0.28054944616874056</c:v>
                      </c:pt>
                      <c:pt idx="872">
                        <c:v>0.27555921296164471</c:v>
                      </c:pt>
                      <c:pt idx="873">
                        <c:v>0.27034516928158547</c:v>
                      </c:pt>
                      <c:pt idx="874">
                        <c:v>0.26597203792818702</c:v>
                      </c:pt>
                      <c:pt idx="875">
                        <c:v>0.26274313049915998</c:v>
                      </c:pt>
                      <c:pt idx="876">
                        <c:v>0.26149753694581279</c:v>
                      </c:pt>
                      <c:pt idx="877">
                        <c:v>0.26126860104217092</c:v>
                      </c:pt>
                      <c:pt idx="878">
                        <c:v>0.26234084114012357</c:v>
                      </c:pt>
                      <c:pt idx="879">
                        <c:v>0.2640488624391355</c:v>
                      </c:pt>
                      <c:pt idx="880">
                        <c:v>0.2661941399242575</c:v>
                      </c:pt>
                      <c:pt idx="881">
                        <c:v>0.26824055354651327</c:v>
                      </c:pt>
                      <c:pt idx="882">
                        <c:v>0.26990050969560636</c:v>
                      </c:pt>
                      <c:pt idx="883">
                        <c:v>0.2708640906631738</c:v>
                      </c:pt>
                      <c:pt idx="884">
                        <c:v>0.27151422307013301</c:v>
                      </c:pt>
                      <c:pt idx="885">
                        <c:v>0.2716037472593183</c:v>
                      </c:pt>
                      <c:pt idx="886">
                        <c:v>0.271851134713403</c:v>
                      </c:pt>
                      <c:pt idx="887">
                        <c:v>0.27185990489478629</c:v>
                      </c:pt>
                      <c:pt idx="888">
                        <c:v>0.27182174891084598</c:v>
                      </c:pt>
                      <c:pt idx="889">
                        <c:v>0.27104450582305872</c:v>
                      </c:pt>
                      <c:pt idx="890">
                        <c:v>0.27022739827443831</c:v>
                      </c:pt>
                      <c:pt idx="891">
                        <c:v>0.2691708761638999</c:v>
                      </c:pt>
                      <c:pt idx="892">
                        <c:v>0.26815968564025172</c:v>
                      </c:pt>
                      <c:pt idx="893">
                        <c:v>0.26654278310885848</c:v>
                      </c:pt>
                      <c:pt idx="894">
                        <c:v>0.26481631025940378</c:v>
                      </c:pt>
                      <c:pt idx="895">
                        <c:v>0.2630612488966087</c:v>
                      </c:pt>
                      <c:pt idx="896">
                        <c:v>0.26171508300350238</c:v>
                      </c:pt>
                      <c:pt idx="897">
                        <c:v>0.26056425296847857</c:v>
                      </c:pt>
                      <c:pt idx="898">
                        <c:v>0.25943927788376658</c:v>
                      </c:pt>
                      <c:pt idx="899">
                        <c:v>0.25796076198069423</c:v>
                      </c:pt>
                      <c:pt idx="900">
                        <c:v>0.25697417352430307</c:v>
                      </c:pt>
                      <c:pt idx="901">
                        <c:v>0.2556773256641704</c:v>
                      </c:pt>
                      <c:pt idx="902">
                        <c:v>0.2545558814317036</c:v>
                      </c:pt>
                      <c:pt idx="903">
                        <c:v>0.25304672684301943</c:v>
                      </c:pt>
                      <c:pt idx="904">
                        <c:v>0.25161456761297302</c:v>
                      </c:pt>
                      <c:pt idx="905">
                        <c:v>0.25017591617073381</c:v>
                      </c:pt>
                      <c:pt idx="906">
                        <c:v>0.24885902218172501</c:v>
                      </c:pt>
                      <c:pt idx="907">
                        <c:v>0.2472727583359435</c:v>
                      </c:pt>
                      <c:pt idx="908">
                        <c:v>0.24605495600672</c:v>
                      </c:pt>
                      <c:pt idx="909">
                        <c:v>0.24473794811925167</c:v>
                      </c:pt>
                      <c:pt idx="910">
                        <c:v>0.24363848628947293</c:v>
                      </c:pt>
                      <c:pt idx="911">
                        <c:v>0.24240610495743042</c:v>
                      </c:pt>
                      <c:pt idx="912">
                        <c:v>0.24093237278965801</c:v>
                      </c:pt>
                      <c:pt idx="913">
                        <c:v>0.2397886044591247</c:v>
                      </c:pt>
                      <c:pt idx="914">
                        <c:v>0.23874051083459094</c:v>
                      </c:pt>
                      <c:pt idx="915">
                        <c:v>0.23730288447848744</c:v>
                      </c:pt>
                      <c:pt idx="916">
                        <c:v>0.23563358865571343</c:v>
                      </c:pt>
                      <c:pt idx="917">
                        <c:v>0.23409641504598649</c:v>
                      </c:pt>
                      <c:pt idx="918">
                        <c:v>0.23247666505310516</c:v>
                      </c:pt>
                      <c:pt idx="919">
                        <c:v>0.23124553660411742</c:v>
                      </c:pt>
                      <c:pt idx="920">
                        <c:v>0.22959343944873145</c:v>
                      </c:pt>
                      <c:pt idx="921">
                        <c:v>0.22810911472422335</c:v>
                      </c:pt>
                      <c:pt idx="922">
                        <c:v>0.22696022096301147</c:v>
                      </c:pt>
                      <c:pt idx="923">
                        <c:v>0.22570938808052621</c:v>
                      </c:pt>
                      <c:pt idx="924">
                        <c:v>0.22446595859790996</c:v>
                      </c:pt>
                      <c:pt idx="925">
                        <c:v>0.22318346194367719</c:v>
                      </c:pt>
                      <c:pt idx="926">
                        <c:v>0.22209197300606509</c:v>
                      </c:pt>
                      <c:pt idx="927">
                        <c:v>0.22136165608360148</c:v>
                      </c:pt>
                      <c:pt idx="928">
                        <c:v>0.22020273925795153</c:v>
                      </c:pt>
                      <c:pt idx="929">
                        <c:v>0.21892684871437115</c:v>
                      </c:pt>
                      <c:pt idx="930">
                        <c:v>0.21816213445713148</c:v>
                      </c:pt>
                      <c:pt idx="931">
                        <c:v>0.21720333722486404</c:v>
                      </c:pt>
                      <c:pt idx="932">
                        <c:v>0.21642074090947919</c:v>
                      </c:pt>
                      <c:pt idx="933">
                        <c:v>0.21522879353056751</c:v>
                      </c:pt>
                      <c:pt idx="934">
                        <c:v>0.21417489108459808</c:v>
                      </c:pt>
                      <c:pt idx="935">
                        <c:v>0.21315857513027137</c:v>
                      </c:pt>
                      <c:pt idx="936">
                        <c:v>0.21243395313078389</c:v>
                      </c:pt>
                      <c:pt idx="937">
                        <c:v>0.21149121558130926</c:v>
                      </c:pt>
                      <c:pt idx="938">
                        <c:v>0.21074005524075284</c:v>
                      </c:pt>
                      <c:pt idx="939">
                        <c:v>0.20998650303254648</c:v>
                      </c:pt>
                      <c:pt idx="940">
                        <c:v>0.2092286226828782</c:v>
                      </c:pt>
                      <c:pt idx="941">
                        <c:v>0.20826811697371791</c:v>
                      </c:pt>
                      <c:pt idx="942">
                        <c:v>0.20721455622312707</c:v>
                      </c:pt>
                      <c:pt idx="943">
                        <c:v>0.20597488538967509</c:v>
                      </c:pt>
                      <c:pt idx="944">
                        <c:v>0.20481141262564423</c:v>
                      </c:pt>
                      <c:pt idx="945">
                        <c:v>0.20361661778524445</c:v>
                      </c:pt>
                      <c:pt idx="946">
                        <c:v>0.20239767647142573</c:v>
                      </c:pt>
                      <c:pt idx="947">
                        <c:v>0.2013525442068396</c:v>
                      </c:pt>
                      <c:pt idx="948">
                        <c:v>0.20039033002078646</c:v>
                      </c:pt>
                      <c:pt idx="949">
                        <c:v>0.19954702582647568</c:v>
                      </c:pt>
                      <c:pt idx="950">
                        <c:v>0.19885748455252145</c:v>
                      </c:pt>
                      <c:pt idx="951">
                        <c:v>0.19807374925254137</c:v>
                      </c:pt>
                      <c:pt idx="952">
                        <c:v>0.19690446766707478</c:v>
                      </c:pt>
                      <c:pt idx="953">
                        <c:v>0.19579441328056038</c:v>
                      </c:pt>
                      <c:pt idx="954">
                        <c:v>0.19463629374412711</c:v>
                      </c:pt>
                      <c:pt idx="955">
                        <c:v>0.19356314245849823</c:v>
                      </c:pt>
                      <c:pt idx="956">
                        <c:v>0.19255479939633818</c:v>
                      </c:pt>
                      <c:pt idx="957">
                        <c:v>0.1915122867963211</c:v>
                      </c:pt>
                      <c:pt idx="958">
                        <c:v>0.19000586577066544</c:v>
                      </c:pt>
                      <c:pt idx="959">
                        <c:v>0.18836982829807225</c:v>
                      </c:pt>
                      <c:pt idx="960">
                        <c:v>0.18594413280560379</c:v>
                      </c:pt>
                      <c:pt idx="961">
                        <c:v>0.18305680685668727</c:v>
                      </c:pt>
                      <c:pt idx="962">
                        <c:v>0.1791877900851391</c:v>
                      </c:pt>
                      <c:pt idx="963">
                        <c:v>0.17501067798058031</c:v>
                      </c:pt>
                      <c:pt idx="964">
                        <c:v>0.17082798485150488</c:v>
                      </c:pt>
                      <c:pt idx="965">
                        <c:v>0.16666545174976508</c:v>
                      </c:pt>
                      <c:pt idx="966">
                        <c:v>0.16381491500327458</c:v>
                      </c:pt>
                      <c:pt idx="967">
                        <c:v>0.16163159543267178</c:v>
                      </c:pt>
                      <c:pt idx="968">
                        <c:v>0.16032825536034626</c:v>
                      </c:pt>
                      <c:pt idx="969">
                        <c:v>0.1598799510236624</c:v>
                      </c:pt>
                      <c:pt idx="970">
                        <c:v>0.16022289928528718</c:v>
                      </c:pt>
                      <c:pt idx="971">
                        <c:v>0.1607028673937185</c:v>
                      </c:pt>
                      <c:pt idx="972">
                        <c:v>0.16204846379452717</c:v>
                      </c:pt>
                      <c:pt idx="973">
                        <c:v>0.16285885133403569</c:v>
                      </c:pt>
                      <c:pt idx="974">
                        <c:v>0.16409157436145677</c:v>
                      </c:pt>
                      <c:pt idx="975">
                        <c:v>0.16543580398075114</c:v>
                      </c:pt>
                      <c:pt idx="976">
                        <c:v>0.16693037956661635</c:v>
                      </c:pt>
                      <c:pt idx="977">
                        <c:v>0.16833155841567243</c:v>
                      </c:pt>
                      <c:pt idx="978">
                        <c:v>0.1697829664853783</c:v>
                      </c:pt>
                      <c:pt idx="979">
                        <c:v>0.17114872291352259</c:v>
                      </c:pt>
                      <c:pt idx="980">
                        <c:v>0.17214943477889463</c:v>
                      </c:pt>
                      <c:pt idx="981">
                        <c:v>0.1728331672314132</c:v>
                      </c:pt>
                      <c:pt idx="982">
                        <c:v>0.17358603604886244</c:v>
                      </c:pt>
                      <c:pt idx="983">
                        <c:v>0.17375004983057604</c:v>
                      </c:pt>
                      <c:pt idx="984">
                        <c:v>0.1740735214556223</c:v>
                      </c:pt>
                      <c:pt idx="985">
                        <c:v>0.17447626640849681</c:v>
                      </c:pt>
                      <c:pt idx="986">
                        <c:v>0.17435040861072354</c:v>
                      </c:pt>
                      <c:pt idx="987">
                        <c:v>0.17497035792590904</c:v>
                      </c:pt>
                      <c:pt idx="988">
                        <c:v>0.17579304649904612</c:v>
                      </c:pt>
                      <c:pt idx="989">
                        <c:v>0.17660844557077365</c:v>
                      </c:pt>
                      <c:pt idx="990">
                        <c:v>0.17825518949856203</c:v>
                      </c:pt>
                      <c:pt idx="991">
                        <c:v>0.17942902702240954</c:v>
                      </c:pt>
                      <c:pt idx="992">
                        <c:v>0.1810240610495743</c:v>
                      </c:pt>
                      <c:pt idx="993">
                        <c:v>0.18284939776189527</c:v>
                      </c:pt>
                      <c:pt idx="994">
                        <c:v>0.18425148779862752</c:v>
                      </c:pt>
                      <c:pt idx="995">
                        <c:v>0.18557077365528632</c:v>
                      </c:pt>
                      <c:pt idx="996">
                        <c:v>0.18652057290925142</c:v>
                      </c:pt>
                      <c:pt idx="997">
                        <c:v>0.1872942851447934</c:v>
                      </c:pt>
                      <c:pt idx="998">
                        <c:v>0.18792664939206699</c:v>
                      </c:pt>
                      <c:pt idx="999">
                        <c:v>0.1883256356957772</c:v>
                      </c:pt>
                      <c:pt idx="1000">
                        <c:v>0.18865127139155441</c:v>
                      </c:pt>
                      <c:pt idx="1001">
                        <c:v>0.18907110111335745</c:v>
                      </c:pt>
                      <c:pt idx="1002">
                        <c:v>0.18935766963751816</c:v>
                      </c:pt>
                      <c:pt idx="1003">
                        <c:v>0.18986315100088272</c:v>
                      </c:pt>
                      <c:pt idx="1004">
                        <c:v>0.18988946154503261</c:v>
                      </c:pt>
                      <c:pt idx="1005">
                        <c:v>0.19056579059768217</c:v>
                      </c:pt>
                      <c:pt idx="1006">
                        <c:v>0.19100555254990176</c:v>
                      </c:pt>
                      <c:pt idx="1007">
                        <c:v>0.19172379623565591</c:v>
                      </c:pt>
                      <c:pt idx="1008">
                        <c:v>0.19254022039351917</c:v>
                      </c:pt>
                      <c:pt idx="1009">
                        <c:v>0.19361496625758137</c:v>
                      </c:pt>
                      <c:pt idx="1010">
                        <c:v>0.19465110054386514</c:v>
                      </c:pt>
                      <c:pt idx="1011">
                        <c:v>0.19621515419003957</c:v>
                      </c:pt>
                      <c:pt idx="1012">
                        <c:v>0.19794857484552522</c:v>
                      </c:pt>
                      <c:pt idx="1013">
                        <c:v>0.19989020188501952</c:v>
                      </c:pt>
                      <c:pt idx="1014">
                        <c:v>0.20175654204276888</c:v>
                      </c:pt>
                      <c:pt idx="1015">
                        <c:v>0.20350203593496397</c:v>
                      </c:pt>
                      <c:pt idx="1016">
                        <c:v>0.20558136621202197</c:v>
                      </c:pt>
                      <c:pt idx="1017">
                        <c:v>0.20747265013240695</c:v>
                      </c:pt>
                      <c:pt idx="1018">
                        <c:v>0.20935425268373245</c:v>
                      </c:pt>
                      <c:pt idx="1019">
                        <c:v>0.21092707651129017</c:v>
                      </c:pt>
                      <c:pt idx="1020">
                        <c:v>0.21258589367578803</c:v>
                      </c:pt>
                      <c:pt idx="1021">
                        <c:v>0.21437034084114012</c:v>
                      </c:pt>
                      <c:pt idx="1022">
                        <c:v>0.21604578718072837</c:v>
                      </c:pt>
                      <c:pt idx="1023">
                        <c:v>0.21738170221247757</c:v>
                      </c:pt>
                      <c:pt idx="1024">
                        <c:v>0.21910726387425611</c:v>
                      </c:pt>
                      <c:pt idx="1025">
                        <c:v>0.2205340698767049</c:v>
                      </c:pt>
                      <c:pt idx="1026">
                        <c:v>0.22203434038554629</c:v>
                      </c:pt>
                      <c:pt idx="1027">
                        <c:v>0.22331683703977903</c:v>
                      </c:pt>
                      <c:pt idx="1028">
                        <c:v>0.22476938409408015</c:v>
                      </c:pt>
                      <c:pt idx="1029">
                        <c:v>0.22617921922605996</c:v>
                      </c:pt>
                      <c:pt idx="1030">
                        <c:v>0.22749907457501636</c:v>
                      </c:pt>
                      <c:pt idx="1031">
                        <c:v>0.22920003416953785</c:v>
                      </c:pt>
                      <c:pt idx="1032">
                        <c:v>0.23082035365471681</c:v>
                      </c:pt>
                      <c:pt idx="1033">
                        <c:v>0.23262496084740453</c:v>
                      </c:pt>
                      <c:pt idx="1034">
                        <c:v>0.23426851561832626</c:v>
                      </c:pt>
                      <c:pt idx="1035">
                        <c:v>0.23585307098721492</c:v>
                      </c:pt>
                      <c:pt idx="1036">
                        <c:v>0.23771781656653093</c:v>
                      </c:pt>
                      <c:pt idx="1037">
                        <c:v>0.23933722486403369</c:v>
                      </c:pt>
                      <c:pt idx="1038">
                        <c:v>0.24056664483612858</c:v>
                      </c:pt>
                      <c:pt idx="1039">
                        <c:v>0.2421601981833196</c:v>
                      </c:pt>
                      <c:pt idx="1040">
                        <c:v>0.24348130641533072</c:v>
                      </c:pt>
                      <c:pt idx="1041">
                        <c:v>0.24491824938067711</c:v>
                      </c:pt>
                      <c:pt idx="1042">
                        <c:v>0.24615814801104813</c:v>
                      </c:pt>
                      <c:pt idx="1043">
                        <c:v>0.24713175204305363</c:v>
                      </c:pt>
                      <c:pt idx="1044">
                        <c:v>0.24885947777556308</c:v>
                      </c:pt>
                      <c:pt idx="1045">
                        <c:v>0.25008138044932943</c:v>
                      </c:pt>
                      <c:pt idx="1046">
                        <c:v>0.25099974372846606</c:v>
                      </c:pt>
                      <c:pt idx="1047">
                        <c:v>0.25165693783991572</c:v>
                      </c:pt>
                      <c:pt idx="1048">
                        <c:v>0.25189430222956233</c:v>
                      </c:pt>
                      <c:pt idx="1049">
                        <c:v>0.25166024089524192</c:v>
                      </c:pt>
                      <c:pt idx="1050">
                        <c:v>0.25069620433383638</c:v>
                      </c:pt>
                      <c:pt idx="1051">
                        <c:v>0.24824852643867992</c:v>
                      </c:pt>
                      <c:pt idx="1052">
                        <c:v>0.24553922378199836</c:v>
                      </c:pt>
                      <c:pt idx="1053">
                        <c:v>0.24192055582448246</c:v>
                      </c:pt>
                      <c:pt idx="1054">
                        <c:v>0.23813707679603635</c:v>
                      </c:pt>
                      <c:pt idx="1055">
                        <c:v>0.23385449471795897</c:v>
                      </c:pt>
                      <c:pt idx="1056">
                        <c:v>0.22974537999373559</c:v>
                      </c:pt>
                      <c:pt idx="1057">
                        <c:v>0.22617090463851475</c:v>
                      </c:pt>
                      <c:pt idx="1058">
                        <c:v>0.22325783763774593</c:v>
                      </c:pt>
                      <c:pt idx="1059">
                        <c:v>0.22085549132947976</c:v>
                      </c:pt>
                      <c:pt idx="1060">
                        <c:v>0.21977231697941285</c:v>
                      </c:pt>
                      <c:pt idx="1061">
                        <c:v>0.21947219453856887</c:v>
                      </c:pt>
                      <c:pt idx="1062">
                        <c:v>0.22069910874455423</c:v>
                      </c:pt>
                      <c:pt idx="1063">
                        <c:v>0.22315088698425353</c:v>
                      </c:pt>
                      <c:pt idx="1064">
                        <c:v>0.22714154731057262</c:v>
                      </c:pt>
                      <c:pt idx="1065">
                        <c:v>0.23186958626384579</c:v>
                      </c:pt>
                      <c:pt idx="1066">
                        <c:v>0.23762635610353372</c:v>
                      </c:pt>
                      <c:pt idx="1067">
                        <c:v>0.24348381218144022</c:v>
                      </c:pt>
                      <c:pt idx="1068">
                        <c:v>0.24905720550129559</c:v>
                      </c:pt>
                      <c:pt idx="1069">
                        <c:v>0.25383262621373048</c:v>
                      </c:pt>
                      <c:pt idx="1070">
                        <c:v>0.25751769697314841</c:v>
                      </c:pt>
                      <c:pt idx="1071">
                        <c:v>0.25932070958740283</c:v>
                      </c:pt>
                      <c:pt idx="1072">
                        <c:v>0.26033315299410575</c:v>
                      </c:pt>
                      <c:pt idx="1073">
                        <c:v>0.26017346735385399</c:v>
                      </c:pt>
                      <c:pt idx="1074">
                        <c:v>0.2595056806856687</c:v>
                      </c:pt>
                      <c:pt idx="1075">
                        <c:v>0.25904439192459922</c:v>
                      </c:pt>
                      <c:pt idx="1076">
                        <c:v>0.2587246789487172</c:v>
                      </c:pt>
                      <c:pt idx="1077">
                        <c:v>0.25857228280987499</c:v>
                      </c:pt>
                      <c:pt idx="1078">
                        <c:v>0.25952014579002819</c:v>
                      </c:pt>
                      <c:pt idx="1079">
                        <c:v>0.26078669665992765</c:v>
                      </c:pt>
                      <c:pt idx="1080">
                        <c:v>0.2624056493635924</c:v>
                      </c:pt>
                      <c:pt idx="1081">
                        <c:v>0.26391537344457416</c:v>
                      </c:pt>
                      <c:pt idx="1082">
                        <c:v>0.26538067712634189</c:v>
                      </c:pt>
                      <c:pt idx="1083">
                        <c:v>0.26737868390330022</c:v>
                      </c:pt>
                      <c:pt idx="1084">
                        <c:v>0.26898613286255302</c:v>
                      </c:pt>
                      <c:pt idx="1085">
                        <c:v>0.2702761468151143</c:v>
                      </c:pt>
                      <c:pt idx="1086">
                        <c:v>0.27173427489393204</c:v>
                      </c:pt>
                      <c:pt idx="1087">
                        <c:v>0.27334491301005154</c:v>
                      </c:pt>
                      <c:pt idx="1088">
                        <c:v>0.27515327885190355</c:v>
                      </c:pt>
                      <c:pt idx="1089">
                        <c:v>0.27680025057661095</c:v>
                      </c:pt>
                      <c:pt idx="1090">
                        <c:v>0.27829528175631424</c:v>
                      </c:pt>
                      <c:pt idx="1091">
                        <c:v>0.28013280560380421</c:v>
                      </c:pt>
                      <c:pt idx="1092">
                        <c:v>0.28223127082206212</c:v>
                      </c:pt>
                      <c:pt idx="1093">
                        <c:v>0.28432609128961528</c:v>
                      </c:pt>
                      <c:pt idx="1094">
                        <c:v>0.28648070844841822</c:v>
                      </c:pt>
                      <c:pt idx="1095">
                        <c:v>0.28914980494888809</c:v>
                      </c:pt>
                      <c:pt idx="1096">
                        <c:v>0.29222073521455622</c:v>
                      </c:pt>
                      <c:pt idx="1097">
                        <c:v>0.29565306529229196</c:v>
                      </c:pt>
                      <c:pt idx="1098">
                        <c:v>0.29922788234289133</c:v>
                      </c:pt>
                      <c:pt idx="1099">
                        <c:v>0.30365317919075141</c:v>
                      </c:pt>
                      <c:pt idx="1100">
                        <c:v>0.30834556792619383</c:v>
                      </c:pt>
                      <c:pt idx="1101">
                        <c:v>0.31305948347048607</c:v>
                      </c:pt>
                      <c:pt idx="1102">
                        <c:v>0.31738751103391327</c:v>
                      </c:pt>
                      <c:pt idx="1103">
                        <c:v>0.32166553717360974</c:v>
                      </c:pt>
                      <c:pt idx="1104">
                        <c:v>0.32568148295794302</c:v>
                      </c:pt>
                      <c:pt idx="1105">
                        <c:v>0.32949298100743185</c:v>
                      </c:pt>
                      <c:pt idx="1106">
                        <c:v>0.33219875281186823</c:v>
                      </c:pt>
                      <c:pt idx="1107">
                        <c:v>0.3343286540049546</c:v>
                      </c:pt>
                      <c:pt idx="1108">
                        <c:v>0.33588689882969336</c:v>
                      </c:pt>
                      <c:pt idx="1109">
                        <c:v>0.33743648737150833</c:v>
                      </c:pt>
                      <c:pt idx="1110">
                        <c:v>0.33825427831088584</c:v>
                      </c:pt>
                      <c:pt idx="1111">
                        <c:v>0.33907719468094194</c:v>
                      </c:pt>
                      <c:pt idx="1112">
                        <c:v>0.33992186565676702</c:v>
                      </c:pt>
                      <c:pt idx="1113">
                        <c:v>0.34069170534468524</c:v>
                      </c:pt>
                      <c:pt idx="1114">
                        <c:v>0.34180278481733539</c:v>
                      </c:pt>
                      <c:pt idx="1115">
                        <c:v>0.34297252199664002</c:v>
                      </c:pt>
                      <c:pt idx="1116">
                        <c:v>0.34398690167715484</c:v>
                      </c:pt>
                      <c:pt idx="1117">
                        <c:v>0.34515572766878327</c:v>
                      </c:pt>
                      <c:pt idx="1118">
                        <c:v>0.34558421367351005</c:v>
                      </c:pt>
                      <c:pt idx="1119">
                        <c:v>0.34617785244454569</c:v>
                      </c:pt>
                      <c:pt idx="1120">
                        <c:v>0.3469072581793331</c:v>
                      </c:pt>
                      <c:pt idx="1121">
                        <c:v>0.34716341581480109</c:v>
                      </c:pt>
                      <c:pt idx="1122">
                        <c:v>0.3475675275491899</c:v>
                      </c:pt>
                      <c:pt idx="1123">
                        <c:v>0.34796560266522397</c:v>
                      </c:pt>
                      <c:pt idx="1124">
                        <c:v>0.34813109712691137</c:v>
                      </c:pt>
                      <c:pt idx="1125">
                        <c:v>0.34896335317064836</c:v>
                      </c:pt>
                      <c:pt idx="1126">
                        <c:v>0.34951462171474129</c:v>
                      </c:pt>
                      <c:pt idx="1127">
                        <c:v>0.3500056379737464</c:v>
                      </c:pt>
                      <c:pt idx="1128">
                        <c:v>0.3505364047951251</c:v>
                      </c:pt>
                      <c:pt idx="1129">
                        <c:v>0.35159463538255648</c:v>
                      </c:pt>
                      <c:pt idx="1130">
                        <c:v>0.35238406560551266</c:v>
                      </c:pt>
                      <c:pt idx="1131">
                        <c:v>0.35341496056265836</c:v>
                      </c:pt>
                      <c:pt idx="1132">
                        <c:v>0.35410199607050319</c:v>
                      </c:pt>
                      <c:pt idx="1133">
                        <c:v>0.35479028446140265</c:v>
                      </c:pt>
                      <c:pt idx="1134">
                        <c:v>0.35519587687576526</c:v>
                      </c:pt>
                      <c:pt idx="1135">
                        <c:v>0.3558209516216293</c:v>
                      </c:pt>
                      <c:pt idx="1136">
                        <c:v>0.35548050912611412</c:v>
                      </c:pt>
                      <c:pt idx="1137">
                        <c:v>0.35554884820182808</c:v>
                      </c:pt>
                      <c:pt idx="1138">
                        <c:v>0.35546046299723794</c:v>
                      </c:pt>
                      <c:pt idx="1139">
                        <c:v>0.3554479341666904</c:v>
                      </c:pt>
                      <c:pt idx="1140">
                        <c:v>0.35572709929098212</c:v>
                      </c:pt>
                      <c:pt idx="1141">
                        <c:v>0.35583416384293404</c:v>
                      </c:pt>
                      <c:pt idx="1142">
                        <c:v>0.35566445513824424</c:v>
                      </c:pt>
                      <c:pt idx="1143">
                        <c:v>0.35554258378655429</c:v>
                      </c:pt>
                      <c:pt idx="1144">
                        <c:v>0.35538221475554543</c:v>
                      </c:pt>
                      <c:pt idx="1145">
                        <c:v>0.35497639454426377</c:v>
                      </c:pt>
                      <c:pt idx="1146">
                        <c:v>0.3540896950368746</c:v>
                      </c:pt>
                      <c:pt idx="1147">
                        <c:v>0.3527267860702184</c:v>
                      </c:pt>
                      <c:pt idx="1148">
                        <c:v>0.35177026680714141</c:v>
                      </c:pt>
                      <c:pt idx="1149">
                        <c:v>0.35063469916569379</c:v>
                      </c:pt>
                      <c:pt idx="1150">
                        <c:v>0.34954423531421736</c:v>
                      </c:pt>
                      <c:pt idx="1151">
                        <c:v>0.34824818474330138</c:v>
                      </c:pt>
                      <c:pt idx="1152">
                        <c:v>0.34692605142515448</c:v>
                      </c:pt>
                      <c:pt idx="1153">
                        <c:v>0.34629892650701899</c:v>
                      </c:pt>
                      <c:pt idx="1154">
                        <c:v>0.34539958427062273</c:v>
                      </c:pt>
                      <c:pt idx="1155">
                        <c:v>0.34405842990973545</c:v>
                      </c:pt>
                      <c:pt idx="1156">
                        <c:v>0.34293231584042827</c:v>
                      </c:pt>
                      <c:pt idx="1157">
                        <c:v>0.34201759731199638</c:v>
                      </c:pt>
                      <c:pt idx="1158">
                        <c:v>0.3406360089979783</c:v>
                      </c:pt>
                      <c:pt idx="1159">
                        <c:v>0.33983268316296023</c:v>
                      </c:pt>
                      <c:pt idx="1160">
                        <c:v>0.33833765198325694</c:v>
                      </c:pt>
                      <c:pt idx="1161">
                        <c:v>0.33740209003673227</c:v>
                      </c:pt>
                      <c:pt idx="1162">
                        <c:v>0.33647393149007659</c:v>
                      </c:pt>
                      <c:pt idx="1163">
                        <c:v>0.33602072951963324</c:v>
                      </c:pt>
                      <c:pt idx="1164">
                        <c:v>0.33507913095475383</c:v>
                      </c:pt>
                      <c:pt idx="1165">
                        <c:v>0.33469984908454115</c:v>
                      </c:pt>
                      <c:pt idx="1166">
                        <c:v>0.33381565534326152</c:v>
                      </c:pt>
                      <c:pt idx="1167">
                        <c:v>0.33285651641561548</c:v>
                      </c:pt>
                      <c:pt idx="1168">
                        <c:v>0.33194897349013358</c:v>
                      </c:pt>
                      <c:pt idx="1169">
                        <c:v>0.33096010706455192</c:v>
                      </c:pt>
                      <c:pt idx="1170">
                        <c:v>0.32927315698055187</c:v>
                      </c:pt>
                      <c:pt idx="1171">
                        <c:v>0.32795204874854067</c:v>
                      </c:pt>
                      <c:pt idx="1172">
                        <c:v>0.32660781912924625</c:v>
                      </c:pt>
                      <c:pt idx="1173">
                        <c:v>0.3252389874426948</c:v>
                      </c:pt>
                      <c:pt idx="1174">
                        <c:v>0.32410865913038522</c:v>
                      </c:pt>
                      <c:pt idx="1175">
                        <c:v>0.32226475696916201</c:v>
                      </c:pt>
                      <c:pt idx="1176">
                        <c:v>0.32007300891255447</c:v>
                      </c:pt>
                      <c:pt idx="1177">
                        <c:v>0.31570978672513456</c:v>
                      </c:pt>
                      <c:pt idx="1178">
                        <c:v>0.30841128733733875</c:v>
                      </c:pt>
                      <c:pt idx="1179">
                        <c:v>0.29759013639340526</c:v>
                      </c:pt>
                      <c:pt idx="1180">
                        <c:v>0.28338790967852157</c:v>
                      </c:pt>
                      <c:pt idx="1181">
                        <c:v>0.26552293630228652</c:v>
                      </c:pt>
                      <c:pt idx="1182">
                        <c:v>0.24472177453799937</c:v>
                      </c:pt>
                      <c:pt idx="1183">
                        <c:v>0.22230177396850706</c:v>
                      </c:pt>
                      <c:pt idx="1184">
                        <c:v>0.20128796378028987</c:v>
                      </c:pt>
                      <c:pt idx="1185">
                        <c:v>0.18279039835986219</c:v>
                      </c:pt>
                      <c:pt idx="1186">
                        <c:v>0.16779213531136991</c:v>
                      </c:pt>
                      <c:pt idx="1187">
                        <c:v>0.15679261937982289</c:v>
                      </c:pt>
                      <c:pt idx="1188">
                        <c:v>0.14994379111022524</c:v>
                      </c:pt>
                      <c:pt idx="1189">
                        <c:v>0.14703653293089211</c:v>
                      </c:pt>
                      <c:pt idx="1190">
                        <c:v>0.14617318260770523</c:v>
                      </c:pt>
                      <c:pt idx="1191">
                        <c:v>0.14653936615507274</c:v>
                      </c:pt>
                      <c:pt idx="1192">
                        <c:v>0.14792710498590506</c:v>
                      </c:pt>
                      <c:pt idx="1193">
                        <c:v>0.14992818702127056</c:v>
                      </c:pt>
                      <c:pt idx="1194">
                        <c:v>0.15220103078105868</c:v>
                      </c:pt>
                      <c:pt idx="1195">
                        <c:v>0.15500828611293033</c:v>
                      </c:pt>
                      <c:pt idx="1196">
                        <c:v>0.15871442808736011</c:v>
                      </c:pt>
                      <c:pt idx="1197">
                        <c:v>0.16386161337167915</c:v>
                      </c:pt>
                      <c:pt idx="1198">
                        <c:v>0.17025165864631681</c:v>
                      </c:pt>
                      <c:pt idx="1199">
                        <c:v>0.17728534411572083</c:v>
                      </c:pt>
                      <c:pt idx="1200">
                        <c:v>0.18487576525527491</c:v>
                      </c:pt>
                      <c:pt idx="1201">
                        <c:v>0.19343512058999401</c:v>
                      </c:pt>
                      <c:pt idx="1202">
                        <c:v>0.20222375352373359</c:v>
                      </c:pt>
                      <c:pt idx="1203">
                        <c:v>0.21106216008428488</c:v>
                      </c:pt>
                      <c:pt idx="1204">
                        <c:v>0.21949098778439022</c:v>
                      </c:pt>
                      <c:pt idx="1205">
                        <c:v>0.22727332782824111</c:v>
                      </c:pt>
                      <c:pt idx="1206">
                        <c:v>0.23452672342606565</c:v>
                      </c:pt>
                      <c:pt idx="1207">
                        <c:v>0.24142019989179644</c:v>
                      </c:pt>
                      <c:pt idx="1208">
                        <c:v>0.24731695093823855</c:v>
                      </c:pt>
                      <c:pt idx="1209">
                        <c:v>0.25249318032973606</c:v>
                      </c:pt>
                      <c:pt idx="1210">
                        <c:v>0.25624283151570376</c:v>
                      </c:pt>
                      <c:pt idx="1211">
                        <c:v>0.25951729832854009</c:v>
                      </c:pt>
                      <c:pt idx="1212">
                        <c:v>0.26214186053133631</c:v>
                      </c:pt>
                      <c:pt idx="1213">
                        <c:v>0.26428554343802496</c:v>
                      </c:pt>
                      <c:pt idx="1214">
                        <c:v>0.26589276460035882</c:v>
                      </c:pt>
                      <c:pt idx="1215">
                        <c:v>0.26700316068225177</c:v>
                      </c:pt>
                      <c:pt idx="1216">
                        <c:v>0.26732059568894329</c:v>
                      </c:pt>
                      <c:pt idx="1217">
                        <c:v>0.26802243799652609</c:v>
                      </c:pt>
                      <c:pt idx="1218">
                        <c:v>0.268056151940545</c:v>
                      </c:pt>
                      <c:pt idx="1219">
                        <c:v>0.26770602807597027</c:v>
                      </c:pt>
                      <c:pt idx="1220">
                        <c:v>0.26744907315128563</c:v>
                      </c:pt>
                      <c:pt idx="1221">
                        <c:v>0.26669950738916254</c:v>
                      </c:pt>
                      <c:pt idx="1222">
                        <c:v>0.26581554144480196</c:v>
                      </c:pt>
                      <c:pt idx="1223">
                        <c:v>0.26537919644636809</c:v>
                      </c:pt>
                      <c:pt idx="1224">
                        <c:v>0.26431139838833684</c:v>
                      </c:pt>
                      <c:pt idx="1225">
                        <c:v>0.26350943933483301</c:v>
                      </c:pt>
                      <c:pt idx="1226">
                        <c:v>0.26276830205871465</c:v>
                      </c:pt>
                      <c:pt idx="1227">
                        <c:v>0.26198035251573221</c:v>
                      </c:pt>
                      <c:pt idx="1228">
                        <c:v>0.26112429169395485</c:v>
                      </c:pt>
                      <c:pt idx="1229">
                        <c:v>0.2602152680884991</c:v>
                      </c:pt>
                      <c:pt idx="1230">
                        <c:v>0.2589777613257781</c:v>
                      </c:pt>
                      <c:pt idx="1231">
                        <c:v>0.25811372761183404</c:v>
                      </c:pt>
                      <c:pt idx="1232">
                        <c:v>0.25716837039779034</c:v>
                      </c:pt>
                      <c:pt idx="1233">
                        <c:v>0.25628930208718925</c:v>
                      </c:pt>
                      <c:pt idx="1234">
                        <c:v>0.25495053959395197</c:v>
                      </c:pt>
                      <c:pt idx="1235">
                        <c:v>0.25386315100088269</c:v>
                      </c:pt>
                      <c:pt idx="1236">
                        <c:v>0.25296608673367693</c:v>
                      </c:pt>
                      <c:pt idx="1237">
                        <c:v>0.25230171701927734</c:v>
                      </c:pt>
                      <c:pt idx="1238">
                        <c:v>0.25098983456248758</c:v>
                      </c:pt>
                      <c:pt idx="1239">
                        <c:v>0.24982043907856144</c:v>
                      </c:pt>
                      <c:pt idx="1240">
                        <c:v>0.24879671972436573</c:v>
                      </c:pt>
                      <c:pt idx="1241">
                        <c:v>0.24816697514166122</c:v>
                      </c:pt>
                      <c:pt idx="1242">
                        <c:v>0.24735168996839318</c:v>
                      </c:pt>
                      <c:pt idx="1243">
                        <c:v>0.24646214299951597</c:v>
                      </c:pt>
                      <c:pt idx="1244">
                        <c:v>0.24547350437085338</c:v>
                      </c:pt>
                      <c:pt idx="1245">
                        <c:v>0.24493601754036276</c:v>
                      </c:pt>
                      <c:pt idx="1246">
                        <c:v>0.24449044676670748</c:v>
                      </c:pt>
                      <c:pt idx="1247">
                        <c:v>0.24392220735214556</c:v>
                      </c:pt>
                      <c:pt idx="1248">
                        <c:v>0.2432746946097554</c:v>
                      </c:pt>
                      <c:pt idx="1249">
                        <c:v>0.24264916427005323</c:v>
                      </c:pt>
                      <c:pt idx="1250">
                        <c:v>0.24210894387653406</c:v>
                      </c:pt>
                      <c:pt idx="1251">
                        <c:v>0.24175164440900934</c:v>
                      </c:pt>
                      <c:pt idx="1252">
                        <c:v>0.24161792761752895</c:v>
                      </c:pt>
                      <c:pt idx="1253">
                        <c:v>0.24110094250975256</c:v>
                      </c:pt>
                      <c:pt idx="1254">
                        <c:v>0.24021777385460863</c:v>
                      </c:pt>
                      <c:pt idx="1255">
                        <c:v>0.23968837381474414</c:v>
                      </c:pt>
                      <c:pt idx="1256">
                        <c:v>0.2393079529599362</c:v>
                      </c:pt>
                      <c:pt idx="1257">
                        <c:v>0.23889666562259745</c:v>
                      </c:pt>
                      <c:pt idx="1258">
                        <c:v>0.2381155499871864</c:v>
                      </c:pt>
                      <c:pt idx="1259">
                        <c:v>0.23768273584099775</c:v>
                      </c:pt>
                      <c:pt idx="1260">
                        <c:v>0.23716837039779037</c:v>
                      </c:pt>
                      <c:pt idx="1261">
                        <c:v>0.23735869472365384</c:v>
                      </c:pt>
                      <c:pt idx="1262">
                        <c:v>0.23707372077792646</c:v>
                      </c:pt>
                      <c:pt idx="1263">
                        <c:v>0.23697235114895071</c:v>
                      </c:pt>
                      <c:pt idx="1264">
                        <c:v>0.23673008912554458</c:v>
                      </c:pt>
                      <c:pt idx="1265">
                        <c:v>0.23666163615137104</c:v>
                      </c:pt>
                      <c:pt idx="1266">
                        <c:v>0.23614852359121841</c:v>
                      </c:pt>
                      <c:pt idx="1267">
                        <c:v>0.23579714684358891</c:v>
                      </c:pt>
                      <c:pt idx="1268">
                        <c:v>0.23566889717816566</c:v>
                      </c:pt>
                      <c:pt idx="1269">
                        <c:v>0.23501819527890883</c:v>
                      </c:pt>
                      <c:pt idx="1270">
                        <c:v>0.23444790569207549</c:v>
                      </c:pt>
                      <c:pt idx="1271">
                        <c:v>0.23386098693015178</c:v>
                      </c:pt>
                      <c:pt idx="1272">
                        <c:v>0.23312702525698339</c:v>
                      </c:pt>
                      <c:pt idx="1273">
                        <c:v>0.23245422705657906</c:v>
                      </c:pt>
                      <c:pt idx="1274">
                        <c:v>0.23243577550613628</c:v>
                      </c:pt>
                      <c:pt idx="1275">
                        <c:v>0.23178575699763659</c:v>
                      </c:pt>
                      <c:pt idx="1276">
                        <c:v>0.23189908596486233</c:v>
                      </c:pt>
                      <c:pt idx="1277">
                        <c:v>0.23185967709786726</c:v>
                      </c:pt>
                      <c:pt idx="1278">
                        <c:v>0.23188325407898858</c:v>
                      </c:pt>
                      <c:pt idx="1279">
                        <c:v>0.23228759361029641</c:v>
                      </c:pt>
                      <c:pt idx="1280">
                        <c:v>0.23264762664084968</c:v>
                      </c:pt>
                      <c:pt idx="1281">
                        <c:v>0.23241481818958401</c:v>
                      </c:pt>
                      <c:pt idx="1282">
                        <c:v>0.23250958170790739</c:v>
                      </c:pt>
                      <c:pt idx="1283">
                        <c:v>0.23246926165323614</c:v>
                      </c:pt>
                      <c:pt idx="1284">
                        <c:v>0.23240228935903642</c:v>
                      </c:pt>
                      <c:pt idx="1285">
                        <c:v>0.23251664341239786</c:v>
                      </c:pt>
                      <c:pt idx="1286">
                        <c:v>0.23259728352174036</c:v>
                      </c:pt>
                      <c:pt idx="1287">
                        <c:v>0.23270058942452804</c:v>
                      </c:pt>
                      <c:pt idx="1288">
                        <c:v>0.23314980494888807</c:v>
                      </c:pt>
                      <c:pt idx="1289">
                        <c:v>0.23313716221988098</c:v>
                      </c:pt>
                      <c:pt idx="1290">
                        <c:v>0.23336131438822288</c:v>
                      </c:pt>
                      <c:pt idx="1291">
                        <c:v>0.23345026908511066</c:v>
                      </c:pt>
                      <c:pt idx="1292">
                        <c:v>0.23356200347390302</c:v>
                      </c:pt>
                      <c:pt idx="1293">
                        <c:v>0.23343056465161308</c:v>
                      </c:pt>
                      <c:pt idx="1294">
                        <c:v>0.23323864574731626</c:v>
                      </c:pt>
                      <c:pt idx="1295">
                        <c:v>0.23319376975426409</c:v>
                      </c:pt>
                      <c:pt idx="1296">
                        <c:v>0.23322326945528063</c:v>
                      </c:pt>
                      <c:pt idx="1297">
                        <c:v>0.23337874085252996</c:v>
                      </c:pt>
                      <c:pt idx="1298">
                        <c:v>0.23358159400894102</c:v>
                      </c:pt>
                      <c:pt idx="1299">
                        <c:v>0.23378740852529967</c:v>
                      </c:pt>
                      <c:pt idx="1300">
                        <c:v>0.2340310373302201</c:v>
                      </c:pt>
                      <c:pt idx="1301">
                        <c:v>0.23451624476778954</c:v>
                      </c:pt>
                      <c:pt idx="1302">
                        <c:v>0.23402272274267491</c:v>
                      </c:pt>
                      <c:pt idx="1303">
                        <c:v>0.23425758136621203</c:v>
                      </c:pt>
                      <c:pt idx="1304">
                        <c:v>0.23383535977675904</c:v>
                      </c:pt>
                      <c:pt idx="1305">
                        <c:v>0.23332361399812068</c:v>
                      </c:pt>
                      <c:pt idx="1306">
                        <c:v>0.2324178934479911</c:v>
                      </c:pt>
                      <c:pt idx="1307">
                        <c:v>0.23181377601867936</c:v>
                      </c:pt>
                      <c:pt idx="1308">
                        <c:v>0.23097616674734475</c:v>
                      </c:pt>
                      <c:pt idx="1309">
                        <c:v>0.23057592756057974</c:v>
                      </c:pt>
                      <c:pt idx="1310">
                        <c:v>0.22969822603149292</c:v>
                      </c:pt>
                      <c:pt idx="1311">
                        <c:v>0.22902576952646717</c:v>
                      </c:pt>
                      <c:pt idx="1312">
                        <c:v>0.22841026225120306</c:v>
                      </c:pt>
                      <c:pt idx="1313">
                        <c:v>0.22789908596486233</c:v>
                      </c:pt>
                      <c:pt idx="1314">
                        <c:v>0.22738141746632878</c:v>
                      </c:pt>
                      <c:pt idx="1315">
                        <c:v>0.22649847660810388</c:v>
                      </c:pt>
                      <c:pt idx="1316">
                        <c:v>0.22618981178279565</c:v>
                      </c:pt>
                      <c:pt idx="1317">
                        <c:v>0.22569845382841197</c:v>
                      </c:pt>
                      <c:pt idx="1318">
                        <c:v>0.22509672826675017</c:v>
                      </c:pt>
                      <c:pt idx="1319">
                        <c:v>0.22474819898060877</c:v>
                      </c:pt>
                      <c:pt idx="1320">
                        <c:v>0.22444921552436004</c:v>
                      </c:pt>
                      <c:pt idx="1321">
                        <c:v>0.22399100202169767</c:v>
                      </c:pt>
                      <c:pt idx="1322">
                        <c:v>0.22364247273555626</c:v>
                      </c:pt>
                      <c:pt idx="1323">
                        <c:v>0.22303459665708023</c:v>
                      </c:pt>
                      <c:pt idx="1324">
                        <c:v>0.22269347077080781</c:v>
                      </c:pt>
                      <c:pt idx="1325">
                        <c:v>0.22249369287280391</c:v>
                      </c:pt>
                      <c:pt idx="1326">
                        <c:v>0.22207887468321991</c:v>
                      </c:pt>
                      <c:pt idx="1327">
                        <c:v>0.22140596258435605</c:v>
                      </c:pt>
                      <c:pt idx="1328">
                        <c:v>0.22083385062217034</c:v>
                      </c:pt>
                      <c:pt idx="1329">
                        <c:v>0.22030069193314158</c:v>
                      </c:pt>
                      <c:pt idx="1330">
                        <c:v>0.21978484580996041</c:v>
                      </c:pt>
                      <c:pt idx="1331">
                        <c:v>0.21886409066317378</c:v>
                      </c:pt>
                      <c:pt idx="1332">
                        <c:v>0.21761986389134086</c:v>
                      </c:pt>
                      <c:pt idx="1333">
                        <c:v>0.21617061989236594</c:v>
                      </c:pt>
                      <c:pt idx="1334">
                        <c:v>0.21499256812551609</c:v>
                      </c:pt>
                      <c:pt idx="1335">
                        <c:v>0.2135657621230673</c:v>
                      </c:pt>
                      <c:pt idx="1336">
                        <c:v>0.21213121102537089</c:v>
                      </c:pt>
                      <c:pt idx="1337">
                        <c:v>0.21074666135140524</c:v>
                      </c:pt>
                      <c:pt idx="1338">
                        <c:v>0.20931017397989693</c:v>
                      </c:pt>
                      <c:pt idx="1339">
                        <c:v>0.20847643725618611</c:v>
                      </c:pt>
                      <c:pt idx="1340">
                        <c:v>0.20720134400182236</c:v>
                      </c:pt>
                      <c:pt idx="1341">
                        <c:v>0.2058421936843304</c:v>
                      </c:pt>
                      <c:pt idx="1342">
                        <c:v>0.20423371963894191</c:v>
                      </c:pt>
                      <c:pt idx="1343">
                        <c:v>0.20253537970898944</c:v>
                      </c:pt>
                      <c:pt idx="1344">
                        <c:v>0.20030456448076539</c:v>
                      </c:pt>
                      <c:pt idx="1345">
                        <c:v>0.19814356900822916</c:v>
                      </c:pt>
                      <c:pt idx="1346">
                        <c:v>0.19502525698339929</c:v>
                      </c:pt>
                      <c:pt idx="1347">
                        <c:v>0.19232529400039863</c:v>
                      </c:pt>
                      <c:pt idx="1348">
                        <c:v>0.1893237278965802</c:v>
                      </c:pt>
                      <c:pt idx="1349">
                        <c:v>0.18598468065719409</c:v>
                      </c:pt>
                      <c:pt idx="1350">
                        <c:v>0.18270953045360061</c:v>
                      </c:pt>
                      <c:pt idx="1351">
                        <c:v>0.17934178080241464</c:v>
                      </c:pt>
                      <c:pt idx="1352">
                        <c:v>0.17583723910134116</c:v>
                      </c:pt>
                      <c:pt idx="1353">
                        <c:v>0.1724880548990575</c:v>
                      </c:pt>
                      <c:pt idx="1354">
                        <c:v>0.16945459722657252</c:v>
                      </c:pt>
                      <c:pt idx="1355">
                        <c:v>0.166708960961303</c:v>
                      </c:pt>
                      <c:pt idx="1356">
                        <c:v>0.164356274381389</c:v>
                      </c:pt>
                      <c:pt idx="1357">
                        <c:v>0.16180415159884962</c:v>
                      </c:pt>
                      <c:pt idx="1358">
                        <c:v>0.16002038782425468</c:v>
                      </c:pt>
                      <c:pt idx="1359">
                        <c:v>0.158474785728523</c:v>
                      </c:pt>
                      <c:pt idx="1360">
                        <c:v>0.15743033685469404</c:v>
                      </c:pt>
                      <c:pt idx="1361">
                        <c:v>0.15656766992226431</c:v>
                      </c:pt>
                      <c:pt idx="1362">
                        <c:v>0.1558349611321507</c:v>
                      </c:pt>
                      <c:pt idx="1363">
                        <c:v>0.15533380791024801</c:v>
                      </c:pt>
                      <c:pt idx="1364">
                        <c:v>0.15565727953529429</c:v>
                      </c:pt>
                      <c:pt idx="1365">
                        <c:v>0.15574031151228682</c:v>
                      </c:pt>
                      <c:pt idx="1366">
                        <c:v>0.15651652951393832</c:v>
                      </c:pt>
                      <c:pt idx="1367">
                        <c:v>0.15734069876704918</c:v>
                      </c:pt>
                      <c:pt idx="1368">
                        <c:v>0.15860462997237962</c:v>
                      </c:pt>
                      <c:pt idx="1369">
                        <c:v>0.1598560323471625</c:v>
                      </c:pt>
                      <c:pt idx="1370">
                        <c:v>0.1615277200375865</c:v>
                      </c:pt>
                      <c:pt idx="1371">
                        <c:v>0.16277570545858369</c:v>
                      </c:pt>
                      <c:pt idx="1372">
                        <c:v>0.16345602095731657</c:v>
                      </c:pt>
                      <c:pt idx="1373">
                        <c:v>0.16297013012899</c:v>
                      </c:pt>
                      <c:pt idx="1374">
                        <c:v>0.16175358068282125</c:v>
                      </c:pt>
                      <c:pt idx="1375">
                        <c:v>0.15977710071471285</c:v>
                      </c:pt>
                      <c:pt idx="1376">
                        <c:v>0.15754617158802925</c:v>
                      </c:pt>
                      <c:pt idx="1377">
                        <c:v>0.15490008257638316</c:v>
                      </c:pt>
                      <c:pt idx="1378">
                        <c:v>0.15232039636663913</c:v>
                      </c:pt>
                      <c:pt idx="1379">
                        <c:v>0.15091192801617359</c:v>
                      </c:pt>
                      <c:pt idx="1380">
                        <c:v>0.15023070132976452</c:v>
                      </c:pt>
                      <c:pt idx="1381">
                        <c:v>0.15079017056294314</c:v>
                      </c:pt>
                      <c:pt idx="1382">
                        <c:v>0.15161479540989209</c:v>
                      </c:pt>
                      <c:pt idx="1383">
                        <c:v>0.1529001395256129</c:v>
                      </c:pt>
                      <c:pt idx="1384">
                        <c:v>0.15449654033429197</c:v>
                      </c:pt>
                      <c:pt idx="1385">
                        <c:v>0.15636447507047466</c:v>
                      </c:pt>
                      <c:pt idx="1386">
                        <c:v>0.15773455964008085</c:v>
                      </c:pt>
                      <c:pt idx="1387">
                        <c:v>0.1590148922235827</c:v>
                      </c:pt>
                      <c:pt idx="1388">
                        <c:v>0.15958313163814458</c:v>
                      </c:pt>
                      <c:pt idx="1389">
                        <c:v>0.1598370113044221</c:v>
                      </c:pt>
                      <c:pt idx="1390">
                        <c:v>0.15987209202995528</c:v>
                      </c:pt>
                      <c:pt idx="1391">
                        <c:v>0.15955796007858994</c:v>
                      </c:pt>
                      <c:pt idx="1392">
                        <c:v>0.15851362510322048</c:v>
                      </c:pt>
                      <c:pt idx="1393">
                        <c:v>0.15712782254620006</c:v>
                      </c:pt>
                      <c:pt idx="1394">
                        <c:v>0.15566866938124663</c:v>
                      </c:pt>
                      <c:pt idx="1395">
                        <c:v>0.1543712520288163</c:v>
                      </c:pt>
                      <c:pt idx="1396">
                        <c:v>0.15326040035308522</c:v>
                      </c:pt>
                      <c:pt idx="1397">
                        <c:v>0.15206264415273782</c:v>
                      </c:pt>
                      <c:pt idx="1398">
                        <c:v>0.15121387283236992</c:v>
                      </c:pt>
                      <c:pt idx="1399">
                        <c:v>0.1505972265725106</c:v>
                      </c:pt>
                      <c:pt idx="1400">
                        <c:v>0.15040177681596856</c:v>
                      </c:pt>
                      <c:pt idx="1401">
                        <c:v>0.15033252655257839</c:v>
                      </c:pt>
                      <c:pt idx="1402">
                        <c:v>0.15011406930721261</c:v>
                      </c:pt>
                      <c:pt idx="1403">
                        <c:v>0.1499138358153706</c:v>
                      </c:pt>
                      <c:pt idx="1404">
                        <c:v>0.14982636179845668</c:v>
                      </c:pt>
                      <c:pt idx="1405">
                        <c:v>0.14927065121444233</c:v>
                      </c:pt>
                      <c:pt idx="1406">
                        <c:v>0.1489043537686153</c:v>
                      </c:pt>
                      <c:pt idx="1407">
                        <c:v>0.14836834761809845</c:v>
                      </c:pt>
                      <c:pt idx="1408">
                        <c:v>0.14779839972664371</c:v>
                      </c:pt>
                      <c:pt idx="1409">
                        <c:v>0.14757288077678749</c:v>
                      </c:pt>
                      <c:pt idx="1410">
                        <c:v>0.14741854836413337</c:v>
                      </c:pt>
                      <c:pt idx="1411">
                        <c:v>0.14726956917907685</c:v>
                      </c:pt>
                      <c:pt idx="1412">
                        <c:v>0.14734850081152653</c:v>
                      </c:pt>
                      <c:pt idx="1413">
                        <c:v>0.14777539223781999</c:v>
                      </c:pt>
                      <c:pt idx="1414">
                        <c:v>0.14806446652809022</c:v>
                      </c:pt>
                      <c:pt idx="1415">
                        <c:v>0.14850639255104073</c:v>
                      </c:pt>
                      <c:pt idx="1416">
                        <c:v>0.14892428599903187</c:v>
                      </c:pt>
                      <c:pt idx="1417">
                        <c:v>0.14928910276488511</c:v>
                      </c:pt>
                      <c:pt idx="1418">
                        <c:v>0.14957601298442438</c:v>
                      </c:pt>
                      <c:pt idx="1419">
                        <c:v>0.150076938409408</c:v>
                      </c:pt>
                      <c:pt idx="1420">
                        <c:v>0.14998228878954412</c:v>
                      </c:pt>
                      <c:pt idx="1421">
                        <c:v>0.15015245308807199</c:v>
                      </c:pt>
                      <c:pt idx="1422">
                        <c:v>0.1501803582106552</c:v>
                      </c:pt>
                      <c:pt idx="1423">
                        <c:v>0.15017010734929809</c:v>
                      </c:pt>
                      <c:pt idx="1424">
                        <c:v>0.15001611663202255</c:v>
                      </c:pt>
                      <c:pt idx="1425">
                        <c:v>0.15003263190865343</c:v>
                      </c:pt>
                      <c:pt idx="1426">
                        <c:v>0.14957760756285771</c:v>
                      </c:pt>
                      <c:pt idx="1427">
                        <c:v>0.14931324923830405</c:v>
                      </c:pt>
                      <c:pt idx="1428">
                        <c:v>0.14896995928130072</c:v>
                      </c:pt>
                      <c:pt idx="1429">
                        <c:v>0.14871858538113272</c:v>
                      </c:pt>
                      <c:pt idx="1430">
                        <c:v>0.14817790939377545</c:v>
                      </c:pt>
                      <c:pt idx="1431">
                        <c:v>0.14774486745066773</c:v>
                      </c:pt>
                      <c:pt idx="1432">
                        <c:v>0.14720066061106524</c:v>
                      </c:pt>
                      <c:pt idx="1433">
                        <c:v>0.14698060878726615</c:v>
                      </c:pt>
                      <c:pt idx="1434">
                        <c:v>0.14688926222272844</c:v>
                      </c:pt>
                      <c:pt idx="1435">
                        <c:v>0.14654141632734416</c:v>
                      </c:pt>
                      <c:pt idx="1436">
                        <c:v>0.14613468492838635</c:v>
                      </c:pt>
                      <c:pt idx="1437">
                        <c:v>0.14578410546997353</c:v>
                      </c:pt>
                      <c:pt idx="1438">
                        <c:v>0.14521996639995444</c:v>
                      </c:pt>
                      <c:pt idx="1439">
                        <c:v>0.14479876989663715</c:v>
                      </c:pt>
                      <c:pt idx="1440">
                        <c:v>0.14415045986503033</c:v>
                      </c:pt>
                      <c:pt idx="1441">
                        <c:v>0.14320157179874141</c:v>
                      </c:pt>
                      <c:pt idx="1442">
                        <c:v>0.14242000056949231</c:v>
                      </c:pt>
                      <c:pt idx="1443">
                        <c:v>0.14155277769868163</c:v>
                      </c:pt>
                      <c:pt idx="1444">
                        <c:v>0.14088783849198441</c:v>
                      </c:pt>
                      <c:pt idx="1445">
                        <c:v>0.14051402374782881</c:v>
                      </c:pt>
                      <c:pt idx="1446">
                        <c:v>0.13978541530225802</c:v>
                      </c:pt>
                      <c:pt idx="1447">
                        <c:v>0.13921353113699136</c:v>
                      </c:pt>
                      <c:pt idx="1448">
                        <c:v>0.13903379936786356</c:v>
                      </c:pt>
                      <c:pt idx="1449">
                        <c:v>0.13869700162305304</c:v>
                      </c:pt>
                      <c:pt idx="1450">
                        <c:v>0.13821555283464793</c:v>
                      </c:pt>
                      <c:pt idx="1451">
                        <c:v>0.137869301517697</c:v>
                      </c:pt>
                      <c:pt idx="1452">
                        <c:v>0.13738694154161565</c:v>
                      </c:pt>
                      <c:pt idx="1453">
                        <c:v>0.13703977903698852</c:v>
                      </c:pt>
                      <c:pt idx="1454">
                        <c:v>0.13632142145277484</c:v>
                      </c:pt>
                      <c:pt idx="1455">
                        <c:v>0.13577596173011761</c:v>
                      </c:pt>
                      <c:pt idx="1456">
                        <c:v>0.1350823201116205</c:v>
                      </c:pt>
                      <c:pt idx="1457">
                        <c:v>0.13422671488368121</c:v>
                      </c:pt>
                      <c:pt idx="1458">
                        <c:v>0.1331016259005097</c:v>
                      </c:pt>
                      <c:pt idx="1459">
                        <c:v>0.131836555710584</c:v>
                      </c:pt>
                      <c:pt idx="1460">
                        <c:v>0.13047455793160398</c:v>
                      </c:pt>
                      <c:pt idx="1461">
                        <c:v>0.12937429881260856</c:v>
                      </c:pt>
                      <c:pt idx="1462">
                        <c:v>0.12766878327970616</c:v>
                      </c:pt>
                      <c:pt idx="1463">
                        <c:v>0.12609573165522936</c:v>
                      </c:pt>
                      <c:pt idx="1464">
                        <c:v>0.12500355932686011</c:v>
                      </c:pt>
                      <c:pt idx="1465">
                        <c:v>0.12403382784247845</c:v>
                      </c:pt>
                      <c:pt idx="1466">
                        <c:v>0.1231686551439392</c:v>
                      </c:pt>
                      <c:pt idx="1467">
                        <c:v>0.12256100686238219</c:v>
                      </c:pt>
                      <c:pt idx="1468">
                        <c:v>0.12191497479996584</c:v>
                      </c:pt>
                      <c:pt idx="1469">
                        <c:v>0.12166029784447165</c:v>
                      </c:pt>
                      <c:pt idx="1470">
                        <c:v>0.12150118169651755</c:v>
                      </c:pt>
                      <c:pt idx="1471">
                        <c:v>0.12072883624248983</c:v>
                      </c:pt>
                      <c:pt idx="1472">
                        <c:v>0.11976901392408666</c:v>
                      </c:pt>
                      <c:pt idx="1473">
                        <c:v>0.11839471511147813</c:v>
                      </c:pt>
                      <c:pt idx="1474">
                        <c:v>0.11695355790312938</c:v>
                      </c:pt>
                      <c:pt idx="1475">
                        <c:v>0.11533221333181469</c:v>
                      </c:pt>
                      <c:pt idx="1476">
                        <c:v>0.11314068168228025</c:v>
                      </c:pt>
                      <c:pt idx="1477">
                        <c:v>0.1111411714456562</c:v>
                      </c:pt>
                      <c:pt idx="1478">
                        <c:v>0.10976925311085167</c:v>
                      </c:pt>
                      <c:pt idx="1479">
                        <c:v>0.1087118767618668</c:v>
                      </c:pt>
                      <c:pt idx="1480">
                        <c:v>0.10826046299723797</c:v>
                      </c:pt>
                      <c:pt idx="1481">
                        <c:v>0.10811537913949713</c:v>
                      </c:pt>
                      <c:pt idx="1482">
                        <c:v>0.10853437740254564</c:v>
                      </c:pt>
                      <c:pt idx="1483">
                        <c:v>0.10963477319969248</c:v>
                      </c:pt>
                      <c:pt idx="1484">
                        <c:v>0.11060698767049176</c:v>
                      </c:pt>
                      <c:pt idx="1485">
                        <c:v>0.11137384321877047</c:v>
                      </c:pt>
                      <c:pt idx="1486">
                        <c:v>0.11219243144736467</c:v>
                      </c:pt>
                      <c:pt idx="1487">
                        <c:v>0.11270617044904468</c:v>
                      </c:pt>
                      <c:pt idx="1488">
                        <c:v>0.11297423047353285</c:v>
                      </c:pt>
                      <c:pt idx="1489">
                        <c:v>0.11289984338961816</c:v>
                      </c:pt>
                      <c:pt idx="1490">
                        <c:v>0.11276564822460777</c:v>
                      </c:pt>
                      <c:pt idx="1491">
                        <c:v>0.11249534440046699</c:v>
                      </c:pt>
                      <c:pt idx="1492">
                        <c:v>0.11229560067200091</c:v>
                      </c:pt>
                      <c:pt idx="1493">
                        <c:v>0.11154453145021213</c:v>
                      </c:pt>
                      <c:pt idx="1494">
                        <c:v>0.11080889546968878</c:v>
                      </c:pt>
                      <c:pt idx="1495">
                        <c:v>0.11008731455907059</c:v>
                      </c:pt>
                      <c:pt idx="1496">
                        <c:v>0.10948232011162048</c:v>
                      </c:pt>
                      <c:pt idx="1497">
                        <c:v>0.10875257268145448</c:v>
                      </c:pt>
                      <c:pt idx="1498">
                        <c:v>0.10798382641874769</c:v>
                      </c:pt>
                      <c:pt idx="1499">
                        <c:v>0.10728697286369202</c:v>
                      </c:pt>
                      <c:pt idx="1500">
                        <c:v>0.10684656169025314</c:v>
                      </c:pt>
                      <c:pt idx="1501">
                        <c:v>0.10670795865485919</c:v>
                      </c:pt>
                      <c:pt idx="1502">
                        <c:v>0.10605600387254763</c:v>
                      </c:pt>
                      <c:pt idx="1503">
                        <c:v>0.10557075087559441</c:v>
                      </c:pt>
                      <c:pt idx="1504">
                        <c:v>0.10498959537572256</c:v>
                      </c:pt>
                      <c:pt idx="1505">
                        <c:v>0.1045893903584954</c:v>
                      </c:pt>
                      <c:pt idx="1506">
                        <c:v>0.10421388991713887</c:v>
                      </c:pt>
                      <c:pt idx="1507">
                        <c:v>0.10350467837922492</c:v>
                      </c:pt>
                      <c:pt idx="1508">
                        <c:v>0.10264054215666733</c:v>
                      </c:pt>
                      <c:pt idx="1509">
                        <c:v>0.10224594094364874</c:v>
                      </c:pt>
                      <c:pt idx="1510">
                        <c:v>0.10126299723796235</c:v>
                      </c:pt>
                      <c:pt idx="1511">
                        <c:v>0.10004005808821435</c:v>
                      </c:pt>
                      <c:pt idx="1512">
                        <c:v>9.8424021185113467E-2</c:v>
                      </c:pt>
                      <c:pt idx="1513">
                        <c:v>9.6679643497821682E-2</c:v>
                      </c:pt>
                      <c:pt idx="1514">
                        <c:v>9.5389640935106351E-2</c:v>
                      </c:pt>
                      <c:pt idx="1515">
                        <c:v>9.410723539964122E-2</c:v>
                      </c:pt>
                      <c:pt idx="1516">
                        <c:v>9.2625997323386208E-2</c:v>
                      </c:pt>
                      <c:pt idx="1517">
                        <c:v>9.1749172812437718E-2</c:v>
                      </c:pt>
                      <c:pt idx="1518">
                        <c:v>9.126627751359663E-2</c:v>
                      </c:pt>
                      <c:pt idx="1519">
                        <c:v>9.1279968108431336E-2</c:v>
                      </c:pt>
                      <c:pt idx="1520">
                        <c:v>9.1225672712776554E-2</c:v>
                      </c:pt>
                      <c:pt idx="1521">
                        <c:v>9.1276368917110398E-2</c:v>
                      </c:pt>
                      <c:pt idx="1522">
                        <c:v>9.1286369201856538E-2</c:v>
                      </c:pt>
                      <c:pt idx="1523">
                        <c:v>9.1414516358666251E-2</c:v>
                      </c:pt>
                      <c:pt idx="1524">
                        <c:v>9.1638372391013412E-2</c:v>
                      </c:pt>
                      <c:pt idx="1525">
                        <c:v>9.1675195762977307E-2</c:v>
                      </c:pt>
                      <c:pt idx="1526">
                        <c:v>9.1574623423218204E-2</c:v>
                      </c:pt>
                      <c:pt idx="1527">
                        <c:v>9.1440257410518519E-2</c:v>
                      </c:pt>
                      <c:pt idx="1528">
                        <c:v>9.0907349298100751E-2</c:v>
                      </c:pt>
                      <c:pt idx="1529">
                        <c:v>9.0604413565306532E-2</c:v>
                      </c:pt>
                      <c:pt idx="1530">
                        <c:v>9.04995472536234E-2</c:v>
                      </c:pt>
                      <c:pt idx="1531">
                        <c:v>9.0175027762749507E-2</c:v>
                      </c:pt>
                      <c:pt idx="1532">
                        <c:v>8.9769002534240722E-2</c:v>
                      </c:pt>
                      <c:pt idx="1533">
                        <c:v>8.9301324069591959E-2</c:v>
                      </c:pt>
                      <c:pt idx="1534">
                        <c:v>8.8922930607363532E-2</c:v>
                      </c:pt>
                      <c:pt idx="1535">
                        <c:v>8.8727982004043401E-2</c:v>
                      </c:pt>
                      <c:pt idx="1536">
                        <c:v>8.8361559269910878E-2</c:v>
                      </c:pt>
                      <c:pt idx="1537">
                        <c:v>8.7784857199806374E-2</c:v>
                      </c:pt>
                      <c:pt idx="1538">
                        <c:v>8.6913283407841907E-2</c:v>
                      </c:pt>
                      <c:pt idx="1539">
                        <c:v>8.6328209800962452E-2</c:v>
                      </c:pt>
                      <c:pt idx="1540">
                        <c:v>8.5767567413650728E-2</c:v>
                      </c:pt>
                      <c:pt idx="1541">
                        <c:v>8.531633588655714E-2</c:v>
                      </c:pt>
                      <c:pt idx="1542">
                        <c:v>8.4680121871351682E-2</c:v>
                      </c:pt>
                      <c:pt idx="1543">
                        <c:v>8.4193331245194916E-2</c:v>
                      </c:pt>
                      <c:pt idx="1544">
                        <c:v>8.3488447848742847E-2</c:v>
                      </c:pt>
                      <c:pt idx="1545">
                        <c:v>8.3018958398587667E-2</c:v>
                      </c:pt>
                      <c:pt idx="1546">
                        <c:v>8.2448270167145982E-2</c:v>
                      </c:pt>
                      <c:pt idx="1547">
                        <c:v>8.2173797659386663E-2</c:v>
                      </c:pt>
                      <c:pt idx="1548">
                        <c:v>8.1694410433098885E-2</c:v>
                      </c:pt>
                      <c:pt idx="1549">
                        <c:v>8.1546137418491413E-2</c:v>
                      </c:pt>
                      <c:pt idx="1550">
                        <c:v>8.1124303083800781E-2</c:v>
                      </c:pt>
                      <c:pt idx="1551">
                        <c:v>8.0819818331957061E-2</c:v>
                      </c:pt>
                      <c:pt idx="1552">
                        <c:v>8.0564469375551701E-2</c:v>
                      </c:pt>
                      <c:pt idx="1553">
                        <c:v>8.0377869529314611E-2</c:v>
                      </c:pt>
                      <c:pt idx="1554">
                        <c:v>7.9884427233121683E-2</c:v>
                      </c:pt>
                      <c:pt idx="1555">
                        <c:v>7.9346462029101061E-2</c:v>
                      </c:pt>
                      <c:pt idx="1556">
                        <c:v>7.8676955494176942E-2</c:v>
                      </c:pt>
                      <c:pt idx="1557">
                        <c:v>7.789839118425923E-2</c:v>
                      </c:pt>
                      <c:pt idx="1558">
                        <c:v>7.724230188786696E-2</c:v>
                      </c:pt>
                      <c:pt idx="1559">
                        <c:v>7.6639870155756143E-2</c:v>
                      </c:pt>
                      <c:pt idx="1560">
                        <c:v>7.6033827842478433E-2</c:v>
                      </c:pt>
                      <c:pt idx="1561">
                        <c:v>7.5389902901563249E-2</c:v>
                      </c:pt>
                      <c:pt idx="1562">
                        <c:v>7.4923796235655912E-2</c:v>
                      </c:pt>
                      <c:pt idx="1563">
                        <c:v>7.4605506990517947E-2</c:v>
                      </c:pt>
                      <c:pt idx="1564">
                        <c:v>7.4214596087587917E-2</c:v>
                      </c:pt>
                      <c:pt idx="1565">
                        <c:v>7.3999373558472623E-2</c:v>
                      </c:pt>
                      <c:pt idx="1566">
                        <c:v>7.3499575728238273E-2</c:v>
                      </c:pt>
                      <c:pt idx="1567">
                        <c:v>7.3170500298983449E-2</c:v>
                      </c:pt>
                      <c:pt idx="1568">
                        <c:v>7.3015780631566954E-2</c:v>
                      </c:pt>
                      <c:pt idx="1569">
                        <c:v>7.2772914946325346E-2</c:v>
                      </c:pt>
                      <c:pt idx="1570">
                        <c:v>7.2317822261453918E-2</c:v>
                      </c:pt>
                      <c:pt idx="1571">
                        <c:v>7.1930351092001479E-2</c:v>
                      </c:pt>
                      <c:pt idx="1572">
                        <c:v>7.155026054272616E-2</c:v>
                      </c:pt>
                      <c:pt idx="1573">
                        <c:v>7.1456829636379171E-2</c:v>
                      </c:pt>
                      <c:pt idx="1574">
                        <c:v>7.0916939548392607E-2</c:v>
                      </c:pt>
                      <c:pt idx="1575">
                        <c:v>7.0295213417238531E-2</c:v>
                      </c:pt>
                      <c:pt idx="1576">
                        <c:v>6.9728112987271842E-2</c:v>
                      </c:pt>
                      <c:pt idx="1577">
                        <c:v>6.9354218514194599E-2</c:v>
                      </c:pt>
                      <c:pt idx="1578">
                        <c:v>6.9188473475896239E-2</c:v>
                      </c:pt>
                      <c:pt idx="1579">
                        <c:v>6.884143625957459E-2</c:v>
                      </c:pt>
                      <c:pt idx="1580">
                        <c:v>6.8307594179788725E-2</c:v>
                      </c:pt>
                      <c:pt idx="1581">
                        <c:v>6.8031322076368916E-2</c:v>
                      </c:pt>
                      <c:pt idx="1582">
                        <c:v>6.788848201828071E-2</c:v>
                      </c:pt>
                      <c:pt idx="1583">
                        <c:v>6.7790244596941829E-2</c:v>
                      </c:pt>
                      <c:pt idx="1584">
                        <c:v>6.7425382271704776E-2</c:v>
                      </c:pt>
                      <c:pt idx="1585">
                        <c:v>6.719226629459836E-2</c:v>
                      </c:pt>
                      <c:pt idx="1586">
                        <c:v>6.6945083857740825E-2</c:v>
                      </c:pt>
                      <c:pt idx="1587">
                        <c:v>6.6868771889860193E-2</c:v>
                      </c:pt>
                      <c:pt idx="1588">
                        <c:v>6.6780682821264842E-2</c:v>
                      </c:pt>
                      <c:pt idx="1589">
                        <c:v>6.6561473846066227E-2</c:v>
                      </c:pt>
                      <c:pt idx="1590">
                        <c:v>6.6185426692103991E-2</c:v>
                      </c:pt>
                      <c:pt idx="1591">
                        <c:v>6.602867963210797E-2</c:v>
                      </c:pt>
                      <c:pt idx="1592">
                        <c:v>6.5817603006919342E-2</c:v>
                      </c:pt>
                      <c:pt idx="1593">
                        <c:v>6.5572322674335839E-2</c:v>
                      </c:pt>
                      <c:pt idx="1594">
                        <c:v>6.5404071869927957E-2</c:v>
                      </c:pt>
                      <c:pt idx="1595">
                        <c:v>6.5234317605854381E-2</c:v>
                      </c:pt>
                      <c:pt idx="1596">
                        <c:v>6.4904911871066936E-2</c:v>
                      </c:pt>
                      <c:pt idx="1597">
                        <c:v>6.4736330761126448E-2</c:v>
                      </c:pt>
                      <c:pt idx="1598">
                        <c:v>6.4472815285173263E-2</c:v>
                      </c:pt>
                      <c:pt idx="1599">
                        <c:v>6.4168786127167629E-2</c:v>
                      </c:pt>
                      <c:pt idx="1600">
                        <c:v>6.3923688032119369E-2</c:v>
                      </c:pt>
                      <c:pt idx="1601">
                        <c:v>6.3428389191036189E-2</c:v>
                      </c:pt>
                      <c:pt idx="1602">
                        <c:v>6.293239556934993E-2</c:v>
                      </c:pt>
                      <c:pt idx="1603">
                        <c:v>6.2333574418405986E-2</c:v>
                      </c:pt>
                      <c:pt idx="1604">
                        <c:v>6.1879859904894793E-2</c:v>
                      </c:pt>
                      <c:pt idx="1605">
                        <c:v>6.1328898886642558E-2</c:v>
                      </c:pt>
                      <c:pt idx="1606">
                        <c:v>6.0534422961929436E-2</c:v>
                      </c:pt>
                      <c:pt idx="1607">
                        <c:v>5.9655058515333578E-2</c:v>
                      </c:pt>
                      <c:pt idx="1608">
                        <c:v>5.8852518579686215E-2</c:v>
                      </c:pt>
                      <c:pt idx="1609">
                        <c:v>5.7861351405222243E-2</c:v>
                      </c:pt>
                      <c:pt idx="1610">
                        <c:v>5.7018309177368373E-2</c:v>
                      </c:pt>
                      <c:pt idx="1611">
                        <c:v>5.578290953614852E-2</c:v>
                      </c:pt>
                      <c:pt idx="1612">
                        <c:v>5.468275292576668E-2</c:v>
                      </c:pt>
                      <c:pt idx="1613">
                        <c:v>5.3797089894359176E-2</c:v>
                      </c:pt>
                      <c:pt idx="1614">
                        <c:v>5.3021623622540502E-2</c:v>
                      </c:pt>
                      <c:pt idx="1615">
                        <c:v>5.2294233890486631E-2</c:v>
                      </c:pt>
                      <c:pt idx="1616">
                        <c:v>5.1646083316723143E-2</c:v>
                      </c:pt>
                      <c:pt idx="1617">
                        <c:v>5.0930049261083743E-2</c:v>
                      </c:pt>
                      <c:pt idx="1618">
                        <c:v>5.0458498248811184E-2</c:v>
                      </c:pt>
                      <c:pt idx="1619">
                        <c:v>4.9922446538910564E-2</c:v>
                      </c:pt>
                      <c:pt idx="1620">
                        <c:v>4.9378763632221878E-2</c:v>
                      </c:pt>
                      <c:pt idx="1621">
                        <c:v>4.8737196389418834E-2</c:v>
                      </c:pt>
                      <c:pt idx="1622">
                        <c:v>4.8169674535151911E-2</c:v>
                      </c:pt>
                      <c:pt idx="1623">
                        <c:v>4.7664637375779494E-2</c:v>
                      </c:pt>
                      <c:pt idx="1624">
                        <c:v>4.7527059426521252E-2</c:v>
                      </c:pt>
                      <c:pt idx="1625">
                        <c:v>4.7254750989492868E-2</c:v>
                      </c:pt>
                      <c:pt idx="1626">
                        <c:v>4.7218576838748257E-2</c:v>
                      </c:pt>
                      <c:pt idx="1627">
                        <c:v>4.7047398843930631E-2</c:v>
                      </c:pt>
                      <c:pt idx="1628">
                        <c:v>4.705641960192488E-2</c:v>
                      </c:pt>
                      <c:pt idx="1629">
                        <c:v>4.711032774281728E-2</c:v>
                      </c:pt>
                      <c:pt idx="1630">
                        <c:v>4.7378797801759728E-2</c:v>
                      </c:pt>
                      <c:pt idx="1631">
                        <c:v>4.7650411458185028E-2</c:v>
                      </c:pt>
                      <c:pt idx="1632">
                        <c:v>4.8219345653350038E-2</c:v>
                      </c:pt>
                      <c:pt idx="1633">
                        <c:v>4.8737390016800025E-2</c:v>
                      </c:pt>
                      <c:pt idx="1634">
                        <c:v>4.9566149377829667E-2</c:v>
                      </c:pt>
                      <c:pt idx="1635">
                        <c:v>5.0474204846379447E-2</c:v>
                      </c:pt>
                      <c:pt idx="1636">
                        <c:v>5.1483789401748338E-2</c:v>
                      </c:pt>
                      <c:pt idx="1637">
                        <c:v>5.23458298926507E-2</c:v>
                      </c:pt>
                      <c:pt idx="1638">
                        <c:v>5.3153199122981866E-2</c:v>
                      </c:pt>
                      <c:pt idx="1639">
                        <c:v>5.3785301403798516E-2</c:v>
                      </c:pt>
                      <c:pt idx="1640">
                        <c:v>5.438949856203195E-2</c:v>
                      </c:pt>
                      <c:pt idx="1641">
                        <c:v>5.4565699478914549E-2</c:v>
                      </c:pt>
                      <c:pt idx="1642">
                        <c:v>5.4610267946126029E-2</c:v>
                      </c:pt>
                      <c:pt idx="1643">
                        <c:v>5.4228947293487859E-2</c:v>
                      </c:pt>
                      <c:pt idx="1644">
                        <c:v>5.375393376804579E-2</c:v>
                      </c:pt>
                      <c:pt idx="1645">
                        <c:v>5.2818485719980636E-2</c:v>
                      </c:pt>
                      <c:pt idx="1646">
                        <c:v>5.1973757794925822E-2</c:v>
                      </c:pt>
                      <c:pt idx="1647">
                        <c:v>5.1024869728636915E-2</c:v>
                      </c:pt>
                      <c:pt idx="1648">
                        <c:v>5.014126825934679E-2</c:v>
                      </c:pt>
                      <c:pt idx="1649">
                        <c:v>4.9287849881830346E-2</c:v>
                      </c:pt>
                      <c:pt idx="1650">
                        <c:v>4.8570528773598333E-2</c:v>
                      </c:pt>
                      <c:pt idx="1651">
                        <c:v>4.7798263048492266E-2</c:v>
                      </c:pt>
                      <c:pt idx="1652">
                        <c:v>4.7381611093709954E-2</c:v>
                      </c:pt>
                      <c:pt idx="1653">
                        <c:v>4.6866664768359011E-2</c:v>
                      </c:pt>
                      <c:pt idx="1654">
                        <c:v>4.6143979042683449E-2</c:v>
                      </c:pt>
                      <c:pt idx="1655">
                        <c:v>4.5929861328625532E-2</c:v>
                      </c:pt>
                      <c:pt idx="1656">
                        <c:v>4.5431373330675706E-2</c:v>
                      </c:pt>
                      <c:pt idx="1657">
                        <c:v>4.5263999544406165E-2</c:v>
                      </c:pt>
                      <c:pt idx="1658">
                        <c:v>4.4974526609527603E-2</c:v>
                      </c:pt>
                      <c:pt idx="1659">
                        <c:v>4.4931313533984454E-2</c:v>
                      </c:pt>
                      <c:pt idx="1660">
                        <c:v>4.4894638230017943E-2</c:v>
                      </c:pt>
                      <c:pt idx="1661">
                        <c:v>4.5057433298214641E-2</c:v>
                      </c:pt>
                      <c:pt idx="1662">
                        <c:v>4.480093396736809E-2</c:v>
                      </c:pt>
                      <c:pt idx="1663">
                        <c:v>4.477373501523392E-2</c:v>
                      </c:pt>
                      <c:pt idx="1664">
                        <c:v>4.4444124263219344E-2</c:v>
                      </c:pt>
                      <c:pt idx="1665">
                        <c:v>4.4304598650303256E-2</c:v>
                      </c:pt>
                      <c:pt idx="1666">
                        <c:v>4.3939667985990485E-2</c:v>
                      </c:pt>
                      <c:pt idx="1667">
                        <c:v>4.359613884222216E-2</c:v>
                      </c:pt>
                      <c:pt idx="1668">
                        <c:v>4.3051282781400378E-2</c:v>
                      </c:pt>
                      <c:pt idx="1669">
                        <c:v>4.2721820097383185E-2</c:v>
                      </c:pt>
                      <c:pt idx="1670">
                        <c:v>4.2477792647854437E-2</c:v>
                      </c:pt>
                      <c:pt idx="1671">
                        <c:v>4.2382903841225554E-2</c:v>
                      </c:pt>
                      <c:pt idx="1672">
                        <c:v>4.21354366582192E-2</c:v>
                      </c:pt>
                      <c:pt idx="1673">
                        <c:v>4.1751701358239128E-2</c:v>
                      </c:pt>
                      <c:pt idx="1674">
                        <c:v>4.1499495999316613E-2</c:v>
                      </c:pt>
                      <c:pt idx="1675">
                        <c:v>4.1354696887724599E-2</c:v>
                      </c:pt>
                      <c:pt idx="1676">
                        <c:v>4.1131831771975283E-2</c:v>
                      </c:pt>
                      <c:pt idx="1677">
                        <c:v>4.0858304621429996E-2</c:v>
                      </c:pt>
                      <c:pt idx="1678">
                        <c:v>4.0399806372618807E-2</c:v>
                      </c:pt>
                      <c:pt idx="1679">
                        <c:v>4.028020160027336E-2</c:v>
                      </c:pt>
                      <c:pt idx="1680">
                        <c:v>4.0056311398388333E-2</c:v>
                      </c:pt>
                      <c:pt idx="1681">
                        <c:v>3.9924690338563169E-2</c:v>
                      </c:pt>
                      <c:pt idx="1682">
                        <c:v>3.9658896893419518E-2</c:v>
                      </c:pt>
                      <c:pt idx="1683">
                        <c:v>3.9659978928784992E-2</c:v>
                      </c:pt>
                      <c:pt idx="1684">
                        <c:v>3.9663794527179018E-2</c:v>
                      </c:pt>
                      <c:pt idx="1685">
                        <c:v>3.9889472934878559E-2</c:v>
                      </c:pt>
                      <c:pt idx="1686">
                        <c:v>3.9957219738603035E-2</c:v>
                      </c:pt>
                      <c:pt idx="1687">
                        <c:v>4.0302753495258976E-2</c:v>
                      </c:pt>
                      <c:pt idx="1688">
                        <c:v>4.0669517924770068E-2</c:v>
                      </c:pt>
                      <c:pt idx="1689">
                        <c:v>4.1389185341268259E-2</c:v>
                      </c:pt>
                      <c:pt idx="1690">
                        <c:v>4.170166576497053E-2</c:v>
                      </c:pt>
                      <c:pt idx="1691">
                        <c:v>4.2015467410803267E-2</c:v>
                      </c:pt>
                      <c:pt idx="1692">
                        <c:v>4.2152828952988407E-2</c:v>
                      </c:pt>
                      <c:pt idx="1693">
                        <c:v>4.2286876050001421E-2</c:v>
                      </c:pt>
                      <c:pt idx="1694">
                        <c:v>4.229832284518352E-2</c:v>
                      </c:pt>
                      <c:pt idx="1695">
                        <c:v>4.21586377744241E-2</c:v>
                      </c:pt>
                      <c:pt idx="1696">
                        <c:v>4.1881260855946921E-2</c:v>
                      </c:pt>
                      <c:pt idx="1697">
                        <c:v>4.1638679916854125E-2</c:v>
                      </c:pt>
                      <c:pt idx="1698">
                        <c:v>4.1384173809049234E-2</c:v>
                      </c:pt>
                      <c:pt idx="1699">
                        <c:v>4.114571599419118E-2</c:v>
                      </c:pt>
                      <c:pt idx="1700">
                        <c:v>4.0713459950454174E-2</c:v>
                      </c:pt>
                      <c:pt idx="1701">
                        <c:v>4.0389475782340048E-2</c:v>
                      </c:pt>
                      <c:pt idx="1702">
                        <c:v>3.9963780289871582E-2</c:v>
                      </c:pt>
                      <c:pt idx="1703">
                        <c:v>3.9445360061505168E-2</c:v>
                      </c:pt>
                      <c:pt idx="1704">
                        <c:v>3.9010939947037221E-2</c:v>
                      </c:pt>
                      <c:pt idx="1705">
                        <c:v>3.8617432159230046E-2</c:v>
                      </c:pt>
                      <c:pt idx="1706">
                        <c:v>3.8194971383012047E-2</c:v>
                      </c:pt>
                      <c:pt idx="1707">
                        <c:v>3.8030763973917255E-2</c:v>
                      </c:pt>
                      <c:pt idx="1708">
                        <c:v>3.7930396651385291E-2</c:v>
                      </c:pt>
                      <c:pt idx="1709">
                        <c:v>3.7505008684757542E-2</c:v>
                      </c:pt>
                      <c:pt idx="1710">
                        <c:v>3.7431384720521654E-2</c:v>
                      </c:pt>
                      <c:pt idx="1711">
                        <c:v>3.7357476010136961E-2</c:v>
                      </c:pt>
                      <c:pt idx="1712">
                        <c:v>3.7122366809988892E-2</c:v>
                      </c:pt>
                      <c:pt idx="1713">
                        <c:v>3.6854443463652152E-2</c:v>
                      </c:pt>
                      <c:pt idx="1714">
                        <c:v>3.6261590591987247E-2</c:v>
                      </c:pt>
                      <c:pt idx="1715">
                        <c:v>3.5368934195165007E-2</c:v>
                      </c:pt>
                      <c:pt idx="1716">
                        <c:v>3.4957874654745293E-2</c:v>
                      </c:pt>
                      <c:pt idx="1717">
                        <c:v>3.4089592528261055E-2</c:v>
                      </c:pt>
                      <c:pt idx="1718">
                        <c:v>3.3035234488453538E-2</c:v>
                      </c:pt>
                      <c:pt idx="1719">
                        <c:v>3.190218400296136E-2</c:v>
                      </c:pt>
                      <c:pt idx="1720">
                        <c:v>3.089716677581936E-2</c:v>
                      </c:pt>
                      <c:pt idx="1721">
                        <c:v>3.0132600586577064E-2</c:v>
                      </c:pt>
                      <c:pt idx="1722">
                        <c:v>2.940235200318916E-2</c:v>
                      </c:pt>
                      <c:pt idx="1723">
                        <c:v>2.8349542982431163E-2</c:v>
                      </c:pt>
                      <c:pt idx="1724">
                        <c:v>2.737431020245451E-2</c:v>
                      </c:pt>
                      <c:pt idx="1725">
                        <c:v>2.6567066260428825E-2</c:v>
                      </c:pt>
                      <c:pt idx="1726">
                        <c:v>2.5760050115322189E-2</c:v>
                      </c:pt>
                      <c:pt idx="1727">
                        <c:v>2.4642489820325179E-2</c:v>
                      </c:pt>
                      <c:pt idx="1728">
                        <c:v>2.3650331729263362E-2</c:v>
                      </c:pt>
                      <c:pt idx="1729">
                        <c:v>2.2483829266209173E-2</c:v>
                      </c:pt>
                      <c:pt idx="1730">
                        <c:v>2.1498926507018994E-2</c:v>
                      </c:pt>
                      <c:pt idx="1731">
                        <c:v>2.0617580227227428E-2</c:v>
                      </c:pt>
                      <c:pt idx="1732">
                        <c:v>1.9644363449984339E-2</c:v>
                      </c:pt>
                      <c:pt idx="1733">
                        <c:v>1.8858817164497853E-2</c:v>
                      </c:pt>
                      <c:pt idx="1734">
                        <c:v>1.8218753381360517E-2</c:v>
                      </c:pt>
                      <c:pt idx="1735">
                        <c:v>1.7452934309063473E-2</c:v>
                      </c:pt>
                      <c:pt idx="1736">
                        <c:v>1.6921358808622115E-2</c:v>
                      </c:pt>
                      <c:pt idx="1737">
                        <c:v>1.6549468948432473E-2</c:v>
                      </c:pt>
                      <c:pt idx="1738">
                        <c:v>1.6151769697314845E-2</c:v>
                      </c:pt>
                      <c:pt idx="1739">
                        <c:v>1.5759275605797433E-2</c:v>
                      </c:pt>
                      <c:pt idx="1740">
                        <c:v>1.5333352316409919E-2</c:v>
                      </c:pt>
                      <c:pt idx="1741">
                        <c:v>1.4955630855092685E-2</c:v>
                      </c:pt>
                      <c:pt idx="1742">
                        <c:v>1.4784714826731967E-2</c:v>
                      </c:pt>
                      <c:pt idx="1743">
                        <c:v>1.4815068766194936E-2</c:v>
                      </c:pt>
                      <c:pt idx="1744">
                        <c:v>1.4478031834619437E-2</c:v>
                      </c:pt>
                      <c:pt idx="1745">
                        <c:v>1.4559640080867907E-2</c:v>
                      </c:pt>
                      <c:pt idx="1746">
                        <c:v>1.4418667957515873E-2</c:v>
                      </c:pt>
                      <c:pt idx="1747">
                        <c:v>1.4369976366069648E-2</c:v>
                      </c:pt>
                      <c:pt idx="1748">
                        <c:v>1.4510435946353826E-2</c:v>
                      </c:pt>
                      <c:pt idx="1749">
                        <c:v>1.4499011930863635E-2</c:v>
                      </c:pt>
                      <c:pt idx="1750">
                        <c:v>1.4522896437825679E-2</c:v>
                      </c:pt>
                      <c:pt idx="1751">
                        <c:v>1.4823166946667046E-2</c:v>
                      </c:pt>
                      <c:pt idx="1752">
                        <c:v>1.4726478544377688E-2</c:v>
                      </c:pt>
                      <c:pt idx="1753">
                        <c:v>1.5094632535094962E-2</c:v>
                      </c:pt>
                      <c:pt idx="1754">
                        <c:v>1.5481238076255019E-2</c:v>
                      </c:pt>
                      <c:pt idx="1755">
                        <c:v>1.5840200461288763E-2</c:v>
                      </c:pt>
                      <c:pt idx="1756">
                        <c:v>1.6085275776645123E-2</c:v>
                      </c:pt>
                      <c:pt idx="1757">
                        <c:v>1.6365853241834902E-2</c:v>
                      </c:pt>
                      <c:pt idx="1758">
                        <c:v>1.6363882798485153E-2</c:v>
                      </c:pt>
                      <c:pt idx="1759">
                        <c:v>1.6608787266152225E-2</c:v>
                      </c:pt>
                      <c:pt idx="1760">
                        <c:v>1.6775864916427005E-2</c:v>
                      </c:pt>
                      <c:pt idx="1761">
                        <c:v>1.6722776844443177E-2</c:v>
                      </c:pt>
                      <c:pt idx="1762">
                        <c:v>1.6529935362624221E-2</c:v>
                      </c:pt>
                      <c:pt idx="1763">
                        <c:v>1.6513363136763576E-2</c:v>
                      </c:pt>
                      <c:pt idx="1764">
                        <c:v>1.6228252512884761E-2</c:v>
                      </c:pt>
                      <c:pt idx="1765">
                        <c:v>1.6042324667558873E-2</c:v>
                      </c:pt>
                      <c:pt idx="1766">
                        <c:v>1.5791611378456107E-2</c:v>
                      </c:pt>
                      <c:pt idx="1767">
                        <c:v>1.5313260628150003E-2</c:v>
                      </c:pt>
                      <c:pt idx="1768">
                        <c:v>1.5149178507360687E-2</c:v>
                      </c:pt>
                      <c:pt idx="1769">
                        <c:v>1.4948375523221048E-2</c:v>
                      </c:pt>
                      <c:pt idx="1770">
                        <c:v>1.4806218855889975E-2</c:v>
                      </c:pt>
                      <c:pt idx="1771">
                        <c:v>1.4803656140550698E-2</c:v>
                      </c:pt>
                      <c:pt idx="1772">
                        <c:v>1.4701181696517554E-2</c:v>
                      </c:pt>
                      <c:pt idx="1773">
                        <c:v>1.4707856146245623E-2</c:v>
                      </c:pt>
                      <c:pt idx="1774">
                        <c:v>1.4645519519348501E-2</c:v>
                      </c:pt>
                      <c:pt idx="1775">
                        <c:v>1.4419146331045874E-2</c:v>
                      </c:pt>
                      <c:pt idx="1776">
                        <c:v>1.4255781770551553E-2</c:v>
                      </c:pt>
                      <c:pt idx="1777">
                        <c:v>1.4105811668897178E-2</c:v>
                      </c:pt>
                      <c:pt idx="1778">
                        <c:v>1.3878105868618127E-2</c:v>
                      </c:pt>
                      <c:pt idx="1779">
                        <c:v>1.3846692673481591E-2</c:v>
                      </c:pt>
                      <c:pt idx="1780">
                        <c:v>1.3862820695350097E-2</c:v>
                      </c:pt>
                      <c:pt idx="1781">
                        <c:v>1.3730903499530168E-2</c:v>
                      </c:pt>
                      <c:pt idx="1782">
                        <c:v>1.3902901563256357E-2</c:v>
                      </c:pt>
                      <c:pt idx="1783">
                        <c:v>1.4108089638087644E-2</c:v>
                      </c:pt>
                      <c:pt idx="1784">
                        <c:v>1.4166610666590734E-2</c:v>
                      </c:pt>
                      <c:pt idx="1785">
                        <c:v>1.420652068680771E-2</c:v>
                      </c:pt>
                      <c:pt idx="1786">
                        <c:v>1.4332310145505282E-2</c:v>
                      </c:pt>
                      <c:pt idx="1787">
                        <c:v>1.4212113101170307E-2</c:v>
                      </c:pt>
                      <c:pt idx="1788">
                        <c:v>1.4411344286568525E-2</c:v>
                      </c:pt>
                      <c:pt idx="1789">
                        <c:v>1.4467086192659243E-2</c:v>
                      </c:pt>
                      <c:pt idx="1790">
                        <c:v>1.4392266294598366E-2</c:v>
                      </c:pt>
                      <c:pt idx="1791">
                        <c:v>1.4497804607192688E-2</c:v>
                      </c:pt>
                      <c:pt idx="1792">
                        <c:v>1.4416458327401122E-2</c:v>
                      </c:pt>
                      <c:pt idx="1793">
                        <c:v>1.4368882940858224E-2</c:v>
                      </c:pt>
                      <c:pt idx="1794">
                        <c:v>1.4395956604686922E-2</c:v>
                      </c:pt>
                      <c:pt idx="1795">
                        <c:v>1.4549081693670094E-2</c:v>
                      </c:pt>
                      <c:pt idx="1796">
                        <c:v>1.4646829351633018E-2</c:v>
                      </c:pt>
                      <c:pt idx="1797">
                        <c:v>1.4637808593638771E-2</c:v>
                      </c:pt>
                      <c:pt idx="1798">
                        <c:v>1.4471869927959223E-2</c:v>
                      </c:pt>
                      <c:pt idx="1799">
                        <c:v>1.4517395142230702E-2</c:v>
                      </c:pt>
                      <c:pt idx="1800">
                        <c:v>1.4497907115806258E-2</c:v>
                      </c:pt>
                      <c:pt idx="1801">
                        <c:v>1.4529673396167318E-2</c:v>
                      </c:pt>
                      <c:pt idx="1802">
                        <c:v>1.4384566758734589E-2</c:v>
                      </c:pt>
                      <c:pt idx="1803">
                        <c:v>1.4178820581451637E-2</c:v>
                      </c:pt>
                      <c:pt idx="1804">
                        <c:v>1.4269449585694354E-2</c:v>
                      </c:pt>
                      <c:pt idx="1805">
                        <c:v>1.4309917708362995E-2</c:v>
                      </c:pt>
                      <c:pt idx="1806">
                        <c:v>1.4350579458412826E-2</c:v>
                      </c:pt>
                      <c:pt idx="1807">
                        <c:v>1.4550277627495087E-2</c:v>
                      </c:pt>
                      <c:pt idx="1808">
                        <c:v>1.4492713346051995E-2</c:v>
                      </c:pt>
                      <c:pt idx="1809">
                        <c:v>1.4527087901136137E-2</c:v>
                      </c:pt>
                      <c:pt idx="1810">
                        <c:v>1.448292946837894E-2</c:v>
                      </c:pt>
                      <c:pt idx="1811">
                        <c:v>1.4351661493778298E-2</c:v>
                      </c:pt>
                      <c:pt idx="1812">
                        <c:v>1.4301796748198981E-2</c:v>
                      </c:pt>
                      <c:pt idx="1813">
                        <c:v>1.4387300321763148E-2</c:v>
                      </c:pt>
                      <c:pt idx="1814">
                        <c:v>1.4273903015461714E-2</c:v>
                      </c:pt>
                      <c:pt idx="1815">
                        <c:v>1.4184526894273755E-2</c:v>
                      </c:pt>
                      <c:pt idx="1816">
                        <c:v>1.422198809761098E-2</c:v>
                      </c:pt>
                      <c:pt idx="1817">
                        <c:v>1.4428132919502264E-2</c:v>
                      </c:pt>
                      <c:pt idx="1818">
                        <c:v>1.4665520088840799E-2</c:v>
                      </c:pt>
                      <c:pt idx="1819">
                        <c:v>1.4873555625160169E-2</c:v>
                      </c:pt>
                      <c:pt idx="1820">
                        <c:v>1.492080070617045E-2</c:v>
                      </c:pt>
                      <c:pt idx="1821">
                        <c:v>1.4968900025627155E-2</c:v>
                      </c:pt>
                      <c:pt idx="1822">
                        <c:v>1.5155465702326378E-2</c:v>
                      </c:pt>
                      <c:pt idx="1823">
                        <c:v>1.5076203764344086E-2</c:v>
                      </c:pt>
                      <c:pt idx="1824">
                        <c:v>1.5006839602494378E-2</c:v>
                      </c:pt>
                      <c:pt idx="1825">
                        <c:v>1.4850058372960504E-2</c:v>
                      </c:pt>
                      <c:pt idx="1826">
                        <c:v>1.4826333323841796E-2</c:v>
                      </c:pt>
                      <c:pt idx="1827">
                        <c:v>1.475455451465019E-2</c:v>
                      </c:pt>
                      <c:pt idx="1828">
                        <c:v>1.4799305219396907E-2</c:v>
                      </c:pt>
                      <c:pt idx="1829">
                        <c:v>1.4856003872547622E-2</c:v>
                      </c:pt>
                      <c:pt idx="1830">
                        <c:v>1.4857974315897377E-2</c:v>
                      </c:pt>
                      <c:pt idx="1831">
                        <c:v>1.4956826788917681E-2</c:v>
                      </c:pt>
                      <c:pt idx="1832">
                        <c:v>1.4869170534468521E-2</c:v>
                      </c:pt>
                      <c:pt idx="1833">
                        <c:v>1.4833850622170337E-2</c:v>
                      </c:pt>
                      <c:pt idx="1834">
                        <c:v>1.5168586804863464E-2</c:v>
                      </c:pt>
                      <c:pt idx="1835">
                        <c:v>1.5213793103448274E-2</c:v>
                      </c:pt>
                      <c:pt idx="1836">
                        <c:v>1.5158677638884935E-2</c:v>
                      </c:pt>
                      <c:pt idx="1837">
                        <c:v>1.5252074375694069E-2</c:v>
                      </c:pt>
                      <c:pt idx="1838">
                        <c:v>1.5297645149349356E-2</c:v>
                      </c:pt>
                      <c:pt idx="1839">
                        <c:v>1.5620251146103247E-2</c:v>
                      </c:pt>
                      <c:pt idx="1840">
                        <c:v>1.5621355961160625E-2</c:v>
                      </c:pt>
                      <c:pt idx="1841">
                        <c:v>1.5413411543608872E-2</c:v>
                      </c:pt>
                      <c:pt idx="1842">
                        <c:v>1.5399755118312023E-2</c:v>
                      </c:pt>
                      <c:pt idx="1843">
                        <c:v>1.5402249494575587E-2</c:v>
                      </c:pt>
                      <c:pt idx="1844">
                        <c:v>1.55958427062274E-2</c:v>
                      </c:pt>
                      <c:pt idx="1845">
                        <c:v>1.5477866681853126E-2</c:v>
                      </c:pt>
                      <c:pt idx="1846">
                        <c:v>1.5351029357327942E-2</c:v>
                      </c:pt>
                      <c:pt idx="1847">
                        <c:v>1.5523767761041033E-2</c:v>
                      </c:pt>
                      <c:pt idx="1848">
                        <c:v>1.5533916113784562E-2</c:v>
                      </c:pt>
                      <c:pt idx="1849">
                        <c:v>1.5674774338677068E-2</c:v>
                      </c:pt>
                      <c:pt idx="1850">
                        <c:v>1.5886853270309517E-2</c:v>
                      </c:pt>
                      <c:pt idx="1851">
                        <c:v>1.6163216492496937E-2</c:v>
                      </c:pt>
                      <c:pt idx="1852">
                        <c:v>1.6343324126541187E-2</c:v>
                      </c:pt>
                      <c:pt idx="1853">
                        <c:v>1.6619516501039322E-2</c:v>
                      </c:pt>
                      <c:pt idx="1854">
                        <c:v>1.6578809191605683E-2</c:v>
                      </c:pt>
                      <c:pt idx="1855">
                        <c:v>1.673171787351576E-2</c:v>
                      </c:pt>
                      <c:pt idx="1856">
                        <c:v>1.6594515789173949E-2</c:v>
                      </c:pt>
                      <c:pt idx="1857">
                        <c:v>1.6665018935618895E-2</c:v>
                      </c:pt>
                      <c:pt idx="1858">
                        <c:v>1.6597670776502746E-2</c:v>
                      </c:pt>
                      <c:pt idx="1859">
                        <c:v>1.6688903442580942E-2</c:v>
                      </c:pt>
                      <c:pt idx="1860">
                        <c:v>1.672717332498078E-2</c:v>
                      </c:pt>
                      <c:pt idx="1861">
                        <c:v>1.6890469546399382E-2</c:v>
                      </c:pt>
                      <c:pt idx="1862">
                        <c:v>1.6935459437911103E-2</c:v>
                      </c:pt>
                      <c:pt idx="1863">
                        <c:v>1.7242222158945299E-2</c:v>
                      </c:pt>
                      <c:pt idx="1864">
                        <c:v>1.7143005210854524E-2</c:v>
                      </c:pt>
                      <c:pt idx="1865">
                        <c:v>1.7008069705857231E-2</c:v>
                      </c:pt>
                      <c:pt idx="1866">
                        <c:v>1.6873828981463026E-2</c:v>
                      </c:pt>
                      <c:pt idx="1867">
                        <c:v>1.6784703436886015E-2</c:v>
                      </c:pt>
                      <c:pt idx="1868">
                        <c:v>1.6725043423787694E-2</c:v>
                      </c:pt>
                      <c:pt idx="1869">
                        <c:v>1.6656180415159885E-2</c:v>
                      </c:pt>
                      <c:pt idx="1870">
                        <c:v>1.6631225262678323E-2</c:v>
                      </c:pt>
                      <c:pt idx="1871">
                        <c:v>1.6549184202283664E-2</c:v>
                      </c:pt>
                      <c:pt idx="1872">
                        <c:v>1.6392163785984792E-2</c:v>
                      </c:pt>
                      <c:pt idx="1873">
                        <c:v>1.6417096158774454E-2</c:v>
                      </c:pt>
                      <c:pt idx="1874">
                        <c:v>1.6284951166035479E-2</c:v>
                      </c:pt>
                      <c:pt idx="1875">
                        <c:v>1.6015216834192318E-2</c:v>
                      </c:pt>
                      <c:pt idx="1876">
                        <c:v>1.5968472906403939E-2</c:v>
                      </c:pt>
                      <c:pt idx="1877">
                        <c:v>1.5545852672342606E-2</c:v>
                      </c:pt>
                      <c:pt idx="1878">
                        <c:v>1.5389880121871353E-2</c:v>
                      </c:pt>
                      <c:pt idx="1879">
                        <c:v>1.522035365471682E-2</c:v>
                      </c:pt>
                      <c:pt idx="1880">
                        <c:v>1.5030598821150943E-2</c:v>
                      </c:pt>
                      <c:pt idx="1881">
                        <c:v>1.477481705059939E-2</c:v>
                      </c:pt>
                      <c:pt idx="1882">
                        <c:v>1.4881744924399896E-2</c:v>
                      </c:pt>
                      <c:pt idx="1883">
                        <c:v>1.4579959566046869E-2</c:v>
                      </c:pt>
                      <c:pt idx="1884">
                        <c:v>1.4465582732993537E-2</c:v>
                      </c:pt>
                      <c:pt idx="1885">
                        <c:v>1.4422722742674905E-2</c:v>
                      </c:pt>
                      <c:pt idx="1886">
                        <c:v>1.4377379765938666E-2</c:v>
                      </c:pt>
                      <c:pt idx="1887">
                        <c:v>1.4337036931575502E-2</c:v>
                      </c:pt>
                      <c:pt idx="1888">
                        <c:v>1.4369224636236794E-2</c:v>
                      </c:pt>
                      <c:pt idx="1889">
                        <c:v>1.4334815911614795E-2</c:v>
                      </c:pt>
                      <c:pt idx="1890">
                        <c:v>1.4365431817534668E-2</c:v>
                      </c:pt>
                      <c:pt idx="1891">
                        <c:v>1.4603901022238675E-2</c:v>
                      </c:pt>
                      <c:pt idx="1892">
                        <c:v>1.4479330277058002E-2</c:v>
                      </c:pt>
                      <c:pt idx="1893">
                        <c:v>1.4592795922435151E-2</c:v>
                      </c:pt>
                      <c:pt idx="1894">
                        <c:v>1.4662752356274381E-2</c:v>
                      </c:pt>
                      <c:pt idx="1895">
                        <c:v>1.4701352544206838E-2</c:v>
                      </c:pt>
                      <c:pt idx="1896">
                        <c:v>1.4583513197983998E-2</c:v>
                      </c:pt>
                      <c:pt idx="1897">
                        <c:v>1.4640143512058999E-2</c:v>
                      </c:pt>
                      <c:pt idx="1898">
                        <c:v>1.4509023605455735E-2</c:v>
                      </c:pt>
                      <c:pt idx="1899">
                        <c:v>1.4688949001964749E-2</c:v>
                      </c:pt>
                      <c:pt idx="1900">
                        <c:v>1.4858145163586661E-2</c:v>
                      </c:pt>
                      <c:pt idx="1901">
                        <c:v>1.4745590705885703E-2</c:v>
                      </c:pt>
                      <c:pt idx="1902">
                        <c:v>1.4826196645690367E-2</c:v>
                      </c:pt>
                      <c:pt idx="1903">
                        <c:v>1.4955311939406019E-2</c:v>
                      </c:pt>
                      <c:pt idx="1904">
                        <c:v>1.4949514507816281E-2</c:v>
                      </c:pt>
                      <c:pt idx="1905">
                        <c:v>1.4911563541103108E-2</c:v>
                      </c:pt>
                      <c:pt idx="1906">
                        <c:v>1.4808941029072582E-2</c:v>
                      </c:pt>
                      <c:pt idx="1907">
                        <c:v>1.4745613485577605E-2</c:v>
                      </c:pt>
                      <c:pt idx="1908">
                        <c:v>1.4608753096614368E-2</c:v>
                      </c:pt>
                      <c:pt idx="1909">
                        <c:v>1.4485389675104644E-2</c:v>
                      </c:pt>
                      <c:pt idx="1910">
                        <c:v>1.4180472109114725E-2</c:v>
                      </c:pt>
                      <c:pt idx="1911">
                        <c:v>1.4192670634129673E-2</c:v>
                      </c:pt>
                      <c:pt idx="1912">
                        <c:v>1.4204607192687719E-2</c:v>
                      </c:pt>
                      <c:pt idx="1913">
                        <c:v>1.4127327087901136E-2</c:v>
                      </c:pt>
                      <c:pt idx="1914">
                        <c:v>1.4025422136165609E-2</c:v>
                      </c:pt>
                      <c:pt idx="1915">
                        <c:v>1.4239243714228765E-2</c:v>
                      </c:pt>
                      <c:pt idx="1916">
                        <c:v>1.430912041914633E-2</c:v>
                      </c:pt>
                      <c:pt idx="1917">
                        <c:v>1.4471254876277798E-2</c:v>
                      </c:pt>
                      <c:pt idx="1918">
                        <c:v>1.4415661038184459E-2</c:v>
                      </c:pt>
                      <c:pt idx="1919">
                        <c:v>1.4248492269142061E-2</c:v>
                      </c:pt>
                      <c:pt idx="1920">
                        <c:v>1.4276898544947179E-2</c:v>
                      </c:pt>
                      <c:pt idx="1921">
                        <c:v>1.4237159372419489E-2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3C9F-4EE7-9EF1-657499297FF2}"/>
                  </c:ext>
                </c:extLst>
              </c15:ser>
            </c15:filteredScatterSeries>
            <c15:filteredScatterSeries>
              <c15:ser>
                <c:idx val="15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Sheet1!$BE$2</c15:sqref>
                        </c15:formulaRef>
                      </c:ext>
                    </c:extLst>
                    <c:strCache>
                      <c:ptCount val="1"/>
                      <c:pt idx="0">
                        <c:v>sun cloud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Sheet1!$BE$3:$BE$1926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1.9365237777825453E-3</c:v>
                      </c:pt>
                      <c:pt idx="1">
                        <c:v>1.9365237777825453E-3</c:v>
                      </c:pt>
                      <c:pt idx="2">
                        <c:v>1.9501477025648385E-3</c:v>
                      </c:pt>
                      <c:pt idx="3">
                        <c:v>2.8078102216241288E-3</c:v>
                      </c:pt>
                      <c:pt idx="4">
                        <c:v>2.9929440860899173E-3</c:v>
                      </c:pt>
                      <c:pt idx="5">
                        <c:v>3.0363341651235515E-3</c:v>
                      </c:pt>
                      <c:pt idx="6">
                        <c:v>2.987209838255889E-3</c:v>
                      </c:pt>
                      <c:pt idx="7">
                        <c:v>3.0105614916886327E-3</c:v>
                      </c:pt>
                      <c:pt idx="8">
                        <c:v>2.5642674463251169E-3</c:v>
                      </c:pt>
                      <c:pt idx="9">
                        <c:v>2.6784489640105853E-3</c:v>
                      </c:pt>
                      <c:pt idx="10">
                        <c:v>3.0589756033684913E-3</c:v>
                      </c:pt>
                      <c:pt idx="11">
                        <c:v>3.3051839050442294E-3</c:v>
                      </c:pt>
                      <c:pt idx="12">
                        <c:v>3.5357589648021791E-3</c:v>
                      </c:pt>
                      <c:pt idx="13">
                        <c:v>3.3400477027867807E-3</c:v>
                      </c:pt>
                      <c:pt idx="14">
                        <c:v>3.2224153530768223E-3</c:v>
                      </c:pt>
                      <c:pt idx="15">
                        <c:v>3.1874309667138416E-3</c:v>
                      </c:pt>
                      <c:pt idx="16">
                        <c:v>3.1392724585208435E-3</c:v>
                      </c:pt>
                      <c:pt idx="17">
                        <c:v>2.6404021445539444E-3</c:v>
                      </c:pt>
                      <c:pt idx="18">
                        <c:v>2.4065612046433272E-3</c:v>
                      </c:pt>
                      <c:pt idx="19">
                        <c:v>2.3201472512822713E-3</c:v>
                      </c:pt>
                      <c:pt idx="20">
                        <c:v>2.6649012393994832E-3</c:v>
                      </c:pt>
                      <c:pt idx="21">
                        <c:v>3.3257438949236629E-3</c:v>
                      </c:pt>
                      <c:pt idx="22">
                        <c:v>4.285482831657546E-3</c:v>
                      </c:pt>
                      <c:pt idx="23">
                        <c:v>4.7631395358299859E-3</c:v>
                      </c:pt>
                      <c:pt idx="24">
                        <c:v>5.5087175215265483E-3</c:v>
                      </c:pt>
                      <c:pt idx="25">
                        <c:v>6.1291089832603762E-3</c:v>
                      </c:pt>
                      <c:pt idx="26">
                        <c:v>6.4898576092529206E-3</c:v>
                      </c:pt>
                      <c:pt idx="27">
                        <c:v>6.5520754189344844E-3</c:v>
                      </c:pt>
                      <c:pt idx="28">
                        <c:v>6.8078638576669574E-3</c:v>
                      </c:pt>
                      <c:pt idx="29">
                        <c:v>6.7214765373754433E-3</c:v>
                      </c:pt>
                      <c:pt idx="30">
                        <c:v>6.7442885012462053E-3</c:v>
                      </c:pt>
                      <c:pt idx="31">
                        <c:v>6.6872530430131466E-3</c:v>
                      </c:pt>
                      <c:pt idx="32">
                        <c:v>6.7251718757744853E-3</c:v>
                      </c:pt>
                      <c:pt idx="33">
                        <c:v>6.8975063309025721E-3</c:v>
                      </c:pt>
                      <c:pt idx="34">
                        <c:v>7.7012553793251916E-3</c:v>
                      </c:pt>
                      <c:pt idx="35">
                        <c:v>7.4476123823058763E-3</c:v>
                      </c:pt>
                      <c:pt idx="36">
                        <c:v>7.6237050594694248E-3</c:v>
                      </c:pt>
                      <c:pt idx="37">
                        <c:v>8.0255499913812426E-3</c:v>
                      </c:pt>
                      <c:pt idx="38">
                        <c:v>8.2748392213378222E-3</c:v>
                      </c:pt>
                      <c:pt idx="39">
                        <c:v>8.1617633459421194E-3</c:v>
                      </c:pt>
                      <c:pt idx="40">
                        <c:v>8.4877521171440769E-3</c:v>
                      </c:pt>
                      <c:pt idx="41">
                        <c:v>7.4919416469446318E-3</c:v>
                      </c:pt>
                      <c:pt idx="42">
                        <c:v>7.4711197652146963E-3</c:v>
                      </c:pt>
                      <c:pt idx="43">
                        <c:v>6.7371826503307307E-3</c:v>
                      </c:pt>
                      <c:pt idx="44">
                        <c:v>6.542380241813475E-3</c:v>
                      </c:pt>
                      <c:pt idx="45">
                        <c:v>6.8418321184461374E-3</c:v>
                      </c:pt>
                      <c:pt idx="46">
                        <c:v>6.4201825400994157E-3</c:v>
                      </c:pt>
                      <c:pt idx="47">
                        <c:v>6.4555564351044571E-3</c:v>
                      </c:pt>
                      <c:pt idx="48">
                        <c:v>7.136223711865698E-3</c:v>
                      </c:pt>
                      <c:pt idx="49">
                        <c:v>7.0637817627097078E-3</c:v>
                      </c:pt>
                      <c:pt idx="50">
                        <c:v>7.8233384108787208E-3</c:v>
                      </c:pt>
                      <c:pt idx="51">
                        <c:v>7.8965460607840626E-3</c:v>
                      </c:pt>
                      <c:pt idx="52">
                        <c:v>7.765474368259891E-3</c:v>
                      </c:pt>
                      <c:pt idx="53">
                        <c:v>8.4036877923626702E-3</c:v>
                      </c:pt>
                      <c:pt idx="54">
                        <c:v>8.4701409999090038E-3</c:v>
                      </c:pt>
                      <c:pt idx="55">
                        <c:v>8.9815366245395625E-3</c:v>
                      </c:pt>
                      <c:pt idx="56">
                        <c:v>9.5402281418329304E-3</c:v>
                      </c:pt>
                      <c:pt idx="57">
                        <c:v>1.0232133094326195E-2</c:v>
                      </c:pt>
                      <c:pt idx="58">
                        <c:v>1.0786211911936275E-2</c:v>
                      </c:pt>
                      <c:pt idx="59">
                        <c:v>1.1093117349003442E-2</c:v>
                      </c:pt>
                      <c:pt idx="60">
                        <c:v>1.123690263319679E-2</c:v>
                      </c:pt>
                      <c:pt idx="61">
                        <c:v>1.1605855724223442E-2</c:v>
                      </c:pt>
                      <c:pt idx="62">
                        <c:v>1.1184860875502977E-2</c:v>
                      </c:pt>
                      <c:pt idx="63">
                        <c:v>1.1572368338311004E-2</c:v>
                      </c:pt>
                      <c:pt idx="64">
                        <c:v>1.1809761463871872E-2</c:v>
                      </c:pt>
                      <c:pt idx="65">
                        <c:v>1.2076976229245626E-2</c:v>
                      </c:pt>
                      <c:pt idx="66">
                        <c:v>1.2840871848327627E-2</c:v>
                      </c:pt>
                      <c:pt idx="67">
                        <c:v>1.3809442606844847E-2</c:v>
                      </c:pt>
                      <c:pt idx="68">
                        <c:v>1.4058295350383922E-2</c:v>
                      </c:pt>
                      <c:pt idx="69">
                        <c:v>1.5123348102356805E-2</c:v>
                      </c:pt>
                      <c:pt idx="70">
                        <c:v>1.5592271379141719E-2</c:v>
                      </c:pt>
                      <c:pt idx="71">
                        <c:v>1.5831491829196208E-2</c:v>
                      </c:pt>
                      <c:pt idx="72">
                        <c:v>1.6064412818496368E-2</c:v>
                      </c:pt>
                      <c:pt idx="73">
                        <c:v>1.6123530834806166E-2</c:v>
                      </c:pt>
                      <c:pt idx="74">
                        <c:v>1.61167911885969E-2</c:v>
                      </c:pt>
                      <c:pt idx="75">
                        <c:v>1.6527092120088509E-2</c:v>
                      </c:pt>
                      <c:pt idx="76">
                        <c:v>1.6787778084386879E-2</c:v>
                      </c:pt>
                      <c:pt idx="77">
                        <c:v>1.7133005549295959E-2</c:v>
                      </c:pt>
                      <c:pt idx="78">
                        <c:v>1.7661886523888753E-2</c:v>
                      </c:pt>
                      <c:pt idx="79">
                        <c:v>1.8558318654319773E-2</c:v>
                      </c:pt>
                      <c:pt idx="80">
                        <c:v>1.8584666897979805E-2</c:v>
                      </c:pt>
                      <c:pt idx="81">
                        <c:v>1.944389041083729E-2</c:v>
                      </c:pt>
                      <c:pt idx="82">
                        <c:v>1.9736691418159168E-2</c:v>
                      </c:pt>
                      <c:pt idx="83">
                        <c:v>1.9768188721930778E-2</c:v>
                      </c:pt>
                      <c:pt idx="84">
                        <c:v>1.9567478950627465E-2</c:v>
                      </c:pt>
                      <c:pt idx="85">
                        <c:v>1.9521644177752061E-2</c:v>
                      </c:pt>
                      <c:pt idx="86">
                        <c:v>1.9048515095401876E-2</c:v>
                      </c:pt>
                      <c:pt idx="87">
                        <c:v>1.9470123984336795E-2</c:v>
                      </c:pt>
                      <c:pt idx="88">
                        <c:v>1.896037443136547E-2</c:v>
                      </c:pt>
                      <c:pt idx="89">
                        <c:v>1.8940828717551119E-2</c:v>
                      </c:pt>
                      <c:pt idx="90">
                        <c:v>1.9131969079006259E-2</c:v>
                      </c:pt>
                      <c:pt idx="91">
                        <c:v>2.0054801239621424E-2</c:v>
                      </c:pt>
                      <c:pt idx="92">
                        <c:v>2.0240370850697229E-2</c:v>
                      </c:pt>
                      <c:pt idx="93">
                        <c:v>2.1136170445726611E-2</c:v>
                      </c:pt>
                      <c:pt idx="94">
                        <c:v>2.2280737706434031E-2</c:v>
                      </c:pt>
                      <c:pt idx="95">
                        <c:v>2.3536938217936926E-2</c:v>
                      </c:pt>
                      <c:pt idx="96">
                        <c:v>2.4867899975068487E-2</c:v>
                      </c:pt>
                      <c:pt idx="97">
                        <c:v>2.6235681950842749E-2</c:v>
                      </c:pt>
                      <c:pt idx="98">
                        <c:v>2.6677010408351538E-2</c:v>
                      </c:pt>
                      <c:pt idx="99">
                        <c:v>2.738431075465542E-2</c:v>
                      </c:pt>
                      <c:pt idx="100">
                        <c:v>2.7690398704449126E-2</c:v>
                      </c:pt>
                      <c:pt idx="101">
                        <c:v>2.7778347018538836E-2</c:v>
                      </c:pt>
                      <c:pt idx="102">
                        <c:v>2.8002860095745881E-2</c:v>
                      </c:pt>
                      <c:pt idx="103">
                        <c:v>2.8183817007138401E-2</c:v>
                      </c:pt>
                      <c:pt idx="104">
                        <c:v>2.8198269146402725E-2</c:v>
                      </c:pt>
                      <c:pt idx="105">
                        <c:v>2.8615516870200038E-2</c:v>
                      </c:pt>
                      <c:pt idx="106">
                        <c:v>2.950588257923523E-2</c:v>
                      </c:pt>
                      <c:pt idx="107">
                        <c:v>3.0537862237488559E-2</c:v>
                      </c:pt>
                      <c:pt idx="108">
                        <c:v>3.0999664867208253E-2</c:v>
                      </c:pt>
                      <c:pt idx="109">
                        <c:v>3.074631409414642E-2</c:v>
                      </c:pt>
                      <c:pt idx="110">
                        <c:v>3.0505780485801985E-2</c:v>
                      </c:pt>
                      <c:pt idx="111">
                        <c:v>2.9901309681194758E-2</c:v>
                      </c:pt>
                      <c:pt idx="112">
                        <c:v>2.9468729447223244E-2</c:v>
                      </c:pt>
                      <c:pt idx="113">
                        <c:v>2.8257231803140184E-2</c:v>
                      </c:pt>
                      <c:pt idx="114">
                        <c:v>2.7757895040552545E-2</c:v>
                      </c:pt>
                      <c:pt idx="115">
                        <c:v>2.8099541837223116E-2</c:v>
                      </c:pt>
                      <c:pt idx="116">
                        <c:v>2.8964698606128714E-2</c:v>
                      </c:pt>
                      <c:pt idx="117">
                        <c:v>2.963705044673275E-2</c:v>
                      </c:pt>
                      <c:pt idx="118">
                        <c:v>3.0795466903602346E-2</c:v>
                      </c:pt>
                      <c:pt idx="119">
                        <c:v>3.2077494094486729E-2</c:v>
                      </c:pt>
                      <c:pt idx="120">
                        <c:v>3.4408971497436935E-2</c:v>
                      </c:pt>
                      <c:pt idx="121">
                        <c:v>3.5445020096870394E-2</c:v>
                      </c:pt>
                      <c:pt idx="122">
                        <c:v>3.5950238328982032E-2</c:v>
                      </c:pt>
                      <c:pt idx="123">
                        <c:v>3.6939571784630205E-2</c:v>
                      </c:pt>
                      <c:pt idx="124">
                        <c:v>3.8237726778737637E-2</c:v>
                      </c:pt>
                      <c:pt idx="125">
                        <c:v>3.9775638583327846E-2</c:v>
                      </c:pt>
                      <c:pt idx="126">
                        <c:v>4.0797756607775529E-2</c:v>
                      </c:pt>
                      <c:pt idx="127">
                        <c:v>4.1509007526061563E-2</c:v>
                      </c:pt>
                      <c:pt idx="128">
                        <c:v>4.2802264994603101E-2</c:v>
                      </c:pt>
                      <c:pt idx="129">
                        <c:v>4.4860002530141607E-2</c:v>
                      </c:pt>
                      <c:pt idx="130">
                        <c:v>4.6537294065338318E-2</c:v>
                      </c:pt>
                      <c:pt idx="131">
                        <c:v>4.8496674195440855E-2</c:v>
                      </c:pt>
                      <c:pt idx="132">
                        <c:v>5.0723420751452052E-2</c:v>
                      </c:pt>
                      <c:pt idx="133">
                        <c:v>5.2564024789469282E-2</c:v>
                      </c:pt>
                      <c:pt idx="134">
                        <c:v>5.4537572232953538E-2</c:v>
                      </c:pt>
                      <c:pt idx="135">
                        <c:v>5.6143842249369871E-2</c:v>
                      </c:pt>
                      <c:pt idx="136">
                        <c:v>5.6189969246202745E-2</c:v>
                      </c:pt>
                      <c:pt idx="137">
                        <c:v>5.6091056985151315E-2</c:v>
                      </c:pt>
                      <c:pt idx="138">
                        <c:v>5.5140182421730216E-2</c:v>
                      </c:pt>
                      <c:pt idx="139">
                        <c:v>5.3183391617833205E-2</c:v>
                      </c:pt>
                      <c:pt idx="140">
                        <c:v>5.1743689257181501E-2</c:v>
                      </c:pt>
                      <c:pt idx="141">
                        <c:v>5.0801285489489922E-2</c:v>
                      </c:pt>
                      <c:pt idx="142">
                        <c:v>5.0473032907376841E-2</c:v>
                      </c:pt>
                      <c:pt idx="143">
                        <c:v>5.2294401950724378E-2</c:v>
                      </c:pt>
                      <c:pt idx="144">
                        <c:v>5.4128125779109762E-2</c:v>
                      </c:pt>
                      <c:pt idx="145">
                        <c:v>5.6842997315238619E-2</c:v>
                      </c:pt>
                      <c:pt idx="146">
                        <c:v>5.9138878880937593E-2</c:v>
                      </c:pt>
                      <c:pt idx="147">
                        <c:v>6.1047323265539834E-2</c:v>
                      </c:pt>
                      <c:pt idx="148">
                        <c:v>6.2020835938072193E-2</c:v>
                      </c:pt>
                      <c:pt idx="149">
                        <c:v>6.3587711205790029E-2</c:v>
                      </c:pt>
                      <c:pt idx="150">
                        <c:v>6.3879084384661416E-2</c:v>
                      </c:pt>
                      <c:pt idx="151">
                        <c:v>6.5507178721952969E-2</c:v>
                      </c:pt>
                      <c:pt idx="152">
                        <c:v>6.8109118645146155E-2</c:v>
                      </c:pt>
                      <c:pt idx="153">
                        <c:v>7.2520516711141417E-2</c:v>
                      </c:pt>
                      <c:pt idx="154">
                        <c:v>7.8091119128980244E-2</c:v>
                      </c:pt>
                      <c:pt idx="155">
                        <c:v>8.4047198238074494E-2</c:v>
                      </c:pt>
                      <c:pt idx="156">
                        <c:v>8.9660228615309728E-2</c:v>
                      </c:pt>
                      <c:pt idx="157">
                        <c:v>9.5995274109771142E-2</c:v>
                      </c:pt>
                      <c:pt idx="158">
                        <c:v>0.10133916252312822</c:v>
                      </c:pt>
                      <c:pt idx="159">
                        <c:v>0.10504119617993006</c:v>
                      </c:pt>
                      <c:pt idx="160">
                        <c:v>0.10838671660860409</c:v>
                      </c:pt>
                      <c:pt idx="161">
                        <c:v>0.11140838630971447</c:v>
                      </c:pt>
                      <c:pt idx="162">
                        <c:v>0.11448901866756232</c:v>
                      </c:pt>
                      <c:pt idx="163">
                        <c:v>0.11690068010502307</c:v>
                      </c:pt>
                      <c:pt idx="164">
                        <c:v>0.11863689730658288</c:v>
                      </c:pt>
                      <c:pt idx="165">
                        <c:v>0.12025456035830356</c:v>
                      </c:pt>
                      <c:pt idx="166">
                        <c:v>0.12243118495705047</c:v>
                      </c:pt>
                      <c:pt idx="167">
                        <c:v>0.12374456518924645</c:v>
                      </c:pt>
                      <c:pt idx="168">
                        <c:v>0.12454525883274653</c:v>
                      </c:pt>
                      <c:pt idx="169">
                        <c:v>0.1253251638858536</c:v>
                      </c:pt>
                      <c:pt idx="170">
                        <c:v>0.12598962198056821</c:v>
                      </c:pt>
                      <c:pt idx="171">
                        <c:v>0.12697260418893794</c:v>
                      </c:pt>
                      <c:pt idx="172">
                        <c:v>0.12755697812315278</c:v>
                      </c:pt>
                      <c:pt idx="173">
                        <c:v>0.12774966098321894</c:v>
                      </c:pt>
                      <c:pt idx="174">
                        <c:v>0.12844323050255863</c:v>
                      </c:pt>
                      <c:pt idx="175">
                        <c:v>0.12926626633217503</c:v>
                      </c:pt>
                      <c:pt idx="176">
                        <c:v>0.12966454169296066</c:v>
                      </c:pt>
                      <c:pt idx="177">
                        <c:v>0.13084594026942309</c:v>
                      </c:pt>
                      <c:pt idx="178">
                        <c:v>0.13241000426868918</c:v>
                      </c:pt>
                      <c:pt idx="179">
                        <c:v>0.1343771893677827</c:v>
                      </c:pt>
                      <c:pt idx="180">
                        <c:v>0.13693640540858457</c:v>
                      </c:pt>
                      <c:pt idx="181">
                        <c:v>0.13958421339599009</c:v>
                      </c:pt>
                      <c:pt idx="182">
                        <c:v>0.14206356721853838</c:v>
                      </c:pt>
                      <c:pt idx="183">
                        <c:v>0.14410684151770026</c:v>
                      </c:pt>
                      <c:pt idx="184">
                        <c:v>0.14571943688813296</c:v>
                      </c:pt>
                      <c:pt idx="185">
                        <c:v>0.14689018223677833</c:v>
                      </c:pt>
                      <c:pt idx="186">
                        <c:v>0.1484303504542048</c:v>
                      </c:pt>
                      <c:pt idx="187">
                        <c:v>0.14972808375804447</c:v>
                      </c:pt>
                      <c:pt idx="188">
                        <c:v>0.15149115597139312</c:v>
                      </c:pt>
                      <c:pt idx="189">
                        <c:v>0.15391077033934228</c:v>
                      </c:pt>
                      <c:pt idx="190">
                        <c:v>0.15708088241277854</c:v>
                      </c:pt>
                      <c:pt idx="191">
                        <c:v>0.16015918437704138</c:v>
                      </c:pt>
                      <c:pt idx="192">
                        <c:v>0.16259877354714755</c:v>
                      </c:pt>
                      <c:pt idx="193">
                        <c:v>0.16513956838151575</c:v>
                      </c:pt>
                      <c:pt idx="194">
                        <c:v>0.16776118718387098</c:v>
                      </c:pt>
                      <c:pt idx="195">
                        <c:v>0.16894854121060615</c:v>
                      </c:pt>
                      <c:pt idx="196">
                        <c:v>0.17050465227938386</c:v>
                      </c:pt>
                      <c:pt idx="197">
                        <c:v>0.17144113758717705</c:v>
                      </c:pt>
                      <c:pt idx="198">
                        <c:v>0.17250941959883198</c:v>
                      </c:pt>
                      <c:pt idx="199">
                        <c:v>0.17428096260791015</c:v>
                      </c:pt>
                      <c:pt idx="200">
                        <c:v>0.17562793010002936</c:v>
                      </c:pt>
                      <c:pt idx="201">
                        <c:v>0.17645814206227256</c:v>
                      </c:pt>
                      <c:pt idx="202">
                        <c:v>0.1778914820785335</c:v>
                      </c:pt>
                      <c:pt idx="203">
                        <c:v>0.17851040502240506</c:v>
                      </c:pt>
                      <c:pt idx="204">
                        <c:v>0.17929966864022645</c:v>
                      </c:pt>
                      <c:pt idx="205">
                        <c:v>0.18015999076720254</c:v>
                      </c:pt>
                      <c:pt idx="206">
                        <c:v>0.1805630748766556</c:v>
                      </c:pt>
                      <c:pt idx="207">
                        <c:v>0.18047429797818013</c:v>
                      </c:pt>
                      <c:pt idx="208">
                        <c:v>0.18087545858816617</c:v>
                      </c:pt>
                      <c:pt idx="209">
                        <c:v>0.18164045652040425</c:v>
                      </c:pt>
                      <c:pt idx="210">
                        <c:v>0.18226248665572245</c:v>
                      </c:pt>
                      <c:pt idx="211">
                        <c:v>0.18374650348486316</c:v>
                      </c:pt>
                      <c:pt idx="212">
                        <c:v>0.18482447697460164</c:v>
                      </c:pt>
                      <c:pt idx="213">
                        <c:v>0.18676462211003453</c:v>
                      </c:pt>
                      <c:pt idx="214">
                        <c:v>0.1890966432714879</c:v>
                      </c:pt>
                      <c:pt idx="215">
                        <c:v>0.19124337964774807</c:v>
                      </c:pt>
                      <c:pt idx="216">
                        <c:v>0.19245732975365151</c:v>
                      </c:pt>
                      <c:pt idx="217">
                        <c:v>0.19363798852262662</c:v>
                      </c:pt>
                      <c:pt idx="218">
                        <c:v>0.19347475000055486</c:v>
                      </c:pt>
                      <c:pt idx="219">
                        <c:v>0.19416695087604302</c:v>
                      </c:pt>
                      <c:pt idx="220">
                        <c:v>0.19393587200738621</c:v>
                      </c:pt>
                      <c:pt idx="221">
                        <c:v>0.19425306446756424</c:v>
                      </c:pt>
                      <c:pt idx="222">
                        <c:v>0.19455309339403701</c:v>
                      </c:pt>
                      <c:pt idx="223">
                        <c:v>0.19577181525823348</c:v>
                      </c:pt>
                      <c:pt idx="224">
                        <c:v>0.19693915749243729</c:v>
                      </c:pt>
                      <c:pt idx="225">
                        <c:v>0.19903329355635074</c:v>
                      </c:pt>
                      <c:pt idx="226">
                        <c:v>0.2005731658507823</c:v>
                      </c:pt>
                      <c:pt idx="227">
                        <c:v>0.20188451161238821</c:v>
                      </c:pt>
                      <c:pt idx="228">
                        <c:v>0.20210279181151478</c:v>
                      </c:pt>
                      <c:pt idx="229">
                        <c:v>0.20250051231668495</c:v>
                      </c:pt>
                      <c:pt idx="230">
                        <c:v>0.20291158634700079</c:v>
                      </c:pt>
                      <c:pt idx="231">
                        <c:v>0.20297398910855416</c:v>
                      </c:pt>
                      <c:pt idx="232">
                        <c:v>0.20257478898840942</c:v>
                      </c:pt>
                      <c:pt idx="233">
                        <c:v>0.20219804202550412</c:v>
                      </c:pt>
                      <c:pt idx="234">
                        <c:v>0.2019232775247225</c:v>
                      </c:pt>
                      <c:pt idx="235">
                        <c:v>0.20129307251666972</c:v>
                      </c:pt>
                      <c:pt idx="236">
                        <c:v>0.19969582815159839</c:v>
                      </c:pt>
                      <c:pt idx="237">
                        <c:v>0.19661774812958172</c:v>
                      </c:pt>
                      <c:pt idx="238">
                        <c:v>0.19387805605225406</c:v>
                      </c:pt>
                      <c:pt idx="239">
                        <c:v>0.19193373100451799</c:v>
                      </c:pt>
                      <c:pt idx="240">
                        <c:v>0.19016152216870125</c:v>
                      </c:pt>
                      <c:pt idx="241">
                        <c:v>0.19016507324464027</c:v>
                      </c:pt>
                      <c:pt idx="242">
                        <c:v>0.19180666906857496</c:v>
                      </c:pt>
                      <c:pt idx="243">
                        <c:v>0.19604247382746059</c:v>
                      </c:pt>
                      <c:pt idx="244">
                        <c:v>0.20311717884772024</c:v>
                      </c:pt>
                      <c:pt idx="245">
                        <c:v>0.21058620125870844</c:v>
                      </c:pt>
                      <c:pt idx="246">
                        <c:v>0.21744007374401031</c:v>
                      </c:pt>
                      <c:pt idx="247">
                        <c:v>0.22401030403868305</c:v>
                      </c:pt>
                      <c:pt idx="248">
                        <c:v>0.22988041751775351</c:v>
                      </c:pt>
                      <c:pt idx="249">
                        <c:v>0.2349449176335334</c:v>
                      </c:pt>
                      <c:pt idx="250">
                        <c:v>0.23803698001705995</c:v>
                      </c:pt>
                      <c:pt idx="251">
                        <c:v>0.24035808901807568</c:v>
                      </c:pt>
                      <c:pt idx="252">
                        <c:v>0.24376238715161538</c:v>
                      </c:pt>
                      <c:pt idx="253">
                        <c:v>0.24834815784236627</c:v>
                      </c:pt>
                      <c:pt idx="254">
                        <c:v>0.25293011852455755</c:v>
                      </c:pt>
                      <c:pt idx="255">
                        <c:v>0.25762782208813623</c:v>
                      </c:pt>
                      <c:pt idx="256">
                        <c:v>0.2624066825330712</c:v>
                      </c:pt>
                      <c:pt idx="257">
                        <c:v>0.26632126288097308</c:v>
                      </c:pt>
                      <c:pt idx="258">
                        <c:v>0.26910615719577452</c:v>
                      </c:pt>
                      <c:pt idx="259">
                        <c:v>0.26970636301021744</c:v>
                      </c:pt>
                      <c:pt idx="260">
                        <c:v>0.26906273049627027</c:v>
                      </c:pt>
                      <c:pt idx="261">
                        <c:v>0.26944095707415011</c:v>
                      </c:pt>
                      <c:pt idx="262">
                        <c:v>0.26839956706465845</c:v>
                      </c:pt>
                      <c:pt idx="263">
                        <c:v>0.26764126439018038</c:v>
                      </c:pt>
                      <c:pt idx="264">
                        <c:v>0.26916952170706138</c:v>
                      </c:pt>
                      <c:pt idx="265">
                        <c:v>0.27076854161010222</c:v>
                      </c:pt>
                      <c:pt idx="266">
                        <c:v>0.27514213551349664</c:v>
                      </c:pt>
                      <c:pt idx="267">
                        <c:v>0.27973027358820685</c:v>
                      </c:pt>
                      <c:pt idx="268">
                        <c:v>0.2838915057523731</c:v>
                      </c:pt>
                      <c:pt idx="269">
                        <c:v>0.28965031519497997</c:v>
                      </c:pt>
                      <c:pt idx="270">
                        <c:v>0.29563239853725265</c:v>
                      </c:pt>
                      <c:pt idx="271">
                        <c:v>0.3003874741714711</c:v>
                      </c:pt>
                      <c:pt idx="272">
                        <c:v>0.30584314749615854</c:v>
                      </c:pt>
                      <c:pt idx="273">
                        <c:v>0.30968008504826872</c:v>
                      </c:pt>
                      <c:pt idx="274">
                        <c:v>0.31359104033948282</c:v>
                      </c:pt>
                      <c:pt idx="275">
                        <c:v>0.31735451500810458</c:v>
                      </c:pt>
                      <c:pt idx="276">
                        <c:v>0.32022574485667338</c:v>
                      </c:pt>
                      <c:pt idx="277">
                        <c:v>0.32243910089716449</c:v>
                      </c:pt>
                      <c:pt idx="278">
                        <c:v>0.32398392990176095</c:v>
                      </c:pt>
                      <c:pt idx="279">
                        <c:v>0.32451729410972679</c:v>
                      </c:pt>
                      <c:pt idx="280">
                        <c:v>0.32457218782528413</c:v>
                      </c:pt>
                      <c:pt idx="281">
                        <c:v>0.32423206133299987</c:v>
                      </c:pt>
                      <c:pt idx="282">
                        <c:v>0.32414761230832512</c:v>
                      </c:pt>
                      <c:pt idx="283">
                        <c:v>0.32483252608006341</c:v>
                      </c:pt>
                      <c:pt idx="284">
                        <c:v>0.32644223620129564</c:v>
                      </c:pt>
                      <c:pt idx="285">
                        <c:v>0.32891807593827932</c:v>
                      </c:pt>
                      <c:pt idx="286">
                        <c:v>0.33248069287410026</c:v>
                      </c:pt>
                      <c:pt idx="287">
                        <c:v>0.33680416482023046</c:v>
                      </c:pt>
                      <c:pt idx="288">
                        <c:v>0.34126727542958768</c:v>
                      </c:pt>
                      <c:pt idx="289">
                        <c:v>0.34509341179238334</c:v>
                      </c:pt>
                      <c:pt idx="290">
                        <c:v>0.34807812810950334</c:v>
                      </c:pt>
                      <c:pt idx="291">
                        <c:v>0.35145368472216154</c:v>
                      </c:pt>
                      <c:pt idx="292">
                        <c:v>0.35422226628186815</c:v>
                      </c:pt>
                      <c:pt idx="293">
                        <c:v>0.35754315112121526</c:v>
                      </c:pt>
                      <c:pt idx="294">
                        <c:v>0.36113794968273355</c:v>
                      </c:pt>
                      <c:pt idx="295">
                        <c:v>0.3642104811485955</c:v>
                      </c:pt>
                      <c:pt idx="296">
                        <c:v>0.36732381299738182</c:v>
                      </c:pt>
                      <c:pt idx="297">
                        <c:v>0.36938436180137207</c:v>
                      </c:pt>
                      <c:pt idx="298">
                        <c:v>0.36904737949090888</c:v>
                      </c:pt>
                      <c:pt idx="299">
                        <c:v>0.3688090135185022</c:v>
                      </c:pt>
                      <c:pt idx="300">
                        <c:v>0.36713819529881936</c:v>
                      </c:pt>
                      <c:pt idx="301">
                        <c:v>0.36437153723857973</c:v>
                      </c:pt>
                      <c:pt idx="302">
                        <c:v>0.3599695717180475</c:v>
                      </c:pt>
                      <c:pt idx="303">
                        <c:v>0.35811528124151532</c:v>
                      </c:pt>
                      <c:pt idx="304">
                        <c:v>0.35744416487941505</c:v>
                      </c:pt>
                      <c:pt idx="305">
                        <c:v>0.35849576423223145</c:v>
                      </c:pt>
                      <c:pt idx="306">
                        <c:v>0.35965408081509026</c:v>
                      </c:pt>
                      <c:pt idx="307">
                        <c:v>0.36132571282300918</c:v>
                      </c:pt>
                      <c:pt idx="308">
                        <c:v>0.36451531882373567</c:v>
                      </c:pt>
                      <c:pt idx="309">
                        <c:v>0.37010275186191044</c:v>
                      </c:pt>
                      <c:pt idx="310">
                        <c:v>0.37339896412155626</c:v>
                      </c:pt>
                      <c:pt idx="311">
                        <c:v>0.37608039635925938</c:v>
                      </c:pt>
                      <c:pt idx="312">
                        <c:v>0.37852213097107867</c:v>
                      </c:pt>
                      <c:pt idx="313">
                        <c:v>0.38120726224621826</c:v>
                      </c:pt>
                      <c:pt idx="314">
                        <c:v>0.38319401525335078</c:v>
                      </c:pt>
                      <c:pt idx="315">
                        <c:v>0.38378771076190554</c:v>
                      </c:pt>
                      <c:pt idx="316">
                        <c:v>0.38334160684706625</c:v>
                      </c:pt>
                      <c:pt idx="317">
                        <c:v>0.3832646668683875</c:v>
                      </c:pt>
                      <c:pt idx="318">
                        <c:v>0.38420274276227834</c:v>
                      </c:pt>
                      <c:pt idx="319">
                        <c:v>0.38557397593998083</c:v>
                      </c:pt>
                      <c:pt idx="320">
                        <c:v>0.3867095804329797</c:v>
                      </c:pt>
                      <c:pt idx="321">
                        <c:v>0.38909139063832804</c:v>
                      </c:pt>
                      <c:pt idx="322">
                        <c:v>0.39250967113337765</c:v>
                      </c:pt>
                      <c:pt idx="323">
                        <c:v>0.39620833866611233</c:v>
                      </c:pt>
                      <c:pt idx="324">
                        <c:v>0.40060131552567385</c:v>
                      </c:pt>
                      <c:pt idx="325">
                        <c:v>0.40429739373220297</c:v>
                      </c:pt>
                      <c:pt idx="326">
                        <c:v>0.40748522419495997</c:v>
                      </c:pt>
                      <c:pt idx="327">
                        <c:v>0.41127969679729937</c:v>
                      </c:pt>
                      <c:pt idx="328">
                        <c:v>0.41386717348411595</c:v>
                      </c:pt>
                      <c:pt idx="329">
                        <c:v>0.4160152045234789</c:v>
                      </c:pt>
                      <c:pt idx="330">
                        <c:v>0.41793648456798571</c:v>
                      </c:pt>
                      <c:pt idx="331">
                        <c:v>0.41888084882551857</c:v>
                      </c:pt>
                      <c:pt idx="332">
                        <c:v>0.41945974818432746</c:v>
                      </c:pt>
                      <c:pt idx="333">
                        <c:v>0.42093677383271322</c:v>
                      </c:pt>
                      <c:pt idx="334">
                        <c:v>0.42093714373645685</c:v>
                      </c:pt>
                      <c:pt idx="335">
                        <c:v>0.4217450135125837</c:v>
                      </c:pt>
                      <c:pt idx="336">
                        <c:v>0.42284399753496144</c:v>
                      </c:pt>
                      <c:pt idx="337">
                        <c:v>0.42509819094875129</c:v>
                      </c:pt>
                      <c:pt idx="338">
                        <c:v>0.42663551090735169</c:v>
                      </c:pt>
                      <c:pt idx="339">
                        <c:v>0.42969979351973031</c:v>
                      </c:pt>
                      <c:pt idx="340">
                        <c:v>0.43234090624937577</c:v>
                      </c:pt>
                      <c:pt idx="341">
                        <c:v>0.4365633574831157</c:v>
                      </c:pt>
                      <c:pt idx="342">
                        <c:v>0.44144127815059964</c:v>
                      </c:pt>
                      <c:pt idx="343">
                        <c:v>0.44586976576955145</c:v>
                      </c:pt>
                      <c:pt idx="344">
                        <c:v>0.44986731552715348</c:v>
                      </c:pt>
                      <c:pt idx="345">
                        <c:v>0.45463056603410656</c:v>
                      </c:pt>
                      <c:pt idx="346">
                        <c:v>0.45902539241238643</c:v>
                      </c:pt>
                      <c:pt idx="347">
                        <c:v>0.46210447117451092</c:v>
                      </c:pt>
                      <c:pt idx="348">
                        <c:v>0.46521277233238367</c:v>
                      </c:pt>
                      <c:pt idx="349">
                        <c:v>0.46809062345796371</c:v>
                      </c:pt>
                      <c:pt idx="350">
                        <c:v>0.47245770705547002</c:v>
                      </c:pt>
                      <c:pt idx="351">
                        <c:v>0.47737816665347338</c:v>
                      </c:pt>
                      <c:pt idx="352">
                        <c:v>0.48264929500045495</c:v>
                      </c:pt>
                      <c:pt idx="353">
                        <c:v>0.48793743891964431</c:v>
                      </c:pt>
                      <c:pt idx="354">
                        <c:v>0.4944810361447744</c:v>
                      </c:pt>
                      <c:pt idx="355">
                        <c:v>0.50108529758386278</c:v>
                      </c:pt>
                      <c:pt idx="356">
                        <c:v>0.50788301868087882</c:v>
                      </c:pt>
                      <c:pt idx="357">
                        <c:v>0.51345746809765158</c:v>
                      </c:pt>
                      <c:pt idx="358">
                        <c:v>0.51908555355725328</c:v>
                      </c:pt>
                      <c:pt idx="359">
                        <c:v>0.52596428357412839</c:v>
                      </c:pt>
                      <c:pt idx="360">
                        <c:v>0.53103233476584721</c:v>
                      </c:pt>
                      <c:pt idx="361">
                        <c:v>0.53743499866464739</c:v>
                      </c:pt>
                      <c:pt idx="362">
                        <c:v>0.5420943062196355</c:v>
                      </c:pt>
                      <c:pt idx="363">
                        <c:v>0.54663043582798876</c:v>
                      </c:pt>
                      <c:pt idx="364">
                        <c:v>0.55124831416368825</c:v>
                      </c:pt>
                      <c:pt idx="365">
                        <c:v>0.55562205602858017</c:v>
                      </c:pt>
                      <c:pt idx="366">
                        <c:v>0.56131339502834565</c:v>
                      </c:pt>
                      <c:pt idx="367">
                        <c:v>0.56945867546347084</c:v>
                      </c:pt>
                      <c:pt idx="368">
                        <c:v>0.57674688892456405</c:v>
                      </c:pt>
                      <c:pt idx="369">
                        <c:v>0.58388196223578703</c:v>
                      </c:pt>
                      <c:pt idx="370">
                        <c:v>0.5926568188426008</c:v>
                      </c:pt>
                      <c:pt idx="371">
                        <c:v>0.60171613142827973</c:v>
                      </c:pt>
                      <c:pt idx="372">
                        <c:v>0.61195210782250242</c:v>
                      </c:pt>
                      <c:pt idx="373">
                        <c:v>0.61823307338964251</c:v>
                      </c:pt>
                      <c:pt idx="374">
                        <c:v>0.62595222471208534</c:v>
                      </c:pt>
                      <c:pt idx="375">
                        <c:v>0.63207487147694419</c:v>
                      </c:pt>
                      <c:pt idx="376">
                        <c:v>0.6405171846182186</c:v>
                      </c:pt>
                      <c:pt idx="377">
                        <c:v>0.64779541067823332</c:v>
                      </c:pt>
                      <c:pt idx="378">
                        <c:v>0.6543168136787445</c:v>
                      </c:pt>
                      <c:pt idx="379">
                        <c:v>0.66149553563171792</c:v>
                      </c:pt>
                      <c:pt idx="380">
                        <c:v>0.66995597405643104</c:v>
                      </c:pt>
                      <c:pt idx="381">
                        <c:v>0.67584262223284253</c:v>
                      </c:pt>
                      <c:pt idx="382">
                        <c:v>0.68227524833487818</c:v>
                      </c:pt>
                      <c:pt idx="383">
                        <c:v>0.68862353638336227</c:v>
                      </c:pt>
                      <c:pt idx="384">
                        <c:v>0.69351181435566833</c:v>
                      </c:pt>
                      <c:pt idx="385">
                        <c:v>0.69879477962244652</c:v>
                      </c:pt>
                      <c:pt idx="386">
                        <c:v>0.70275496910194024</c:v>
                      </c:pt>
                      <c:pt idx="387">
                        <c:v>0.70257408617129646</c:v>
                      </c:pt>
                      <c:pt idx="388">
                        <c:v>0.70096722430889036</c:v>
                      </c:pt>
                      <c:pt idx="389">
                        <c:v>0.69838085733330468</c:v>
                      </c:pt>
                      <c:pt idx="390">
                        <c:v>0.69294771114660536</c:v>
                      </c:pt>
                      <c:pt idx="391">
                        <c:v>0.68636046527972494</c:v>
                      </c:pt>
                      <c:pt idx="392">
                        <c:v>0.67954276938055169</c:v>
                      </c:pt>
                      <c:pt idx="393">
                        <c:v>0.6754338785961117</c:v>
                      </c:pt>
                      <c:pt idx="394">
                        <c:v>0.6777568741062201</c:v>
                      </c:pt>
                      <c:pt idx="395">
                        <c:v>0.68276389118023706</c:v>
                      </c:pt>
                      <c:pt idx="396">
                        <c:v>0.69047268519785776</c:v>
                      </c:pt>
                      <c:pt idx="397">
                        <c:v>0.70233845748659285</c:v>
                      </c:pt>
                      <c:pt idx="398">
                        <c:v>0.71954896896729537</c:v>
                      </c:pt>
                      <c:pt idx="399">
                        <c:v>0.73694998087597641</c:v>
                      </c:pt>
                      <c:pt idx="400">
                        <c:v>0.75188299500703926</c:v>
                      </c:pt>
                      <c:pt idx="401">
                        <c:v>0.76671835454977899</c:v>
                      </c:pt>
                      <c:pt idx="402">
                        <c:v>0.78048062333219648</c:v>
                      </c:pt>
                      <c:pt idx="403">
                        <c:v>0.79254910287245051</c:v>
                      </c:pt>
                      <c:pt idx="404">
                        <c:v>0.80164799515869978</c:v>
                      </c:pt>
                      <c:pt idx="405">
                        <c:v>0.8070460004897525</c:v>
                      </c:pt>
                      <c:pt idx="406">
                        <c:v>0.81200529998083892</c:v>
                      </c:pt>
                      <c:pt idx="407">
                        <c:v>0.81642454000619957</c:v>
                      </c:pt>
                      <c:pt idx="408">
                        <c:v>0.81810797194354079</c:v>
                      </c:pt>
                      <c:pt idx="409">
                        <c:v>0.82037918092953843</c:v>
                      </c:pt>
                      <c:pt idx="410">
                        <c:v>0.82393728503968688</c:v>
                      </c:pt>
                      <c:pt idx="411">
                        <c:v>0.83006215122700766</c:v>
                      </c:pt>
                      <c:pt idx="412">
                        <c:v>0.83741731726570112</c:v>
                      </c:pt>
                      <c:pt idx="413">
                        <c:v>0.84510391705870291</c:v>
                      </c:pt>
                      <c:pt idx="414">
                        <c:v>0.8528929801886953</c:v>
                      </c:pt>
                      <c:pt idx="415">
                        <c:v>0.86145514214291152</c:v>
                      </c:pt>
                      <c:pt idx="416">
                        <c:v>0.87082665348822919</c:v>
                      </c:pt>
                      <c:pt idx="417">
                        <c:v>0.87843261426511587</c:v>
                      </c:pt>
                      <c:pt idx="418">
                        <c:v>0.8841957145911491</c:v>
                      </c:pt>
                      <c:pt idx="419">
                        <c:v>0.88893270193230312</c:v>
                      </c:pt>
                      <c:pt idx="420">
                        <c:v>0.89460480593739888</c:v>
                      </c:pt>
                      <c:pt idx="421">
                        <c:v>0.89894451665787523</c:v>
                      </c:pt>
                      <c:pt idx="422">
                        <c:v>0.90168772282076748</c:v>
                      </c:pt>
                      <c:pt idx="423">
                        <c:v>0.90233172523845839</c:v>
                      </c:pt>
                      <c:pt idx="424">
                        <c:v>0.90427667912255871</c:v>
                      </c:pt>
                      <c:pt idx="425">
                        <c:v>0.90481636868454085</c:v>
                      </c:pt>
                      <c:pt idx="426">
                        <c:v>0.90508232947622358</c:v>
                      </c:pt>
                      <c:pt idx="427">
                        <c:v>0.90361048248024889</c:v>
                      </c:pt>
                      <c:pt idx="428">
                        <c:v>0.90338891013780387</c:v>
                      </c:pt>
                      <c:pt idx="429">
                        <c:v>0.90287548374162074</c:v>
                      </c:pt>
                      <c:pt idx="430">
                        <c:v>0.90201027888522844</c:v>
                      </c:pt>
                      <c:pt idx="431">
                        <c:v>0.89955596754612521</c:v>
                      </c:pt>
                      <c:pt idx="432">
                        <c:v>0.89731767999331202</c:v>
                      </c:pt>
                      <c:pt idx="433">
                        <c:v>0.89488297355262203</c:v>
                      </c:pt>
                      <c:pt idx="434">
                        <c:v>0.89347992865296588</c:v>
                      </c:pt>
                      <c:pt idx="435">
                        <c:v>0.89282113008552921</c:v>
                      </c:pt>
                      <c:pt idx="436">
                        <c:v>0.89262101216021561</c:v>
                      </c:pt>
                      <c:pt idx="437">
                        <c:v>0.89367708734833018</c:v>
                      </c:pt>
                      <c:pt idx="438">
                        <c:v>0.89524030056898585</c:v>
                      </c:pt>
                      <c:pt idx="439">
                        <c:v>0.89838411248624883</c:v>
                      </c:pt>
                      <c:pt idx="440">
                        <c:v>0.90139438915205472</c:v>
                      </c:pt>
                      <c:pt idx="441">
                        <c:v>0.90342257137847581</c:v>
                      </c:pt>
                      <c:pt idx="442">
                        <c:v>0.90609808515628054</c:v>
                      </c:pt>
                      <c:pt idx="443">
                        <c:v>0.91077329857224554</c:v>
                      </c:pt>
                      <c:pt idx="444">
                        <c:v>0.91702060289871368</c:v>
                      </c:pt>
                      <c:pt idx="445">
                        <c:v>0.92311106803787513</c:v>
                      </c:pt>
                      <c:pt idx="446">
                        <c:v>0.92930029747659049</c:v>
                      </c:pt>
                      <c:pt idx="447">
                        <c:v>0.93573662261606272</c:v>
                      </c:pt>
                      <c:pt idx="448">
                        <c:v>0.94172647393695208</c:v>
                      </c:pt>
                      <c:pt idx="449">
                        <c:v>0.94425846506222144</c:v>
                      </c:pt>
                      <c:pt idx="450">
                        <c:v>0.9450870494479926</c:v>
                      </c:pt>
                      <c:pt idx="451">
                        <c:v>0.94427030198201811</c:v>
                      </c:pt>
                      <c:pt idx="452">
                        <c:v>0.9437187755002393</c:v>
                      </c:pt>
                      <c:pt idx="453">
                        <c:v>0.94360410533970851</c:v>
                      </c:pt>
                      <c:pt idx="454">
                        <c:v>0.94405427819572785</c:v>
                      </c:pt>
                      <c:pt idx="455">
                        <c:v>0.94509777665655847</c:v>
                      </c:pt>
                      <c:pt idx="456">
                        <c:v>0.94815133206037128</c:v>
                      </c:pt>
                      <c:pt idx="457">
                        <c:v>0.95103732106831163</c:v>
                      </c:pt>
                      <c:pt idx="458">
                        <c:v>0.9550404193820683</c:v>
                      </c:pt>
                      <c:pt idx="459">
                        <c:v>0.9593645941453115</c:v>
                      </c:pt>
                      <c:pt idx="460">
                        <c:v>0.96212555568789881</c:v>
                      </c:pt>
                      <c:pt idx="461">
                        <c:v>0.96434645776476047</c:v>
                      </c:pt>
                      <c:pt idx="462">
                        <c:v>0.96783649958607765</c:v>
                      </c:pt>
                      <c:pt idx="463">
                        <c:v>0.96876680750135202</c:v>
                      </c:pt>
                      <c:pt idx="464">
                        <c:v>0.96931130581200153</c:v>
                      </c:pt>
                      <c:pt idx="465">
                        <c:v>0.96641532940298269</c:v>
                      </c:pt>
                      <c:pt idx="466">
                        <c:v>0.96281468636231482</c:v>
                      </c:pt>
                      <c:pt idx="467">
                        <c:v>0.9588485784229227</c:v>
                      </c:pt>
                      <c:pt idx="468">
                        <c:v>0.95465313016246911</c:v>
                      </c:pt>
                      <c:pt idx="469">
                        <c:v>0.94939494844651517</c:v>
                      </c:pt>
                      <c:pt idx="470">
                        <c:v>0.9464734486791847</c:v>
                      </c:pt>
                      <c:pt idx="471">
                        <c:v>0.94406093646311351</c:v>
                      </c:pt>
                      <c:pt idx="472">
                        <c:v>0.94091009637472134</c:v>
                      </c:pt>
                      <c:pt idx="473">
                        <c:v>0.93586091027392848</c:v>
                      </c:pt>
                      <c:pt idx="474">
                        <c:v>0.92883162943338882</c:v>
                      </c:pt>
                      <c:pt idx="475">
                        <c:v>0.92046588636704951</c:v>
                      </c:pt>
                      <c:pt idx="476">
                        <c:v>0.90926372139441869</c:v>
                      </c:pt>
                      <c:pt idx="477">
                        <c:v>0.89606333639860225</c:v>
                      </c:pt>
                      <c:pt idx="478">
                        <c:v>0.88329203974541748</c:v>
                      </c:pt>
                      <c:pt idx="479">
                        <c:v>0.87490817139563937</c:v>
                      </c:pt>
                      <c:pt idx="480">
                        <c:v>0.86991040191521352</c:v>
                      </c:pt>
                      <c:pt idx="481">
                        <c:v>0.8691213972300128</c:v>
                      </c:pt>
                      <c:pt idx="482">
                        <c:v>0.87077893590529865</c:v>
                      </c:pt>
                      <c:pt idx="483">
                        <c:v>0.87721785037097633</c:v>
                      </c:pt>
                      <c:pt idx="484">
                        <c:v>0.88724705057249997</c:v>
                      </c:pt>
                      <c:pt idx="485">
                        <c:v>0.89746305216456568</c:v>
                      </c:pt>
                      <c:pt idx="486">
                        <c:v>0.90725736348887287</c:v>
                      </c:pt>
                      <c:pt idx="487">
                        <c:v>0.91676906835303318</c:v>
                      </c:pt>
                      <c:pt idx="488">
                        <c:v>0.92435875336519924</c:v>
                      </c:pt>
                      <c:pt idx="489">
                        <c:v>0.93175756804564303</c:v>
                      </c:pt>
                      <c:pt idx="490">
                        <c:v>0.93570148176041634</c:v>
                      </c:pt>
                      <c:pt idx="491">
                        <c:v>0.93867846708929403</c:v>
                      </c:pt>
                      <c:pt idx="492">
                        <c:v>0.94096336251380663</c:v>
                      </c:pt>
                      <c:pt idx="493">
                        <c:v>0.94233459569150912</c:v>
                      </c:pt>
                      <c:pt idx="494">
                        <c:v>0.94319647141420859</c:v>
                      </c:pt>
                      <c:pt idx="495">
                        <c:v>0.94572217417583593</c:v>
                      </c:pt>
                      <c:pt idx="496">
                        <c:v>0.94830077317280481</c:v>
                      </c:pt>
                      <c:pt idx="497">
                        <c:v>0.95313097625735821</c:v>
                      </c:pt>
                      <c:pt idx="498">
                        <c:v>0.95605136631345788</c:v>
                      </c:pt>
                      <c:pt idx="499">
                        <c:v>0.95858113801626532</c:v>
                      </c:pt>
                      <c:pt idx="500">
                        <c:v>0.95809064565218838</c:v>
                      </c:pt>
                      <c:pt idx="501">
                        <c:v>0.95460837180948765</c:v>
                      </c:pt>
                      <c:pt idx="502">
                        <c:v>0.94856044560084563</c:v>
                      </c:pt>
                      <c:pt idx="503">
                        <c:v>0.94036892719776466</c:v>
                      </c:pt>
                      <c:pt idx="504">
                        <c:v>0.93081172417313562</c:v>
                      </c:pt>
                      <c:pt idx="505">
                        <c:v>0.92349798735373079</c:v>
                      </c:pt>
                      <c:pt idx="506">
                        <c:v>0.9188871371891606</c:v>
                      </c:pt>
                      <c:pt idx="507">
                        <c:v>0.91984888692264499</c:v>
                      </c:pt>
                      <c:pt idx="508">
                        <c:v>0.92534750607196992</c:v>
                      </c:pt>
                      <c:pt idx="509">
                        <c:v>0.93261796415336795</c:v>
                      </c:pt>
                      <c:pt idx="510">
                        <c:v>0.94239008125305634</c:v>
                      </c:pt>
                      <c:pt idx="511">
                        <c:v>0.95365549976585084</c:v>
                      </c:pt>
                      <c:pt idx="512">
                        <c:v>0.96484249868499217</c:v>
                      </c:pt>
                      <c:pt idx="513">
                        <c:v>0.97276731648890313</c:v>
                      </c:pt>
                      <c:pt idx="514">
                        <c:v>0.97856222853689001</c:v>
                      </c:pt>
                      <c:pt idx="515">
                        <c:v>0.98295520539645176</c:v>
                      </c:pt>
                      <c:pt idx="516">
                        <c:v>0.98634093436206027</c:v>
                      </c:pt>
                      <c:pt idx="517">
                        <c:v>0.98748726606362491</c:v>
                      </c:pt>
                      <c:pt idx="518">
                        <c:v>0.98647114047982432</c:v>
                      </c:pt>
                      <c:pt idx="519">
                        <c:v>0.98410819536540195</c:v>
                      </c:pt>
                      <c:pt idx="520">
                        <c:v>0.98134723382281452</c:v>
                      </c:pt>
                      <c:pt idx="521">
                        <c:v>0.97708520288850442</c:v>
                      </c:pt>
                      <c:pt idx="522">
                        <c:v>0.97333067989047894</c:v>
                      </c:pt>
                      <c:pt idx="523">
                        <c:v>0.97085824326793679</c:v>
                      </c:pt>
                      <c:pt idx="524">
                        <c:v>0.97008588425120013</c:v>
                      </c:pt>
                      <c:pt idx="525">
                        <c:v>0.97158695364292291</c:v>
                      </c:pt>
                      <c:pt idx="526">
                        <c:v>0.97552420909031046</c:v>
                      </c:pt>
                      <c:pt idx="527">
                        <c:v>0.98124514038956778</c:v>
                      </c:pt>
                      <c:pt idx="528">
                        <c:v>0.98754423124014667</c:v>
                      </c:pt>
                      <c:pt idx="529">
                        <c:v>0.99239071008942048</c:v>
                      </c:pt>
                      <c:pt idx="530">
                        <c:v>0.99660613315203117</c:v>
                      </c:pt>
                      <c:pt idx="531">
                        <c:v>0.99868166305763906</c:v>
                      </c:pt>
                      <c:pt idx="532">
                        <c:v>1</c:v>
                      </c:pt>
                      <c:pt idx="533">
                        <c:v>0.99854109963505289</c:v>
                      </c:pt>
                      <c:pt idx="534">
                        <c:v>0.99775098523862105</c:v>
                      </c:pt>
                      <c:pt idx="535">
                        <c:v>0.99719169077822567</c:v>
                      </c:pt>
                      <c:pt idx="536">
                        <c:v>0.99649294260647492</c:v>
                      </c:pt>
                      <c:pt idx="537">
                        <c:v>0.99454613920365631</c:v>
                      </c:pt>
                      <c:pt idx="538">
                        <c:v>0.99387106487149901</c:v>
                      </c:pt>
                      <c:pt idx="539">
                        <c:v>0.99118334427015398</c:v>
                      </c:pt>
                      <c:pt idx="540">
                        <c:v>0.9881542025134219</c:v>
                      </c:pt>
                      <c:pt idx="541">
                        <c:v>0.98427909089496735</c:v>
                      </c:pt>
                      <c:pt idx="542">
                        <c:v>0.97918107750001293</c:v>
                      </c:pt>
                      <c:pt idx="543">
                        <c:v>0.97530670568904554</c:v>
                      </c:pt>
                      <c:pt idx="544">
                        <c:v>0.97269111631771177</c:v>
                      </c:pt>
                      <c:pt idx="545">
                        <c:v>0.9711811692361414</c:v>
                      </c:pt>
                      <c:pt idx="546">
                        <c:v>0.97269851439258481</c:v>
                      </c:pt>
                      <c:pt idx="547">
                        <c:v>0.97401685133494564</c:v>
                      </c:pt>
                      <c:pt idx="548">
                        <c:v>0.97709519028958269</c:v>
                      </c:pt>
                      <c:pt idx="549">
                        <c:v>0.97995454622798062</c:v>
                      </c:pt>
                      <c:pt idx="550">
                        <c:v>0.98328885857322201</c:v>
                      </c:pt>
                      <c:pt idx="551">
                        <c:v>0.98693610948558963</c:v>
                      </c:pt>
                      <c:pt idx="552">
                        <c:v>0.98880338358352382</c:v>
                      </c:pt>
                      <c:pt idx="553">
                        <c:v>0.99025858491103436</c:v>
                      </c:pt>
                      <c:pt idx="554">
                        <c:v>0.9932300216837574</c:v>
                      </c:pt>
                      <c:pt idx="555">
                        <c:v>0.99472665223055656</c:v>
                      </c:pt>
                      <c:pt idx="556">
                        <c:v>0.99597507736536794</c:v>
                      </c:pt>
                      <c:pt idx="557">
                        <c:v>0.99667752457455527</c:v>
                      </c:pt>
                      <c:pt idx="558">
                        <c:v>0.99658800786859236</c:v>
                      </c:pt>
                      <c:pt idx="559">
                        <c:v>0.99620256816771136</c:v>
                      </c:pt>
                      <c:pt idx="560">
                        <c:v>0.9951727561453958</c:v>
                      </c:pt>
                      <c:pt idx="561">
                        <c:v>0.99347822709574507</c:v>
                      </c:pt>
                      <c:pt idx="562">
                        <c:v>0.99142637102973052</c:v>
                      </c:pt>
                      <c:pt idx="563">
                        <c:v>0.99035808901807576</c:v>
                      </c:pt>
                      <c:pt idx="564">
                        <c:v>0.98968079526345654</c:v>
                      </c:pt>
                      <c:pt idx="565">
                        <c:v>0.98983504512455756</c:v>
                      </c:pt>
                      <c:pt idx="566">
                        <c:v>0.99082527744630278</c:v>
                      </c:pt>
                      <c:pt idx="567">
                        <c:v>0.99185471956487481</c:v>
                      </c:pt>
                      <c:pt idx="568">
                        <c:v>0.9931504923788731</c:v>
                      </c:pt>
                      <c:pt idx="569">
                        <c:v>0.99321929447519164</c:v>
                      </c:pt>
                      <c:pt idx="570">
                        <c:v>0.99377747922435622</c:v>
                      </c:pt>
                      <c:pt idx="571">
                        <c:v>0.99343309883901998</c:v>
                      </c:pt>
                      <c:pt idx="572">
                        <c:v>0.99283422467805427</c:v>
                      </c:pt>
                      <c:pt idx="573">
                        <c:v>0.99119555109369439</c:v>
                      </c:pt>
                      <c:pt idx="574">
                        <c:v>0.99012246033337192</c:v>
                      </c:pt>
                      <c:pt idx="575">
                        <c:v>0.98827183190390189</c:v>
                      </c:pt>
                      <c:pt idx="576">
                        <c:v>0.98772289474832853</c:v>
                      </c:pt>
                      <c:pt idx="577">
                        <c:v>0.98639494030863273</c:v>
                      </c:pt>
                      <c:pt idx="578">
                        <c:v>0.98581456133484935</c:v>
                      </c:pt>
                      <c:pt idx="579">
                        <c:v>0.98460682561183921</c:v>
                      </c:pt>
                      <c:pt idx="580">
                        <c:v>0.98565661243631175</c:v>
                      </c:pt>
                      <c:pt idx="581">
                        <c:v>0.98551493930249467</c:v>
                      </c:pt>
                      <c:pt idx="582">
                        <c:v>0.98547240037197514</c:v>
                      </c:pt>
                      <c:pt idx="583">
                        <c:v>0.9844547951732</c:v>
                      </c:pt>
                      <c:pt idx="584">
                        <c:v>0.98343127151452647</c:v>
                      </c:pt>
                      <c:pt idx="585">
                        <c:v>0.98082271031432189</c:v>
                      </c:pt>
                      <c:pt idx="586">
                        <c:v>0.97654921236395864</c:v>
                      </c:pt>
                      <c:pt idx="587">
                        <c:v>0.97068697783462787</c:v>
                      </c:pt>
                      <c:pt idx="588">
                        <c:v>0.96542805631118656</c:v>
                      </c:pt>
                      <c:pt idx="589">
                        <c:v>0.95886929303256707</c:v>
                      </c:pt>
                      <c:pt idx="590">
                        <c:v>0.95303110224657328</c:v>
                      </c:pt>
                      <c:pt idx="591">
                        <c:v>0.94668392390932021</c:v>
                      </c:pt>
                      <c:pt idx="592">
                        <c:v>0.94029235712282944</c:v>
                      </c:pt>
                      <c:pt idx="593">
                        <c:v>0.93526203611296266</c:v>
                      </c:pt>
                      <c:pt idx="594">
                        <c:v>0.92974048293153155</c:v>
                      </c:pt>
                      <c:pt idx="595">
                        <c:v>0.92485701370789286</c:v>
                      </c:pt>
                      <c:pt idx="596">
                        <c:v>0.92082839203582434</c:v>
                      </c:pt>
                      <c:pt idx="597">
                        <c:v>0.91812476557350242</c:v>
                      </c:pt>
                      <c:pt idx="598">
                        <c:v>0.91656562129402686</c:v>
                      </c:pt>
                      <c:pt idx="599">
                        <c:v>0.91542076920743687</c:v>
                      </c:pt>
                      <c:pt idx="600">
                        <c:v>0.91452005359165434</c:v>
                      </c:pt>
                      <c:pt idx="601">
                        <c:v>0.91498391288618874</c:v>
                      </c:pt>
                      <c:pt idx="602">
                        <c:v>0.91312958541928213</c:v>
                      </c:pt>
                      <c:pt idx="603">
                        <c:v>0.91244230426358452</c:v>
                      </c:pt>
                      <c:pt idx="604">
                        <c:v>0.91111508963137611</c:v>
                      </c:pt>
                      <c:pt idx="605">
                        <c:v>0.90924226697728705</c:v>
                      </c:pt>
                      <c:pt idx="606">
                        <c:v>0.90775377431284832</c:v>
                      </c:pt>
                      <c:pt idx="607">
                        <c:v>0.90662297856851692</c:v>
                      </c:pt>
                      <c:pt idx="608">
                        <c:v>0.90333971293989868</c:v>
                      </c:pt>
                      <c:pt idx="609">
                        <c:v>0.90108219039241599</c:v>
                      </c:pt>
                      <c:pt idx="610">
                        <c:v>0.89835452018675688</c:v>
                      </c:pt>
                      <c:pt idx="611">
                        <c:v>0.89397633947694133</c:v>
                      </c:pt>
                      <c:pt idx="612">
                        <c:v>0.88889349213547653</c:v>
                      </c:pt>
                      <c:pt idx="613">
                        <c:v>0.88363198128582976</c:v>
                      </c:pt>
                      <c:pt idx="614">
                        <c:v>0.8782095623076962</c:v>
                      </c:pt>
                      <c:pt idx="615">
                        <c:v>0.87499250944919105</c:v>
                      </c:pt>
                      <c:pt idx="616">
                        <c:v>0.87151097541397771</c:v>
                      </c:pt>
                      <c:pt idx="617">
                        <c:v>0.86779159327159883</c:v>
                      </c:pt>
                      <c:pt idx="618">
                        <c:v>0.8643474195144939</c:v>
                      </c:pt>
                      <c:pt idx="619">
                        <c:v>0.86097019833498922</c:v>
                      </c:pt>
                      <c:pt idx="620">
                        <c:v>0.85689200956127198</c:v>
                      </c:pt>
                      <c:pt idx="621">
                        <c:v>0.85235809937538054</c:v>
                      </c:pt>
                      <c:pt idx="622">
                        <c:v>0.84633643633253752</c:v>
                      </c:pt>
                      <c:pt idx="623">
                        <c:v>0.84068578674457339</c:v>
                      </c:pt>
                      <c:pt idx="624">
                        <c:v>0.83421025180827446</c:v>
                      </c:pt>
                      <c:pt idx="625">
                        <c:v>0.82807132927869509</c:v>
                      </c:pt>
                      <c:pt idx="626">
                        <c:v>0.82247394582981614</c:v>
                      </c:pt>
                      <c:pt idx="627">
                        <c:v>0.8179592706385943</c:v>
                      </c:pt>
                      <c:pt idx="628">
                        <c:v>0.8130081090298682</c:v>
                      </c:pt>
                      <c:pt idx="629">
                        <c:v>0.80998340611805986</c:v>
                      </c:pt>
                      <c:pt idx="630">
                        <c:v>0.80763414744215256</c:v>
                      </c:pt>
                      <c:pt idx="631">
                        <c:v>0.80729383599799653</c:v>
                      </c:pt>
                      <c:pt idx="632">
                        <c:v>0.8076859339662632</c:v>
                      </c:pt>
                      <c:pt idx="633">
                        <c:v>0.80871500618109149</c:v>
                      </c:pt>
                      <c:pt idx="634">
                        <c:v>0.80930204342226064</c:v>
                      </c:pt>
                      <c:pt idx="635">
                        <c:v>0.81020164932681216</c:v>
                      </c:pt>
                      <c:pt idx="636">
                        <c:v>0.80927319093025607</c:v>
                      </c:pt>
                      <c:pt idx="637">
                        <c:v>0.80715438228664138</c:v>
                      </c:pt>
                      <c:pt idx="638">
                        <c:v>0.80465457278706942</c:v>
                      </c:pt>
                      <c:pt idx="639">
                        <c:v>0.80096367323295126</c:v>
                      </c:pt>
                      <c:pt idx="640">
                        <c:v>0.79627144424477858</c:v>
                      </c:pt>
                      <c:pt idx="641">
                        <c:v>0.79199535696820966</c:v>
                      </c:pt>
                      <c:pt idx="642">
                        <c:v>0.78846388592760397</c:v>
                      </c:pt>
                      <c:pt idx="643">
                        <c:v>0.78534300804244705</c:v>
                      </c:pt>
                      <c:pt idx="644">
                        <c:v>0.78331667533474436</c:v>
                      </c:pt>
                      <c:pt idx="645">
                        <c:v>0.78066927424145682</c:v>
                      </c:pt>
                      <c:pt idx="646">
                        <c:v>0.77807772861346014</c:v>
                      </c:pt>
                      <c:pt idx="647">
                        <c:v>0.77633104313595513</c:v>
                      </c:pt>
                      <c:pt idx="648">
                        <c:v>0.77361520985009269</c:v>
                      </c:pt>
                      <c:pt idx="649">
                        <c:v>0.7723897187473876</c:v>
                      </c:pt>
                      <c:pt idx="650">
                        <c:v>0.77104104969804754</c:v>
                      </c:pt>
                      <c:pt idx="651">
                        <c:v>0.7695858483705369</c:v>
                      </c:pt>
                      <c:pt idx="652">
                        <c:v>0.76852681395247335</c:v>
                      </c:pt>
                      <c:pt idx="653">
                        <c:v>0.76862113940710353</c:v>
                      </c:pt>
                      <c:pt idx="654">
                        <c:v>0.76960545326895036</c:v>
                      </c:pt>
                      <c:pt idx="655">
                        <c:v>0.77082391620052626</c:v>
                      </c:pt>
                      <c:pt idx="656">
                        <c:v>0.77084722013637608</c:v>
                      </c:pt>
                      <c:pt idx="657">
                        <c:v>0.77145941083211322</c:v>
                      </c:pt>
                      <c:pt idx="658">
                        <c:v>0.77195175271490857</c:v>
                      </c:pt>
                      <c:pt idx="659">
                        <c:v>0.77372470135821247</c:v>
                      </c:pt>
                      <c:pt idx="660">
                        <c:v>0.77521356392639496</c:v>
                      </c:pt>
                      <c:pt idx="661">
                        <c:v>0.77525573295317096</c:v>
                      </c:pt>
                      <c:pt idx="662">
                        <c:v>0.77662289718969324</c:v>
                      </c:pt>
                      <c:pt idx="663">
                        <c:v>0.77663917295441376</c:v>
                      </c:pt>
                      <c:pt idx="664">
                        <c:v>0.77762274700877332</c:v>
                      </c:pt>
                      <c:pt idx="665">
                        <c:v>0.777424478602178</c:v>
                      </c:pt>
                      <c:pt idx="666">
                        <c:v>0.77499347119892459</c:v>
                      </c:pt>
                      <c:pt idx="667">
                        <c:v>0.77111466054303346</c:v>
                      </c:pt>
                      <c:pt idx="668">
                        <c:v>0.76819205106447186</c:v>
                      </c:pt>
                      <c:pt idx="669">
                        <c:v>0.76351239880358335</c:v>
                      </c:pt>
                      <c:pt idx="670">
                        <c:v>0.75978894772002425</c:v>
                      </c:pt>
                      <c:pt idx="671">
                        <c:v>0.75439205210020244</c:v>
                      </c:pt>
                      <c:pt idx="672">
                        <c:v>0.74894484957124452</c:v>
                      </c:pt>
                      <c:pt idx="673">
                        <c:v>0.74360454922420094</c:v>
                      </c:pt>
                      <c:pt idx="674">
                        <c:v>0.73841368998959089</c:v>
                      </c:pt>
                      <c:pt idx="675">
                        <c:v>0.73036236510535224</c:v>
                      </c:pt>
                      <c:pt idx="676">
                        <c:v>0.72017225677534191</c:v>
                      </c:pt>
                      <c:pt idx="677">
                        <c:v>0.70677138395046846</c:v>
                      </c:pt>
                      <c:pt idx="678">
                        <c:v>0.6929099809647532</c:v>
                      </c:pt>
                      <c:pt idx="679">
                        <c:v>0.67860284396794257</c:v>
                      </c:pt>
                      <c:pt idx="680">
                        <c:v>0.66443848981618003</c:v>
                      </c:pt>
                      <c:pt idx="681">
                        <c:v>0.65208296497085527</c:v>
                      </c:pt>
                      <c:pt idx="682">
                        <c:v>0.64316569542273705</c:v>
                      </c:pt>
                      <c:pt idx="683">
                        <c:v>0.63733157357792347</c:v>
                      </c:pt>
                      <c:pt idx="684">
                        <c:v>0.63664984097838051</c:v>
                      </c:pt>
                      <c:pt idx="685">
                        <c:v>0.63787570198482946</c:v>
                      </c:pt>
                      <c:pt idx="686">
                        <c:v>0.6405160749069877</c:v>
                      </c:pt>
                      <c:pt idx="687">
                        <c:v>0.64357110992577504</c:v>
                      </c:pt>
                      <c:pt idx="688">
                        <c:v>0.64743956327684404</c:v>
                      </c:pt>
                      <c:pt idx="689">
                        <c:v>0.65095438864898569</c:v>
                      </c:pt>
                      <c:pt idx="690">
                        <c:v>0.65439597307988506</c:v>
                      </c:pt>
                      <c:pt idx="691">
                        <c:v>0.6556358904285926</c:v>
                      </c:pt>
                      <c:pt idx="692">
                        <c:v>0.65593551246094728</c:v>
                      </c:pt>
                      <c:pt idx="693">
                        <c:v>0.65608791280333034</c:v>
                      </c:pt>
                      <c:pt idx="694">
                        <c:v>0.65640159117794372</c:v>
                      </c:pt>
                      <c:pt idx="695">
                        <c:v>0.65478511181820265</c:v>
                      </c:pt>
                      <c:pt idx="696">
                        <c:v>0.65318823735687503</c:v>
                      </c:pt>
                      <c:pt idx="697">
                        <c:v>0.65231674413684071</c:v>
                      </c:pt>
                      <c:pt idx="698">
                        <c:v>0.65309613132470667</c:v>
                      </c:pt>
                      <c:pt idx="699">
                        <c:v>0.65368686760331229</c:v>
                      </c:pt>
                      <c:pt idx="700">
                        <c:v>0.6546689620426972</c:v>
                      </c:pt>
                      <c:pt idx="701">
                        <c:v>0.65675891819430743</c:v>
                      </c:pt>
                      <c:pt idx="702">
                        <c:v>0.65870387207840764</c:v>
                      </c:pt>
                      <c:pt idx="703">
                        <c:v>0.66011431505293683</c:v>
                      </c:pt>
                      <c:pt idx="704">
                        <c:v>0.66108124343883223</c:v>
                      </c:pt>
                      <c:pt idx="705">
                        <c:v>0.66124843993096116</c:v>
                      </c:pt>
                      <c:pt idx="706">
                        <c:v>0.66171377884047011</c:v>
                      </c:pt>
                      <c:pt idx="707">
                        <c:v>0.66224089167516831</c:v>
                      </c:pt>
                      <c:pt idx="708">
                        <c:v>0.6618706180277768</c:v>
                      </c:pt>
                      <c:pt idx="709">
                        <c:v>0.66235260260575002</c:v>
                      </c:pt>
                      <c:pt idx="710">
                        <c:v>0.66341644577248104</c:v>
                      </c:pt>
                      <c:pt idx="711">
                        <c:v>0.66407450453243055</c:v>
                      </c:pt>
                      <c:pt idx="712">
                        <c:v>0.6637933776872581</c:v>
                      </c:pt>
                      <c:pt idx="713">
                        <c:v>0.66334320483123876</c:v>
                      </c:pt>
                      <c:pt idx="714">
                        <c:v>0.66267811790016007</c:v>
                      </c:pt>
                      <c:pt idx="715">
                        <c:v>0.66179737708653452</c:v>
                      </c:pt>
                      <c:pt idx="716">
                        <c:v>0.66163092040189297</c:v>
                      </c:pt>
                      <c:pt idx="717">
                        <c:v>0.66079974668991626</c:v>
                      </c:pt>
                      <c:pt idx="718">
                        <c:v>0.660132070432632</c:v>
                      </c:pt>
                      <c:pt idx="719">
                        <c:v>0.66053489560946443</c:v>
                      </c:pt>
                      <c:pt idx="720">
                        <c:v>0.66106089873293172</c:v>
                      </c:pt>
                      <c:pt idx="721">
                        <c:v>0.6620437329798039</c:v>
                      </c:pt>
                      <c:pt idx="722">
                        <c:v>0.66257269533322027</c:v>
                      </c:pt>
                      <c:pt idx="723">
                        <c:v>0.66251757967541691</c:v>
                      </c:pt>
                      <c:pt idx="724">
                        <c:v>0.6621654313114641</c:v>
                      </c:pt>
                      <c:pt idx="725">
                        <c:v>0.66160206790988851</c:v>
                      </c:pt>
                      <c:pt idx="726">
                        <c:v>0.66012208303155351</c:v>
                      </c:pt>
                      <c:pt idx="727">
                        <c:v>0.65874456149020899</c:v>
                      </c:pt>
                      <c:pt idx="728">
                        <c:v>0.65688505537089137</c:v>
                      </c:pt>
                      <c:pt idx="729">
                        <c:v>0.65511025720886906</c:v>
                      </c:pt>
                      <c:pt idx="730">
                        <c:v>0.65327257541042671</c:v>
                      </c:pt>
                      <c:pt idx="731">
                        <c:v>0.65021643068040835</c:v>
                      </c:pt>
                      <c:pt idx="732">
                        <c:v>0.64752279161916482</c:v>
                      </c:pt>
                      <c:pt idx="733">
                        <c:v>0.64494715185214502</c:v>
                      </c:pt>
                      <c:pt idx="734">
                        <c:v>0.64123109884345897</c:v>
                      </c:pt>
                      <c:pt idx="735">
                        <c:v>0.63776473086173513</c:v>
                      </c:pt>
                      <c:pt idx="736">
                        <c:v>0.63371058583135498</c:v>
                      </c:pt>
                      <c:pt idx="737">
                        <c:v>0.62919110189146576</c:v>
                      </c:pt>
                      <c:pt idx="738">
                        <c:v>0.62574433880815528</c:v>
                      </c:pt>
                      <c:pt idx="739">
                        <c:v>0.62212520058030496</c:v>
                      </c:pt>
                      <c:pt idx="740">
                        <c:v>0.61842838256628863</c:v>
                      </c:pt>
                      <c:pt idx="741">
                        <c:v>0.61580354560136352</c:v>
                      </c:pt>
                      <c:pt idx="742">
                        <c:v>0.61229426878537663</c:v>
                      </c:pt>
                      <c:pt idx="743">
                        <c:v>0.60922406771309967</c:v>
                      </c:pt>
                      <c:pt idx="744">
                        <c:v>0.6068137749194904</c:v>
                      </c:pt>
                      <c:pt idx="745">
                        <c:v>0.60418708843584712</c:v>
                      </c:pt>
                      <c:pt idx="746">
                        <c:v>0.60105955228330477</c:v>
                      </c:pt>
                      <c:pt idx="747">
                        <c:v>0.59745927914638053</c:v>
                      </c:pt>
                      <c:pt idx="748">
                        <c:v>0.59445418113298554</c:v>
                      </c:pt>
                      <c:pt idx="749">
                        <c:v>0.5910954551406632</c:v>
                      </c:pt>
                      <c:pt idx="750">
                        <c:v>0.58778814576870797</c:v>
                      </c:pt>
                      <c:pt idx="751">
                        <c:v>0.5840558169953014</c:v>
                      </c:pt>
                      <c:pt idx="752">
                        <c:v>0.58076108435063023</c:v>
                      </c:pt>
                      <c:pt idx="753">
                        <c:v>0.5777404503800021</c:v>
                      </c:pt>
                      <c:pt idx="754">
                        <c:v>0.57427556201325292</c:v>
                      </c:pt>
                      <c:pt idx="755">
                        <c:v>0.56953931447958606</c:v>
                      </c:pt>
                      <c:pt idx="756">
                        <c:v>0.5656249930643048</c:v>
                      </c:pt>
                      <c:pt idx="757">
                        <c:v>0.56223408544628517</c:v>
                      </c:pt>
                      <c:pt idx="758">
                        <c:v>0.55857203838417158</c:v>
                      </c:pt>
                      <c:pt idx="759">
                        <c:v>0.55520998325815651</c:v>
                      </c:pt>
                      <c:pt idx="760">
                        <c:v>0.55243422556582322</c:v>
                      </c:pt>
                      <c:pt idx="761">
                        <c:v>0.55039013747842536</c:v>
                      </c:pt>
                      <c:pt idx="762">
                        <c:v>0.54998694239784918</c:v>
                      </c:pt>
                      <c:pt idx="763">
                        <c:v>0.54975723217304395</c:v>
                      </c:pt>
                      <c:pt idx="764">
                        <c:v>0.54947980436530808</c:v>
                      </c:pt>
                      <c:pt idx="765">
                        <c:v>0.548623847102507</c:v>
                      </c:pt>
                      <c:pt idx="766">
                        <c:v>0.54747529597848044</c:v>
                      </c:pt>
                      <c:pt idx="767">
                        <c:v>0.5467495448334434</c:v>
                      </c:pt>
                      <c:pt idx="768">
                        <c:v>0.54622169219125793</c:v>
                      </c:pt>
                      <c:pt idx="769">
                        <c:v>0.54420238765468443</c:v>
                      </c:pt>
                      <c:pt idx="770">
                        <c:v>0.54231624846582416</c:v>
                      </c:pt>
                      <c:pt idx="771">
                        <c:v>0.53922977162882668</c:v>
                      </c:pt>
                      <c:pt idx="772">
                        <c:v>0.536083740289102</c:v>
                      </c:pt>
                      <c:pt idx="773">
                        <c:v>0.53326285434004361</c:v>
                      </c:pt>
                      <c:pt idx="774">
                        <c:v>0.52984013500007021</c:v>
                      </c:pt>
                      <c:pt idx="775">
                        <c:v>0.52558402252565839</c:v>
                      </c:pt>
                      <c:pt idx="776">
                        <c:v>0.52196007554914059</c:v>
                      </c:pt>
                      <c:pt idx="777">
                        <c:v>0.51805463182370681</c:v>
                      </c:pt>
                      <c:pt idx="778">
                        <c:v>0.51410923849395906</c:v>
                      </c:pt>
                      <c:pt idx="779">
                        <c:v>0.51098947032003328</c:v>
                      </c:pt>
                      <c:pt idx="780">
                        <c:v>0.50749055080886851</c:v>
                      </c:pt>
                      <c:pt idx="781">
                        <c:v>0.50345416115818342</c:v>
                      </c:pt>
                      <c:pt idx="782">
                        <c:v>0.50005548556154722</c:v>
                      </c:pt>
                      <c:pt idx="783">
                        <c:v>0.49713509550544754</c:v>
                      </c:pt>
                      <c:pt idx="784">
                        <c:v>0.49354776899955094</c:v>
                      </c:pt>
                      <c:pt idx="785">
                        <c:v>0.49049199417327621</c:v>
                      </c:pt>
                      <c:pt idx="786">
                        <c:v>0.48781906972167699</c:v>
                      </c:pt>
                      <c:pt idx="787">
                        <c:v>0.48386183947213252</c:v>
                      </c:pt>
                      <c:pt idx="788">
                        <c:v>0.48055453010017729</c:v>
                      </c:pt>
                      <c:pt idx="789">
                        <c:v>0.47674785067429754</c:v>
                      </c:pt>
                      <c:pt idx="790">
                        <c:v>0.47164946737559948</c:v>
                      </c:pt>
                      <c:pt idx="791">
                        <c:v>0.46778693248442887</c:v>
                      </c:pt>
                      <c:pt idx="792">
                        <c:v>0.46362921440582733</c:v>
                      </c:pt>
                      <c:pt idx="793">
                        <c:v>0.45933870088325618</c:v>
                      </c:pt>
                      <c:pt idx="794">
                        <c:v>0.45637540199289339</c:v>
                      </c:pt>
                      <c:pt idx="795">
                        <c:v>0.45342726915602016</c:v>
                      </c:pt>
                      <c:pt idx="796">
                        <c:v>0.45164211368917578</c:v>
                      </c:pt>
                      <c:pt idx="797">
                        <c:v>0.4508827013034668</c:v>
                      </c:pt>
                      <c:pt idx="798">
                        <c:v>0.44909717593287873</c:v>
                      </c:pt>
                      <c:pt idx="799">
                        <c:v>0.44854121060617602</c:v>
                      </c:pt>
                      <c:pt idx="800">
                        <c:v>0.4479841355682424</c:v>
                      </c:pt>
                      <c:pt idx="801">
                        <c:v>0.44722435327878979</c:v>
                      </c:pt>
                      <c:pt idx="802">
                        <c:v>0.44678009888266873</c:v>
                      </c:pt>
                      <c:pt idx="803">
                        <c:v>0.44606951379112125</c:v>
                      </c:pt>
                      <c:pt idx="804">
                        <c:v>0.44502120658162331</c:v>
                      </c:pt>
                      <c:pt idx="805">
                        <c:v>0.44448854519077041</c:v>
                      </c:pt>
                      <c:pt idx="806">
                        <c:v>0.44356045669795802</c:v>
                      </c:pt>
                      <c:pt idx="807">
                        <c:v>0.44300634088997359</c:v>
                      </c:pt>
                      <c:pt idx="808">
                        <c:v>0.44285985900748903</c:v>
                      </c:pt>
                      <c:pt idx="809">
                        <c:v>0.44169577192622933</c:v>
                      </c:pt>
                      <c:pt idx="810">
                        <c:v>0.44049358475937389</c:v>
                      </c:pt>
                      <c:pt idx="811">
                        <c:v>0.43930138499359694</c:v>
                      </c:pt>
                      <c:pt idx="812">
                        <c:v>0.43859042999830578</c:v>
                      </c:pt>
                      <c:pt idx="813">
                        <c:v>0.43804667149514354</c:v>
                      </c:pt>
                      <c:pt idx="814">
                        <c:v>0.43665694313025866</c:v>
                      </c:pt>
                      <c:pt idx="815">
                        <c:v>0.43561677380312092</c:v>
                      </c:pt>
                      <c:pt idx="816">
                        <c:v>0.43527831187768318</c:v>
                      </c:pt>
                      <c:pt idx="817">
                        <c:v>0.43472049703226223</c:v>
                      </c:pt>
                      <c:pt idx="818">
                        <c:v>0.4350038432998965</c:v>
                      </c:pt>
                      <c:pt idx="819">
                        <c:v>0.43470792030497823</c:v>
                      </c:pt>
                      <c:pt idx="820">
                        <c:v>0.4341667511280215</c:v>
                      </c:pt>
                      <c:pt idx="821">
                        <c:v>0.43369253452866491</c:v>
                      </c:pt>
                      <c:pt idx="822">
                        <c:v>0.43282843938350363</c:v>
                      </c:pt>
                      <c:pt idx="823">
                        <c:v>0.43138285555332789</c:v>
                      </c:pt>
                      <c:pt idx="824">
                        <c:v>0.42971495957321987</c:v>
                      </c:pt>
                      <c:pt idx="825">
                        <c:v>0.42775557944311726</c:v>
                      </c:pt>
                      <c:pt idx="826">
                        <c:v>0.42522617764405346</c:v>
                      </c:pt>
                      <c:pt idx="827">
                        <c:v>0.42305706209130262</c:v>
                      </c:pt>
                      <c:pt idx="828">
                        <c:v>0.42057463806768203</c:v>
                      </c:pt>
                      <c:pt idx="829">
                        <c:v>0.41827013774475608</c:v>
                      </c:pt>
                      <c:pt idx="830">
                        <c:v>0.41672504980753911</c:v>
                      </c:pt>
                      <c:pt idx="831">
                        <c:v>0.41511189958149086</c:v>
                      </c:pt>
                      <c:pt idx="832">
                        <c:v>0.41347248618964372</c:v>
                      </c:pt>
                      <c:pt idx="833">
                        <c:v>0.41256252298027002</c:v>
                      </c:pt>
                      <c:pt idx="834">
                        <c:v>0.41126601035878446</c:v>
                      </c:pt>
                      <c:pt idx="835">
                        <c:v>0.41046331923506862</c:v>
                      </c:pt>
                      <c:pt idx="836">
                        <c:v>0.40926631072062425</c:v>
                      </c:pt>
                      <c:pt idx="837">
                        <c:v>0.40782368612039771</c:v>
                      </c:pt>
                      <c:pt idx="838">
                        <c:v>0.40637995180894027</c:v>
                      </c:pt>
                      <c:pt idx="839">
                        <c:v>0.40452969328321381</c:v>
                      </c:pt>
                      <c:pt idx="840">
                        <c:v>0.40239238945241662</c:v>
                      </c:pt>
                      <c:pt idx="841">
                        <c:v>0.39945646343908386</c:v>
                      </c:pt>
                      <c:pt idx="842">
                        <c:v>0.39626974268755782</c:v>
                      </c:pt>
                      <c:pt idx="843">
                        <c:v>0.39249931382855552</c:v>
                      </c:pt>
                      <c:pt idx="844">
                        <c:v>0.38778119157832747</c:v>
                      </c:pt>
                      <c:pt idx="845">
                        <c:v>0.38307712567035801</c:v>
                      </c:pt>
                      <c:pt idx="846">
                        <c:v>0.37780192838219639</c:v>
                      </c:pt>
                      <c:pt idx="847">
                        <c:v>0.37334421836749643</c:v>
                      </c:pt>
                      <c:pt idx="848">
                        <c:v>0.36881400721904145</c:v>
                      </c:pt>
                      <c:pt idx="849">
                        <c:v>0.36491204058879795</c:v>
                      </c:pt>
                      <c:pt idx="850">
                        <c:v>0.36140953301131978</c:v>
                      </c:pt>
                      <c:pt idx="851">
                        <c:v>0.3584035842193144</c:v>
                      </c:pt>
                      <c:pt idx="852">
                        <c:v>0.35696661914636568</c:v>
                      </c:pt>
                      <c:pt idx="853">
                        <c:v>0.35600194717330652</c:v>
                      </c:pt>
                      <c:pt idx="854">
                        <c:v>0.35513714921103234</c:v>
                      </c:pt>
                      <c:pt idx="855">
                        <c:v>0.35499425539486112</c:v>
                      </c:pt>
                      <c:pt idx="856">
                        <c:v>0.35469966405342002</c:v>
                      </c:pt>
                      <c:pt idx="857">
                        <c:v>0.35563681518795182</c:v>
                      </c:pt>
                      <c:pt idx="858">
                        <c:v>0.35600242804817334</c:v>
                      </c:pt>
                      <c:pt idx="859">
                        <c:v>0.35469711171758883</c:v>
                      </c:pt>
                      <c:pt idx="860">
                        <c:v>0.35413881599730113</c:v>
                      </c:pt>
                      <c:pt idx="861">
                        <c:v>0.35327719920722228</c:v>
                      </c:pt>
                      <c:pt idx="862">
                        <c:v>0.35243063749950981</c:v>
                      </c:pt>
                      <c:pt idx="863">
                        <c:v>0.35162861220253266</c:v>
                      </c:pt>
                      <c:pt idx="864">
                        <c:v>0.35013146379049243</c:v>
                      </c:pt>
                      <c:pt idx="865">
                        <c:v>0.34936591100263892</c:v>
                      </c:pt>
                      <c:pt idx="866">
                        <c:v>0.34898779539588209</c:v>
                      </c:pt>
                      <c:pt idx="867">
                        <c:v>0.3472503575119682</c:v>
                      </c:pt>
                      <c:pt idx="868">
                        <c:v>0.34424888455526098</c:v>
                      </c:pt>
                      <c:pt idx="869">
                        <c:v>0.33967768807200988</c:v>
                      </c:pt>
                      <c:pt idx="870">
                        <c:v>0.3344368548416331</c:v>
                      </c:pt>
                      <c:pt idx="871">
                        <c:v>0.32812500231189834</c:v>
                      </c:pt>
                      <c:pt idx="872">
                        <c:v>0.3215275101113188</c:v>
                      </c:pt>
                      <c:pt idx="873">
                        <c:v>0.31504424418677768</c:v>
                      </c:pt>
                      <c:pt idx="874">
                        <c:v>0.31012844537594431</c:v>
                      </c:pt>
                      <c:pt idx="875">
                        <c:v>0.30691853165969152</c:v>
                      </c:pt>
                      <c:pt idx="876">
                        <c:v>0.30670465331511432</c:v>
                      </c:pt>
                      <c:pt idx="877">
                        <c:v>0.30764546649670826</c:v>
                      </c:pt>
                      <c:pt idx="878">
                        <c:v>0.31016510283693977</c:v>
                      </c:pt>
                      <c:pt idx="879">
                        <c:v>0.31330055492959619</c:v>
                      </c:pt>
                      <c:pt idx="880">
                        <c:v>0.31720118990636259</c:v>
                      </c:pt>
                      <c:pt idx="881">
                        <c:v>0.31994691141471165</c:v>
                      </c:pt>
                      <c:pt idx="882">
                        <c:v>0.32223728141463026</c:v>
                      </c:pt>
                      <c:pt idx="883">
                        <c:v>0.32382120924493024</c:v>
                      </c:pt>
                      <c:pt idx="884">
                        <c:v>0.32454270649691536</c:v>
                      </c:pt>
                      <c:pt idx="885">
                        <c:v>0.32478103547894766</c:v>
                      </c:pt>
                      <c:pt idx="886">
                        <c:v>0.32526793977671131</c:v>
                      </c:pt>
                      <c:pt idx="887">
                        <c:v>0.32481332807576807</c:v>
                      </c:pt>
                      <c:pt idx="888">
                        <c:v>0.32468622914945072</c:v>
                      </c:pt>
                      <c:pt idx="889">
                        <c:v>0.32427008743784691</c:v>
                      </c:pt>
                      <c:pt idx="890">
                        <c:v>0.3231620777641242</c:v>
                      </c:pt>
                      <c:pt idx="891">
                        <c:v>0.32221686272798089</c:v>
                      </c:pt>
                      <c:pt idx="892">
                        <c:v>0.32118823439764504</c:v>
                      </c:pt>
                      <c:pt idx="893">
                        <c:v>0.31953513456728289</c:v>
                      </c:pt>
                      <c:pt idx="894">
                        <c:v>0.31760493984255417</c:v>
                      </c:pt>
                      <c:pt idx="895">
                        <c:v>0.31565214399908853</c:v>
                      </c:pt>
                      <c:pt idx="896">
                        <c:v>0.31398961162326339</c:v>
                      </c:pt>
                      <c:pt idx="897">
                        <c:v>0.31241918527960655</c:v>
                      </c:pt>
                      <c:pt idx="898">
                        <c:v>0.31049768329285354</c:v>
                      </c:pt>
                      <c:pt idx="899">
                        <c:v>0.30820694338919119</c:v>
                      </c:pt>
                      <c:pt idx="900">
                        <c:v>0.30633689501317968</c:v>
                      </c:pt>
                      <c:pt idx="901">
                        <c:v>0.30481991976047995</c:v>
                      </c:pt>
                      <c:pt idx="902">
                        <c:v>0.30309494763272704</c:v>
                      </c:pt>
                      <c:pt idx="903">
                        <c:v>0.30111544473897001</c:v>
                      </c:pt>
                      <c:pt idx="904">
                        <c:v>0.29901502031141458</c:v>
                      </c:pt>
                      <c:pt idx="905">
                        <c:v>0.29748594920629751</c:v>
                      </c:pt>
                      <c:pt idx="906">
                        <c:v>0.29605175841142617</c:v>
                      </c:pt>
                      <c:pt idx="907">
                        <c:v>0.2939419014384077</c:v>
                      </c:pt>
                      <c:pt idx="908">
                        <c:v>0.29203523259177494</c:v>
                      </c:pt>
                      <c:pt idx="909">
                        <c:v>0.29025939869927048</c:v>
                      </c:pt>
                      <c:pt idx="910">
                        <c:v>0.28836974542484556</c:v>
                      </c:pt>
                      <c:pt idx="911">
                        <c:v>0.28633956571820879</c:v>
                      </c:pt>
                      <c:pt idx="912">
                        <c:v>0.28414403903816149</c:v>
                      </c:pt>
                      <c:pt idx="913">
                        <c:v>0.2820073640437285</c:v>
                      </c:pt>
                      <c:pt idx="914">
                        <c:v>0.2800857880762268</c:v>
                      </c:pt>
                      <c:pt idx="915">
                        <c:v>0.27813117970441731</c:v>
                      </c:pt>
                      <c:pt idx="916">
                        <c:v>0.27575362339212089</c:v>
                      </c:pt>
                      <c:pt idx="917">
                        <c:v>0.27333023600598649</c:v>
                      </c:pt>
                      <c:pt idx="918">
                        <c:v>0.27147435494335664</c:v>
                      </c:pt>
                      <c:pt idx="919">
                        <c:v>0.26948375493729021</c:v>
                      </c:pt>
                      <c:pt idx="920">
                        <c:v>0.26778101402453053</c:v>
                      </c:pt>
                      <c:pt idx="921">
                        <c:v>0.26554790512412857</c:v>
                      </c:pt>
                      <c:pt idx="922">
                        <c:v>0.26370763399948061</c:v>
                      </c:pt>
                      <c:pt idx="923">
                        <c:v>0.26205590281297003</c:v>
                      </c:pt>
                      <c:pt idx="924">
                        <c:v>0.26044234569280383</c:v>
                      </c:pt>
                      <c:pt idx="925">
                        <c:v>0.25867890357571149</c:v>
                      </c:pt>
                      <c:pt idx="926">
                        <c:v>0.25681691910131144</c:v>
                      </c:pt>
                      <c:pt idx="927">
                        <c:v>0.25488235951240767</c:v>
                      </c:pt>
                      <c:pt idx="928">
                        <c:v>0.25329147749172709</c:v>
                      </c:pt>
                      <c:pt idx="929">
                        <c:v>0.2513879528269154</c:v>
                      </c:pt>
                      <c:pt idx="930">
                        <c:v>0.2494417042797123</c:v>
                      </c:pt>
                      <c:pt idx="931">
                        <c:v>0.24779663136058733</c:v>
                      </c:pt>
                      <c:pt idx="932">
                        <c:v>0.24617637898266112</c:v>
                      </c:pt>
                      <c:pt idx="933">
                        <c:v>0.24414619927602438</c:v>
                      </c:pt>
                      <c:pt idx="934">
                        <c:v>0.24235897234821555</c:v>
                      </c:pt>
                      <c:pt idx="935">
                        <c:v>0.24088194669982976</c:v>
                      </c:pt>
                      <c:pt idx="936">
                        <c:v>0.2396762084570353</c:v>
                      </c:pt>
                      <c:pt idx="937">
                        <c:v>0.23858821057584392</c:v>
                      </c:pt>
                      <c:pt idx="938">
                        <c:v>0.23683727120528694</c:v>
                      </c:pt>
                      <c:pt idx="939">
                        <c:v>0.23493740858753734</c:v>
                      </c:pt>
                      <c:pt idx="940">
                        <c:v>0.23375282883887952</c:v>
                      </c:pt>
                      <c:pt idx="941">
                        <c:v>0.2322642991840663</c:v>
                      </c:pt>
                      <c:pt idx="942">
                        <c:v>0.23072916165755347</c:v>
                      </c:pt>
                      <c:pt idx="943">
                        <c:v>0.22876648938413247</c:v>
                      </c:pt>
                      <c:pt idx="944">
                        <c:v>0.22673087209246409</c:v>
                      </c:pt>
                      <c:pt idx="945">
                        <c:v>0.22513344277552094</c:v>
                      </c:pt>
                      <c:pt idx="946">
                        <c:v>0.22375799269514088</c:v>
                      </c:pt>
                      <c:pt idx="947">
                        <c:v>0.22203083813530045</c:v>
                      </c:pt>
                      <c:pt idx="948">
                        <c:v>0.21993403876443271</c:v>
                      </c:pt>
                      <c:pt idx="949">
                        <c:v>0.21775482483948025</c:v>
                      </c:pt>
                      <c:pt idx="950">
                        <c:v>0.2157540524804635</c:v>
                      </c:pt>
                      <c:pt idx="951">
                        <c:v>0.21345757906877472</c:v>
                      </c:pt>
                      <c:pt idx="952">
                        <c:v>0.21127562785611928</c:v>
                      </c:pt>
                      <c:pt idx="953">
                        <c:v>0.20878206972981489</c:v>
                      </c:pt>
                      <c:pt idx="954">
                        <c:v>0.2064995416892616</c:v>
                      </c:pt>
                      <c:pt idx="955">
                        <c:v>0.20442722994622337</c:v>
                      </c:pt>
                      <c:pt idx="956">
                        <c:v>0.20294606137590876</c:v>
                      </c:pt>
                      <c:pt idx="957">
                        <c:v>0.20066419916209402</c:v>
                      </c:pt>
                      <c:pt idx="958">
                        <c:v>0.19830465716211326</c:v>
                      </c:pt>
                      <c:pt idx="959">
                        <c:v>0.19466720869895238</c:v>
                      </c:pt>
                      <c:pt idx="960">
                        <c:v>0.1902601015163834</c:v>
                      </c:pt>
                      <c:pt idx="961">
                        <c:v>0.18480265265372645</c:v>
                      </c:pt>
                      <c:pt idx="962">
                        <c:v>0.1788277454440805</c:v>
                      </c:pt>
                      <c:pt idx="963">
                        <c:v>0.17149059371770278</c:v>
                      </c:pt>
                      <c:pt idx="964">
                        <c:v>0.16448531963012586</c:v>
                      </c:pt>
                      <c:pt idx="965">
                        <c:v>0.15864809059386567</c:v>
                      </c:pt>
                      <c:pt idx="966">
                        <c:v>0.15364588226851605</c:v>
                      </c:pt>
                      <c:pt idx="967">
                        <c:v>0.15026303855210796</c:v>
                      </c:pt>
                      <c:pt idx="968">
                        <c:v>0.14828967606049553</c:v>
                      </c:pt>
                      <c:pt idx="969">
                        <c:v>0.14705896931500484</c:v>
                      </c:pt>
                      <c:pt idx="970">
                        <c:v>0.14715155622203988</c:v>
                      </c:pt>
                      <c:pt idx="971">
                        <c:v>0.14759599557003275</c:v>
                      </c:pt>
                      <c:pt idx="972">
                        <c:v>0.14752752638708355</c:v>
                      </c:pt>
                      <c:pt idx="973">
                        <c:v>0.14847780910451483</c:v>
                      </c:pt>
                      <c:pt idx="974">
                        <c:v>0.14899123550069801</c:v>
                      </c:pt>
                      <c:pt idx="975">
                        <c:v>0.14938466512244183</c:v>
                      </c:pt>
                      <c:pt idx="976">
                        <c:v>0.14987253116993896</c:v>
                      </c:pt>
                      <c:pt idx="977">
                        <c:v>0.14968743133661758</c:v>
                      </c:pt>
                      <c:pt idx="978">
                        <c:v>0.14986058327901913</c:v>
                      </c:pt>
                      <c:pt idx="979">
                        <c:v>0.14990497172825687</c:v>
                      </c:pt>
                      <c:pt idx="980">
                        <c:v>0.14843194104030247</c:v>
                      </c:pt>
                      <c:pt idx="981">
                        <c:v>0.1471893603846407</c:v>
                      </c:pt>
                      <c:pt idx="982">
                        <c:v>0.14544981404938806</c:v>
                      </c:pt>
                      <c:pt idx="983">
                        <c:v>0.14330470524959996</c:v>
                      </c:pt>
                      <c:pt idx="984">
                        <c:v>0.1419561101810087</c:v>
                      </c:pt>
                      <c:pt idx="985">
                        <c:v>0.14002972546483955</c:v>
                      </c:pt>
                      <c:pt idx="986">
                        <c:v>0.13865723461440863</c:v>
                      </c:pt>
                      <c:pt idx="987">
                        <c:v>0.13829435904189011</c:v>
                      </c:pt>
                      <c:pt idx="988">
                        <c:v>0.13773436176438167</c:v>
                      </c:pt>
                      <c:pt idx="989">
                        <c:v>0.1381305286738285</c:v>
                      </c:pt>
                      <c:pt idx="990">
                        <c:v>0.13900313160509373</c:v>
                      </c:pt>
                      <c:pt idx="991">
                        <c:v>0.13899773101043644</c:v>
                      </c:pt>
                      <c:pt idx="992">
                        <c:v>0.14021038645323713</c:v>
                      </c:pt>
                      <c:pt idx="993">
                        <c:v>0.14103823103152097</c:v>
                      </c:pt>
                      <c:pt idx="994">
                        <c:v>0.14148485281160136</c:v>
                      </c:pt>
                      <c:pt idx="995">
                        <c:v>0.14117073055249563</c:v>
                      </c:pt>
                      <c:pt idx="996">
                        <c:v>0.14020890683826254</c:v>
                      </c:pt>
                      <c:pt idx="997">
                        <c:v>0.13901744687997289</c:v>
                      </c:pt>
                      <c:pt idx="998">
                        <c:v>0.13804874295610794</c:v>
                      </c:pt>
                      <c:pt idx="999">
                        <c:v>0.13639723371184351</c:v>
                      </c:pt>
                      <c:pt idx="1000">
                        <c:v>0.13424187857835634</c:v>
                      </c:pt>
                      <c:pt idx="1001">
                        <c:v>0.1326695657256069</c:v>
                      </c:pt>
                      <c:pt idx="1002">
                        <c:v>0.13115384814563555</c:v>
                      </c:pt>
                      <c:pt idx="1003">
                        <c:v>0.12967471404591097</c:v>
                      </c:pt>
                      <c:pt idx="1004">
                        <c:v>0.12803223045299153</c:v>
                      </c:pt>
                      <c:pt idx="1005">
                        <c:v>0.12675117980799036</c:v>
                      </c:pt>
                      <c:pt idx="1006">
                        <c:v>0.12533119331687506</c:v>
                      </c:pt>
                      <c:pt idx="1007">
                        <c:v>0.12423986630199089</c:v>
                      </c:pt>
                      <c:pt idx="1008">
                        <c:v>0.123061463945852</c:v>
                      </c:pt>
                      <c:pt idx="1009">
                        <c:v>0.12288013713071584</c:v>
                      </c:pt>
                      <c:pt idx="1010">
                        <c:v>0.12278329633062884</c:v>
                      </c:pt>
                      <c:pt idx="1011">
                        <c:v>0.12297786569978759</c:v>
                      </c:pt>
                      <c:pt idx="1012">
                        <c:v>0.12329872020702771</c:v>
                      </c:pt>
                      <c:pt idx="1013">
                        <c:v>0.12322995510108359</c:v>
                      </c:pt>
                      <c:pt idx="1014">
                        <c:v>0.12365626916563771</c:v>
                      </c:pt>
                      <c:pt idx="1015">
                        <c:v>0.1235726709195733</c:v>
                      </c:pt>
                      <c:pt idx="1016">
                        <c:v>0.12314890919085035</c:v>
                      </c:pt>
                      <c:pt idx="1017">
                        <c:v>0.12288949569543013</c:v>
                      </c:pt>
                      <c:pt idx="1018">
                        <c:v>0.12232875861043439</c:v>
                      </c:pt>
                      <c:pt idx="1019">
                        <c:v>0.12165993565154475</c:v>
                      </c:pt>
                      <c:pt idx="1020">
                        <c:v>0.12126073553140002</c:v>
                      </c:pt>
                      <c:pt idx="1021">
                        <c:v>0.12079658031387071</c:v>
                      </c:pt>
                      <c:pt idx="1022">
                        <c:v>0.12057818914362103</c:v>
                      </c:pt>
                      <c:pt idx="1023">
                        <c:v>0.120060619825509</c:v>
                      </c:pt>
                      <c:pt idx="1024">
                        <c:v>0.1195915448881892</c:v>
                      </c:pt>
                      <c:pt idx="1025">
                        <c:v>0.11936649545055385</c:v>
                      </c:pt>
                      <c:pt idx="1026">
                        <c:v>0.11922056842368478</c:v>
                      </c:pt>
                      <c:pt idx="1027">
                        <c:v>0.11889664371537238</c:v>
                      </c:pt>
                      <c:pt idx="1028">
                        <c:v>0.11806602485901119</c:v>
                      </c:pt>
                      <c:pt idx="1029">
                        <c:v>0.11769604713461462</c:v>
                      </c:pt>
                      <c:pt idx="1030">
                        <c:v>0.11738170293326271</c:v>
                      </c:pt>
                      <c:pt idx="1031">
                        <c:v>0.11699123254146805</c:v>
                      </c:pt>
                      <c:pt idx="1032">
                        <c:v>0.11620333756749818</c:v>
                      </c:pt>
                      <c:pt idx="1033">
                        <c:v>0.1152984420394125</c:v>
                      </c:pt>
                      <c:pt idx="1034">
                        <c:v>0.11442069744611057</c:v>
                      </c:pt>
                      <c:pt idx="1035">
                        <c:v>0.11428490578181745</c:v>
                      </c:pt>
                      <c:pt idx="1036">
                        <c:v>0.11363946073952635</c:v>
                      </c:pt>
                      <c:pt idx="1037">
                        <c:v>0.11329378569108746</c:v>
                      </c:pt>
                      <c:pt idx="1038">
                        <c:v>0.1126006230658658</c:v>
                      </c:pt>
                      <c:pt idx="1039">
                        <c:v>0.11236787963036259</c:v>
                      </c:pt>
                      <c:pt idx="1040">
                        <c:v>0.11208963803439068</c:v>
                      </c:pt>
                      <c:pt idx="1041">
                        <c:v>0.11174614541803932</c:v>
                      </c:pt>
                      <c:pt idx="1042">
                        <c:v>0.11063650816784457</c:v>
                      </c:pt>
                      <c:pt idx="1043">
                        <c:v>0.10963196057122016</c:v>
                      </c:pt>
                      <c:pt idx="1044">
                        <c:v>0.10839529837545672</c:v>
                      </c:pt>
                      <c:pt idx="1045">
                        <c:v>0.10721341892412757</c:v>
                      </c:pt>
                      <c:pt idx="1046">
                        <c:v>0.1056337449868795</c:v>
                      </c:pt>
                      <c:pt idx="1047">
                        <c:v>0.10355307341923484</c:v>
                      </c:pt>
                      <c:pt idx="1048">
                        <c:v>0.10169992964430796</c:v>
                      </c:pt>
                      <c:pt idx="1049">
                        <c:v>9.9049236407701982E-2</c:v>
                      </c:pt>
                      <c:pt idx="1050">
                        <c:v>9.5761309991913901E-2</c:v>
                      </c:pt>
                      <c:pt idx="1051">
                        <c:v>9.1836261368066788E-2</c:v>
                      </c:pt>
                      <c:pt idx="1052">
                        <c:v>8.7913284205184114E-2</c:v>
                      </c:pt>
                      <c:pt idx="1053">
                        <c:v>8.3938594498939478E-2</c:v>
                      </c:pt>
                      <c:pt idx="1054">
                        <c:v>7.9909122048260603E-2</c:v>
                      </c:pt>
                      <c:pt idx="1055">
                        <c:v>7.5438946277399693E-2</c:v>
                      </c:pt>
                      <c:pt idx="1056">
                        <c:v>7.2019149177001154E-2</c:v>
                      </c:pt>
                      <c:pt idx="1057">
                        <c:v>6.8848667199821259E-2</c:v>
                      </c:pt>
                      <c:pt idx="1058">
                        <c:v>6.6351964891695883E-2</c:v>
                      </c:pt>
                      <c:pt idx="1059">
                        <c:v>6.4300774652419943E-2</c:v>
                      </c:pt>
                      <c:pt idx="1060">
                        <c:v>6.2566074056209092E-2</c:v>
                      </c:pt>
                      <c:pt idx="1061">
                        <c:v>6.1780879379567846E-2</c:v>
                      </c:pt>
                      <c:pt idx="1062">
                        <c:v>6.182685841490327E-2</c:v>
                      </c:pt>
                      <c:pt idx="1063">
                        <c:v>6.2248363730789971E-2</c:v>
                      </c:pt>
                      <c:pt idx="1064">
                        <c:v>6.3653443101036239E-2</c:v>
                      </c:pt>
                      <c:pt idx="1065">
                        <c:v>6.5541875693107141E-2</c:v>
                      </c:pt>
                      <c:pt idx="1066">
                        <c:v>6.7365353187793478E-2</c:v>
                      </c:pt>
                      <c:pt idx="1067">
                        <c:v>6.9226079989465131E-2</c:v>
                      </c:pt>
                      <c:pt idx="1068">
                        <c:v>7.0998473777153709E-2</c:v>
                      </c:pt>
                      <c:pt idx="1069">
                        <c:v>7.1979717437928303E-2</c:v>
                      </c:pt>
                      <c:pt idx="1070">
                        <c:v>7.2302236512014839E-2</c:v>
                      </c:pt>
                      <c:pt idx="1071">
                        <c:v>7.2038495142793937E-2</c:v>
                      </c:pt>
                      <c:pt idx="1072">
                        <c:v>7.0950645223100045E-2</c:v>
                      </c:pt>
                      <c:pt idx="1073">
                        <c:v>6.9278199426945117E-2</c:v>
                      </c:pt>
                      <c:pt idx="1074">
                        <c:v>6.7731742845876644E-2</c:v>
                      </c:pt>
                      <c:pt idx="1075">
                        <c:v>6.5782276136103865E-2</c:v>
                      </c:pt>
                      <c:pt idx="1076">
                        <c:v>6.4266669527255613E-2</c:v>
                      </c:pt>
                      <c:pt idx="1077">
                        <c:v>6.2895362368804386E-2</c:v>
                      </c:pt>
                      <c:pt idx="1078">
                        <c:v>6.1521798797516909E-2</c:v>
                      </c:pt>
                      <c:pt idx="1079">
                        <c:v>6.0624116392432356E-2</c:v>
                      </c:pt>
                      <c:pt idx="1080">
                        <c:v>5.9970496477406647E-2</c:v>
                      </c:pt>
                      <c:pt idx="1081">
                        <c:v>5.9744670241909652E-2</c:v>
                      </c:pt>
                      <c:pt idx="1082">
                        <c:v>5.9348984207329564E-2</c:v>
                      </c:pt>
                      <c:pt idx="1083">
                        <c:v>5.9297271663967602E-2</c:v>
                      </c:pt>
                      <c:pt idx="1084">
                        <c:v>5.9153638040309146E-2</c:v>
                      </c:pt>
                      <c:pt idx="1085">
                        <c:v>5.908084098355925E-2</c:v>
                      </c:pt>
                      <c:pt idx="1086">
                        <c:v>5.8814880191876473E-2</c:v>
                      </c:pt>
                      <c:pt idx="1087">
                        <c:v>5.9135031882003662E-2</c:v>
                      </c:pt>
                      <c:pt idx="1088">
                        <c:v>5.9014665203820656E-2</c:v>
                      </c:pt>
                      <c:pt idx="1089">
                        <c:v>5.8858121939508901E-2</c:v>
                      </c:pt>
                      <c:pt idx="1090">
                        <c:v>5.8498538510308846E-2</c:v>
                      </c:pt>
                      <c:pt idx="1091">
                        <c:v>5.8317618589290687E-2</c:v>
                      </c:pt>
                      <c:pt idx="1092">
                        <c:v>5.8563419626944675E-2</c:v>
                      </c:pt>
                      <c:pt idx="1093">
                        <c:v>5.8467799509211715E-2</c:v>
                      </c:pt>
                      <c:pt idx="1094">
                        <c:v>5.8236461707934353E-2</c:v>
                      </c:pt>
                      <c:pt idx="1095">
                        <c:v>5.8288507164665611E-2</c:v>
                      </c:pt>
                      <c:pt idx="1096">
                        <c:v>5.855690932105647E-2</c:v>
                      </c:pt>
                      <c:pt idx="1097">
                        <c:v>5.9251181657509082E-2</c:v>
                      </c:pt>
                      <c:pt idx="1098">
                        <c:v>6.0349277910902027E-2</c:v>
                      </c:pt>
                      <c:pt idx="1099">
                        <c:v>6.1144533969370481E-2</c:v>
                      </c:pt>
                      <c:pt idx="1100">
                        <c:v>6.223501020564428E-2</c:v>
                      </c:pt>
                      <c:pt idx="1101">
                        <c:v>6.3420292771415018E-2</c:v>
                      </c:pt>
                      <c:pt idx="1102">
                        <c:v>6.4115526857601121E-2</c:v>
                      </c:pt>
                      <c:pt idx="1103">
                        <c:v>6.4838355763063335E-2</c:v>
                      </c:pt>
                      <c:pt idx="1104">
                        <c:v>6.5135129536591979E-2</c:v>
                      </c:pt>
                      <c:pt idx="1105">
                        <c:v>6.5762449295444336E-2</c:v>
                      </c:pt>
                      <c:pt idx="1106">
                        <c:v>6.5599358734870009E-2</c:v>
                      </c:pt>
                      <c:pt idx="1107">
                        <c:v>6.5894652893424069E-2</c:v>
                      </c:pt>
                      <c:pt idx="1108">
                        <c:v>6.5233856845771598E-2</c:v>
                      </c:pt>
                      <c:pt idx="1109">
                        <c:v>6.4810760943787196E-2</c:v>
                      </c:pt>
                      <c:pt idx="1110">
                        <c:v>6.4862954362015918E-2</c:v>
                      </c:pt>
                      <c:pt idx="1111">
                        <c:v>6.4886739172732466E-2</c:v>
                      </c:pt>
                      <c:pt idx="1112">
                        <c:v>6.4080349011580204E-2</c:v>
                      </c:pt>
                      <c:pt idx="1113">
                        <c:v>6.3766744617715573E-2</c:v>
                      </c:pt>
                      <c:pt idx="1114">
                        <c:v>6.3188548076019646E-2</c:v>
                      </c:pt>
                      <c:pt idx="1115">
                        <c:v>6.3888923824242452E-2</c:v>
                      </c:pt>
                      <c:pt idx="1116">
                        <c:v>6.3564592221812044E-2</c:v>
                      </c:pt>
                      <c:pt idx="1117">
                        <c:v>6.3301590660078427E-2</c:v>
                      </c:pt>
                      <c:pt idx="1118">
                        <c:v>6.3244218589438655E-2</c:v>
                      </c:pt>
                      <c:pt idx="1119">
                        <c:v>6.354391460254212E-2</c:v>
                      </c:pt>
                      <c:pt idx="1120">
                        <c:v>6.3502041498761194E-2</c:v>
                      </c:pt>
                      <c:pt idx="1121">
                        <c:v>6.3589153830390252E-2</c:v>
                      </c:pt>
                      <c:pt idx="1122">
                        <c:v>6.2965829031969303E-2</c:v>
                      </c:pt>
                      <c:pt idx="1123">
                        <c:v>6.3030858110102589E-2</c:v>
                      </c:pt>
                      <c:pt idx="1124">
                        <c:v>6.2741519401821252E-2</c:v>
                      </c:pt>
                      <c:pt idx="1125">
                        <c:v>6.2081611123153531E-2</c:v>
                      </c:pt>
                      <c:pt idx="1126">
                        <c:v>6.1173386461375025E-2</c:v>
                      </c:pt>
                      <c:pt idx="1127">
                        <c:v>6.0894331077167095E-2</c:v>
                      </c:pt>
                      <c:pt idx="1128">
                        <c:v>6.0608210531455507E-2</c:v>
                      </c:pt>
                      <c:pt idx="1129">
                        <c:v>6.0371324174023439E-2</c:v>
                      </c:pt>
                      <c:pt idx="1130">
                        <c:v>6.0280956689450264E-2</c:v>
                      </c:pt>
                      <c:pt idx="1131">
                        <c:v>6.0277590565383073E-2</c:v>
                      </c:pt>
                      <c:pt idx="1132">
                        <c:v>6.0248072246639979E-2</c:v>
                      </c:pt>
                      <c:pt idx="1133">
                        <c:v>6.0323347658472311E-2</c:v>
                      </c:pt>
                      <c:pt idx="1134">
                        <c:v>6.0363556195406828E-2</c:v>
                      </c:pt>
                      <c:pt idx="1135">
                        <c:v>6.01506765909375E-2</c:v>
                      </c:pt>
                      <c:pt idx="1136">
                        <c:v>5.9452816188171512E-2</c:v>
                      </c:pt>
                      <c:pt idx="1137">
                        <c:v>5.9186004617878332E-2</c:v>
                      </c:pt>
                      <c:pt idx="1138">
                        <c:v>5.84837793509373E-2</c:v>
                      </c:pt>
                      <c:pt idx="1139">
                        <c:v>5.823986482237592E-2</c:v>
                      </c:pt>
                      <c:pt idx="1140">
                        <c:v>5.7733762520316964E-2</c:v>
                      </c:pt>
                      <c:pt idx="1141">
                        <c:v>5.7129339803196413E-2</c:v>
                      </c:pt>
                      <c:pt idx="1142">
                        <c:v>5.6720633156839922E-2</c:v>
                      </c:pt>
                      <c:pt idx="1143">
                        <c:v>5.6767647922657566E-2</c:v>
                      </c:pt>
                      <c:pt idx="1144">
                        <c:v>5.6365377601440551E-2</c:v>
                      </c:pt>
                      <c:pt idx="1145">
                        <c:v>5.608743192846357E-2</c:v>
                      </c:pt>
                      <c:pt idx="1146">
                        <c:v>5.5434921724668809E-2</c:v>
                      </c:pt>
                      <c:pt idx="1147">
                        <c:v>5.4618322220191862E-2</c:v>
                      </c:pt>
                      <c:pt idx="1148">
                        <c:v>5.3679950403306045E-2</c:v>
                      </c:pt>
                      <c:pt idx="1149">
                        <c:v>5.287515082825147E-2</c:v>
                      </c:pt>
                      <c:pt idx="1150">
                        <c:v>5.2394867807499128E-2</c:v>
                      </c:pt>
                      <c:pt idx="1151">
                        <c:v>5.1826399734261147E-2</c:v>
                      </c:pt>
                      <c:pt idx="1152">
                        <c:v>5.130760973379507E-2</c:v>
                      </c:pt>
                      <c:pt idx="1153">
                        <c:v>5.0885031697051789E-2</c:v>
                      </c:pt>
                      <c:pt idx="1154">
                        <c:v>5.0418435114814426E-2</c:v>
                      </c:pt>
                      <c:pt idx="1155">
                        <c:v>5.0385180768260478E-2</c:v>
                      </c:pt>
                      <c:pt idx="1156">
                        <c:v>4.9898276470496841E-2</c:v>
                      </c:pt>
                      <c:pt idx="1157">
                        <c:v>4.9035180065443364E-2</c:v>
                      </c:pt>
                      <c:pt idx="1158">
                        <c:v>4.826100852036283E-2</c:v>
                      </c:pt>
                      <c:pt idx="1159">
                        <c:v>4.7940338964994528E-2</c:v>
                      </c:pt>
                      <c:pt idx="1160">
                        <c:v>4.7323487482087409E-2</c:v>
                      </c:pt>
                      <c:pt idx="1161">
                        <c:v>4.735037948425061E-2</c:v>
                      </c:pt>
                      <c:pt idx="1162">
                        <c:v>4.6850491565084931E-2</c:v>
                      </c:pt>
                      <c:pt idx="1163">
                        <c:v>4.6525605107039049E-2</c:v>
                      </c:pt>
                      <c:pt idx="1164">
                        <c:v>4.6191877949519969E-2</c:v>
                      </c:pt>
                      <c:pt idx="1165">
                        <c:v>4.6113569326989727E-2</c:v>
                      </c:pt>
                      <c:pt idx="1166">
                        <c:v>4.5553867972476202E-2</c:v>
                      </c:pt>
                      <c:pt idx="1167">
                        <c:v>4.5233679291974638E-2</c:v>
                      </c:pt>
                      <c:pt idx="1168">
                        <c:v>4.4857043300192419E-2</c:v>
                      </c:pt>
                      <c:pt idx="1169">
                        <c:v>4.4619639077519244E-2</c:v>
                      </c:pt>
                      <c:pt idx="1170">
                        <c:v>4.4439089060244741E-2</c:v>
                      </c:pt>
                      <c:pt idx="1171">
                        <c:v>4.4033600576457992E-2</c:v>
                      </c:pt>
                      <c:pt idx="1172">
                        <c:v>4.3415565401571203E-2</c:v>
                      </c:pt>
                      <c:pt idx="1173">
                        <c:v>4.2968499736998442E-2</c:v>
                      </c:pt>
                      <c:pt idx="1174">
                        <c:v>4.2424741233836133E-2</c:v>
                      </c:pt>
                      <c:pt idx="1175">
                        <c:v>4.1496689731398098E-2</c:v>
                      </c:pt>
                      <c:pt idx="1176">
                        <c:v>4.0440799495155368E-2</c:v>
                      </c:pt>
                      <c:pt idx="1177">
                        <c:v>3.8867044017805684E-2</c:v>
                      </c:pt>
                      <c:pt idx="1178">
                        <c:v>3.7376997757643506E-2</c:v>
                      </c:pt>
                      <c:pt idx="1179">
                        <c:v>3.5753290478751615E-2</c:v>
                      </c:pt>
                      <c:pt idx="1180">
                        <c:v>3.2722269611001824E-2</c:v>
                      </c:pt>
                      <c:pt idx="1181">
                        <c:v>2.966570688975315E-2</c:v>
                      </c:pt>
                      <c:pt idx="1182">
                        <c:v>2.6577750437781079E-2</c:v>
                      </c:pt>
                      <c:pt idx="1183">
                        <c:v>2.3412702346595368E-2</c:v>
                      </c:pt>
                      <c:pt idx="1184">
                        <c:v>2.1415018683838088E-2</c:v>
                      </c:pt>
                      <c:pt idx="1185">
                        <c:v>1.86976502974396E-2</c:v>
                      </c:pt>
                      <c:pt idx="1186">
                        <c:v>1.6706121832976623E-2</c:v>
                      </c:pt>
                      <c:pt idx="1187">
                        <c:v>1.5746347385483347E-2</c:v>
                      </c:pt>
                      <c:pt idx="1188">
                        <c:v>1.5099219281158656E-2</c:v>
                      </c:pt>
                      <c:pt idx="1189">
                        <c:v>1.51610597890217E-2</c:v>
                      </c:pt>
                      <c:pt idx="1190">
                        <c:v>1.5262209967722198E-2</c:v>
                      </c:pt>
                      <c:pt idx="1191">
                        <c:v>1.4766165348453025E-2</c:v>
                      </c:pt>
                      <c:pt idx="1192">
                        <c:v>1.5208570225855828E-2</c:v>
                      </c:pt>
                      <c:pt idx="1193">
                        <c:v>1.5035111263347051E-2</c:v>
                      </c:pt>
                      <c:pt idx="1194">
                        <c:v>1.5362890368668265E-2</c:v>
                      </c:pt>
                      <c:pt idx="1195">
                        <c:v>1.575459993800413E-2</c:v>
                      </c:pt>
                      <c:pt idx="1196">
                        <c:v>1.5836629792195474E-2</c:v>
                      </c:pt>
                      <c:pt idx="1197">
                        <c:v>1.6616619923163593E-2</c:v>
                      </c:pt>
                      <c:pt idx="1198">
                        <c:v>1.7195034708068265E-2</c:v>
                      </c:pt>
                      <c:pt idx="1199">
                        <c:v>1.8033684174704058E-2</c:v>
                      </c:pt>
                      <c:pt idx="1200">
                        <c:v>1.879012253431412E-2</c:v>
                      </c:pt>
                      <c:pt idx="1201">
                        <c:v>1.9888843925033827E-2</c:v>
                      </c:pt>
                      <c:pt idx="1202">
                        <c:v>2.1134417101981721E-2</c:v>
                      </c:pt>
                      <c:pt idx="1203">
                        <c:v>2.2234625505750893E-2</c:v>
                      </c:pt>
                      <c:pt idx="1204">
                        <c:v>2.2924081695461205E-2</c:v>
                      </c:pt>
                      <c:pt idx="1205">
                        <c:v>2.3700147147709221E-2</c:v>
                      </c:pt>
                      <c:pt idx="1206">
                        <c:v>2.4132209516439632E-2</c:v>
                      </c:pt>
                      <c:pt idx="1207">
                        <c:v>2.5286590323466026E-2</c:v>
                      </c:pt>
                      <c:pt idx="1208">
                        <c:v>2.5808454224041821E-2</c:v>
                      </c:pt>
                      <c:pt idx="1209">
                        <c:v>2.5801847743180267E-2</c:v>
                      </c:pt>
                      <c:pt idx="1210">
                        <c:v>2.6045077949815896E-2</c:v>
                      </c:pt>
                      <c:pt idx="1211">
                        <c:v>2.6302242430474743E-2</c:v>
                      </c:pt>
                      <c:pt idx="1212">
                        <c:v>2.6831711552019931E-2</c:v>
                      </c:pt>
                      <c:pt idx="1213">
                        <c:v>2.7542274449342794E-2</c:v>
                      </c:pt>
                      <c:pt idx="1214">
                        <c:v>2.7530603986230702E-2</c:v>
                      </c:pt>
                      <c:pt idx="1215">
                        <c:v>2.7273276747924655E-2</c:v>
                      </c:pt>
                      <c:pt idx="1216">
                        <c:v>2.7112853193342029E-2</c:v>
                      </c:pt>
                      <c:pt idx="1217">
                        <c:v>2.7343011001677141E-2</c:v>
                      </c:pt>
                      <c:pt idx="1218">
                        <c:v>2.7431377306997171E-2</c:v>
                      </c:pt>
                      <c:pt idx="1219">
                        <c:v>2.7358472978161619E-2</c:v>
                      </c:pt>
                      <c:pt idx="1220">
                        <c:v>2.6839479530636538E-2</c:v>
                      </c:pt>
                      <c:pt idx="1221">
                        <c:v>2.6755356021256147E-2</c:v>
                      </c:pt>
                      <c:pt idx="1222">
                        <c:v>2.7146052054334423E-2</c:v>
                      </c:pt>
                      <c:pt idx="1223">
                        <c:v>2.7458657708091198E-2</c:v>
                      </c:pt>
                      <c:pt idx="1224">
                        <c:v>2.6851479208080471E-2</c:v>
                      </c:pt>
                      <c:pt idx="1225">
                        <c:v>2.6538880952398567E-2</c:v>
                      </c:pt>
                      <c:pt idx="1226">
                        <c:v>2.6106337708801417E-2</c:v>
                      </c:pt>
                      <c:pt idx="1227">
                        <c:v>2.585758853831056E-2</c:v>
                      </c:pt>
                      <c:pt idx="1228">
                        <c:v>2.5258126230392326E-2</c:v>
                      </c:pt>
                      <c:pt idx="1229">
                        <c:v>2.4252620583071871E-2</c:v>
                      </c:pt>
                      <c:pt idx="1230">
                        <c:v>2.38497362216404E-2</c:v>
                      </c:pt>
                      <c:pt idx="1231">
                        <c:v>2.3760844653004393E-2</c:v>
                      </c:pt>
                      <c:pt idx="1232">
                        <c:v>2.3870765249466783E-2</c:v>
                      </c:pt>
                      <c:pt idx="1233">
                        <c:v>2.3480627771041419E-2</c:v>
                      </c:pt>
                      <c:pt idx="1234">
                        <c:v>2.3494406685492297E-2</c:v>
                      </c:pt>
                      <c:pt idx="1235">
                        <c:v>2.334792480300776E-2</c:v>
                      </c:pt>
                      <c:pt idx="1236">
                        <c:v>2.3356110772854686E-2</c:v>
                      </c:pt>
                      <c:pt idx="1237">
                        <c:v>2.3236827912640569E-2</c:v>
                      </c:pt>
                      <c:pt idx="1238">
                        <c:v>2.3163461204125463E-2</c:v>
                      </c:pt>
                      <c:pt idx="1239">
                        <c:v>2.2681025343585091E-2</c:v>
                      </c:pt>
                      <c:pt idx="1240">
                        <c:v>2.2954890978269634E-2</c:v>
                      </c:pt>
                      <c:pt idx="1241">
                        <c:v>2.2576890041673355E-2</c:v>
                      </c:pt>
                      <c:pt idx="1242">
                        <c:v>2.2227453072161559E-2</c:v>
                      </c:pt>
                      <c:pt idx="1243">
                        <c:v>2.2132373013894324E-2</c:v>
                      </c:pt>
                      <c:pt idx="1244">
                        <c:v>2.2149114857331821E-2</c:v>
                      </c:pt>
                      <c:pt idx="1245">
                        <c:v>2.1990600006066417E-2</c:v>
                      </c:pt>
                      <c:pt idx="1246">
                        <c:v>2.2035484126320649E-2</c:v>
                      </c:pt>
                      <c:pt idx="1247">
                        <c:v>2.1658818542238938E-2</c:v>
                      </c:pt>
                      <c:pt idx="1248">
                        <c:v>2.132085228781766E-2</c:v>
                      </c:pt>
                      <c:pt idx="1249">
                        <c:v>2.1764688692708381E-2</c:v>
                      </c:pt>
                      <c:pt idx="1250">
                        <c:v>2.1340760507300792E-2</c:v>
                      </c:pt>
                      <c:pt idx="1251">
                        <c:v>2.090723701878297E-2</c:v>
                      </c:pt>
                      <c:pt idx="1252">
                        <c:v>2.0374886347074767E-2</c:v>
                      </c:pt>
                      <c:pt idx="1253">
                        <c:v>2.0012114347604464E-2</c:v>
                      </c:pt>
                      <c:pt idx="1254">
                        <c:v>1.9973858902436407E-2</c:v>
                      </c:pt>
                      <c:pt idx="1255">
                        <c:v>1.9646138981714179E-2</c:v>
                      </c:pt>
                      <c:pt idx="1256">
                        <c:v>1.9030204860091306E-2</c:v>
                      </c:pt>
                      <c:pt idx="1257">
                        <c:v>1.9286873669733664E-2</c:v>
                      </c:pt>
                      <c:pt idx="1258">
                        <c:v>1.8931588522034797E-2</c:v>
                      </c:pt>
                      <c:pt idx="1259">
                        <c:v>1.8984699301547753E-2</c:v>
                      </c:pt>
                      <c:pt idx="1260">
                        <c:v>1.8683645741705092E-2</c:v>
                      </c:pt>
                      <c:pt idx="1261">
                        <c:v>1.8548590185861833E-2</c:v>
                      </c:pt>
                      <c:pt idx="1262">
                        <c:v>1.9111705751929234E-2</c:v>
                      </c:pt>
                      <c:pt idx="1263">
                        <c:v>1.9105839078554978E-2</c:v>
                      </c:pt>
                      <c:pt idx="1264">
                        <c:v>1.9058191777335698E-2</c:v>
                      </c:pt>
                      <c:pt idx="1265">
                        <c:v>1.9136529992165439E-2</c:v>
                      </c:pt>
                      <c:pt idx="1266">
                        <c:v>1.9146787422976794E-2</c:v>
                      </c:pt>
                      <c:pt idx="1267">
                        <c:v>1.8997486873965658E-2</c:v>
                      </c:pt>
                      <c:pt idx="1268">
                        <c:v>1.8919729408013446E-2</c:v>
                      </c:pt>
                      <c:pt idx="1269">
                        <c:v>1.8406295613755386E-2</c:v>
                      </c:pt>
                      <c:pt idx="1270">
                        <c:v>1.8277014255350471E-2</c:v>
                      </c:pt>
                      <c:pt idx="1271">
                        <c:v>1.8071210909497131E-2</c:v>
                      </c:pt>
                      <c:pt idx="1272">
                        <c:v>1.7935992596006665E-2</c:v>
                      </c:pt>
                      <c:pt idx="1273">
                        <c:v>1.7539932958645501E-2</c:v>
                      </c:pt>
                      <c:pt idx="1274">
                        <c:v>1.7527430212110204E-2</c:v>
                      </c:pt>
                      <c:pt idx="1275">
                        <c:v>1.750429643198247E-2</c:v>
                      </c:pt>
                      <c:pt idx="1276">
                        <c:v>1.7274512226428437E-2</c:v>
                      </c:pt>
                      <c:pt idx="1277">
                        <c:v>1.7161765565364581E-2</c:v>
                      </c:pt>
                      <c:pt idx="1278">
                        <c:v>1.7327667394390633E-2</c:v>
                      </c:pt>
                      <c:pt idx="1279">
                        <c:v>1.7389064017761295E-2</c:v>
                      </c:pt>
                      <c:pt idx="1280">
                        <c:v>1.7601270397417185E-2</c:v>
                      </c:pt>
                      <c:pt idx="1281">
                        <c:v>1.7671592798122072E-2</c:v>
                      </c:pt>
                      <c:pt idx="1282">
                        <c:v>1.7286134602053853E-2</c:v>
                      </c:pt>
                      <c:pt idx="1283">
                        <c:v>1.7552284044645903E-2</c:v>
                      </c:pt>
                      <c:pt idx="1284">
                        <c:v>1.7598684770249083E-2</c:v>
                      </c:pt>
                      <c:pt idx="1285">
                        <c:v>1.748804656052402E-2</c:v>
                      </c:pt>
                      <c:pt idx="1286">
                        <c:v>1.69494075251738E-2</c:v>
                      </c:pt>
                      <c:pt idx="1287">
                        <c:v>1.6790715120111443E-2</c:v>
                      </c:pt>
                      <c:pt idx="1288">
                        <c:v>1.6642942273561574E-2</c:v>
                      </c:pt>
                      <c:pt idx="1289">
                        <c:v>1.7053886837567128E-2</c:v>
                      </c:pt>
                      <c:pt idx="1290">
                        <c:v>1.7061510553723708E-2</c:v>
                      </c:pt>
                      <c:pt idx="1291">
                        <c:v>1.7409885899491235E-2</c:v>
                      </c:pt>
                      <c:pt idx="1292">
                        <c:v>1.7224878542105772E-2</c:v>
                      </c:pt>
                      <c:pt idx="1293">
                        <c:v>1.771949163388703E-2</c:v>
                      </c:pt>
                      <c:pt idx="1294">
                        <c:v>1.8001073460664065E-2</c:v>
                      </c:pt>
                      <c:pt idx="1295">
                        <c:v>1.730015025490067E-2</c:v>
                      </c:pt>
                      <c:pt idx="1296">
                        <c:v>1.6685329543546179E-2</c:v>
                      </c:pt>
                      <c:pt idx="1297">
                        <c:v>1.6036988154942318E-2</c:v>
                      </c:pt>
                      <c:pt idx="1298">
                        <c:v>1.5397997932977879E-2</c:v>
                      </c:pt>
                      <c:pt idx="1299">
                        <c:v>1.5532047350638416E-2</c:v>
                      </c:pt>
                      <c:pt idx="1300">
                        <c:v>1.5210634288745382E-2</c:v>
                      </c:pt>
                      <c:pt idx="1301">
                        <c:v>1.4345259276631035E-2</c:v>
                      </c:pt>
                      <c:pt idx="1302">
                        <c:v>1.467134422280634E-2</c:v>
                      </c:pt>
                      <c:pt idx="1303">
                        <c:v>1.4731353707138326E-2</c:v>
                      </c:pt>
                      <c:pt idx="1304">
                        <c:v>1.5259513369431005E-2</c:v>
                      </c:pt>
                      <c:pt idx="1305">
                        <c:v>1.5435598648519682E-2</c:v>
                      </c:pt>
                      <c:pt idx="1306">
                        <c:v>1.4844118863389369E-2</c:v>
                      </c:pt>
                      <c:pt idx="1307">
                        <c:v>1.4655319992631515E-2</c:v>
                      </c:pt>
                      <c:pt idx="1308">
                        <c:v>1.4724921081036292E-2</c:v>
                      </c:pt>
                      <c:pt idx="1309">
                        <c:v>1.452069352513089E-2</c:v>
                      </c:pt>
                      <c:pt idx="1310">
                        <c:v>1.4348821449682364E-2</c:v>
                      </c:pt>
                      <c:pt idx="1311">
                        <c:v>1.4048818416471666E-2</c:v>
                      </c:pt>
                      <c:pt idx="1312">
                        <c:v>1.3930256868557664E-2</c:v>
                      </c:pt>
                      <c:pt idx="1313">
                        <c:v>1.3894361409274077E-2</c:v>
                      </c:pt>
                      <c:pt idx="1314">
                        <c:v>1.3946891439909506E-2</c:v>
                      </c:pt>
                      <c:pt idx="1315">
                        <c:v>1.4275107031648224E-2</c:v>
                      </c:pt>
                      <c:pt idx="1316">
                        <c:v>1.4236984751827879E-2</c:v>
                      </c:pt>
                      <c:pt idx="1317">
                        <c:v>1.4082575832116966E-2</c:v>
                      </c:pt>
                      <c:pt idx="1318">
                        <c:v>1.396446926580765E-2</c:v>
                      </c:pt>
                      <c:pt idx="1319">
                        <c:v>1.3493322867523411E-2</c:v>
                      </c:pt>
                      <c:pt idx="1320">
                        <c:v>1.3362706156603928E-2</c:v>
                      </c:pt>
                      <c:pt idx="1321">
                        <c:v>1.3717599206334526E-2</c:v>
                      </c:pt>
                      <c:pt idx="1322">
                        <c:v>1.3405185902524444E-2</c:v>
                      </c:pt>
                      <c:pt idx="1323">
                        <c:v>1.3565261747588042E-2</c:v>
                      </c:pt>
                      <c:pt idx="1324">
                        <c:v>1.3448176115611195E-2</c:v>
                      </c:pt>
                      <c:pt idx="1325">
                        <c:v>1.329363403055257E-2</c:v>
                      </c:pt>
                      <c:pt idx="1326">
                        <c:v>1.3061438052589955E-2</c:v>
                      </c:pt>
                      <c:pt idx="1327">
                        <c:v>1.3070138188640551E-2</c:v>
                      </c:pt>
                      <c:pt idx="1328">
                        <c:v>1.2044905574671359E-2</c:v>
                      </c:pt>
                      <c:pt idx="1329">
                        <c:v>1.2004637853137858E-2</c:v>
                      </c:pt>
                      <c:pt idx="1330">
                        <c:v>1.1696874239385426E-2</c:v>
                      </c:pt>
                      <c:pt idx="1331">
                        <c:v>1.1906964769627647E-2</c:v>
                      </c:pt>
                      <c:pt idx="1332">
                        <c:v>1.1499508397924692E-2</c:v>
                      </c:pt>
                      <c:pt idx="1333">
                        <c:v>1.1385034286377998E-2</c:v>
                      </c:pt>
                      <c:pt idx="1334">
                        <c:v>1.1690848507401404E-2</c:v>
                      </c:pt>
                      <c:pt idx="1335">
                        <c:v>1.1986408996650891E-2</c:v>
                      </c:pt>
                      <c:pt idx="1336">
                        <c:v>1.1647525380945371E-2</c:v>
                      </c:pt>
                      <c:pt idx="1337">
                        <c:v>1.1814906824946013E-2</c:v>
                      </c:pt>
                      <c:pt idx="1338">
                        <c:v>1.1183703076785357E-2</c:v>
                      </c:pt>
                      <c:pt idx="1339">
                        <c:v>1.1470075157042634E-2</c:v>
                      </c:pt>
                      <c:pt idx="1340">
                        <c:v>1.1831792930843535E-2</c:v>
                      </c:pt>
                      <c:pt idx="1341">
                        <c:v>1.1496530672788328E-2</c:v>
                      </c:pt>
                      <c:pt idx="1342">
                        <c:v>1.1395543251735031E-2</c:v>
                      </c:pt>
                      <c:pt idx="1343">
                        <c:v>1.1240065310204978E-2</c:v>
                      </c:pt>
                      <c:pt idx="1344">
                        <c:v>1.1317393687814557E-2</c:v>
                      </c:pt>
                      <c:pt idx="1345">
                        <c:v>1.1327858264722353E-2</c:v>
                      </c:pt>
                      <c:pt idx="1346">
                        <c:v>1.1138796762306511E-2</c:v>
                      </c:pt>
                      <c:pt idx="1347">
                        <c:v>1.0427076066266035E-2</c:v>
                      </c:pt>
                      <c:pt idx="1348">
                        <c:v>9.6182741327051867E-3</c:v>
                      </c:pt>
                      <c:pt idx="1349">
                        <c:v>9.2662959244745324E-3</c:v>
                      </c:pt>
                      <c:pt idx="1350">
                        <c:v>9.6978774183381997E-3</c:v>
                      </c:pt>
                      <c:pt idx="1351">
                        <c:v>8.7727222622129269E-3</c:v>
                      </c:pt>
                      <c:pt idx="1352">
                        <c:v>8.7141886938180944E-3</c:v>
                      </c:pt>
                      <c:pt idx="1353">
                        <c:v>8.2974773304490702E-3</c:v>
                      </c:pt>
                      <c:pt idx="1354">
                        <c:v>8.3363246216069647E-3</c:v>
                      </c:pt>
                      <c:pt idx="1355">
                        <c:v>8.5023670140556024E-3</c:v>
                      </c:pt>
                      <c:pt idx="1356">
                        <c:v>8.2957868703405994E-3</c:v>
                      </c:pt>
                      <c:pt idx="1357">
                        <c:v>7.2478199722868109E-3</c:v>
                      </c:pt>
                      <c:pt idx="1358">
                        <c:v>6.7544423590093381E-3</c:v>
                      </c:pt>
                      <c:pt idx="1359">
                        <c:v>6.3244625483556667E-3</c:v>
                      </c:pt>
                      <c:pt idx="1360">
                        <c:v>6.3798926243412938E-3</c:v>
                      </c:pt>
                      <c:pt idx="1361">
                        <c:v>6.5051864203896862E-3</c:v>
                      </c:pt>
                      <c:pt idx="1362">
                        <c:v>6.935643406872664E-3</c:v>
                      </c:pt>
                      <c:pt idx="1363">
                        <c:v>6.8298583342642572E-3</c:v>
                      </c:pt>
                      <c:pt idx="1364">
                        <c:v>6.9153208951966512E-3</c:v>
                      </c:pt>
                      <c:pt idx="1365">
                        <c:v>7.7111022169810972E-3</c:v>
                      </c:pt>
                      <c:pt idx="1366">
                        <c:v>8.1448883371569043E-3</c:v>
                      </c:pt>
                      <c:pt idx="1367">
                        <c:v>8.2720242538486619E-3</c:v>
                      </c:pt>
                      <c:pt idx="1368">
                        <c:v>7.9123261544880794E-3</c:v>
                      </c:pt>
                      <c:pt idx="1369">
                        <c:v>7.5553875370551072E-3</c:v>
                      </c:pt>
                      <c:pt idx="1370">
                        <c:v>7.9078984066766143E-3</c:v>
                      </c:pt>
                      <c:pt idx="1371">
                        <c:v>8.2198937192563739E-3</c:v>
                      </c:pt>
                      <c:pt idx="1372">
                        <c:v>8.220962741075517E-3</c:v>
                      </c:pt>
                      <c:pt idx="1373">
                        <c:v>8.1584786006985259E-3</c:v>
                      </c:pt>
                      <c:pt idx="1374">
                        <c:v>7.9321825874470939E-3</c:v>
                      </c:pt>
                      <c:pt idx="1375">
                        <c:v>8.1383891283810118E-3</c:v>
                      </c:pt>
                      <c:pt idx="1376">
                        <c:v>8.0546503188940171E-3</c:v>
                      </c:pt>
                      <c:pt idx="1377">
                        <c:v>7.7556571229034773E-3</c:v>
                      </c:pt>
                      <c:pt idx="1378">
                        <c:v>7.5387788589653193E-3</c:v>
                      </c:pt>
                      <c:pt idx="1379">
                        <c:v>7.2135742836998955E-3</c:v>
                      </c:pt>
                      <c:pt idx="1380">
                        <c:v>7.3207132040100523E-3</c:v>
                      </c:pt>
                      <c:pt idx="1381">
                        <c:v>7.3861528752987892E-3</c:v>
                      </c:pt>
                      <c:pt idx="1382">
                        <c:v>7.4872993549618518E-3</c:v>
                      </c:pt>
                      <c:pt idx="1383">
                        <c:v>7.659485848592479E-3</c:v>
                      </c:pt>
                      <c:pt idx="1384">
                        <c:v>7.842695473783811E-3</c:v>
                      </c:pt>
                      <c:pt idx="1385">
                        <c:v>8.3558222479346422E-3</c:v>
                      </c:pt>
                      <c:pt idx="1386">
                        <c:v>8.728833183029111E-3</c:v>
                      </c:pt>
                      <c:pt idx="1387">
                        <c:v>8.5215243289391233E-3</c:v>
                      </c:pt>
                      <c:pt idx="1388">
                        <c:v>8.3565028708229537E-3</c:v>
                      </c:pt>
                      <c:pt idx="1389">
                        <c:v>8.254283670303314E-3</c:v>
                      </c:pt>
                      <c:pt idx="1390">
                        <c:v>7.9640386978500448E-3</c:v>
                      </c:pt>
                      <c:pt idx="1391">
                        <c:v>7.856918272727071E-3</c:v>
                      </c:pt>
                      <c:pt idx="1392">
                        <c:v>7.8467348226644463E-3</c:v>
                      </c:pt>
                      <c:pt idx="1393">
                        <c:v>7.5432546942634585E-3</c:v>
                      </c:pt>
                      <c:pt idx="1394">
                        <c:v>7.2059875579176778E-3</c:v>
                      </c:pt>
                      <c:pt idx="1395">
                        <c:v>6.9385767435597902E-3</c:v>
                      </c:pt>
                      <c:pt idx="1396">
                        <c:v>7.0984972290510555E-3</c:v>
                      </c:pt>
                      <c:pt idx="1397">
                        <c:v>6.9323364674044518E-3</c:v>
                      </c:pt>
                      <c:pt idx="1398">
                        <c:v>6.7533733371901959E-3</c:v>
                      </c:pt>
                      <c:pt idx="1399">
                        <c:v>6.5958239346957138E-3</c:v>
                      </c:pt>
                      <c:pt idx="1400">
                        <c:v>6.0891297866469182E-3</c:v>
                      </c:pt>
                      <c:pt idx="1401">
                        <c:v>6.2143902913583829E-3</c:v>
                      </c:pt>
                      <c:pt idx="1402">
                        <c:v>6.5316493342102511E-3</c:v>
                      </c:pt>
                      <c:pt idx="1403">
                        <c:v>6.2576764274400514E-3</c:v>
                      </c:pt>
                      <c:pt idx="1404">
                        <c:v>6.6573648205264018E-3</c:v>
                      </c:pt>
                      <c:pt idx="1405">
                        <c:v>6.7785045975336288E-3</c:v>
                      </c:pt>
                      <c:pt idx="1406">
                        <c:v>6.463461278106211E-3</c:v>
                      </c:pt>
                      <c:pt idx="1407">
                        <c:v>6.6827143240785879E-3</c:v>
                      </c:pt>
                      <c:pt idx="1408">
                        <c:v>6.530617302765474E-3</c:v>
                      </c:pt>
                      <c:pt idx="1409">
                        <c:v>6.5585006469616467E-3</c:v>
                      </c:pt>
                      <c:pt idx="1410">
                        <c:v>6.8727338771904772E-3</c:v>
                      </c:pt>
                      <c:pt idx="1411">
                        <c:v>6.5613563038626086E-3</c:v>
                      </c:pt>
                      <c:pt idx="1412">
                        <c:v>6.4646153777863924E-3</c:v>
                      </c:pt>
                      <c:pt idx="1413">
                        <c:v>6.5258492435098531E-3</c:v>
                      </c:pt>
                      <c:pt idx="1414">
                        <c:v>6.6714322598973291E-3</c:v>
                      </c:pt>
                      <c:pt idx="1415">
                        <c:v>6.6236850846672678E-3</c:v>
                      </c:pt>
                      <c:pt idx="1416">
                        <c:v>6.4096476814803245E-3</c:v>
                      </c:pt>
                      <c:pt idx="1417">
                        <c:v>6.2082646853635738E-3</c:v>
                      </c:pt>
                      <c:pt idx="1418">
                        <c:v>6.428257538823247E-3</c:v>
                      </c:pt>
                      <c:pt idx="1419">
                        <c:v>6.7479801406078108E-3</c:v>
                      </c:pt>
                      <c:pt idx="1420">
                        <c:v>6.9121582181884628E-3</c:v>
                      </c:pt>
                      <c:pt idx="1421">
                        <c:v>7.018309495503079E-3</c:v>
                      </c:pt>
                      <c:pt idx="1422">
                        <c:v>7.4496838432703038E-3</c:v>
                      </c:pt>
                      <c:pt idx="1423">
                        <c:v>7.5855753815742069E-3</c:v>
                      </c:pt>
                      <c:pt idx="1424">
                        <c:v>7.6740267647552752E-3</c:v>
                      </c:pt>
                      <c:pt idx="1425">
                        <c:v>7.6413198757419335E-3</c:v>
                      </c:pt>
                      <c:pt idx="1426">
                        <c:v>7.5739456078739191E-3</c:v>
                      </c:pt>
                      <c:pt idx="1427">
                        <c:v>7.3830012954029097E-3</c:v>
                      </c:pt>
                      <c:pt idx="1428">
                        <c:v>7.5780071509791713E-3</c:v>
                      </c:pt>
                      <c:pt idx="1429">
                        <c:v>7.6718110413308248E-3</c:v>
                      </c:pt>
                      <c:pt idx="1430">
                        <c:v>7.6778663656143394E-3</c:v>
                      </c:pt>
                      <c:pt idx="1431">
                        <c:v>7.5449599505216748E-3</c:v>
                      </c:pt>
                      <c:pt idx="1432">
                        <c:v>7.5340588871963734E-3</c:v>
                      </c:pt>
                      <c:pt idx="1433">
                        <c:v>7.5769122358979738E-3</c:v>
                      </c:pt>
                      <c:pt idx="1434">
                        <c:v>7.7309031643785654E-3</c:v>
                      </c:pt>
                      <c:pt idx="1435">
                        <c:v>7.5509117017569681E-3</c:v>
                      </c:pt>
                      <c:pt idx="1436">
                        <c:v>7.3169586810120264E-3</c:v>
                      </c:pt>
                      <c:pt idx="1437">
                        <c:v>7.660895181855777E-3</c:v>
                      </c:pt>
                      <c:pt idx="1438">
                        <c:v>7.523331678630586E-3</c:v>
                      </c:pt>
                      <c:pt idx="1439">
                        <c:v>7.2380249211550169E-3</c:v>
                      </c:pt>
                      <c:pt idx="1440">
                        <c:v>7.2742902841822499E-3</c:v>
                      </c:pt>
                      <c:pt idx="1441">
                        <c:v>6.9420131493382791E-3</c:v>
                      </c:pt>
                      <c:pt idx="1442">
                        <c:v>6.9452313119080147E-3</c:v>
                      </c:pt>
                      <c:pt idx="1443">
                        <c:v>6.8130647043026455E-3</c:v>
                      </c:pt>
                      <c:pt idx="1444">
                        <c:v>6.2565889104337262E-3</c:v>
                      </c:pt>
                      <c:pt idx="1445">
                        <c:v>6.1571328908791353E-3</c:v>
                      </c:pt>
                      <c:pt idx="1446">
                        <c:v>6.2340284811086459E-3</c:v>
                      </c:pt>
                      <c:pt idx="1447">
                        <c:v>6.0919891425853167E-3</c:v>
                      </c:pt>
                      <c:pt idx="1448">
                        <c:v>6.2725317617849481E-3</c:v>
                      </c:pt>
                      <c:pt idx="1449">
                        <c:v>5.9939905437806969E-3</c:v>
                      </c:pt>
                      <c:pt idx="1450">
                        <c:v>6.1562340247820705E-3</c:v>
                      </c:pt>
                      <c:pt idx="1451">
                        <c:v>6.4008587685312522E-3</c:v>
                      </c:pt>
                      <c:pt idx="1452">
                        <c:v>6.6665384333688682E-3</c:v>
                      </c:pt>
                      <c:pt idx="1453">
                        <c:v>6.4812129587638705E-3</c:v>
                      </c:pt>
                      <c:pt idx="1454">
                        <c:v>6.2424844806884356E-3</c:v>
                      </c:pt>
                      <c:pt idx="1455">
                        <c:v>5.9291797088561618E-3</c:v>
                      </c:pt>
                      <c:pt idx="1456">
                        <c:v>6.0793495316648705E-3</c:v>
                      </c:pt>
                      <c:pt idx="1457">
                        <c:v>6.0164732933196121E-3</c:v>
                      </c:pt>
                      <c:pt idx="1458">
                        <c:v>5.9793830449440437E-3</c:v>
                      </c:pt>
                      <c:pt idx="1459">
                        <c:v>5.8609287691157004E-3</c:v>
                      </c:pt>
                      <c:pt idx="1460">
                        <c:v>6.1094559973603668E-3</c:v>
                      </c:pt>
                      <c:pt idx="1461">
                        <c:v>6.1154521370448984E-3</c:v>
                      </c:pt>
                      <c:pt idx="1462">
                        <c:v>5.9634401935928236E-3</c:v>
                      </c:pt>
                      <c:pt idx="1463">
                        <c:v>6.1944376834260186E-3</c:v>
                      </c:pt>
                      <c:pt idx="1464">
                        <c:v>5.9418267178514804E-3</c:v>
                      </c:pt>
                      <c:pt idx="1465">
                        <c:v>5.7621829647489129E-3</c:v>
                      </c:pt>
                      <c:pt idx="1466">
                        <c:v>5.8144133733519857E-3</c:v>
                      </c:pt>
                      <c:pt idx="1467">
                        <c:v>5.4010459398255387E-3</c:v>
                      </c:pt>
                      <c:pt idx="1468">
                        <c:v>5.4010792311624672E-3</c:v>
                      </c:pt>
                      <c:pt idx="1469">
                        <c:v>6.0318058034938143E-3</c:v>
                      </c:pt>
                      <c:pt idx="1470">
                        <c:v>5.5934328768967737E-3</c:v>
                      </c:pt>
                      <c:pt idx="1471">
                        <c:v>5.7172581550828843E-3</c:v>
                      </c:pt>
                      <c:pt idx="1472">
                        <c:v>5.6275343030236669E-3</c:v>
                      </c:pt>
                      <c:pt idx="1473">
                        <c:v>5.8163516689687007E-3</c:v>
                      </c:pt>
                      <c:pt idx="1474">
                        <c:v>5.6100415549865616E-3</c:v>
                      </c:pt>
                      <c:pt idx="1475">
                        <c:v>5.3280454360166395E-3</c:v>
                      </c:pt>
                      <c:pt idx="1476">
                        <c:v>5.1809273190930255E-3</c:v>
                      </c:pt>
                      <c:pt idx="1477">
                        <c:v>5.1909073220966434E-3</c:v>
                      </c:pt>
                      <c:pt idx="1478">
                        <c:v>4.7625033013909118E-3</c:v>
                      </c:pt>
                      <c:pt idx="1479">
                        <c:v>4.533695641720111E-3</c:v>
                      </c:pt>
                      <c:pt idx="1480">
                        <c:v>4.1431401720644252E-3</c:v>
                      </c:pt>
                      <c:pt idx="1481">
                        <c:v>4.6200237774126412E-3</c:v>
                      </c:pt>
                      <c:pt idx="1482">
                        <c:v>5.0134201078195426E-3</c:v>
                      </c:pt>
                      <c:pt idx="1483">
                        <c:v>4.7998746766116512E-3</c:v>
                      </c:pt>
                      <c:pt idx="1484">
                        <c:v>4.3177125448415812E-3</c:v>
                      </c:pt>
                      <c:pt idx="1485">
                        <c:v>4.6422327981812568E-3</c:v>
                      </c:pt>
                      <c:pt idx="1486">
                        <c:v>4.9988459003198187E-3</c:v>
                      </c:pt>
                      <c:pt idx="1487">
                        <c:v>5.3142480263785753E-3</c:v>
                      </c:pt>
                      <c:pt idx="1488">
                        <c:v>5.5293729465718429E-3</c:v>
                      </c:pt>
                      <c:pt idx="1489">
                        <c:v>5.7233097803289622E-3</c:v>
                      </c:pt>
                      <c:pt idx="1490">
                        <c:v>5.5314444075362703E-3</c:v>
                      </c:pt>
                      <c:pt idx="1491">
                        <c:v>6.0415453690640612E-3</c:v>
                      </c:pt>
                      <c:pt idx="1492">
                        <c:v>6.0034526815432084E-3</c:v>
                      </c:pt>
                      <c:pt idx="1493">
                        <c:v>5.9355790436212679E-3</c:v>
                      </c:pt>
                      <c:pt idx="1494">
                        <c:v>5.3859020805605961E-3</c:v>
                      </c:pt>
                      <c:pt idx="1495">
                        <c:v>5.305747638349549E-3</c:v>
                      </c:pt>
                      <c:pt idx="1496">
                        <c:v>4.7441708718557254E-3</c:v>
                      </c:pt>
                      <c:pt idx="1497">
                        <c:v>5.1603532728713335E-3</c:v>
                      </c:pt>
                      <c:pt idx="1498">
                        <c:v>5.0952169226523873E-3</c:v>
                      </c:pt>
                      <c:pt idx="1499">
                        <c:v>5.2944433799436714E-3</c:v>
                      </c:pt>
                      <c:pt idx="1500">
                        <c:v>5.3946872944722326E-3</c:v>
                      </c:pt>
                      <c:pt idx="1501">
                        <c:v>5.5682831213661578E-3</c:v>
                      </c:pt>
                      <c:pt idx="1502">
                        <c:v>5.6297759197101727E-3</c:v>
                      </c:pt>
                      <c:pt idx="1503">
                        <c:v>5.8034864167646289E-3</c:v>
                      </c:pt>
                      <c:pt idx="1504">
                        <c:v>5.7566898941557422E-3</c:v>
                      </c:pt>
                      <c:pt idx="1505">
                        <c:v>5.7373143360634699E-3</c:v>
                      </c:pt>
                      <c:pt idx="1506">
                        <c:v>5.5700586593356678E-3</c:v>
                      </c:pt>
                      <c:pt idx="1507">
                        <c:v>5.5521072306564381E-3</c:v>
                      </c:pt>
                      <c:pt idx="1508">
                        <c:v>5.4666372716491718E-3</c:v>
                      </c:pt>
                      <c:pt idx="1509">
                        <c:v>4.8739737945391846E-3</c:v>
                      </c:pt>
                      <c:pt idx="1510">
                        <c:v>4.7778284134902408E-3</c:v>
                      </c:pt>
                      <c:pt idx="1511">
                        <c:v>4.0119981978289608E-3</c:v>
                      </c:pt>
                      <c:pt idx="1512">
                        <c:v>4.3195657625972571E-3</c:v>
                      </c:pt>
                      <c:pt idx="1513">
                        <c:v>4.4282508805558616E-3</c:v>
                      </c:pt>
                      <c:pt idx="1514">
                        <c:v>4.3568483609195208E-3</c:v>
                      </c:pt>
                      <c:pt idx="1515">
                        <c:v>4.5516359732870309E-3</c:v>
                      </c:pt>
                      <c:pt idx="1516">
                        <c:v>5.0302877185298845E-3</c:v>
                      </c:pt>
                      <c:pt idx="1517">
                        <c:v>5.1732111270005321E-3</c:v>
                      </c:pt>
                      <c:pt idx="1518">
                        <c:v>5.518157465064441E-3</c:v>
                      </c:pt>
                      <c:pt idx="1519">
                        <c:v>5.4425898292746258E-3</c:v>
                      </c:pt>
                      <c:pt idx="1520">
                        <c:v>5.5825207164591634E-3</c:v>
                      </c:pt>
                      <c:pt idx="1521">
                        <c:v>5.4609740453339228E-3</c:v>
                      </c:pt>
                      <c:pt idx="1522">
                        <c:v>5.0240030539253069E-3</c:v>
                      </c:pt>
                      <c:pt idx="1523">
                        <c:v>4.7857554507166142E-3</c:v>
                      </c:pt>
                      <c:pt idx="1524">
                        <c:v>4.6513916148739768E-3</c:v>
                      </c:pt>
                      <c:pt idx="1525">
                        <c:v>4.9983650254530766E-3</c:v>
                      </c:pt>
                      <c:pt idx="1526">
                        <c:v>4.6529932980839727E-3</c:v>
                      </c:pt>
                      <c:pt idx="1527">
                        <c:v>4.2350205629491091E-3</c:v>
                      </c:pt>
                      <c:pt idx="1528">
                        <c:v>4.133511577617272E-3</c:v>
                      </c:pt>
                      <c:pt idx="1529">
                        <c:v>4.2813325116538171E-3</c:v>
                      </c:pt>
                      <c:pt idx="1530">
                        <c:v>4.3990543780697382E-3</c:v>
                      </c:pt>
                      <c:pt idx="1531">
                        <c:v>4.6733158097599838E-3</c:v>
                      </c:pt>
                      <c:pt idx="1532">
                        <c:v>4.0372589244826711E-3</c:v>
                      </c:pt>
                      <c:pt idx="1533">
                        <c:v>4.0094606581475368E-3</c:v>
                      </c:pt>
                      <c:pt idx="1534">
                        <c:v>3.7444172277489949E-3</c:v>
                      </c:pt>
                      <c:pt idx="1535">
                        <c:v>3.8445057827052242E-3</c:v>
                      </c:pt>
                      <c:pt idx="1536">
                        <c:v>4.069251899270771E-3</c:v>
                      </c:pt>
                      <c:pt idx="1537">
                        <c:v>3.6548690799680103E-3</c:v>
                      </c:pt>
                      <c:pt idx="1538">
                        <c:v>3.1211038963440932E-3</c:v>
                      </c:pt>
                      <c:pt idx="1539">
                        <c:v>3.6795350014019348E-3</c:v>
                      </c:pt>
                      <c:pt idx="1540">
                        <c:v>3.6005076558977825E-3</c:v>
                      </c:pt>
                      <c:pt idx="1541">
                        <c:v>3.4597814756644027E-3</c:v>
                      </c:pt>
                      <c:pt idx="1542">
                        <c:v>3.4624388641587684E-3</c:v>
                      </c:pt>
                      <c:pt idx="1543">
                        <c:v>3.1888602747792969E-3</c:v>
                      </c:pt>
                      <c:pt idx="1544">
                        <c:v>3.7232365393877202E-3</c:v>
                      </c:pt>
                      <c:pt idx="1545">
                        <c:v>4.0480120263105138E-3</c:v>
                      </c:pt>
                      <c:pt idx="1546">
                        <c:v>4.1063162543842841E-3</c:v>
                      </c:pt>
                      <c:pt idx="1547">
                        <c:v>3.9289880987169517E-3</c:v>
                      </c:pt>
                      <c:pt idx="1548">
                        <c:v>4.2148977992946673E-3</c:v>
                      </c:pt>
                      <c:pt idx="1549">
                        <c:v>4.4188368302800242E-3</c:v>
                      </c:pt>
                      <c:pt idx="1550">
                        <c:v>4.5869691788802715E-3</c:v>
                      </c:pt>
                      <c:pt idx="1551">
                        <c:v>4.3191921598161719E-3</c:v>
                      </c:pt>
                      <c:pt idx="1552">
                        <c:v>4.1142506896855299E-3</c:v>
                      </c:pt>
                      <c:pt idx="1553">
                        <c:v>4.1756990995803073E-3</c:v>
                      </c:pt>
                      <c:pt idx="1554">
                        <c:v>4.7850859249406116E-3</c:v>
                      </c:pt>
                      <c:pt idx="1555">
                        <c:v>4.9706666331287268E-3</c:v>
                      </c:pt>
                      <c:pt idx="1556">
                        <c:v>4.3985106195665764E-3</c:v>
                      </c:pt>
                      <c:pt idx="1557">
                        <c:v>4.2217003291403505E-3</c:v>
                      </c:pt>
                      <c:pt idx="1558">
                        <c:v>4.3340881835728703E-3</c:v>
                      </c:pt>
                      <c:pt idx="1559">
                        <c:v>4.6180632875713083E-3</c:v>
                      </c:pt>
                      <c:pt idx="1560">
                        <c:v>4.083311940566825E-3</c:v>
                      </c:pt>
                      <c:pt idx="1561">
                        <c:v>3.8911358486294696E-3</c:v>
                      </c:pt>
                      <c:pt idx="1562">
                        <c:v>3.9595791383166268E-3</c:v>
                      </c:pt>
                      <c:pt idx="1563">
                        <c:v>4.6140498319527292E-3</c:v>
                      </c:pt>
                      <c:pt idx="1564">
                        <c:v>4.4458804929781168E-3</c:v>
                      </c:pt>
                      <c:pt idx="1565">
                        <c:v>4.454051666675298E-3</c:v>
                      </c:pt>
                      <c:pt idx="1566">
                        <c:v>4.4235161126371693E-3</c:v>
                      </c:pt>
                      <c:pt idx="1567">
                        <c:v>4.808108733945252E-3</c:v>
                      </c:pt>
                      <c:pt idx="1568">
                        <c:v>4.8145228648601062E-3</c:v>
                      </c:pt>
                      <c:pt idx="1569">
                        <c:v>4.7961201536136271E-3</c:v>
                      </c:pt>
                      <c:pt idx="1570">
                        <c:v>4.287953788665113E-3</c:v>
                      </c:pt>
                      <c:pt idx="1571">
                        <c:v>4.5991686043457764E-3</c:v>
                      </c:pt>
                      <c:pt idx="1572">
                        <c:v>4.3840510822273828E-3</c:v>
                      </c:pt>
                      <c:pt idx="1573">
                        <c:v>4.5217588479125959E-3</c:v>
                      </c:pt>
                      <c:pt idx="1574">
                        <c:v>4.5330631063184735E-3</c:v>
                      </c:pt>
                      <c:pt idx="1575">
                        <c:v>4.3255138147951138E-3</c:v>
                      </c:pt>
                      <c:pt idx="1576">
                        <c:v>3.9179205787070086E-3</c:v>
                      </c:pt>
                      <c:pt idx="1577">
                        <c:v>4.0667476509262763E-3</c:v>
                      </c:pt>
                      <c:pt idx="1578">
                        <c:v>4.2701577195582161E-3</c:v>
                      </c:pt>
                      <c:pt idx="1579">
                        <c:v>4.0094532600726636E-3</c:v>
                      </c:pt>
                      <c:pt idx="1580">
                        <c:v>3.5850208958624783E-3</c:v>
                      </c:pt>
                      <c:pt idx="1581">
                        <c:v>3.4731993640614834E-3</c:v>
                      </c:pt>
                      <c:pt idx="1582">
                        <c:v>3.4646482992195769E-3</c:v>
                      </c:pt>
                      <c:pt idx="1583">
                        <c:v>3.7657495766451653E-3</c:v>
                      </c:pt>
                      <c:pt idx="1584">
                        <c:v>3.7626460842359599E-3</c:v>
                      </c:pt>
                      <c:pt idx="1585">
                        <c:v>3.3174225403065616E-3</c:v>
                      </c:pt>
                      <c:pt idx="1586">
                        <c:v>3.9922120465812391E-3</c:v>
                      </c:pt>
                      <c:pt idx="1587">
                        <c:v>4.0938689934105349E-3</c:v>
                      </c:pt>
                      <c:pt idx="1588">
                        <c:v>4.4497533851741095E-3</c:v>
                      </c:pt>
                      <c:pt idx="1589">
                        <c:v>4.8839020110186928E-3</c:v>
                      </c:pt>
                      <c:pt idx="1590">
                        <c:v>5.1531364508327644E-3</c:v>
                      </c:pt>
                      <c:pt idx="1591">
                        <c:v>5.4608223847990274E-3</c:v>
                      </c:pt>
                      <c:pt idx="1592">
                        <c:v>5.773675874064051E-3</c:v>
                      </c:pt>
                      <c:pt idx="1593">
                        <c:v>5.0768327065930903E-3</c:v>
                      </c:pt>
                      <c:pt idx="1594">
                        <c:v>4.6254058768827174E-3</c:v>
                      </c:pt>
                      <c:pt idx="1595">
                        <c:v>4.1042632886070379E-3</c:v>
                      </c:pt>
                      <c:pt idx="1596">
                        <c:v>3.6336025739382096E-3</c:v>
                      </c:pt>
                      <c:pt idx="1597">
                        <c:v>3.1137698148187877E-3</c:v>
                      </c:pt>
                      <c:pt idx="1598">
                        <c:v>2.8328331001706737E-3</c:v>
                      </c:pt>
                      <c:pt idx="1599">
                        <c:v>3.0130472448459461E-3</c:v>
                      </c:pt>
                      <c:pt idx="1600">
                        <c:v>3.3792134810679561E-3</c:v>
                      </c:pt>
                      <c:pt idx="1601">
                        <c:v>3.4995265232081307E-3</c:v>
                      </c:pt>
                      <c:pt idx="1602">
                        <c:v>3.5480312613051829E-3</c:v>
                      </c:pt>
                      <c:pt idx="1603">
                        <c:v>3.6238175102074935E-3</c:v>
                      </c:pt>
                      <c:pt idx="1604">
                        <c:v>3.4745654185867753E-3</c:v>
                      </c:pt>
                      <c:pt idx="1605">
                        <c:v>3.4300726564933273E-3</c:v>
                      </c:pt>
                      <c:pt idx="1606">
                        <c:v>2.9273653309935688E-3</c:v>
                      </c:pt>
                      <c:pt idx="1607">
                        <c:v>3.1834219499401865E-3</c:v>
                      </c:pt>
                      <c:pt idx="1608">
                        <c:v>3.415658617314602E-3</c:v>
                      </c:pt>
                      <c:pt idx="1609">
                        <c:v>3.5651663124221813E-3</c:v>
                      </c:pt>
                      <c:pt idx="1610">
                        <c:v>3.6355678725282104E-3</c:v>
                      </c:pt>
                      <c:pt idx="1611">
                        <c:v>3.5817997740627931E-3</c:v>
                      </c:pt>
                      <c:pt idx="1612">
                        <c:v>3.4640050366093731E-3</c:v>
                      </c:pt>
                      <c:pt idx="1613">
                        <c:v>3.7327356675245964E-3</c:v>
                      </c:pt>
                      <c:pt idx="1614">
                        <c:v>3.4788252300986234E-3</c:v>
                      </c:pt>
                      <c:pt idx="1615">
                        <c:v>3.6398520976871395E-3</c:v>
                      </c:pt>
                      <c:pt idx="1616">
                        <c:v>3.5637063023460031E-3</c:v>
                      </c:pt>
                      <c:pt idx="1617">
                        <c:v>3.3170371006056801E-3</c:v>
                      </c:pt>
                      <c:pt idx="1618">
                        <c:v>4.1809739269647248E-3</c:v>
                      </c:pt>
                      <c:pt idx="1619">
                        <c:v>3.9864082568434036E-3</c:v>
                      </c:pt>
                      <c:pt idx="1620">
                        <c:v>3.3759546290864188E-3</c:v>
                      </c:pt>
                      <c:pt idx="1621">
                        <c:v>2.9411076249738293E-3</c:v>
                      </c:pt>
                      <c:pt idx="1622">
                        <c:v>2.6215148594032857E-3</c:v>
                      </c:pt>
                      <c:pt idx="1623">
                        <c:v>2.5547734968406522E-3</c:v>
                      </c:pt>
                      <c:pt idx="1624">
                        <c:v>2.6488821878770702E-3</c:v>
                      </c:pt>
                      <c:pt idx="1625">
                        <c:v>2.2885193714891508E-3</c:v>
                      </c:pt>
                      <c:pt idx="1626">
                        <c:v>2.4831035367976545E-3</c:v>
                      </c:pt>
                      <c:pt idx="1627">
                        <c:v>3.1195861812839064E-3</c:v>
                      </c:pt>
                      <c:pt idx="1628">
                        <c:v>3.2479734823404249E-3</c:v>
                      </c:pt>
                      <c:pt idx="1629">
                        <c:v>3.2571023368299099E-3</c:v>
                      </c:pt>
                      <c:pt idx="1630">
                        <c:v>3.381844606396523E-3</c:v>
                      </c:pt>
                      <c:pt idx="1631">
                        <c:v>3.5928924475273042E-3</c:v>
                      </c:pt>
                      <c:pt idx="1632">
                        <c:v>3.8052996849159909E-3</c:v>
                      </c:pt>
                      <c:pt idx="1633">
                        <c:v>3.5193670503061692E-3</c:v>
                      </c:pt>
                      <c:pt idx="1634">
                        <c:v>3.3578796525568113E-3</c:v>
                      </c:pt>
                      <c:pt idx="1635">
                        <c:v>3.6094541478416484E-3</c:v>
                      </c:pt>
                      <c:pt idx="1636">
                        <c:v>3.8901260114093108E-3</c:v>
                      </c:pt>
                      <c:pt idx="1637">
                        <c:v>3.8712239301089066E-3</c:v>
                      </c:pt>
                      <c:pt idx="1638">
                        <c:v>3.4467279424548144E-3</c:v>
                      </c:pt>
                      <c:pt idx="1639">
                        <c:v>3.3524061868620545E-3</c:v>
                      </c:pt>
                      <c:pt idx="1640">
                        <c:v>3.6157336337938142E-3</c:v>
                      </c:pt>
                      <c:pt idx="1641">
                        <c:v>3.8358130447295E-3</c:v>
                      </c:pt>
                      <c:pt idx="1642">
                        <c:v>3.6825889267094914E-3</c:v>
                      </c:pt>
                      <c:pt idx="1643">
                        <c:v>3.6901560475932952E-3</c:v>
                      </c:pt>
                      <c:pt idx="1644">
                        <c:v>3.5675155710980884E-3</c:v>
                      </c:pt>
                      <c:pt idx="1645">
                        <c:v>3.8518076826048321E-3</c:v>
                      </c:pt>
                      <c:pt idx="1646">
                        <c:v>3.3951666897239999E-3</c:v>
                      </c:pt>
                      <c:pt idx="1647">
                        <c:v>3.826683820336272E-3</c:v>
                      </c:pt>
                      <c:pt idx="1648">
                        <c:v>4.0086838602858763E-3</c:v>
                      </c:pt>
                      <c:pt idx="1649">
                        <c:v>4.6376903802092615E-3</c:v>
                      </c:pt>
                      <c:pt idx="1650">
                        <c:v>4.4752064617745169E-3</c:v>
                      </c:pt>
                      <c:pt idx="1651">
                        <c:v>4.4349535363907601E-3</c:v>
                      </c:pt>
                      <c:pt idx="1652">
                        <c:v>4.3339513191877205E-3</c:v>
                      </c:pt>
                      <c:pt idx="1653">
                        <c:v>4.2398958942903879E-3</c:v>
                      </c:pt>
                      <c:pt idx="1654">
                        <c:v>4.0107590202877403E-3</c:v>
                      </c:pt>
                      <c:pt idx="1655">
                        <c:v>4.0037049558963762E-3</c:v>
                      </c:pt>
                      <c:pt idx="1656">
                        <c:v>3.3554279305439139E-3</c:v>
                      </c:pt>
                      <c:pt idx="1657">
                        <c:v>3.1845634728930837E-3</c:v>
                      </c:pt>
                      <c:pt idx="1658">
                        <c:v>3.060888745530638E-3</c:v>
                      </c:pt>
                      <c:pt idx="1659">
                        <c:v>2.9464534738770278E-3</c:v>
                      </c:pt>
                      <c:pt idx="1660">
                        <c:v>3.3157609326900954E-3</c:v>
                      </c:pt>
                      <c:pt idx="1661">
                        <c:v>3.1252971251820847E-3</c:v>
                      </c:pt>
                      <c:pt idx="1662">
                        <c:v>2.7861749215619108E-3</c:v>
                      </c:pt>
                      <c:pt idx="1663">
                        <c:v>2.5931310354419574E-3</c:v>
                      </c:pt>
                      <c:pt idx="1664">
                        <c:v>2.7683455611180858E-3</c:v>
                      </c:pt>
                      <c:pt idx="1665">
                        <c:v>2.7903947834694454E-3</c:v>
                      </c:pt>
                      <c:pt idx="1666">
                        <c:v>2.8511263199090336E-3</c:v>
                      </c:pt>
                      <c:pt idx="1667">
                        <c:v>2.5774589536310859E-3</c:v>
                      </c:pt>
                      <c:pt idx="1668">
                        <c:v>2.3500820816407153E-3</c:v>
                      </c:pt>
                      <c:pt idx="1669">
                        <c:v>2.2470121025106845E-3</c:v>
                      </c:pt>
                      <c:pt idx="1670">
                        <c:v>2.3507959958659558E-3</c:v>
                      </c:pt>
                      <c:pt idx="1671">
                        <c:v>2.8423252001364206E-3</c:v>
                      </c:pt>
                      <c:pt idx="1672">
                        <c:v>2.7977059309626444E-3</c:v>
                      </c:pt>
                      <c:pt idx="1673">
                        <c:v>2.7718467000517125E-3</c:v>
                      </c:pt>
                      <c:pt idx="1674">
                        <c:v>3.012241964396025E-3</c:v>
                      </c:pt>
                      <c:pt idx="1675">
                        <c:v>3.0122730363104913E-3</c:v>
                      </c:pt>
                      <c:pt idx="1676">
                        <c:v>2.9154270575710789E-3</c:v>
                      </c:pt>
                      <c:pt idx="1677">
                        <c:v>3.2208887603267875E-3</c:v>
                      </c:pt>
                      <c:pt idx="1678">
                        <c:v>2.8428967014203564E-3</c:v>
                      </c:pt>
                      <c:pt idx="1679">
                        <c:v>2.720329465866392E-3</c:v>
                      </c:pt>
                      <c:pt idx="1680">
                        <c:v>2.8091059944381274E-3</c:v>
                      </c:pt>
                      <c:pt idx="1681">
                        <c:v>2.5627904206767314E-3</c:v>
                      </c:pt>
                      <c:pt idx="1682">
                        <c:v>3.0666677517176481E-3</c:v>
                      </c:pt>
                      <c:pt idx="1683">
                        <c:v>3.2824004237617284E-3</c:v>
                      </c:pt>
                      <c:pt idx="1684">
                        <c:v>2.9995317018605416E-3</c:v>
                      </c:pt>
                      <c:pt idx="1685">
                        <c:v>2.8263190952450353E-3</c:v>
                      </c:pt>
                      <c:pt idx="1686">
                        <c:v>3.2096725390118983E-3</c:v>
                      </c:pt>
                      <c:pt idx="1687">
                        <c:v>3.4936483828178233E-3</c:v>
                      </c:pt>
                      <c:pt idx="1688">
                        <c:v>3.5329332701044534E-3</c:v>
                      </c:pt>
                      <c:pt idx="1689">
                        <c:v>3.2542363226241264E-3</c:v>
                      </c:pt>
                      <c:pt idx="1690">
                        <c:v>3.4866790263837545E-3</c:v>
                      </c:pt>
                      <c:pt idx="1691">
                        <c:v>3.3039647023051662E-3</c:v>
                      </c:pt>
                      <c:pt idx="1692">
                        <c:v>3.406158379466495E-3</c:v>
                      </c:pt>
                      <c:pt idx="1693">
                        <c:v>3.3184053745534334E-3</c:v>
                      </c:pt>
                      <c:pt idx="1694">
                        <c:v>2.9611985769063169E-3</c:v>
                      </c:pt>
                      <c:pt idx="1695">
                        <c:v>2.9402246647377418E-3</c:v>
                      </c:pt>
                      <c:pt idx="1696">
                        <c:v>3.1575323869222748E-3</c:v>
                      </c:pt>
                      <c:pt idx="1697">
                        <c:v>3.0427290610437353E-3</c:v>
                      </c:pt>
                      <c:pt idx="1698">
                        <c:v>3.3549267109712708E-3</c:v>
                      </c:pt>
                      <c:pt idx="1699">
                        <c:v>3.3016668602496254E-3</c:v>
                      </c:pt>
                      <c:pt idx="1700">
                        <c:v>3.006630524604887E-3</c:v>
                      </c:pt>
                      <c:pt idx="1701">
                        <c:v>3.1379393254287367E-3</c:v>
                      </c:pt>
                      <c:pt idx="1702">
                        <c:v>3.5148764188582841E-3</c:v>
                      </c:pt>
                      <c:pt idx="1703">
                        <c:v>3.1814011657886384E-3</c:v>
                      </c:pt>
                      <c:pt idx="1704">
                        <c:v>2.745337178359447E-3</c:v>
                      </c:pt>
                      <c:pt idx="1705">
                        <c:v>3.0611850384292998E-3</c:v>
                      </c:pt>
                      <c:pt idx="1706">
                        <c:v>3.0982360770080409E-3</c:v>
                      </c:pt>
                      <c:pt idx="1707">
                        <c:v>3.2078481737482269E-3</c:v>
                      </c:pt>
                      <c:pt idx="1708">
                        <c:v>3.2577296935791368E-3</c:v>
                      </c:pt>
                      <c:pt idx="1709">
                        <c:v>3.2371552774537009E-3</c:v>
                      </c:pt>
                      <c:pt idx="1710">
                        <c:v>3.4963963977293826E-3</c:v>
                      </c:pt>
                      <c:pt idx="1711">
                        <c:v>3.9653274424929141E-3</c:v>
                      </c:pt>
                      <c:pt idx="1712">
                        <c:v>3.4947066774283996E-3</c:v>
                      </c:pt>
                      <c:pt idx="1713">
                        <c:v>3.3587637225041297E-3</c:v>
                      </c:pt>
                      <c:pt idx="1714">
                        <c:v>3.4162811653151619E-3</c:v>
                      </c:pt>
                      <c:pt idx="1715">
                        <c:v>3.3707153124613912E-3</c:v>
                      </c:pt>
                      <c:pt idx="1716">
                        <c:v>3.3046745475892262E-3</c:v>
                      </c:pt>
                      <c:pt idx="1717">
                        <c:v>3.2966642820205323E-3</c:v>
                      </c:pt>
                      <c:pt idx="1718">
                        <c:v>2.8546211704790175E-3</c:v>
                      </c:pt>
                      <c:pt idx="1719">
                        <c:v>3.1599966856624565E-3</c:v>
                      </c:pt>
                      <c:pt idx="1720">
                        <c:v>2.973482710329118E-3</c:v>
                      </c:pt>
                      <c:pt idx="1721">
                        <c:v>3.1229974336078265E-3</c:v>
                      </c:pt>
                      <c:pt idx="1722">
                        <c:v>2.8767114521459224E-3</c:v>
                      </c:pt>
                      <c:pt idx="1723">
                        <c:v>2.6889897410895735E-3</c:v>
                      </c:pt>
                      <c:pt idx="1724">
                        <c:v>2.617925683378671E-3</c:v>
                      </c:pt>
                      <c:pt idx="1725">
                        <c:v>2.9018760038262842E-3</c:v>
                      </c:pt>
                      <c:pt idx="1726">
                        <c:v>2.7024690335081007E-3</c:v>
                      </c:pt>
                      <c:pt idx="1727">
                        <c:v>3.0234518973472724E-3</c:v>
                      </c:pt>
                      <c:pt idx="1728">
                        <c:v>2.8084679104803346E-3</c:v>
                      </c:pt>
                      <c:pt idx="1729">
                        <c:v>3.2273839001614999E-3</c:v>
                      </c:pt>
                      <c:pt idx="1730">
                        <c:v>3.6748401830875568E-3</c:v>
                      </c:pt>
                      <c:pt idx="1731">
                        <c:v>3.5237622465881927E-3</c:v>
                      </c:pt>
                      <c:pt idx="1732">
                        <c:v>3.6760338624683081E-3</c:v>
                      </c:pt>
                      <c:pt idx="1733">
                        <c:v>3.8331053493259981E-3</c:v>
                      </c:pt>
                      <c:pt idx="1734">
                        <c:v>3.9573486187424308E-3</c:v>
                      </c:pt>
                      <c:pt idx="1735">
                        <c:v>4.3220145253802054E-3</c:v>
                      </c:pt>
                      <c:pt idx="1736">
                        <c:v>4.1375139361235422E-3</c:v>
                      </c:pt>
                      <c:pt idx="1737">
                        <c:v>3.5310574882204153E-3</c:v>
                      </c:pt>
                      <c:pt idx="1738">
                        <c:v>3.7123354760624189E-3</c:v>
                      </c:pt>
                      <c:pt idx="1739">
                        <c:v>3.6720788516412255E-3</c:v>
                      </c:pt>
                      <c:pt idx="1740">
                        <c:v>3.7398785088144362E-3</c:v>
                      </c:pt>
                      <c:pt idx="1741">
                        <c:v>3.603243094082058E-3</c:v>
                      </c:pt>
                      <c:pt idx="1742">
                        <c:v>3.6369901524225365E-3</c:v>
                      </c:pt>
                      <c:pt idx="1743">
                        <c:v>3.8710093859375913E-3</c:v>
                      </c:pt>
                      <c:pt idx="1744">
                        <c:v>3.9423638180872576E-3</c:v>
                      </c:pt>
                      <c:pt idx="1745">
                        <c:v>3.9138738317515019E-3</c:v>
                      </c:pt>
                      <c:pt idx="1746">
                        <c:v>3.6088060764827776E-3</c:v>
                      </c:pt>
                      <c:pt idx="1747">
                        <c:v>3.3935864609311362E-3</c:v>
                      </c:pt>
                      <c:pt idx="1748">
                        <c:v>3.5883004624536604E-3</c:v>
                      </c:pt>
                      <c:pt idx="1749">
                        <c:v>3.3155693225508857E-3</c:v>
                      </c:pt>
                      <c:pt idx="1750">
                        <c:v>2.9047176043849867E-3</c:v>
                      </c:pt>
                      <c:pt idx="1751">
                        <c:v>2.9634812529083679E-3</c:v>
                      </c:pt>
                      <c:pt idx="1752">
                        <c:v>3.087252525147906E-3</c:v>
                      </c:pt>
                      <c:pt idx="1753">
                        <c:v>3.6070812153261474E-3</c:v>
                      </c:pt>
                      <c:pt idx="1754">
                        <c:v>3.7188605781003667E-3</c:v>
                      </c:pt>
                      <c:pt idx="1755">
                        <c:v>3.584937297616414E-3</c:v>
                      </c:pt>
                      <c:pt idx="1756">
                        <c:v>3.5619318740877249E-3</c:v>
                      </c:pt>
                      <c:pt idx="1757">
                        <c:v>3.6699974032757192E-3</c:v>
                      </c:pt>
                      <c:pt idx="1758">
                        <c:v>3.6699807576072549E-3</c:v>
                      </c:pt>
                      <c:pt idx="1759">
                        <c:v>3.3514792080804731E-3</c:v>
                      </c:pt>
                      <c:pt idx="1760">
                        <c:v>2.8337852324068231E-3</c:v>
                      </c:pt>
                      <c:pt idx="1761">
                        <c:v>2.6386055220710466E-3</c:v>
                      </c:pt>
                      <c:pt idx="1762">
                        <c:v>2.6278635173555137E-3</c:v>
                      </c:pt>
                      <c:pt idx="1763">
                        <c:v>2.9048914591445012E-3</c:v>
                      </c:pt>
                      <c:pt idx="1764">
                        <c:v>2.8881481360920262E-3</c:v>
                      </c:pt>
                      <c:pt idx="1765">
                        <c:v>2.9144838030247767E-3</c:v>
                      </c:pt>
                      <c:pt idx="1766">
                        <c:v>3.030697571877846E-3</c:v>
                      </c:pt>
                      <c:pt idx="1767">
                        <c:v>3.2850600316785563E-3</c:v>
                      </c:pt>
                      <c:pt idx="1768">
                        <c:v>3.4072355391679978E-3</c:v>
                      </c:pt>
                      <c:pt idx="1769">
                        <c:v>3.343759316950543E-3</c:v>
                      </c:pt>
                      <c:pt idx="1770">
                        <c:v>2.9623671028325008E-3</c:v>
                      </c:pt>
                      <c:pt idx="1771">
                        <c:v>3.1389217897718653E-3</c:v>
                      </c:pt>
                      <c:pt idx="1772">
                        <c:v>3.1813889589650977E-3</c:v>
                      </c:pt>
                      <c:pt idx="1773">
                        <c:v>3.3372449421211611E-3</c:v>
                      </c:pt>
                      <c:pt idx="1774">
                        <c:v>3.1877642499868685E-3</c:v>
                      </c:pt>
                      <c:pt idx="1775">
                        <c:v>3.4287136301391647E-3</c:v>
                      </c:pt>
                      <c:pt idx="1776">
                        <c:v>3.415716692202355E-3</c:v>
                      </c:pt>
                      <c:pt idx="1777">
                        <c:v>3.7652797988907325E-3</c:v>
                      </c:pt>
                      <c:pt idx="1778">
                        <c:v>3.7710983847783126E-3</c:v>
                      </c:pt>
                      <c:pt idx="1779">
                        <c:v>3.6420478463094329E-3</c:v>
                      </c:pt>
                      <c:pt idx="1780">
                        <c:v>3.058900512908531E-3</c:v>
                      </c:pt>
                      <c:pt idx="1781">
                        <c:v>3.2876549064402459E-3</c:v>
                      </c:pt>
                      <c:pt idx="1782">
                        <c:v>3.1010343988287369E-3</c:v>
                      </c:pt>
                      <c:pt idx="1783">
                        <c:v>3.2033105645248991E-3</c:v>
                      </c:pt>
                      <c:pt idx="1784">
                        <c:v>3.4078928581204597E-3</c:v>
                      </c:pt>
                      <c:pt idx="1785">
                        <c:v>3.5073755107445938E-3</c:v>
                      </c:pt>
                      <c:pt idx="1786">
                        <c:v>3.1478860370954269E-3</c:v>
                      </c:pt>
                      <c:pt idx="1787">
                        <c:v>3.2080442227323605E-3</c:v>
                      </c:pt>
                      <c:pt idx="1788">
                        <c:v>3.0701611226726577E-3</c:v>
                      </c:pt>
                      <c:pt idx="1789">
                        <c:v>2.7900008359824603E-3</c:v>
                      </c:pt>
                      <c:pt idx="1790">
                        <c:v>2.6452685982053747E-3</c:v>
                      </c:pt>
                      <c:pt idx="1791">
                        <c:v>1.9857620350032515E-3</c:v>
                      </c:pt>
                      <c:pt idx="1792">
                        <c:v>1.4577691992989582E-3</c:v>
                      </c:pt>
                      <c:pt idx="1793">
                        <c:v>2.0807758805003762E-3</c:v>
                      </c:pt>
                      <c:pt idx="1794">
                        <c:v>2.2811993463061043E-3</c:v>
                      </c:pt>
                      <c:pt idx="1795">
                        <c:v>2.2849361139244346E-3</c:v>
                      </c:pt>
                      <c:pt idx="1796">
                        <c:v>2.6703621283669563E-3</c:v>
                      </c:pt>
                      <c:pt idx="1797">
                        <c:v>2.5107749261487175E-3</c:v>
                      </c:pt>
                      <c:pt idx="1798">
                        <c:v>2.589804860979076E-3</c:v>
                      </c:pt>
                      <c:pt idx="1799">
                        <c:v>2.971478941749778E-3</c:v>
                      </c:pt>
                      <c:pt idx="1800">
                        <c:v>2.936941399109124E-3</c:v>
                      </c:pt>
                      <c:pt idx="1801">
                        <c:v>2.7375965726198727E-3</c:v>
                      </c:pt>
                      <c:pt idx="1802">
                        <c:v>2.5193082356109293E-3</c:v>
                      </c:pt>
                      <c:pt idx="1803">
                        <c:v>2.3450880111977259E-3</c:v>
                      </c:pt>
                      <c:pt idx="1804">
                        <c:v>2.3703117474770715E-3</c:v>
                      </c:pt>
                      <c:pt idx="1805">
                        <c:v>2.6015422766687652E-3</c:v>
                      </c:pt>
                      <c:pt idx="1806">
                        <c:v>2.6639058284253269E-3</c:v>
                      </c:pt>
                      <c:pt idx="1807">
                        <c:v>2.716140675873324E-3</c:v>
                      </c:pt>
                      <c:pt idx="1808">
                        <c:v>3.0267481096069178E-3</c:v>
                      </c:pt>
                      <c:pt idx="1809">
                        <c:v>3.4620242020621389E-3</c:v>
                      </c:pt>
                      <c:pt idx="1810">
                        <c:v>3.2728221362237119E-3</c:v>
                      </c:pt>
                      <c:pt idx="1811">
                        <c:v>3.4276423888975607E-3</c:v>
                      </c:pt>
                      <c:pt idx="1812">
                        <c:v>3.1894528605766206E-3</c:v>
                      </c:pt>
                      <c:pt idx="1813">
                        <c:v>3.1196113347384739E-3</c:v>
                      </c:pt>
                      <c:pt idx="1814">
                        <c:v>3.1940270902705696E-3</c:v>
                      </c:pt>
                      <c:pt idx="1815">
                        <c:v>3.229014065959756E-3</c:v>
                      </c:pt>
                      <c:pt idx="1816">
                        <c:v>2.8878581315570063E-3</c:v>
                      </c:pt>
                      <c:pt idx="1817">
                        <c:v>3.0997057045815536E-3</c:v>
                      </c:pt>
                      <c:pt idx="1818">
                        <c:v>3.219147623405437E-3</c:v>
                      </c:pt>
                      <c:pt idx="1819">
                        <c:v>3.2390088651131198E-3</c:v>
                      </c:pt>
                      <c:pt idx="1820">
                        <c:v>3.0303010350646552E-3</c:v>
                      </c:pt>
                      <c:pt idx="1821">
                        <c:v>2.581660320351438E-3</c:v>
                      </c:pt>
                      <c:pt idx="1822">
                        <c:v>2.6219953643662843E-3</c:v>
                      </c:pt>
                      <c:pt idx="1823">
                        <c:v>2.8026970421756851E-3</c:v>
                      </c:pt>
                      <c:pt idx="1824">
                        <c:v>2.8026419265178813E-3</c:v>
                      </c:pt>
                      <c:pt idx="1825">
                        <c:v>2.7128625888971172E-3</c:v>
                      </c:pt>
                      <c:pt idx="1826">
                        <c:v>2.7166600207294057E-3</c:v>
                      </c:pt>
                      <c:pt idx="1827">
                        <c:v>2.9102284303578522E-3</c:v>
                      </c:pt>
                      <c:pt idx="1828">
                        <c:v>2.9752708250259116E-3</c:v>
                      </c:pt>
                      <c:pt idx="1829">
                        <c:v>2.9021401150992488E-3</c:v>
                      </c:pt>
                      <c:pt idx="1830">
                        <c:v>2.9692691367852256E-3</c:v>
                      </c:pt>
                      <c:pt idx="1831">
                        <c:v>2.8746374018552893E-3</c:v>
                      </c:pt>
                      <c:pt idx="1832">
                        <c:v>2.9219636266250796E-3</c:v>
                      </c:pt>
                      <c:pt idx="1833">
                        <c:v>2.788646618376966E-3</c:v>
                      </c:pt>
                      <c:pt idx="1834">
                        <c:v>2.9899456463439084E-3</c:v>
                      </c:pt>
                      <c:pt idx="1835">
                        <c:v>3.2840668401268622E-3</c:v>
                      </c:pt>
                      <c:pt idx="1836">
                        <c:v>3.5103624834745498E-3</c:v>
                      </c:pt>
                      <c:pt idx="1837">
                        <c:v>3.3808366186950829E-3</c:v>
                      </c:pt>
                      <c:pt idx="1838">
                        <c:v>3.5028756317031181E-3</c:v>
                      </c:pt>
                      <c:pt idx="1839">
                        <c:v>3.6546045987913022E-3</c:v>
                      </c:pt>
                      <c:pt idx="1840">
                        <c:v>3.8056621905847654E-3</c:v>
                      </c:pt>
                      <c:pt idx="1841">
                        <c:v>3.3006499948583378E-3</c:v>
                      </c:pt>
                      <c:pt idx="1842">
                        <c:v>3.4353966810756502E-3</c:v>
                      </c:pt>
                      <c:pt idx="1843">
                        <c:v>3.1784160425774003E-3</c:v>
                      </c:pt>
                      <c:pt idx="1844">
                        <c:v>3.2983854441397259E-3</c:v>
                      </c:pt>
                      <c:pt idx="1845">
                        <c:v>3.4232919509685185E-3</c:v>
                      </c:pt>
                      <c:pt idx="1846">
                        <c:v>3.5066871198776652E-3</c:v>
                      </c:pt>
                      <c:pt idx="1847">
                        <c:v>3.6572279561412529E-3</c:v>
                      </c:pt>
                      <c:pt idx="1848">
                        <c:v>3.8458263390700469E-3</c:v>
                      </c:pt>
                      <c:pt idx="1849">
                        <c:v>3.7348922063500634E-3</c:v>
                      </c:pt>
                      <c:pt idx="1850">
                        <c:v>4.1583136236288589E-3</c:v>
                      </c:pt>
                      <c:pt idx="1851">
                        <c:v>3.6942593898215805E-3</c:v>
                      </c:pt>
                      <c:pt idx="1852">
                        <c:v>3.4935928972562756E-3</c:v>
                      </c:pt>
                      <c:pt idx="1853">
                        <c:v>3.5182366244655813E-3</c:v>
                      </c:pt>
                      <c:pt idx="1854">
                        <c:v>3.5774215933529778E-3</c:v>
                      </c:pt>
                      <c:pt idx="1855">
                        <c:v>3.6215699750610894E-3</c:v>
                      </c:pt>
                      <c:pt idx="1856">
                        <c:v>3.4670833755640102E-3</c:v>
                      </c:pt>
                      <c:pt idx="1857">
                        <c:v>2.8754615473961364E-3</c:v>
                      </c:pt>
                      <c:pt idx="1858">
                        <c:v>3.4363946813760122E-3</c:v>
                      </c:pt>
                      <c:pt idx="1859">
                        <c:v>3.5783777945303072E-3</c:v>
                      </c:pt>
                      <c:pt idx="1860">
                        <c:v>3.4671425601629944E-3</c:v>
                      </c:pt>
                      <c:pt idx="1861">
                        <c:v>3.2429006224000386E-3</c:v>
                      </c:pt>
                      <c:pt idx="1862">
                        <c:v>3.2277967127394111E-3</c:v>
                      </c:pt>
                      <c:pt idx="1863">
                        <c:v>3.430621223745157E-3</c:v>
                      </c:pt>
                      <c:pt idx="1864">
                        <c:v>3.7945132917512206E-3</c:v>
                      </c:pt>
                      <c:pt idx="1865">
                        <c:v>3.6636938735802168E-3</c:v>
                      </c:pt>
                      <c:pt idx="1866">
                        <c:v>3.5904895528085681E-3</c:v>
                      </c:pt>
                      <c:pt idx="1867">
                        <c:v>3.0521923085174772E-3</c:v>
                      </c:pt>
                      <c:pt idx="1868">
                        <c:v>3.7851621251118032E-3</c:v>
                      </c:pt>
                      <c:pt idx="1869">
                        <c:v>3.9583843492246445E-3</c:v>
                      </c:pt>
                      <c:pt idx="1870">
                        <c:v>3.5765393729243772E-3</c:v>
                      </c:pt>
                      <c:pt idx="1871">
                        <c:v>3.6744917337610404E-3</c:v>
                      </c:pt>
                      <c:pt idx="1872">
                        <c:v>3.4094412751913697E-3</c:v>
                      </c:pt>
                      <c:pt idx="1873">
                        <c:v>3.1756395450775799E-3</c:v>
                      </c:pt>
                      <c:pt idx="1874">
                        <c:v>3.4487176546918958E-3</c:v>
                      </c:pt>
                      <c:pt idx="1875">
                        <c:v>2.8345039553807311E-3</c:v>
                      </c:pt>
                      <c:pt idx="1876">
                        <c:v>2.4339784701225046E-3</c:v>
                      </c:pt>
                      <c:pt idx="1877">
                        <c:v>2.7473842256767939E-3</c:v>
                      </c:pt>
                      <c:pt idx="1878">
                        <c:v>2.3780105540936133E-3</c:v>
                      </c:pt>
                      <c:pt idx="1879">
                        <c:v>2.6651324292392632E-3</c:v>
                      </c:pt>
                      <c:pt idx="1880">
                        <c:v>2.6742154156645355E-3</c:v>
                      </c:pt>
                      <c:pt idx="1881">
                        <c:v>2.6328231867503438E-3</c:v>
                      </c:pt>
                      <c:pt idx="1882">
                        <c:v>2.7220443396219433E-3</c:v>
                      </c:pt>
                      <c:pt idx="1883">
                        <c:v>2.8778947742218518E-3</c:v>
                      </c:pt>
                      <c:pt idx="1884">
                        <c:v>2.7590428518690867E-3</c:v>
                      </c:pt>
                      <c:pt idx="1885">
                        <c:v>2.7671111923255332E-3</c:v>
                      </c:pt>
                      <c:pt idx="1886">
                        <c:v>2.7069311823677239E-3</c:v>
                      </c:pt>
                      <c:pt idx="1887">
                        <c:v>2.6725852498662795E-3</c:v>
                      </c:pt>
                      <c:pt idx="1888">
                        <c:v>2.6450999220982716E-3</c:v>
                      </c:pt>
                      <c:pt idx="1889">
                        <c:v>2.7189748783571538E-3</c:v>
                      </c:pt>
                      <c:pt idx="1890">
                        <c:v>2.8544787575377133E-3</c:v>
                      </c:pt>
                      <c:pt idx="1891">
                        <c:v>3.0122304973799717E-3</c:v>
                      </c:pt>
                      <c:pt idx="1892">
                        <c:v>3.357274859935947E-3</c:v>
                      </c:pt>
                      <c:pt idx="1893">
                        <c:v>3.2017932193684558E-3</c:v>
                      </c:pt>
                      <c:pt idx="1894">
                        <c:v>3.3808943236790919E-3</c:v>
                      </c:pt>
                      <c:pt idx="1895">
                        <c:v>3.6842213119302092E-3</c:v>
                      </c:pt>
                      <c:pt idx="1896">
                        <c:v>3.3932354222784146E-3</c:v>
                      </c:pt>
                      <c:pt idx="1897">
                        <c:v>3.1346275772118578E-3</c:v>
                      </c:pt>
                      <c:pt idx="1898">
                        <c:v>2.9463990980267115E-3</c:v>
                      </c:pt>
                      <c:pt idx="1899">
                        <c:v>2.7400135236808677E-3</c:v>
                      </c:pt>
                      <c:pt idx="1900">
                        <c:v>2.7023314293154635E-3</c:v>
                      </c:pt>
                      <c:pt idx="1901">
                        <c:v>3.1019735844338586E-3</c:v>
                      </c:pt>
                      <c:pt idx="1902">
                        <c:v>3.2441031794706379E-3</c:v>
                      </c:pt>
                      <c:pt idx="1903">
                        <c:v>3.6227166766663976E-3</c:v>
                      </c:pt>
                      <c:pt idx="1904">
                        <c:v>4.128898877933984E-3</c:v>
                      </c:pt>
                      <c:pt idx="1905">
                        <c:v>4.3751881885295803E-3</c:v>
                      </c:pt>
                      <c:pt idx="1906">
                        <c:v>4.4709414716102569E-3</c:v>
                      </c:pt>
                      <c:pt idx="1907">
                        <c:v>4.9757750038285035E-3</c:v>
                      </c:pt>
                      <c:pt idx="1908">
                        <c:v>4.6050093844579761E-3</c:v>
                      </c:pt>
                      <c:pt idx="1909">
                        <c:v>4.584986494814319E-3</c:v>
                      </c:pt>
                      <c:pt idx="1910">
                        <c:v>4.3585018306536273E-3</c:v>
                      </c:pt>
                      <c:pt idx="1911">
                        <c:v>4.5921996178154515E-3</c:v>
                      </c:pt>
                      <c:pt idx="1912">
                        <c:v>4.4992243118495701E-3</c:v>
                      </c:pt>
                      <c:pt idx="1913">
                        <c:v>4.2970090323096125E-3</c:v>
                      </c:pt>
                      <c:pt idx="1914">
                        <c:v>3.90730064222688E-3</c:v>
                      </c:pt>
                      <c:pt idx="1915">
                        <c:v>4.1898294225876541E-3</c:v>
                      </c:pt>
                      <c:pt idx="1916">
                        <c:v>3.8505130195020647E-3</c:v>
                      </c:pt>
                      <c:pt idx="1917">
                        <c:v>3.6843345024757655E-3</c:v>
                      </c:pt>
                      <c:pt idx="1918">
                        <c:v>3.0821008757101228E-3</c:v>
                      </c:pt>
                      <c:pt idx="1919">
                        <c:v>3.1051181361586087E-3</c:v>
                      </c:pt>
                      <c:pt idx="1920">
                        <c:v>3.4708515850005511E-3</c:v>
                      </c:pt>
                      <c:pt idx="1921">
                        <c:v>3.4213588340042149E-3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3C9F-4EE7-9EF1-657499297FF2}"/>
                  </c:ext>
                </c:extLst>
              </c15:ser>
            </c15:filteredScatterSeries>
            <c15:filteredScatterSeries>
              <c15:ser>
                <c:idx val="1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Sheet1!$BF$2</c15:sqref>
                        </c15:formulaRef>
                      </c:ext>
                    </c:extLst>
                    <c:strCache>
                      <c:ptCount val="1"/>
                      <c:pt idx="0">
                        <c:v>grow bank malika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Sheet1!$BF$3:$BF$1926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4.8682987345687647E-4</c:v>
                      </c:pt>
                      <c:pt idx="1">
                        <c:v>9.5542789542875112E-4</c:v>
                      </c:pt>
                      <c:pt idx="2">
                        <c:v>1.1478066790944705E-3</c:v>
                      </c:pt>
                      <c:pt idx="3">
                        <c:v>1.0516959345286182E-3</c:v>
                      </c:pt>
                      <c:pt idx="4">
                        <c:v>1.0575155032191083E-3</c:v>
                      </c:pt>
                      <c:pt idx="5">
                        <c:v>1.1594853046429858E-3</c:v>
                      </c:pt>
                      <c:pt idx="6">
                        <c:v>9.2471580859427064E-4</c:v>
                      </c:pt>
                      <c:pt idx="7">
                        <c:v>7.0232091704687744E-4</c:v>
                      </c:pt>
                      <c:pt idx="8">
                        <c:v>1.0689175470608465E-3</c:v>
                      </c:pt>
                      <c:pt idx="9">
                        <c:v>1.1106177101140714E-3</c:v>
                      </c:pt>
                      <c:pt idx="10">
                        <c:v>1.4225916742489433E-3</c:v>
                      </c:pt>
                      <c:pt idx="11">
                        <c:v>1.4700798154586305E-3</c:v>
                      </c:pt>
                      <c:pt idx="12">
                        <c:v>1.4394968878387964E-3</c:v>
                      </c:pt>
                      <c:pt idx="13">
                        <c:v>1.6370525702683715E-3</c:v>
                      </c:pt>
                      <c:pt idx="14">
                        <c:v>1.9727432923588748E-3</c:v>
                      </c:pt>
                      <c:pt idx="15">
                        <c:v>1.7444111902885434E-3</c:v>
                      </c:pt>
                      <c:pt idx="16">
                        <c:v>1.7195352900817242E-3</c:v>
                      </c:pt>
                      <c:pt idx="17">
                        <c:v>1.6289619383425171E-3</c:v>
                      </c:pt>
                      <c:pt idx="18">
                        <c:v>1.6404574375140884E-3</c:v>
                      </c:pt>
                      <c:pt idx="19">
                        <c:v>1.7001285010785207E-3</c:v>
                      </c:pt>
                      <c:pt idx="20">
                        <c:v>1.8914667715296894E-3</c:v>
                      </c:pt>
                      <c:pt idx="21">
                        <c:v>2.0465236427176414E-3</c:v>
                      </c:pt>
                      <c:pt idx="22">
                        <c:v>2.3992549899058374E-3</c:v>
                      </c:pt>
                      <c:pt idx="23">
                        <c:v>2.3810509446721413E-3</c:v>
                      </c:pt>
                      <c:pt idx="24">
                        <c:v>2.5060671924077415E-3</c:v>
                      </c:pt>
                      <c:pt idx="25">
                        <c:v>2.4996553012042247E-3</c:v>
                      </c:pt>
                      <c:pt idx="26">
                        <c:v>2.7145153567838206E-3</c:v>
                      </c:pt>
                      <c:pt idx="27">
                        <c:v>2.5168030379563557E-3</c:v>
                      </c:pt>
                      <c:pt idx="28">
                        <c:v>2.1877859807133211E-3</c:v>
                      </c:pt>
                      <c:pt idx="29">
                        <c:v>2.0917902454354147E-3</c:v>
                      </c:pt>
                      <c:pt idx="30">
                        <c:v>2.1869386304516295E-3</c:v>
                      </c:pt>
                      <c:pt idx="31">
                        <c:v>2.3060300077166465E-3</c:v>
                      </c:pt>
                      <c:pt idx="32">
                        <c:v>2.6289938579446082E-3</c:v>
                      </c:pt>
                      <c:pt idx="33">
                        <c:v>2.341756927294057E-3</c:v>
                      </c:pt>
                      <c:pt idx="34">
                        <c:v>2.4669344183804258E-3</c:v>
                      </c:pt>
                      <c:pt idx="35">
                        <c:v>2.7178043920714342E-3</c:v>
                      </c:pt>
                      <c:pt idx="36">
                        <c:v>2.8132423569829069E-3</c:v>
                      </c:pt>
                      <c:pt idx="37">
                        <c:v>2.6279194507195895E-3</c:v>
                      </c:pt>
                      <c:pt idx="38">
                        <c:v>2.5685160840242392E-3</c:v>
                      </c:pt>
                      <c:pt idx="39">
                        <c:v>2.1497078698272561E-3</c:v>
                      </c:pt>
                      <c:pt idx="40">
                        <c:v>2.1915225485663326E-3</c:v>
                      </c:pt>
                      <c:pt idx="41">
                        <c:v>1.8748109915314335E-3</c:v>
                      </c:pt>
                      <c:pt idx="42">
                        <c:v>1.7255078754214129E-3</c:v>
                      </c:pt>
                      <c:pt idx="43">
                        <c:v>1.8095255332136624E-3</c:v>
                      </c:pt>
                      <c:pt idx="44">
                        <c:v>1.767534803060991E-3</c:v>
                      </c:pt>
                      <c:pt idx="45">
                        <c:v>1.737701492488199E-3</c:v>
                      </c:pt>
                      <c:pt idx="46">
                        <c:v>1.720084833746588E-3</c:v>
                      </c:pt>
                      <c:pt idx="47">
                        <c:v>1.8093922606482312E-3</c:v>
                      </c:pt>
                      <c:pt idx="48">
                        <c:v>2.1201065522387322E-3</c:v>
                      </c:pt>
                      <c:pt idx="49">
                        <c:v>2.0842331973733789E-3</c:v>
                      </c:pt>
                      <c:pt idx="50">
                        <c:v>1.9167490707940576E-3</c:v>
                      </c:pt>
                      <c:pt idx="51">
                        <c:v>2.1735110081493709E-3</c:v>
                      </c:pt>
                      <c:pt idx="52">
                        <c:v>2.0659485304642985E-3</c:v>
                      </c:pt>
                      <c:pt idx="53">
                        <c:v>2.2991541305445915E-3</c:v>
                      </c:pt>
                      <c:pt idx="54">
                        <c:v>2.2219432456312103E-3</c:v>
                      </c:pt>
                      <c:pt idx="55">
                        <c:v>2.443448830738906E-3</c:v>
                      </c:pt>
                      <c:pt idx="56">
                        <c:v>2.5810305424522483E-3</c:v>
                      </c:pt>
                      <c:pt idx="57">
                        <c:v>2.4617153989045324E-3</c:v>
                      </c:pt>
                      <c:pt idx="58">
                        <c:v>2.1215215449087413E-3</c:v>
                      </c:pt>
                      <c:pt idx="59">
                        <c:v>2.2231180186153806E-3</c:v>
                      </c:pt>
                      <c:pt idx="60">
                        <c:v>1.9957435046077756E-3</c:v>
                      </c:pt>
                      <c:pt idx="61">
                        <c:v>2.1688365963173995E-3</c:v>
                      </c:pt>
                      <c:pt idx="62">
                        <c:v>2.1147921030246291E-3</c:v>
                      </c:pt>
                      <c:pt idx="63">
                        <c:v>2.0429910970635613E-3</c:v>
                      </c:pt>
                      <c:pt idx="64">
                        <c:v>2.2044812488791121E-3</c:v>
                      </c:pt>
                      <c:pt idx="65">
                        <c:v>2.6167854328149965E-3</c:v>
                      </c:pt>
                      <c:pt idx="66">
                        <c:v>2.6702573476785072E-3</c:v>
                      </c:pt>
                      <c:pt idx="67">
                        <c:v>2.87961209456758E-3</c:v>
                      </c:pt>
                      <c:pt idx="68">
                        <c:v>2.8140699631608308E-3</c:v>
                      </c:pt>
                      <c:pt idx="69">
                        <c:v>2.6946610352152189E-3</c:v>
                      </c:pt>
                      <c:pt idx="70">
                        <c:v>2.77814395740543E-3</c:v>
                      </c:pt>
                      <c:pt idx="71">
                        <c:v>2.8375390973992107E-3</c:v>
                      </c:pt>
                      <c:pt idx="72">
                        <c:v>2.3894076281267638E-3</c:v>
                      </c:pt>
                      <c:pt idx="73">
                        <c:v>2.3118759018521599E-3</c:v>
                      </c:pt>
                      <c:pt idx="74">
                        <c:v>2.1385952413467443E-3</c:v>
                      </c:pt>
                      <c:pt idx="75">
                        <c:v>2.1443572231262457E-3</c:v>
                      </c:pt>
                      <c:pt idx="76">
                        <c:v>2.1264806006150287E-3</c:v>
                      </c:pt>
                      <c:pt idx="77">
                        <c:v>2.2583447547373462E-3</c:v>
                      </c:pt>
                      <c:pt idx="78">
                        <c:v>1.9656288408412955E-3</c:v>
                      </c:pt>
                      <c:pt idx="79">
                        <c:v>2.3066272662506148E-3</c:v>
                      </c:pt>
                      <c:pt idx="80">
                        <c:v>2.2589354319100595E-3</c:v>
                      </c:pt>
                      <c:pt idx="81">
                        <c:v>2.3722500193327487E-3</c:v>
                      </c:pt>
                      <c:pt idx="82">
                        <c:v>2.3063952732663463E-3</c:v>
                      </c:pt>
                      <c:pt idx="83">
                        <c:v>2.3660158248831396E-3</c:v>
                      </c:pt>
                      <c:pt idx="84">
                        <c:v>2.1923666081473964E-3</c:v>
                      </c:pt>
                      <c:pt idx="85">
                        <c:v>2.4313967129391207E-3</c:v>
                      </c:pt>
                      <c:pt idx="86">
                        <c:v>2.3711015717936016E-3</c:v>
                      </c:pt>
                      <c:pt idx="87">
                        <c:v>2.478346498798079E-3</c:v>
                      </c:pt>
                      <c:pt idx="88">
                        <c:v>2.6989257573090133E-3</c:v>
                      </c:pt>
                      <c:pt idx="89">
                        <c:v>2.6935060063148159E-3</c:v>
                      </c:pt>
                      <c:pt idx="90">
                        <c:v>2.3468854530526821E-3</c:v>
                      </c:pt>
                      <c:pt idx="91">
                        <c:v>2.400905266240743E-3</c:v>
                      </c:pt>
                      <c:pt idx="92">
                        <c:v>2.6342836270540019E-3</c:v>
                      </c:pt>
                      <c:pt idx="93">
                        <c:v>2.7181992737467858E-3</c:v>
                      </c:pt>
                      <c:pt idx="94">
                        <c:v>2.7007125968899781E-3</c:v>
                      </c:pt>
                      <c:pt idx="95">
                        <c:v>2.6477178307175164E-3</c:v>
                      </c:pt>
                      <c:pt idx="96">
                        <c:v>2.6352658952214381E-3</c:v>
                      </c:pt>
                      <c:pt idx="97">
                        <c:v>2.6411512775244869E-3</c:v>
                      </c:pt>
                      <c:pt idx="98">
                        <c:v>2.4497620015235849E-3</c:v>
                      </c:pt>
                      <c:pt idx="99">
                        <c:v>2.1028337696227402E-3</c:v>
                      </c:pt>
                      <c:pt idx="100">
                        <c:v>2.1800676893005168E-3</c:v>
                      </c:pt>
                      <c:pt idx="101">
                        <c:v>2.221553299976801E-3</c:v>
                      </c:pt>
                      <c:pt idx="102">
                        <c:v>2.2151068566266903E-3</c:v>
                      </c:pt>
                      <c:pt idx="103">
                        <c:v>2.3466090358799361E-3</c:v>
                      </c:pt>
                      <c:pt idx="104">
                        <c:v>2.7175411376212E-3</c:v>
                      </c:pt>
                      <c:pt idx="105">
                        <c:v>3.1183312300399656E-3</c:v>
                      </c:pt>
                      <c:pt idx="106">
                        <c:v>3.4055368992245514E-3</c:v>
                      </c:pt>
                      <c:pt idx="107">
                        <c:v>3.1310990708763248E-3</c:v>
                      </c:pt>
                      <c:pt idx="108">
                        <c:v>3.1612153799831194E-3</c:v>
                      </c:pt>
                      <c:pt idx="109">
                        <c:v>2.8986075484922929E-3</c:v>
                      </c:pt>
                      <c:pt idx="110">
                        <c:v>2.8689124465058734E-3</c:v>
                      </c:pt>
                      <c:pt idx="111">
                        <c:v>2.5517105780574127E-3</c:v>
                      </c:pt>
                      <c:pt idx="112">
                        <c:v>2.3960153148276427E-3</c:v>
                      </c:pt>
                      <c:pt idx="113">
                        <c:v>2.3363174322160929E-3</c:v>
                      </c:pt>
                      <c:pt idx="114">
                        <c:v>2.5930513987860683E-3</c:v>
                      </c:pt>
                      <c:pt idx="115">
                        <c:v>2.3359735560904739E-3</c:v>
                      </c:pt>
                      <c:pt idx="116">
                        <c:v>2.5744425998351374E-3</c:v>
                      </c:pt>
                      <c:pt idx="117">
                        <c:v>2.6159035304067118E-3</c:v>
                      </c:pt>
                      <c:pt idx="118">
                        <c:v>2.9270933253479482E-3</c:v>
                      </c:pt>
                      <c:pt idx="119">
                        <c:v>2.9507648364449461E-3</c:v>
                      </c:pt>
                      <c:pt idx="120">
                        <c:v>2.6575421577321946E-3</c:v>
                      </c:pt>
                      <c:pt idx="121">
                        <c:v>2.5500487843403089E-3</c:v>
                      </c:pt>
                      <c:pt idx="122">
                        <c:v>2.7593591070409051E-3</c:v>
                      </c:pt>
                      <c:pt idx="123">
                        <c:v>2.82575023404966E-3</c:v>
                      </c:pt>
                      <c:pt idx="124">
                        <c:v>2.6467010104034871E-3</c:v>
                      </c:pt>
                      <c:pt idx="125">
                        <c:v>2.5145867645534467E-3</c:v>
                      </c:pt>
                      <c:pt idx="126">
                        <c:v>2.329383968133049E-3</c:v>
                      </c:pt>
                      <c:pt idx="127">
                        <c:v>2.5087063182713397E-3</c:v>
                      </c:pt>
                      <c:pt idx="128">
                        <c:v>2.4845231063366992E-3</c:v>
                      </c:pt>
                      <c:pt idx="129">
                        <c:v>2.2454568040580678E-3</c:v>
                      </c:pt>
                      <c:pt idx="130">
                        <c:v>2.2215072304480098E-3</c:v>
                      </c:pt>
                      <c:pt idx="131">
                        <c:v>2.0243625540288628E-3</c:v>
                      </c:pt>
                      <c:pt idx="132">
                        <c:v>1.7498177785602287E-3</c:v>
                      </c:pt>
                      <c:pt idx="133">
                        <c:v>2.1319102236511088E-3</c:v>
                      </c:pt>
                      <c:pt idx="134">
                        <c:v>1.9705089202125122E-3</c:v>
                      </c:pt>
                      <c:pt idx="135">
                        <c:v>1.9531439985389378E-3</c:v>
                      </c:pt>
                      <c:pt idx="136">
                        <c:v>2.2698226487675578E-3</c:v>
                      </c:pt>
                      <c:pt idx="137">
                        <c:v>2.1978982422829426E-3</c:v>
                      </c:pt>
                      <c:pt idx="138">
                        <c:v>2.4128997971295395E-3</c:v>
                      </c:pt>
                      <c:pt idx="139">
                        <c:v>2.8129988466164403E-3</c:v>
                      </c:pt>
                      <c:pt idx="140">
                        <c:v>2.6873178813939984E-3</c:v>
                      </c:pt>
                      <c:pt idx="141">
                        <c:v>3.0938238860634742E-3</c:v>
                      </c:pt>
                      <c:pt idx="142">
                        <c:v>3.0932990225033198E-3</c:v>
                      </c:pt>
                      <c:pt idx="143">
                        <c:v>3.0697097784220199E-3</c:v>
                      </c:pt>
                      <c:pt idx="144">
                        <c:v>2.8846369638864254E-3</c:v>
                      </c:pt>
                      <c:pt idx="145">
                        <c:v>2.7951024800214551E-3</c:v>
                      </c:pt>
                      <c:pt idx="146">
                        <c:v>2.717315725998187E-3</c:v>
                      </c:pt>
                      <c:pt idx="147">
                        <c:v>2.855553928496801E-3</c:v>
                      </c:pt>
                      <c:pt idx="148">
                        <c:v>2.6639260781503742E-3</c:v>
                      </c:pt>
                      <c:pt idx="149">
                        <c:v>2.7418691395034692E-3</c:v>
                      </c:pt>
                      <c:pt idx="150">
                        <c:v>2.8012182099684587E-3</c:v>
                      </c:pt>
                      <c:pt idx="151">
                        <c:v>3.0280415349708857E-3</c:v>
                      </c:pt>
                      <c:pt idx="152">
                        <c:v>3.1474685616599508E-3</c:v>
                      </c:pt>
                      <c:pt idx="153">
                        <c:v>2.866962718233826E-3</c:v>
                      </c:pt>
                      <c:pt idx="154">
                        <c:v>2.6215207222385845E-3</c:v>
                      </c:pt>
                      <c:pt idx="155">
                        <c:v>2.6934533554247692E-3</c:v>
                      </c:pt>
                      <c:pt idx="156">
                        <c:v>2.6753513212905392E-3</c:v>
                      </c:pt>
                      <c:pt idx="157">
                        <c:v>2.3168036960924815E-3</c:v>
                      </c:pt>
                      <c:pt idx="158">
                        <c:v>2.1317029107715494E-3</c:v>
                      </c:pt>
                      <c:pt idx="159">
                        <c:v>2.2868288862526883E-3</c:v>
                      </c:pt>
                      <c:pt idx="160">
                        <c:v>2.7347283625408663E-3</c:v>
                      </c:pt>
                      <c:pt idx="161">
                        <c:v>2.7587437497634823E-3</c:v>
                      </c:pt>
                      <c:pt idx="162">
                        <c:v>2.7228391334321637E-3</c:v>
                      </c:pt>
                      <c:pt idx="163">
                        <c:v>2.7348188562581342E-3</c:v>
                      </c:pt>
                      <c:pt idx="164">
                        <c:v>3.3141119193388366E-3</c:v>
                      </c:pt>
                      <c:pt idx="165">
                        <c:v>3.654160983386999E-3</c:v>
                      </c:pt>
                      <c:pt idx="166">
                        <c:v>3.7675002509143978E-3</c:v>
                      </c:pt>
                      <c:pt idx="167">
                        <c:v>3.9875908433520844E-3</c:v>
                      </c:pt>
                      <c:pt idx="168">
                        <c:v>4.2915164608071715E-3</c:v>
                      </c:pt>
                      <c:pt idx="169">
                        <c:v>4.7272963603426921E-3</c:v>
                      </c:pt>
                      <c:pt idx="170">
                        <c:v>4.9659398101606347E-3</c:v>
                      </c:pt>
                      <c:pt idx="171">
                        <c:v>4.6136411874750111E-3</c:v>
                      </c:pt>
                      <c:pt idx="172">
                        <c:v>4.4826029941903035E-3</c:v>
                      </c:pt>
                      <c:pt idx="173">
                        <c:v>4.3872259068704483E-3</c:v>
                      </c:pt>
                      <c:pt idx="174">
                        <c:v>3.83247473991283E-3</c:v>
                      </c:pt>
                      <c:pt idx="175">
                        <c:v>3.7073647077793337E-3</c:v>
                      </c:pt>
                      <c:pt idx="176">
                        <c:v>3.2059225669941443E-3</c:v>
                      </c:pt>
                      <c:pt idx="177">
                        <c:v>3.1102756438627986E-3</c:v>
                      </c:pt>
                      <c:pt idx="178">
                        <c:v>3.1523042168426908E-3</c:v>
                      </c:pt>
                      <c:pt idx="179">
                        <c:v>3.3077905218525873E-3</c:v>
                      </c:pt>
                      <c:pt idx="180">
                        <c:v>3.4870190875929824E-3</c:v>
                      </c:pt>
                      <c:pt idx="181">
                        <c:v>3.6781681439080455E-3</c:v>
                      </c:pt>
                      <c:pt idx="182">
                        <c:v>3.5112845665433213E-3</c:v>
                      </c:pt>
                      <c:pt idx="183">
                        <c:v>3.5645771393126103E-3</c:v>
                      </c:pt>
                      <c:pt idx="184">
                        <c:v>3.6303578450648842E-3</c:v>
                      </c:pt>
                      <c:pt idx="185">
                        <c:v>3.3672613475008105E-3</c:v>
                      </c:pt>
                      <c:pt idx="186">
                        <c:v>3.3845324847764889E-3</c:v>
                      </c:pt>
                      <c:pt idx="187">
                        <c:v>3.3365017103312565E-3</c:v>
                      </c:pt>
                      <c:pt idx="188">
                        <c:v>3.4619227117840923E-3</c:v>
                      </c:pt>
                      <c:pt idx="189">
                        <c:v>3.7182502792965188E-3</c:v>
                      </c:pt>
                      <c:pt idx="190">
                        <c:v>3.920841032154886E-3</c:v>
                      </c:pt>
                      <c:pt idx="191">
                        <c:v>3.8969325920526774E-3</c:v>
                      </c:pt>
                      <c:pt idx="192">
                        <c:v>4.3034122712771296E-3</c:v>
                      </c:pt>
                      <c:pt idx="193">
                        <c:v>4.10620836260668E-3</c:v>
                      </c:pt>
                      <c:pt idx="194">
                        <c:v>4.2616469527474721E-3</c:v>
                      </c:pt>
                      <c:pt idx="195">
                        <c:v>4.2615581043705178E-3</c:v>
                      </c:pt>
                      <c:pt idx="196">
                        <c:v>4.2553617527481295E-3</c:v>
                      </c:pt>
                      <c:pt idx="197">
                        <c:v>4.1303290516093898E-3</c:v>
                      </c:pt>
                      <c:pt idx="198">
                        <c:v>4.338619263315328E-3</c:v>
                      </c:pt>
                      <c:pt idx="199">
                        <c:v>4.5225255315683218E-3</c:v>
                      </c:pt>
                      <c:pt idx="200">
                        <c:v>4.8682905078671953E-3</c:v>
                      </c:pt>
                      <c:pt idx="201">
                        <c:v>4.8017513002301835E-3</c:v>
                      </c:pt>
                      <c:pt idx="202">
                        <c:v>4.9745235505785843E-3</c:v>
                      </c:pt>
                      <c:pt idx="203">
                        <c:v>5.2307244268868357E-3</c:v>
                      </c:pt>
                      <c:pt idx="204">
                        <c:v>5.6775363332274842E-3</c:v>
                      </c:pt>
                      <c:pt idx="205">
                        <c:v>5.6890027098754972E-3</c:v>
                      </c:pt>
                      <c:pt idx="206">
                        <c:v>5.8023617214866636E-3</c:v>
                      </c:pt>
                      <c:pt idx="207">
                        <c:v>6.0761957099396656E-3</c:v>
                      </c:pt>
                      <c:pt idx="208">
                        <c:v>6.225115461756533E-3</c:v>
                      </c:pt>
                      <c:pt idx="209">
                        <c:v>6.5288929985833624E-3</c:v>
                      </c:pt>
                      <c:pt idx="210">
                        <c:v>6.5403330497863527E-3</c:v>
                      </c:pt>
                      <c:pt idx="211">
                        <c:v>6.646990590298745E-3</c:v>
                      </c:pt>
                      <c:pt idx="212">
                        <c:v>7.0344188740278099E-3</c:v>
                      </c:pt>
                      <c:pt idx="213">
                        <c:v>7.1180975917153827E-3</c:v>
                      </c:pt>
                      <c:pt idx="214">
                        <c:v>7.0937893339168816E-3</c:v>
                      </c:pt>
                      <c:pt idx="215">
                        <c:v>7.4021968583872048E-3</c:v>
                      </c:pt>
                      <c:pt idx="216">
                        <c:v>7.5858991044412674E-3</c:v>
                      </c:pt>
                      <c:pt idx="217">
                        <c:v>7.8468089447280825E-3</c:v>
                      </c:pt>
                      <c:pt idx="218">
                        <c:v>8.042198043032231E-3</c:v>
                      </c:pt>
                      <c:pt idx="219">
                        <c:v>8.2849252275094317E-3</c:v>
                      </c:pt>
                      <c:pt idx="220">
                        <c:v>8.7459002232726808E-3</c:v>
                      </c:pt>
                      <c:pt idx="221">
                        <c:v>9.4822048218343238E-3</c:v>
                      </c:pt>
                      <c:pt idx="222">
                        <c:v>9.9801966839811324E-3</c:v>
                      </c:pt>
                      <c:pt idx="223">
                        <c:v>1.0294399097037235E-2</c:v>
                      </c:pt>
                      <c:pt idx="224">
                        <c:v>1.0847251541272539E-2</c:v>
                      </c:pt>
                      <c:pt idx="225">
                        <c:v>1.1386335777760593E-2</c:v>
                      </c:pt>
                      <c:pt idx="226">
                        <c:v>1.1769640838662864E-2</c:v>
                      </c:pt>
                      <c:pt idx="227">
                        <c:v>1.2178560557572925E-2</c:v>
                      </c:pt>
                      <c:pt idx="228">
                        <c:v>1.234979441472777E-2</c:v>
                      </c:pt>
                      <c:pt idx="229">
                        <c:v>1.265018090516752E-2</c:v>
                      </c:pt>
                      <c:pt idx="230">
                        <c:v>1.3405693206554378E-2</c:v>
                      </c:pt>
                      <c:pt idx="231">
                        <c:v>1.3876426715719746E-2</c:v>
                      </c:pt>
                      <c:pt idx="232">
                        <c:v>1.4461141175134959E-2</c:v>
                      </c:pt>
                      <c:pt idx="233">
                        <c:v>1.4984833252985882E-2</c:v>
                      </c:pt>
                      <c:pt idx="234">
                        <c:v>1.5822696482426943E-2</c:v>
                      </c:pt>
                      <c:pt idx="235">
                        <c:v>1.6588436219205398E-2</c:v>
                      </c:pt>
                      <c:pt idx="236">
                        <c:v>1.7687424828514407E-2</c:v>
                      </c:pt>
                      <c:pt idx="237">
                        <c:v>1.8726572410604547E-2</c:v>
                      </c:pt>
                      <c:pt idx="238">
                        <c:v>1.9842080236665751E-2</c:v>
                      </c:pt>
                      <c:pt idx="239">
                        <c:v>2.1048443754864039E-2</c:v>
                      </c:pt>
                      <c:pt idx="240">
                        <c:v>2.2220732275160134E-2</c:v>
                      </c:pt>
                      <c:pt idx="241">
                        <c:v>2.3226084567201457E-2</c:v>
                      </c:pt>
                      <c:pt idx="242">
                        <c:v>2.4420272567076413E-2</c:v>
                      </c:pt>
                      <c:pt idx="243">
                        <c:v>2.5488674299948832E-2</c:v>
                      </c:pt>
                      <c:pt idx="244">
                        <c:v>2.6882195278860505E-2</c:v>
                      </c:pt>
                      <c:pt idx="245">
                        <c:v>2.8314184314312655E-2</c:v>
                      </c:pt>
                      <c:pt idx="246">
                        <c:v>3.009985570365447E-2</c:v>
                      </c:pt>
                      <c:pt idx="247">
                        <c:v>3.2489745416493222E-2</c:v>
                      </c:pt>
                      <c:pt idx="248">
                        <c:v>3.6429693785714166E-2</c:v>
                      </c:pt>
                      <c:pt idx="249">
                        <c:v>4.1926199905557467E-2</c:v>
                      </c:pt>
                      <c:pt idx="250">
                        <c:v>4.8331230039965312E-2</c:v>
                      </c:pt>
                      <c:pt idx="251">
                        <c:v>5.484904825289539E-2</c:v>
                      </c:pt>
                      <c:pt idx="252">
                        <c:v>6.1755068059502094E-2</c:v>
                      </c:pt>
                      <c:pt idx="253">
                        <c:v>6.7800969763581062E-2</c:v>
                      </c:pt>
                      <c:pt idx="254">
                        <c:v>7.2595178823812015E-2</c:v>
                      </c:pt>
                      <c:pt idx="255">
                        <c:v>7.435723957964846E-2</c:v>
                      </c:pt>
                      <c:pt idx="256">
                        <c:v>7.4130939472865864E-2</c:v>
                      </c:pt>
                      <c:pt idx="257">
                        <c:v>7.3035208637378515E-2</c:v>
                      </c:pt>
                      <c:pt idx="258">
                        <c:v>7.1138065441765652E-2</c:v>
                      </c:pt>
                      <c:pt idx="259">
                        <c:v>6.921467906814506E-2</c:v>
                      </c:pt>
                      <c:pt idx="260">
                        <c:v>6.771161133112967E-2</c:v>
                      </c:pt>
                      <c:pt idx="261">
                        <c:v>6.7875256878756521E-2</c:v>
                      </c:pt>
                      <c:pt idx="262">
                        <c:v>7.0127661954960466E-2</c:v>
                      </c:pt>
                      <c:pt idx="263">
                        <c:v>7.2613294020668767E-2</c:v>
                      </c:pt>
                      <c:pt idx="264">
                        <c:v>7.6157719031815951E-2</c:v>
                      </c:pt>
                      <c:pt idx="265">
                        <c:v>8.0565667999940763E-2</c:v>
                      </c:pt>
                      <c:pt idx="266">
                        <c:v>8.4812159723056321E-2</c:v>
                      </c:pt>
                      <c:pt idx="267">
                        <c:v>9.0115519343443404E-2</c:v>
                      </c:pt>
                      <c:pt idx="268">
                        <c:v>9.5498776689476567E-2</c:v>
                      </c:pt>
                      <c:pt idx="269">
                        <c:v>0.10047245947115471</c:v>
                      </c:pt>
                      <c:pt idx="270">
                        <c:v>0.10681572353017638</c:v>
                      </c:pt>
                      <c:pt idx="271">
                        <c:v>0.11307578272952086</c:v>
                      </c:pt>
                      <c:pt idx="272">
                        <c:v>0.11939586394351875</c:v>
                      </c:pt>
                      <c:pt idx="273">
                        <c:v>0.12673747114484424</c:v>
                      </c:pt>
                      <c:pt idx="274">
                        <c:v>0.13439621769168625</c:v>
                      </c:pt>
                      <c:pt idx="275">
                        <c:v>0.14247227190235895</c:v>
                      </c:pt>
                      <c:pt idx="276">
                        <c:v>0.15146644246162655</c:v>
                      </c:pt>
                      <c:pt idx="277">
                        <c:v>0.16083257510567198</c:v>
                      </c:pt>
                      <c:pt idx="278">
                        <c:v>0.17067427691406553</c:v>
                      </c:pt>
                      <c:pt idx="279">
                        <c:v>0.18047721450466209</c:v>
                      </c:pt>
                      <c:pt idx="280">
                        <c:v>0.19137923942498647</c:v>
                      </c:pt>
                      <c:pt idx="281">
                        <c:v>0.2031307535494104</c:v>
                      </c:pt>
                      <c:pt idx="282">
                        <c:v>0.21550058656382193</c:v>
                      </c:pt>
                      <c:pt idx="283">
                        <c:v>0.22751436793429169</c:v>
                      </c:pt>
                      <c:pt idx="284">
                        <c:v>0.24078765731510079</c:v>
                      </c:pt>
                      <c:pt idx="285">
                        <c:v>0.25439577344980152</c:v>
                      </c:pt>
                      <c:pt idx="286">
                        <c:v>0.270161424338203</c:v>
                      </c:pt>
                      <c:pt idx="287">
                        <c:v>0.28545042013764921</c:v>
                      </c:pt>
                      <c:pt idx="288">
                        <c:v>0.30025601495285276</c:v>
                      </c:pt>
                      <c:pt idx="289">
                        <c:v>0.31640749814487884</c:v>
                      </c:pt>
                      <c:pt idx="290">
                        <c:v>0.33266790286568926</c:v>
                      </c:pt>
                      <c:pt idx="291">
                        <c:v>0.34821061014154864</c:v>
                      </c:pt>
                      <c:pt idx="292">
                        <c:v>0.36453617033879199</c:v>
                      </c:pt>
                      <c:pt idx="293">
                        <c:v>0.37967757911207567</c:v>
                      </c:pt>
                      <c:pt idx="294">
                        <c:v>0.39430251556080603</c:v>
                      </c:pt>
                      <c:pt idx="295">
                        <c:v>0.40987352269006561</c:v>
                      </c:pt>
                      <c:pt idx="296">
                        <c:v>0.42238732298194898</c:v>
                      </c:pt>
                      <c:pt idx="297">
                        <c:v>0.43594887598576454</c:v>
                      </c:pt>
                      <c:pt idx="298">
                        <c:v>0.44751380851858497</c:v>
                      </c:pt>
                      <c:pt idx="299">
                        <c:v>0.45756206634999352</c:v>
                      </c:pt>
                      <c:pt idx="300">
                        <c:v>0.46543929763712683</c:v>
                      </c:pt>
                      <c:pt idx="301">
                        <c:v>0.47411188643203017</c:v>
                      </c:pt>
                      <c:pt idx="302">
                        <c:v>0.47880571327970622</c:v>
                      </c:pt>
                      <c:pt idx="303">
                        <c:v>0.48296447545728127</c:v>
                      </c:pt>
                      <c:pt idx="304">
                        <c:v>0.48395019883937695</c:v>
                      </c:pt>
                      <c:pt idx="305">
                        <c:v>0.48530974354080525</c:v>
                      </c:pt>
                      <c:pt idx="306">
                        <c:v>0.48419453187600059</c:v>
                      </c:pt>
                      <c:pt idx="307">
                        <c:v>0.48218820389715311</c:v>
                      </c:pt>
                      <c:pt idx="308">
                        <c:v>0.47755821625365885</c:v>
                      </c:pt>
                      <c:pt idx="309">
                        <c:v>0.47216150002385743</c:v>
                      </c:pt>
                      <c:pt idx="310">
                        <c:v>0.46659827535428294</c:v>
                      </c:pt>
                      <c:pt idx="311">
                        <c:v>0.46078101014023237</c:v>
                      </c:pt>
                      <c:pt idx="312">
                        <c:v>0.4526138698897787</c:v>
                      </c:pt>
                      <c:pt idx="313">
                        <c:v>0.44428828336709025</c:v>
                      </c:pt>
                      <c:pt idx="314">
                        <c:v>0.43520320775547616</c:v>
                      </c:pt>
                      <c:pt idx="315">
                        <c:v>0.42565957579836028</c:v>
                      </c:pt>
                      <c:pt idx="316">
                        <c:v>0.41759625652171772</c:v>
                      </c:pt>
                      <c:pt idx="317">
                        <c:v>0.40832262491012328</c:v>
                      </c:pt>
                      <c:pt idx="318">
                        <c:v>0.39970844569636566</c:v>
                      </c:pt>
                      <c:pt idx="319">
                        <c:v>0.39104145105852967</c:v>
                      </c:pt>
                      <c:pt idx="320">
                        <c:v>0.38386464114305086</c:v>
                      </c:pt>
                      <c:pt idx="321">
                        <c:v>0.37650602112287895</c:v>
                      </c:pt>
                      <c:pt idx="322">
                        <c:v>0.37049411214968647</c:v>
                      </c:pt>
                      <c:pt idx="323">
                        <c:v>0.36431553020268947</c:v>
                      </c:pt>
                      <c:pt idx="324">
                        <c:v>0.35924837563777506</c:v>
                      </c:pt>
                      <c:pt idx="325">
                        <c:v>0.35462431121941107</c:v>
                      </c:pt>
                      <c:pt idx="326">
                        <c:v>0.35023125258112764</c:v>
                      </c:pt>
                      <c:pt idx="327">
                        <c:v>0.34650373409984259</c:v>
                      </c:pt>
                      <c:pt idx="328">
                        <c:v>0.34483305554504368</c:v>
                      </c:pt>
                      <c:pt idx="329">
                        <c:v>0.34255376560810957</c:v>
                      </c:pt>
                      <c:pt idx="330">
                        <c:v>0.34020438417380061</c:v>
                      </c:pt>
                      <c:pt idx="331">
                        <c:v>0.33933005033096025</c:v>
                      </c:pt>
                      <c:pt idx="332">
                        <c:v>0.3375335032421431</c:v>
                      </c:pt>
                      <c:pt idx="333">
                        <c:v>0.33801048739916123</c:v>
                      </c:pt>
                      <c:pt idx="334">
                        <c:v>0.33835633793315645</c:v>
                      </c:pt>
                      <c:pt idx="335">
                        <c:v>0.33857302925250543</c:v>
                      </c:pt>
                      <c:pt idx="336">
                        <c:v>0.33826798315829659</c:v>
                      </c:pt>
                      <c:pt idx="337">
                        <c:v>0.3397859741319596</c:v>
                      </c:pt>
                      <c:pt idx="338">
                        <c:v>0.34017953953505981</c:v>
                      </c:pt>
                      <c:pt idx="339">
                        <c:v>0.34134674395378573</c:v>
                      </c:pt>
                      <c:pt idx="340">
                        <c:v>0.34187654353488206</c:v>
                      </c:pt>
                      <c:pt idx="341">
                        <c:v>0.34197674476000245</c:v>
                      </c:pt>
                      <c:pt idx="342">
                        <c:v>0.34218471577568749</c:v>
                      </c:pt>
                      <c:pt idx="343">
                        <c:v>0.34251608731491978</c:v>
                      </c:pt>
                      <c:pt idx="344">
                        <c:v>0.34232736678090814</c:v>
                      </c:pt>
                      <c:pt idx="345">
                        <c:v>0.34166544637260049</c:v>
                      </c:pt>
                      <c:pt idx="346">
                        <c:v>0.34098674349309038</c:v>
                      </c:pt>
                      <c:pt idx="347">
                        <c:v>0.3389725178807359</c:v>
                      </c:pt>
                      <c:pt idx="348">
                        <c:v>0.33719077885474447</c:v>
                      </c:pt>
                      <c:pt idx="349">
                        <c:v>0.33508474325287074</c:v>
                      </c:pt>
                      <c:pt idx="350">
                        <c:v>0.33273815889709552</c:v>
                      </c:pt>
                      <c:pt idx="351">
                        <c:v>0.32934480903357649</c:v>
                      </c:pt>
                      <c:pt idx="352">
                        <c:v>0.32576438397635976</c:v>
                      </c:pt>
                      <c:pt idx="353">
                        <c:v>0.32157008244800317</c:v>
                      </c:pt>
                      <c:pt idx="354">
                        <c:v>0.31909828769433529</c:v>
                      </c:pt>
                      <c:pt idx="355">
                        <c:v>0.3151632917994594</c:v>
                      </c:pt>
                      <c:pt idx="356">
                        <c:v>0.31146538944382568</c:v>
                      </c:pt>
                      <c:pt idx="357">
                        <c:v>0.30836507469022356</c:v>
                      </c:pt>
                      <c:pt idx="358">
                        <c:v>0.30543768520361908</c:v>
                      </c:pt>
                      <c:pt idx="359">
                        <c:v>0.30256064313062192</c:v>
                      </c:pt>
                      <c:pt idx="360">
                        <c:v>0.30047106093188786</c:v>
                      </c:pt>
                      <c:pt idx="361">
                        <c:v>0.29758134973847317</c:v>
                      </c:pt>
                      <c:pt idx="362">
                        <c:v>0.29506101744554336</c:v>
                      </c:pt>
                      <c:pt idx="363">
                        <c:v>0.2929003565452461</c:v>
                      </c:pt>
                      <c:pt idx="364">
                        <c:v>0.29165845367626619</c:v>
                      </c:pt>
                      <c:pt idx="365">
                        <c:v>0.29071534460830206</c:v>
                      </c:pt>
                      <c:pt idx="366">
                        <c:v>0.29022684306908619</c:v>
                      </c:pt>
                      <c:pt idx="367">
                        <c:v>0.289144209142498</c:v>
                      </c:pt>
                      <c:pt idx="368">
                        <c:v>0.28976993206389845</c:v>
                      </c:pt>
                      <c:pt idx="369">
                        <c:v>0.29050145036748676</c:v>
                      </c:pt>
                      <c:pt idx="370">
                        <c:v>0.29229240329923645</c:v>
                      </c:pt>
                      <c:pt idx="371">
                        <c:v>0.29223399371809072</c:v>
                      </c:pt>
                      <c:pt idx="372">
                        <c:v>0.29338622553995958</c:v>
                      </c:pt>
                      <c:pt idx="373">
                        <c:v>0.29449798199010496</c:v>
                      </c:pt>
                      <c:pt idx="374">
                        <c:v>0.29676295746630754</c:v>
                      </c:pt>
                      <c:pt idx="375">
                        <c:v>0.29783028972797587</c:v>
                      </c:pt>
                      <c:pt idx="376">
                        <c:v>0.30028563107850409</c:v>
                      </c:pt>
                      <c:pt idx="377">
                        <c:v>0.30258910751805346</c:v>
                      </c:pt>
                      <c:pt idx="378">
                        <c:v>0.30597192720356314</c:v>
                      </c:pt>
                      <c:pt idx="379">
                        <c:v>0.30905628215611974</c:v>
                      </c:pt>
                      <c:pt idx="380">
                        <c:v>0.3129712048991653</c:v>
                      </c:pt>
                      <c:pt idx="381">
                        <c:v>0.31756236251125003</c:v>
                      </c:pt>
                      <c:pt idx="382">
                        <c:v>0.32302966384052045</c:v>
                      </c:pt>
                      <c:pt idx="383">
                        <c:v>0.3272335083426981</c:v>
                      </c:pt>
                      <c:pt idx="384">
                        <c:v>0.33252278384999767</c:v>
                      </c:pt>
                      <c:pt idx="385">
                        <c:v>0.3375236312002593</c:v>
                      </c:pt>
                      <c:pt idx="386">
                        <c:v>0.34324612481222555</c:v>
                      </c:pt>
                      <c:pt idx="387">
                        <c:v>0.34894311564932534</c:v>
                      </c:pt>
                      <c:pt idx="388">
                        <c:v>0.35465606628747059</c:v>
                      </c:pt>
                      <c:pt idx="389">
                        <c:v>0.35969771807751855</c:v>
                      </c:pt>
                      <c:pt idx="390">
                        <c:v>0.36564940759522002</c:v>
                      </c:pt>
                      <c:pt idx="391">
                        <c:v>0.37085444167844456</c:v>
                      </c:pt>
                      <c:pt idx="392">
                        <c:v>0.37704618634795328</c:v>
                      </c:pt>
                      <c:pt idx="393">
                        <c:v>0.38120149331086894</c:v>
                      </c:pt>
                      <c:pt idx="394">
                        <c:v>0.38596804420042219</c:v>
                      </c:pt>
                      <c:pt idx="395">
                        <c:v>0.3899107731947738</c:v>
                      </c:pt>
                      <c:pt idx="396">
                        <c:v>0.39511482007380994</c:v>
                      </c:pt>
                      <c:pt idx="397">
                        <c:v>0.399673729015741</c:v>
                      </c:pt>
                      <c:pt idx="398">
                        <c:v>0.40322289260699234</c:v>
                      </c:pt>
                      <c:pt idx="399">
                        <c:v>0.40669916762233521</c:v>
                      </c:pt>
                      <c:pt idx="400">
                        <c:v>0.41082617473185068</c:v>
                      </c:pt>
                      <c:pt idx="401">
                        <c:v>0.41404890280481166</c:v>
                      </c:pt>
                      <c:pt idx="402">
                        <c:v>0.41761221632276313</c:v>
                      </c:pt>
                      <c:pt idx="403">
                        <c:v>0.4195841566890488</c:v>
                      </c:pt>
                      <c:pt idx="404">
                        <c:v>0.42237004690865237</c:v>
                      </c:pt>
                      <c:pt idx="405">
                        <c:v>0.42543663218581818</c:v>
                      </c:pt>
                      <c:pt idx="406">
                        <c:v>0.42920561324301515</c:v>
                      </c:pt>
                      <c:pt idx="407">
                        <c:v>0.43218976697045136</c:v>
                      </c:pt>
                      <c:pt idx="408">
                        <c:v>0.43587286126325936</c:v>
                      </c:pt>
                      <c:pt idx="409">
                        <c:v>0.43884648481268629</c:v>
                      </c:pt>
                      <c:pt idx="410">
                        <c:v>0.4428848080792791</c:v>
                      </c:pt>
                      <c:pt idx="411">
                        <c:v>0.44689746403697411</c:v>
                      </c:pt>
                      <c:pt idx="412">
                        <c:v>0.45123277123023742</c:v>
                      </c:pt>
                      <c:pt idx="413">
                        <c:v>0.4552141657219671</c:v>
                      </c:pt>
                      <c:pt idx="414">
                        <c:v>0.46067686009835851</c:v>
                      </c:pt>
                      <c:pt idx="415">
                        <c:v>0.46450128912413602</c:v>
                      </c:pt>
                      <c:pt idx="416">
                        <c:v>0.47014793254762849</c:v>
                      </c:pt>
                      <c:pt idx="417">
                        <c:v>0.47504002290313718</c:v>
                      </c:pt>
                      <c:pt idx="418">
                        <c:v>0.48001141866177893</c:v>
                      </c:pt>
                      <c:pt idx="419">
                        <c:v>0.48428601279745698</c:v>
                      </c:pt>
                      <c:pt idx="420">
                        <c:v>0.488278760137353</c:v>
                      </c:pt>
                      <c:pt idx="421">
                        <c:v>0.49176161651395167</c:v>
                      </c:pt>
                      <c:pt idx="422">
                        <c:v>0.49770606653427163</c:v>
                      </c:pt>
                      <c:pt idx="423">
                        <c:v>0.50108724087946732</c:v>
                      </c:pt>
                      <c:pt idx="424">
                        <c:v>0.50465795842883165</c:v>
                      </c:pt>
                      <c:pt idx="425">
                        <c:v>0.50845030331848684</c:v>
                      </c:pt>
                      <c:pt idx="426">
                        <c:v>0.51251149681544383</c:v>
                      </c:pt>
                      <c:pt idx="427">
                        <c:v>0.51675812016578448</c:v>
                      </c:pt>
                      <c:pt idx="428">
                        <c:v>0.52157699287732184</c:v>
                      </c:pt>
                      <c:pt idx="429">
                        <c:v>0.52557895412297606</c:v>
                      </c:pt>
                      <c:pt idx="430">
                        <c:v>0.53038927106488076</c:v>
                      </c:pt>
                      <c:pt idx="431">
                        <c:v>0.53462569330527476</c:v>
                      </c:pt>
                      <c:pt idx="432">
                        <c:v>0.53888136602734227</c:v>
                      </c:pt>
                      <c:pt idx="433">
                        <c:v>0.54358095156611719</c:v>
                      </c:pt>
                      <c:pt idx="434">
                        <c:v>0.54680532497939216</c:v>
                      </c:pt>
                      <c:pt idx="435">
                        <c:v>0.55065032075909426</c:v>
                      </c:pt>
                      <c:pt idx="436">
                        <c:v>0.55439363450739332</c:v>
                      </c:pt>
                      <c:pt idx="437">
                        <c:v>0.5583870399834151</c:v>
                      </c:pt>
                      <c:pt idx="438">
                        <c:v>0.56302492526041625</c:v>
                      </c:pt>
                      <c:pt idx="439">
                        <c:v>0.566449701123932</c:v>
                      </c:pt>
                      <c:pt idx="440">
                        <c:v>0.57017047370992979</c:v>
                      </c:pt>
                      <c:pt idx="441">
                        <c:v>0.57566953010725985</c:v>
                      </c:pt>
                      <c:pt idx="442">
                        <c:v>0.58051933521669952</c:v>
                      </c:pt>
                      <c:pt idx="443">
                        <c:v>0.5847597062738471</c:v>
                      </c:pt>
                      <c:pt idx="444">
                        <c:v>0.58768923470285983</c:v>
                      </c:pt>
                      <c:pt idx="445">
                        <c:v>0.59255450601125081</c:v>
                      </c:pt>
                      <c:pt idx="446">
                        <c:v>0.59719008781181249</c:v>
                      </c:pt>
                      <c:pt idx="447">
                        <c:v>0.60085442522504151</c:v>
                      </c:pt>
                      <c:pt idx="448">
                        <c:v>0.60403256457549404</c:v>
                      </c:pt>
                      <c:pt idx="449">
                        <c:v>0.60659830826108918</c:v>
                      </c:pt>
                      <c:pt idx="450">
                        <c:v>0.6097593360722765</c:v>
                      </c:pt>
                      <c:pt idx="451">
                        <c:v>0.61473961666861365</c:v>
                      </c:pt>
                      <c:pt idx="452">
                        <c:v>0.61679514032284866</c:v>
                      </c:pt>
                      <c:pt idx="453">
                        <c:v>0.62053730233292814</c:v>
                      </c:pt>
                      <c:pt idx="454">
                        <c:v>0.62447246276183532</c:v>
                      </c:pt>
                      <c:pt idx="455">
                        <c:v>0.62780690944211459</c:v>
                      </c:pt>
                      <c:pt idx="456">
                        <c:v>0.63122740742081396</c:v>
                      </c:pt>
                      <c:pt idx="457">
                        <c:v>0.63317285780804478</c:v>
                      </c:pt>
                      <c:pt idx="458">
                        <c:v>0.63571490859311885</c:v>
                      </c:pt>
                      <c:pt idx="459">
                        <c:v>0.63910825845663788</c:v>
                      </c:pt>
                      <c:pt idx="460">
                        <c:v>0.64291903115780957</c:v>
                      </c:pt>
                      <c:pt idx="461">
                        <c:v>0.64584773691666519</c:v>
                      </c:pt>
                      <c:pt idx="462">
                        <c:v>0.64940825335608299</c:v>
                      </c:pt>
                      <c:pt idx="463">
                        <c:v>0.6521067760050151</c:v>
                      </c:pt>
                      <c:pt idx="464">
                        <c:v>0.65534908362771216</c:v>
                      </c:pt>
                      <c:pt idx="465">
                        <c:v>0.65780261510389515</c:v>
                      </c:pt>
                      <c:pt idx="466">
                        <c:v>0.65963667595187048</c:v>
                      </c:pt>
                      <c:pt idx="467">
                        <c:v>0.66057139378423346</c:v>
                      </c:pt>
                      <c:pt idx="468">
                        <c:v>0.66062618361668834</c:v>
                      </c:pt>
                      <c:pt idx="469">
                        <c:v>0.6624944675431943</c:v>
                      </c:pt>
                      <c:pt idx="470">
                        <c:v>0.66438644437022132</c:v>
                      </c:pt>
                      <c:pt idx="471">
                        <c:v>0.66631708669462653</c:v>
                      </c:pt>
                      <c:pt idx="472">
                        <c:v>0.66852743687240546</c:v>
                      </c:pt>
                      <c:pt idx="473">
                        <c:v>0.67133537465221627</c:v>
                      </c:pt>
                      <c:pt idx="474">
                        <c:v>0.6729742981389556</c:v>
                      </c:pt>
                      <c:pt idx="475">
                        <c:v>0.67685779488200448</c:v>
                      </c:pt>
                      <c:pt idx="476">
                        <c:v>0.6786977789551103</c:v>
                      </c:pt>
                      <c:pt idx="477">
                        <c:v>0.67925785279798356</c:v>
                      </c:pt>
                      <c:pt idx="478">
                        <c:v>0.68115081682919887</c:v>
                      </c:pt>
                      <c:pt idx="479">
                        <c:v>0.68294144069288576</c:v>
                      </c:pt>
                      <c:pt idx="480">
                        <c:v>0.68359579253574909</c:v>
                      </c:pt>
                      <c:pt idx="481">
                        <c:v>0.6856694149334378</c:v>
                      </c:pt>
                      <c:pt idx="482">
                        <c:v>0.68728826526834685</c:v>
                      </c:pt>
                      <c:pt idx="483">
                        <c:v>0.68739406065053477</c:v>
                      </c:pt>
                      <c:pt idx="484">
                        <c:v>0.68956574533093562</c:v>
                      </c:pt>
                      <c:pt idx="485">
                        <c:v>0.69104474173915764</c:v>
                      </c:pt>
                      <c:pt idx="486">
                        <c:v>0.69216982544584604</c:v>
                      </c:pt>
                      <c:pt idx="487">
                        <c:v>0.69467123632516525</c:v>
                      </c:pt>
                      <c:pt idx="488">
                        <c:v>0.69526487511044344</c:v>
                      </c:pt>
                      <c:pt idx="489">
                        <c:v>0.69585242613655995</c:v>
                      </c:pt>
                      <c:pt idx="490">
                        <c:v>0.69828884607347763</c:v>
                      </c:pt>
                      <c:pt idx="491">
                        <c:v>0.69965217505762811</c:v>
                      </c:pt>
                      <c:pt idx="492">
                        <c:v>0.70068758771720552</c:v>
                      </c:pt>
                      <c:pt idx="493">
                        <c:v>0.70136415165430754</c:v>
                      </c:pt>
                      <c:pt idx="494">
                        <c:v>0.70338775570645162</c:v>
                      </c:pt>
                      <c:pt idx="495">
                        <c:v>0.70431293056499344</c:v>
                      </c:pt>
                      <c:pt idx="496">
                        <c:v>0.7061103003239676</c:v>
                      </c:pt>
                      <c:pt idx="497">
                        <c:v>0.70794880359079071</c:v>
                      </c:pt>
                      <c:pt idx="498">
                        <c:v>0.7107039259465231</c:v>
                      </c:pt>
                      <c:pt idx="499">
                        <c:v>0.71201509764272097</c:v>
                      </c:pt>
                      <c:pt idx="500">
                        <c:v>0.71463480849061423</c:v>
                      </c:pt>
                      <c:pt idx="501">
                        <c:v>0.71578588857426328</c:v>
                      </c:pt>
                      <c:pt idx="502">
                        <c:v>0.71795510524419326</c:v>
                      </c:pt>
                      <c:pt idx="503">
                        <c:v>0.71956671608172085</c:v>
                      </c:pt>
                      <c:pt idx="504">
                        <c:v>0.72106726644805574</c:v>
                      </c:pt>
                      <c:pt idx="505">
                        <c:v>0.72283452647928437</c:v>
                      </c:pt>
                      <c:pt idx="506">
                        <c:v>0.72486273748430752</c:v>
                      </c:pt>
                      <c:pt idx="507">
                        <c:v>0.72651613996580988</c:v>
                      </c:pt>
                      <c:pt idx="508">
                        <c:v>0.72718019931652567</c:v>
                      </c:pt>
                      <c:pt idx="509">
                        <c:v>0.72863978070904301</c:v>
                      </c:pt>
                      <c:pt idx="510">
                        <c:v>0.73160122874014655</c:v>
                      </c:pt>
                      <c:pt idx="511">
                        <c:v>0.73248313114843111</c:v>
                      </c:pt>
                      <c:pt idx="512">
                        <c:v>0.73203197883434223</c:v>
                      </c:pt>
                      <c:pt idx="513">
                        <c:v>0.73452269500162071</c:v>
                      </c:pt>
                      <c:pt idx="514">
                        <c:v>0.73598655427895432</c:v>
                      </c:pt>
                      <c:pt idx="515">
                        <c:v>0.73843399799597553</c:v>
                      </c:pt>
                      <c:pt idx="516">
                        <c:v>0.7411420636187287</c:v>
                      </c:pt>
                      <c:pt idx="517">
                        <c:v>0.74226977986991938</c:v>
                      </c:pt>
                      <c:pt idx="518">
                        <c:v>0.74474618157646644</c:v>
                      </c:pt>
                      <c:pt idx="519">
                        <c:v>0.74892880118859384</c:v>
                      </c:pt>
                      <c:pt idx="520">
                        <c:v>0.75120052256008374</c:v>
                      </c:pt>
                      <c:pt idx="521">
                        <c:v>0.75345825853890491</c:v>
                      </c:pt>
                      <c:pt idx="522">
                        <c:v>0.75659954226632464</c:v>
                      </c:pt>
                      <c:pt idx="523">
                        <c:v>0.75927108133410781</c:v>
                      </c:pt>
                      <c:pt idx="524">
                        <c:v>0.7614190731139876</c:v>
                      </c:pt>
                      <c:pt idx="525">
                        <c:v>0.76477359294609704</c:v>
                      </c:pt>
                      <c:pt idx="526">
                        <c:v>0.76668383305060905</c:v>
                      </c:pt>
                      <c:pt idx="527">
                        <c:v>0.76881734583572592</c:v>
                      </c:pt>
                      <c:pt idx="528">
                        <c:v>0.77269821003427253</c:v>
                      </c:pt>
                      <c:pt idx="529">
                        <c:v>0.77438583559430518</c:v>
                      </c:pt>
                      <c:pt idx="530">
                        <c:v>0.776885436599279</c:v>
                      </c:pt>
                      <c:pt idx="531">
                        <c:v>0.78078818382400128</c:v>
                      </c:pt>
                      <c:pt idx="532">
                        <c:v>0.78534956077640317</c:v>
                      </c:pt>
                      <c:pt idx="533">
                        <c:v>0.79064607578108426</c:v>
                      </c:pt>
                      <c:pt idx="534">
                        <c:v>0.79601449215748543</c:v>
                      </c:pt>
                      <c:pt idx="535">
                        <c:v>0.80003405854449916</c:v>
                      </c:pt>
                      <c:pt idx="536">
                        <c:v>0.80635693683703069</c:v>
                      </c:pt>
                      <c:pt idx="537">
                        <c:v>0.81495614345393141</c:v>
                      </c:pt>
                      <c:pt idx="538">
                        <c:v>0.82235425164163833</c:v>
                      </c:pt>
                      <c:pt idx="539">
                        <c:v>0.83082627345226956</c:v>
                      </c:pt>
                      <c:pt idx="540">
                        <c:v>0.84118698140929993</c:v>
                      </c:pt>
                      <c:pt idx="541">
                        <c:v>0.85365388950223531</c:v>
                      </c:pt>
                      <c:pt idx="542">
                        <c:v>0.86954804146915732</c:v>
                      </c:pt>
                      <c:pt idx="543">
                        <c:v>0.88695064143592139</c:v>
                      </c:pt>
                      <c:pt idx="544">
                        <c:v>0.90485358939216198</c:v>
                      </c:pt>
                      <c:pt idx="545">
                        <c:v>0.92328452705515351</c:v>
                      </c:pt>
                      <c:pt idx="546">
                        <c:v>0.94292659972325388</c:v>
                      </c:pt>
                      <c:pt idx="547">
                        <c:v>0.95920888747024002</c:v>
                      </c:pt>
                      <c:pt idx="548">
                        <c:v>0.97284777146881174</c:v>
                      </c:pt>
                      <c:pt idx="549">
                        <c:v>0.98332184337347417</c:v>
                      </c:pt>
                      <c:pt idx="550">
                        <c:v>0.98881908989645884</c:v>
                      </c:pt>
                      <c:pt idx="551">
                        <c:v>0.99215781446155416</c:v>
                      </c:pt>
                      <c:pt idx="552">
                        <c:v>0.9965503794977435</c:v>
                      </c:pt>
                      <c:pt idx="553">
                        <c:v>0.99817893734050478</c:v>
                      </c:pt>
                      <c:pt idx="554">
                        <c:v>0.99906594030376283</c:v>
                      </c:pt>
                      <c:pt idx="555">
                        <c:v>1</c:v>
                      </c:pt>
                      <c:pt idx="556">
                        <c:v>0.99793164269131607</c:v>
                      </c:pt>
                      <c:pt idx="557">
                        <c:v>0.99490898800053307</c:v>
                      </c:pt>
                      <c:pt idx="558">
                        <c:v>0.98678479113227391</c:v>
                      </c:pt>
                      <c:pt idx="559">
                        <c:v>0.97438320304980275</c:v>
                      </c:pt>
                      <c:pt idx="560">
                        <c:v>0.95772495504107591</c:v>
                      </c:pt>
                      <c:pt idx="561">
                        <c:v>0.94359658229909982</c:v>
                      </c:pt>
                      <c:pt idx="562">
                        <c:v>0.92805519129549163</c:v>
                      </c:pt>
                      <c:pt idx="563">
                        <c:v>0.91528718592510094</c:v>
                      </c:pt>
                      <c:pt idx="564">
                        <c:v>0.90448947558068182</c:v>
                      </c:pt>
                      <c:pt idx="565">
                        <c:v>0.89693325018880288</c:v>
                      </c:pt>
                      <c:pt idx="566">
                        <c:v>0.89200907569717192</c:v>
                      </c:pt>
                      <c:pt idx="567">
                        <c:v>0.88910225296449186</c:v>
                      </c:pt>
                      <c:pt idx="568">
                        <c:v>0.88527206524761559</c:v>
                      </c:pt>
                      <c:pt idx="569">
                        <c:v>0.88164540612757636</c:v>
                      </c:pt>
                      <c:pt idx="570">
                        <c:v>0.87736916665158449</c:v>
                      </c:pt>
                      <c:pt idx="571">
                        <c:v>0.87510221676700495</c:v>
                      </c:pt>
                      <c:pt idx="572">
                        <c:v>0.87373049654725343</c:v>
                      </c:pt>
                      <c:pt idx="573">
                        <c:v>0.87096714748995108</c:v>
                      </c:pt>
                      <c:pt idx="574">
                        <c:v>0.86886160549017166</c:v>
                      </c:pt>
                      <c:pt idx="575">
                        <c:v>0.86617624556375117</c:v>
                      </c:pt>
                      <c:pt idx="576">
                        <c:v>0.86510940690417704</c:v>
                      </c:pt>
                      <c:pt idx="577">
                        <c:v>0.86345254920801551</c:v>
                      </c:pt>
                      <c:pt idx="578">
                        <c:v>0.86120271086270128</c:v>
                      </c:pt>
                      <c:pt idx="579">
                        <c:v>0.85610199135538212</c:v>
                      </c:pt>
                      <c:pt idx="580">
                        <c:v>0.85333732602582857</c:v>
                      </c:pt>
                      <c:pt idx="581">
                        <c:v>0.84938291511524788</c:v>
                      </c:pt>
                      <c:pt idx="582">
                        <c:v>0.84597870600565672</c:v>
                      </c:pt>
                      <c:pt idx="583">
                        <c:v>0.84292775146147358</c:v>
                      </c:pt>
                      <c:pt idx="584">
                        <c:v>0.84034028928373394</c:v>
                      </c:pt>
                      <c:pt idx="585">
                        <c:v>0.83583978992294872</c:v>
                      </c:pt>
                      <c:pt idx="586">
                        <c:v>0.83489470644660801</c:v>
                      </c:pt>
                      <c:pt idx="587">
                        <c:v>0.83143488483440475</c:v>
                      </c:pt>
                      <c:pt idx="588">
                        <c:v>0.82980040376651309</c:v>
                      </c:pt>
                      <c:pt idx="589">
                        <c:v>0.82833835436352476</c:v>
                      </c:pt>
                      <c:pt idx="590">
                        <c:v>0.82658524425899627</c:v>
                      </c:pt>
                      <c:pt idx="591">
                        <c:v>0.82365489315982676</c:v>
                      </c:pt>
                      <c:pt idx="592">
                        <c:v>0.82260598870967483</c:v>
                      </c:pt>
                      <c:pt idx="593">
                        <c:v>0.82127523746374087</c:v>
                      </c:pt>
                      <c:pt idx="594">
                        <c:v>0.8210552554637639</c:v>
                      </c:pt>
                      <c:pt idx="595">
                        <c:v>0.81959550953721516</c:v>
                      </c:pt>
                      <c:pt idx="596">
                        <c:v>0.81932188944300299</c:v>
                      </c:pt>
                      <c:pt idx="597">
                        <c:v>0.81778941947457706</c:v>
                      </c:pt>
                      <c:pt idx="598">
                        <c:v>0.81797386212377243</c:v>
                      </c:pt>
                      <c:pt idx="599">
                        <c:v>0.81732313002959966</c:v>
                      </c:pt>
                      <c:pt idx="600">
                        <c:v>0.81519948928636654</c:v>
                      </c:pt>
                      <c:pt idx="601">
                        <c:v>0.81319760372636674</c:v>
                      </c:pt>
                      <c:pt idx="602">
                        <c:v>0.81280091217667005</c:v>
                      </c:pt>
                      <c:pt idx="603">
                        <c:v>0.81089116567425223</c:v>
                      </c:pt>
                      <c:pt idx="604">
                        <c:v>0.8098417676220061</c:v>
                      </c:pt>
                      <c:pt idx="605">
                        <c:v>0.80823739628185998</c:v>
                      </c:pt>
                      <c:pt idx="606">
                        <c:v>0.807518876166752</c:v>
                      </c:pt>
                      <c:pt idx="607">
                        <c:v>0.80624538276374391</c:v>
                      </c:pt>
                      <c:pt idx="608">
                        <c:v>0.80537713668006528</c:v>
                      </c:pt>
                      <c:pt idx="609">
                        <c:v>0.8047469713398171</c:v>
                      </c:pt>
                      <c:pt idx="610">
                        <c:v>0.80282965627195502</c:v>
                      </c:pt>
                      <c:pt idx="611">
                        <c:v>0.80198971004167641</c:v>
                      </c:pt>
                      <c:pt idx="612">
                        <c:v>0.80132334721452114</c:v>
                      </c:pt>
                      <c:pt idx="613">
                        <c:v>0.79940093159168579</c:v>
                      </c:pt>
                      <c:pt idx="614">
                        <c:v>0.79824392828290647</c:v>
                      </c:pt>
                      <c:pt idx="615">
                        <c:v>0.79593831290094896</c:v>
                      </c:pt>
                      <c:pt idx="616">
                        <c:v>0.7939459703147701</c:v>
                      </c:pt>
                      <c:pt idx="617">
                        <c:v>0.79393642734094905</c:v>
                      </c:pt>
                      <c:pt idx="618">
                        <c:v>0.79241037419974758</c:v>
                      </c:pt>
                      <c:pt idx="619">
                        <c:v>0.79124481512133571</c:v>
                      </c:pt>
                      <c:pt idx="620">
                        <c:v>0.78970757366599931</c:v>
                      </c:pt>
                      <c:pt idx="621">
                        <c:v>0.78962678745658355</c:v>
                      </c:pt>
                      <c:pt idx="622">
                        <c:v>0.78950322239900494</c:v>
                      </c:pt>
                      <c:pt idx="623">
                        <c:v>0.78751285422120287</c:v>
                      </c:pt>
                      <c:pt idx="624">
                        <c:v>0.78599815392816785</c:v>
                      </c:pt>
                      <c:pt idx="625">
                        <c:v>0.78506541050418166</c:v>
                      </c:pt>
                      <c:pt idx="626">
                        <c:v>0.78293815001225786</c:v>
                      </c:pt>
                      <c:pt idx="627">
                        <c:v>0.78205279238931391</c:v>
                      </c:pt>
                      <c:pt idx="628">
                        <c:v>0.78065836647322961</c:v>
                      </c:pt>
                      <c:pt idx="629">
                        <c:v>0.7794429535833044</c:v>
                      </c:pt>
                      <c:pt idx="630">
                        <c:v>0.77881213010693073</c:v>
                      </c:pt>
                      <c:pt idx="631">
                        <c:v>0.77739006247357179</c:v>
                      </c:pt>
                      <c:pt idx="632">
                        <c:v>0.77724971494479056</c:v>
                      </c:pt>
                      <c:pt idx="633">
                        <c:v>0.77625329685065414</c:v>
                      </c:pt>
                      <c:pt idx="634">
                        <c:v>0.77536020612823453</c:v>
                      </c:pt>
                      <c:pt idx="635">
                        <c:v>0.77402040551057383</c:v>
                      </c:pt>
                      <c:pt idx="636">
                        <c:v>0.77386837606556358</c:v>
                      </c:pt>
                      <c:pt idx="637">
                        <c:v>0.77262565052642673</c:v>
                      </c:pt>
                      <c:pt idx="638">
                        <c:v>0.77198215792963543</c:v>
                      </c:pt>
                      <c:pt idx="639">
                        <c:v>0.77027824350049445</c:v>
                      </c:pt>
                      <c:pt idx="640">
                        <c:v>0.77121378400301432</c:v>
                      </c:pt>
                      <c:pt idx="641">
                        <c:v>0.77073219289311712</c:v>
                      </c:pt>
                      <c:pt idx="642">
                        <c:v>0.77067115076746906</c:v>
                      </c:pt>
                      <c:pt idx="643">
                        <c:v>0.77098442356324781</c:v>
                      </c:pt>
                      <c:pt idx="644">
                        <c:v>0.77158513731187595</c:v>
                      </c:pt>
                      <c:pt idx="645">
                        <c:v>0.77154383926999548</c:v>
                      </c:pt>
                      <c:pt idx="646">
                        <c:v>0.77062244869417573</c:v>
                      </c:pt>
                      <c:pt idx="647">
                        <c:v>0.77134228508153491</c:v>
                      </c:pt>
                      <c:pt idx="648">
                        <c:v>0.77069566633814712</c:v>
                      </c:pt>
                      <c:pt idx="649">
                        <c:v>0.77201720367832283</c:v>
                      </c:pt>
                      <c:pt idx="650">
                        <c:v>0.77140349174121425</c:v>
                      </c:pt>
                      <c:pt idx="651">
                        <c:v>0.77224919666259173</c:v>
                      </c:pt>
                      <c:pt idx="652">
                        <c:v>0.77301872232743263</c:v>
                      </c:pt>
                      <c:pt idx="653">
                        <c:v>0.77473349600264574</c:v>
                      </c:pt>
                      <c:pt idx="654">
                        <c:v>0.77354029520695922</c:v>
                      </c:pt>
                      <c:pt idx="655">
                        <c:v>0.77466027835867435</c:v>
                      </c:pt>
                      <c:pt idx="656">
                        <c:v>0.77246671065209771</c:v>
                      </c:pt>
                      <c:pt idx="657">
                        <c:v>0.77391345839016612</c:v>
                      </c:pt>
                      <c:pt idx="658">
                        <c:v>0.77436411710216091</c:v>
                      </c:pt>
                      <c:pt idx="659">
                        <c:v>0.77492320374084578</c:v>
                      </c:pt>
                      <c:pt idx="660">
                        <c:v>0.77561309493449082</c:v>
                      </c:pt>
                      <c:pt idx="661">
                        <c:v>0.77567314985595048</c:v>
                      </c:pt>
                      <c:pt idx="662">
                        <c:v>0.77637916538467244</c:v>
                      </c:pt>
                      <c:pt idx="663">
                        <c:v>0.77842070364623872</c:v>
                      </c:pt>
                      <c:pt idx="664">
                        <c:v>0.77733477903902259</c:v>
                      </c:pt>
                      <c:pt idx="665">
                        <c:v>0.77668223707050454</c:v>
                      </c:pt>
                      <c:pt idx="666">
                        <c:v>0.77560700717532916</c:v>
                      </c:pt>
                      <c:pt idx="667">
                        <c:v>0.77415910769904095</c:v>
                      </c:pt>
                      <c:pt idx="668">
                        <c:v>0.77418938196081788</c:v>
                      </c:pt>
                      <c:pt idx="669">
                        <c:v>0.77355115445303135</c:v>
                      </c:pt>
                      <c:pt idx="670">
                        <c:v>0.77313949030647755</c:v>
                      </c:pt>
                      <c:pt idx="671">
                        <c:v>0.77276139110232878</c:v>
                      </c:pt>
                      <c:pt idx="672">
                        <c:v>0.77157378446370961</c:v>
                      </c:pt>
                      <c:pt idx="673">
                        <c:v>0.77155272410769082</c:v>
                      </c:pt>
                      <c:pt idx="674">
                        <c:v>0.77104069420198529</c:v>
                      </c:pt>
                      <c:pt idx="675">
                        <c:v>0.76993815165759816</c:v>
                      </c:pt>
                      <c:pt idx="676">
                        <c:v>0.7688041831132143</c:v>
                      </c:pt>
                      <c:pt idx="677">
                        <c:v>0.76644427150089589</c:v>
                      </c:pt>
                      <c:pt idx="678">
                        <c:v>0.76500048537539267</c:v>
                      </c:pt>
                      <c:pt idx="679">
                        <c:v>0.76332651613996594</c:v>
                      </c:pt>
                      <c:pt idx="680">
                        <c:v>0.7608994746428378</c:v>
                      </c:pt>
                      <c:pt idx="681">
                        <c:v>0.75799594259078584</c:v>
                      </c:pt>
                      <c:pt idx="682">
                        <c:v>0.75635553829776392</c:v>
                      </c:pt>
                      <c:pt idx="683">
                        <c:v>0.75384886232943993</c:v>
                      </c:pt>
                      <c:pt idx="684">
                        <c:v>0.75162913371187134</c:v>
                      </c:pt>
                      <c:pt idx="685">
                        <c:v>0.74972448776442679</c:v>
                      </c:pt>
                      <c:pt idx="686">
                        <c:v>0.74896351786921844</c:v>
                      </c:pt>
                      <c:pt idx="687">
                        <c:v>0.74878549204724765</c:v>
                      </c:pt>
                      <c:pt idx="688">
                        <c:v>0.74801547278031266</c:v>
                      </c:pt>
                      <c:pt idx="689">
                        <c:v>0.74690733607885784</c:v>
                      </c:pt>
                      <c:pt idx="690">
                        <c:v>0.74723130358667733</c:v>
                      </c:pt>
                      <c:pt idx="691">
                        <c:v>0.74701132158670036</c:v>
                      </c:pt>
                      <c:pt idx="692">
                        <c:v>0.74683938352389123</c:v>
                      </c:pt>
                      <c:pt idx="693">
                        <c:v>0.74476444485395144</c:v>
                      </c:pt>
                      <c:pt idx="694">
                        <c:v>0.74188427663435763</c:v>
                      </c:pt>
                      <c:pt idx="695">
                        <c:v>0.74063875401668711</c:v>
                      </c:pt>
                      <c:pt idx="696">
                        <c:v>0.73883924531530476</c:v>
                      </c:pt>
                      <c:pt idx="697">
                        <c:v>0.73635445237315666</c:v>
                      </c:pt>
                      <c:pt idx="698">
                        <c:v>0.73491181798587313</c:v>
                      </c:pt>
                      <c:pt idx="699">
                        <c:v>0.73277534358819107</c:v>
                      </c:pt>
                      <c:pt idx="700">
                        <c:v>0.7317159089600298</c:v>
                      </c:pt>
                      <c:pt idx="701">
                        <c:v>0.73072360421667815</c:v>
                      </c:pt>
                      <c:pt idx="702">
                        <c:v>0.72915756930584741</c:v>
                      </c:pt>
                      <c:pt idx="703">
                        <c:v>0.72808990797611628</c:v>
                      </c:pt>
                      <c:pt idx="704">
                        <c:v>0.72735707340027678</c:v>
                      </c:pt>
                      <c:pt idx="705">
                        <c:v>0.72693520814377643</c:v>
                      </c:pt>
                      <c:pt idx="706">
                        <c:v>0.7265650065731345</c:v>
                      </c:pt>
                      <c:pt idx="707">
                        <c:v>0.72666389152600375</c:v>
                      </c:pt>
                      <c:pt idx="708">
                        <c:v>0.72753592189240468</c:v>
                      </c:pt>
                      <c:pt idx="709">
                        <c:v>0.7283559595048843</c:v>
                      </c:pt>
                      <c:pt idx="710">
                        <c:v>0.7277466899866234</c:v>
                      </c:pt>
                      <c:pt idx="711">
                        <c:v>0.72721508053118167</c:v>
                      </c:pt>
                      <c:pt idx="712">
                        <c:v>0.72564937468841373</c:v>
                      </c:pt>
                      <c:pt idx="713">
                        <c:v>0.72248061377775075</c:v>
                      </c:pt>
                      <c:pt idx="714">
                        <c:v>0.72075267738002602</c:v>
                      </c:pt>
                      <c:pt idx="715">
                        <c:v>0.71869304037500603</c:v>
                      </c:pt>
                      <c:pt idx="716">
                        <c:v>0.71470341918170643</c:v>
                      </c:pt>
                      <c:pt idx="717">
                        <c:v>0.71270910218715089</c:v>
                      </c:pt>
                      <c:pt idx="718">
                        <c:v>0.70960730662726634</c:v>
                      </c:pt>
                      <c:pt idx="719">
                        <c:v>0.70807072330805554</c:v>
                      </c:pt>
                      <c:pt idx="720">
                        <c:v>0.707789534648399</c:v>
                      </c:pt>
                      <c:pt idx="721">
                        <c:v>0.70545150606225648</c:v>
                      </c:pt>
                      <c:pt idx="722">
                        <c:v>0.70280793777981077</c:v>
                      </c:pt>
                      <c:pt idx="723">
                        <c:v>0.70352135733994547</c:v>
                      </c:pt>
                      <c:pt idx="724">
                        <c:v>0.70188555999980251</c:v>
                      </c:pt>
                      <c:pt idx="725">
                        <c:v>0.70021883026175724</c:v>
                      </c:pt>
                      <c:pt idx="726">
                        <c:v>0.69862482456558905</c:v>
                      </c:pt>
                      <c:pt idx="727">
                        <c:v>0.69727811351860969</c:v>
                      </c:pt>
                      <c:pt idx="728">
                        <c:v>0.69651023319408278</c:v>
                      </c:pt>
                      <c:pt idx="729">
                        <c:v>0.69569694147689043</c:v>
                      </c:pt>
                      <c:pt idx="730">
                        <c:v>0.69365030266035077</c:v>
                      </c:pt>
                      <c:pt idx="731">
                        <c:v>0.69316574993788838</c:v>
                      </c:pt>
                      <c:pt idx="732">
                        <c:v>0.69298953399026286</c:v>
                      </c:pt>
                      <c:pt idx="733">
                        <c:v>0.69240313470236614</c:v>
                      </c:pt>
                      <c:pt idx="734">
                        <c:v>0.69380315477551802</c:v>
                      </c:pt>
                      <c:pt idx="735">
                        <c:v>0.69659184207365532</c:v>
                      </c:pt>
                      <c:pt idx="736">
                        <c:v>0.7038927106488071</c:v>
                      </c:pt>
                      <c:pt idx="737">
                        <c:v>0.7166075715270569</c:v>
                      </c:pt>
                      <c:pt idx="738">
                        <c:v>0.73295715369288406</c:v>
                      </c:pt>
                      <c:pt idx="739">
                        <c:v>0.75275981157562732</c:v>
                      </c:pt>
                      <c:pt idx="740">
                        <c:v>0.77333232419127418</c:v>
                      </c:pt>
                      <c:pt idx="741">
                        <c:v>0.79267297051385621</c:v>
                      </c:pt>
                      <c:pt idx="742">
                        <c:v>0.80886871336032795</c:v>
                      </c:pt>
                      <c:pt idx="743">
                        <c:v>0.81685387897205719</c:v>
                      </c:pt>
                      <c:pt idx="744">
                        <c:v>0.81522729553767259</c:v>
                      </c:pt>
                      <c:pt idx="745">
                        <c:v>0.80741735866938047</c:v>
                      </c:pt>
                      <c:pt idx="746">
                        <c:v>0.79649542513125715</c:v>
                      </c:pt>
                      <c:pt idx="747">
                        <c:v>0.78003741503873958</c:v>
                      </c:pt>
                      <c:pt idx="748">
                        <c:v>0.76154494164800579</c:v>
                      </c:pt>
                      <c:pt idx="749">
                        <c:v>0.74456354880161646</c:v>
                      </c:pt>
                      <c:pt idx="750">
                        <c:v>0.73063722385019503</c:v>
                      </c:pt>
                      <c:pt idx="751">
                        <c:v>0.72031402965232316</c:v>
                      </c:pt>
                      <c:pt idx="752">
                        <c:v>0.70957176727648463</c:v>
                      </c:pt>
                      <c:pt idx="753">
                        <c:v>0.6988125578954123</c:v>
                      </c:pt>
                      <c:pt idx="754">
                        <c:v>0.69106465035695663</c:v>
                      </c:pt>
                      <c:pt idx="755">
                        <c:v>0.68415537277652827</c:v>
                      </c:pt>
                      <c:pt idx="756">
                        <c:v>0.67708649718564551</c:v>
                      </c:pt>
                      <c:pt idx="757">
                        <c:v>0.67067592225437955</c:v>
                      </c:pt>
                      <c:pt idx="758">
                        <c:v>0.66444946090424617</c:v>
                      </c:pt>
                      <c:pt idx="759">
                        <c:v>0.66077113809834864</c:v>
                      </c:pt>
                      <c:pt idx="760">
                        <c:v>0.65712111514585114</c:v>
                      </c:pt>
                      <c:pt idx="761">
                        <c:v>0.6550029040256542</c:v>
                      </c:pt>
                      <c:pt idx="762">
                        <c:v>0.65207683081130097</c:v>
                      </c:pt>
                      <c:pt idx="763">
                        <c:v>0.65005602383769057</c:v>
                      </c:pt>
                      <c:pt idx="764">
                        <c:v>0.64707417358669383</c:v>
                      </c:pt>
                      <c:pt idx="765">
                        <c:v>0.64446334757649604</c:v>
                      </c:pt>
                      <c:pt idx="766">
                        <c:v>0.64182817052965146</c:v>
                      </c:pt>
                      <c:pt idx="767">
                        <c:v>0.63998111149319581</c:v>
                      </c:pt>
                      <c:pt idx="768">
                        <c:v>0.63792624597508629</c:v>
                      </c:pt>
                      <c:pt idx="769">
                        <c:v>0.63630772470824004</c:v>
                      </c:pt>
                      <c:pt idx="770">
                        <c:v>0.63372108520065751</c:v>
                      </c:pt>
                      <c:pt idx="771">
                        <c:v>0.63238770141022116</c:v>
                      </c:pt>
                      <c:pt idx="772">
                        <c:v>0.63146269108571074</c:v>
                      </c:pt>
                      <c:pt idx="773">
                        <c:v>0.6295221767194219</c:v>
                      </c:pt>
                      <c:pt idx="774">
                        <c:v>0.6273031062379788</c:v>
                      </c:pt>
                      <c:pt idx="775">
                        <c:v>0.62557484077219117</c:v>
                      </c:pt>
                      <c:pt idx="776">
                        <c:v>0.62292962714943156</c:v>
                      </c:pt>
                      <c:pt idx="777">
                        <c:v>0.62037145202928046</c:v>
                      </c:pt>
                      <c:pt idx="778">
                        <c:v>0.61772113785154747</c:v>
                      </c:pt>
                      <c:pt idx="779">
                        <c:v>0.6151244617680498</c:v>
                      </c:pt>
                      <c:pt idx="780">
                        <c:v>0.61272489745416503</c:v>
                      </c:pt>
                      <c:pt idx="781">
                        <c:v>0.60998046981047327</c:v>
                      </c:pt>
                      <c:pt idx="782">
                        <c:v>0.6061310316119235</c:v>
                      </c:pt>
                      <c:pt idx="783">
                        <c:v>0.60384960273258115</c:v>
                      </c:pt>
                      <c:pt idx="784">
                        <c:v>0.60252444564371477</c:v>
                      </c:pt>
                      <c:pt idx="785">
                        <c:v>0.59962617868066748</c:v>
                      </c:pt>
                      <c:pt idx="786">
                        <c:v>0.59690840555006197</c:v>
                      </c:pt>
                      <c:pt idx="787">
                        <c:v>0.59632908122551531</c:v>
                      </c:pt>
                      <c:pt idx="788">
                        <c:v>0.5940777620739186</c:v>
                      </c:pt>
                      <c:pt idx="789">
                        <c:v>0.59381845644043785</c:v>
                      </c:pt>
                      <c:pt idx="790">
                        <c:v>0.59241679102697209</c:v>
                      </c:pt>
                      <c:pt idx="791">
                        <c:v>0.59124514418939844</c:v>
                      </c:pt>
                      <c:pt idx="792">
                        <c:v>0.59052432059785087</c:v>
                      </c:pt>
                      <c:pt idx="793">
                        <c:v>0.58930841410583157</c:v>
                      </c:pt>
                      <c:pt idx="794">
                        <c:v>0.58751219608507732</c:v>
                      </c:pt>
                      <c:pt idx="795">
                        <c:v>0.58828550603264029</c:v>
                      </c:pt>
                      <c:pt idx="796">
                        <c:v>0.58678906901709027</c:v>
                      </c:pt>
                      <c:pt idx="797">
                        <c:v>0.58701958119507647</c:v>
                      </c:pt>
                      <c:pt idx="798">
                        <c:v>0.58534347301724154</c:v>
                      </c:pt>
                      <c:pt idx="799">
                        <c:v>0.58405944943622423</c:v>
                      </c:pt>
                      <c:pt idx="800">
                        <c:v>0.5820603609547581</c:v>
                      </c:pt>
                      <c:pt idx="801">
                        <c:v>0.57904379402313677</c:v>
                      </c:pt>
                      <c:pt idx="802">
                        <c:v>0.57468314858903846</c:v>
                      </c:pt>
                      <c:pt idx="803">
                        <c:v>0.56981590287227057</c:v>
                      </c:pt>
                      <c:pt idx="804">
                        <c:v>0.56491081432828172</c:v>
                      </c:pt>
                      <c:pt idx="805">
                        <c:v>0.56081539775279421</c:v>
                      </c:pt>
                      <c:pt idx="806">
                        <c:v>0.5569917913971737</c:v>
                      </c:pt>
                      <c:pt idx="807">
                        <c:v>0.5531639071567368</c:v>
                      </c:pt>
                      <c:pt idx="808">
                        <c:v>0.55055801716748087</c:v>
                      </c:pt>
                      <c:pt idx="809">
                        <c:v>0.5474404263405821</c:v>
                      </c:pt>
                      <c:pt idx="810">
                        <c:v>0.54610095479098431</c:v>
                      </c:pt>
                      <c:pt idx="811">
                        <c:v>0.54296493615256924</c:v>
                      </c:pt>
                      <c:pt idx="812">
                        <c:v>0.54022264745128556</c:v>
                      </c:pt>
                      <c:pt idx="813">
                        <c:v>0.53851083538863764</c:v>
                      </c:pt>
                      <c:pt idx="814">
                        <c:v>0.53662132657208161</c:v>
                      </c:pt>
                      <c:pt idx="815">
                        <c:v>0.53327585611169892</c:v>
                      </c:pt>
                      <c:pt idx="816">
                        <c:v>0.53192503171393457</c:v>
                      </c:pt>
                      <c:pt idx="817">
                        <c:v>0.52918965344196967</c:v>
                      </c:pt>
                      <c:pt idx="818">
                        <c:v>0.52785413070912524</c:v>
                      </c:pt>
                      <c:pt idx="819">
                        <c:v>0.52681756631132803</c:v>
                      </c:pt>
                      <c:pt idx="820">
                        <c:v>0.52444959253147128</c:v>
                      </c:pt>
                      <c:pt idx="821">
                        <c:v>0.5216727516835945</c:v>
                      </c:pt>
                      <c:pt idx="822">
                        <c:v>0.5195635899351243</c:v>
                      </c:pt>
                      <c:pt idx="823">
                        <c:v>0.51786707953739619</c:v>
                      </c:pt>
                      <c:pt idx="824">
                        <c:v>0.51613799140145156</c:v>
                      </c:pt>
                      <c:pt idx="825">
                        <c:v>0.5145219381450763</c:v>
                      </c:pt>
                      <c:pt idx="826">
                        <c:v>0.51075032454337699</c:v>
                      </c:pt>
                      <c:pt idx="827">
                        <c:v>0.50835059569546071</c:v>
                      </c:pt>
                      <c:pt idx="828">
                        <c:v>0.50797776158031649</c:v>
                      </c:pt>
                      <c:pt idx="829">
                        <c:v>0.50634509038677022</c:v>
                      </c:pt>
                      <c:pt idx="830">
                        <c:v>0.50377194266976211</c:v>
                      </c:pt>
                      <c:pt idx="831">
                        <c:v>0.50157228720402391</c:v>
                      </c:pt>
                      <c:pt idx="832">
                        <c:v>0.49937658055503908</c:v>
                      </c:pt>
                      <c:pt idx="833">
                        <c:v>0.49916778686919711</c:v>
                      </c:pt>
                      <c:pt idx="834">
                        <c:v>0.49750204433534012</c:v>
                      </c:pt>
                      <c:pt idx="835">
                        <c:v>0.49538876923608499</c:v>
                      </c:pt>
                      <c:pt idx="836">
                        <c:v>0.49322053977034347</c:v>
                      </c:pt>
                      <c:pt idx="837">
                        <c:v>0.49119858105851322</c:v>
                      </c:pt>
                      <c:pt idx="838">
                        <c:v>0.49044468612665498</c:v>
                      </c:pt>
                      <c:pt idx="839">
                        <c:v>0.48866607324726014</c:v>
                      </c:pt>
                      <c:pt idx="840">
                        <c:v>0.48622521089149479</c:v>
                      </c:pt>
                      <c:pt idx="841">
                        <c:v>0.48420456845191578</c:v>
                      </c:pt>
                      <c:pt idx="842">
                        <c:v>0.4817599218134283</c:v>
                      </c:pt>
                      <c:pt idx="843">
                        <c:v>0.48116644756218152</c:v>
                      </c:pt>
                      <c:pt idx="844">
                        <c:v>0.47916883988699804</c:v>
                      </c:pt>
                      <c:pt idx="845">
                        <c:v>0.47650536298675339</c:v>
                      </c:pt>
                      <c:pt idx="846">
                        <c:v>0.47422821199222742</c:v>
                      </c:pt>
                      <c:pt idx="847">
                        <c:v>0.47269689376202129</c:v>
                      </c:pt>
                      <c:pt idx="848">
                        <c:v>0.47092765932241598</c:v>
                      </c:pt>
                      <c:pt idx="849">
                        <c:v>0.46880072789855493</c:v>
                      </c:pt>
                      <c:pt idx="850">
                        <c:v>0.46645759875743903</c:v>
                      </c:pt>
                      <c:pt idx="851">
                        <c:v>0.46424823578384833</c:v>
                      </c:pt>
                      <c:pt idx="852">
                        <c:v>0.46257887350130067</c:v>
                      </c:pt>
                      <c:pt idx="853">
                        <c:v>0.46043038811932668</c:v>
                      </c:pt>
                      <c:pt idx="854">
                        <c:v>0.45789590589969681</c:v>
                      </c:pt>
                      <c:pt idx="855">
                        <c:v>0.45646314355429707</c:v>
                      </c:pt>
                      <c:pt idx="856">
                        <c:v>0.45453793085292798</c:v>
                      </c:pt>
                      <c:pt idx="857">
                        <c:v>0.45180172991080614</c:v>
                      </c:pt>
                      <c:pt idx="858">
                        <c:v>0.44987569453928006</c:v>
                      </c:pt>
                      <c:pt idx="859">
                        <c:v>0.44673951136683354</c:v>
                      </c:pt>
                      <c:pt idx="860">
                        <c:v>0.44413855739851954</c:v>
                      </c:pt>
                      <c:pt idx="861">
                        <c:v>0.44159272233072333</c:v>
                      </c:pt>
                      <c:pt idx="862">
                        <c:v>0.43789662984943489</c:v>
                      </c:pt>
                      <c:pt idx="863">
                        <c:v>0.43519925893872263</c:v>
                      </c:pt>
                      <c:pt idx="864">
                        <c:v>0.43248856077146719</c:v>
                      </c:pt>
                      <c:pt idx="865">
                        <c:v>0.43002581538952611</c:v>
                      </c:pt>
                      <c:pt idx="866">
                        <c:v>0.42740314292906778</c:v>
                      </c:pt>
                      <c:pt idx="867">
                        <c:v>0.42428785557860865</c:v>
                      </c:pt>
                      <c:pt idx="868">
                        <c:v>0.42200362962073262</c:v>
                      </c:pt>
                      <c:pt idx="869">
                        <c:v>0.41949135949534128</c:v>
                      </c:pt>
                      <c:pt idx="870">
                        <c:v>0.41648071578885021</c:v>
                      </c:pt>
                      <c:pt idx="871">
                        <c:v>0.41409036538072352</c:v>
                      </c:pt>
                      <c:pt idx="872">
                        <c:v>0.41075920938107235</c:v>
                      </c:pt>
                      <c:pt idx="873">
                        <c:v>0.40776172839709302</c:v>
                      </c:pt>
                      <c:pt idx="874">
                        <c:v>0.40607163482658937</c:v>
                      </c:pt>
                      <c:pt idx="875">
                        <c:v>0.40198641936104856</c:v>
                      </c:pt>
                      <c:pt idx="876">
                        <c:v>0.39960001776967541</c:v>
                      </c:pt>
                      <c:pt idx="877">
                        <c:v>0.39682317692179864</c:v>
                      </c:pt>
                      <c:pt idx="878">
                        <c:v>0.39377732293258882</c:v>
                      </c:pt>
                      <c:pt idx="879">
                        <c:v>0.3906612129119727</c:v>
                      </c:pt>
                      <c:pt idx="880">
                        <c:v>0.38793159333110666</c:v>
                      </c:pt>
                      <c:pt idx="881">
                        <c:v>0.38379751125824113</c:v>
                      </c:pt>
                      <c:pt idx="882">
                        <c:v>0.38112218790773589</c:v>
                      </c:pt>
                      <c:pt idx="883">
                        <c:v>0.37702249344743222</c:v>
                      </c:pt>
                      <c:pt idx="884">
                        <c:v>0.37379548748965497</c:v>
                      </c:pt>
                      <c:pt idx="885">
                        <c:v>0.37023776812877096</c:v>
                      </c:pt>
                      <c:pt idx="886">
                        <c:v>0.36729326710290128</c:v>
                      </c:pt>
                      <c:pt idx="887">
                        <c:v>0.36400209287287938</c:v>
                      </c:pt>
                      <c:pt idx="888">
                        <c:v>0.3607706444962544</c:v>
                      </c:pt>
                      <c:pt idx="889">
                        <c:v>0.35709775131339294</c:v>
                      </c:pt>
                      <c:pt idx="890">
                        <c:v>0.35401866144984095</c:v>
                      </c:pt>
                      <c:pt idx="891">
                        <c:v>0.35052626209942134</c:v>
                      </c:pt>
                      <c:pt idx="892">
                        <c:v>0.3469130947699568</c:v>
                      </c:pt>
                      <c:pt idx="893">
                        <c:v>0.34259522818402149</c:v>
                      </c:pt>
                      <c:pt idx="894">
                        <c:v>0.3384896104985875</c:v>
                      </c:pt>
                      <c:pt idx="895">
                        <c:v>0.33490984357749637</c:v>
                      </c:pt>
                      <c:pt idx="896">
                        <c:v>0.33140740765116156</c:v>
                      </c:pt>
                      <c:pt idx="897">
                        <c:v>0.32677939441604409</c:v>
                      </c:pt>
                      <c:pt idx="898">
                        <c:v>0.32378059715981355</c:v>
                      </c:pt>
                      <c:pt idx="899">
                        <c:v>0.32016874610260015</c:v>
                      </c:pt>
                      <c:pt idx="900">
                        <c:v>0.31717653020762548</c:v>
                      </c:pt>
                      <c:pt idx="901">
                        <c:v>0.31404676386240349</c:v>
                      </c:pt>
                      <c:pt idx="902">
                        <c:v>0.31089889877372789</c:v>
                      </c:pt>
                      <c:pt idx="903">
                        <c:v>0.30773803549657197</c:v>
                      </c:pt>
                      <c:pt idx="904">
                        <c:v>0.30488633166440982</c:v>
                      </c:pt>
                      <c:pt idx="905">
                        <c:v>0.30082250562295054</c:v>
                      </c:pt>
                      <c:pt idx="906">
                        <c:v>0.29676345106840174</c:v>
                      </c:pt>
                      <c:pt idx="907">
                        <c:v>0.29295465277560684</c:v>
                      </c:pt>
                      <c:pt idx="908">
                        <c:v>0.28917859675505986</c:v>
                      </c:pt>
                      <c:pt idx="909">
                        <c:v>0.28555276030517779</c:v>
                      </c:pt>
                      <c:pt idx="910">
                        <c:v>0.2821439442427075</c:v>
                      </c:pt>
                      <c:pt idx="911">
                        <c:v>0.27886807167760541</c:v>
                      </c:pt>
                      <c:pt idx="912">
                        <c:v>0.27576611158368941</c:v>
                      </c:pt>
                      <c:pt idx="913">
                        <c:v>0.27336144671483126</c:v>
                      </c:pt>
                      <c:pt idx="914">
                        <c:v>0.27001630532251142</c:v>
                      </c:pt>
                      <c:pt idx="915">
                        <c:v>0.26674306530191172</c:v>
                      </c:pt>
                      <c:pt idx="916">
                        <c:v>0.26322598584678264</c:v>
                      </c:pt>
                      <c:pt idx="917">
                        <c:v>0.25967748039165683</c:v>
                      </c:pt>
                      <c:pt idx="918">
                        <c:v>0.25652829903073004</c:v>
                      </c:pt>
                      <c:pt idx="919">
                        <c:v>0.25320619240280567</c:v>
                      </c:pt>
                      <c:pt idx="920">
                        <c:v>0.25022549389002874</c:v>
                      </c:pt>
                      <c:pt idx="921">
                        <c:v>0.24783086559708578</c:v>
                      </c:pt>
                      <c:pt idx="922">
                        <c:v>0.24508989316805344</c:v>
                      </c:pt>
                      <c:pt idx="923">
                        <c:v>0.24237047469713399</c:v>
                      </c:pt>
                      <c:pt idx="924">
                        <c:v>0.2397672172523804</c:v>
                      </c:pt>
                      <c:pt idx="925">
                        <c:v>0.23766875021595091</c:v>
                      </c:pt>
                      <c:pt idx="926">
                        <c:v>0.235389953881111</c:v>
                      </c:pt>
                      <c:pt idx="927">
                        <c:v>0.2333112309284491</c:v>
                      </c:pt>
                      <c:pt idx="928">
                        <c:v>0.23091495729519215</c:v>
                      </c:pt>
                      <c:pt idx="929">
                        <c:v>0.22834559386090622</c:v>
                      </c:pt>
                      <c:pt idx="930">
                        <c:v>0.22644868101293733</c:v>
                      </c:pt>
                      <c:pt idx="931">
                        <c:v>0.22457990348433721</c:v>
                      </c:pt>
                      <c:pt idx="932">
                        <c:v>0.22273514792432095</c:v>
                      </c:pt>
                      <c:pt idx="933">
                        <c:v>0.22102531027004971</c:v>
                      </c:pt>
                      <c:pt idx="934">
                        <c:v>0.2182191823645844</c:v>
                      </c:pt>
                      <c:pt idx="935">
                        <c:v>0.21636669370509251</c:v>
                      </c:pt>
                      <c:pt idx="936">
                        <c:v>0.21506440684659014</c:v>
                      </c:pt>
                      <c:pt idx="937">
                        <c:v>0.21303208249078201</c:v>
                      </c:pt>
                      <c:pt idx="938">
                        <c:v>0.21100173254335064</c:v>
                      </c:pt>
                      <c:pt idx="939">
                        <c:v>0.20895065130796331</c:v>
                      </c:pt>
                      <c:pt idx="940">
                        <c:v>0.20658185485794955</c:v>
                      </c:pt>
                      <c:pt idx="941">
                        <c:v>0.20502470478481419</c:v>
                      </c:pt>
                      <c:pt idx="942">
                        <c:v>0.20297411715152103</c:v>
                      </c:pt>
                      <c:pt idx="943">
                        <c:v>0.20147192144487205</c:v>
                      </c:pt>
                      <c:pt idx="944">
                        <c:v>0.19979416792672314</c:v>
                      </c:pt>
                      <c:pt idx="945">
                        <c:v>0.19816939436668385</c:v>
                      </c:pt>
                      <c:pt idx="946">
                        <c:v>0.19611683232501395</c:v>
                      </c:pt>
                      <c:pt idx="947">
                        <c:v>0.19461167500579982</c:v>
                      </c:pt>
                      <c:pt idx="948">
                        <c:v>0.19294872955047657</c:v>
                      </c:pt>
                      <c:pt idx="949">
                        <c:v>0.19148717374958249</c:v>
                      </c:pt>
                      <c:pt idx="950">
                        <c:v>0.18920574487024025</c:v>
                      </c:pt>
                      <c:pt idx="951">
                        <c:v>0.18767771732066205</c:v>
                      </c:pt>
                      <c:pt idx="952">
                        <c:v>0.18630616163494176</c:v>
                      </c:pt>
                      <c:pt idx="953">
                        <c:v>0.18487734810629558</c:v>
                      </c:pt>
                      <c:pt idx="954">
                        <c:v>0.1834437630907389</c:v>
                      </c:pt>
                      <c:pt idx="955">
                        <c:v>0.18173573531081302</c:v>
                      </c:pt>
                      <c:pt idx="956">
                        <c:v>0.18015143712249726</c:v>
                      </c:pt>
                      <c:pt idx="957">
                        <c:v>0.17863591415930516</c:v>
                      </c:pt>
                      <c:pt idx="958">
                        <c:v>0.17735304231650756</c:v>
                      </c:pt>
                      <c:pt idx="959">
                        <c:v>0.17558413694496502</c:v>
                      </c:pt>
                      <c:pt idx="960">
                        <c:v>0.17513479450522151</c:v>
                      </c:pt>
                      <c:pt idx="961">
                        <c:v>0.17368936303940427</c:v>
                      </c:pt>
                      <c:pt idx="962">
                        <c:v>0.17285451736409901</c:v>
                      </c:pt>
                      <c:pt idx="963">
                        <c:v>0.17196702079874693</c:v>
                      </c:pt>
                      <c:pt idx="964">
                        <c:v>0.17112559376218583</c:v>
                      </c:pt>
                      <c:pt idx="965">
                        <c:v>0.16974038175185965</c:v>
                      </c:pt>
                      <c:pt idx="966">
                        <c:v>0.16909853449538237</c:v>
                      </c:pt>
                      <c:pt idx="967">
                        <c:v>0.16649428984644038</c:v>
                      </c:pt>
                      <c:pt idx="968">
                        <c:v>0.1650432642235557</c:v>
                      </c:pt>
                      <c:pt idx="969">
                        <c:v>0.16323274819547301</c:v>
                      </c:pt>
                      <c:pt idx="970">
                        <c:v>0.1616307132385727</c:v>
                      </c:pt>
                      <c:pt idx="971">
                        <c:v>0.1603943387130477</c:v>
                      </c:pt>
                      <c:pt idx="972">
                        <c:v>0.15934380537598494</c:v>
                      </c:pt>
                      <c:pt idx="973">
                        <c:v>0.1575512729175339</c:v>
                      </c:pt>
                      <c:pt idx="974">
                        <c:v>0.15740286322121438</c:v>
                      </c:pt>
                      <c:pt idx="975">
                        <c:v>0.15627225117107099</c:v>
                      </c:pt>
                      <c:pt idx="976">
                        <c:v>0.15548638727691241</c:v>
                      </c:pt>
                      <c:pt idx="977">
                        <c:v>0.15432234191158928</c:v>
                      </c:pt>
                      <c:pt idx="978">
                        <c:v>0.15255679303428724</c:v>
                      </c:pt>
                      <c:pt idx="979">
                        <c:v>0.151158138593596</c:v>
                      </c:pt>
                      <c:pt idx="980">
                        <c:v>0.15022060722929628</c:v>
                      </c:pt>
                      <c:pt idx="981">
                        <c:v>0.14828924095515297</c:v>
                      </c:pt>
                      <c:pt idx="982">
                        <c:v>0.14709962700135085</c:v>
                      </c:pt>
                      <c:pt idx="983">
                        <c:v>0.14561842583710802</c:v>
                      </c:pt>
                      <c:pt idx="984">
                        <c:v>0.14465193648328251</c:v>
                      </c:pt>
                      <c:pt idx="985">
                        <c:v>0.14367480177762568</c:v>
                      </c:pt>
                      <c:pt idx="986">
                        <c:v>0.14242320785419654</c:v>
                      </c:pt>
                      <c:pt idx="987">
                        <c:v>0.14099531571612614</c:v>
                      </c:pt>
                      <c:pt idx="988">
                        <c:v>0.14004690865235112</c:v>
                      </c:pt>
                      <c:pt idx="989">
                        <c:v>0.13856190675198304</c:v>
                      </c:pt>
                      <c:pt idx="990">
                        <c:v>0.13759813220967559</c:v>
                      </c:pt>
                      <c:pt idx="991">
                        <c:v>0.13575752290725054</c:v>
                      </c:pt>
                      <c:pt idx="992">
                        <c:v>0.13447226532099768</c:v>
                      </c:pt>
                      <c:pt idx="993">
                        <c:v>0.13282773122378769</c:v>
                      </c:pt>
                      <c:pt idx="994">
                        <c:v>0.13119132510772866</c:v>
                      </c:pt>
                      <c:pt idx="995">
                        <c:v>0.12936170667860086</c:v>
                      </c:pt>
                      <c:pt idx="996">
                        <c:v>0.12814706709862336</c:v>
                      </c:pt>
                      <c:pt idx="997">
                        <c:v>0.1263470647951469</c:v>
                      </c:pt>
                      <c:pt idx="998">
                        <c:v>0.12495092772513602</c:v>
                      </c:pt>
                      <c:pt idx="999">
                        <c:v>0.12433988123933613</c:v>
                      </c:pt>
                      <c:pt idx="1000">
                        <c:v>0.12299053764785441</c:v>
                      </c:pt>
                      <c:pt idx="1001">
                        <c:v>0.12200320183225097</c:v>
                      </c:pt>
                      <c:pt idx="1002">
                        <c:v>0.12073793513081278</c:v>
                      </c:pt>
                      <c:pt idx="1003">
                        <c:v>0.11953884401680223</c:v>
                      </c:pt>
                      <c:pt idx="1004">
                        <c:v>0.11886017404409842</c:v>
                      </c:pt>
                      <c:pt idx="1005">
                        <c:v>0.1175925709594144</c:v>
                      </c:pt>
                      <c:pt idx="1006">
                        <c:v>0.11572484644861521</c:v>
                      </c:pt>
                      <c:pt idx="1007">
                        <c:v>0.11538534692823191</c:v>
                      </c:pt>
                      <c:pt idx="1008">
                        <c:v>0.11443684114403803</c:v>
                      </c:pt>
                      <c:pt idx="1009">
                        <c:v>0.11366866465825461</c:v>
                      </c:pt>
                      <c:pt idx="1010">
                        <c:v>0.11251602150130723</c:v>
                      </c:pt>
                      <c:pt idx="1011">
                        <c:v>0.11120654450563282</c:v>
                      </c:pt>
                      <c:pt idx="1012">
                        <c:v>0.11050541563764342</c:v>
                      </c:pt>
                      <c:pt idx="1013">
                        <c:v>0.10963743280841494</c:v>
                      </c:pt>
                      <c:pt idx="1014">
                        <c:v>0.10862247172894006</c:v>
                      </c:pt>
                      <c:pt idx="1015">
                        <c:v>0.10770501351647069</c:v>
                      </c:pt>
                      <c:pt idx="1016">
                        <c:v>0.10695840744220331</c:v>
                      </c:pt>
                      <c:pt idx="1017">
                        <c:v>0.10636424214802469</c:v>
                      </c:pt>
                      <c:pt idx="1018">
                        <c:v>0.10590510993341308</c:v>
                      </c:pt>
                      <c:pt idx="1019">
                        <c:v>0.1049433591596918</c:v>
                      </c:pt>
                      <c:pt idx="1020">
                        <c:v>0.10451687049690923</c:v>
                      </c:pt>
                      <c:pt idx="1021">
                        <c:v>0.10377151488128047</c:v>
                      </c:pt>
                      <c:pt idx="1022">
                        <c:v>0.10345783075042327</c:v>
                      </c:pt>
                      <c:pt idx="1023">
                        <c:v>0.10233319128561956</c:v>
                      </c:pt>
                      <c:pt idx="1024">
                        <c:v>0.10183151057048885</c:v>
                      </c:pt>
                      <c:pt idx="1025">
                        <c:v>0.10071486745961102</c:v>
                      </c:pt>
                      <c:pt idx="1026">
                        <c:v>9.9941508151838596E-2</c:v>
                      </c:pt>
                      <c:pt idx="1027">
                        <c:v>9.9007333281779339E-2</c:v>
                      </c:pt>
                      <c:pt idx="1028">
                        <c:v>9.7862900372998649E-2</c:v>
                      </c:pt>
                      <c:pt idx="1029">
                        <c:v>9.6440832739639715E-2</c:v>
                      </c:pt>
                      <c:pt idx="1030">
                        <c:v>9.5389756440273324E-2</c:v>
                      </c:pt>
                      <c:pt idx="1031">
                        <c:v>9.4162332566056314E-2</c:v>
                      </c:pt>
                      <c:pt idx="1032">
                        <c:v>9.3129634717996901E-2</c:v>
                      </c:pt>
                      <c:pt idx="1033">
                        <c:v>9.2254478204999546E-2</c:v>
                      </c:pt>
                      <c:pt idx="1034">
                        <c:v>9.1340063872110994E-2</c:v>
                      </c:pt>
                      <c:pt idx="1035">
                        <c:v>9.065489480516703E-2</c:v>
                      </c:pt>
                      <c:pt idx="1036">
                        <c:v>9.0018148103663015E-2</c:v>
                      </c:pt>
                      <c:pt idx="1037">
                        <c:v>8.9212704659768313E-2</c:v>
                      </c:pt>
                      <c:pt idx="1038">
                        <c:v>8.8168505882914291E-2</c:v>
                      </c:pt>
                      <c:pt idx="1039">
                        <c:v>8.6848515162633672E-2</c:v>
                      </c:pt>
                      <c:pt idx="1040">
                        <c:v>8.5850418821376923E-2</c:v>
                      </c:pt>
                      <c:pt idx="1041">
                        <c:v>8.4186732962912389E-2</c:v>
                      </c:pt>
                      <c:pt idx="1042">
                        <c:v>8.2666553686631783E-2</c:v>
                      </c:pt>
                      <c:pt idx="1043">
                        <c:v>8.0819873078448193E-2</c:v>
                      </c:pt>
                      <c:pt idx="1044">
                        <c:v>7.9874147919384908E-2</c:v>
                      </c:pt>
                      <c:pt idx="1045">
                        <c:v>7.8411769448333848E-2</c:v>
                      </c:pt>
                      <c:pt idx="1046">
                        <c:v>7.7351133721743348E-2</c:v>
                      </c:pt>
                      <c:pt idx="1047">
                        <c:v>7.6021929095704516E-2</c:v>
                      </c:pt>
                      <c:pt idx="1048">
                        <c:v>7.5116416053914517E-2</c:v>
                      </c:pt>
                      <c:pt idx="1049">
                        <c:v>7.3947039785974139E-2</c:v>
                      </c:pt>
                      <c:pt idx="1050">
                        <c:v>7.3175506805950211E-2</c:v>
                      </c:pt>
                      <c:pt idx="1051">
                        <c:v>7.20652640688937E-2</c:v>
                      </c:pt>
                      <c:pt idx="1052">
                        <c:v>7.1218061887830572E-2</c:v>
                      </c:pt>
                      <c:pt idx="1053">
                        <c:v>7.0339795681639825E-2</c:v>
                      </c:pt>
                      <c:pt idx="1054">
                        <c:v>6.9796751111016048E-2</c:v>
                      </c:pt>
                      <c:pt idx="1055">
                        <c:v>6.9082130452452137E-2</c:v>
                      </c:pt>
                      <c:pt idx="1056">
                        <c:v>6.8069933544704725E-2</c:v>
                      </c:pt>
                      <c:pt idx="1057">
                        <c:v>6.7594907342660215E-2</c:v>
                      </c:pt>
                      <c:pt idx="1058">
                        <c:v>6.6942019852676227E-2</c:v>
                      </c:pt>
                      <c:pt idx="1059">
                        <c:v>6.6137514252760474E-2</c:v>
                      </c:pt>
                      <c:pt idx="1060">
                        <c:v>6.5689619712493236E-2</c:v>
                      </c:pt>
                      <c:pt idx="1061">
                        <c:v>6.481976119530683E-2</c:v>
                      </c:pt>
                      <c:pt idx="1062">
                        <c:v>6.413084075244703E-2</c:v>
                      </c:pt>
                      <c:pt idx="1063">
                        <c:v>6.3538073997535277E-2</c:v>
                      </c:pt>
                      <c:pt idx="1064">
                        <c:v>6.2825098679285332E-2</c:v>
                      </c:pt>
                      <c:pt idx="1065">
                        <c:v>6.2065872844809862E-2</c:v>
                      </c:pt>
                      <c:pt idx="1066">
                        <c:v>6.1617468249045293E-2</c:v>
                      </c:pt>
                      <c:pt idx="1067">
                        <c:v>6.1156953948569952E-2</c:v>
                      </c:pt>
                      <c:pt idx="1068">
                        <c:v>6.0137353009409707E-2</c:v>
                      </c:pt>
                      <c:pt idx="1069">
                        <c:v>5.955057529324078E-2</c:v>
                      </c:pt>
                      <c:pt idx="1070">
                        <c:v>5.9382931568651001E-2</c:v>
                      </c:pt>
                      <c:pt idx="1071">
                        <c:v>5.8730504773954924E-2</c:v>
                      </c:pt>
                      <c:pt idx="1072">
                        <c:v>5.7822095933212345E-2</c:v>
                      </c:pt>
                      <c:pt idx="1073">
                        <c:v>5.7171725813908725E-2</c:v>
                      </c:pt>
                      <c:pt idx="1074">
                        <c:v>5.6488448888325819E-2</c:v>
                      </c:pt>
                      <c:pt idx="1075">
                        <c:v>5.6179865312441901E-2</c:v>
                      </c:pt>
                      <c:pt idx="1076">
                        <c:v>5.5064587834024653E-2</c:v>
                      </c:pt>
                      <c:pt idx="1077">
                        <c:v>5.4009957599580112E-2</c:v>
                      </c:pt>
                      <c:pt idx="1078">
                        <c:v>5.2882685590274071E-2</c:v>
                      </c:pt>
                      <c:pt idx="1079">
                        <c:v>5.2821972532688805E-2</c:v>
                      </c:pt>
                      <c:pt idx="1080">
                        <c:v>5.2234931562069646E-2</c:v>
                      </c:pt>
                      <c:pt idx="1081">
                        <c:v>5.1656726068936475E-2</c:v>
                      </c:pt>
                      <c:pt idx="1082">
                        <c:v>5.0993752642827878E-2</c:v>
                      </c:pt>
                      <c:pt idx="1083">
                        <c:v>5.089328816325725E-2</c:v>
                      </c:pt>
                      <c:pt idx="1084">
                        <c:v>5.0521786773767355E-2</c:v>
                      </c:pt>
                      <c:pt idx="1085">
                        <c:v>5.0383808535038349E-2</c:v>
                      </c:pt>
                      <c:pt idx="1086">
                        <c:v>4.9734129458666586E-2</c:v>
                      </c:pt>
                      <c:pt idx="1087">
                        <c:v>4.9038364400100697E-2</c:v>
                      </c:pt>
                      <c:pt idx="1088">
                        <c:v>4.8439987034718329E-2</c:v>
                      </c:pt>
                      <c:pt idx="1089">
                        <c:v>4.8000286289214635E-2</c:v>
                      </c:pt>
                      <c:pt idx="1090">
                        <c:v>4.7452618312308632E-2</c:v>
                      </c:pt>
                      <c:pt idx="1091">
                        <c:v>4.6865725422317726E-2</c:v>
                      </c:pt>
                      <c:pt idx="1092">
                        <c:v>4.610485424752829E-2</c:v>
                      </c:pt>
                      <c:pt idx="1093">
                        <c:v>4.5156644624590923E-2</c:v>
                      </c:pt>
                      <c:pt idx="1094">
                        <c:v>4.4440148278069094E-2</c:v>
                      </c:pt>
                      <c:pt idx="1095">
                        <c:v>4.3983319539897037E-2</c:v>
                      </c:pt>
                      <c:pt idx="1096">
                        <c:v>4.3507602294920671E-2</c:v>
                      </c:pt>
                      <c:pt idx="1097">
                        <c:v>4.2973508375604874E-2</c:v>
                      </c:pt>
                      <c:pt idx="1098">
                        <c:v>4.2466151236390977E-2</c:v>
                      </c:pt>
                      <c:pt idx="1099">
                        <c:v>4.2157518300297646E-2</c:v>
                      </c:pt>
                      <c:pt idx="1100">
                        <c:v>4.1968550965238896E-2</c:v>
                      </c:pt>
                      <c:pt idx="1101">
                        <c:v>4.1960587518119312E-2</c:v>
                      </c:pt>
                      <c:pt idx="1102">
                        <c:v>4.1182983232336864E-2</c:v>
                      </c:pt>
                      <c:pt idx="1103">
                        <c:v>4.0739646284739306E-2</c:v>
                      </c:pt>
                      <c:pt idx="1104">
                        <c:v>3.98090582565645E-2</c:v>
                      </c:pt>
                      <c:pt idx="1105">
                        <c:v>3.9461348488014518E-2</c:v>
                      </c:pt>
                      <c:pt idx="1106">
                        <c:v>3.9087313274441121E-2</c:v>
                      </c:pt>
                      <c:pt idx="1107">
                        <c:v>3.8484049248326282E-2</c:v>
                      </c:pt>
                      <c:pt idx="1108">
                        <c:v>3.789276329969709E-2</c:v>
                      </c:pt>
                      <c:pt idx="1109">
                        <c:v>3.7629492396059741E-2</c:v>
                      </c:pt>
                      <c:pt idx="1110">
                        <c:v>3.7115372908155454E-2</c:v>
                      </c:pt>
                      <c:pt idx="1111">
                        <c:v>3.703942399926289E-2</c:v>
                      </c:pt>
                      <c:pt idx="1112">
                        <c:v>3.6442708427597621E-2</c:v>
                      </c:pt>
                      <c:pt idx="1113">
                        <c:v>3.6342457842267813E-2</c:v>
                      </c:pt>
                      <c:pt idx="1114">
                        <c:v>3.5976057007751201E-2</c:v>
                      </c:pt>
                      <c:pt idx="1115">
                        <c:v>3.5458416491575037E-2</c:v>
                      </c:pt>
                      <c:pt idx="1116">
                        <c:v>3.5136785367001384E-2</c:v>
                      </c:pt>
                      <c:pt idx="1117">
                        <c:v>3.4950351856026143E-2</c:v>
                      </c:pt>
                      <c:pt idx="1118">
                        <c:v>3.4632126585902395E-2</c:v>
                      </c:pt>
                      <c:pt idx="1119">
                        <c:v>3.4315546656092613E-2</c:v>
                      </c:pt>
                      <c:pt idx="1120">
                        <c:v>3.3571161791249096E-2</c:v>
                      </c:pt>
                      <c:pt idx="1121">
                        <c:v>3.3055215975596311E-2</c:v>
                      </c:pt>
                      <c:pt idx="1122">
                        <c:v>3.241397749503519E-2</c:v>
                      </c:pt>
                      <c:pt idx="1123">
                        <c:v>3.195387452963834E-2</c:v>
                      </c:pt>
                      <c:pt idx="1124">
                        <c:v>3.1352700085722232E-2</c:v>
                      </c:pt>
                      <c:pt idx="1125">
                        <c:v>3.101621153811349E-2</c:v>
                      </c:pt>
                      <c:pt idx="1126">
                        <c:v>3.0515616747589992E-2</c:v>
                      </c:pt>
                      <c:pt idx="1127">
                        <c:v>3.0306543353894603E-2</c:v>
                      </c:pt>
                      <c:pt idx="1128">
                        <c:v>3.0104067774858214E-2</c:v>
                      </c:pt>
                      <c:pt idx="1129">
                        <c:v>2.9848184449230559E-2</c:v>
                      </c:pt>
                      <c:pt idx="1130">
                        <c:v>2.9360867555040748E-2</c:v>
                      </c:pt>
                      <c:pt idx="1131">
                        <c:v>2.9119183516322599E-2</c:v>
                      </c:pt>
                      <c:pt idx="1132">
                        <c:v>2.8544005449367121E-2</c:v>
                      </c:pt>
                      <c:pt idx="1133">
                        <c:v>2.8147692327942651E-2</c:v>
                      </c:pt>
                      <c:pt idx="1134">
                        <c:v>2.7596766577215E-2</c:v>
                      </c:pt>
                      <c:pt idx="1135">
                        <c:v>2.7236371234844362E-2</c:v>
                      </c:pt>
                      <c:pt idx="1136">
                        <c:v>2.7024385588793259E-2</c:v>
                      </c:pt>
                      <c:pt idx="1137">
                        <c:v>2.680409097415664E-2</c:v>
                      </c:pt>
                      <c:pt idx="1138">
                        <c:v>2.6488629875760353E-2</c:v>
                      </c:pt>
                      <c:pt idx="1139">
                        <c:v>2.6241565574215545E-2</c:v>
                      </c:pt>
                      <c:pt idx="1140">
                        <c:v>2.6299728354314163E-2</c:v>
                      </c:pt>
                      <c:pt idx="1141">
                        <c:v>2.6058488557480788E-2</c:v>
                      </c:pt>
                      <c:pt idx="1142">
                        <c:v>2.5642678153335846E-2</c:v>
                      </c:pt>
                      <c:pt idx="1143">
                        <c:v>2.5491306844451174E-2</c:v>
                      </c:pt>
                      <c:pt idx="1144">
                        <c:v>2.5116152799464279E-2</c:v>
                      </c:pt>
                      <c:pt idx="1145">
                        <c:v>2.42816690990281E-2</c:v>
                      </c:pt>
                      <c:pt idx="1146">
                        <c:v>2.3769162044631503E-2</c:v>
                      </c:pt>
                      <c:pt idx="1147">
                        <c:v>2.3281845150441693E-2</c:v>
                      </c:pt>
                      <c:pt idx="1148">
                        <c:v>2.3037314672980386E-2</c:v>
                      </c:pt>
                      <c:pt idx="1149">
                        <c:v>2.2663065565166174E-2</c:v>
                      </c:pt>
                      <c:pt idx="1150">
                        <c:v>2.2283107126462504E-2</c:v>
                      </c:pt>
                      <c:pt idx="1151">
                        <c:v>2.2066975222820213E-2</c:v>
                      </c:pt>
                      <c:pt idx="1152">
                        <c:v>2.2150212989303645E-2</c:v>
                      </c:pt>
                      <c:pt idx="1153">
                        <c:v>2.2019079366280725E-2</c:v>
                      </c:pt>
                      <c:pt idx="1154">
                        <c:v>2.1555340198790018E-2</c:v>
                      </c:pt>
                      <c:pt idx="1155">
                        <c:v>2.0947156605136422E-2</c:v>
                      </c:pt>
                      <c:pt idx="1156">
                        <c:v>2.0926425317180478E-2</c:v>
                      </c:pt>
                      <c:pt idx="1157">
                        <c:v>2.0663253133961963E-2</c:v>
                      </c:pt>
                      <c:pt idx="1158">
                        <c:v>2.0097206705748983E-2</c:v>
                      </c:pt>
                      <c:pt idx="1159">
                        <c:v>1.9847427592686134E-2</c:v>
                      </c:pt>
                      <c:pt idx="1160">
                        <c:v>1.9628449250300686E-2</c:v>
                      </c:pt>
                      <c:pt idx="1161">
                        <c:v>1.9747144100550038E-2</c:v>
                      </c:pt>
                      <c:pt idx="1162">
                        <c:v>1.9665502314171152E-2</c:v>
                      </c:pt>
                      <c:pt idx="1163">
                        <c:v>1.9291697448241711E-2</c:v>
                      </c:pt>
                      <c:pt idx="1164">
                        <c:v>1.9079695348787465E-2</c:v>
                      </c:pt>
                      <c:pt idx="1165">
                        <c:v>1.9075483277583721E-2</c:v>
                      </c:pt>
                      <c:pt idx="1166">
                        <c:v>1.9058059123658842E-2</c:v>
                      </c:pt>
                      <c:pt idx="1167">
                        <c:v>1.8966101053511403E-2</c:v>
                      </c:pt>
                      <c:pt idx="1168">
                        <c:v>1.8403114958282396E-2</c:v>
                      </c:pt>
                      <c:pt idx="1169">
                        <c:v>1.8215282908040288E-2</c:v>
                      </c:pt>
                      <c:pt idx="1170">
                        <c:v>1.8196641202283075E-2</c:v>
                      </c:pt>
                      <c:pt idx="1171">
                        <c:v>1.7895922353099905E-2</c:v>
                      </c:pt>
                      <c:pt idx="1172">
                        <c:v>1.7635958583493618E-2</c:v>
                      </c:pt>
                      <c:pt idx="1173">
                        <c:v>1.7021062001359052E-2</c:v>
                      </c:pt>
                      <c:pt idx="1174">
                        <c:v>1.6800619306094177E-2</c:v>
                      </c:pt>
                      <c:pt idx="1175">
                        <c:v>1.6798217109235788E-2</c:v>
                      </c:pt>
                      <c:pt idx="1176">
                        <c:v>1.7045133330152343E-2</c:v>
                      </c:pt>
                      <c:pt idx="1177">
                        <c:v>1.7036610467326008E-2</c:v>
                      </c:pt>
                      <c:pt idx="1178">
                        <c:v>1.6951464106078382E-2</c:v>
                      </c:pt>
                      <c:pt idx="1179">
                        <c:v>1.7398239814932121E-2</c:v>
                      </c:pt>
                      <c:pt idx="1180">
                        <c:v>1.785921481069537E-2</c:v>
                      </c:pt>
                      <c:pt idx="1181">
                        <c:v>1.7977564139478791E-2</c:v>
                      </c:pt>
                      <c:pt idx="1182">
                        <c:v>1.8177950136316446E-2</c:v>
                      </c:pt>
                      <c:pt idx="1183">
                        <c:v>1.7623667891348307E-2</c:v>
                      </c:pt>
                      <c:pt idx="1184">
                        <c:v>1.7451417213879432E-2</c:v>
                      </c:pt>
                      <c:pt idx="1185">
                        <c:v>1.7087451483027493E-2</c:v>
                      </c:pt>
                      <c:pt idx="1186">
                        <c:v>1.6139011512446177E-2</c:v>
                      </c:pt>
                      <c:pt idx="1187">
                        <c:v>1.5675774173751229E-2</c:v>
                      </c:pt>
                      <c:pt idx="1188">
                        <c:v>1.5075637939573233E-2</c:v>
                      </c:pt>
                      <c:pt idx="1189">
                        <c:v>1.4458822890632585E-2</c:v>
                      </c:pt>
                      <c:pt idx="1190">
                        <c:v>1.4076909787635926E-2</c:v>
                      </c:pt>
                      <c:pt idx="1191">
                        <c:v>1.335508253849685E-2</c:v>
                      </c:pt>
                      <c:pt idx="1192">
                        <c:v>1.3083528991719003E-2</c:v>
                      </c:pt>
                      <c:pt idx="1193">
                        <c:v>1.2995781347434997E-2</c:v>
                      </c:pt>
                      <c:pt idx="1194">
                        <c:v>1.25740493635001E-2</c:v>
                      </c:pt>
                      <c:pt idx="1195">
                        <c:v>1.2675482948515657E-2</c:v>
                      </c:pt>
                      <c:pt idx="1196">
                        <c:v>1.2520796278898346E-2</c:v>
                      </c:pt>
                      <c:pt idx="1197">
                        <c:v>1.2531974720991415E-2</c:v>
                      </c:pt>
                      <c:pt idx="1198">
                        <c:v>1.2655541423910415E-2</c:v>
                      </c:pt>
                      <c:pt idx="1199">
                        <c:v>1.2561533259731777E-2</c:v>
                      </c:pt>
                      <c:pt idx="1200">
                        <c:v>1.2568277509678715E-2</c:v>
                      </c:pt>
                      <c:pt idx="1201">
                        <c:v>1.2704595600030934E-2</c:v>
                      </c:pt>
                      <c:pt idx="1202">
                        <c:v>1.2111221714543329E-2</c:v>
                      </c:pt>
                      <c:pt idx="1203">
                        <c:v>1.1500963346753827E-2</c:v>
                      </c:pt>
                      <c:pt idx="1204">
                        <c:v>1.1363709057762964E-2</c:v>
                      </c:pt>
                      <c:pt idx="1205">
                        <c:v>1.1412536176920153E-2</c:v>
                      </c:pt>
                      <c:pt idx="1206">
                        <c:v>1.1495048348325126E-2</c:v>
                      </c:pt>
                      <c:pt idx="1207">
                        <c:v>1.1154890691816244E-2</c:v>
                      </c:pt>
                      <c:pt idx="1208">
                        <c:v>1.0793401198136817E-2</c:v>
                      </c:pt>
                      <c:pt idx="1209">
                        <c:v>1.1018426166176083E-2</c:v>
                      </c:pt>
                      <c:pt idx="1210">
                        <c:v>1.1469831862673316E-2</c:v>
                      </c:pt>
                      <c:pt idx="1211">
                        <c:v>1.141869468571532E-2</c:v>
                      </c:pt>
                      <c:pt idx="1212">
                        <c:v>1.1052280688476203E-2</c:v>
                      </c:pt>
                      <c:pt idx="1213">
                        <c:v>1.0702185176470976E-2</c:v>
                      </c:pt>
                      <c:pt idx="1214">
                        <c:v>1.0233967392645657E-2</c:v>
                      </c:pt>
                      <c:pt idx="1215">
                        <c:v>1.0110663944176894E-2</c:v>
                      </c:pt>
                      <c:pt idx="1216">
                        <c:v>9.9100821518418765E-3</c:v>
                      </c:pt>
                      <c:pt idx="1217">
                        <c:v>9.7089985307111E-3</c:v>
                      </c:pt>
                      <c:pt idx="1218">
                        <c:v>9.2869391240537249E-3</c:v>
                      </c:pt>
                      <c:pt idx="1219">
                        <c:v>9.138534363755127E-3</c:v>
                      </c:pt>
                      <c:pt idx="1220">
                        <c:v>9.164237870139872E-3</c:v>
                      </c:pt>
                      <c:pt idx="1221">
                        <c:v>9.4862885564935828E-3</c:v>
                      </c:pt>
                      <c:pt idx="1222">
                        <c:v>9.3429761244667054E-3</c:v>
                      </c:pt>
                      <c:pt idx="1223">
                        <c:v>9.1707632898250513E-3</c:v>
                      </c:pt>
                      <c:pt idx="1224">
                        <c:v>9.069421843867078E-3</c:v>
                      </c:pt>
                      <c:pt idx="1225">
                        <c:v>8.9862811524621684E-3</c:v>
                      </c:pt>
                      <c:pt idx="1226">
                        <c:v>8.7122201070458406E-3</c:v>
                      </c:pt>
                      <c:pt idx="1227">
                        <c:v>8.3417980608019061E-3</c:v>
                      </c:pt>
                      <c:pt idx="1228">
                        <c:v>8.2935978163043364E-3</c:v>
                      </c:pt>
                      <c:pt idx="1229">
                        <c:v>8.3175194191290568E-3</c:v>
                      </c:pt>
                      <c:pt idx="1230">
                        <c:v>8.3664008345166064E-3</c:v>
                      </c:pt>
                      <c:pt idx="1231">
                        <c:v>7.8790625509027167E-3</c:v>
                      </c:pt>
                      <c:pt idx="1232">
                        <c:v>8.0460925635553841E-3</c:v>
                      </c:pt>
                      <c:pt idx="1233">
                        <c:v>7.8385230109069611E-3</c:v>
                      </c:pt>
                      <c:pt idx="1234">
                        <c:v>7.7025027271515707E-3</c:v>
                      </c:pt>
                      <c:pt idx="1235">
                        <c:v>7.4058314151407506E-3</c:v>
                      </c:pt>
                      <c:pt idx="1236">
                        <c:v>7.251939444895085E-3</c:v>
                      </c:pt>
                      <c:pt idx="1237">
                        <c:v>7.0965255348590028E-3</c:v>
                      </c:pt>
                      <c:pt idx="1238">
                        <c:v>7.466432589584667E-3</c:v>
                      </c:pt>
                      <c:pt idx="1239">
                        <c:v>7.3296735480283069E-3</c:v>
                      </c:pt>
                      <c:pt idx="1240">
                        <c:v>7.3114053345223664E-3</c:v>
                      </c:pt>
                      <c:pt idx="1241">
                        <c:v>7.4007802203768817E-3</c:v>
                      </c:pt>
                      <c:pt idx="1242">
                        <c:v>7.6688472910294405E-3</c:v>
                      </c:pt>
                      <c:pt idx="1243">
                        <c:v>7.5261650243428103E-3</c:v>
                      </c:pt>
                      <c:pt idx="1244">
                        <c:v>7.3663843811134682E-3</c:v>
                      </c:pt>
                      <c:pt idx="1245">
                        <c:v>7.193302806786042E-3</c:v>
                      </c:pt>
                      <c:pt idx="1246">
                        <c:v>6.7764328034789082E-3</c:v>
                      </c:pt>
                      <c:pt idx="1247">
                        <c:v>7.1464533866862356E-3</c:v>
                      </c:pt>
                      <c:pt idx="1248">
                        <c:v>6.9674864300557611E-3</c:v>
                      </c:pt>
                      <c:pt idx="1249">
                        <c:v>6.7051747598214483E-3</c:v>
                      </c:pt>
                      <c:pt idx="1250">
                        <c:v>6.632911413232156E-3</c:v>
                      </c:pt>
                      <c:pt idx="1251">
                        <c:v>6.572869654494988E-3</c:v>
                      </c:pt>
                      <c:pt idx="1252">
                        <c:v>6.4901419435088861E-3</c:v>
                      </c:pt>
                      <c:pt idx="1253">
                        <c:v>6.5611647035014485E-3</c:v>
                      </c:pt>
                      <c:pt idx="1254">
                        <c:v>6.0725759612489452E-3</c:v>
                      </c:pt>
                      <c:pt idx="1255">
                        <c:v>6.2458286509690236E-3</c:v>
                      </c:pt>
                      <c:pt idx="1256">
                        <c:v>6.1087569947530099E-3</c:v>
                      </c:pt>
                      <c:pt idx="1257">
                        <c:v>6.2520052585076438E-3</c:v>
                      </c:pt>
                      <c:pt idx="1258">
                        <c:v>6.1388074902472452E-3</c:v>
                      </c:pt>
                      <c:pt idx="1259">
                        <c:v>6.091224248367411E-3</c:v>
                      </c:pt>
                      <c:pt idx="1260">
                        <c:v>6.2298310070963529E-3</c:v>
                      </c:pt>
                      <c:pt idx="1261">
                        <c:v>6.366598275354283E-3</c:v>
                      </c:pt>
                      <c:pt idx="1262">
                        <c:v>6.3849273664518405E-3</c:v>
                      </c:pt>
                      <c:pt idx="1263">
                        <c:v>6.5104503790041415E-3</c:v>
                      </c:pt>
                      <c:pt idx="1264">
                        <c:v>6.445523604874815E-3</c:v>
                      </c:pt>
                      <c:pt idx="1265">
                        <c:v>6.4574490314704249E-3</c:v>
                      </c:pt>
                      <c:pt idx="1266">
                        <c:v>6.4517380552406561E-3</c:v>
                      </c:pt>
                      <c:pt idx="1267">
                        <c:v>6.3675673807992083E-3</c:v>
                      </c:pt>
                      <c:pt idx="1268">
                        <c:v>6.2370112722264911E-3</c:v>
                      </c:pt>
                      <c:pt idx="1269">
                        <c:v>6.201040842282614E-3</c:v>
                      </c:pt>
                      <c:pt idx="1270">
                        <c:v>5.9866974235616034E-3</c:v>
                      </c:pt>
                      <c:pt idx="1271">
                        <c:v>5.9027110272353188E-3</c:v>
                      </c:pt>
                      <c:pt idx="1272">
                        <c:v>5.8611892190721269E-3</c:v>
                      </c:pt>
                      <c:pt idx="1273">
                        <c:v>5.8733943535211114E-3</c:v>
                      </c:pt>
                      <c:pt idx="1274">
                        <c:v>5.6054671367952395E-3</c:v>
                      </c:pt>
                      <c:pt idx="1275">
                        <c:v>5.6470876653772683E-3</c:v>
                      </c:pt>
                      <c:pt idx="1276">
                        <c:v>5.5883029466399685E-3</c:v>
                      </c:pt>
                      <c:pt idx="1277">
                        <c:v>5.8743239707985005E-3</c:v>
                      </c:pt>
                      <c:pt idx="1278">
                        <c:v>5.7381358623310851E-3</c:v>
                      </c:pt>
                      <c:pt idx="1279">
                        <c:v>5.8159489417993777E-3</c:v>
                      </c:pt>
                      <c:pt idx="1280">
                        <c:v>5.6129962140719376E-3</c:v>
                      </c:pt>
                      <c:pt idx="1281">
                        <c:v>5.643124040560929E-3</c:v>
                      </c:pt>
                      <c:pt idx="1282">
                        <c:v>5.7860169108077475E-3</c:v>
                      </c:pt>
                      <c:pt idx="1283">
                        <c:v>5.750105713115173E-3</c:v>
                      </c:pt>
                      <c:pt idx="1284">
                        <c:v>5.564471837532517E-3</c:v>
                      </c:pt>
                      <c:pt idx="1285">
                        <c:v>5.4926971570164723E-3</c:v>
                      </c:pt>
                      <c:pt idx="1286">
                        <c:v>5.3793529534681313E-3</c:v>
                      </c:pt>
                      <c:pt idx="1287">
                        <c:v>5.5173591629824759E-3</c:v>
                      </c:pt>
                      <c:pt idx="1288">
                        <c:v>5.755800235941801E-3</c:v>
                      </c:pt>
                      <c:pt idx="1289">
                        <c:v>5.6916632251631767E-3</c:v>
                      </c:pt>
                      <c:pt idx="1290">
                        <c:v>5.6439861988854464E-3</c:v>
                      </c:pt>
                      <c:pt idx="1291">
                        <c:v>5.4428696709483909E-3</c:v>
                      </c:pt>
                      <c:pt idx="1292">
                        <c:v>5.6345600442267484E-3</c:v>
                      </c:pt>
                      <c:pt idx="1293">
                        <c:v>5.4014334204815252E-3</c:v>
                      </c:pt>
                      <c:pt idx="1294">
                        <c:v>5.2274271648976517E-3</c:v>
                      </c:pt>
                      <c:pt idx="1295">
                        <c:v>4.7858573127972925E-3</c:v>
                      </c:pt>
                      <c:pt idx="1296">
                        <c:v>4.6715489398249689E-3</c:v>
                      </c:pt>
                      <c:pt idx="1297">
                        <c:v>4.778830064316353E-3</c:v>
                      </c:pt>
                      <c:pt idx="1298">
                        <c:v>4.7068365535385508E-3</c:v>
                      </c:pt>
                      <c:pt idx="1299">
                        <c:v>4.6034219787849818E-3</c:v>
                      </c:pt>
                      <c:pt idx="1300">
                        <c:v>4.770608298767476E-3</c:v>
                      </c:pt>
                      <c:pt idx="1301">
                        <c:v>4.8424372755138815E-3</c:v>
                      </c:pt>
                      <c:pt idx="1302">
                        <c:v>5.2367858606034781E-3</c:v>
                      </c:pt>
                      <c:pt idx="1303">
                        <c:v>5.2549125748424181E-3</c:v>
                      </c:pt>
                      <c:pt idx="1304">
                        <c:v>4.8314875357244515E-3</c:v>
                      </c:pt>
                      <c:pt idx="1305">
                        <c:v>4.9029101134133082E-3</c:v>
                      </c:pt>
                      <c:pt idx="1306">
                        <c:v>4.6953323340633169E-3</c:v>
                      </c:pt>
                      <c:pt idx="1307">
                        <c:v>4.3677565949353132E-3</c:v>
                      </c:pt>
                      <c:pt idx="1308">
                        <c:v>4.0280546976933975E-3</c:v>
                      </c:pt>
                      <c:pt idx="1309">
                        <c:v>3.8905322182313583E-3</c:v>
                      </c:pt>
                      <c:pt idx="1310">
                        <c:v>3.9145624135167997E-3</c:v>
                      </c:pt>
                      <c:pt idx="1311">
                        <c:v>3.9383836505823685E-3</c:v>
                      </c:pt>
                      <c:pt idx="1312">
                        <c:v>4.010229080731913E-3</c:v>
                      </c:pt>
                      <c:pt idx="1313">
                        <c:v>4.2250858456308812E-3</c:v>
                      </c:pt>
                      <c:pt idx="1314">
                        <c:v>4.4992192860210242E-3</c:v>
                      </c:pt>
                      <c:pt idx="1315">
                        <c:v>4.6600990165800941E-3</c:v>
                      </c:pt>
                      <c:pt idx="1316">
                        <c:v>4.5467893651783466E-3</c:v>
                      </c:pt>
                      <c:pt idx="1317">
                        <c:v>4.0752595113010201E-3</c:v>
                      </c:pt>
                      <c:pt idx="1318">
                        <c:v>4.1526645463714484E-3</c:v>
                      </c:pt>
                      <c:pt idx="1319">
                        <c:v>4.3381371786033358E-3</c:v>
                      </c:pt>
                      <c:pt idx="1320">
                        <c:v>4.0697492665895552E-3</c:v>
                      </c:pt>
                      <c:pt idx="1321">
                        <c:v>3.9271755923636466E-3</c:v>
                      </c:pt>
                      <c:pt idx="1322">
                        <c:v>3.8912759120532697E-3</c:v>
                      </c:pt>
                      <c:pt idx="1323">
                        <c:v>3.9389233222053488E-3</c:v>
                      </c:pt>
                      <c:pt idx="1324">
                        <c:v>3.9684917329875927E-3</c:v>
                      </c:pt>
                      <c:pt idx="1325">
                        <c:v>3.8672473621081415E-3</c:v>
                      </c:pt>
                      <c:pt idx="1326">
                        <c:v>3.2579317743185415E-3</c:v>
                      </c:pt>
                      <c:pt idx="1327">
                        <c:v>3.1029950129735084E-3</c:v>
                      </c:pt>
                      <c:pt idx="1328">
                        <c:v>3.0609170797841977E-3</c:v>
                      </c:pt>
                      <c:pt idx="1329">
                        <c:v>3.0792741416670916E-3</c:v>
                      </c:pt>
                      <c:pt idx="1330">
                        <c:v>2.7271565064160047E-3</c:v>
                      </c:pt>
                      <c:pt idx="1331">
                        <c:v>2.9536129205284178E-3</c:v>
                      </c:pt>
                      <c:pt idx="1332">
                        <c:v>3.4249469789083826E-3</c:v>
                      </c:pt>
                      <c:pt idx="1333">
                        <c:v>4.1576433461615039E-3</c:v>
                      </c:pt>
                      <c:pt idx="1334">
                        <c:v>4.7644876327995302E-3</c:v>
                      </c:pt>
                      <c:pt idx="1335">
                        <c:v>5.4967315314663114E-3</c:v>
                      </c:pt>
                      <c:pt idx="1336">
                        <c:v>5.8110787344700446E-3</c:v>
                      </c:pt>
                      <c:pt idx="1337">
                        <c:v>6.7043685430676053E-3</c:v>
                      </c:pt>
                      <c:pt idx="1338">
                        <c:v>7.3355474129491571E-3</c:v>
                      </c:pt>
                      <c:pt idx="1339">
                        <c:v>7.5728532010918481E-3</c:v>
                      </c:pt>
                      <c:pt idx="1340">
                        <c:v>7.6861529804517119E-3</c:v>
                      </c:pt>
                      <c:pt idx="1341">
                        <c:v>7.5377613828756275E-3</c:v>
                      </c:pt>
                      <c:pt idx="1342">
                        <c:v>7.2056296964182589E-3</c:v>
                      </c:pt>
                      <c:pt idx="1343">
                        <c:v>6.789644886200037E-3</c:v>
                      </c:pt>
                      <c:pt idx="1344">
                        <c:v>6.2487820368325887E-3</c:v>
                      </c:pt>
                      <c:pt idx="1345">
                        <c:v>5.5819305436039862E-3</c:v>
                      </c:pt>
                      <c:pt idx="1346">
                        <c:v>4.7656772138465267E-3</c:v>
                      </c:pt>
                      <c:pt idx="1347">
                        <c:v>4.3015217752563851E-3</c:v>
                      </c:pt>
                      <c:pt idx="1348">
                        <c:v>4.2673546382966127E-3</c:v>
                      </c:pt>
                      <c:pt idx="1349">
                        <c:v>3.6643801920770284E-3</c:v>
                      </c:pt>
                      <c:pt idx="1350">
                        <c:v>3.7958593365658789E-3</c:v>
                      </c:pt>
                      <c:pt idx="1351">
                        <c:v>3.5689866513540333E-3</c:v>
                      </c:pt>
                      <c:pt idx="1352">
                        <c:v>3.4382479100064662E-3</c:v>
                      </c:pt>
                      <c:pt idx="1353">
                        <c:v>3.7008491601360368E-3</c:v>
                      </c:pt>
                      <c:pt idx="1354">
                        <c:v>3.5696892116680958E-3</c:v>
                      </c:pt>
                      <c:pt idx="1355">
                        <c:v>3.0198263507832642E-3</c:v>
                      </c:pt>
                      <c:pt idx="1356">
                        <c:v>2.942029724718112E-3</c:v>
                      </c:pt>
                      <c:pt idx="1357">
                        <c:v>2.9532591723609152E-3</c:v>
                      </c:pt>
                      <c:pt idx="1358">
                        <c:v>2.9891210098440713E-3</c:v>
                      </c:pt>
                      <c:pt idx="1359">
                        <c:v>3.1085266471090551E-3</c:v>
                      </c:pt>
                      <c:pt idx="1360">
                        <c:v>3.3892842276032164E-3</c:v>
                      </c:pt>
                      <c:pt idx="1361">
                        <c:v>3.3832260845672014E-3</c:v>
                      </c:pt>
                      <c:pt idx="1362">
                        <c:v>3.6038810287325777E-3</c:v>
                      </c:pt>
                      <c:pt idx="1363">
                        <c:v>3.8610230397004165E-3</c:v>
                      </c:pt>
                      <c:pt idx="1364">
                        <c:v>3.9332074099546381E-3</c:v>
                      </c:pt>
                      <c:pt idx="1365">
                        <c:v>3.9274766896411021E-3</c:v>
                      </c:pt>
                      <c:pt idx="1366">
                        <c:v>3.8613915959307445E-3</c:v>
                      </c:pt>
                      <c:pt idx="1367">
                        <c:v>3.4376835582787769E-3</c:v>
                      </c:pt>
                      <c:pt idx="1368">
                        <c:v>3.4142637842498155E-3</c:v>
                      </c:pt>
                      <c:pt idx="1369">
                        <c:v>3.2296269848974212E-3</c:v>
                      </c:pt>
                      <c:pt idx="1370">
                        <c:v>3.2415540568333451E-3</c:v>
                      </c:pt>
                      <c:pt idx="1371">
                        <c:v>2.9314929653474877E-3</c:v>
                      </c:pt>
                      <c:pt idx="1372">
                        <c:v>2.8716206766626574E-3</c:v>
                      </c:pt>
                      <c:pt idx="1373">
                        <c:v>2.7646867189775196E-3</c:v>
                      </c:pt>
                      <c:pt idx="1374">
                        <c:v>2.8006390501779436E-3</c:v>
                      </c:pt>
                      <c:pt idx="1375">
                        <c:v>2.6394483502995346E-3</c:v>
                      </c:pt>
                      <c:pt idx="1376">
                        <c:v>2.7228671042175009E-3</c:v>
                      </c:pt>
                      <c:pt idx="1377">
                        <c:v>2.5197284530345835E-3</c:v>
                      </c:pt>
                      <c:pt idx="1378">
                        <c:v>2.4960075817281671E-3</c:v>
                      </c:pt>
                      <c:pt idx="1379">
                        <c:v>2.4244221153482282E-3</c:v>
                      </c:pt>
                      <c:pt idx="1380">
                        <c:v>2.615406637631895E-3</c:v>
                      </c:pt>
                      <c:pt idx="1381">
                        <c:v>2.6452580469481404E-3</c:v>
                      </c:pt>
                      <c:pt idx="1382">
                        <c:v>2.9852149719387213E-3</c:v>
                      </c:pt>
                      <c:pt idx="1383">
                        <c:v>3.2184649962074905E-3</c:v>
                      </c:pt>
                      <c:pt idx="1384">
                        <c:v>3.5468420160683937E-3</c:v>
                      </c:pt>
                      <c:pt idx="1385">
                        <c:v>3.6836520631744868E-3</c:v>
                      </c:pt>
                      <c:pt idx="1386">
                        <c:v>3.6596514840146963E-3</c:v>
                      </c:pt>
                      <c:pt idx="1387">
                        <c:v>3.5402491374303406E-3</c:v>
                      </c:pt>
                      <c:pt idx="1388">
                        <c:v>3.2476813041625464E-3</c:v>
                      </c:pt>
                      <c:pt idx="1389">
                        <c:v>3.050841015701483E-3</c:v>
                      </c:pt>
                      <c:pt idx="1390">
                        <c:v>3.1640930801922415E-3</c:v>
                      </c:pt>
                      <c:pt idx="1391">
                        <c:v>3.0744022889974448E-3</c:v>
                      </c:pt>
                      <c:pt idx="1392">
                        <c:v>3.0144839307838238E-3</c:v>
                      </c:pt>
                      <c:pt idx="1393">
                        <c:v>3.0262629220914913E-3</c:v>
                      </c:pt>
                      <c:pt idx="1394">
                        <c:v>3.1637014891975181E-3</c:v>
                      </c:pt>
                      <c:pt idx="1395">
                        <c:v>3.2768630599710091E-3</c:v>
                      </c:pt>
                      <c:pt idx="1396">
                        <c:v>3.2528065392405442E-3</c:v>
                      </c:pt>
                      <c:pt idx="1397">
                        <c:v>3.085689323551237E-3</c:v>
                      </c:pt>
                      <c:pt idx="1398">
                        <c:v>2.8109553339464972E-3</c:v>
                      </c:pt>
                      <c:pt idx="1399">
                        <c:v>2.6441869304037503E-3</c:v>
                      </c:pt>
                      <c:pt idx="1400">
                        <c:v>2.7876869312264204E-3</c:v>
                      </c:pt>
                      <c:pt idx="1401">
                        <c:v>2.7394784600272798E-3</c:v>
                      </c:pt>
                      <c:pt idx="1402">
                        <c:v>2.9368139959228467E-3</c:v>
                      </c:pt>
                      <c:pt idx="1403">
                        <c:v>2.9728304953955155E-3</c:v>
                      </c:pt>
                      <c:pt idx="1404">
                        <c:v>2.8174248120610029E-3</c:v>
                      </c:pt>
                      <c:pt idx="1405">
                        <c:v>2.8832203258761027E-3</c:v>
                      </c:pt>
                      <c:pt idx="1406">
                        <c:v>2.8711599813747478E-3</c:v>
                      </c:pt>
                      <c:pt idx="1407">
                        <c:v>2.7279676591907887E-3</c:v>
                      </c:pt>
                      <c:pt idx="1408">
                        <c:v>2.746383953324986E-3</c:v>
                      </c:pt>
                      <c:pt idx="1409">
                        <c:v>2.471663126442758E-3</c:v>
                      </c:pt>
                      <c:pt idx="1410">
                        <c:v>2.298625976303809E-3</c:v>
                      </c:pt>
                      <c:pt idx="1411">
                        <c:v>2.1434934194614146E-3</c:v>
                      </c:pt>
                      <c:pt idx="1412">
                        <c:v>2.0898849413518448E-3</c:v>
                      </c:pt>
                      <c:pt idx="1413">
                        <c:v>2.0481212681625004E-3</c:v>
                      </c:pt>
                      <c:pt idx="1414">
                        <c:v>2.0180905167520324E-3</c:v>
                      </c:pt>
                      <c:pt idx="1415">
                        <c:v>1.8507511801203402E-3</c:v>
                      </c:pt>
                      <c:pt idx="1416">
                        <c:v>1.9703197060764064E-3</c:v>
                      </c:pt>
                      <c:pt idx="1417">
                        <c:v>2.1495318184136616E-3</c:v>
                      </c:pt>
                      <c:pt idx="1418">
                        <c:v>2.2989550443666016E-3</c:v>
                      </c:pt>
                      <c:pt idx="1419">
                        <c:v>2.5139105296844077E-3</c:v>
                      </c:pt>
                      <c:pt idx="1420">
                        <c:v>2.6754664951125166E-3</c:v>
                      </c:pt>
                      <c:pt idx="1421">
                        <c:v>2.6039057088372876E-3</c:v>
                      </c:pt>
                      <c:pt idx="1422">
                        <c:v>2.5921382349118178E-3</c:v>
                      </c:pt>
                      <c:pt idx="1423">
                        <c:v>2.3831750790174687E-3</c:v>
                      </c:pt>
                      <c:pt idx="1424">
                        <c:v>2.251983869083562E-3</c:v>
                      </c:pt>
                      <c:pt idx="1425">
                        <c:v>1.9771067348715071E-3</c:v>
                      </c:pt>
                      <c:pt idx="1426">
                        <c:v>1.8937274691210758E-3</c:v>
                      </c:pt>
                      <c:pt idx="1427">
                        <c:v>1.9595476630408851E-3</c:v>
                      </c:pt>
                      <c:pt idx="1428">
                        <c:v>2.0849357576874414E-3</c:v>
                      </c:pt>
                      <c:pt idx="1429">
                        <c:v>1.9713809505789133E-3</c:v>
                      </c:pt>
                      <c:pt idx="1430">
                        <c:v>2.287610422901821E-3</c:v>
                      </c:pt>
                      <c:pt idx="1431">
                        <c:v>2.3413110400689729E-3</c:v>
                      </c:pt>
                      <c:pt idx="1432">
                        <c:v>2.5326065316719783E-3</c:v>
                      </c:pt>
                      <c:pt idx="1433">
                        <c:v>2.5145801831921908E-3</c:v>
                      </c:pt>
                      <c:pt idx="1434">
                        <c:v>2.3352890945198654E-3</c:v>
                      </c:pt>
                      <c:pt idx="1435">
                        <c:v>2.4550780960780022E-3</c:v>
                      </c:pt>
                      <c:pt idx="1436">
                        <c:v>2.40724640781076E-3</c:v>
                      </c:pt>
                      <c:pt idx="1437">
                        <c:v>2.2400386984041845E-3</c:v>
                      </c:pt>
                      <c:pt idx="1438">
                        <c:v>2.1267027215574135E-3</c:v>
                      </c:pt>
                      <c:pt idx="1439">
                        <c:v>2.0787196619812859E-3</c:v>
                      </c:pt>
                      <c:pt idx="1440">
                        <c:v>1.9891868234566297E-3</c:v>
                      </c:pt>
                      <c:pt idx="1441">
                        <c:v>1.9889482491111049E-3</c:v>
                      </c:pt>
                      <c:pt idx="1442">
                        <c:v>1.8332974100698117E-3</c:v>
                      </c:pt>
                      <c:pt idx="1443">
                        <c:v>1.8809859537297399E-3</c:v>
                      </c:pt>
                      <c:pt idx="1444">
                        <c:v>1.8273725395992282E-3</c:v>
                      </c:pt>
                      <c:pt idx="1445">
                        <c:v>1.9048565510047272E-3</c:v>
                      </c:pt>
                      <c:pt idx="1446">
                        <c:v>1.8930002287023038E-3</c:v>
                      </c:pt>
                      <c:pt idx="1447">
                        <c:v>1.8450319771890018E-3</c:v>
                      </c:pt>
                      <c:pt idx="1448">
                        <c:v>1.9169201861867101E-3</c:v>
                      </c:pt>
                      <c:pt idx="1449">
                        <c:v>2.0364739040799502E-3</c:v>
                      </c:pt>
                      <c:pt idx="1450">
                        <c:v>2.0665309809354418E-3</c:v>
                      </c:pt>
                      <c:pt idx="1451">
                        <c:v>2.0306263646041227E-3</c:v>
                      </c:pt>
                      <c:pt idx="1452">
                        <c:v>2.0184607183226745E-3</c:v>
                      </c:pt>
                      <c:pt idx="1453">
                        <c:v>2.0302314829287716E-3</c:v>
                      </c:pt>
                      <c:pt idx="1454">
                        <c:v>2.1915192578857053E-3</c:v>
                      </c:pt>
                      <c:pt idx="1455">
                        <c:v>2.185507184378481E-3</c:v>
                      </c:pt>
                      <c:pt idx="1456">
                        <c:v>2.0541711844969455E-3</c:v>
                      </c:pt>
                      <c:pt idx="1457">
                        <c:v>2.0004360151832006E-3</c:v>
                      </c:pt>
                      <c:pt idx="1458">
                        <c:v>2.1260133239658628E-3</c:v>
                      </c:pt>
                      <c:pt idx="1459">
                        <c:v>2.2035812477273738E-3</c:v>
                      </c:pt>
                      <c:pt idx="1460">
                        <c:v>2.0483384530839439E-3</c:v>
                      </c:pt>
                      <c:pt idx="1461">
                        <c:v>2.1023928184185975E-3</c:v>
                      </c:pt>
                      <c:pt idx="1462">
                        <c:v>2.0365660431375322E-3</c:v>
                      </c:pt>
                      <c:pt idx="1463">
                        <c:v>2.0185084331917793E-3</c:v>
                      </c:pt>
                      <c:pt idx="1464">
                        <c:v>2.3587368393341635E-3</c:v>
                      </c:pt>
                      <c:pt idx="1465">
                        <c:v>2.1435888491996243E-3</c:v>
                      </c:pt>
                      <c:pt idx="1466">
                        <c:v>1.9228384752960381E-3</c:v>
                      </c:pt>
                      <c:pt idx="1467">
                        <c:v>2.1321882861641685E-3</c:v>
                      </c:pt>
                      <c:pt idx="1468">
                        <c:v>1.8571992688107646E-3</c:v>
                      </c:pt>
                      <c:pt idx="1469">
                        <c:v>1.9230112360290041E-3</c:v>
                      </c:pt>
                      <c:pt idx="1470">
                        <c:v>1.9348938837764509E-3</c:v>
                      </c:pt>
                      <c:pt idx="1471">
                        <c:v>1.7382082573048998E-3</c:v>
                      </c:pt>
                      <c:pt idx="1472">
                        <c:v>1.696335991654834E-3</c:v>
                      </c:pt>
                      <c:pt idx="1473">
                        <c:v>1.5469499503929897E-3</c:v>
                      </c:pt>
                      <c:pt idx="1474">
                        <c:v>1.6126074201557479E-3</c:v>
                      </c:pt>
                      <c:pt idx="1475">
                        <c:v>1.791796991330702E-3</c:v>
                      </c:pt>
                      <c:pt idx="1476">
                        <c:v>1.6542267969995575E-3</c:v>
                      </c:pt>
                      <c:pt idx="1477">
                        <c:v>1.5705849349350175E-3</c:v>
                      </c:pt>
                      <c:pt idx="1478">
                        <c:v>1.611946157883566E-3</c:v>
                      </c:pt>
                      <c:pt idx="1479">
                        <c:v>1.8927978518436862E-3</c:v>
                      </c:pt>
                      <c:pt idx="1480">
                        <c:v>2.1139365260613679E-3</c:v>
                      </c:pt>
                      <c:pt idx="1481">
                        <c:v>2.0779249626096414E-3</c:v>
                      </c:pt>
                      <c:pt idx="1482">
                        <c:v>1.7015879179370066E-3</c:v>
                      </c:pt>
                      <c:pt idx="1483">
                        <c:v>1.6659202306108984E-3</c:v>
                      </c:pt>
                      <c:pt idx="1484">
                        <c:v>1.7975523917489473E-3</c:v>
                      </c:pt>
                      <c:pt idx="1485">
                        <c:v>1.708394690815875E-3</c:v>
                      </c:pt>
                      <c:pt idx="1486">
                        <c:v>1.7324824730123056E-3</c:v>
                      </c:pt>
                      <c:pt idx="1487">
                        <c:v>1.8760417060862786E-3</c:v>
                      </c:pt>
                      <c:pt idx="1488">
                        <c:v>1.7386344004462163E-3</c:v>
                      </c:pt>
                      <c:pt idx="1489">
                        <c:v>2.156748281030707E-3</c:v>
                      </c:pt>
                      <c:pt idx="1490">
                        <c:v>2.3179093647834651E-3</c:v>
                      </c:pt>
                      <c:pt idx="1491">
                        <c:v>2.2402048777758949E-3</c:v>
                      </c:pt>
                      <c:pt idx="1492">
                        <c:v>1.9770672467039722E-3</c:v>
                      </c:pt>
                      <c:pt idx="1493">
                        <c:v>1.9053649611617421E-3</c:v>
                      </c:pt>
                      <c:pt idx="1494">
                        <c:v>1.7734859989765983E-3</c:v>
                      </c:pt>
                      <c:pt idx="1495">
                        <c:v>2.0603181759099145E-3</c:v>
                      </c:pt>
                      <c:pt idx="1496">
                        <c:v>1.9468538625186541E-3</c:v>
                      </c:pt>
                      <c:pt idx="1497">
                        <c:v>1.9710173303695271E-3</c:v>
                      </c:pt>
                      <c:pt idx="1498">
                        <c:v>1.9950360082727713E-3</c:v>
                      </c:pt>
                      <c:pt idx="1499">
                        <c:v>2.1384405793572316E-3</c:v>
                      </c:pt>
                      <c:pt idx="1500">
                        <c:v>2.2400337623832427E-3</c:v>
                      </c:pt>
                      <c:pt idx="1501">
                        <c:v>2.2581160524337051E-3</c:v>
                      </c:pt>
                      <c:pt idx="1502">
                        <c:v>2.1804921871015192E-3</c:v>
                      </c:pt>
                      <c:pt idx="1503">
                        <c:v>2.0491183443927625E-3</c:v>
                      </c:pt>
                      <c:pt idx="1504">
                        <c:v>2.1086237221875788E-3</c:v>
                      </c:pt>
                      <c:pt idx="1505">
                        <c:v>2.1085513272137641E-3</c:v>
                      </c:pt>
                      <c:pt idx="1506">
                        <c:v>2.1443259616602804E-3</c:v>
                      </c:pt>
                      <c:pt idx="1507">
                        <c:v>1.8394098493361877E-3</c:v>
                      </c:pt>
                      <c:pt idx="1508">
                        <c:v>1.5825603798761718E-3</c:v>
                      </c:pt>
                      <c:pt idx="1509">
                        <c:v>1.2001021756334971E-3</c:v>
                      </c:pt>
                      <c:pt idx="1510">
                        <c:v>1.4453227088224794E-3</c:v>
                      </c:pt>
                      <c:pt idx="1511">
                        <c:v>1.2962226277072018E-3</c:v>
                      </c:pt>
                      <c:pt idx="1512">
                        <c:v>1.2125904731505141E-3</c:v>
                      </c:pt>
                      <c:pt idx="1513">
                        <c:v>1.3142646069199723E-3</c:v>
                      </c:pt>
                      <c:pt idx="1514">
                        <c:v>1.4519346734081745E-3</c:v>
                      </c:pt>
                      <c:pt idx="1515">
                        <c:v>1.619266276940391E-3</c:v>
                      </c:pt>
                      <c:pt idx="1516">
                        <c:v>1.8402884610638443E-3</c:v>
                      </c:pt>
                      <c:pt idx="1517">
                        <c:v>1.8878536042002249E-3</c:v>
                      </c:pt>
                      <c:pt idx="1518">
                        <c:v>2.0313025994731621E-3</c:v>
                      </c:pt>
                      <c:pt idx="1519">
                        <c:v>2.0610980672187331E-3</c:v>
                      </c:pt>
                      <c:pt idx="1520">
                        <c:v>2.0070848353919285E-3</c:v>
                      </c:pt>
                      <c:pt idx="1521">
                        <c:v>1.9233172693274014E-3</c:v>
                      </c:pt>
                      <c:pt idx="1522">
                        <c:v>2.0306839515151116E-3</c:v>
                      </c:pt>
                      <c:pt idx="1523">
                        <c:v>2.1444164553775479E-3</c:v>
                      </c:pt>
                      <c:pt idx="1524">
                        <c:v>1.9769487822013667E-3</c:v>
                      </c:pt>
                      <c:pt idx="1525">
                        <c:v>1.8332941193891839E-3</c:v>
                      </c:pt>
                      <c:pt idx="1526">
                        <c:v>1.7018577537484968E-3</c:v>
                      </c:pt>
                      <c:pt idx="1527">
                        <c:v>1.6602026730198742E-3</c:v>
                      </c:pt>
                      <c:pt idx="1528">
                        <c:v>1.7438616466236795E-3</c:v>
                      </c:pt>
                      <c:pt idx="1529">
                        <c:v>1.7679823356263895E-3</c:v>
                      </c:pt>
                      <c:pt idx="1530">
                        <c:v>1.4571158500568465E-3</c:v>
                      </c:pt>
                      <c:pt idx="1531">
                        <c:v>1.3974798322411016E-3</c:v>
                      </c:pt>
                      <c:pt idx="1532">
                        <c:v>1.2182283962703427E-3</c:v>
                      </c:pt>
                      <c:pt idx="1533">
                        <c:v>1.5049353628057659E-3</c:v>
                      </c:pt>
                      <c:pt idx="1534">
                        <c:v>1.4214172303328358E-3</c:v>
                      </c:pt>
                      <c:pt idx="1535">
                        <c:v>1.3197171001864173E-3</c:v>
                      </c:pt>
                      <c:pt idx="1536">
                        <c:v>1.3192860210241586E-3</c:v>
                      </c:pt>
                      <c:pt idx="1537">
                        <c:v>1.6300208793685843E-3</c:v>
                      </c:pt>
                      <c:pt idx="1538">
                        <c:v>1.4687232323697672E-3</c:v>
                      </c:pt>
                      <c:pt idx="1539">
                        <c:v>1.2536969974184611E-3</c:v>
                      </c:pt>
                      <c:pt idx="1540">
                        <c:v>1.1641595519409258E-3</c:v>
                      </c:pt>
                      <c:pt idx="1541">
                        <c:v>1.3372057514516016E-3</c:v>
                      </c:pt>
                      <c:pt idx="1542">
                        <c:v>1.5106657540512392E-3</c:v>
                      </c:pt>
                      <c:pt idx="1543">
                        <c:v>1.5587462177739533E-3</c:v>
                      </c:pt>
                      <c:pt idx="1544">
                        <c:v>1.5409630505925692E-3</c:v>
                      </c:pt>
                      <c:pt idx="1545">
                        <c:v>1.6066196976851706E-3</c:v>
                      </c:pt>
                      <c:pt idx="1546">
                        <c:v>2.1916245596657986E-3</c:v>
                      </c:pt>
                      <c:pt idx="1547">
                        <c:v>2.4782675224630088E-3</c:v>
                      </c:pt>
                      <c:pt idx="1548">
                        <c:v>2.5141293599461644E-3</c:v>
                      </c:pt>
                      <c:pt idx="1549">
                        <c:v>2.4422970925191312E-3</c:v>
                      </c:pt>
                      <c:pt idx="1550">
                        <c:v>2.4300952487507758E-3</c:v>
                      </c:pt>
                      <c:pt idx="1551">
                        <c:v>2.6391209275770555E-3</c:v>
                      </c:pt>
                      <c:pt idx="1552">
                        <c:v>2.938115460111192E-3</c:v>
                      </c:pt>
                      <c:pt idx="1553">
                        <c:v>2.7773410313322155E-3</c:v>
                      </c:pt>
                      <c:pt idx="1554">
                        <c:v>2.3710867637307762E-3</c:v>
                      </c:pt>
                      <c:pt idx="1555">
                        <c:v>2.2993696701257209E-3</c:v>
                      </c:pt>
                      <c:pt idx="1556">
                        <c:v>2.2576537118054814E-3</c:v>
                      </c:pt>
                      <c:pt idx="1557">
                        <c:v>2.2699213691863957E-3</c:v>
                      </c:pt>
                      <c:pt idx="1558">
                        <c:v>1.6902515231737958E-3</c:v>
                      </c:pt>
                      <c:pt idx="1559">
                        <c:v>1.6720836754270071E-3</c:v>
                      </c:pt>
                      <c:pt idx="1560">
                        <c:v>1.6483101532305435E-3</c:v>
                      </c:pt>
                      <c:pt idx="1561">
                        <c:v>1.9771347056568448E-3</c:v>
                      </c:pt>
                      <c:pt idx="1562">
                        <c:v>1.792027338974657E-3</c:v>
                      </c:pt>
                      <c:pt idx="1563">
                        <c:v>1.7980410578221947E-3</c:v>
                      </c:pt>
                      <c:pt idx="1564">
                        <c:v>1.7443568940581826E-3</c:v>
                      </c:pt>
                      <c:pt idx="1565">
                        <c:v>2.0910630050166427E-3</c:v>
                      </c:pt>
                      <c:pt idx="1566">
                        <c:v>2.1506934286753205E-3</c:v>
                      </c:pt>
                      <c:pt idx="1567">
                        <c:v>2.1028568043871356E-3</c:v>
                      </c:pt>
                      <c:pt idx="1568">
                        <c:v>1.7801200111225005E-3</c:v>
                      </c:pt>
                      <c:pt idx="1569">
                        <c:v>1.8937077250373083E-3</c:v>
                      </c:pt>
                      <c:pt idx="1570">
                        <c:v>1.983077674870882E-3</c:v>
                      </c:pt>
                      <c:pt idx="1571">
                        <c:v>1.9652750926737934E-3</c:v>
                      </c:pt>
                      <c:pt idx="1572">
                        <c:v>2.0309685953894276E-3</c:v>
                      </c:pt>
                      <c:pt idx="1573">
                        <c:v>1.7801743073528615E-3</c:v>
                      </c:pt>
                      <c:pt idx="1574">
                        <c:v>1.7858293420119551E-3</c:v>
                      </c:pt>
                      <c:pt idx="1575">
                        <c:v>1.7739121421179152E-3</c:v>
                      </c:pt>
                      <c:pt idx="1576">
                        <c:v>1.8756122722643339E-3</c:v>
                      </c:pt>
                      <c:pt idx="1577">
                        <c:v>1.6068432994338386E-3</c:v>
                      </c:pt>
                      <c:pt idx="1578">
                        <c:v>1.3676358269562685E-3</c:v>
                      </c:pt>
                      <c:pt idx="1579">
                        <c:v>1.3078668656431554E-3</c:v>
                      </c:pt>
                      <c:pt idx="1580">
                        <c:v>1.2242686050969354E-3</c:v>
                      </c:pt>
                      <c:pt idx="1581">
                        <c:v>1.4393228108335787E-3</c:v>
                      </c:pt>
                      <c:pt idx="1582">
                        <c:v>1.5468739356704845E-3</c:v>
                      </c:pt>
                      <c:pt idx="1583">
                        <c:v>1.4152356867732738E-3</c:v>
                      </c:pt>
                      <c:pt idx="1584">
                        <c:v>1.9170567494327692E-3</c:v>
                      </c:pt>
                      <c:pt idx="1585">
                        <c:v>2.0306066205203555E-3</c:v>
                      </c:pt>
                      <c:pt idx="1586">
                        <c:v>2.2099125172555067E-3</c:v>
                      </c:pt>
                      <c:pt idx="1587">
                        <c:v>2.3655074147261252E-3</c:v>
                      </c:pt>
                      <c:pt idx="1588">
                        <c:v>2.4196851805843266E-3</c:v>
                      </c:pt>
                      <c:pt idx="1589">
                        <c:v>2.5871100749123447E-3</c:v>
                      </c:pt>
                      <c:pt idx="1590">
                        <c:v>2.6290530901959108E-3</c:v>
                      </c:pt>
                      <c:pt idx="1591">
                        <c:v>2.1988558303456698E-3</c:v>
                      </c:pt>
                      <c:pt idx="1592">
                        <c:v>2.1210476868983195E-3</c:v>
                      </c:pt>
                      <c:pt idx="1593">
                        <c:v>1.8161710627417622E-3</c:v>
                      </c:pt>
                      <c:pt idx="1594">
                        <c:v>1.9768648698453547E-3</c:v>
                      </c:pt>
                      <c:pt idx="1595">
                        <c:v>1.785197531331393E-3</c:v>
                      </c:pt>
                      <c:pt idx="1596">
                        <c:v>1.7191897686157918E-3</c:v>
                      </c:pt>
                      <c:pt idx="1597">
                        <c:v>1.8984742759268615E-3</c:v>
                      </c:pt>
                      <c:pt idx="1598">
                        <c:v>2.1732921778876138E-3</c:v>
                      </c:pt>
                      <c:pt idx="1599">
                        <c:v>2.2628381791347813E-3</c:v>
                      </c:pt>
                      <c:pt idx="1600">
                        <c:v>2.3465037340998428E-3</c:v>
                      </c:pt>
                      <c:pt idx="1601">
                        <c:v>2.1855055390381673E-3</c:v>
                      </c:pt>
                      <c:pt idx="1602">
                        <c:v>2.0542830676382952E-3</c:v>
                      </c:pt>
                      <c:pt idx="1603">
                        <c:v>1.9229964279661785E-3</c:v>
                      </c:pt>
                      <c:pt idx="1604">
                        <c:v>1.8092277266168349E-3</c:v>
                      </c:pt>
                      <c:pt idx="1605">
                        <c:v>2.0420943865924507E-3</c:v>
                      </c:pt>
                      <c:pt idx="1606">
                        <c:v>1.9407282605297669E-3</c:v>
                      </c:pt>
                      <c:pt idx="1607">
                        <c:v>2.0602342635539024E-3</c:v>
                      </c:pt>
                      <c:pt idx="1608">
                        <c:v>1.970696489008304E-3</c:v>
                      </c:pt>
                      <c:pt idx="1609">
                        <c:v>1.8990139475498415E-3</c:v>
                      </c:pt>
                      <c:pt idx="1610">
                        <c:v>2.0063411415700166E-3</c:v>
                      </c:pt>
                      <c:pt idx="1611">
                        <c:v>1.9766328768610858E-3</c:v>
                      </c:pt>
                      <c:pt idx="1612">
                        <c:v>1.6363631726768208E-3</c:v>
                      </c:pt>
                      <c:pt idx="1613">
                        <c:v>1.8396270342576307E-3</c:v>
                      </c:pt>
                      <c:pt idx="1614">
                        <c:v>1.6844155010801659E-3</c:v>
                      </c:pt>
                      <c:pt idx="1615">
                        <c:v>1.5469466597123616E-3</c:v>
                      </c:pt>
                      <c:pt idx="1616">
                        <c:v>1.9954424073303201E-3</c:v>
                      </c:pt>
                      <c:pt idx="1617">
                        <c:v>1.7446382472518704E-3</c:v>
                      </c:pt>
                      <c:pt idx="1618">
                        <c:v>1.4637789847263059E-3</c:v>
                      </c:pt>
                      <c:pt idx="1619">
                        <c:v>1.2426658132834905E-3</c:v>
                      </c:pt>
                      <c:pt idx="1620">
                        <c:v>8.3614845576584845E-4</c:v>
                      </c:pt>
                      <c:pt idx="1621">
                        <c:v>9.9133037281766184E-4</c:v>
                      </c:pt>
                      <c:pt idx="1622">
                        <c:v>1.039162225618936E-3</c:v>
                      </c:pt>
                      <c:pt idx="1623">
                        <c:v>8.4757863492695518E-4</c:v>
                      </c:pt>
                      <c:pt idx="1624">
                        <c:v>9.1931728249012386E-4</c:v>
                      </c:pt>
                      <c:pt idx="1625">
                        <c:v>1.2779134452274436E-3</c:v>
                      </c:pt>
                      <c:pt idx="1626">
                        <c:v>1.2062313973710754E-3</c:v>
                      </c:pt>
                      <c:pt idx="1627">
                        <c:v>1.4572109507269937E-3</c:v>
                      </c:pt>
                      <c:pt idx="1628">
                        <c:v>1.3378755694934163E-3</c:v>
                      </c:pt>
                      <c:pt idx="1629">
                        <c:v>1.4394509828440365E-3</c:v>
                      </c:pt>
                      <c:pt idx="1630">
                        <c:v>1.4816720606406627E-3</c:v>
                      </c:pt>
                      <c:pt idx="1631">
                        <c:v>1.463626626213233E-3</c:v>
                      </c:pt>
                      <c:pt idx="1632">
                        <c:v>1.4335677394833961E-3</c:v>
                      </c:pt>
                      <c:pt idx="1633">
                        <c:v>1.5591039147582091E-3</c:v>
                      </c:pt>
                      <c:pt idx="1634">
                        <c:v>1.648836662131012E-3</c:v>
                      </c:pt>
                      <c:pt idx="1635">
                        <c:v>1.6965712753197308E-3</c:v>
                      </c:pt>
                      <c:pt idx="1636">
                        <c:v>1.5949246187335158E-3</c:v>
                      </c:pt>
                      <c:pt idx="1637">
                        <c:v>1.6424925589484302E-3</c:v>
                      </c:pt>
                      <c:pt idx="1638">
                        <c:v>1.7739483396048224E-3</c:v>
                      </c:pt>
                      <c:pt idx="1639">
                        <c:v>1.756257640549083E-3</c:v>
                      </c:pt>
                      <c:pt idx="1640">
                        <c:v>1.7323064215987115E-3</c:v>
                      </c:pt>
                      <c:pt idx="1641">
                        <c:v>1.8875212454568043E-3</c:v>
                      </c:pt>
                      <c:pt idx="1642">
                        <c:v>1.8933819476551433E-3</c:v>
                      </c:pt>
                      <c:pt idx="1643">
                        <c:v>1.9352706667083489E-3</c:v>
                      </c:pt>
                      <c:pt idx="1644">
                        <c:v>1.7080606867321403E-3</c:v>
                      </c:pt>
                      <c:pt idx="1645">
                        <c:v>1.9054965883868592E-3</c:v>
                      </c:pt>
                      <c:pt idx="1646">
                        <c:v>1.947497190581414E-3</c:v>
                      </c:pt>
                      <c:pt idx="1647">
                        <c:v>2.2227461717044248E-3</c:v>
                      </c:pt>
                      <c:pt idx="1648">
                        <c:v>2.0554594859627795E-3</c:v>
                      </c:pt>
                      <c:pt idx="1649">
                        <c:v>2.0136859407315516E-3</c:v>
                      </c:pt>
                      <c:pt idx="1650">
                        <c:v>2.0674194647049824E-3</c:v>
                      </c:pt>
                      <c:pt idx="1651">
                        <c:v>2.0792938857508597E-3</c:v>
                      </c:pt>
                      <c:pt idx="1652">
                        <c:v>1.9895668970691554E-3</c:v>
                      </c:pt>
                      <c:pt idx="1653">
                        <c:v>2.0014890329841375E-3</c:v>
                      </c:pt>
                      <c:pt idx="1654">
                        <c:v>1.7382082573048998E-3</c:v>
                      </c:pt>
                      <c:pt idx="1655">
                        <c:v>1.7739401129032524E-3</c:v>
                      </c:pt>
                      <c:pt idx="1656">
                        <c:v>1.7678786791866096E-3</c:v>
                      </c:pt>
                      <c:pt idx="1657">
                        <c:v>1.720084833746588E-3</c:v>
                      </c:pt>
                      <c:pt idx="1658">
                        <c:v>1.8993512423142042E-3</c:v>
                      </c:pt>
                      <c:pt idx="1659">
                        <c:v>1.8334833335252898E-3</c:v>
                      </c:pt>
                      <c:pt idx="1660">
                        <c:v>1.7495331346859128E-3</c:v>
                      </c:pt>
                      <c:pt idx="1661">
                        <c:v>1.6717990315526911E-3</c:v>
                      </c:pt>
                      <c:pt idx="1662">
                        <c:v>1.5763862403480225E-3</c:v>
                      </c:pt>
                      <c:pt idx="1663">
                        <c:v>1.5704376769769177E-3</c:v>
                      </c:pt>
                      <c:pt idx="1664">
                        <c:v>1.6361426970747494E-3</c:v>
                      </c:pt>
                      <c:pt idx="1665">
                        <c:v>1.349466004801103E-3</c:v>
                      </c:pt>
                      <c:pt idx="1666">
                        <c:v>1.3731202398248041E-3</c:v>
                      </c:pt>
                      <c:pt idx="1667">
                        <c:v>1.3014735667851861E-3</c:v>
                      </c:pt>
                      <c:pt idx="1668">
                        <c:v>1.3672192267887729E-3</c:v>
                      </c:pt>
                      <c:pt idx="1669">
                        <c:v>1.5648190043387625E-3</c:v>
                      </c:pt>
                      <c:pt idx="1670">
                        <c:v>1.3736778456572066E-3</c:v>
                      </c:pt>
                      <c:pt idx="1671">
                        <c:v>1.3736271691755365E-3</c:v>
                      </c:pt>
                      <c:pt idx="1672">
                        <c:v>1.546949292256864E-3</c:v>
                      </c:pt>
                      <c:pt idx="1673">
                        <c:v>1.2724263998144057E-3</c:v>
                      </c:pt>
                      <c:pt idx="1674">
                        <c:v>1.158856126506926E-3</c:v>
                      </c:pt>
                      <c:pt idx="1675">
                        <c:v>1.2247138341858939E-3</c:v>
                      </c:pt>
                      <c:pt idx="1676">
                        <c:v>1.2480979043300422E-3</c:v>
                      </c:pt>
                      <c:pt idx="1677">
                        <c:v>1.3316800405411852E-3</c:v>
                      </c:pt>
                      <c:pt idx="1678">
                        <c:v>1.570437018840792E-3</c:v>
                      </c:pt>
                      <c:pt idx="1679">
                        <c:v>1.3791935199917074E-3</c:v>
                      </c:pt>
                      <c:pt idx="1680">
                        <c:v>1.851137835094122E-3</c:v>
                      </c:pt>
                      <c:pt idx="1681">
                        <c:v>2.1857112065774126E-3</c:v>
                      </c:pt>
                      <c:pt idx="1682">
                        <c:v>2.0780516538138165E-3</c:v>
                      </c:pt>
                      <c:pt idx="1683">
                        <c:v>1.9525483853452832E-3</c:v>
                      </c:pt>
                      <c:pt idx="1684">
                        <c:v>2.0483006102567226E-3</c:v>
                      </c:pt>
                      <c:pt idx="1685">
                        <c:v>2.0307316663842165E-3</c:v>
                      </c:pt>
                      <c:pt idx="1686">
                        <c:v>2.0307612825098678E-3</c:v>
                      </c:pt>
                      <c:pt idx="1687">
                        <c:v>1.7022263099788248E-3</c:v>
                      </c:pt>
                      <c:pt idx="1688">
                        <c:v>1.6248321341544678E-3</c:v>
                      </c:pt>
                      <c:pt idx="1689">
                        <c:v>1.6606238801402488E-3</c:v>
                      </c:pt>
                      <c:pt idx="1690">
                        <c:v>1.6428147165819043E-3</c:v>
                      </c:pt>
                      <c:pt idx="1691">
                        <c:v>1.5352109408549519E-3</c:v>
                      </c:pt>
                      <c:pt idx="1692">
                        <c:v>1.2901319069329705E-3</c:v>
                      </c:pt>
                      <c:pt idx="1693">
                        <c:v>1.3319283223945625E-3</c:v>
                      </c:pt>
                      <c:pt idx="1694">
                        <c:v>1.3141288663440704E-3</c:v>
                      </c:pt>
                      <c:pt idx="1695">
                        <c:v>1.4273373293165093E-3</c:v>
                      </c:pt>
                      <c:pt idx="1696">
                        <c:v>1.4931098083672137E-3</c:v>
                      </c:pt>
                      <c:pt idx="1697">
                        <c:v>1.4632092033755803E-3</c:v>
                      </c:pt>
                      <c:pt idx="1698">
                        <c:v>1.3615875559621375E-3</c:v>
                      </c:pt>
                      <c:pt idx="1699">
                        <c:v>1.4572585010620672E-3</c:v>
                      </c:pt>
                      <c:pt idx="1700">
                        <c:v>1.5649631361502657E-3</c:v>
                      </c:pt>
                      <c:pt idx="1701">
                        <c:v>1.47519353315443E-3</c:v>
                      </c:pt>
                      <c:pt idx="1702">
                        <c:v>1.086859983184622E-3</c:v>
                      </c:pt>
                      <c:pt idx="1703">
                        <c:v>1.1886445192891473E-3</c:v>
                      </c:pt>
                      <c:pt idx="1704">
                        <c:v>9.8551294306957991E-4</c:v>
                      </c:pt>
                      <c:pt idx="1705">
                        <c:v>1.1348566990853554E-3</c:v>
                      </c:pt>
                      <c:pt idx="1706">
                        <c:v>1.1407911125297602E-3</c:v>
                      </c:pt>
                      <c:pt idx="1707">
                        <c:v>1.1705767082334476E-3</c:v>
                      </c:pt>
                      <c:pt idx="1708">
                        <c:v>1.3499062978691199E-3</c:v>
                      </c:pt>
                      <c:pt idx="1709">
                        <c:v>1.7621742843180969E-3</c:v>
                      </c:pt>
                      <c:pt idx="1710">
                        <c:v>1.4632019638781987E-3</c:v>
                      </c:pt>
                      <c:pt idx="1711">
                        <c:v>1.624498459138796E-3</c:v>
                      </c:pt>
                      <c:pt idx="1712">
                        <c:v>1.5229752030761282E-3</c:v>
                      </c:pt>
                      <c:pt idx="1713">
                        <c:v>1.4334512493891676E-3</c:v>
                      </c:pt>
                      <c:pt idx="1714">
                        <c:v>1.4573294152295992E-3</c:v>
                      </c:pt>
                      <c:pt idx="1715">
                        <c:v>1.5110869611716139E-3</c:v>
                      </c:pt>
                      <c:pt idx="1716">
                        <c:v>1.1047992931618011E-3</c:v>
                      </c:pt>
                      <c:pt idx="1717">
                        <c:v>1.2482973195760945E-3</c:v>
                      </c:pt>
                      <c:pt idx="1718">
                        <c:v>1.2004305855601645E-3</c:v>
                      </c:pt>
                      <c:pt idx="1719">
                        <c:v>1.3080396263761215E-3</c:v>
                      </c:pt>
                      <c:pt idx="1720">
                        <c:v>1.2123484435903301E-3</c:v>
                      </c:pt>
                      <c:pt idx="1721">
                        <c:v>1.0450214470109926E-3</c:v>
                      </c:pt>
                      <c:pt idx="1722">
                        <c:v>9.553749154706414E-4</c:v>
                      </c:pt>
                      <c:pt idx="1723">
                        <c:v>1.0570488847060683E-3</c:v>
                      </c:pt>
                      <c:pt idx="1724">
                        <c:v>1.1883903142106398E-3</c:v>
                      </c:pt>
                      <c:pt idx="1725">
                        <c:v>1.3020428545338176E-3</c:v>
                      </c:pt>
                      <c:pt idx="1726">
                        <c:v>1.3616946676165767E-3</c:v>
                      </c:pt>
                      <c:pt idx="1727">
                        <c:v>1.5709599079925698E-3</c:v>
                      </c:pt>
                      <c:pt idx="1728">
                        <c:v>1.9596068952921876E-3</c:v>
                      </c:pt>
                      <c:pt idx="1729">
                        <c:v>1.959513110894292E-3</c:v>
                      </c:pt>
                      <c:pt idx="1730">
                        <c:v>2.049235163555054E-3</c:v>
                      </c:pt>
                      <c:pt idx="1731">
                        <c:v>2.0613070254386066E-3</c:v>
                      </c:pt>
                      <c:pt idx="1732">
                        <c:v>2.0434698910949249E-3</c:v>
                      </c:pt>
                      <c:pt idx="1733">
                        <c:v>2.0855165628182707E-3</c:v>
                      </c:pt>
                      <c:pt idx="1734">
                        <c:v>2.1390510006137121E-3</c:v>
                      </c:pt>
                      <c:pt idx="1735">
                        <c:v>1.7145564902916696E-3</c:v>
                      </c:pt>
                      <c:pt idx="1736">
                        <c:v>1.7565110229574334E-3</c:v>
                      </c:pt>
                      <c:pt idx="1737">
                        <c:v>1.9953403962308545E-3</c:v>
                      </c:pt>
                      <c:pt idx="1738">
                        <c:v>1.9416315523621331E-3</c:v>
                      </c:pt>
                      <c:pt idx="1739">
                        <c:v>1.8997313159267296E-3</c:v>
                      </c:pt>
                      <c:pt idx="1740">
                        <c:v>1.8996967637801366E-3</c:v>
                      </c:pt>
                      <c:pt idx="1741">
                        <c:v>1.8581552115331775E-3</c:v>
                      </c:pt>
                      <c:pt idx="1742">
                        <c:v>2.0490953096283671E-3</c:v>
                      </c:pt>
                      <c:pt idx="1743">
                        <c:v>2.0371419122474197E-3</c:v>
                      </c:pt>
                      <c:pt idx="1744">
                        <c:v>1.9889696385351867E-3</c:v>
                      </c:pt>
                      <c:pt idx="1745">
                        <c:v>1.8932437390687703E-3</c:v>
                      </c:pt>
                      <c:pt idx="1746">
                        <c:v>2.1679892460557079E-3</c:v>
                      </c:pt>
                      <c:pt idx="1747">
                        <c:v>2.1140368918205199E-3</c:v>
                      </c:pt>
                      <c:pt idx="1748">
                        <c:v>1.9047709933084011E-3</c:v>
                      </c:pt>
                      <c:pt idx="1749">
                        <c:v>1.8512447822145294E-3</c:v>
                      </c:pt>
                      <c:pt idx="1750">
                        <c:v>1.9409306373883843E-3</c:v>
                      </c:pt>
                      <c:pt idx="1751">
                        <c:v>2.0192208655477259E-3</c:v>
                      </c:pt>
                      <c:pt idx="1752">
                        <c:v>2.1864631271008941E-3</c:v>
                      </c:pt>
                      <c:pt idx="1753">
                        <c:v>1.8340723653576887E-3</c:v>
                      </c:pt>
                      <c:pt idx="1754">
                        <c:v>1.9176951414745869E-3</c:v>
                      </c:pt>
                      <c:pt idx="1755">
                        <c:v>2.0252493924580893E-3</c:v>
                      </c:pt>
                      <c:pt idx="1756">
                        <c:v>2.0849209496246156E-3</c:v>
                      </c:pt>
                      <c:pt idx="1757">
                        <c:v>1.8816227004312437E-3</c:v>
                      </c:pt>
                      <c:pt idx="1758">
                        <c:v>1.5646710882445372E-3</c:v>
                      </c:pt>
                      <c:pt idx="1759">
                        <c:v>1.4332011576614449E-3</c:v>
                      </c:pt>
                      <c:pt idx="1760">
                        <c:v>1.6422594142259414E-3</c:v>
                      </c:pt>
                      <c:pt idx="1761">
                        <c:v>1.6484615245394283E-3</c:v>
                      </c:pt>
                      <c:pt idx="1762">
                        <c:v>1.7558232707061965E-3</c:v>
                      </c:pt>
                      <c:pt idx="1763">
                        <c:v>1.5826808187871539E-3</c:v>
                      </c:pt>
                      <c:pt idx="1764">
                        <c:v>1.7380239791897358E-3</c:v>
                      </c:pt>
                      <c:pt idx="1765">
                        <c:v>1.7082762263132697E-3</c:v>
                      </c:pt>
                      <c:pt idx="1766">
                        <c:v>1.8517087681830672E-3</c:v>
                      </c:pt>
                      <c:pt idx="1767">
                        <c:v>1.6366511072317643E-3</c:v>
                      </c:pt>
                      <c:pt idx="1768">
                        <c:v>1.5169247931395892E-3</c:v>
                      </c:pt>
                      <c:pt idx="1769">
                        <c:v>1.529132889201138E-3</c:v>
                      </c:pt>
                      <c:pt idx="1770">
                        <c:v>1.630683293378986E-3</c:v>
                      </c:pt>
                      <c:pt idx="1771">
                        <c:v>1.6307453227088226E-3</c:v>
                      </c:pt>
                      <c:pt idx="1772">
                        <c:v>1.708340394585514E-3</c:v>
                      </c:pt>
                      <c:pt idx="1773">
                        <c:v>1.6846244593000394E-3</c:v>
                      </c:pt>
                      <c:pt idx="1774">
                        <c:v>1.7264177486150348E-3</c:v>
                      </c:pt>
                      <c:pt idx="1775">
                        <c:v>1.8878684122630505E-3</c:v>
                      </c:pt>
                      <c:pt idx="1776">
                        <c:v>1.828112942740512E-3</c:v>
                      </c:pt>
                      <c:pt idx="1777">
                        <c:v>1.738466575734192E-3</c:v>
                      </c:pt>
                      <c:pt idx="1778">
                        <c:v>1.3918915983987547E-3</c:v>
                      </c:pt>
                      <c:pt idx="1779">
                        <c:v>1.4757294204946882E-3</c:v>
                      </c:pt>
                      <c:pt idx="1780">
                        <c:v>1.4756144112067419E-3</c:v>
                      </c:pt>
                      <c:pt idx="1781">
                        <c:v>1.5533562474394393E-3</c:v>
                      </c:pt>
                      <c:pt idx="1782">
                        <c:v>1.6730083566834548E-3</c:v>
                      </c:pt>
                      <c:pt idx="1783">
                        <c:v>1.607352861329073E-3</c:v>
                      </c:pt>
                      <c:pt idx="1784">
                        <c:v>1.4340728589597831E-3</c:v>
                      </c:pt>
                      <c:pt idx="1785">
                        <c:v>1.5356094422789939E-3</c:v>
                      </c:pt>
                      <c:pt idx="1786">
                        <c:v>1.4995922846701996E-3</c:v>
                      </c:pt>
                      <c:pt idx="1787">
                        <c:v>1.3680497945792618E-3</c:v>
                      </c:pt>
                      <c:pt idx="1788">
                        <c:v>1.2723768750709553E-3</c:v>
                      </c:pt>
                      <c:pt idx="1789">
                        <c:v>7.4631484903179949E-4</c:v>
                      </c:pt>
                      <c:pt idx="1790">
                        <c:v>5.1312800583108611E-4</c:v>
                      </c:pt>
                      <c:pt idx="1791">
                        <c:v>9.0152605314120144E-4</c:v>
                      </c:pt>
                      <c:pt idx="1792">
                        <c:v>8.7765907561490489E-4</c:v>
                      </c:pt>
                      <c:pt idx="1793">
                        <c:v>7.2233714010237304E-4</c:v>
                      </c:pt>
                      <c:pt idx="1794">
                        <c:v>8.4790869019393637E-4</c:v>
                      </c:pt>
                      <c:pt idx="1795">
                        <c:v>7.9411955371789329E-4</c:v>
                      </c:pt>
                      <c:pt idx="1796">
                        <c:v>9.5546902893660021E-4</c:v>
                      </c:pt>
                      <c:pt idx="1797">
                        <c:v>1.2721618290919203E-3</c:v>
                      </c:pt>
                      <c:pt idx="1798">
                        <c:v>1.1407407651161528E-3</c:v>
                      </c:pt>
                      <c:pt idx="1799">
                        <c:v>1.1944700112047676E-3</c:v>
                      </c:pt>
                      <c:pt idx="1800">
                        <c:v>1.2421814250950596E-3</c:v>
                      </c:pt>
                      <c:pt idx="1801">
                        <c:v>1.2539943104131943E-3</c:v>
                      </c:pt>
                      <c:pt idx="1802">
                        <c:v>1.2838537818969788E-3</c:v>
                      </c:pt>
                      <c:pt idx="1803">
                        <c:v>1.4691118617519256E-3</c:v>
                      </c:pt>
                      <c:pt idx="1804">
                        <c:v>1.4034632768268626E-3</c:v>
                      </c:pt>
                      <c:pt idx="1805">
                        <c:v>1.4811511458972617E-3</c:v>
                      </c:pt>
                      <c:pt idx="1806">
                        <c:v>1.7080968842190475E-3</c:v>
                      </c:pt>
                      <c:pt idx="1807">
                        <c:v>1.9234456058718906E-3</c:v>
                      </c:pt>
                      <c:pt idx="1808">
                        <c:v>1.8039593469315227E-3</c:v>
                      </c:pt>
                      <c:pt idx="1809">
                        <c:v>1.8936057139378425E-3</c:v>
                      </c:pt>
                      <c:pt idx="1810">
                        <c:v>1.6127457932761523E-3</c:v>
                      </c:pt>
                      <c:pt idx="1811">
                        <c:v>1.6366241236506153E-3</c:v>
                      </c:pt>
                      <c:pt idx="1812">
                        <c:v>1.6248245655890237E-3</c:v>
                      </c:pt>
                      <c:pt idx="1813">
                        <c:v>1.3979625750892186E-3</c:v>
                      </c:pt>
                      <c:pt idx="1814">
                        <c:v>1.11694963777833E-3</c:v>
                      </c:pt>
                      <c:pt idx="1815">
                        <c:v>1.1588758705906937E-3</c:v>
                      </c:pt>
                      <c:pt idx="1816">
                        <c:v>1.2783986560860317E-3</c:v>
                      </c:pt>
                      <c:pt idx="1817">
                        <c:v>1.3381598842996693E-3</c:v>
                      </c:pt>
                      <c:pt idx="1818">
                        <c:v>1.1229952762279586E-3</c:v>
                      </c:pt>
                      <c:pt idx="1819">
                        <c:v>9.7932876696551542E-4</c:v>
                      </c:pt>
                      <c:pt idx="1820">
                        <c:v>1.2241960455890895E-3</c:v>
                      </c:pt>
                      <c:pt idx="1821">
                        <c:v>1.4452965479114874E-3</c:v>
                      </c:pt>
                      <c:pt idx="1822">
                        <c:v>1.4213830072543055E-3</c:v>
                      </c:pt>
                      <c:pt idx="1823">
                        <c:v>1.3198345774848342E-3</c:v>
                      </c:pt>
                      <c:pt idx="1824">
                        <c:v>1.588500387477644E-3</c:v>
                      </c:pt>
                      <c:pt idx="1825">
                        <c:v>1.7797300654680912E-3</c:v>
                      </c:pt>
                      <c:pt idx="1826">
                        <c:v>1.8812393361380903E-3</c:v>
                      </c:pt>
                      <c:pt idx="1827">
                        <c:v>1.714031626731515E-3</c:v>
                      </c:pt>
                      <c:pt idx="1828">
                        <c:v>1.6125093578730357E-3</c:v>
                      </c:pt>
                      <c:pt idx="1829">
                        <c:v>1.6602158357423859E-3</c:v>
                      </c:pt>
                      <c:pt idx="1830">
                        <c:v>1.7020469678846026E-3</c:v>
                      </c:pt>
                      <c:pt idx="1831">
                        <c:v>1.4512760436804946E-3</c:v>
                      </c:pt>
                      <c:pt idx="1832">
                        <c:v>1.6306071141224496E-3</c:v>
                      </c:pt>
                      <c:pt idx="1833">
                        <c:v>1.4993769096231021E-3</c:v>
                      </c:pt>
                      <c:pt idx="1834">
                        <c:v>1.5173688704903279E-3</c:v>
                      </c:pt>
                      <c:pt idx="1835">
                        <c:v>1.5710775498250181E-3</c:v>
                      </c:pt>
                      <c:pt idx="1836">
                        <c:v>1.4875383569960693E-3</c:v>
                      </c:pt>
                      <c:pt idx="1837">
                        <c:v>1.5891799130273109E-3</c:v>
                      </c:pt>
                      <c:pt idx="1838">
                        <c:v>1.6788246346933168E-3</c:v>
                      </c:pt>
                      <c:pt idx="1839">
                        <c:v>1.3799299743162379E-3</c:v>
                      </c:pt>
                      <c:pt idx="1840">
                        <c:v>1.7086266838001439E-3</c:v>
                      </c:pt>
                      <c:pt idx="1841">
                        <c:v>1.636848054467346E-3</c:v>
                      </c:pt>
                      <c:pt idx="1842">
                        <c:v>1.7802170862010246E-3</c:v>
                      </c:pt>
                      <c:pt idx="1843">
                        <c:v>1.8460405708014618E-3</c:v>
                      </c:pt>
                      <c:pt idx="1844">
                        <c:v>1.7385916215980532E-3</c:v>
                      </c:pt>
                      <c:pt idx="1845">
                        <c:v>1.8222670486049983E-3</c:v>
                      </c:pt>
                      <c:pt idx="1846">
                        <c:v>1.852171108811291E-3</c:v>
                      </c:pt>
                      <c:pt idx="1847">
                        <c:v>1.7684413855739854E-3</c:v>
                      </c:pt>
                      <c:pt idx="1848">
                        <c:v>2.1151244617680499E-3</c:v>
                      </c:pt>
                      <c:pt idx="1849">
                        <c:v>1.8402144207497158E-3</c:v>
                      </c:pt>
                      <c:pt idx="1850">
                        <c:v>1.8758952707983358E-3</c:v>
                      </c:pt>
                      <c:pt idx="1851">
                        <c:v>2.0430848814614573E-3</c:v>
                      </c:pt>
                      <c:pt idx="1852">
                        <c:v>2.0371665923521291E-3</c:v>
                      </c:pt>
                      <c:pt idx="1853">
                        <c:v>2.1984148791415275E-3</c:v>
                      </c:pt>
                      <c:pt idx="1854">
                        <c:v>2.1027070784185647E-3</c:v>
                      </c:pt>
                      <c:pt idx="1855">
                        <c:v>1.7500152193979043E-3</c:v>
                      </c:pt>
                      <c:pt idx="1856">
                        <c:v>2.0608562021925806E-3</c:v>
                      </c:pt>
                      <c:pt idx="1857">
                        <c:v>2.0848436186298594E-3</c:v>
                      </c:pt>
                      <c:pt idx="1858">
                        <c:v>2.0191484705739111E-3</c:v>
                      </c:pt>
                      <c:pt idx="1859">
                        <c:v>1.8398359924775042E-3</c:v>
                      </c:pt>
                      <c:pt idx="1860">
                        <c:v>1.7502636657853127E-3</c:v>
                      </c:pt>
                      <c:pt idx="1861">
                        <c:v>1.7623848878782842E-3</c:v>
                      </c:pt>
                      <c:pt idx="1862">
                        <c:v>1.8401486071371574E-3</c:v>
                      </c:pt>
                      <c:pt idx="1863">
                        <c:v>1.6608970066323669E-3</c:v>
                      </c:pt>
                      <c:pt idx="1864">
                        <c:v>1.6070761150882645E-3</c:v>
                      </c:pt>
                      <c:pt idx="1865">
                        <c:v>1.397732391979295E-3</c:v>
                      </c:pt>
                      <c:pt idx="1866">
                        <c:v>1.8403444026345191E-3</c:v>
                      </c:pt>
                      <c:pt idx="1867">
                        <c:v>1.9002002379162096E-3</c:v>
                      </c:pt>
                      <c:pt idx="1868">
                        <c:v>1.9058486912140473E-3</c:v>
                      </c:pt>
                      <c:pt idx="1869">
                        <c:v>2.0552373650203942E-3</c:v>
                      </c:pt>
                      <c:pt idx="1870">
                        <c:v>2.1088063549624288E-3</c:v>
                      </c:pt>
                      <c:pt idx="1871">
                        <c:v>1.9355158224151293E-3</c:v>
                      </c:pt>
                      <c:pt idx="1872">
                        <c:v>1.9714730896364949E-3</c:v>
                      </c:pt>
                      <c:pt idx="1873">
                        <c:v>1.755798590601487E-3</c:v>
                      </c:pt>
                      <c:pt idx="1874">
                        <c:v>1.5764528766307379E-3</c:v>
                      </c:pt>
                      <c:pt idx="1875">
                        <c:v>1.516953751129115E-3</c:v>
                      </c:pt>
                      <c:pt idx="1876">
                        <c:v>1.3853941494989116E-3</c:v>
                      </c:pt>
                      <c:pt idx="1877">
                        <c:v>1.296011366010889E-3</c:v>
                      </c:pt>
                      <c:pt idx="1878">
                        <c:v>1.3198972649507961E-3</c:v>
                      </c:pt>
                      <c:pt idx="1879">
                        <c:v>1.2840434896351789E-3</c:v>
                      </c:pt>
                      <c:pt idx="1880">
                        <c:v>1.1826018424520837E-3</c:v>
                      </c:pt>
                      <c:pt idx="1881">
                        <c:v>1.2901356912156925E-3</c:v>
                      </c:pt>
                      <c:pt idx="1882">
                        <c:v>1.4809790433004211E-3</c:v>
                      </c:pt>
                      <c:pt idx="1883">
                        <c:v>1.3495764071361702E-3</c:v>
                      </c:pt>
                      <c:pt idx="1884">
                        <c:v>1.4033174996750453E-3</c:v>
                      </c:pt>
                      <c:pt idx="1885">
                        <c:v>1.5884001862525236E-3</c:v>
                      </c:pt>
                      <c:pt idx="1886">
                        <c:v>1.7077546534337432E-3</c:v>
                      </c:pt>
                      <c:pt idx="1887">
                        <c:v>1.7974701247332494E-3</c:v>
                      </c:pt>
                      <c:pt idx="1888">
                        <c:v>1.9527524075442146E-3</c:v>
                      </c:pt>
                      <c:pt idx="1889">
                        <c:v>1.7082202847425948E-3</c:v>
                      </c:pt>
                      <c:pt idx="1890">
                        <c:v>1.8875196001164902E-3</c:v>
                      </c:pt>
                      <c:pt idx="1891">
                        <c:v>1.7380865021216663E-3</c:v>
                      </c:pt>
                      <c:pt idx="1892">
                        <c:v>1.8278069094421145E-3</c:v>
                      </c:pt>
                      <c:pt idx="1893">
                        <c:v>1.8638744144645158E-3</c:v>
                      </c:pt>
                      <c:pt idx="1894">
                        <c:v>1.8755513946727171E-3</c:v>
                      </c:pt>
                      <c:pt idx="1895">
                        <c:v>1.4932420937284563E-3</c:v>
                      </c:pt>
                      <c:pt idx="1896">
                        <c:v>1.7021111361568472E-3</c:v>
                      </c:pt>
                      <c:pt idx="1897">
                        <c:v>1.5945331922728237E-3</c:v>
                      </c:pt>
                      <c:pt idx="1898">
                        <c:v>1.6661620956370511E-3</c:v>
                      </c:pt>
                      <c:pt idx="1899">
                        <c:v>1.7440969302885763E-3</c:v>
                      </c:pt>
                      <c:pt idx="1900">
                        <c:v>1.7561918269365245E-3</c:v>
                      </c:pt>
                      <c:pt idx="1901">
                        <c:v>1.9415097971788996E-3</c:v>
                      </c:pt>
                      <c:pt idx="1902">
                        <c:v>2.3360706311689977E-3</c:v>
                      </c:pt>
                      <c:pt idx="1903">
                        <c:v>2.4078716371300659E-3</c:v>
                      </c:pt>
                      <c:pt idx="1904">
                        <c:v>2.5453052682151514E-3</c:v>
                      </c:pt>
                      <c:pt idx="1905">
                        <c:v>2.7607839717527973E-3</c:v>
                      </c:pt>
                      <c:pt idx="1906">
                        <c:v>2.4678344195321637E-3</c:v>
                      </c:pt>
                      <c:pt idx="1907">
                        <c:v>2.3363157868757788E-3</c:v>
                      </c:pt>
                      <c:pt idx="1908">
                        <c:v>2.1630334810300491E-3</c:v>
                      </c:pt>
                      <c:pt idx="1909">
                        <c:v>2.1812177821799775E-3</c:v>
                      </c:pt>
                      <c:pt idx="1910">
                        <c:v>1.9841981516246915E-3</c:v>
                      </c:pt>
                      <c:pt idx="1911">
                        <c:v>1.8288006949917488E-3</c:v>
                      </c:pt>
                      <c:pt idx="1912">
                        <c:v>1.744753421073848E-3</c:v>
                      </c:pt>
                      <c:pt idx="1913">
                        <c:v>1.8584645355122027E-3</c:v>
                      </c:pt>
                      <c:pt idx="1914">
                        <c:v>1.8463926736286499E-3</c:v>
                      </c:pt>
                      <c:pt idx="1915">
                        <c:v>1.6552271639104475E-3</c:v>
                      </c:pt>
                      <c:pt idx="1916">
                        <c:v>1.4456476635344873E-3</c:v>
                      </c:pt>
                      <c:pt idx="1917">
                        <c:v>1.3261146769292028E-3</c:v>
                      </c:pt>
                      <c:pt idx="1918">
                        <c:v>1.4099329194753999E-3</c:v>
                      </c:pt>
                      <c:pt idx="1919">
                        <c:v>1.4277725218295528E-3</c:v>
                      </c:pt>
                      <c:pt idx="1920">
                        <c:v>1.3618817428102743E-3</c:v>
                      </c:pt>
                      <c:pt idx="1921">
                        <c:v>1.5350023117031411E-3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3C9F-4EE7-9EF1-657499297FF2}"/>
                  </c:ext>
                </c:extLst>
              </c15:ser>
            </c15:filteredScatterSeries>
            <c15:filteredScatterSeries>
              <c15:ser>
                <c:idx val="1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Sheet1!$BH$2</c15:sqref>
                        </c15:formulaRef>
                      </c:ext>
                    </c:extLst>
                    <c:strCache>
                      <c:ptCount val="1"/>
                      <c:pt idx="0">
                        <c:v>neon Euglene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Sheet1!$AS$3:$AS$1926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Sheet1!$BH$3:$BH$1926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3.3134524097027995E-4</c:v>
                      </c:pt>
                      <c:pt idx="1">
                        <c:v>1.1114373562348863E-3</c:v>
                      </c:pt>
                      <c:pt idx="2">
                        <c:v>1.2768111519416145E-3</c:v>
                      </c:pt>
                      <c:pt idx="3">
                        <c:v>1.3822088083769893E-3</c:v>
                      </c:pt>
                      <c:pt idx="4">
                        <c:v>1.4260717906543117E-3</c:v>
                      </c:pt>
                      <c:pt idx="5">
                        <c:v>1.4437629415943124E-3</c:v>
                      </c:pt>
                      <c:pt idx="6">
                        <c:v>1.3406911707007508E-3</c:v>
                      </c:pt>
                      <c:pt idx="7">
                        <c:v>1.3901161253302196E-3</c:v>
                      </c:pt>
                      <c:pt idx="8">
                        <c:v>1.4801771769973405E-3</c:v>
                      </c:pt>
                      <c:pt idx="9">
                        <c:v>1.5047052457852659E-3</c:v>
                      </c:pt>
                      <c:pt idx="10">
                        <c:v>1.5608548892696562E-3</c:v>
                      </c:pt>
                      <c:pt idx="11">
                        <c:v>1.4566265865355679E-3</c:v>
                      </c:pt>
                      <c:pt idx="12">
                        <c:v>1.39972392271103E-3</c:v>
                      </c:pt>
                      <c:pt idx="13">
                        <c:v>1.3630289639800744E-3</c:v>
                      </c:pt>
                      <c:pt idx="14">
                        <c:v>1.3331985278090322E-3</c:v>
                      </c:pt>
                      <c:pt idx="15">
                        <c:v>1.221998451420911E-3</c:v>
                      </c:pt>
                      <c:pt idx="16">
                        <c:v>1.1540492265929012E-3</c:v>
                      </c:pt>
                      <c:pt idx="17">
                        <c:v>1.1198234565534266E-3</c:v>
                      </c:pt>
                      <c:pt idx="18">
                        <c:v>1.2614748488642021E-3</c:v>
                      </c:pt>
                      <c:pt idx="19">
                        <c:v>1.4697250977968575E-3</c:v>
                      </c:pt>
                      <c:pt idx="20">
                        <c:v>1.8508190076694337E-3</c:v>
                      </c:pt>
                      <c:pt idx="21">
                        <c:v>2.1041789762815187E-3</c:v>
                      </c:pt>
                      <c:pt idx="22">
                        <c:v>2.3150729420574078E-3</c:v>
                      </c:pt>
                      <c:pt idx="23">
                        <c:v>2.5853984951359141E-3</c:v>
                      </c:pt>
                      <c:pt idx="24">
                        <c:v>2.6713170298597001E-3</c:v>
                      </c:pt>
                      <c:pt idx="25">
                        <c:v>2.7139429288418407E-3</c:v>
                      </c:pt>
                      <c:pt idx="26">
                        <c:v>2.7868555713926489E-3</c:v>
                      </c:pt>
                      <c:pt idx="27">
                        <c:v>2.6856503617348612E-3</c:v>
                      </c:pt>
                      <c:pt idx="28">
                        <c:v>2.6399170470862475E-3</c:v>
                      </c:pt>
                      <c:pt idx="29">
                        <c:v>2.5902149894189482E-3</c:v>
                      </c:pt>
                      <c:pt idx="30">
                        <c:v>2.4891862689033826E-3</c:v>
                      </c:pt>
                      <c:pt idx="31">
                        <c:v>2.5362289218036948E-3</c:v>
                      </c:pt>
                      <c:pt idx="32">
                        <c:v>2.7857981449935236E-3</c:v>
                      </c:pt>
                      <c:pt idx="33">
                        <c:v>2.6264254326586068E-3</c:v>
                      </c:pt>
                      <c:pt idx="34">
                        <c:v>2.6165586336904497E-3</c:v>
                      </c:pt>
                      <c:pt idx="35">
                        <c:v>2.6973061873925511E-3</c:v>
                      </c:pt>
                      <c:pt idx="36">
                        <c:v>2.7246514452575182E-3</c:v>
                      </c:pt>
                      <c:pt idx="37">
                        <c:v>2.6580019045742819E-3</c:v>
                      </c:pt>
                      <c:pt idx="38">
                        <c:v>2.7463807281097275E-3</c:v>
                      </c:pt>
                      <c:pt idx="39">
                        <c:v>2.2701315658674825E-3</c:v>
                      </c:pt>
                      <c:pt idx="40">
                        <c:v>2.2722087073105573E-3</c:v>
                      </c:pt>
                      <c:pt idx="41">
                        <c:v>2.0023643511240924E-3</c:v>
                      </c:pt>
                      <c:pt idx="42">
                        <c:v>1.9455559656874938E-3</c:v>
                      </c:pt>
                      <c:pt idx="43">
                        <c:v>2.1141815361283077E-3</c:v>
                      </c:pt>
                      <c:pt idx="44">
                        <c:v>1.9416641538333667E-3</c:v>
                      </c:pt>
                      <c:pt idx="45">
                        <c:v>1.9519171170785227E-3</c:v>
                      </c:pt>
                      <c:pt idx="46">
                        <c:v>2.209390640313167E-3</c:v>
                      </c:pt>
                      <c:pt idx="47">
                        <c:v>2.1606690778804348E-3</c:v>
                      </c:pt>
                      <c:pt idx="48">
                        <c:v>2.3887790315211114E-3</c:v>
                      </c:pt>
                      <c:pt idx="49">
                        <c:v>2.3005193758680212E-3</c:v>
                      </c:pt>
                      <c:pt idx="50">
                        <c:v>2.1182588878498995E-3</c:v>
                      </c:pt>
                      <c:pt idx="51">
                        <c:v>2.2928534115879153E-3</c:v>
                      </c:pt>
                      <c:pt idx="52">
                        <c:v>2.1799063943826373E-3</c:v>
                      </c:pt>
                      <c:pt idx="53">
                        <c:v>2.238390672443242E-3</c:v>
                      </c:pt>
                      <c:pt idx="54">
                        <c:v>2.3686849130293186E-3</c:v>
                      </c:pt>
                      <c:pt idx="55">
                        <c:v>2.5792847302348377E-3</c:v>
                      </c:pt>
                      <c:pt idx="56">
                        <c:v>2.7471213791253773E-3</c:v>
                      </c:pt>
                      <c:pt idx="57">
                        <c:v>2.8019521810965647E-3</c:v>
                      </c:pt>
                      <c:pt idx="58">
                        <c:v>2.7184788506423676E-3</c:v>
                      </c:pt>
                      <c:pt idx="59">
                        <c:v>2.7357053976866047E-3</c:v>
                      </c:pt>
                      <c:pt idx="60">
                        <c:v>2.5285946350619361E-3</c:v>
                      </c:pt>
                      <c:pt idx="61">
                        <c:v>2.5600247869195301E-3</c:v>
                      </c:pt>
                      <c:pt idx="62">
                        <c:v>2.4667178434897301E-3</c:v>
                      </c:pt>
                      <c:pt idx="63">
                        <c:v>2.3160956740097714E-3</c:v>
                      </c:pt>
                      <c:pt idx="64">
                        <c:v>2.3786271347078268E-3</c:v>
                      </c:pt>
                      <c:pt idx="65">
                        <c:v>2.5390949847970442E-3</c:v>
                      </c:pt>
                      <c:pt idx="66">
                        <c:v>2.465066086133037E-3</c:v>
                      </c:pt>
                      <c:pt idx="67">
                        <c:v>2.6768455145284504E-3</c:v>
                      </c:pt>
                      <c:pt idx="68">
                        <c:v>2.6817374315218356E-3</c:v>
                      </c:pt>
                      <c:pt idx="69">
                        <c:v>2.7247464778725606E-3</c:v>
                      </c:pt>
                      <c:pt idx="70">
                        <c:v>2.7130242802297618E-3</c:v>
                      </c:pt>
                      <c:pt idx="71">
                        <c:v>2.6327156867019053E-3</c:v>
                      </c:pt>
                      <c:pt idx="72">
                        <c:v>2.5495938260779449E-3</c:v>
                      </c:pt>
                      <c:pt idx="73">
                        <c:v>2.5899449761158902E-3</c:v>
                      </c:pt>
                      <c:pt idx="74">
                        <c:v>2.5228459160789602E-3</c:v>
                      </c:pt>
                      <c:pt idx="75">
                        <c:v>2.3920342756998739E-3</c:v>
                      </c:pt>
                      <c:pt idx="76">
                        <c:v>2.3585797782964516E-3</c:v>
                      </c:pt>
                      <c:pt idx="77">
                        <c:v>2.5642831531459643E-3</c:v>
                      </c:pt>
                      <c:pt idx="78">
                        <c:v>2.4108281066652104E-3</c:v>
                      </c:pt>
                      <c:pt idx="79">
                        <c:v>2.5893159507115607E-3</c:v>
                      </c:pt>
                      <c:pt idx="80">
                        <c:v>2.5695205061527582E-3</c:v>
                      </c:pt>
                      <c:pt idx="81">
                        <c:v>2.5016174400234836E-3</c:v>
                      </c:pt>
                      <c:pt idx="82">
                        <c:v>2.4556110951633979E-3</c:v>
                      </c:pt>
                      <c:pt idx="83">
                        <c:v>2.4076739289183189E-3</c:v>
                      </c:pt>
                      <c:pt idx="84">
                        <c:v>2.1951191550604941E-3</c:v>
                      </c:pt>
                      <c:pt idx="85">
                        <c:v>2.3636315914357811E-3</c:v>
                      </c:pt>
                      <c:pt idx="86">
                        <c:v>2.1468968909702873E-3</c:v>
                      </c:pt>
                      <c:pt idx="87">
                        <c:v>2.1611578170435113E-3</c:v>
                      </c:pt>
                      <c:pt idx="88">
                        <c:v>2.1898410737901104E-3</c:v>
                      </c:pt>
                      <c:pt idx="89">
                        <c:v>2.4270771753832944E-3</c:v>
                      </c:pt>
                      <c:pt idx="90">
                        <c:v>2.3802245877130677E-3</c:v>
                      </c:pt>
                      <c:pt idx="91">
                        <c:v>2.5808987762363554E-3</c:v>
                      </c:pt>
                      <c:pt idx="92">
                        <c:v>2.7702414567564644E-3</c:v>
                      </c:pt>
                      <c:pt idx="93">
                        <c:v>2.9723169992380799E-3</c:v>
                      </c:pt>
                      <c:pt idx="94">
                        <c:v>3.1394899282775278E-3</c:v>
                      </c:pt>
                      <c:pt idx="95">
                        <c:v>3.3075302184860157E-3</c:v>
                      </c:pt>
                      <c:pt idx="96">
                        <c:v>3.1263769358558509E-3</c:v>
                      </c:pt>
                      <c:pt idx="97">
                        <c:v>2.9983152074961727E-3</c:v>
                      </c:pt>
                      <c:pt idx="98">
                        <c:v>2.7784293461922014E-3</c:v>
                      </c:pt>
                      <c:pt idx="99">
                        <c:v>2.5485861786676517E-3</c:v>
                      </c:pt>
                      <c:pt idx="100">
                        <c:v>2.3862659468122066E-3</c:v>
                      </c:pt>
                      <c:pt idx="101">
                        <c:v>2.2533877241694943E-3</c:v>
                      </c:pt>
                      <c:pt idx="102">
                        <c:v>2.1319450928702459E-3</c:v>
                      </c:pt>
                      <c:pt idx="103">
                        <c:v>2.1855087933075317E-3</c:v>
                      </c:pt>
                      <c:pt idx="104">
                        <c:v>2.483181112705212E-3</c:v>
                      </c:pt>
                      <c:pt idx="105">
                        <c:v>2.773989965460924E-3</c:v>
                      </c:pt>
                      <c:pt idx="106">
                        <c:v>3.02293167170063E-3</c:v>
                      </c:pt>
                      <c:pt idx="107">
                        <c:v>3.1098518200178811E-3</c:v>
                      </c:pt>
                      <c:pt idx="108">
                        <c:v>3.2160711314598231E-3</c:v>
                      </c:pt>
                      <c:pt idx="109">
                        <c:v>3.1941517833775288E-3</c:v>
                      </c:pt>
                      <c:pt idx="110">
                        <c:v>3.2298357760989355E-3</c:v>
                      </c:pt>
                      <c:pt idx="111">
                        <c:v>2.9396831009232799E-3</c:v>
                      </c:pt>
                      <c:pt idx="112">
                        <c:v>2.8236060412384226E-3</c:v>
                      </c:pt>
                      <c:pt idx="113">
                        <c:v>2.7928411176861281E-3</c:v>
                      </c:pt>
                      <c:pt idx="114">
                        <c:v>2.8810871972513551E-3</c:v>
                      </c:pt>
                      <c:pt idx="115">
                        <c:v>2.6693303956690471E-3</c:v>
                      </c:pt>
                      <c:pt idx="116">
                        <c:v>2.6151602966405364E-3</c:v>
                      </c:pt>
                      <c:pt idx="117">
                        <c:v>2.5403741539646021E-3</c:v>
                      </c:pt>
                      <c:pt idx="118">
                        <c:v>2.8188574273947048E-3</c:v>
                      </c:pt>
                      <c:pt idx="119">
                        <c:v>2.7660192934309985E-3</c:v>
                      </c:pt>
                      <c:pt idx="120">
                        <c:v>2.5320580459212679E-3</c:v>
                      </c:pt>
                      <c:pt idx="121">
                        <c:v>2.4403606231303654E-3</c:v>
                      </c:pt>
                      <c:pt idx="122">
                        <c:v>2.656864530102184E-3</c:v>
                      </c:pt>
                      <c:pt idx="123">
                        <c:v>2.9179719195215549E-3</c:v>
                      </c:pt>
                      <c:pt idx="124">
                        <c:v>2.9260919285179756E-3</c:v>
                      </c:pt>
                      <c:pt idx="125">
                        <c:v>2.673671726876868E-3</c:v>
                      </c:pt>
                      <c:pt idx="126">
                        <c:v>2.5825113137836662E-3</c:v>
                      </c:pt>
                      <c:pt idx="127">
                        <c:v>2.7010727975474947E-3</c:v>
                      </c:pt>
                      <c:pt idx="128">
                        <c:v>2.6119050524617748E-3</c:v>
                      </c:pt>
                      <c:pt idx="129">
                        <c:v>2.4652501175462943E-3</c:v>
                      </c:pt>
                      <c:pt idx="130">
                        <c:v>2.4726777460616902E-3</c:v>
                      </c:pt>
                      <c:pt idx="131">
                        <c:v>2.3897308661257454E-3</c:v>
                      </c:pt>
                      <c:pt idx="132">
                        <c:v>2.4692158436565655E-3</c:v>
                      </c:pt>
                      <c:pt idx="133">
                        <c:v>2.6363646374287014E-3</c:v>
                      </c:pt>
                      <c:pt idx="134">
                        <c:v>2.4918366229451268E-3</c:v>
                      </c:pt>
                      <c:pt idx="135">
                        <c:v>2.7091309599214276E-3</c:v>
                      </c:pt>
                      <c:pt idx="136">
                        <c:v>2.8469538954547713E-3</c:v>
                      </c:pt>
                      <c:pt idx="137">
                        <c:v>2.6484005935465617E-3</c:v>
                      </c:pt>
                      <c:pt idx="138">
                        <c:v>2.7080554320718184E-3</c:v>
                      </c:pt>
                      <c:pt idx="139">
                        <c:v>2.7928878797665456E-3</c:v>
                      </c:pt>
                      <c:pt idx="140">
                        <c:v>2.7145734627003777E-3</c:v>
                      </c:pt>
                      <c:pt idx="141">
                        <c:v>3.0297755284379069E-3</c:v>
                      </c:pt>
                      <c:pt idx="142">
                        <c:v>2.8726172268789046E-3</c:v>
                      </c:pt>
                      <c:pt idx="143">
                        <c:v>3.0300968291840035E-3</c:v>
                      </c:pt>
                      <c:pt idx="144">
                        <c:v>3.134619129643041E-3</c:v>
                      </c:pt>
                      <c:pt idx="145">
                        <c:v>3.1120496377975179E-3</c:v>
                      </c:pt>
                      <c:pt idx="146">
                        <c:v>3.0133997495664327E-3</c:v>
                      </c:pt>
                      <c:pt idx="147">
                        <c:v>3.210482308622792E-3</c:v>
                      </c:pt>
                      <c:pt idx="148">
                        <c:v>3.0033579699102605E-3</c:v>
                      </c:pt>
                      <c:pt idx="149">
                        <c:v>3.0850950695721704E-3</c:v>
                      </c:pt>
                      <c:pt idx="150">
                        <c:v>2.9932105984595966E-3</c:v>
                      </c:pt>
                      <c:pt idx="151">
                        <c:v>2.9536317769756491E-3</c:v>
                      </c:pt>
                      <c:pt idx="152">
                        <c:v>3.1190669667686033E-3</c:v>
                      </c:pt>
                      <c:pt idx="153">
                        <c:v>3.129347082189485E-3</c:v>
                      </c:pt>
                      <c:pt idx="154">
                        <c:v>2.9555701406316771E-3</c:v>
                      </c:pt>
                      <c:pt idx="155">
                        <c:v>3.0939587464926554E-3</c:v>
                      </c:pt>
                      <c:pt idx="156">
                        <c:v>3.1196944837187258E-3</c:v>
                      </c:pt>
                      <c:pt idx="157">
                        <c:v>2.9522605921014624E-3</c:v>
                      </c:pt>
                      <c:pt idx="158">
                        <c:v>2.9616567533570269E-3</c:v>
                      </c:pt>
                      <c:pt idx="159">
                        <c:v>2.9166459882735787E-3</c:v>
                      </c:pt>
                      <c:pt idx="160">
                        <c:v>3.0475360682714306E-3</c:v>
                      </c:pt>
                      <c:pt idx="161">
                        <c:v>3.1392440502417828E-3</c:v>
                      </c:pt>
                      <c:pt idx="162">
                        <c:v>3.1309203999274134E-3</c:v>
                      </c:pt>
                      <c:pt idx="163">
                        <c:v>3.1425913101271732E-3</c:v>
                      </c:pt>
                      <c:pt idx="164">
                        <c:v>3.4564176656278951E-3</c:v>
                      </c:pt>
                      <c:pt idx="165">
                        <c:v>3.5235272848442739E-3</c:v>
                      </c:pt>
                      <c:pt idx="166">
                        <c:v>3.6417855693124906E-3</c:v>
                      </c:pt>
                      <c:pt idx="167">
                        <c:v>3.728302960356466E-3</c:v>
                      </c:pt>
                      <c:pt idx="168">
                        <c:v>3.7884118435980371E-3</c:v>
                      </c:pt>
                      <c:pt idx="169">
                        <c:v>4.039708246854911E-3</c:v>
                      </c:pt>
                      <c:pt idx="170">
                        <c:v>4.116395041831698E-3</c:v>
                      </c:pt>
                      <c:pt idx="171">
                        <c:v>3.9552800648876658E-3</c:v>
                      </c:pt>
                      <c:pt idx="172">
                        <c:v>3.984049303524066E-3</c:v>
                      </c:pt>
                      <c:pt idx="173">
                        <c:v>3.9628600472779718E-3</c:v>
                      </c:pt>
                      <c:pt idx="174">
                        <c:v>3.7771693343930731E-3</c:v>
                      </c:pt>
                      <c:pt idx="175">
                        <c:v>3.7129438796205273E-3</c:v>
                      </c:pt>
                      <c:pt idx="176">
                        <c:v>3.5305732744452924E-3</c:v>
                      </c:pt>
                      <c:pt idx="177">
                        <c:v>3.5234473367713017E-3</c:v>
                      </c:pt>
                      <c:pt idx="178">
                        <c:v>3.7115334749369582E-3</c:v>
                      </c:pt>
                      <c:pt idx="179">
                        <c:v>3.9250612017583146E-3</c:v>
                      </c:pt>
                      <c:pt idx="180">
                        <c:v>4.0941242239191664E-3</c:v>
                      </c:pt>
                      <c:pt idx="181">
                        <c:v>4.2645433464121342E-3</c:v>
                      </c:pt>
                      <c:pt idx="182">
                        <c:v>4.4686175907180589E-3</c:v>
                      </c:pt>
                      <c:pt idx="183">
                        <c:v>4.43874718051053E-3</c:v>
                      </c:pt>
                      <c:pt idx="184">
                        <c:v>4.5577400821775688E-3</c:v>
                      </c:pt>
                      <c:pt idx="185">
                        <c:v>4.3492807614918189E-3</c:v>
                      </c:pt>
                      <c:pt idx="186">
                        <c:v>4.3642763047638646E-3</c:v>
                      </c:pt>
                      <c:pt idx="187">
                        <c:v>4.4007160330429918E-3</c:v>
                      </c:pt>
                      <c:pt idx="188">
                        <c:v>4.5524710516324264E-3</c:v>
                      </c:pt>
                      <c:pt idx="189">
                        <c:v>4.5927890156778175E-3</c:v>
                      </c:pt>
                      <c:pt idx="190">
                        <c:v>4.7578953624536399E-3</c:v>
                      </c:pt>
                      <c:pt idx="191">
                        <c:v>4.9078115753647105E-3</c:v>
                      </c:pt>
                      <c:pt idx="192">
                        <c:v>5.4418239745566014E-3</c:v>
                      </c:pt>
                      <c:pt idx="193">
                        <c:v>5.3959986442013589E-3</c:v>
                      </c:pt>
                      <c:pt idx="194">
                        <c:v>5.6945096641381459E-3</c:v>
                      </c:pt>
                      <c:pt idx="195">
                        <c:v>5.8702008340846693E-3</c:v>
                      </c:pt>
                      <c:pt idx="196">
                        <c:v>6.0191214672191034E-3</c:v>
                      </c:pt>
                      <c:pt idx="197">
                        <c:v>6.2486312663638998E-3</c:v>
                      </c:pt>
                      <c:pt idx="198">
                        <c:v>6.4357806544669931E-3</c:v>
                      </c:pt>
                      <c:pt idx="199">
                        <c:v>6.5150197539620685E-3</c:v>
                      </c:pt>
                      <c:pt idx="200">
                        <c:v>6.8812528255232869E-3</c:v>
                      </c:pt>
                      <c:pt idx="201">
                        <c:v>6.9348994909419585E-3</c:v>
                      </c:pt>
                      <c:pt idx="202">
                        <c:v>7.2105242436497474E-3</c:v>
                      </c:pt>
                      <c:pt idx="203">
                        <c:v>7.6204240475959539E-3</c:v>
                      </c:pt>
                      <c:pt idx="204">
                        <c:v>7.9970745039108938E-3</c:v>
                      </c:pt>
                      <c:pt idx="205">
                        <c:v>8.2866615087589142E-3</c:v>
                      </c:pt>
                      <c:pt idx="206">
                        <c:v>8.6057885723431257E-3</c:v>
                      </c:pt>
                      <c:pt idx="207">
                        <c:v>9.0606569046549849E-3</c:v>
                      </c:pt>
                      <c:pt idx="208">
                        <c:v>9.5253377315835455E-3</c:v>
                      </c:pt>
                      <c:pt idx="209">
                        <c:v>9.9692727878028797E-3</c:v>
                      </c:pt>
                      <c:pt idx="210">
                        <c:v>1.0266396029869203E-2</c:v>
                      </c:pt>
                      <c:pt idx="211">
                        <c:v>1.068835743365479E-2</c:v>
                      </c:pt>
                      <c:pt idx="212">
                        <c:v>1.1338078829705023E-2</c:v>
                      </c:pt>
                      <c:pt idx="213">
                        <c:v>1.2015493936542047E-2</c:v>
                      </c:pt>
                      <c:pt idx="214">
                        <c:v>1.2535737165732206E-2</c:v>
                      </c:pt>
                      <c:pt idx="215">
                        <c:v>1.3101214411228451E-2</c:v>
                      </c:pt>
                      <c:pt idx="216">
                        <c:v>1.3743784225883175E-2</c:v>
                      </c:pt>
                      <c:pt idx="217">
                        <c:v>1.4508861640507307E-2</c:v>
                      </c:pt>
                      <c:pt idx="218">
                        <c:v>1.528450275994324E-2</c:v>
                      </c:pt>
                      <c:pt idx="219">
                        <c:v>1.6031353522383877E-2</c:v>
                      </c:pt>
                      <c:pt idx="220">
                        <c:v>1.6672431475827851E-2</c:v>
                      </c:pt>
                      <c:pt idx="221">
                        <c:v>1.7687937932539817E-2</c:v>
                      </c:pt>
                      <c:pt idx="222">
                        <c:v>1.8704274039065646E-2</c:v>
                      </c:pt>
                      <c:pt idx="223">
                        <c:v>1.9783769123239654E-2</c:v>
                      </c:pt>
                      <c:pt idx="224">
                        <c:v>2.1058971056233215E-2</c:v>
                      </c:pt>
                      <c:pt idx="225">
                        <c:v>2.226546290009674E-2</c:v>
                      </c:pt>
                      <c:pt idx="226">
                        <c:v>2.3442404126044623E-2</c:v>
                      </c:pt>
                      <c:pt idx="227">
                        <c:v>2.4804312006858037E-2</c:v>
                      </c:pt>
                      <c:pt idx="228">
                        <c:v>2.6283366441389087E-2</c:v>
                      </c:pt>
                      <c:pt idx="229">
                        <c:v>2.7729974025927012E-2</c:v>
                      </c:pt>
                      <c:pt idx="230">
                        <c:v>2.9351969581115842E-2</c:v>
                      </c:pt>
                      <c:pt idx="231">
                        <c:v>3.0954868106043729E-2</c:v>
                      </c:pt>
                      <c:pt idx="232">
                        <c:v>3.2806978350514375E-2</c:v>
                      </c:pt>
                      <c:pt idx="233">
                        <c:v>3.4661306022669348E-2</c:v>
                      </c:pt>
                      <c:pt idx="234">
                        <c:v>3.6955031320788929E-2</c:v>
                      </c:pt>
                      <c:pt idx="235">
                        <c:v>3.9093234990164122E-2</c:v>
                      </c:pt>
                      <c:pt idx="236">
                        <c:v>4.1639369930745358E-2</c:v>
                      </c:pt>
                      <c:pt idx="237">
                        <c:v>4.4317026993637189E-2</c:v>
                      </c:pt>
                      <c:pt idx="238">
                        <c:v>4.6853779349050724E-2</c:v>
                      </c:pt>
                      <c:pt idx="239">
                        <c:v>4.9660680768400543E-2</c:v>
                      </c:pt>
                      <c:pt idx="240">
                        <c:v>5.2528750005845261E-2</c:v>
                      </c:pt>
                      <c:pt idx="241">
                        <c:v>5.551524798308359E-2</c:v>
                      </c:pt>
                      <c:pt idx="242">
                        <c:v>5.8771910108800278E-2</c:v>
                      </c:pt>
                      <c:pt idx="243">
                        <c:v>6.2134420466223972E-2</c:v>
                      </c:pt>
                      <c:pt idx="244">
                        <c:v>6.5598525214490888E-2</c:v>
                      </c:pt>
                      <c:pt idx="245">
                        <c:v>6.944953338231788E-2</c:v>
                      </c:pt>
                      <c:pt idx="246">
                        <c:v>7.3439047815433992E-2</c:v>
                      </c:pt>
                      <c:pt idx="247">
                        <c:v>7.7814213651118375E-2</c:v>
                      </c:pt>
                      <c:pt idx="248">
                        <c:v>8.2187644764464676E-2</c:v>
                      </c:pt>
                      <c:pt idx="249">
                        <c:v>8.6705917650769612E-2</c:v>
                      </c:pt>
                      <c:pt idx="250">
                        <c:v>9.1774414293629356E-2</c:v>
                      </c:pt>
                      <c:pt idx="251">
                        <c:v>9.7195165162913807E-2</c:v>
                      </c:pt>
                      <c:pt idx="252">
                        <c:v>0.10275769564311663</c:v>
                      </c:pt>
                      <c:pt idx="253">
                        <c:v>0.10845889831857136</c:v>
                      </c:pt>
                      <c:pt idx="254">
                        <c:v>0.11465513041114579</c:v>
                      </c:pt>
                      <c:pt idx="255">
                        <c:v>0.12076857853683864</c:v>
                      </c:pt>
                      <c:pt idx="256">
                        <c:v>0.12745588789651038</c:v>
                      </c:pt>
                      <c:pt idx="257">
                        <c:v>0.1339261759494173</c:v>
                      </c:pt>
                      <c:pt idx="258">
                        <c:v>0.14050544981878185</c:v>
                      </c:pt>
                      <c:pt idx="259">
                        <c:v>0.14822859959787626</c:v>
                      </c:pt>
                      <c:pt idx="260">
                        <c:v>0.15591156415689553</c:v>
                      </c:pt>
                      <c:pt idx="261">
                        <c:v>0.16377634270148761</c:v>
                      </c:pt>
                      <c:pt idx="262">
                        <c:v>0.17260095065801034</c:v>
                      </c:pt>
                      <c:pt idx="263">
                        <c:v>0.18110501209554006</c:v>
                      </c:pt>
                      <c:pt idx="264">
                        <c:v>0.19101042749139691</c:v>
                      </c:pt>
                      <c:pt idx="265">
                        <c:v>0.20070677113415994</c:v>
                      </c:pt>
                      <c:pt idx="266">
                        <c:v>0.2102973721370105</c:v>
                      </c:pt>
                      <c:pt idx="267">
                        <c:v>0.22061067355044717</c:v>
                      </c:pt>
                      <c:pt idx="268">
                        <c:v>0.23153022270968759</c:v>
                      </c:pt>
                      <c:pt idx="269">
                        <c:v>0.24260499180683098</c:v>
                      </c:pt>
                      <c:pt idx="270">
                        <c:v>0.2549578741535875</c:v>
                      </c:pt>
                      <c:pt idx="271">
                        <c:v>0.26661234220249097</c:v>
                      </c:pt>
                      <c:pt idx="272">
                        <c:v>0.27985113970503384</c:v>
                      </c:pt>
                      <c:pt idx="273">
                        <c:v>0.29324244192790705</c:v>
                      </c:pt>
                      <c:pt idx="274">
                        <c:v>0.30732069419665992</c:v>
                      </c:pt>
                      <c:pt idx="275">
                        <c:v>0.32166971399557387</c:v>
                      </c:pt>
                      <c:pt idx="276">
                        <c:v>0.33626943888369559</c:v>
                      </c:pt>
                      <c:pt idx="277">
                        <c:v>0.35080022741455624</c:v>
                      </c:pt>
                      <c:pt idx="278">
                        <c:v>0.36564914893767869</c:v>
                      </c:pt>
                      <c:pt idx="279">
                        <c:v>0.38020271512706544</c:v>
                      </c:pt>
                      <c:pt idx="280">
                        <c:v>0.39552966578839438</c:v>
                      </c:pt>
                      <c:pt idx="281">
                        <c:v>0.41109118107891585</c:v>
                      </c:pt>
                      <c:pt idx="282">
                        <c:v>0.42725758650645479</c:v>
                      </c:pt>
                      <c:pt idx="283">
                        <c:v>0.44304687838223716</c:v>
                      </c:pt>
                      <c:pt idx="284">
                        <c:v>0.45964636101261325</c:v>
                      </c:pt>
                      <c:pt idx="285">
                        <c:v>0.47689975854173511</c:v>
                      </c:pt>
                      <c:pt idx="286">
                        <c:v>0.4942328024529879</c:v>
                      </c:pt>
                      <c:pt idx="287">
                        <c:v>0.51079909909080934</c:v>
                      </c:pt>
                      <c:pt idx="288">
                        <c:v>0.52711257880353335</c:v>
                      </c:pt>
                      <c:pt idx="289">
                        <c:v>0.54431167198120223</c:v>
                      </c:pt>
                      <c:pt idx="290">
                        <c:v>0.55976548364134215</c:v>
                      </c:pt>
                      <c:pt idx="291">
                        <c:v>0.57524871015851897</c:v>
                      </c:pt>
                      <c:pt idx="292">
                        <c:v>0.58990605799734908</c:v>
                      </c:pt>
                      <c:pt idx="293">
                        <c:v>0.60412912186997647</c:v>
                      </c:pt>
                      <c:pt idx="294">
                        <c:v>0.61888874290404294</c:v>
                      </c:pt>
                      <c:pt idx="295">
                        <c:v>0.6328046855001197</c:v>
                      </c:pt>
                      <c:pt idx="296">
                        <c:v>0.64328150334959799</c:v>
                      </c:pt>
                      <c:pt idx="297">
                        <c:v>0.65572549633045885</c:v>
                      </c:pt>
                      <c:pt idx="298">
                        <c:v>0.6656828025510374</c:v>
                      </c:pt>
                      <c:pt idx="299">
                        <c:v>0.67500550208672017</c:v>
                      </c:pt>
                      <c:pt idx="300">
                        <c:v>0.68190441740255348</c:v>
                      </c:pt>
                      <c:pt idx="301">
                        <c:v>0.68896443562769727</c:v>
                      </c:pt>
                      <c:pt idx="302">
                        <c:v>0.69382226155600379</c:v>
                      </c:pt>
                      <c:pt idx="303">
                        <c:v>0.69905146891007997</c:v>
                      </c:pt>
                      <c:pt idx="304">
                        <c:v>0.70231063506978042</c:v>
                      </c:pt>
                      <c:pt idx="305">
                        <c:v>0.70444208086430804</c:v>
                      </c:pt>
                      <c:pt idx="306">
                        <c:v>0.70548789216603924</c:v>
                      </c:pt>
                      <c:pt idx="307">
                        <c:v>0.70661304815905979</c:v>
                      </c:pt>
                      <c:pt idx="308">
                        <c:v>0.7055459676530097</c:v>
                      </c:pt>
                      <c:pt idx="309">
                        <c:v>0.70313787135691341</c:v>
                      </c:pt>
                      <c:pt idx="310">
                        <c:v>0.70023364447212633</c:v>
                      </c:pt>
                      <c:pt idx="311">
                        <c:v>0.69625328635604677</c:v>
                      </c:pt>
                      <c:pt idx="312">
                        <c:v>0.69161494051486261</c:v>
                      </c:pt>
                      <c:pt idx="313">
                        <c:v>0.68564975835317832</c:v>
                      </c:pt>
                      <c:pt idx="314">
                        <c:v>0.67875220064613129</c:v>
                      </c:pt>
                      <c:pt idx="315">
                        <c:v>0.67063686785775223</c:v>
                      </c:pt>
                      <c:pt idx="316">
                        <c:v>0.66388834542635933</c:v>
                      </c:pt>
                      <c:pt idx="317">
                        <c:v>0.65571629475979598</c:v>
                      </c:pt>
                      <c:pt idx="318">
                        <c:v>0.64693377267564933</c:v>
                      </c:pt>
                      <c:pt idx="319">
                        <c:v>0.63774668317317829</c:v>
                      </c:pt>
                      <c:pt idx="320">
                        <c:v>0.62911591158225832</c:v>
                      </c:pt>
                      <c:pt idx="321">
                        <c:v>0.6189990109065765</c:v>
                      </c:pt>
                      <c:pt idx="322">
                        <c:v>0.61027592191818658</c:v>
                      </c:pt>
                      <c:pt idx="323">
                        <c:v>0.60024183537847042</c:v>
                      </c:pt>
                      <c:pt idx="324">
                        <c:v>0.5904515150386096</c:v>
                      </c:pt>
                      <c:pt idx="325">
                        <c:v>0.5815344388391962</c:v>
                      </c:pt>
                      <c:pt idx="326">
                        <c:v>0.57218398374610424</c:v>
                      </c:pt>
                      <c:pt idx="327">
                        <c:v>0.56334504547461473</c:v>
                      </c:pt>
                      <c:pt idx="328">
                        <c:v>0.55573021779212683</c:v>
                      </c:pt>
                      <c:pt idx="329">
                        <c:v>0.5465989410953157</c:v>
                      </c:pt>
                      <c:pt idx="330">
                        <c:v>0.53804977687699596</c:v>
                      </c:pt>
                      <c:pt idx="331">
                        <c:v>0.53041126646345782</c:v>
                      </c:pt>
                      <c:pt idx="332">
                        <c:v>0.52141062190097509</c:v>
                      </c:pt>
                      <c:pt idx="333">
                        <c:v>0.51393065002459526</c:v>
                      </c:pt>
                      <c:pt idx="334">
                        <c:v>0.5063619810408424</c:v>
                      </c:pt>
                      <c:pt idx="335">
                        <c:v>0.49983082686068209</c:v>
                      </c:pt>
                      <c:pt idx="336">
                        <c:v>0.49274229885102555</c:v>
                      </c:pt>
                      <c:pt idx="337">
                        <c:v>0.48708831079225073</c:v>
                      </c:pt>
                      <c:pt idx="338">
                        <c:v>0.48094995808759988</c:v>
                      </c:pt>
                      <c:pt idx="339">
                        <c:v>0.47634691007486007</c:v>
                      </c:pt>
                      <c:pt idx="340">
                        <c:v>0.47159995553077</c:v>
                      </c:pt>
                      <c:pt idx="341">
                        <c:v>0.46608715878577284</c:v>
                      </c:pt>
                      <c:pt idx="342">
                        <c:v>0.46026226286534194</c:v>
                      </c:pt>
                      <c:pt idx="343">
                        <c:v>0.45556644491887005</c:v>
                      </c:pt>
                      <c:pt idx="344">
                        <c:v>0.45083231223553971</c:v>
                      </c:pt>
                      <c:pt idx="345">
                        <c:v>0.44503517187251812</c:v>
                      </c:pt>
                      <c:pt idx="346">
                        <c:v>0.43965979530578103</c:v>
                      </c:pt>
                      <c:pt idx="347">
                        <c:v>0.43426526137061466</c:v>
                      </c:pt>
                      <c:pt idx="348">
                        <c:v>0.42943745368102798</c:v>
                      </c:pt>
                      <c:pt idx="349">
                        <c:v>0.42478734189702899</c:v>
                      </c:pt>
                      <c:pt idx="350">
                        <c:v>0.41914059441844792</c:v>
                      </c:pt>
                      <c:pt idx="351">
                        <c:v>0.41350003160211563</c:v>
                      </c:pt>
                      <c:pt idx="352">
                        <c:v>0.40851323283910845</c:v>
                      </c:pt>
                      <c:pt idx="353">
                        <c:v>0.40304674563826692</c:v>
                      </c:pt>
                      <c:pt idx="354">
                        <c:v>0.39807246704517807</c:v>
                      </c:pt>
                      <c:pt idx="355">
                        <c:v>0.39271036487546279</c:v>
                      </c:pt>
                      <c:pt idx="356">
                        <c:v>0.38740543312019377</c:v>
                      </c:pt>
                      <c:pt idx="357">
                        <c:v>0.38337439094275821</c:v>
                      </c:pt>
                      <c:pt idx="358">
                        <c:v>0.37771723513014871</c:v>
                      </c:pt>
                      <c:pt idx="359">
                        <c:v>0.37358060115822134</c:v>
                      </c:pt>
                      <c:pt idx="360">
                        <c:v>0.36887859854950061</c:v>
                      </c:pt>
                      <c:pt idx="361">
                        <c:v>0.36389391162238327</c:v>
                      </c:pt>
                      <c:pt idx="362">
                        <c:v>0.358870608267566</c:v>
                      </c:pt>
                      <c:pt idx="363">
                        <c:v>0.35397507098408387</c:v>
                      </c:pt>
                      <c:pt idx="364">
                        <c:v>0.34975954485712901</c:v>
                      </c:pt>
                      <c:pt idx="365">
                        <c:v>0.34699816858574728</c:v>
                      </c:pt>
                      <c:pt idx="366">
                        <c:v>0.34279893376422832</c:v>
                      </c:pt>
                      <c:pt idx="367">
                        <c:v>0.3383400939736802</c:v>
                      </c:pt>
                      <c:pt idx="368">
                        <c:v>0.33479492489632773</c:v>
                      </c:pt>
                      <c:pt idx="369">
                        <c:v>0.33195329886113212</c:v>
                      </c:pt>
                      <c:pt idx="370">
                        <c:v>0.3296391792621336</c:v>
                      </c:pt>
                      <c:pt idx="371">
                        <c:v>0.32561055061142929</c:v>
                      </c:pt>
                      <c:pt idx="372">
                        <c:v>0.32287587397951184</c:v>
                      </c:pt>
                      <c:pt idx="373">
                        <c:v>0.31955486119732346</c:v>
                      </c:pt>
                      <c:pt idx="374">
                        <c:v>0.31775044827487897</c:v>
                      </c:pt>
                      <c:pt idx="375">
                        <c:v>0.31543738459382531</c:v>
                      </c:pt>
                      <c:pt idx="376">
                        <c:v>0.31281795386332473</c:v>
                      </c:pt>
                      <c:pt idx="377">
                        <c:v>0.31077399841280451</c:v>
                      </c:pt>
                      <c:pt idx="378">
                        <c:v>0.30961188529171169</c:v>
                      </c:pt>
                      <c:pt idx="379">
                        <c:v>0.30711222582524894</c:v>
                      </c:pt>
                      <c:pt idx="380">
                        <c:v>0.30626764231473508</c:v>
                      </c:pt>
                      <c:pt idx="381">
                        <c:v>0.3055443385224661</c:v>
                      </c:pt>
                      <c:pt idx="382">
                        <c:v>0.30452567939646147</c:v>
                      </c:pt>
                      <c:pt idx="383">
                        <c:v>0.304341798828625</c:v>
                      </c:pt>
                      <c:pt idx="384">
                        <c:v>0.30447348688089837</c:v>
                      </c:pt>
                      <c:pt idx="385">
                        <c:v>0.30432113300598873</c:v>
                      </c:pt>
                      <c:pt idx="386">
                        <c:v>0.30494442628433183</c:v>
                      </c:pt>
                      <c:pt idx="387">
                        <c:v>0.3056470642539646</c:v>
                      </c:pt>
                      <c:pt idx="388">
                        <c:v>0.30637263072754406</c:v>
                      </c:pt>
                      <c:pt idx="389">
                        <c:v>0.30729263694840925</c:v>
                      </c:pt>
                      <c:pt idx="390">
                        <c:v>0.30803419303658319</c:v>
                      </c:pt>
                      <c:pt idx="391">
                        <c:v>0.3086787555192454</c:v>
                      </c:pt>
                      <c:pt idx="392">
                        <c:v>0.31019128255263034</c:v>
                      </c:pt>
                      <c:pt idx="393">
                        <c:v>0.31084082293417575</c:v>
                      </c:pt>
                      <c:pt idx="394">
                        <c:v>0.31157378083336962</c:v>
                      </c:pt>
                      <c:pt idx="395">
                        <c:v>0.31271447390472273</c:v>
                      </c:pt>
                      <c:pt idx="396">
                        <c:v>0.31502995111250764</c:v>
                      </c:pt>
                      <c:pt idx="397">
                        <c:v>0.31732672348812535</c:v>
                      </c:pt>
                      <c:pt idx="398">
                        <c:v>0.31900291780297263</c:v>
                      </c:pt>
                      <c:pt idx="399">
                        <c:v>0.32092770537113785</c:v>
                      </c:pt>
                      <c:pt idx="400">
                        <c:v>0.32323850637088092</c:v>
                      </c:pt>
                      <c:pt idx="401">
                        <c:v>0.3253969534957144</c:v>
                      </c:pt>
                      <c:pt idx="402">
                        <c:v>0.32794759871437462</c:v>
                      </c:pt>
                      <c:pt idx="403">
                        <c:v>0.33010197301284916</c:v>
                      </c:pt>
                      <c:pt idx="404">
                        <c:v>0.33243057377223523</c:v>
                      </c:pt>
                      <c:pt idx="405">
                        <c:v>0.33566047592031922</c:v>
                      </c:pt>
                      <c:pt idx="406">
                        <c:v>0.33881978241151445</c:v>
                      </c:pt>
                      <c:pt idx="407">
                        <c:v>0.34218378613860312</c:v>
                      </c:pt>
                      <c:pt idx="408">
                        <c:v>0.34602023772333229</c:v>
                      </c:pt>
                      <c:pt idx="409">
                        <c:v>0.34975667879413569</c:v>
                      </c:pt>
                      <c:pt idx="410">
                        <c:v>0.35348105223128284</c:v>
                      </c:pt>
                      <c:pt idx="411">
                        <c:v>0.35758525443775913</c:v>
                      </c:pt>
                      <c:pt idx="412">
                        <c:v>0.36134839514802691</c:v>
                      </c:pt>
                      <c:pt idx="413">
                        <c:v>0.36523010035896686</c:v>
                      </c:pt>
                      <c:pt idx="414">
                        <c:v>0.37011175986374439</c:v>
                      </c:pt>
                      <c:pt idx="415">
                        <c:v>0.37467573891252215</c:v>
                      </c:pt>
                      <c:pt idx="416">
                        <c:v>0.37946975722787146</c:v>
                      </c:pt>
                      <c:pt idx="417">
                        <c:v>0.38423918773964627</c:v>
                      </c:pt>
                      <c:pt idx="418">
                        <c:v>0.38974821334912585</c:v>
                      </c:pt>
                      <c:pt idx="419">
                        <c:v>0.39538063051274019</c:v>
                      </c:pt>
                      <c:pt idx="420">
                        <c:v>0.40091092532653883</c:v>
                      </c:pt>
                      <c:pt idx="421">
                        <c:v>0.40657019297503827</c:v>
                      </c:pt>
                      <c:pt idx="422">
                        <c:v>0.41277114652928065</c:v>
                      </c:pt>
                      <c:pt idx="423">
                        <c:v>0.41863888254919107</c:v>
                      </c:pt>
                      <c:pt idx="424">
                        <c:v>0.42500712367499266</c:v>
                      </c:pt>
                      <c:pt idx="425">
                        <c:v>0.43080139797502093</c:v>
                      </c:pt>
                      <c:pt idx="426">
                        <c:v>0.43742170179881656</c:v>
                      </c:pt>
                      <c:pt idx="427">
                        <c:v>0.44405241395664075</c:v>
                      </c:pt>
                      <c:pt idx="428">
                        <c:v>0.45034628829003592</c:v>
                      </c:pt>
                      <c:pt idx="429">
                        <c:v>0.45724882389596616</c:v>
                      </c:pt>
                      <c:pt idx="430">
                        <c:v>0.46419238945632746</c:v>
                      </c:pt>
                      <c:pt idx="431">
                        <c:v>0.47092492227312588</c:v>
                      </c:pt>
                      <c:pt idx="432">
                        <c:v>0.47834681866253514</c:v>
                      </c:pt>
                      <c:pt idx="433">
                        <c:v>0.48562948472863587</c:v>
                      </c:pt>
                      <c:pt idx="434">
                        <c:v>0.49275014281290208</c:v>
                      </c:pt>
                      <c:pt idx="435">
                        <c:v>0.5004192748468429</c:v>
                      </c:pt>
                      <c:pt idx="436">
                        <c:v>0.50790482800378867</c:v>
                      </c:pt>
                      <c:pt idx="437">
                        <c:v>0.51553730460049874</c:v>
                      </c:pt>
                      <c:pt idx="438">
                        <c:v>0.52398298886021655</c:v>
                      </c:pt>
                      <c:pt idx="439">
                        <c:v>0.53119822702326325</c:v>
                      </c:pt>
                      <c:pt idx="440">
                        <c:v>0.53838525709263862</c:v>
                      </c:pt>
                      <c:pt idx="441">
                        <c:v>0.5460097388820514</c:v>
                      </c:pt>
                      <c:pt idx="442">
                        <c:v>0.55353783044763527</c:v>
                      </c:pt>
                      <c:pt idx="443">
                        <c:v>0.56078504783987093</c:v>
                      </c:pt>
                      <c:pt idx="444">
                        <c:v>0.56827874664953459</c:v>
                      </c:pt>
                      <c:pt idx="445">
                        <c:v>0.57545370908525373</c:v>
                      </c:pt>
                      <c:pt idx="446">
                        <c:v>0.58376634768391189</c:v>
                      </c:pt>
                      <c:pt idx="447">
                        <c:v>0.59104629853243995</c:v>
                      </c:pt>
                      <c:pt idx="448">
                        <c:v>0.5988202681337691</c:v>
                      </c:pt>
                      <c:pt idx="449">
                        <c:v>0.60630823481744611</c:v>
                      </c:pt>
                      <c:pt idx="450">
                        <c:v>0.61382621973984297</c:v>
                      </c:pt>
                      <c:pt idx="451">
                        <c:v>0.6213178067136168</c:v>
                      </c:pt>
                      <c:pt idx="452">
                        <c:v>0.62862988763675454</c:v>
                      </c:pt>
                      <c:pt idx="453">
                        <c:v>0.6354266806027723</c:v>
                      </c:pt>
                      <c:pt idx="454">
                        <c:v>0.64288945610119186</c:v>
                      </c:pt>
                      <c:pt idx="455">
                        <c:v>0.65032628618725075</c:v>
                      </c:pt>
                      <c:pt idx="456">
                        <c:v>0.65826814674182188</c:v>
                      </c:pt>
                      <c:pt idx="457">
                        <c:v>0.66578794180926715</c:v>
                      </c:pt>
                      <c:pt idx="458">
                        <c:v>0.67282985858392652</c:v>
                      </c:pt>
                      <c:pt idx="459">
                        <c:v>0.67991521883974837</c:v>
                      </c:pt>
                      <c:pt idx="460">
                        <c:v>0.68788800270556349</c:v>
                      </c:pt>
                      <c:pt idx="461">
                        <c:v>0.69463984373621179</c:v>
                      </c:pt>
                      <c:pt idx="462">
                        <c:v>0.70150466798696642</c:v>
                      </c:pt>
                      <c:pt idx="463">
                        <c:v>0.70679179998259245</c:v>
                      </c:pt>
                      <c:pt idx="464">
                        <c:v>0.71271836571657687</c:v>
                      </c:pt>
                      <c:pt idx="465">
                        <c:v>0.71882519172830084</c:v>
                      </c:pt>
                      <c:pt idx="466">
                        <c:v>0.72472204091440684</c:v>
                      </c:pt>
                      <c:pt idx="467">
                        <c:v>0.72981684499863708</c:v>
                      </c:pt>
                      <c:pt idx="468">
                        <c:v>0.73573813114289688</c:v>
                      </c:pt>
                      <c:pt idx="469">
                        <c:v>0.74212492625544491</c:v>
                      </c:pt>
                      <c:pt idx="470">
                        <c:v>0.74856165120224549</c:v>
                      </c:pt>
                      <c:pt idx="471">
                        <c:v>0.75446755111359376</c:v>
                      </c:pt>
                      <c:pt idx="472">
                        <c:v>0.76056276202792361</c:v>
                      </c:pt>
                      <c:pt idx="473">
                        <c:v>0.76667245410264095</c:v>
                      </c:pt>
                      <c:pt idx="474">
                        <c:v>0.77240276994429125</c:v>
                      </c:pt>
                      <c:pt idx="475">
                        <c:v>0.77841486503181412</c:v>
                      </c:pt>
                      <c:pt idx="476">
                        <c:v>0.7827646435831942</c:v>
                      </c:pt>
                      <c:pt idx="477">
                        <c:v>0.78761537977672769</c:v>
                      </c:pt>
                      <c:pt idx="478">
                        <c:v>0.79256476887540062</c:v>
                      </c:pt>
                      <c:pt idx="479">
                        <c:v>0.79755141679298713</c:v>
                      </c:pt>
                      <c:pt idx="480">
                        <c:v>0.80144911161852161</c:v>
                      </c:pt>
                      <c:pt idx="481">
                        <c:v>0.80593827133863094</c:v>
                      </c:pt>
                      <c:pt idx="482">
                        <c:v>0.81048822176328339</c:v>
                      </c:pt>
                      <c:pt idx="483">
                        <c:v>0.81442030934473808</c:v>
                      </c:pt>
                      <c:pt idx="484">
                        <c:v>0.81901491001391857</c:v>
                      </c:pt>
                      <c:pt idx="485">
                        <c:v>0.82378403883485185</c:v>
                      </c:pt>
                      <c:pt idx="486">
                        <c:v>0.82700277842180392</c:v>
                      </c:pt>
                      <c:pt idx="487">
                        <c:v>0.83176813610721978</c:v>
                      </c:pt>
                      <c:pt idx="488">
                        <c:v>0.83513440251561888</c:v>
                      </c:pt>
                      <c:pt idx="489">
                        <c:v>0.83882242220637682</c:v>
                      </c:pt>
                      <c:pt idx="490">
                        <c:v>0.84379504149983797</c:v>
                      </c:pt>
                      <c:pt idx="491">
                        <c:v>0.84789652848874153</c:v>
                      </c:pt>
                      <c:pt idx="492">
                        <c:v>0.85117922653407152</c:v>
                      </c:pt>
                      <c:pt idx="493">
                        <c:v>0.85530846908038449</c:v>
                      </c:pt>
                      <c:pt idx="494">
                        <c:v>0.85885031955848157</c:v>
                      </c:pt>
                      <c:pt idx="495">
                        <c:v>0.86342108665119099</c:v>
                      </c:pt>
                      <c:pt idx="496">
                        <c:v>0.86639198721192867</c:v>
                      </c:pt>
                      <c:pt idx="497">
                        <c:v>0.86919710865531419</c:v>
                      </c:pt>
                      <c:pt idx="498">
                        <c:v>0.87187914023540636</c:v>
                      </c:pt>
                      <c:pt idx="499">
                        <c:v>0.87487221507298729</c:v>
                      </c:pt>
                      <c:pt idx="500">
                        <c:v>0.87798973738264796</c:v>
                      </c:pt>
                      <c:pt idx="501">
                        <c:v>0.88082005001129082</c:v>
                      </c:pt>
                      <c:pt idx="502">
                        <c:v>0.88321019570232351</c:v>
                      </c:pt>
                      <c:pt idx="503">
                        <c:v>0.88626964252501361</c:v>
                      </c:pt>
                      <c:pt idx="504">
                        <c:v>0.88922787207041221</c:v>
                      </c:pt>
                      <c:pt idx="505">
                        <c:v>0.8928290047988453</c:v>
                      </c:pt>
                      <c:pt idx="506">
                        <c:v>0.89635758087992057</c:v>
                      </c:pt>
                      <c:pt idx="507">
                        <c:v>0.89943663760730197</c:v>
                      </c:pt>
                      <c:pt idx="508">
                        <c:v>0.90214084346423751</c:v>
                      </c:pt>
                      <c:pt idx="509">
                        <c:v>0.9047104952059063</c:v>
                      </c:pt>
                      <c:pt idx="510">
                        <c:v>0.90799047803366362</c:v>
                      </c:pt>
                      <c:pt idx="511">
                        <c:v>0.90992778577174716</c:v>
                      </c:pt>
                      <c:pt idx="512">
                        <c:v>0.91184789713187053</c:v>
                      </c:pt>
                      <c:pt idx="513">
                        <c:v>0.91379727250361009</c:v>
                      </c:pt>
                      <c:pt idx="514">
                        <c:v>0.91645773318854185</c:v>
                      </c:pt>
                      <c:pt idx="515">
                        <c:v>0.91960738557281207</c:v>
                      </c:pt>
                      <c:pt idx="516">
                        <c:v>0.9228529756446493</c:v>
                      </c:pt>
                      <c:pt idx="517">
                        <c:v>0.92546003705065227</c:v>
                      </c:pt>
                      <c:pt idx="518">
                        <c:v>0.9285360768696197</c:v>
                      </c:pt>
                      <c:pt idx="519">
                        <c:v>0.9310114502233493</c:v>
                      </c:pt>
                      <c:pt idx="520">
                        <c:v>0.93399321165437754</c:v>
                      </c:pt>
                      <c:pt idx="521">
                        <c:v>0.93630929224384529</c:v>
                      </c:pt>
                      <c:pt idx="522">
                        <c:v>0.93814975722183769</c:v>
                      </c:pt>
                      <c:pt idx="523">
                        <c:v>0.93989624550273232</c:v>
                      </c:pt>
                      <c:pt idx="524">
                        <c:v>0.94237418322861388</c:v>
                      </c:pt>
                      <c:pt idx="525">
                        <c:v>0.94523345817803173</c:v>
                      </c:pt>
                      <c:pt idx="526">
                        <c:v>0.94812893602841808</c:v>
                      </c:pt>
                      <c:pt idx="527">
                        <c:v>0.95050912592168435</c:v>
                      </c:pt>
                      <c:pt idx="528">
                        <c:v>0.95296594528866763</c:v>
                      </c:pt>
                      <c:pt idx="529">
                        <c:v>0.9551176043695695</c:v>
                      </c:pt>
                      <c:pt idx="530">
                        <c:v>0.95780431215770345</c:v>
                      </c:pt>
                      <c:pt idx="531">
                        <c:v>0.95935424885542264</c:v>
                      </c:pt>
                      <c:pt idx="532">
                        <c:v>0.96129170743892689</c:v>
                      </c:pt>
                      <c:pt idx="533">
                        <c:v>0.96328663812771875</c:v>
                      </c:pt>
                      <c:pt idx="534">
                        <c:v>0.96515018245507866</c:v>
                      </c:pt>
                      <c:pt idx="535">
                        <c:v>0.96689546397260773</c:v>
                      </c:pt>
                      <c:pt idx="536">
                        <c:v>0.96953948250668287</c:v>
                      </c:pt>
                      <c:pt idx="537">
                        <c:v>0.97187336285579351</c:v>
                      </c:pt>
                      <c:pt idx="538">
                        <c:v>0.97414871518167145</c:v>
                      </c:pt>
                      <c:pt idx="539">
                        <c:v>0.97716818796787541</c:v>
                      </c:pt>
                      <c:pt idx="540">
                        <c:v>0.97916613556508125</c:v>
                      </c:pt>
                      <c:pt idx="541">
                        <c:v>0.98177561049781548</c:v>
                      </c:pt>
                      <c:pt idx="542">
                        <c:v>0.98426486163024984</c:v>
                      </c:pt>
                      <c:pt idx="543">
                        <c:v>0.98668487471458166</c:v>
                      </c:pt>
                      <c:pt idx="544">
                        <c:v>0.98904062764969414</c:v>
                      </c:pt>
                      <c:pt idx="545">
                        <c:v>0.99110570145911259</c:v>
                      </c:pt>
                      <c:pt idx="546">
                        <c:v>0.99273166424886605</c:v>
                      </c:pt>
                      <c:pt idx="547">
                        <c:v>0.99422186615998687</c:v>
                      </c:pt>
                      <c:pt idx="548">
                        <c:v>0.99577527230238239</c:v>
                      </c:pt>
                      <c:pt idx="549">
                        <c:v>0.99744920393591896</c:v>
                      </c:pt>
                      <c:pt idx="550">
                        <c:v>0.99753337568067102</c:v>
                      </c:pt>
                      <c:pt idx="551">
                        <c:v>0.9981186559129972</c:v>
                      </c:pt>
                      <c:pt idx="552">
                        <c:v>0.9990650600824853</c:v>
                      </c:pt>
                      <c:pt idx="553">
                        <c:v>0.99962122714861579</c:v>
                      </c:pt>
                      <c:pt idx="554">
                        <c:v>0.99997013260670098</c:v>
                      </c:pt>
                      <c:pt idx="555">
                        <c:v>1</c:v>
                      </c:pt>
                      <c:pt idx="556">
                        <c:v>0.99967658741801357</c:v>
                      </c:pt>
                      <c:pt idx="557">
                        <c:v>0.99951578619954462</c:v>
                      </c:pt>
                      <c:pt idx="558">
                        <c:v>0.99850270835410604</c:v>
                      </c:pt>
                      <c:pt idx="559">
                        <c:v>0.99764816904582576</c:v>
                      </c:pt>
                      <c:pt idx="560">
                        <c:v>0.99566213823685545</c:v>
                      </c:pt>
                      <c:pt idx="561">
                        <c:v>0.99508802056566126</c:v>
                      </c:pt>
                      <c:pt idx="562">
                        <c:v>0.99348227106228204</c:v>
                      </c:pt>
                      <c:pt idx="563">
                        <c:v>0.9923770266647941</c:v>
                      </c:pt>
                      <c:pt idx="564">
                        <c:v>0.99156547830141428</c:v>
                      </c:pt>
                      <c:pt idx="565">
                        <c:v>0.99074472836737137</c:v>
                      </c:pt>
                      <c:pt idx="566">
                        <c:v>0.98976046199728696</c:v>
                      </c:pt>
                      <c:pt idx="567">
                        <c:v>0.98859261675020749</c:v>
                      </c:pt>
                      <c:pt idx="568">
                        <c:v>0.98719518477281853</c:v>
                      </c:pt>
                      <c:pt idx="569">
                        <c:v>0.98583305062387405</c:v>
                      </c:pt>
                      <c:pt idx="570">
                        <c:v>0.9844256628487188</c:v>
                      </c:pt>
                      <c:pt idx="571">
                        <c:v>0.98268551007549354</c:v>
                      </c:pt>
                      <c:pt idx="572">
                        <c:v>0.98142595081262685</c:v>
                      </c:pt>
                      <c:pt idx="573">
                        <c:v>0.97977811543687177</c:v>
                      </c:pt>
                      <c:pt idx="574">
                        <c:v>0.9789627959379742</c:v>
                      </c:pt>
                      <c:pt idx="575">
                        <c:v>0.97792784550653367</c:v>
                      </c:pt>
                      <c:pt idx="576">
                        <c:v>0.97702081199184887</c:v>
                      </c:pt>
                      <c:pt idx="577">
                        <c:v>0.97527387117469211</c:v>
                      </c:pt>
                      <c:pt idx="578">
                        <c:v>0.97488951704274185</c:v>
                      </c:pt>
                      <c:pt idx="579">
                        <c:v>0.97332902116557352</c:v>
                      </c:pt>
                      <c:pt idx="580">
                        <c:v>0.97177848108617149</c:v>
                      </c:pt>
                      <c:pt idx="581">
                        <c:v>0.96982005498918966</c:v>
                      </c:pt>
                      <c:pt idx="582">
                        <c:v>0.96803027407255338</c:v>
                      </c:pt>
                      <c:pt idx="583">
                        <c:v>0.96632979364497296</c:v>
                      </c:pt>
                      <c:pt idx="584">
                        <c:v>0.96418567683510625</c:v>
                      </c:pt>
                      <c:pt idx="585">
                        <c:v>0.96176234515151893</c:v>
                      </c:pt>
                      <c:pt idx="586">
                        <c:v>0.9603063851508975</c:v>
                      </c:pt>
                      <c:pt idx="587">
                        <c:v>0.95766070731719466</c:v>
                      </c:pt>
                      <c:pt idx="588">
                        <c:v>0.95617457823243257</c:v>
                      </c:pt>
                      <c:pt idx="589">
                        <c:v>0.95435975697595965</c:v>
                      </c:pt>
                      <c:pt idx="590">
                        <c:v>0.95256439477875721</c:v>
                      </c:pt>
                      <c:pt idx="591">
                        <c:v>0.95152325968506801</c:v>
                      </c:pt>
                      <c:pt idx="592">
                        <c:v>0.94975882079910967</c:v>
                      </c:pt>
                      <c:pt idx="593">
                        <c:v>0.94805532346311516</c:v>
                      </c:pt>
                      <c:pt idx="594">
                        <c:v>0.94622556850999273</c:v>
                      </c:pt>
                      <c:pt idx="595">
                        <c:v>0.94451860172932212</c:v>
                      </c:pt>
                      <c:pt idx="596">
                        <c:v>0.94305359100345842</c:v>
                      </c:pt>
                      <c:pt idx="597">
                        <c:v>0.94079271983796786</c:v>
                      </c:pt>
                      <c:pt idx="598">
                        <c:v>0.93845687849838821</c:v>
                      </c:pt>
                      <c:pt idx="599">
                        <c:v>0.93725207612323647</c:v>
                      </c:pt>
                      <c:pt idx="600">
                        <c:v>0.9347495505937804</c:v>
                      </c:pt>
                      <c:pt idx="601">
                        <c:v>0.9332614605185493</c:v>
                      </c:pt>
                      <c:pt idx="602">
                        <c:v>0.9317751805883665</c:v>
                      </c:pt>
                      <c:pt idx="603">
                        <c:v>0.92944793743776688</c:v>
                      </c:pt>
                      <c:pt idx="604">
                        <c:v>0.92840831079828456</c:v>
                      </c:pt>
                      <c:pt idx="605">
                        <c:v>0.92738769068181071</c:v>
                      </c:pt>
                      <c:pt idx="606">
                        <c:v>0.92499000271974297</c:v>
                      </c:pt>
                      <c:pt idx="607">
                        <c:v>0.92347838075888222</c:v>
                      </c:pt>
                      <c:pt idx="608">
                        <c:v>0.92287484823065113</c:v>
                      </c:pt>
                      <c:pt idx="609">
                        <c:v>0.92074747526248235</c:v>
                      </c:pt>
                      <c:pt idx="610">
                        <c:v>0.91883611293675971</c:v>
                      </c:pt>
                      <c:pt idx="611">
                        <c:v>0.91642982678571194</c:v>
                      </c:pt>
                      <c:pt idx="612">
                        <c:v>0.91466900818985042</c:v>
                      </c:pt>
                      <c:pt idx="613">
                        <c:v>0.91362063251596737</c:v>
                      </c:pt>
                      <c:pt idx="614">
                        <c:v>0.91181802973857129</c:v>
                      </c:pt>
                      <c:pt idx="615">
                        <c:v>0.90974948648447662</c:v>
                      </c:pt>
                      <c:pt idx="616">
                        <c:v>0.90808626487580979</c:v>
                      </c:pt>
                      <c:pt idx="617">
                        <c:v>0.90668476007206189</c:v>
                      </c:pt>
                      <c:pt idx="618">
                        <c:v>0.90525248280249071</c:v>
                      </c:pt>
                      <c:pt idx="619">
                        <c:v>0.90380436676374576</c:v>
                      </c:pt>
                      <c:pt idx="620">
                        <c:v>0.90227856533333894</c:v>
                      </c:pt>
                      <c:pt idx="621">
                        <c:v>0.9015011080350378</c:v>
                      </c:pt>
                      <c:pt idx="622">
                        <c:v>0.90031621725541888</c:v>
                      </c:pt>
                      <c:pt idx="623">
                        <c:v>0.8992477791405824</c:v>
                      </c:pt>
                      <c:pt idx="624">
                        <c:v>0.89842129708055285</c:v>
                      </c:pt>
                      <c:pt idx="625">
                        <c:v>0.89794372047860849</c:v>
                      </c:pt>
                      <c:pt idx="626">
                        <c:v>0.89631323232623406</c:v>
                      </c:pt>
                      <c:pt idx="627">
                        <c:v>0.89493601363521924</c:v>
                      </c:pt>
                      <c:pt idx="628">
                        <c:v>0.89306462534598285</c:v>
                      </c:pt>
                      <c:pt idx="629">
                        <c:v>0.89168966933627858</c:v>
                      </c:pt>
                      <c:pt idx="630">
                        <c:v>0.89074447193015616</c:v>
                      </c:pt>
                      <c:pt idx="631">
                        <c:v>0.8895606370684821</c:v>
                      </c:pt>
                      <c:pt idx="632">
                        <c:v>0.8882715121031578</c:v>
                      </c:pt>
                      <c:pt idx="633">
                        <c:v>0.88755122521930285</c:v>
                      </c:pt>
                      <c:pt idx="634">
                        <c:v>0.88688056647885916</c:v>
                      </c:pt>
                      <c:pt idx="635">
                        <c:v>0.88551692387570757</c:v>
                      </c:pt>
                      <c:pt idx="636">
                        <c:v>0.8849185200917804</c:v>
                      </c:pt>
                      <c:pt idx="637">
                        <c:v>0.88365413377545121</c:v>
                      </c:pt>
                      <c:pt idx="638">
                        <c:v>0.88239065253164628</c:v>
                      </c:pt>
                      <c:pt idx="639">
                        <c:v>0.88132779569737574</c:v>
                      </c:pt>
                      <c:pt idx="640">
                        <c:v>0.88054671810897767</c:v>
                      </c:pt>
                      <c:pt idx="641">
                        <c:v>0.87921641234380143</c:v>
                      </c:pt>
                      <c:pt idx="642">
                        <c:v>0.87920087526546908</c:v>
                      </c:pt>
                      <c:pt idx="643">
                        <c:v>0.87856113983626938</c:v>
                      </c:pt>
                      <c:pt idx="644">
                        <c:v>0.87793090766857385</c:v>
                      </c:pt>
                      <c:pt idx="645">
                        <c:v>0.87723973395091459</c:v>
                      </c:pt>
                      <c:pt idx="646">
                        <c:v>0.876011097999292</c:v>
                      </c:pt>
                      <c:pt idx="647">
                        <c:v>0.87604986527241246</c:v>
                      </c:pt>
                      <c:pt idx="648">
                        <c:v>0.87572479339079834</c:v>
                      </c:pt>
                      <c:pt idx="649">
                        <c:v>0.87539745882787379</c:v>
                      </c:pt>
                      <c:pt idx="650">
                        <c:v>0.87429010259449591</c:v>
                      </c:pt>
                      <c:pt idx="651">
                        <c:v>0.87335003393267741</c:v>
                      </c:pt>
                      <c:pt idx="652">
                        <c:v>0.87357011740148249</c:v>
                      </c:pt>
                      <c:pt idx="653">
                        <c:v>0.8732961821174865</c:v>
                      </c:pt>
                      <c:pt idx="654">
                        <c:v>0.87217132781530726</c:v>
                      </c:pt>
                      <c:pt idx="655">
                        <c:v>0.87097708461960477</c:v>
                      </c:pt>
                      <c:pt idx="656">
                        <c:v>0.87054642094349899</c:v>
                      </c:pt>
                      <c:pt idx="657">
                        <c:v>0.87039904496747245</c:v>
                      </c:pt>
                      <c:pt idx="658">
                        <c:v>0.87081477494692883</c:v>
                      </c:pt>
                      <c:pt idx="659">
                        <c:v>0.86973547596180178</c:v>
                      </c:pt>
                      <c:pt idx="660">
                        <c:v>0.86935444042910692</c:v>
                      </c:pt>
                      <c:pt idx="661">
                        <c:v>0.86852147201598717</c:v>
                      </c:pt>
                      <c:pt idx="662">
                        <c:v>0.8691076573208375</c:v>
                      </c:pt>
                      <c:pt idx="663">
                        <c:v>0.86891864800869711</c:v>
                      </c:pt>
                      <c:pt idx="664">
                        <c:v>0.86829852248418882</c:v>
                      </c:pt>
                      <c:pt idx="665">
                        <c:v>0.86741879199065119</c:v>
                      </c:pt>
                      <c:pt idx="666">
                        <c:v>0.86795851690592507</c:v>
                      </c:pt>
                      <c:pt idx="667">
                        <c:v>0.86789953634643047</c:v>
                      </c:pt>
                      <c:pt idx="668">
                        <c:v>0.86759950480465298</c:v>
                      </c:pt>
                      <c:pt idx="669">
                        <c:v>0.86704710887404002</c:v>
                      </c:pt>
                      <c:pt idx="670">
                        <c:v>0.86563745841757422</c:v>
                      </c:pt>
                      <c:pt idx="671">
                        <c:v>0.86518597807341135</c:v>
                      </c:pt>
                      <c:pt idx="672">
                        <c:v>0.86439931920444735</c:v>
                      </c:pt>
                      <c:pt idx="673">
                        <c:v>0.86266535109347087</c:v>
                      </c:pt>
                      <c:pt idx="674">
                        <c:v>0.86173976359203974</c:v>
                      </c:pt>
                      <c:pt idx="675">
                        <c:v>0.8605462746234408</c:v>
                      </c:pt>
                      <c:pt idx="676">
                        <c:v>0.85973894993184041</c:v>
                      </c:pt>
                      <c:pt idx="677">
                        <c:v>0.85963652589118345</c:v>
                      </c:pt>
                      <c:pt idx="678">
                        <c:v>0.85916528479690846</c:v>
                      </c:pt>
                      <c:pt idx="679">
                        <c:v>0.85887596328000093</c:v>
                      </c:pt>
                      <c:pt idx="680">
                        <c:v>0.85849794465572027</c:v>
                      </c:pt>
                      <c:pt idx="681">
                        <c:v>0.85758879930514575</c:v>
                      </c:pt>
                      <c:pt idx="682">
                        <c:v>0.85810997023367308</c:v>
                      </c:pt>
                      <c:pt idx="683">
                        <c:v>0.8575571217667981</c:v>
                      </c:pt>
                      <c:pt idx="684">
                        <c:v>0.85644478763453713</c:v>
                      </c:pt>
                      <c:pt idx="685">
                        <c:v>0.85531616219684037</c:v>
                      </c:pt>
                      <c:pt idx="686">
                        <c:v>0.85484431772088265</c:v>
                      </c:pt>
                      <c:pt idx="687">
                        <c:v>0.85464248654798247</c:v>
                      </c:pt>
                      <c:pt idx="688">
                        <c:v>0.85450476467888103</c:v>
                      </c:pt>
                      <c:pt idx="689">
                        <c:v>0.85342712499338158</c:v>
                      </c:pt>
                      <c:pt idx="690">
                        <c:v>0.85268013847006241</c:v>
                      </c:pt>
                      <c:pt idx="691">
                        <c:v>0.85255026056283745</c:v>
                      </c:pt>
                      <c:pt idx="692">
                        <c:v>0.85293386046768416</c:v>
                      </c:pt>
                      <c:pt idx="693">
                        <c:v>0.8520927464018464</c:v>
                      </c:pt>
                      <c:pt idx="694">
                        <c:v>0.85088884909921902</c:v>
                      </c:pt>
                      <c:pt idx="695">
                        <c:v>0.84937964066508953</c:v>
                      </c:pt>
                      <c:pt idx="696">
                        <c:v>0.84874895596113198</c:v>
                      </c:pt>
                      <c:pt idx="697">
                        <c:v>0.84777736060638653</c:v>
                      </c:pt>
                      <c:pt idx="698">
                        <c:v>0.84633286485773851</c:v>
                      </c:pt>
                      <c:pt idx="699">
                        <c:v>0.8450291078866059</c:v>
                      </c:pt>
                      <c:pt idx="700">
                        <c:v>0.84365928062120565</c:v>
                      </c:pt>
                      <c:pt idx="701">
                        <c:v>0.84284652549445993</c:v>
                      </c:pt>
                      <c:pt idx="702">
                        <c:v>0.84215957544858033</c:v>
                      </c:pt>
                      <c:pt idx="703">
                        <c:v>0.84073031508742324</c:v>
                      </c:pt>
                      <c:pt idx="704">
                        <c:v>0.8394618559447351</c:v>
                      </c:pt>
                      <c:pt idx="705">
                        <c:v>0.8385922320943846</c:v>
                      </c:pt>
                      <c:pt idx="706">
                        <c:v>0.83660574874915206</c:v>
                      </c:pt>
                      <c:pt idx="707">
                        <c:v>0.83593539169954978</c:v>
                      </c:pt>
                      <c:pt idx="708">
                        <c:v>0.83463781939066595</c:v>
                      </c:pt>
                      <c:pt idx="709">
                        <c:v>0.83405359507628485</c:v>
                      </c:pt>
                      <c:pt idx="710">
                        <c:v>0.83279705272183213</c:v>
                      </c:pt>
                      <c:pt idx="711">
                        <c:v>0.83190118176827943</c:v>
                      </c:pt>
                      <c:pt idx="712">
                        <c:v>0.82996870108365839</c:v>
                      </c:pt>
                      <c:pt idx="713">
                        <c:v>0.82815403067260607</c:v>
                      </c:pt>
                      <c:pt idx="714">
                        <c:v>0.82630466581479223</c:v>
                      </c:pt>
                      <c:pt idx="715">
                        <c:v>0.82456692656829833</c:v>
                      </c:pt>
                      <c:pt idx="716">
                        <c:v>0.8216343407444191</c:v>
                      </c:pt>
                      <c:pt idx="717">
                        <c:v>0.8195390978508601</c:v>
                      </c:pt>
                      <c:pt idx="718">
                        <c:v>0.81616106549964607</c:v>
                      </c:pt>
                      <c:pt idx="719">
                        <c:v>0.81403836873951907</c:v>
                      </c:pt>
                      <c:pt idx="720">
                        <c:v>0.81203031449912599</c:v>
                      </c:pt>
                      <c:pt idx="721">
                        <c:v>0.80942823099200623</c:v>
                      </c:pt>
                      <c:pt idx="722">
                        <c:v>0.80694456114013802</c:v>
                      </c:pt>
                      <c:pt idx="723">
                        <c:v>0.80493650689974494</c:v>
                      </c:pt>
                      <c:pt idx="724">
                        <c:v>0.80198913822463691</c:v>
                      </c:pt>
                      <c:pt idx="725">
                        <c:v>0.80009512312229514</c:v>
                      </c:pt>
                      <c:pt idx="726">
                        <c:v>0.79769290979760621</c:v>
                      </c:pt>
                      <c:pt idx="727">
                        <c:v>0.79496607712756528</c:v>
                      </c:pt>
                      <c:pt idx="728">
                        <c:v>0.79245072973734942</c:v>
                      </c:pt>
                      <c:pt idx="729">
                        <c:v>0.78876949809052321</c:v>
                      </c:pt>
                      <c:pt idx="730">
                        <c:v>0.78570763774110197</c:v>
                      </c:pt>
                      <c:pt idx="731">
                        <c:v>0.78353848059139852</c:v>
                      </c:pt>
                      <c:pt idx="732">
                        <c:v>0.78026302312626228</c:v>
                      </c:pt>
                      <c:pt idx="733">
                        <c:v>0.77732274418592728</c:v>
                      </c:pt>
                      <c:pt idx="734">
                        <c:v>0.77405784590024018</c:v>
                      </c:pt>
                      <c:pt idx="735">
                        <c:v>0.7708338267235636</c:v>
                      </c:pt>
                      <c:pt idx="736">
                        <c:v>0.76835664322478547</c:v>
                      </c:pt>
                      <c:pt idx="737">
                        <c:v>0.76616108812645911</c:v>
                      </c:pt>
                      <c:pt idx="738">
                        <c:v>0.76324931897063686</c:v>
                      </c:pt>
                      <c:pt idx="739">
                        <c:v>0.76151429494171552</c:v>
                      </c:pt>
                      <c:pt idx="740">
                        <c:v>0.7589407212191086</c:v>
                      </c:pt>
                      <c:pt idx="741">
                        <c:v>0.75644845317826026</c:v>
                      </c:pt>
                      <c:pt idx="742">
                        <c:v>0.75400113707278127</c:v>
                      </c:pt>
                      <c:pt idx="743">
                        <c:v>0.75122633555895701</c:v>
                      </c:pt>
                      <c:pt idx="744">
                        <c:v>0.74705183938643327</c:v>
                      </c:pt>
                      <c:pt idx="745">
                        <c:v>0.74336185870520621</c:v>
                      </c:pt>
                      <c:pt idx="746">
                        <c:v>0.73904058993833888</c:v>
                      </c:pt>
                      <c:pt idx="747">
                        <c:v>0.73451402055389536</c:v>
                      </c:pt>
                      <c:pt idx="748">
                        <c:v>0.72988427290169111</c:v>
                      </c:pt>
                      <c:pt idx="749">
                        <c:v>0.72521998164814616</c:v>
                      </c:pt>
                      <c:pt idx="750">
                        <c:v>0.72081227845521623</c:v>
                      </c:pt>
                      <c:pt idx="751">
                        <c:v>0.71699030803087449</c:v>
                      </c:pt>
                      <c:pt idx="752">
                        <c:v>0.71196745721231935</c:v>
                      </c:pt>
                      <c:pt idx="753">
                        <c:v>0.70701082753345257</c:v>
                      </c:pt>
                      <c:pt idx="754">
                        <c:v>0.70266361335422434</c:v>
                      </c:pt>
                      <c:pt idx="755">
                        <c:v>0.69895598375877532</c:v>
                      </c:pt>
                      <c:pt idx="756">
                        <c:v>0.69410404080187615</c:v>
                      </c:pt>
                      <c:pt idx="757">
                        <c:v>0.68983224933299925</c:v>
                      </c:pt>
                      <c:pt idx="758">
                        <c:v>0.68503415819129099</c:v>
                      </c:pt>
                      <c:pt idx="759">
                        <c:v>0.68125849731110499</c:v>
                      </c:pt>
                      <c:pt idx="760">
                        <c:v>0.67759687556897008</c:v>
                      </c:pt>
                      <c:pt idx="761">
                        <c:v>0.67331739098363741</c:v>
                      </c:pt>
                      <c:pt idx="762">
                        <c:v>0.6693589054535598</c:v>
                      </c:pt>
                      <c:pt idx="763">
                        <c:v>0.66533600892884215</c:v>
                      </c:pt>
                      <c:pt idx="764">
                        <c:v>0.66099648786606979</c:v>
                      </c:pt>
                      <c:pt idx="765">
                        <c:v>0.65739279076548462</c:v>
                      </c:pt>
                      <c:pt idx="766">
                        <c:v>0.65380719511538399</c:v>
                      </c:pt>
                      <c:pt idx="767">
                        <c:v>0.64965351561091722</c:v>
                      </c:pt>
                      <c:pt idx="768">
                        <c:v>0.64622766526134046</c:v>
                      </c:pt>
                      <c:pt idx="769">
                        <c:v>0.64170818561166987</c:v>
                      </c:pt>
                      <c:pt idx="770">
                        <c:v>0.63738269317302287</c:v>
                      </c:pt>
                      <c:pt idx="771">
                        <c:v>0.63353447564547882</c:v>
                      </c:pt>
                      <c:pt idx="772">
                        <c:v>0.62928470760802457</c:v>
                      </c:pt>
                      <c:pt idx="773">
                        <c:v>0.62461543845559631</c:v>
                      </c:pt>
                      <c:pt idx="774">
                        <c:v>0.62091263591360968</c:v>
                      </c:pt>
                      <c:pt idx="775">
                        <c:v>0.61719851996507025</c:v>
                      </c:pt>
                      <c:pt idx="776">
                        <c:v>0.61292386243320007</c:v>
                      </c:pt>
                      <c:pt idx="777">
                        <c:v>0.60920793633961212</c:v>
                      </c:pt>
                      <c:pt idx="778">
                        <c:v>0.60553560457260747</c:v>
                      </c:pt>
                      <c:pt idx="779">
                        <c:v>0.60138826057581019</c:v>
                      </c:pt>
                      <c:pt idx="780">
                        <c:v>0.59764367385228889</c:v>
                      </c:pt>
                      <c:pt idx="781">
                        <c:v>0.59371550825177244</c:v>
                      </c:pt>
                      <c:pt idx="782">
                        <c:v>0.58905860842384195</c:v>
                      </c:pt>
                      <c:pt idx="783">
                        <c:v>0.58541976434023302</c:v>
                      </c:pt>
                      <c:pt idx="784">
                        <c:v>0.58178619984634894</c:v>
                      </c:pt>
                      <c:pt idx="785">
                        <c:v>0.57711300871298232</c:v>
                      </c:pt>
                      <c:pt idx="786">
                        <c:v>0.57329918394135848</c:v>
                      </c:pt>
                      <c:pt idx="787">
                        <c:v>0.56942773621902631</c:v>
                      </c:pt>
                      <c:pt idx="788">
                        <c:v>0.56506981201492834</c:v>
                      </c:pt>
                      <c:pt idx="789">
                        <c:v>0.56181456783616623</c:v>
                      </c:pt>
                      <c:pt idx="790">
                        <c:v>0.55821494356194012</c:v>
                      </c:pt>
                      <c:pt idx="791">
                        <c:v>0.55440443738957179</c:v>
                      </c:pt>
                      <c:pt idx="792">
                        <c:v>0.55042558772769923</c:v>
                      </c:pt>
                      <c:pt idx="793">
                        <c:v>0.54645774978153805</c:v>
                      </c:pt>
                      <c:pt idx="794">
                        <c:v>0.54296643251937649</c:v>
                      </c:pt>
                      <c:pt idx="795">
                        <c:v>0.53968448870115004</c:v>
                      </c:pt>
                      <c:pt idx="796">
                        <c:v>0.53611744703779562</c:v>
                      </c:pt>
                      <c:pt idx="797">
                        <c:v>0.53281528993319516</c:v>
                      </c:pt>
                      <c:pt idx="798">
                        <c:v>0.52956788971630964</c:v>
                      </c:pt>
                      <c:pt idx="799">
                        <c:v>0.52664209193636191</c:v>
                      </c:pt>
                      <c:pt idx="800">
                        <c:v>0.52362608859483417</c:v>
                      </c:pt>
                      <c:pt idx="801">
                        <c:v>0.51997683617719681</c:v>
                      </c:pt>
                      <c:pt idx="802">
                        <c:v>0.51604052492396257</c:v>
                      </c:pt>
                      <c:pt idx="803">
                        <c:v>0.51163583863944673</c:v>
                      </c:pt>
                      <c:pt idx="804">
                        <c:v>0.50770435443967488</c:v>
                      </c:pt>
                      <c:pt idx="805">
                        <c:v>0.50363213146238761</c:v>
                      </c:pt>
                      <c:pt idx="806">
                        <c:v>0.50004502735807976</c:v>
                      </c:pt>
                      <c:pt idx="807">
                        <c:v>0.49606949629546271</c:v>
                      </c:pt>
                      <c:pt idx="808">
                        <c:v>0.49223334640157496</c:v>
                      </c:pt>
                      <c:pt idx="809">
                        <c:v>0.488421633465841</c:v>
                      </c:pt>
                      <c:pt idx="810">
                        <c:v>0.48534136997509392</c:v>
                      </c:pt>
                      <c:pt idx="811">
                        <c:v>0.4814071705577494</c:v>
                      </c:pt>
                      <c:pt idx="812">
                        <c:v>0.47788779604733711</c:v>
                      </c:pt>
                      <c:pt idx="813">
                        <c:v>0.47451549582210983</c:v>
                      </c:pt>
                      <c:pt idx="814">
                        <c:v>0.47136629597410162</c:v>
                      </c:pt>
                      <c:pt idx="815">
                        <c:v>0.46771870285609213</c:v>
                      </c:pt>
                      <c:pt idx="816">
                        <c:v>0.46464537825469737</c:v>
                      </c:pt>
                      <c:pt idx="817">
                        <c:v>0.46115119492954237</c:v>
                      </c:pt>
                      <c:pt idx="818">
                        <c:v>0.45815510318354741</c:v>
                      </c:pt>
                      <c:pt idx="819">
                        <c:v>0.4552923587894534</c:v>
                      </c:pt>
                      <c:pt idx="820">
                        <c:v>0.45193182450704095</c:v>
                      </c:pt>
                      <c:pt idx="821">
                        <c:v>0.44862318104935017</c:v>
                      </c:pt>
                      <c:pt idx="822">
                        <c:v>0.44574097759598558</c:v>
                      </c:pt>
                      <c:pt idx="823">
                        <c:v>0.44289965325163144</c:v>
                      </c:pt>
                      <c:pt idx="824">
                        <c:v>0.43980415437339343</c:v>
                      </c:pt>
                      <c:pt idx="825">
                        <c:v>0.43682525900535851</c:v>
                      </c:pt>
                      <c:pt idx="826">
                        <c:v>0.43276344436209963</c:v>
                      </c:pt>
                      <c:pt idx="827">
                        <c:v>0.42934513628355803</c:v>
                      </c:pt>
                      <c:pt idx="828">
                        <c:v>0.42666581992103847</c:v>
                      </c:pt>
                      <c:pt idx="829">
                        <c:v>0.4232211138938739</c:v>
                      </c:pt>
                      <c:pt idx="830">
                        <c:v>0.41986450159239969</c:v>
                      </c:pt>
                      <c:pt idx="831">
                        <c:v>0.41680942928691</c:v>
                      </c:pt>
                      <c:pt idx="832">
                        <c:v>0.41346986251797507</c:v>
                      </c:pt>
                      <c:pt idx="833">
                        <c:v>0.41086883492880022</c:v>
                      </c:pt>
                      <c:pt idx="834">
                        <c:v>0.40785796033157634</c:v>
                      </c:pt>
                      <c:pt idx="835">
                        <c:v>0.4044153661403016</c:v>
                      </c:pt>
                      <c:pt idx="836">
                        <c:v>0.40152139674412229</c:v>
                      </c:pt>
                      <c:pt idx="837">
                        <c:v>0.39826932031919493</c:v>
                      </c:pt>
                      <c:pt idx="838">
                        <c:v>0.39506264836589911</c:v>
                      </c:pt>
                      <c:pt idx="839">
                        <c:v>0.39210517304760395</c:v>
                      </c:pt>
                      <c:pt idx="840">
                        <c:v>0.38890197053898429</c:v>
                      </c:pt>
                      <c:pt idx="841">
                        <c:v>0.38606849015650668</c:v>
                      </c:pt>
                      <c:pt idx="842">
                        <c:v>0.3827990665081985</c:v>
                      </c:pt>
                      <c:pt idx="843">
                        <c:v>0.37964835820598336</c:v>
                      </c:pt>
                      <c:pt idx="844">
                        <c:v>0.37619595906236297</c:v>
                      </c:pt>
                      <c:pt idx="845">
                        <c:v>0.37316079835240595</c:v>
                      </c:pt>
                      <c:pt idx="846">
                        <c:v>0.36992320308786614</c:v>
                      </c:pt>
                      <c:pt idx="847">
                        <c:v>0.36723136655542826</c:v>
                      </c:pt>
                      <c:pt idx="848">
                        <c:v>0.36405033832365186</c:v>
                      </c:pt>
                      <c:pt idx="849">
                        <c:v>0.36088499801562851</c:v>
                      </c:pt>
                      <c:pt idx="850">
                        <c:v>0.35807218345578712</c:v>
                      </c:pt>
                      <c:pt idx="851">
                        <c:v>0.35518635971232576</c:v>
                      </c:pt>
                      <c:pt idx="852">
                        <c:v>0.35196596082574594</c:v>
                      </c:pt>
                      <c:pt idx="853">
                        <c:v>0.34909476908809267</c:v>
                      </c:pt>
                      <c:pt idx="854">
                        <c:v>0.34594375909503611</c:v>
                      </c:pt>
                      <c:pt idx="855">
                        <c:v>0.34316533729111492</c:v>
                      </c:pt>
                      <c:pt idx="856">
                        <c:v>0.34025371898071338</c:v>
                      </c:pt>
                      <c:pt idx="857">
                        <c:v>0.33685336150723538</c:v>
                      </c:pt>
                      <c:pt idx="858">
                        <c:v>0.33430528066072707</c:v>
                      </c:pt>
                      <c:pt idx="859">
                        <c:v>0.33146817998815259</c:v>
                      </c:pt>
                      <c:pt idx="860">
                        <c:v>0.32833451721847684</c:v>
                      </c:pt>
                      <c:pt idx="861">
                        <c:v>0.3252981497451542</c:v>
                      </c:pt>
                      <c:pt idx="862">
                        <c:v>0.3222094389108478</c:v>
                      </c:pt>
                      <c:pt idx="863">
                        <c:v>0.31942664258972625</c:v>
                      </c:pt>
                      <c:pt idx="864">
                        <c:v>0.31689168529481909</c:v>
                      </c:pt>
                      <c:pt idx="865">
                        <c:v>0.31370552831873882</c:v>
                      </c:pt>
                      <c:pt idx="866">
                        <c:v>0.31077731701205991</c:v>
                      </c:pt>
                      <c:pt idx="867">
                        <c:v>0.3083883780843929</c:v>
                      </c:pt>
                      <c:pt idx="868">
                        <c:v>0.30582476015955223</c:v>
                      </c:pt>
                      <c:pt idx="869">
                        <c:v>0.30271025475830571</c:v>
                      </c:pt>
                      <c:pt idx="870">
                        <c:v>0.29988778609153938</c:v>
                      </c:pt>
                      <c:pt idx="871">
                        <c:v>0.29695489857681873</c:v>
                      </c:pt>
                      <c:pt idx="872">
                        <c:v>0.29420287472152046</c:v>
                      </c:pt>
                      <c:pt idx="873">
                        <c:v>0.29132972199339813</c:v>
                      </c:pt>
                      <c:pt idx="874">
                        <c:v>0.28865312084845118</c:v>
                      </c:pt>
                      <c:pt idx="875">
                        <c:v>0.28577121908592801</c:v>
                      </c:pt>
                      <c:pt idx="876">
                        <c:v>0.28317788461320897</c:v>
                      </c:pt>
                      <c:pt idx="877">
                        <c:v>0.28003381350950474</c:v>
                      </c:pt>
                      <c:pt idx="878">
                        <c:v>0.27744983145286922</c:v>
                      </c:pt>
                      <c:pt idx="879">
                        <c:v>0.27460699865430799</c:v>
                      </c:pt>
                      <c:pt idx="880">
                        <c:v>0.27185060028180941</c:v>
                      </c:pt>
                      <c:pt idx="881">
                        <c:v>0.26867681263022675</c:v>
                      </c:pt>
                      <c:pt idx="882">
                        <c:v>0.26595541039533116</c:v>
                      </c:pt>
                      <c:pt idx="883">
                        <c:v>0.26296293893943301</c:v>
                      </c:pt>
                      <c:pt idx="884">
                        <c:v>0.26041832753760086</c:v>
                      </c:pt>
                      <c:pt idx="885">
                        <c:v>0.25755724244313466</c:v>
                      </c:pt>
                      <c:pt idx="886">
                        <c:v>0.25489919528493421</c:v>
                      </c:pt>
                      <c:pt idx="887">
                        <c:v>0.25223360585569859</c:v>
                      </c:pt>
                      <c:pt idx="888">
                        <c:v>0.24956439613636608</c:v>
                      </c:pt>
                      <c:pt idx="889">
                        <c:v>0.2465477894131555</c:v>
                      </c:pt>
                      <c:pt idx="890">
                        <c:v>0.24430109771721098</c:v>
                      </c:pt>
                      <c:pt idx="891">
                        <c:v>0.24186268149155349</c:v>
                      </c:pt>
                      <c:pt idx="892">
                        <c:v>0.23915591126246608</c:v>
                      </c:pt>
                      <c:pt idx="893">
                        <c:v>0.23664282655356078</c:v>
                      </c:pt>
                      <c:pt idx="894">
                        <c:v>0.23411209293043325</c:v>
                      </c:pt>
                      <c:pt idx="895">
                        <c:v>0.23185227768288763</c:v>
                      </c:pt>
                      <c:pt idx="896">
                        <c:v>0.22963047548135904</c:v>
                      </c:pt>
                      <c:pt idx="897">
                        <c:v>0.2267254943694684</c:v>
                      </c:pt>
                      <c:pt idx="898">
                        <c:v>0.22422628743926773</c:v>
                      </c:pt>
                      <c:pt idx="899">
                        <c:v>0.22200192086558723</c:v>
                      </c:pt>
                      <c:pt idx="900">
                        <c:v>0.2197304905206475</c:v>
                      </c:pt>
                      <c:pt idx="901">
                        <c:v>0.2174620770841218</c:v>
                      </c:pt>
                      <c:pt idx="902">
                        <c:v>0.21495004829316144</c:v>
                      </c:pt>
                      <c:pt idx="903">
                        <c:v>0.21265795212558544</c:v>
                      </c:pt>
                      <c:pt idx="904">
                        <c:v>0.21066166382800725</c:v>
                      </c:pt>
                      <c:pt idx="905">
                        <c:v>0.20818538540175341</c:v>
                      </c:pt>
                      <c:pt idx="906">
                        <c:v>0.20564816542553571</c:v>
                      </c:pt>
                      <c:pt idx="907">
                        <c:v>0.20312286223755346</c:v>
                      </c:pt>
                      <c:pt idx="908">
                        <c:v>0.20102188721800771</c:v>
                      </c:pt>
                      <c:pt idx="909">
                        <c:v>0.19855722388914793</c:v>
                      </c:pt>
                      <c:pt idx="910">
                        <c:v>0.19616149691754925</c:v>
                      </c:pt>
                      <c:pt idx="911">
                        <c:v>0.19386955159539399</c:v>
                      </c:pt>
                      <c:pt idx="912">
                        <c:v>0.19187522428828491</c:v>
                      </c:pt>
                      <c:pt idx="913">
                        <c:v>0.18978933381080937</c:v>
                      </c:pt>
                      <c:pt idx="914">
                        <c:v>0.18762636132335481</c:v>
                      </c:pt>
                      <c:pt idx="915">
                        <c:v>0.18521977348146557</c:v>
                      </c:pt>
                      <c:pt idx="916">
                        <c:v>0.18321443445864521</c:v>
                      </c:pt>
                      <c:pt idx="917">
                        <c:v>0.18120803951787995</c:v>
                      </c:pt>
                      <c:pt idx="918">
                        <c:v>0.17902274190816136</c:v>
                      </c:pt>
                      <c:pt idx="919">
                        <c:v>0.17683970697975337</c:v>
                      </c:pt>
                      <c:pt idx="920">
                        <c:v>0.17495911711985407</c:v>
                      </c:pt>
                      <c:pt idx="921">
                        <c:v>0.17293265973813537</c:v>
                      </c:pt>
                      <c:pt idx="922">
                        <c:v>0.17078869377368933</c:v>
                      </c:pt>
                      <c:pt idx="923">
                        <c:v>0.16873161477156798</c:v>
                      </c:pt>
                      <c:pt idx="924">
                        <c:v>0.16666292067205254</c:v>
                      </c:pt>
                      <c:pt idx="925">
                        <c:v>0.16473768056762528</c:v>
                      </c:pt>
                      <c:pt idx="926">
                        <c:v>0.1629386980803261</c:v>
                      </c:pt>
                      <c:pt idx="927">
                        <c:v>0.16109627211186456</c:v>
                      </c:pt>
                      <c:pt idx="928">
                        <c:v>0.15928416607296425</c:v>
                      </c:pt>
                      <c:pt idx="929">
                        <c:v>0.15769953492848343</c:v>
                      </c:pt>
                      <c:pt idx="930">
                        <c:v>0.15609861247856677</c:v>
                      </c:pt>
                      <c:pt idx="931">
                        <c:v>0.15420037370444525</c:v>
                      </c:pt>
                      <c:pt idx="932">
                        <c:v>0.1526311287928761</c:v>
                      </c:pt>
                      <c:pt idx="933">
                        <c:v>0.15079123702748237</c:v>
                      </c:pt>
                      <c:pt idx="934">
                        <c:v>0.14908273162352062</c:v>
                      </c:pt>
                      <c:pt idx="935">
                        <c:v>0.14746479381014868</c:v>
                      </c:pt>
                      <c:pt idx="936">
                        <c:v>0.14564973120100258</c:v>
                      </c:pt>
                      <c:pt idx="937">
                        <c:v>0.14394875298353388</c:v>
                      </c:pt>
                      <c:pt idx="938">
                        <c:v>0.1425091597110586</c:v>
                      </c:pt>
                      <c:pt idx="939">
                        <c:v>0.14080219293038801</c:v>
                      </c:pt>
                      <c:pt idx="940">
                        <c:v>0.13935199522483738</c:v>
                      </c:pt>
                      <c:pt idx="941">
                        <c:v>0.13745565710301672</c:v>
                      </c:pt>
                      <c:pt idx="942">
                        <c:v>0.1356682595440275</c:v>
                      </c:pt>
                      <c:pt idx="943">
                        <c:v>0.1340582109461583</c:v>
                      </c:pt>
                      <c:pt idx="944">
                        <c:v>0.13246078811000192</c:v>
                      </c:pt>
                      <c:pt idx="945">
                        <c:v>0.13071948891157939</c:v>
                      </c:pt>
                      <c:pt idx="946">
                        <c:v>0.12897426773221859</c:v>
                      </c:pt>
                      <c:pt idx="947">
                        <c:v>0.12702605387021831</c:v>
                      </c:pt>
                      <c:pt idx="948">
                        <c:v>0.12559483251859208</c:v>
                      </c:pt>
                      <c:pt idx="949">
                        <c:v>0.12407630183746315</c:v>
                      </c:pt>
                      <c:pt idx="950">
                        <c:v>0.12261954235611194</c:v>
                      </c:pt>
                      <c:pt idx="951">
                        <c:v>0.12104221212999315</c:v>
                      </c:pt>
                      <c:pt idx="952">
                        <c:v>0.11962319417290174</c:v>
                      </c:pt>
                      <c:pt idx="953">
                        <c:v>0.11835775193862763</c:v>
                      </c:pt>
                      <c:pt idx="954">
                        <c:v>0.11736562652212458</c:v>
                      </c:pt>
                      <c:pt idx="955">
                        <c:v>0.11606500713574264</c:v>
                      </c:pt>
                      <c:pt idx="956">
                        <c:v>0.1147535268790701</c:v>
                      </c:pt>
                      <c:pt idx="957">
                        <c:v>0.11320666742793323</c:v>
                      </c:pt>
                      <c:pt idx="958">
                        <c:v>0.11188731304030002</c:v>
                      </c:pt>
                      <c:pt idx="959">
                        <c:v>0.11057260469162444</c:v>
                      </c:pt>
                      <c:pt idx="960">
                        <c:v>0.10927073328825067</c:v>
                      </c:pt>
                      <c:pt idx="961">
                        <c:v>0.10781970593288616</c:v>
                      </c:pt>
                      <c:pt idx="962">
                        <c:v>0.10651988602723393</c:v>
                      </c:pt>
                      <c:pt idx="963">
                        <c:v>0.1056078896982081</c:v>
                      </c:pt>
                      <c:pt idx="964">
                        <c:v>0.10454266459083254</c:v>
                      </c:pt>
                      <c:pt idx="965">
                        <c:v>0.10339655616887627</c:v>
                      </c:pt>
                      <c:pt idx="966">
                        <c:v>0.10245235434253043</c:v>
                      </c:pt>
                      <c:pt idx="967">
                        <c:v>0.1014294715447461</c:v>
                      </c:pt>
                      <c:pt idx="968">
                        <c:v>0.10030757381281261</c:v>
                      </c:pt>
                      <c:pt idx="969">
                        <c:v>9.9143137672240964E-2</c:v>
                      </c:pt>
                      <c:pt idx="970">
                        <c:v>9.7774004295775888E-2</c:v>
                      </c:pt>
                      <c:pt idx="971">
                        <c:v>9.6777715545661447E-2</c:v>
                      </c:pt>
                      <c:pt idx="972">
                        <c:v>9.5785725890037018E-2</c:v>
                      </c:pt>
                      <c:pt idx="973">
                        <c:v>9.4647778205340746E-2</c:v>
                      </c:pt>
                      <c:pt idx="974">
                        <c:v>9.3502574855908696E-2</c:v>
                      </c:pt>
                      <c:pt idx="975">
                        <c:v>9.2362560588948789E-2</c:v>
                      </c:pt>
                      <c:pt idx="976">
                        <c:v>9.1514794240058109E-2</c:v>
                      </c:pt>
                      <c:pt idx="977">
                        <c:v>9.0549112025804221E-2</c:v>
                      </c:pt>
                      <c:pt idx="978">
                        <c:v>8.9390800209313115E-2</c:v>
                      </c:pt>
                      <c:pt idx="979">
                        <c:v>8.8361461227522711E-2</c:v>
                      </c:pt>
                      <c:pt idx="980">
                        <c:v>8.7453718739360684E-2</c:v>
                      </c:pt>
                      <c:pt idx="981">
                        <c:v>8.6208655721423513E-2</c:v>
                      </c:pt>
                      <c:pt idx="982">
                        <c:v>8.5420443144626212E-2</c:v>
                      </c:pt>
                      <c:pt idx="983">
                        <c:v>8.4308757647674273E-2</c:v>
                      </c:pt>
                      <c:pt idx="984">
                        <c:v>8.3396791487732574E-2</c:v>
                      </c:pt>
                      <c:pt idx="985">
                        <c:v>8.2581230636161906E-2</c:v>
                      </c:pt>
                      <c:pt idx="986">
                        <c:v>8.1533292413998884E-2</c:v>
                      </c:pt>
                      <c:pt idx="987">
                        <c:v>8.0613919743900669E-2</c:v>
                      </c:pt>
                      <c:pt idx="988">
                        <c:v>8.0081209140689447E-2</c:v>
                      </c:pt>
                      <c:pt idx="989">
                        <c:v>7.8809250384240997E-2</c:v>
                      </c:pt>
                      <c:pt idx="990">
                        <c:v>7.8166769568384489E-2</c:v>
                      </c:pt>
                      <c:pt idx="991">
                        <c:v>7.7173346881263385E-2</c:v>
                      </c:pt>
                      <c:pt idx="992">
                        <c:v>7.627901455100182E-2</c:v>
                      </c:pt>
                      <c:pt idx="993">
                        <c:v>7.5301626732101404E-2</c:v>
                      </c:pt>
                      <c:pt idx="994">
                        <c:v>7.4140237669027942E-2</c:v>
                      </c:pt>
                      <c:pt idx="995">
                        <c:v>7.314108285592015E-2</c:v>
                      </c:pt>
                      <c:pt idx="996">
                        <c:v>7.2573255438769357E-2</c:v>
                      </c:pt>
                      <c:pt idx="997">
                        <c:v>7.1681789171501128E-2</c:v>
                      </c:pt>
                      <c:pt idx="998">
                        <c:v>7.1025083632472369E-2</c:v>
                      </c:pt>
                      <c:pt idx="999">
                        <c:v>7.0481029453624305E-2</c:v>
                      </c:pt>
                      <c:pt idx="1000">
                        <c:v>6.9820552779077977E-2</c:v>
                      </c:pt>
                      <c:pt idx="1001">
                        <c:v>6.9264038768479891E-2</c:v>
                      </c:pt>
                      <c:pt idx="1002">
                        <c:v>6.8546240834066574E-2</c:v>
                      </c:pt>
                      <c:pt idx="1003">
                        <c:v>6.7944111168248E-2</c:v>
                      </c:pt>
                      <c:pt idx="1004">
                        <c:v>6.7247899213537229E-2</c:v>
                      </c:pt>
                      <c:pt idx="1005">
                        <c:v>6.6458193267074986E-2</c:v>
                      </c:pt>
                      <c:pt idx="1006">
                        <c:v>6.5438282124078498E-2</c:v>
                      </c:pt>
                      <c:pt idx="1007">
                        <c:v>6.4858583172318407E-2</c:v>
                      </c:pt>
                      <c:pt idx="1008">
                        <c:v>6.4185088537965465E-2</c:v>
                      </c:pt>
                      <c:pt idx="1009">
                        <c:v>6.3514309121185136E-2</c:v>
                      </c:pt>
                      <c:pt idx="1010">
                        <c:v>6.2714375855199261E-2</c:v>
                      </c:pt>
                      <c:pt idx="1011">
                        <c:v>6.1895451150746919E-2</c:v>
                      </c:pt>
                      <c:pt idx="1012">
                        <c:v>6.1234808546237814E-2</c:v>
                      </c:pt>
                      <c:pt idx="1013">
                        <c:v>6.0609614615593825E-2</c:v>
                      </c:pt>
                      <c:pt idx="1014">
                        <c:v>5.9930523616132797E-2</c:v>
                      </c:pt>
                      <c:pt idx="1015">
                        <c:v>5.9437123329556668E-2</c:v>
                      </c:pt>
                      <c:pt idx="1016">
                        <c:v>5.8848690427937896E-2</c:v>
                      </c:pt>
                      <c:pt idx="1017">
                        <c:v>5.8166612689146961E-2</c:v>
                      </c:pt>
                      <c:pt idx="1018">
                        <c:v>5.7553712660290225E-2</c:v>
                      </c:pt>
                      <c:pt idx="1019">
                        <c:v>5.7047384921159891E-2</c:v>
                      </c:pt>
                      <c:pt idx="1020">
                        <c:v>5.6461893505244824E-2</c:v>
                      </c:pt>
                      <c:pt idx="1021">
                        <c:v>5.5767205089283144E-2</c:v>
                      </c:pt>
                      <c:pt idx="1022">
                        <c:v>5.5053479981228795E-2</c:v>
                      </c:pt>
                      <c:pt idx="1023">
                        <c:v>5.4483465305477811E-2</c:v>
                      </c:pt>
                      <c:pt idx="1024">
                        <c:v>5.4135480004458988E-2</c:v>
                      </c:pt>
                      <c:pt idx="1025">
                        <c:v>5.3545221873249726E-2</c:v>
                      </c:pt>
                      <c:pt idx="1026">
                        <c:v>5.2781446254606255E-2</c:v>
                      </c:pt>
                      <c:pt idx="1027">
                        <c:v>5.2291621004500778E-2</c:v>
                      </c:pt>
                      <c:pt idx="1028">
                        <c:v>5.1862088669050121E-2</c:v>
                      </c:pt>
                      <c:pt idx="1029">
                        <c:v>5.1406942781164172E-2</c:v>
                      </c:pt>
                      <c:pt idx="1030">
                        <c:v>5.0731215634584818E-2</c:v>
                      </c:pt>
                      <c:pt idx="1031">
                        <c:v>4.9996115730416908E-2</c:v>
                      </c:pt>
                      <c:pt idx="1032">
                        <c:v>4.9389717139192463E-2</c:v>
                      </c:pt>
                      <c:pt idx="1033">
                        <c:v>4.8945929911485414E-2</c:v>
                      </c:pt>
                      <c:pt idx="1034">
                        <c:v>4.8562842881069102E-2</c:v>
                      </c:pt>
                      <c:pt idx="1035">
                        <c:v>4.8144261923161451E-2</c:v>
                      </c:pt>
                      <c:pt idx="1036">
                        <c:v>4.7582257139249781E-2</c:v>
                      </c:pt>
                      <c:pt idx="1037">
                        <c:v>4.7227755316056608E-2</c:v>
                      </c:pt>
                      <c:pt idx="1038">
                        <c:v>4.6908023362335377E-2</c:v>
                      </c:pt>
                      <c:pt idx="1039">
                        <c:v>4.6628009007885142E-2</c:v>
                      </c:pt>
                      <c:pt idx="1040">
                        <c:v>4.6205340139076463E-2</c:v>
                      </c:pt>
                      <c:pt idx="1041">
                        <c:v>4.5629955366348465E-2</c:v>
                      </c:pt>
                      <c:pt idx="1042">
                        <c:v>4.5048144578698546E-2</c:v>
                      </c:pt>
                      <c:pt idx="1043">
                        <c:v>4.4584038472822857E-2</c:v>
                      </c:pt>
                      <c:pt idx="1044">
                        <c:v>4.415132329899539E-2</c:v>
                      </c:pt>
                      <c:pt idx="1045">
                        <c:v>4.3629051198896783E-2</c:v>
                      </c:pt>
                      <c:pt idx="1046">
                        <c:v>4.3175670202433049E-2</c:v>
                      </c:pt>
                      <c:pt idx="1047">
                        <c:v>4.2713600509736847E-2</c:v>
                      </c:pt>
                      <c:pt idx="1048">
                        <c:v>4.2222342228134695E-2</c:v>
                      </c:pt>
                      <c:pt idx="1049">
                        <c:v>4.1651573325280196E-2</c:v>
                      </c:pt>
                      <c:pt idx="1050">
                        <c:v>4.1204708850990819E-2</c:v>
                      </c:pt>
                      <c:pt idx="1051">
                        <c:v>4.0732879459575162E-2</c:v>
                      </c:pt>
                      <c:pt idx="1052">
                        <c:v>4.0379780498794524E-2</c:v>
                      </c:pt>
                      <c:pt idx="1053">
                        <c:v>3.9787682053452685E-2</c:v>
                      </c:pt>
                      <c:pt idx="1054">
                        <c:v>3.9387051700608647E-2</c:v>
                      </c:pt>
                      <c:pt idx="1055">
                        <c:v>3.8894375472051886E-2</c:v>
                      </c:pt>
                      <c:pt idx="1056">
                        <c:v>3.8626413666715792E-2</c:v>
                      </c:pt>
                      <c:pt idx="1057">
                        <c:v>3.8280736300633722E-2</c:v>
                      </c:pt>
                      <c:pt idx="1058">
                        <c:v>3.7801892597155384E-2</c:v>
                      </c:pt>
                      <c:pt idx="1059">
                        <c:v>3.733614227619405E-2</c:v>
                      </c:pt>
                      <c:pt idx="1060">
                        <c:v>3.6970327046448169E-2</c:v>
                      </c:pt>
                      <c:pt idx="1061">
                        <c:v>3.6528410301957838E-2</c:v>
                      </c:pt>
                      <c:pt idx="1062">
                        <c:v>3.6253675537232195E-2</c:v>
                      </c:pt>
                      <c:pt idx="1063">
                        <c:v>3.5925978945297865E-2</c:v>
                      </c:pt>
                      <c:pt idx="1064">
                        <c:v>3.5453923285751157E-2</c:v>
                      </c:pt>
                      <c:pt idx="1065">
                        <c:v>3.506347499880455E-2</c:v>
                      </c:pt>
                      <c:pt idx="1066">
                        <c:v>3.4733998430905931E-2</c:v>
                      </c:pt>
                      <c:pt idx="1067">
                        <c:v>3.4494184381072948E-2</c:v>
                      </c:pt>
                      <c:pt idx="1068">
                        <c:v>3.4263059027472419E-2</c:v>
                      </c:pt>
                      <c:pt idx="1069">
                        <c:v>3.3994161980527966E-2</c:v>
                      </c:pt>
                      <c:pt idx="1070">
                        <c:v>3.3698233434193613E-2</c:v>
                      </c:pt>
                      <c:pt idx="1071">
                        <c:v>3.3328903506145369E-2</c:v>
                      </c:pt>
                      <c:pt idx="1072">
                        <c:v>3.3095530555776381E-2</c:v>
                      </c:pt>
                      <c:pt idx="1073">
                        <c:v>3.272016681090003E-2</c:v>
                      </c:pt>
                      <c:pt idx="1074">
                        <c:v>3.23595557481684E-2</c:v>
                      </c:pt>
                      <c:pt idx="1075">
                        <c:v>3.1912042638569997E-2</c:v>
                      </c:pt>
                      <c:pt idx="1076">
                        <c:v>3.1431977087183975E-2</c:v>
                      </c:pt>
                      <c:pt idx="1077">
                        <c:v>3.1013019015724581E-2</c:v>
                      </c:pt>
                      <c:pt idx="1078">
                        <c:v>3.0596323625575721E-2</c:v>
                      </c:pt>
                      <c:pt idx="1079">
                        <c:v>3.0343355855057465E-2</c:v>
                      </c:pt>
                      <c:pt idx="1080">
                        <c:v>3.001576485491763E-2</c:v>
                      </c:pt>
                      <c:pt idx="1081">
                        <c:v>2.9672003225678478E-2</c:v>
                      </c:pt>
                      <c:pt idx="1082">
                        <c:v>2.9412896046537622E-2</c:v>
                      </c:pt>
                      <c:pt idx="1083">
                        <c:v>2.9202768375498903E-2</c:v>
                      </c:pt>
                      <c:pt idx="1084">
                        <c:v>2.8766885447836676E-2</c:v>
                      </c:pt>
                      <c:pt idx="1085">
                        <c:v>2.8673904330515594E-2</c:v>
                      </c:pt>
                      <c:pt idx="1086">
                        <c:v>2.8452387830213824E-2</c:v>
                      </c:pt>
                      <c:pt idx="1087">
                        <c:v>2.8136939886440549E-2</c:v>
                      </c:pt>
                      <c:pt idx="1088">
                        <c:v>2.7862431389845961E-2</c:v>
                      </c:pt>
                      <c:pt idx="1089">
                        <c:v>2.7596777519446614E-2</c:v>
                      </c:pt>
                      <c:pt idx="1090">
                        <c:v>2.7375592879070394E-2</c:v>
                      </c:pt>
                      <c:pt idx="1091">
                        <c:v>2.7041002651409962E-2</c:v>
                      </c:pt>
                      <c:pt idx="1092">
                        <c:v>2.6659921865088983E-2</c:v>
                      </c:pt>
                      <c:pt idx="1093">
                        <c:v>2.6207370518439119E-2</c:v>
                      </c:pt>
                      <c:pt idx="1094">
                        <c:v>2.5949439933579746E-2</c:v>
                      </c:pt>
                      <c:pt idx="1095">
                        <c:v>2.5712552284908385E-2</c:v>
                      </c:pt>
                      <c:pt idx="1096">
                        <c:v>2.5396968580256477E-2</c:v>
                      </c:pt>
                      <c:pt idx="1097">
                        <c:v>2.5037745295395309E-2</c:v>
                      </c:pt>
                      <c:pt idx="1098">
                        <c:v>2.4831931803388683E-2</c:v>
                      </c:pt>
                      <c:pt idx="1099">
                        <c:v>2.4536908329578541E-2</c:v>
                      </c:pt>
                      <c:pt idx="1100">
                        <c:v>2.415537500699546E-2</c:v>
                      </c:pt>
                      <c:pt idx="1101">
                        <c:v>2.3756901743667472E-2</c:v>
                      </c:pt>
                      <c:pt idx="1102">
                        <c:v>2.3317639878581504E-2</c:v>
                      </c:pt>
                      <c:pt idx="1103">
                        <c:v>2.311126825851828E-2</c:v>
                      </c:pt>
                      <c:pt idx="1104">
                        <c:v>2.2765455131557571E-2</c:v>
                      </c:pt>
                      <c:pt idx="1105">
                        <c:v>2.2673499763097269E-2</c:v>
                      </c:pt>
                      <c:pt idx="1106">
                        <c:v>2.2289009870268415E-2</c:v>
                      </c:pt>
                      <c:pt idx="1107">
                        <c:v>2.2137470560630583E-2</c:v>
                      </c:pt>
                      <c:pt idx="1108">
                        <c:v>2.2035846000703244E-2</c:v>
                      </c:pt>
                      <c:pt idx="1109">
                        <c:v>2.1935232105094609E-2</c:v>
                      </c:pt>
                      <c:pt idx="1110">
                        <c:v>2.1596553966533132E-2</c:v>
                      </c:pt>
                      <c:pt idx="1111">
                        <c:v>2.1277380140868503E-2</c:v>
                      </c:pt>
                      <c:pt idx="1112">
                        <c:v>2.0879434836512979E-2</c:v>
                      </c:pt>
                      <c:pt idx="1113">
                        <c:v>2.0956577184660291E-2</c:v>
                      </c:pt>
                      <c:pt idx="1114">
                        <c:v>2.0587458440201031E-2</c:v>
                      </c:pt>
                      <c:pt idx="1115">
                        <c:v>2.0371281867792135E-2</c:v>
                      </c:pt>
                      <c:pt idx="1116">
                        <c:v>2.020147517770722E-2</c:v>
                      </c:pt>
                      <c:pt idx="1117">
                        <c:v>2.0130170547341102E-2</c:v>
                      </c:pt>
                      <c:pt idx="1118">
                        <c:v>2.0021320491762105E-2</c:v>
                      </c:pt>
                      <c:pt idx="1119">
                        <c:v>1.9918986958357462E-2</c:v>
                      </c:pt>
                      <c:pt idx="1120">
                        <c:v>1.9556595919661537E-2</c:v>
                      </c:pt>
                      <c:pt idx="1121">
                        <c:v>1.9405599653538236E-2</c:v>
                      </c:pt>
                      <c:pt idx="1122">
                        <c:v>1.9115855769452687E-2</c:v>
                      </c:pt>
                      <c:pt idx="1123">
                        <c:v>1.873174299017559E-2</c:v>
                      </c:pt>
                      <c:pt idx="1124">
                        <c:v>1.8280850943153452E-2</c:v>
                      </c:pt>
                      <c:pt idx="1125">
                        <c:v>1.8031729730863109E-2</c:v>
                      </c:pt>
                      <c:pt idx="1126">
                        <c:v>1.7774100836845139E-2</c:v>
                      </c:pt>
                      <c:pt idx="1127">
                        <c:v>1.7634402892732465E-2</c:v>
                      </c:pt>
                      <c:pt idx="1128">
                        <c:v>1.7493950721516275E-2</c:v>
                      </c:pt>
                      <c:pt idx="1129">
                        <c:v>1.7307249344312665E-2</c:v>
                      </c:pt>
                      <c:pt idx="1130">
                        <c:v>1.7162422655896105E-2</c:v>
                      </c:pt>
                      <c:pt idx="1131">
                        <c:v>1.7071342190875874E-2</c:v>
                      </c:pt>
                      <c:pt idx="1132">
                        <c:v>1.6973051314746058E-2</c:v>
                      </c:pt>
                      <c:pt idx="1133">
                        <c:v>1.6781356954117199E-2</c:v>
                      </c:pt>
                      <c:pt idx="1134">
                        <c:v>1.639547928341788E-2</c:v>
                      </c:pt>
                      <c:pt idx="1135">
                        <c:v>1.62272263011662E-2</c:v>
                      </c:pt>
                      <c:pt idx="1136">
                        <c:v>1.5988754775577464E-2</c:v>
                      </c:pt>
                      <c:pt idx="1137">
                        <c:v>1.5891323718345653E-2</c:v>
                      </c:pt>
                      <c:pt idx="1138">
                        <c:v>1.5738788828931188E-2</c:v>
                      </c:pt>
                      <c:pt idx="1139">
                        <c:v>1.5540819298801096E-2</c:v>
                      </c:pt>
                      <c:pt idx="1140">
                        <c:v>1.542726286609618E-2</c:v>
                      </c:pt>
                      <c:pt idx="1141">
                        <c:v>1.5462259003699182E-2</c:v>
                      </c:pt>
                      <c:pt idx="1142">
                        <c:v>1.5384392597532501E-2</c:v>
                      </c:pt>
                      <c:pt idx="1143">
                        <c:v>1.5249084255162269E-2</c:v>
                      </c:pt>
                      <c:pt idx="1144">
                        <c:v>1.5094045331764139E-2</c:v>
                      </c:pt>
                      <c:pt idx="1145">
                        <c:v>1.4772690281316151E-2</c:v>
                      </c:pt>
                      <c:pt idx="1146">
                        <c:v>1.4441139588882873E-2</c:v>
                      </c:pt>
                      <c:pt idx="1147">
                        <c:v>1.4195514973444418E-2</c:v>
                      </c:pt>
                      <c:pt idx="1148">
                        <c:v>1.4037644681499699E-2</c:v>
                      </c:pt>
                      <c:pt idx="1149">
                        <c:v>1.3892487641611795E-2</c:v>
                      </c:pt>
                      <c:pt idx="1150">
                        <c:v>1.3761819304382375E-2</c:v>
                      </c:pt>
                      <c:pt idx="1151">
                        <c:v>1.3655520044867463E-2</c:v>
                      </c:pt>
                      <c:pt idx="1152">
                        <c:v>1.3597430981809098E-2</c:v>
                      </c:pt>
                      <c:pt idx="1153">
                        <c:v>1.3656014817847366E-2</c:v>
                      </c:pt>
                      <c:pt idx="1154">
                        <c:v>1.347376187210028E-2</c:v>
                      </c:pt>
                      <c:pt idx="1155">
                        <c:v>1.3218351914220846E-2</c:v>
                      </c:pt>
                      <c:pt idx="1156">
                        <c:v>1.281862663390103E-2</c:v>
                      </c:pt>
                      <c:pt idx="1157">
                        <c:v>1.2725841615626862E-2</c:v>
                      </c:pt>
                      <c:pt idx="1158">
                        <c:v>1.2517365701944836E-2</c:v>
                      </c:pt>
                      <c:pt idx="1159">
                        <c:v>1.2425039253749602E-2</c:v>
                      </c:pt>
                      <c:pt idx="1160">
                        <c:v>1.2193888256427561E-2</c:v>
                      </c:pt>
                      <c:pt idx="1161">
                        <c:v>1.2148661782392507E-2</c:v>
                      </c:pt>
                      <c:pt idx="1162">
                        <c:v>1.1971702002457875E-2</c:v>
                      </c:pt>
                      <c:pt idx="1163">
                        <c:v>1.2050262297559788E-2</c:v>
                      </c:pt>
                      <c:pt idx="1164">
                        <c:v>1.1953841904646689E-2</c:v>
                      </c:pt>
                      <c:pt idx="1165">
                        <c:v>1.1906948588712871E-2</c:v>
                      </c:pt>
                      <c:pt idx="1166">
                        <c:v>1.1828502936130691E-2</c:v>
                      </c:pt>
                      <c:pt idx="1167">
                        <c:v>1.1813616001561552E-2</c:v>
                      </c:pt>
                      <c:pt idx="1168">
                        <c:v>1.1744750541648195E-2</c:v>
                      </c:pt>
                      <c:pt idx="1169">
                        <c:v>1.16379187977982E-2</c:v>
                      </c:pt>
                      <c:pt idx="1170">
                        <c:v>1.1404898825713654E-2</c:v>
                      </c:pt>
                      <c:pt idx="1171">
                        <c:v>1.1239192114163436E-2</c:v>
                      </c:pt>
                      <c:pt idx="1172">
                        <c:v>1.1052935730950902E-2</c:v>
                      </c:pt>
                      <c:pt idx="1173">
                        <c:v>1.0812654060313731E-2</c:v>
                      </c:pt>
                      <c:pt idx="1174">
                        <c:v>1.0578436375588807E-2</c:v>
                      </c:pt>
                      <c:pt idx="1175">
                        <c:v>1.0322668914062309E-2</c:v>
                      </c:pt>
                      <c:pt idx="1176">
                        <c:v>1.0275142047361541E-2</c:v>
                      </c:pt>
                      <c:pt idx="1177">
                        <c:v>1.0379548196846637E-2</c:v>
                      </c:pt>
                      <c:pt idx="1178">
                        <c:v>1.0088313960004544E-2</c:v>
                      </c:pt>
                      <c:pt idx="1179">
                        <c:v>9.9159066948667149E-3</c:v>
                      </c:pt>
                      <c:pt idx="1180">
                        <c:v>9.8782360679546561E-3</c:v>
                      </c:pt>
                      <c:pt idx="1181">
                        <c:v>9.7999276847053167E-3</c:v>
                      </c:pt>
                      <c:pt idx="1182">
                        <c:v>1.0044499399107266E-2</c:v>
                      </c:pt>
                      <c:pt idx="1183">
                        <c:v>9.8790340402301734E-3</c:v>
                      </c:pt>
                      <c:pt idx="1184">
                        <c:v>9.6867921107241586E-3</c:v>
                      </c:pt>
                      <c:pt idx="1185">
                        <c:v>9.766426425221476E-3</c:v>
                      </c:pt>
                      <c:pt idx="1186">
                        <c:v>9.7202843194827571E-3</c:v>
                      </c:pt>
                      <c:pt idx="1187">
                        <c:v>9.7448117848890001E-3</c:v>
                      </c:pt>
                      <c:pt idx="1188">
                        <c:v>9.7380886044882847E-3</c:v>
                      </c:pt>
                      <c:pt idx="1189">
                        <c:v>9.493506330906884E-3</c:v>
                      </c:pt>
                      <c:pt idx="1190">
                        <c:v>9.4919827921577885E-3</c:v>
                      </c:pt>
                      <c:pt idx="1191">
                        <c:v>9.2830724436641383E-3</c:v>
                      </c:pt>
                      <c:pt idx="1192">
                        <c:v>9.1549232249604519E-3</c:v>
                      </c:pt>
                      <c:pt idx="1193">
                        <c:v>9.0577983839326692E-3</c:v>
                      </c:pt>
                      <c:pt idx="1194">
                        <c:v>8.8361913763784824E-3</c:v>
                      </c:pt>
                      <c:pt idx="1195">
                        <c:v>8.7709748671919215E-3</c:v>
                      </c:pt>
                      <c:pt idx="1196">
                        <c:v>8.5678298306775241E-3</c:v>
                      </c:pt>
                      <c:pt idx="1197">
                        <c:v>8.4369246661376018E-3</c:v>
                      </c:pt>
                      <c:pt idx="1198">
                        <c:v>8.291165753021093E-3</c:v>
                      </c:pt>
                      <c:pt idx="1199">
                        <c:v>8.278064828233074E-3</c:v>
                      </c:pt>
                      <c:pt idx="1200">
                        <c:v>8.299727739100175E-3</c:v>
                      </c:pt>
                      <c:pt idx="1201">
                        <c:v>8.2469424010337133E-3</c:v>
                      </c:pt>
                      <c:pt idx="1202">
                        <c:v>8.0573297072105473E-3</c:v>
                      </c:pt>
                      <c:pt idx="1203">
                        <c:v>7.8746136660219034E-3</c:v>
                      </c:pt>
                      <c:pt idx="1204">
                        <c:v>7.7249071282456082E-3</c:v>
                      </c:pt>
                      <c:pt idx="1205">
                        <c:v>7.7516776650576992E-3</c:v>
                      </c:pt>
                      <c:pt idx="1206">
                        <c:v>7.6576511889711492E-3</c:v>
                      </c:pt>
                      <c:pt idx="1207">
                        <c:v>7.3782779275589003E-3</c:v>
                      </c:pt>
                      <c:pt idx="1208">
                        <c:v>7.2418397529876071E-3</c:v>
                      </c:pt>
                      <c:pt idx="1209">
                        <c:v>7.1677987866899428E-3</c:v>
                      </c:pt>
                      <c:pt idx="1210">
                        <c:v>7.2156937162172249E-3</c:v>
                      </c:pt>
                      <c:pt idx="1211">
                        <c:v>7.2979934692983563E-3</c:v>
                      </c:pt>
                      <c:pt idx="1212">
                        <c:v>7.2812858305013372E-3</c:v>
                      </c:pt>
                      <c:pt idx="1213">
                        <c:v>7.0644289452450734E-3</c:v>
                      </c:pt>
                      <c:pt idx="1214">
                        <c:v>6.9121067478737962E-3</c:v>
                      </c:pt>
                      <c:pt idx="1215">
                        <c:v>6.9700826768666329E-3</c:v>
                      </c:pt>
                      <c:pt idx="1216">
                        <c:v>6.9752943861519081E-3</c:v>
                      </c:pt>
                      <c:pt idx="1217">
                        <c:v>6.8808017977153857E-3</c:v>
                      </c:pt>
                      <c:pt idx="1218">
                        <c:v>6.6552547077724459E-3</c:v>
                      </c:pt>
                      <c:pt idx="1219">
                        <c:v>6.6190231461738889E-3</c:v>
                      </c:pt>
                      <c:pt idx="1220">
                        <c:v>6.7674972768630428E-3</c:v>
                      </c:pt>
                      <c:pt idx="1221">
                        <c:v>6.9294313444414899E-3</c:v>
                      </c:pt>
                      <c:pt idx="1222">
                        <c:v>6.8585686911580299E-3</c:v>
                      </c:pt>
                      <c:pt idx="1223">
                        <c:v>6.7909522313280898E-3</c:v>
                      </c:pt>
                      <c:pt idx="1224">
                        <c:v>6.6822771564371101E-3</c:v>
                      </c:pt>
                      <c:pt idx="1225">
                        <c:v>6.6760804265546475E-3</c:v>
                      </c:pt>
                      <c:pt idx="1226">
                        <c:v>6.4205754360601719E-3</c:v>
                      </c:pt>
                      <c:pt idx="1227">
                        <c:v>6.0455043312999876E-3</c:v>
                      </c:pt>
                      <c:pt idx="1228">
                        <c:v>5.9530375968635018E-3</c:v>
                      </c:pt>
                      <c:pt idx="1229">
                        <c:v>5.8606221498700541E-3</c:v>
                      </c:pt>
                      <c:pt idx="1230">
                        <c:v>5.9284226411132519E-3</c:v>
                      </c:pt>
                      <c:pt idx="1231">
                        <c:v>5.8303972529238747E-3</c:v>
                      </c:pt>
                      <c:pt idx="1232">
                        <c:v>5.7745105330077691E-3</c:v>
                      </c:pt>
                      <c:pt idx="1233">
                        <c:v>5.7938323229455649E-3</c:v>
                      </c:pt>
                      <c:pt idx="1234">
                        <c:v>5.8732750637585877E-3</c:v>
                      </c:pt>
                      <c:pt idx="1235">
                        <c:v>5.7589840138548504E-3</c:v>
                      </c:pt>
                      <c:pt idx="1236">
                        <c:v>5.7102579260594971E-3</c:v>
                      </c:pt>
                      <c:pt idx="1237">
                        <c:v>5.5820453522791164E-3</c:v>
                      </c:pt>
                      <c:pt idx="1238">
                        <c:v>5.7625892194096426E-3</c:v>
                      </c:pt>
                      <c:pt idx="1239">
                        <c:v>5.7910054797615977E-3</c:v>
                      </c:pt>
                      <c:pt idx="1240">
                        <c:v>5.6598152173765476E-3</c:v>
                      </c:pt>
                      <c:pt idx="1241">
                        <c:v>5.6627536861718342E-3</c:v>
                      </c:pt>
                      <c:pt idx="1242">
                        <c:v>5.7396758000049179E-3</c:v>
                      </c:pt>
                      <c:pt idx="1243">
                        <c:v>5.7191653481519856E-3</c:v>
                      </c:pt>
                      <c:pt idx="1244">
                        <c:v>5.6896479162289008E-3</c:v>
                      </c:pt>
                      <c:pt idx="1245">
                        <c:v>5.5540499506509201E-3</c:v>
                      </c:pt>
                      <c:pt idx="1246">
                        <c:v>5.3133519466526122E-3</c:v>
                      </c:pt>
                      <c:pt idx="1247">
                        <c:v>5.5341293043929349E-3</c:v>
                      </c:pt>
                      <c:pt idx="1248">
                        <c:v>5.3372971487349423E-3</c:v>
                      </c:pt>
                      <c:pt idx="1249">
                        <c:v>5.2213784767418236E-3</c:v>
                      </c:pt>
                      <c:pt idx="1250">
                        <c:v>5.0222821313190844E-3</c:v>
                      </c:pt>
                      <c:pt idx="1251">
                        <c:v>4.9195428237327511E-3</c:v>
                      </c:pt>
                      <c:pt idx="1252">
                        <c:v>4.892582221690576E-3</c:v>
                      </c:pt>
                      <c:pt idx="1253">
                        <c:v>4.7989750958735786E-3</c:v>
                      </c:pt>
                      <c:pt idx="1254">
                        <c:v>4.55939787335109E-3</c:v>
                      </c:pt>
                      <c:pt idx="1255">
                        <c:v>4.6364255789786649E-3</c:v>
                      </c:pt>
                      <c:pt idx="1256">
                        <c:v>4.4691048214269289E-3</c:v>
                      </c:pt>
                      <c:pt idx="1257">
                        <c:v>4.5718501628300894E-3</c:v>
                      </c:pt>
                      <c:pt idx="1258">
                        <c:v>4.5205129408023735E-3</c:v>
                      </c:pt>
                      <c:pt idx="1259">
                        <c:v>4.4850220302194667E-3</c:v>
                      </c:pt>
                      <c:pt idx="1260">
                        <c:v>4.7823805911420851E-3</c:v>
                      </c:pt>
                      <c:pt idx="1261">
                        <c:v>4.7298682832870968E-3</c:v>
                      </c:pt>
                      <c:pt idx="1262">
                        <c:v>4.8250291169373311E-3</c:v>
                      </c:pt>
                      <c:pt idx="1263">
                        <c:v>4.8896392275326684E-3</c:v>
                      </c:pt>
                      <c:pt idx="1264">
                        <c:v>4.9145136374065266E-3</c:v>
                      </c:pt>
                      <c:pt idx="1265">
                        <c:v>4.8865861162176475E-3</c:v>
                      </c:pt>
                      <c:pt idx="1266">
                        <c:v>4.9113157144876317E-3</c:v>
                      </c:pt>
                      <c:pt idx="1267">
                        <c:v>4.7312243836192128E-3</c:v>
                      </c:pt>
                      <c:pt idx="1268">
                        <c:v>4.8078402812482702E-3</c:v>
                      </c:pt>
                      <c:pt idx="1269">
                        <c:v>4.7100803809993295E-3</c:v>
                      </c:pt>
                      <c:pt idx="1270">
                        <c:v>4.731723681961739E-3</c:v>
                      </c:pt>
                      <c:pt idx="1271">
                        <c:v>4.5163103873815998E-3</c:v>
                      </c:pt>
                      <c:pt idx="1272">
                        <c:v>4.4768311238753151E-3</c:v>
                      </c:pt>
                      <c:pt idx="1273">
                        <c:v>4.4661542849979861E-3</c:v>
                      </c:pt>
                      <c:pt idx="1274">
                        <c:v>4.3301927819561119E-3</c:v>
                      </c:pt>
                      <c:pt idx="1275">
                        <c:v>4.2680942476154733E-3</c:v>
                      </c:pt>
                      <c:pt idx="1276">
                        <c:v>4.4043830852202714E-3</c:v>
                      </c:pt>
                      <c:pt idx="1277">
                        <c:v>4.4430206312790349E-3</c:v>
                      </c:pt>
                      <c:pt idx="1278">
                        <c:v>4.5396869022278812E-3</c:v>
                      </c:pt>
                      <c:pt idx="1279">
                        <c:v>4.6464945108105633E-3</c:v>
                      </c:pt>
                      <c:pt idx="1280">
                        <c:v>4.5695241264428555E-3</c:v>
                      </c:pt>
                      <c:pt idx="1281">
                        <c:v>4.7390653285873342E-3</c:v>
                      </c:pt>
                      <c:pt idx="1282">
                        <c:v>4.7610223880248043E-3</c:v>
                      </c:pt>
                      <c:pt idx="1283">
                        <c:v>4.7083169980313162E-3</c:v>
                      </c:pt>
                      <c:pt idx="1284">
                        <c:v>4.515687395794098E-3</c:v>
                      </c:pt>
                      <c:pt idx="1285">
                        <c:v>4.5153781626816577E-3</c:v>
                      </c:pt>
                      <c:pt idx="1286">
                        <c:v>4.3916426809877292E-3</c:v>
                      </c:pt>
                      <c:pt idx="1287">
                        <c:v>4.5276977081904392E-3</c:v>
                      </c:pt>
                      <c:pt idx="1288">
                        <c:v>4.6228434572986032E-3</c:v>
                      </c:pt>
                      <c:pt idx="1289">
                        <c:v>4.7917767523976505E-3</c:v>
                      </c:pt>
                      <c:pt idx="1290">
                        <c:v>4.6982405239283827E-3</c:v>
                      </c:pt>
                      <c:pt idx="1291">
                        <c:v>4.913468278641058E-3</c:v>
                      </c:pt>
                      <c:pt idx="1292">
                        <c:v>5.0462288418556224E-3</c:v>
                      </c:pt>
                      <c:pt idx="1293">
                        <c:v>4.8324974737163169E-3</c:v>
                      </c:pt>
                      <c:pt idx="1294">
                        <c:v>4.5597342586392569E-3</c:v>
                      </c:pt>
                      <c:pt idx="1295">
                        <c:v>4.2237864221924991E-3</c:v>
                      </c:pt>
                      <c:pt idx="1296">
                        <c:v>3.9715894717740315E-3</c:v>
                      </c:pt>
                      <c:pt idx="1297">
                        <c:v>4.0386055668295753E-3</c:v>
                      </c:pt>
                      <c:pt idx="1298">
                        <c:v>3.8347274215705632E-3</c:v>
                      </c:pt>
                      <c:pt idx="1299">
                        <c:v>3.3956194188137123E-3</c:v>
                      </c:pt>
                      <c:pt idx="1300">
                        <c:v>3.5079751219698361E-3</c:v>
                      </c:pt>
                      <c:pt idx="1301">
                        <c:v>3.5956570396616355E-3</c:v>
                      </c:pt>
                      <c:pt idx="1302">
                        <c:v>3.8937351332410061E-3</c:v>
                      </c:pt>
                      <c:pt idx="1303">
                        <c:v>3.9785932246572528E-3</c:v>
                      </c:pt>
                      <c:pt idx="1304">
                        <c:v>3.825830558657524E-3</c:v>
                      </c:pt>
                      <c:pt idx="1305">
                        <c:v>3.8018989326630568E-3</c:v>
                      </c:pt>
                      <c:pt idx="1306">
                        <c:v>3.9149228810328928E-3</c:v>
                      </c:pt>
                      <c:pt idx="1307">
                        <c:v>3.8957911563251824E-3</c:v>
                      </c:pt>
                      <c:pt idx="1308">
                        <c:v>3.7999997888164111E-3</c:v>
                      </c:pt>
                      <c:pt idx="1309">
                        <c:v>3.5749112689524073E-3</c:v>
                      </c:pt>
                      <c:pt idx="1310">
                        <c:v>3.5860119834619114E-3</c:v>
                      </c:pt>
                      <c:pt idx="1311">
                        <c:v>3.5334302867133997E-3</c:v>
                      </c:pt>
                      <c:pt idx="1312">
                        <c:v>3.5487591983651978E-3</c:v>
                      </c:pt>
                      <c:pt idx="1313">
                        <c:v>3.6747935642706332E-3</c:v>
                      </c:pt>
                      <c:pt idx="1314">
                        <c:v>3.6619234329762873E-3</c:v>
                      </c:pt>
                      <c:pt idx="1315">
                        <c:v>3.7076808828922134E-3</c:v>
                      </c:pt>
                      <c:pt idx="1316">
                        <c:v>3.7014132556620208E-3</c:v>
                      </c:pt>
                      <c:pt idx="1317">
                        <c:v>3.5108638117762911E-3</c:v>
                      </c:pt>
                      <c:pt idx="1318">
                        <c:v>3.471224652124062E-3</c:v>
                      </c:pt>
                      <c:pt idx="1319">
                        <c:v>3.6829301662633313E-3</c:v>
                      </c:pt>
                      <c:pt idx="1320">
                        <c:v>3.5938393523421695E-3</c:v>
                      </c:pt>
                      <c:pt idx="1321">
                        <c:v>3.6399256452752274E-3</c:v>
                      </c:pt>
                      <c:pt idx="1322">
                        <c:v>3.4759114193452915E-3</c:v>
                      </c:pt>
                      <c:pt idx="1323">
                        <c:v>3.4936644169077809E-3</c:v>
                      </c:pt>
                      <c:pt idx="1324">
                        <c:v>3.3711673761178214E-3</c:v>
                      </c:pt>
                      <c:pt idx="1325">
                        <c:v>3.3698384279614315E-3</c:v>
                      </c:pt>
                      <c:pt idx="1326">
                        <c:v>2.9347926923841013E-3</c:v>
                      </c:pt>
                      <c:pt idx="1327">
                        <c:v>2.8952787344310557E-3</c:v>
                      </c:pt>
                      <c:pt idx="1328">
                        <c:v>2.849854652894882E-3</c:v>
                      </c:pt>
                      <c:pt idx="1329">
                        <c:v>3.0066464000815776E-3</c:v>
                      </c:pt>
                      <c:pt idx="1330">
                        <c:v>2.7814613391483238E-3</c:v>
                      </c:pt>
                      <c:pt idx="1331">
                        <c:v>2.812992557437788E-3</c:v>
                      </c:pt>
                      <c:pt idx="1332">
                        <c:v>2.9789662653826503E-3</c:v>
                      </c:pt>
                      <c:pt idx="1333">
                        <c:v>3.111913876918886E-3</c:v>
                      </c:pt>
                      <c:pt idx="1334">
                        <c:v>3.0775603408080762E-3</c:v>
                      </c:pt>
                      <c:pt idx="1335">
                        <c:v>3.1783899453683138E-3</c:v>
                      </c:pt>
                      <c:pt idx="1336">
                        <c:v>3.0193928381309471E-3</c:v>
                      </c:pt>
                      <c:pt idx="1337">
                        <c:v>3.276777362567377E-3</c:v>
                      </c:pt>
                      <c:pt idx="1338">
                        <c:v>3.4692712039259633E-3</c:v>
                      </c:pt>
                      <c:pt idx="1339">
                        <c:v>3.4314648161352713E-3</c:v>
                      </c:pt>
                      <c:pt idx="1340">
                        <c:v>3.5102242271925115E-3</c:v>
                      </c:pt>
                      <c:pt idx="1341">
                        <c:v>3.5171359643691048E-3</c:v>
                      </c:pt>
                      <c:pt idx="1342">
                        <c:v>3.5469264265036615E-3</c:v>
                      </c:pt>
                      <c:pt idx="1343">
                        <c:v>3.5983963925015948E-3</c:v>
                      </c:pt>
                      <c:pt idx="1344">
                        <c:v>3.6081123460490493E-3</c:v>
                      </c:pt>
                      <c:pt idx="1345">
                        <c:v>3.3828654384933077E-3</c:v>
                      </c:pt>
                      <c:pt idx="1346">
                        <c:v>3.1253014080062412E-3</c:v>
                      </c:pt>
                      <c:pt idx="1347">
                        <c:v>3.0615707262136005E-3</c:v>
                      </c:pt>
                      <c:pt idx="1348">
                        <c:v>3.359763462312705E-3</c:v>
                      </c:pt>
                      <c:pt idx="1349">
                        <c:v>3.0773687671237838E-3</c:v>
                      </c:pt>
                      <c:pt idx="1350">
                        <c:v>3.1576170224833591E-3</c:v>
                      </c:pt>
                      <c:pt idx="1351">
                        <c:v>3.0015312318655524E-3</c:v>
                      </c:pt>
                      <c:pt idx="1352">
                        <c:v>3.0311693401251986E-3</c:v>
                      </c:pt>
                      <c:pt idx="1353">
                        <c:v>3.131265835940822E-3</c:v>
                      </c:pt>
                      <c:pt idx="1354">
                        <c:v>3.0519226531054624E-3</c:v>
                      </c:pt>
                      <c:pt idx="1355">
                        <c:v>2.6209271170739971E-3</c:v>
                      </c:pt>
                      <c:pt idx="1356">
                        <c:v>2.5495606400853907E-3</c:v>
                      </c:pt>
                      <c:pt idx="1357">
                        <c:v>2.3728452297322963E-3</c:v>
                      </c:pt>
                      <c:pt idx="1358">
                        <c:v>2.398206870315024E-3</c:v>
                      </c:pt>
                      <c:pt idx="1359">
                        <c:v>2.5035814474010315E-3</c:v>
                      </c:pt>
                      <c:pt idx="1360">
                        <c:v>2.6934671714356696E-3</c:v>
                      </c:pt>
                      <c:pt idx="1361">
                        <c:v>2.6667494305208255E-3</c:v>
                      </c:pt>
                      <c:pt idx="1362">
                        <c:v>2.6928019431303714E-3</c:v>
                      </c:pt>
                      <c:pt idx="1363">
                        <c:v>2.8869037966736473E-3</c:v>
                      </c:pt>
                      <c:pt idx="1364">
                        <c:v>3.0363131689711571E-3</c:v>
                      </c:pt>
                      <c:pt idx="1365">
                        <c:v>3.1349359050265166E-3</c:v>
                      </c:pt>
                      <c:pt idx="1366">
                        <c:v>2.9883096307409692E-3</c:v>
                      </c:pt>
                      <c:pt idx="1367">
                        <c:v>2.8230539469986512E-3</c:v>
                      </c:pt>
                      <c:pt idx="1368">
                        <c:v>2.9668669541880952E-3</c:v>
                      </c:pt>
                      <c:pt idx="1369">
                        <c:v>2.9957734621573339E-3</c:v>
                      </c:pt>
                      <c:pt idx="1370">
                        <c:v>2.9677539252618264E-3</c:v>
                      </c:pt>
                      <c:pt idx="1371">
                        <c:v>2.8958881499306943E-3</c:v>
                      </c:pt>
                      <c:pt idx="1372">
                        <c:v>2.7378111997596131E-3</c:v>
                      </c:pt>
                      <c:pt idx="1373">
                        <c:v>2.8495243014235437E-3</c:v>
                      </c:pt>
                      <c:pt idx="1374">
                        <c:v>2.9009309123447821E-3</c:v>
                      </c:pt>
                      <c:pt idx="1375">
                        <c:v>2.8345016059757719E-3</c:v>
                      </c:pt>
                      <c:pt idx="1376">
                        <c:v>2.7872296680359911E-3</c:v>
                      </c:pt>
                      <c:pt idx="1377">
                        <c:v>2.6379138198993168E-3</c:v>
                      </c:pt>
                      <c:pt idx="1378">
                        <c:v>2.7084732738871641E-3</c:v>
                      </c:pt>
                      <c:pt idx="1379">
                        <c:v>2.7850227995311122E-3</c:v>
                      </c:pt>
                      <c:pt idx="1380">
                        <c:v>2.7400467288944252E-3</c:v>
                      </c:pt>
                      <c:pt idx="1381">
                        <c:v>2.6697029838581823E-3</c:v>
                      </c:pt>
                      <c:pt idx="1382">
                        <c:v>2.6842037541503229E-3</c:v>
                      </c:pt>
                      <c:pt idx="1383">
                        <c:v>2.8666060368639059E-3</c:v>
                      </c:pt>
                      <c:pt idx="1384">
                        <c:v>3.0282610404140527E-3</c:v>
                      </c:pt>
                      <c:pt idx="1385">
                        <c:v>2.9206358496511623E-3</c:v>
                      </c:pt>
                      <c:pt idx="1386">
                        <c:v>2.756455693758454E-3</c:v>
                      </c:pt>
                      <c:pt idx="1387">
                        <c:v>2.7030126696577302E-3</c:v>
                      </c:pt>
                      <c:pt idx="1388">
                        <c:v>2.6091053614535342E-3</c:v>
                      </c:pt>
                      <c:pt idx="1389">
                        <c:v>2.5447064344471812E-3</c:v>
                      </c:pt>
                      <c:pt idx="1390">
                        <c:v>2.6191969200985384E-3</c:v>
                      </c:pt>
                      <c:pt idx="1391">
                        <c:v>2.5253408993373811E-3</c:v>
                      </c:pt>
                      <c:pt idx="1392">
                        <c:v>2.4478893180776319E-3</c:v>
                      </c:pt>
                      <c:pt idx="1393">
                        <c:v>2.4354445708696677E-3</c:v>
                      </c:pt>
                      <c:pt idx="1394">
                        <c:v>2.5525790569536494E-3</c:v>
                      </c:pt>
                      <c:pt idx="1395">
                        <c:v>2.4081702103524311E-3</c:v>
                      </c:pt>
                      <c:pt idx="1396">
                        <c:v>2.3314668223793663E-3</c:v>
                      </c:pt>
                      <c:pt idx="1397">
                        <c:v>2.190501776732788E-3</c:v>
                      </c:pt>
                      <c:pt idx="1398">
                        <c:v>1.9905350532325944E-3</c:v>
                      </c:pt>
                      <c:pt idx="1399">
                        <c:v>1.9845042533129047E-3</c:v>
                      </c:pt>
                      <c:pt idx="1400">
                        <c:v>2.0757370722080436E-3</c:v>
                      </c:pt>
                      <c:pt idx="1401">
                        <c:v>1.901733862519182E-3</c:v>
                      </c:pt>
                      <c:pt idx="1402">
                        <c:v>2.100430467577059E-3</c:v>
                      </c:pt>
                      <c:pt idx="1403">
                        <c:v>2.1252053194732541E-3</c:v>
                      </c:pt>
                      <c:pt idx="1404">
                        <c:v>2.0763676060665801E-3</c:v>
                      </c:pt>
                      <c:pt idx="1405">
                        <c:v>2.1660738693042086E-3</c:v>
                      </c:pt>
                      <c:pt idx="1406">
                        <c:v>2.0989612331794158E-3</c:v>
                      </c:pt>
                      <c:pt idx="1407">
                        <c:v>2.1386064266484726E-3</c:v>
                      </c:pt>
                      <c:pt idx="1408">
                        <c:v>2.2757113379792719E-3</c:v>
                      </c:pt>
                      <c:pt idx="1409">
                        <c:v>2.1748998348695178E-3</c:v>
                      </c:pt>
                      <c:pt idx="1410">
                        <c:v>2.1433776673052962E-3</c:v>
                      </c:pt>
                      <c:pt idx="1411">
                        <c:v>2.0565932798666765E-3</c:v>
                      </c:pt>
                      <c:pt idx="1412">
                        <c:v>2.0977016739165489E-3</c:v>
                      </c:pt>
                      <c:pt idx="1413">
                        <c:v>2.0764988415825918E-3</c:v>
                      </c:pt>
                      <c:pt idx="1414">
                        <c:v>1.9388780389129898E-3</c:v>
                      </c:pt>
                      <c:pt idx="1415">
                        <c:v>1.8032182267125217E-3</c:v>
                      </c:pt>
                      <c:pt idx="1416">
                        <c:v>1.8266761980859829E-3</c:v>
                      </c:pt>
                      <c:pt idx="1417">
                        <c:v>1.9513378706630244E-3</c:v>
                      </c:pt>
                      <c:pt idx="1418">
                        <c:v>2.0800904710495207E-3</c:v>
                      </c:pt>
                      <c:pt idx="1419">
                        <c:v>2.1212788131723653E-3</c:v>
                      </c:pt>
                      <c:pt idx="1420">
                        <c:v>2.2946922172662797E-3</c:v>
                      </c:pt>
                      <c:pt idx="1421">
                        <c:v>2.2797177923531329E-3</c:v>
                      </c:pt>
                      <c:pt idx="1422">
                        <c:v>2.3564634170439936E-3</c:v>
                      </c:pt>
                      <c:pt idx="1423">
                        <c:v>2.3619360889070842E-3</c:v>
                      </c:pt>
                      <c:pt idx="1424">
                        <c:v>2.3524283020401994E-3</c:v>
                      </c:pt>
                      <c:pt idx="1425">
                        <c:v>2.2284740944862533E-3</c:v>
                      </c:pt>
                      <c:pt idx="1426">
                        <c:v>2.2566248668977719E-3</c:v>
                      </c:pt>
                      <c:pt idx="1427">
                        <c:v>2.28414208854234E-3</c:v>
                      </c:pt>
                      <c:pt idx="1428">
                        <c:v>2.2917054779363687E-3</c:v>
                      </c:pt>
                      <c:pt idx="1429">
                        <c:v>2.2300172431400406E-3</c:v>
                      </c:pt>
                      <c:pt idx="1430">
                        <c:v>2.238171946583223E-3</c:v>
                      </c:pt>
                      <c:pt idx="1431">
                        <c:v>2.2477280039847327E-3</c:v>
                      </c:pt>
                      <c:pt idx="1432">
                        <c:v>2.3190447019845076E-3</c:v>
                      </c:pt>
                      <c:pt idx="1433">
                        <c:v>2.3449086578181746E-3</c:v>
                      </c:pt>
                      <c:pt idx="1434">
                        <c:v>2.2503089691329544E-3</c:v>
                      </c:pt>
                      <c:pt idx="1435">
                        <c:v>2.4380979418198263E-3</c:v>
                      </c:pt>
                      <c:pt idx="1436">
                        <c:v>2.4311696116469561E-3</c:v>
                      </c:pt>
                      <c:pt idx="1437">
                        <c:v>2.335940897557405E-3</c:v>
                      </c:pt>
                      <c:pt idx="1438">
                        <c:v>2.3497311859180369E-3</c:v>
                      </c:pt>
                      <c:pt idx="1439">
                        <c:v>2.2345727748452589E-3</c:v>
                      </c:pt>
                      <c:pt idx="1440">
                        <c:v>2.1832928740774106E-3</c:v>
                      </c:pt>
                      <c:pt idx="1441">
                        <c:v>2.112620286024036E-3</c:v>
                      </c:pt>
                      <c:pt idx="1442">
                        <c:v>1.9234133663825594E-3</c:v>
                      </c:pt>
                      <c:pt idx="1443">
                        <c:v>1.7715105192808354E-3</c:v>
                      </c:pt>
                      <c:pt idx="1444">
                        <c:v>1.7955070088062049E-3</c:v>
                      </c:pt>
                      <c:pt idx="1445">
                        <c:v>1.7673124912226822E-3</c:v>
                      </c:pt>
                      <c:pt idx="1446">
                        <c:v>1.8679444882817998E-3</c:v>
                      </c:pt>
                      <c:pt idx="1447">
                        <c:v>1.7753917719555133E-3</c:v>
                      </c:pt>
                      <c:pt idx="1448">
                        <c:v>1.8207630575944409E-3</c:v>
                      </c:pt>
                      <c:pt idx="1449">
                        <c:v>1.8961797341289124E-3</c:v>
                      </c:pt>
                      <c:pt idx="1450">
                        <c:v>2.0954314503349746E-3</c:v>
                      </c:pt>
                      <c:pt idx="1451">
                        <c:v>2.0686714727023337E-3</c:v>
                      </c:pt>
                      <c:pt idx="1452">
                        <c:v>1.9125570214545934E-3</c:v>
                      </c:pt>
                      <c:pt idx="1453">
                        <c:v>1.7762772345750375E-3</c:v>
                      </c:pt>
                      <c:pt idx="1454">
                        <c:v>1.8783362293140018E-3</c:v>
                      </c:pt>
                      <c:pt idx="1455">
                        <c:v>1.9138708850689129E-3</c:v>
                      </c:pt>
                      <c:pt idx="1456">
                        <c:v>1.9261542276767256E-3</c:v>
                      </c:pt>
                      <c:pt idx="1457">
                        <c:v>1.8906135381049863E-3</c:v>
                      </c:pt>
                      <c:pt idx="1458">
                        <c:v>1.9558134542952705E-3</c:v>
                      </c:pt>
                      <c:pt idx="1459">
                        <c:v>1.9462619222563819E-3</c:v>
                      </c:pt>
                      <c:pt idx="1460">
                        <c:v>1.8607144672675242E-3</c:v>
                      </c:pt>
                      <c:pt idx="1461">
                        <c:v>1.9205216596676906E-3</c:v>
                      </c:pt>
                      <c:pt idx="1462">
                        <c:v>1.8492290969352283E-3</c:v>
                      </c:pt>
                      <c:pt idx="1463">
                        <c:v>1.725279414743903E-3</c:v>
                      </c:pt>
                      <c:pt idx="1464">
                        <c:v>1.7752756209815724E-3</c:v>
                      </c:pt>
                      <c:pt idx="1465">
                        <c:v>1.6525809726904925E-3</c:v>
                      </c:pt>
                      <c:pt idx="1466">
                        <c:v>1.689530558491594E-3</c:v>
                      </c:pt>
                      <c:pt idx="1467">
                        <c:v>1.9847878427038256E-3</c:v>
                      </c:pt>
                      <c:pt idx="1468">
                        <c:v>1.8031428040021704E-3</c:v>
                      </c:pt>
                      <c:pt idx="1469">
                        <c:v>1.8908352808734191E-3</c:v>
                      </c:pt>
                      <c:pt idx="1470">
                        <c:v>1.9598530946616862E-3</c:v>
                      </c:pt>
                      <c:pt idx="1471">
                        <c:v>1.983283913859421E-3</c:v>
                      </c:pt>
                      <c:pt idx="1472">
                        <c:v>1.886760946060242E-3</c:v>
                      </c:pt>
                      <c:pt idx="1473">
                        <c:v>1.8148348325608289E-3</c:v>
                      </c:pt>
                      <c:pt idx="1474">
                        <c:v>1.7498144224211806E-3</c:v>
                      </c:pt>
                      <c:pt idx="1475">
                        <c:v>1.7574366415292828E-3</c:v>
                      </c:pt>
                      <c:pt idx="1476">
                        <c:v>1.559503314300161E-3</c:v>
                      </c:pt>
                      <c:pt idx="1477">
                        <c:v>1.3494478982179574E-3</c:v>
                      </c:pt>
                      <c:pt idx="1478">
                        <c:v>1.1979206562137831E-3</c:v>
                      </c:pt>
                      <c:pt idx="1479">
                        <c:v>1.4738787773013243E-3</c:v>
                      </c:pt>
                      <c:pt idx="1480">
                        <c:v>1.6013236987357494E-3</c:v>
                      </c:pt>
                      <c:pt idx="1481">
                        <c:v>1.5361539516296056E-3</c:v>
                      </c:pt>
                      <c:pt idx="1482">
                        <c:v>1.3279488054777403E-3</c:v>
                      </c:pt>
                      <c:pt idx="1483">
                        <c:v>1.4238554188879284E-3</c:v>
                      </c:pt>
                      <c:pt idx="1484">
                        <c:v>1.6779290371853573E-3</c:v>
                      </c:pt>
                      <c:pt idx="1485">
                        <c:v>1.8670635510248967E-3</c:v>
                      </c:pt>
                      <c:pt idx="1486">
                        <c:v>1.9021351113382508E-3</c:v>
                      </c:pt>
                      <c:pt idx="1487">
                        <c:v>2.0132222045062659E-3</c:v>
                      </c:pt>
                      <c:pt idx="1488">
                        <c:v>1.9330870832122173E-3</c:v>
                      </c:pt>
                      <c:pt idx="1489">
                        <c:v>2.1741456077660048E-3</c:v>
                      </c:pt>
                      <c:pt idx="1490">
                        <c:v>2.2008211119630525E-3</c:v>
                      </c:pt>
                      <c:pt idx="1491">
                        <c:v>2.1193283818826806E-3</c:v>
                      </c:pt>
                      <c:pt idx="1492">
                        <c:v>1.8746782278619637E-3</c:v>
                      </c:pt>
                      <c:pt idx="1493">
                        <c:v>1.8205684670017346E-3</c:v>
                      </c:pt>
                      <c:pt idx="1494">
                        <c:v>1.5813532734889324E-3</c:v>
                      </c:pt>
                      <c:pt idx="1495">
                        <c:v>1.7061461815819853E-3</c:v>
                      </c:pt>
                      <c:pt idx="1496">
                        <c:v>1.6410820262703334E-3</c:v>
                      </c:pt>
                      <c:pt idx="1497">
                        <c:v>1.7282012905429124E-3</c:v>
                      </c:pt>
                      <c:pt idx="1498">
                        <c:v>1.8337010693281028E-3</c:v>
                      </c:pt>
                      <c:pt idx="1499">
                        <c:v>1.9288709537035795E-3</c:v>
                      </c:pt>
                      <c:pt idx="1500">
                        <c:v>1.9960243180919624E-3</c:v>
                      </c:pt>
                      <c:pt idx="1501">
                        <c:v>2.0577185867051181E-3</c:v>
                      </c:pt>
                      <c:pt idx="1502">
                        <c:v>2.0761503886607686E-3</c:v>
                      </c:pt>
                      <c:pt idx="1503">
                        <c:v>2.1178666897560725E-3</c:v>
                      </c:pt>
                      <c:pt idx="1504">
                        <c:v>2.0739540793353389E-3</c:v>
                      </c:pt>
                      <c:pt idx="1505">
                        <c:v>1.9705661364399847E-3</c:v>
                      </c:pt>
                      <c:pt idx="1506">
                        <c:v>1.9171638406028507E-3</c:v>
                      </c:pt>
                      <c:pt idx="1507">
                        <c:v>1.6266612040511648E-3</c:v>
                      </c:pt>
                      <c:pt idx="1508">
                        <c:v>1.6191068653823788E-3</c:v>
                      </c:pt>
                      <c:pt idx="1509">
                        <c:v>1.3177353637328086E-3</c:v>
                      </c:pt>
                      <c:pt idx="1510">
                        <c:v>1.5008036289787931E-3</c:v>
                      </c:pt>
                      <c:pt idx="1511">
                        <c:v>1.5494751107318521E-3</c:v>
                      </c:pt>
                      <c:pt idx="1512">
                        <c:v>1.5870944502008734E-3</c:v>
                      </c:pt>
                      <c:pt idx="1513">
                        <c:v>1.7076697203310814E-3</c:v>
                      </c:pt>
                      <c:pt idx="1514">
                        <c:v>1.8680908083398811E-3</c:v>
                      </c:pt>
                      <c:pt idx="1515">
                        <c:v>1.8996205181751385E-3</c:v>
                      </c:pt>
                      <c:pt idx="1516">
                        <c:v>2.0221959985838632E-3</c:v>
                      </c:pt>
                      <c:pt idx="1517">
                        <c:v>1.9385703142547565E-3</c:v>
                      </c:pt>
                      <c:pt idx="1518">
                        <c:v>1.9222940933609463E-3</c:v>
                      </c:pt>
                      <c:pt idx="1519">
                        <c:v>1.8825236981927058E-3</c:v>
                      </c:pt>
                      <c:pt idx="1520">
                        <c:v>1.707855260198546E-3</c:v>
                      </c:pt>
                      <c:pt idx="1521">
                        <c:v>1.6803289878287355E-3</c:v>
                      </c:pt>
                      <c:pt idx="1522">
                        <c:v>1.6597340625402097E-3</c:v>
                      </c:pt>
                      <c:pt idx="1523">
                        <c:v>1.88920162496721E-3</c:v>
                      </c:pt>
                      <c:pt idx="1524">
                        <c:v>1.7507164780369822E-3</c:v>
                      </c:pt>
                      <c:pt idx="1525">
                        <c:v>1.6983670832363524E-3</c:v>
                      </c:pt>
                      <c:pt idx="1526">
                        <c:v>1.6059742630560106E-3</c:v>
                      </c:pt>
                      <c:pt idx="1527">
                        <c:v>1.5971452805822873E-3</c:v>
                      </c:pt>
                      <c:pt idx="1528">
                        <c:v>1.5910450917690745E-3</c:v>
                      </c:pt>
                      <c:pt idx="1529">
                        <c:v>1.7027536680703839E-3</c:v>
                      </c:pt>
                      <c:pt idx="1530">
                        <c:v>1.4054516741805285E-3</c:v>
                      </c:pt>
                      <c:pt idx="1531">
                        <c:v>1.3822261556003701E-3</c:v>
                      </c:pt>
                      <c:pt idx="1532">
                        <c:v>1.1747962040654953E-3</c:v>
                      </c:pt>
                      <c:pt idx="1533">
                        <c:v>1.285730641667759E-3</c:v>
                      </c:pt>
                      <c:pt idx="1534">
                        <c:v>1.4350270307451629E-3</c:v>
                      </c:pt>
                      <c:pt idx="1535">
                        <c:v>1.339058419867066E-3</c:v>
                      </c:pt>
                      <c:pt idx="1536">
                        <c:v>1.1123246289994589E-3</c:v>
                      </c:pt>
                      <c:pt idx="1537">
                        <c:v>1.3014163027395187E-3</c:v>
                      </c:pt>
                      <c:pt idx="1538">
                        <c:v>1.2719540802404114E-3</c:v>
                      </c:pt>
                      <c:pt idx="1539">
                        <c:v>1.1857175633697842E-3</c:v>
                      </c:pt>
                      <c:pt idx="1540">
                        <c:v>1.1556032361169795E-3</c:v>
                      </c:pt>
                      <c:pt idx="1541">
                        <c:v>1.0651632607530535E-3</c:v>
                      </c:pt>
                      <c:pt idx="1542">
                        <c:v>1.244716526005826E-3</c:v>
                      </c:pt>
                      <c:pt idx="1543">
                        <c:v>1.331800190759119E-3</c:v>
                      </c:pt>
                      <c:pt idx="1544">
                        <c:v>1.4064959770280527E-3</c:v>
                      </c:pt>
                      <c:pt idx="1545">
                        <c:v>1.3605925087448862E-3</c:v>
                      </c:pt>
                      <c:pt idx="1546">
                        <c:v>1.5173827474773743E-3</c:v>
                      </c:pt>
                      <c:pt idx="1547">
                        <c:v>1.6277246642671184E-3</c:v>
                      </c:pt>
                      <c:pt idx="1548">
                        <c:v>1.6681316271107234E-3</c:v>
                      </c:pt>
                      <c:pt idx="1549">
                        <c:v>1.6590477158760128E-3</c:v>
                      </c:pt>
                      <c:pt idx="1550">
                        <c:v>1.6616347148410624E-3</c:v>
                      </c:pt>
                      <c:pt idx="1551">
                        <c:v>1.6938914996041062E-3</c:v>
                      </c:pt>
                      <c:pt idx="1552">
                        <c:v>1.9618533049402024E-3</c:v>
                      </c:pt>
                      <c:pt idx="1553">
                        <c:v>2.0865210113340722E-3</c:v>
                      </c:pt>
                      <c:pt idx="1554">
                        <c:v>1.786465334289291E-3</c:v>
                      </c:pt>
                      <c:pt idx="1555">
                        <c:v>1.7555963273967112E-3</c:v>
                      </c:pt>
                      <c:pt idx="1556">
                        <c:v>1.7755184821089034E-3</c:v>
                      </c:pt>
                      <c:pt idx="1557">
                        <c:v>1.8215655552325787E-3</c:v>
                      </c:pt>
                      <c:pt idx="1558">
                        <c:v>1.5310312411425456E-3</c:v>
                      </c:pt>
                      <c:pt idx="1559">
                        <c:v>1.4562469086116595E-3</c:v>
                      </c:pt>
                      <c:pt idx="1560">
                        <c:v>1.5049309105346369E-3</c:v>
                      </c:pt>
                      <c:pt idx="1561">
                        <c:v>1.8337930850347314E-3</c:v>
                      </c:pt>
                      <c:pt idx="1562">
                        <c:v>1.7817408557128857E-3</c:v>
                      </c:pt>
                      <c:pt idx="1563">
                        <c:v>1.7906859891605497E-3</c:v>
                      </c:pt>
                      <c:pt idx="1564">
                        <c:v>1.8105538395212892E-3</c:v>
                      </c:pt>
                      <c:pt idx="1565">
                        <c:v>2.0024171470213385E-3</c:v>
                      </c:pt>
                      <c:pt idx="1566">
                        <c:v>1.9586176706661322E-3</c:v>
                      </c:pt>
                      <c:pt idx="1567">
                        <c:v>1.9010837187559537E-3</c:v>
                      </c:pt>
                      <c:pt idx="1568">
                        <c:v>1.7297067278415244E-3</c:v>
                      </c:pt>
                      <c:pt idx="1569">
                        <c:v>1.7852781808283616E-3</c:v>
                      </c:pt>
                      <c:pt idx="1570">
                        <c:v>1.6879798675667715E-3</c:v>
                      </c:pt>
                      <c:pt idx="1571">
                        <c:v>1.7640361286850215E-3</c:v>
                      </c:pt>
                      <c:pt idx="1572">
                        <c:v>1.8399837811003661E-3</c:v>
                      </c:pt>
                      <c:pt idx="1573">
                        <c:v>1.8111180013947168E-3</c:v>
                      </c:pt>
                      <c:pt idx="1574">
                        <c:v>1.6569192869898993E-3</c:v>
                      </c:pt>
                      <c:pt idx="1575">
                        <c:v>1.7021186088492259E-3</c:v>
                      </c:pt>
                      <c:pt idx="1576">
                        <c:v>1.84461775242435E-3</c:v>
                      </c:pt>
                      <c:pt idx="1577">
                        <c:v>1.7213363154467371E-3</c:v>
                      </c:pt>
                      <c:pt idx="1578">
                        <c:v>1.4760422023250407E-3</c:v>
                      </c:pt>
                      <c:pt idx="1579">
                        <c:v>1.3938896743745156E-3</c:v>
                      </c:pt>
                      <c:pt idx="1580">
                        <c:v>1.3247946277308491E-3</c:v>
                      </c:pt>
                      <c:pt idx="1581">
                        <c:v>1.485073468507926E-3</c:v>
                      </c:pt>
                      <c:pt idx="1582">
                        <c:v>1.5248028337217351E-3</c:v>
                      </c:pt>
                      <c:pt idx="1583">
                        <c:v>1.3267986091448829E-3</c:v>
                      </c:pt>
                      <c:pt idx="1584">
                        <c:v>1.5365672680823308E-3</c:v>
                      </c:pt>
                      <c:pt idx="1585">
                        <c:v>1.6427081399055074E-3</c:v>
                      </c:pt>
                      <c:pt idx="1586">
                        <c:v>1.7598984387951493E-3</c:v>
                      </c:pt>
                      <c:pt idx="1587">
                        <c:v>1.9969972710554939E-3</c:v>
                      </c:pt>
                      <c:pt idx="1588">
                        <c:v>2.0671041887812339E-3</c:v>
                      </c:pt>
                      <c:pt idx="1589">
                        <c:v>2.1309736483609214E-3</c:v>
                      </c:pt>
                      <c:pt idx="1590">
                        <c:v>2.2063873079869786E-3</c:v>
                      </c:pt>
                      <c:pt idx="1591">
                        <c:v>1.926805879894161E-3</c:v>
                      </c:pt>
                      <c:pt idx="1592">
                        <c:v>1.7548948961904442E-3</c:v>
                      </c:pt>
                      <c:pt idx="1593">
                        <c:v>1.5225823891289929E-3</c:v>
                      </c:pt>
                      <c:pt idx="1594">
                        <c:v>1.3251771717177508E-3</c:v>
                      </c:pt>
                      <c:pt idx="1595">
                        <c:v>1.1030153547062188E-3</c:v>
                      </c:pt>
                      <c:pt idx="1596">
                        <c:v>9.4126199994177368E-4</c:v>
                      </c:pt>
                      <c:pt idx="1597">
                        <c:v>9.8997948954814702E-4</c:v>
                      </c:pt>
                      <c:pt idx="1598">
                        <c:v>1.1913629532395789E-3</c:v>
                      </c:pt>
                      <c:pt idx="1599">
                        <c:v>1.1694703047967487E-3</c:v>
                      </c:pt>
                      <c:pt idx="1600">
                        <c:v>1.2235948485082066E-3</c:v>
                      </c:pt>
                      <c:pt idx="1601">
                        <c:v>1.2783630496298027E-3</c:v>
                      </c:pt>
                      <c:pt idx="1602">
                        <c:v>1.3139505012819599E-3</c:v>
                      </c:pt>
                      <c:pt idx="1603">
                        <c:v>1.2906975288352336E-3</c:v>
                      </c:pt>
                      <c:pt idx="1604">
                        <c:v>1.1925808791663317E-3</c:v>
                      </c:pt>
                      <c:pt idx="1605">
                        <c:v>1.3173051525929649E-3</c:v>
                      </c:pt>
                      <c:pt idx="1606">
                        <c:v>1.4638600769945195E-3</c:v>
                      </c:pt>
                      <c:pt idx="1607">
                        <c:v>1.5255404678289708E-3</c:v>
                      </c:pt>
                      <c:pt idx="1608">
                        <c:v>1.5070961457034021E-3</c:v>
                      </c:pt>
                      <c:pt idx="1609">
                        <c:v>1.4112670668394551E-3</c:v>
                      </c:pt>
                      <c:pt idx="1610">
                        <c:v>1.3810871218286446E-3</c:v>
                      </c:pt>
                      <c:pt idx="1611">
                        <c:v>1.375703448763769E-3</c:v>
                      </c:pt>
                      <c:pt idx="1612">
                        <c:v>1.2338708911027298E-3</c:v>
                      </c:pt>
                      <c:pt idx="1613">
                        <c:v>1.4003469142985319E-3</c:v>
                      </c:pt>
                      <c:pt idx="1614">
                        <c:v>1.4304988020610915E-3</c:v>
                      </c:pt>
                      <c:pt idx="1615">
                        <c:v>1.3127073841699495E-3</c:v>
                      </c:pt>
                      <c:pt idx="1616">
                        <c:v>1.6876540414580538E-3</c:v>
                      </c:pt>
                      <c:pt idx="1617">
                        <c:v>1.6615819189438167E-3</c:v>
                      </c:pt>
                      <c:pt idx="1618">
                        <c:v>1.5464416093215229E-3</c:v>
                      </c:pt>
                      <c:pt idx="1619">
                        <c:v>1.4490994000425084E-3</c:v>
                      </c:pt>
                      <c:pt idx="1620">
                        <c:v>1.2893931684824181E-3</c:v>
                      </c:pt>
                      <c:pt idx="1621">
                        <c:v>1.2031073251592213E-3</c:v>
                      </c:pt>
                      <c:pt idx="1622">
                        <c:v>1.262019099142097E-3</c:v>
                      </c:pt>
                      <c:pt idx="1623">
                        <c:v>1.097327878964048E-3</c:v>
                      </c:pt>
                      <c:pt idx="1624">
                        <c:v>1.1658396063658578E-3</c:v>
                      </c:pt>
                      <c:pt idx="1625">
                        <c:v>1.4261603369162641E-3</c:v>
                      </c:pt>
                      <c:pt idx="1626">
                        <c:v>1.4248075551834031E-3</c:v>
                      </c:pt>
                      <c:pt idx="1627">
                        <c:v>1.3543321220948869E-3</c:v>
                      </c:pt>
                      <c:pt idx="1628">
                        <c:v>1.4604570043034689E-3</c:v>
                      </c:pt>
                      <c:pt idx="1629">
                        <c:v>1.531643673550598E-3</c:v>
                      </c:pt>
                      <c:pt idx="1630">
                        <c:v>1.6175229884650016E-3</c:v>
                      </c:pt>
                      <c:pt idx="1631">
                        <c:v>1.4846634706544564E-3</c:v>
                      </c:pt>
                      <c:pt idx="1632">
                        <c:v>1.3921204084350949E-3</c:v>
                      </c:pt>
                      <c:pt idx="1633">
                        <c:v>1.4941905657351912E-3</c:v>
                      </c:pt>
                      <c:pt idx="1634">
                        <c:v>1.6537832106934922E-3</c:v>
                      </c:pt>
                      <c:pt idx="1635">
                        <c:v>1.6311563975881023E-3</c:v>
                      </c:pt>
                      <c:pt idx="1636">
                        <c:v>1.4743254305920246E-3</c:v>
                      </c:pt>
                      <c:pt idx="1637">
                        <c:v>1.4310708078963956E-3</c:v>
                      </c:pt>
                      <c:pt idx="1638">
                        <c:v>1.5296932422609135E-3</c:v>
                      </c:pt>
                      <c:pt idx="1639">
                        <c:v>1.6010521769784848E-3</c:v>
                      </c:pt>
                      <c:pt idx="1640">
                        <c:v>1.5694922980590872E-3</c:v>
                      </c:pt>
                      <c:pt idx="1641">
                        <c:v>1.5804617770525801E-3</c:v>
                      </c:pt>
                      <c:pt idx="1642">
                        <c:v>1.5276854897113619E-3</c:v>
                      </c:pt>
                      <c:pt idx="1643">
                        <c:v>1.6276899698203567E-3</c:v>
                      </c:pt>
                      <c:pt idx="1644">
                        <c:v>1.4652081825193388E-3</c:v>
                      </c:pt>
                      <c:pt idx="1645">
                        <c:v>1.6783800649932579E-3</c:v>
                      </c:pt>
                      <c:pt idx="1646">
                        <c:v>1.790121827287122E-3</c:v>
                      </c:pt>
                      <c:pt idx="1647">
                        <c:v>2.0198910805555273E-3</c:v>
                      </c:pt>
                      <c:pt idx="1648">
                        <c:v>1.8774266314271653E-3</c:v>
                      </c:pt>
                      <c:pt idx="1649">
                        <c:v>1.8541753182800666E-3</c:v>
                      </c:pt>
                      <c:pt idx="1650">
                        <c:v>1.8425210010765837E-3</c:v>
                      </c:pt>
                      <c:pt idx="1651">
                        <c:v>1.8500104762144678E-3</c:v>
                      </c:pt>
                      <c:pt idx="1652">
                        <c:v>1.811529809393235E-3</c:v>
                      </c:pt>
                      <c:pt idx="1653">
                        <c:v>1.8299646282572996E-3</c:v>
                      </c:pt>
                      <c:pt idx="1654">
                        <c:v>1.5913347149768234E-3</c:v>
                      </c:pt>
                      <c:pt idx="1655">
                        <c:v>1.5605004025310051E-3</c:v>
                      </c:pt>
                      <c:pt idx="1656">
                        <c:v>1.5378419118872678E-3</c:v>
                      </c:pt>
                      <c:pt idx="1657">
                        <c:v>1.509765053731893E-3</c:v>
                      </c:pt>
                      <c:pt idx="1658">
                        <c:v>1.6077874250128557E-3</c:v>
                      </c:pt>
                      <c:pt idx="1659">
                        <c:v>1.4783033751813728E-3</c:v>
                      </c:pt>
                      <c:pt idx="1660">
                        <c:v>1.2569515980790137E-3</c:v>
                      </c:pt>
                      <c:pt idx="1661">
                        <c:v>1.1049259628048379E-3</c:v>
                      </c:pt>
                      <c:pt idx="1662">
                        <c:v>1.1720533817808599E-3</c:v>
                      </c:pt>
                      <c:pt idx="1663">
                        <c:v>1.0906327558115839E-3</c:v>
                      </c:pt>
                      <c:pt idx="1664">
                        <c:v>1.15702676435215E-3</c:v>
                      </c:pt>
                      <c:pt idx="1665">
                        <c:v>1.0658729884574592E-3</c:v>
                      </c:pt>
                      <c:pt idx="1666">
                        <c:v>9.78871081922187E-4</c:v>
                      </c:pt>
                      <c:pt idx="1667">
                        <c:v>9.4124269172792376E-4</c:v>
                      </c:pt>
                      <c:pt idx="1668">
                        <c:v>1.0268394731693512E-3</c:v>
                      </c:pt>
                      <c:pt idx="1669">
                        <c:v>1.2894480762155539E-3</c:v>
                      </c:pt>
                      <c:pt idx="1670">
                        <c:v>1.3510213668013063E-3</c:v>
                      </c:pt>
                      <c:pt idx="1671">
                        <c:v>1.3270310619381857E-3</c:v>
                      </c:pt>
                      <c:pt idx="1672">
                        <c:v>1.3743951664300154E-3</c:v>
                      </c:pt>
                      <c:pt idx="1673">
                        <c:v>1.4346287988345079E-3</c:v>
                      </c:pt>
                      <c:pt idx="1674">
                        <c:v>1.4550805718187869E-3</c:v>
                      </c:pt>
                      <c:pt idx="1675">
                        <c:v>1.5866539815724218E-3</c:v>
                      </c:pt>
                      <c:pt idx="1676">
                        <c:v>1.4288375414428939E-3</c:v>
                      </c:pt>
                      <c:pt idx="1677">
                        <c:v>1.3836125758620477E-3</c:v>
                      </c:pt>
                      <c:pt idx="1678">
                        <c:v>1.4158553320009659E-3</c:v>
                      </c:pt>
                      <c:pt idx="1679">
                        <c:v>1.3917441999558627E-3</c:v>
                      </c:pt>
                      <c:pt idx="1680">
                        <c:v>1.4898848340466563E-3</c:v>
                      </c:pt>
                      <c:pt idx="1681">
                        <c:v>1.5708061616734068E-3</c:v>
                      </c:pt>
                      <c:pt idx="1682">
                        <c:v>1.4803081108225105E-3</c:v>
                      </c:pt>
                      <c:pt idx="1683">
                        <c:v>1.3426399426908079E-3</c:v>
                      </c:pt>
                      <c:pt idx="1684">
                        <c:v>1.4386480750691287E-3</c:v>
                      </c:pt>
                      <c:pt idx="1685">
                        <c:v>1.5182093803828246E-3</c:v>
                      </c:pt>
                      <c:pt idx="1686">
                        <c:v>1.4949898956194943E-3</c:v>
                      </c:pt>
                      <c:pt idx="1687">
                        <c:v>1.4475588157608725E-3</c:v>
                      </c:pt>
                      <c:pt idx="1688">
                        <c:v>1.5257576852347825E-3</c:v>
                      </c:pt>
                      <c:pt idx="1689">
                        <c:v>1.4907988064506933E-3</c:v>
                      </c:pt>
                      <c:pt idx="1690">
                        <c:v>1.5811963942514017E-3</c:v>
                      </c:pt>
                      <c:pt idx="1691">
                        <c:v>1.5694696712459817E-3</c:v>
                      </c:pt>
                      <c:pt idx="1692">
                        <c:v>1.4097595177049534E-3</c:v>
                      </c:pt>
                      <c:pt idx="1693">
                        <c:v>1.4090620084796245E-3</c:v>
                      </c:pt>
                      <c:pt idx="1694">
                        <c:v>1.4201517112734175E-3</c:v>
                      </c:pt>
                      <c:pt idx="1695">
                        <c:v>1.3029526633493746E-3</c:v>
                      </c:pt>
                      <c:pt idx="1696">
                        <c:v>1.3132993016007866E-3</c:v>
                      </c:pt>
                      <c:pt idx="1697">
                        <c:v>1.2256626375351978E-3</c:v>
                      </c:pt>
                      <c:pt idx="1698">
                        <c:v>1.1153985569825366E-3</c:v>
                      </c:pt>
                      <c:pt idx="1699">
                        <c:v>1.231161858192332E-3</c:v>
                      </c:pt>
                      <c:pt idx="1700">
                        <c:v>1.3613877658028301E-3</c:v>
                      </c:pt>
                      <c:pt idx="1701">
                        <c:v>1.248263505228227E-3</c:v>
                      </c:pt>
                      <c:pt idx="1702">
                        <c:v>1.1166483112930576E-3</c:v>
                      </c:pt>
                      <c:pt idx="1703">
                        <c:v>1.2695127979517606E-3</c:v>
                      </c:pt>
                      <c:pt idx="1704">
                        <c:v>1.300996801624545E-3</c:v>
                      </c:pt>
                      <c:pt idx="1705">
                        <c:v>1.3420801553345805E-3</c:v>
                      </c:pt>
                      <c:pt idx="1706">
                        <c:v>1.3051047749665387E-3</c:v>
                      </c:pt>
                      <c:pt idx="1707">
                        <c:v>1.2639806929929135E-3</c:v>
                      </c:pt>
                      <c:pt idx="1708">
                        <c:v>1.3975918735348195E-3</c:v>
                      </c:pt>
                      <c:pt idx="1709">
                        <c:v>1.5983731623068066E-3</c:v>
                      </c:pt>
                      <c:pt idx="1710">
                        <c:v>1.444094801519858E-3</c:v>
                      </c:pt>
                      <c:pt idx="1711">
                        <c:v>1.4248997217354525E-3</c:v>
                      </c:pt>
                      <c:pt idx="1712">
                        <c:v>1.4666632374474361E-3</c:v>
                      </c:pt>
                      <c:pt idx="1713">
                        <c:v>1.4885957090813317E-3</c:v>
                      </c:pt>
                      <c:pt idx="1714">
                        <c:v>1.4796994495499755E-3</c:v>
                      </c:pt>
                      <c:pt idx="1715">
                        <c:v>1.4550784599828973E-3</c:v>
                      </c:pt>
                      <c:pt idx="1716">
                        <c:v>1.3254707169064381E-3</c:v>
                      </c:pt>
                      <c:pt idx="1717">
                        <c:v>1.4460582055157232E-3</c:v>
                      </c:pt>
                      <c:pt idx="1718">
                        <c:v>1.3262261507733166E-3</c:v>
                      </c:pt>
                      <c:pt idx="1719">
                        <c:v>1.3578047345248815E-3</c:v>
                      </c:pt>
                      <c:pt idx="1720">
                        <c:v>1.2474848411665601E-3</c:v>
                      </c:pt>
                      <c:pt idx="1721">
                        <c:v>1.1837153921007986E-3</c:v>
                      </c:pt>
                      <c:pt idx="1722">
                        <c:v>1.2294850604958019E-3</c:v>
                      </c:pt>
                      <c:pt idx="1723">
                        <c:v>1.3117881321761881E-3</c:v>
                      </c:pt>
                      <c:pt idx="1724">
                        <c:v>1.2015368734842864E-3</c:v>
                      </c:pt>
                      <c:pt idx="1725">
                        <c:v>1.3878401696226588E-3</c:v>
                      </c:pt>
                      <c:pt idx="1726">
                        <c:v>1.3569779507740104E-3</c:v>
                      </c:pt>
                      <c:pt idx="1727">
                        <c:v>1.494772376522841E-3</c:v>
                      </c:pt>
                      <c:pt idx="1728">
                        <c:v>1.6971497606912825E-3</c:v>
                      </c:pt>
                      <c:pt idx="1729">
                        <c:v>1.6409613499337714E-3</c:v>
                      </c:pt>
                      <c:pt idx="1730">
                        <c:v>1.6896708447328476E-3</c:v>
                      </c:pt>
                      <c:pt idx="1731">
                        <c:v>1.821177882501373E-3</c:v>
                      </c:pt>
                      <c:pt idx="1732">
                        <c:v>1.8801071545530505E-3</c:v>
                      </c:pt>
                      <c:pt idx="1733">
                        <c:v>2.0308846948163327E-3</c:v>
                      </c:pt>
                      <c:pt idx="1734">
                        <c:v>1.996540209430765E-3</c:v>
                      </c:pt>
                      <c:pt idx="1735">
                        <c:v>1.8050947437460621E-3</c:v>
                      </c:pt>
                      <c:pt idx="1736">
                        <c:v>1.8428724709068209E-3</c:v>
                      </c:pt>
                      <c:pt idx="1737">
                        <c:v>1.8463057126820121E-3</c:v>
                      </c:pt>
                      <c:pt idx="1738">
                        <c:v>1.8545765670991354E-3</c:v>
                      </c:pt>
                      <c:pt idx="1739">
                        <c:v>1.7689386048578561E-3</c:v>
                      </c:pt>
                      <c:pt idx="1740">
                        <c:v>1.7353739902973208E-3</c:v>
                      </c:pt>
                      <c:pt idx="1741">
                        <c:v>1.7902952995209301E-3</c:v>
                      </c:pt>
                      <c:pt idx="1742">
                        <c:v>1.7553625169946224E-3</c:v>
                      </c:pt>
                      <c:pt idx="1743">
                        <c:v>1.7361900640233221E-3</c:v>
                      </c:pt>
                      <c:pt idx="1744">
                        <c:v>1.5977109509099222E-3</c:v>
                      </c:pt>
                      <c:pt idx="1745">
                        <c:v>1.4435538698412186E-3</c:v>
                      </c:pt>
                      <c:pt idx="1746">
                        <c:v>1.5682251965251854E-3</c:v>
                      </c:pt>
                      <c:pt idx="1747">
                        <c:v>1.4339065509601839E-3</c:v>
                      </c:pt>
                      <c:pt idx="1748">
                        <c:v>1.3392346073184465E-3</c:v>
                      </c:pt>
                      <c:pt idx="1749">
                        <c:v>1.3899778000794354E-3</c:v>
                      </c:pt>
                      <c:pt idx="1750">
                        <c:v>1.4893105655300414E-3</c:v>
                      </c:pt>
                      <c:pt idx="1751">
                        <c:v>1.6868409846404668E-3</c:v>
                      </c:pt>
                      <c:pt idx="1752">
                        <c:v>1.7902123345395436E-3</c:v>
                      </c:pt>
                      <c:pt idx="1753">
                        <c:v>1.6840609035369178E-3</c:v>
                      </c:pt>
                      <c:pt idx="1754">
                        <c:v>1.7634719668115941E-3</c:v>
                      </c:pt>
                      <c:pt idx="1755">
                        <c:v>1.7628414329530569E-3</c:v>
                      </c:pt>
                      <c:pt idx="1756">
                        <c:v>1.7566733637005279E-3</c:v>
                      </c:pt>
                      <c:pt idx="1757">
                        <c:v>1.620918518885017E-3</c:v>
                      </c:pt>
                      <c:pt idx="1758">
                        <c:v>1.4548583765140919E-3</c:v>
                      </c:pt>
                      <c:pt idx="1759">
                        <c:v>1.3411615067225016E-3</c:v>
                      </c:pt>
                      <c:pt idx="1760">
                        <c:v>1.3959049691951023E-3</c:v>
                      </c:pt>
                      <c:pt idx="1761">
                        <c:v>1.4583789577878698E-3</c:v>
                      </c:pt>
                      <c:pt idx="1762">
                        <c:v>1.4179585697018224E-3</c:v>
                      </c:pt>
                      <c:pt idx="1763">
                        <c:v>1.4008569226659274E-3</c:v>
                      </c:pt>
                      <c:pt idx="1764">
                        <c:v>1.47212595351276E-3</c:v>
                      </c:pt>
                      <c:pt idx="1765">
                        <c:v>1.5571305158325092E-3</c:v>
                      </c:pt>
                      <c:pt idx="1766">
                        <c:v>1.6571621481172305E-3</c:v>
                      </c:pt>
                      <c:pt idx="1767">
                        <c:v>1.5996372469322944E-3</c:v>
                      </c:pt>
                      <c:pt idx="1768">
                        <c:v>1.418705405379721E-3</c:v>
                      </c:pt>
                      <c:pt idx="1769">
                        <c:v>1.6166405427538912E-3</c:v>
                      </c:pt>
                      <c:pt idx="1770">
                        <c:v>1.6015952204930142E-3</c:v>
                      </c:pt>
                      <c:pt idx="1771">
                        <c:v>1.605069190531795E-3</c:v>
                      </c:pt>
                      <c:pt idx="1772">
                        <c:v>1.5057619179572876E-3</c:v>
                      </c:pt>
                      <c:pt idx="1773">
                        <c:v>1.592819033916537E-3</c:v>
                      </c:pt>
                      <c:pt idx="1774">
                        <c:v>1.5900299020877458E-3</c:v>
                      </c:pt>
                      <c:pt idx="1775">
                        <c:v>1.7387393516331959E-3</c:v>
                      </c:pt>
                      <c:pt idx="1776">
                        <c:v>1.687382519700789E-3</c:v>
                      </c:pt>
                      <c:pt idx="1777">
                        <c:v>1.677740480409479E-3</c:v>
                      </c:pt>
                      <c:pt idx="1778">
                        <c:v>1.4804499055179709E-3</c:v>
                      </c:pt>
                      <c:pt idx="1779">
                        <c:v>1.6086442270024468E-3</c:v>
                      </c:pt>
                      <c:pt idx="1780">
                        <c:v>1.5524181048897599E-3</c:v>
                      </c:pt>
                      <c:pt idx="1781">
                        <c:v>1.6072700252198458E-3</c:v>
                      </c:pt>
                      <c:pt idx="1782">
                        <c:v>1.6635972137644033E-3</c:v>
                      </c:pt>
                      <c:pt idx="1783">
                        <c:v>1.6294397767005067E-3</c:v>
                      </c:pt>
                      <c:pt idx="1784">
                        <c:v>1.4924771126014304E-3</c:v>
                      </c:pt>
                      <c:pt idx="1785">
                        <c:v>1.438419695102185E-3</c:v>
                      </c:pt>
                      <c:pt idx="1786">
                        <c:v>1.3759721044580404E-3</c:v>
                      </c:pt>
                      <c:pt idx="1787">
                        <c:v>1.2772685152571848E-3</c:v>
                      </c:pt>
                      <c:pt idx="1788">
                        <c:v>1.175874145441836E-3</c:v>
                      </c:pt>
                      <c:pt idx="1789">
                        <c:v>9.1057083980020223E-4</c:v>
                      </c:pt>
                      <c:pt idx="1790">
                        <c:v>7.2006031403301369E-4</c:v>
                      </c:pt>
                      <c:pt idx="1791">
                        <c:v>9.981470148520894E-4</c:v>
                      </c:pt>
                      <c:pt idx="1792">
                        <c:v>1.0878463392003654E-3</c:v>
                      </c:pt>
                      <c:pt idx="1793">
                        <c:v>1.060462163216857E-3</c:v>
                      </c:pt>
                      <c:pt idx="1794">
                        <c:v>1.1920057055771927E-3</c:v>
                      </c:pt>
                      <c:pt idx="1795">
                        <c:v>1.1803347953774324E-3</c:v>
                      </c:pt>
                      <c:pt idx="1796">
                        <c:v>1.2720706837506144E-3</c:v>
                      </c:pt>
                      <c:pt idx="1797">
                        <c:v>1.4097842563539486E-3</c:v>
                      </c:pt>
                      <c:pt idx="1798">
                        <c:v>1.3453916648552646E-3</c:v>
                      </c:pt>
                      <c:pt idx="1799">
                        <c:v>1.3193447335262847E-3</c:v>
                      </c:pt>
                      <c:pt idx="1800">
                        <c:v>1.3226490024667752E-3</c:v>
                      </c:pt>
                      <c:pt idx="1801">
                        <c:v>1.2575444205823749E-3</c:v>
                      </c:pt>
                      <c:pt idx="1802">
                        <c:v>1.2226350190962761E-3</c:v>
                      </c:pt>
                      <c:pt idx="1803">
                        <c:v>1.2631438025988554E-3</c:v>
                      </c:pt>
                      <c:pt idx="1804">
                        <c:v>1.3056022631640159E-3</c:v>
                      </c:pt>
                      <c:pt idx="1805">
                        <c:v>1.3063444226338726E-3</c:v>
                      </c:pt>
                      <c:pt idx="1806">
                        <c:v>1.3906030543482475E-3</c:v>
                      </c:pt>
                      <c:pt idx="1807">
                        <c:v>1.5271424461968325E-3</c:v>
                      </c:pt>
                      <c:pt idx="1808">
                        <c:v>1.4223747202383118E-3</c:v>
                      </c:pt>
                      <c:pt idx="1809">
                        <c:v>1.5155077388980412E-3</c:v>
                      </c:pt>
                      <c:pt idx="1810">
                        <c:v>1.4729604303800868E-3</c:v>
                      </c:pt>
                      <c:pt idx="1811">
                        <c:v>1.4743187933935137E-3</c:v>
                      </c:pt>
                      <c:pt idx="1812">
                        <c:v>1.5257727697768528E-3</c:v>
                      </c:pt>
                      <c:pt idx="1813">
                        <c:v>1.6133913323919573E-3</c:v>
                      </c:pt>
                      <c:pt idx="1814">
                        <c:v>1.4420236938936114E-3</c:v>
                      </c:pt>
                      <c:pt idx="1815">
                        <c:v>1.5557321787825961E-3</c:v>
                      </c:pt>
                      <c:pt idx="1816">
                        <c:v>1.6023630236843903E-3</c:v>
                      </c:pt>
                      <c:pt idx="1817">
                        <c:v>1.5920919589887505E-3</c:v>
                      </c:pt>
                      <c:pt idx="1818">
                        <c:v>1.4249617192033611E-3</c:v>
                      </c:pt>
                      <c:pt idx="1819">
                        <c:v>1.2747732303079221E-3</c:v>
                      </c:pt>
                      <c:pt idx="1820">
                        <c:v>1.2351174776594159E-3</c:v>
                      </c:pt>
                      <c:pt idx="1821">
                        <c:v>1.36045161912195E-3</c:v>
                      </c:pt>
                      <c:pt idx="1822">
                        <c:v>1.3316869058481713E-3</c:v>
                      </c:pt>
                      <c:pt idx="1823">
                        <c:v>1.2960649105946734E-3</c:v>
                      </c:pt>
                      <c:pt idx="1824">
                        <c:v>1.3255081265707723E-3</c:v>
                      </c:pt>
                      <c:pt idx="1825">
                        <c:v>1.4145748052246216E-3</c:v>
                      </c:pt>
                      <c:pt idx="1826">
                        <c:v>1.4173399526315211E-3</c:v>
                      </c:pt>
                      <c:pt idx="1827">
                        <c:v>1.3741862455223422E-3</c:v>
                      </c:pt>
                      <c:pt idx="1828">
                        <c:v>1.3871835395063404E-3</c:v>
                      </c:pt>
                      <c:pt idx="1829">
                        <c:v>1.3262293185271512E-3</c:v>
                      </c:pt>
                      <c:pt idx="1830">
                        <c:v>1.3652617778973145E-3</c:v>
                      </c:pt>
                      <c:pt idx="1831">
                        <c:v>1.2912969885371056E-3</c:v>
                      </c:pt>
                      <c:pt idx="1832">
                        <c:v>1.464623807359537E-3</c:v>
                      </c:pt>
                      <c:pt idx="1833">
                        <c:v>1.5256747202533961E-3</c:v>
                      </c:pt>
                      <c:pt idx="1834">
                        <c:v>1.5914553913133854E-3</c:v>
                      </c:pt>
                      <c:pt idx="1835">
                        <c:v>1.5243608566390767E-3</c:v>
                      </c:pt>
                      <c:pt idx="1836">
                        <c:v>1.5572647682569345E-3</c:v>
                      </c:pt>
                      <c:pt idx="1837">
                        <c:v>1.5779155063511202E-3</c:v>
                      </c:pt>
                      <c:pt idx="1838">
                        <c:v>1.5875575456424304E-3</c:v>
                      </c:pt>
                      <c:pt idx="1839">
                        <c:v>1.3525216753556145E-3</c:v>
                      </c:pt>
                      <c:pt idx="1840">
                        <c:v>1.4355305527594682E-3</c:v>
                      </c:pt>
                      <c:pt idx="1841">
                        <c:v>1.3307059580773425E-3</c:v>
                      </c:pt>
                      <c:pt idx="1842">
                        <c:v>1.3205231379528135E-3</c:v>
                      </c:pt>
                      <c:pt idx="1843">
                        <c:v>1.4657295042932869E-3</c:v>
                      </c:pt>
                      <c:pt idx="1844">
                        <c:v>1.4965885553881004E-3</c:v>
                      </c:pt>
                      <c:pt idx="1845">
                        <c:v>1.5644133327440306E-3</c:v>
                      </c:pt>
                      <c:pt idx="1846">
                        <c:v>1.6062020396412715E-3</c:v>
                      </c:pt>
                      <c:pt idx="1847">
                        <c:v>1.6047162122473509E-3</c:v>
                      </c:pt>
                      <c:pt idx="1848">
                        <c:v>1.8014518268360943E-3</c:v>
                      </c:pt>
                      <c:pt idx="1849">
                        <c:v>1.7074600451963051E-3</c:v>
                      </c:pt>
                      <c:pt idx="1850">
                        <c:v>1.6060330927700846E-3</c:v>
                      </c:pt>
                      <c:pt idx="1851">
                        <c:v>1.6504812044343124E-3</c:v>
                      </c:pt>
                      <c:pt idx="1852">
                        <c:v>1.7750584035757606E-3</c:v>
                      </c:pt>
                      <c:pt idx="1853">
                        <c:v>1.7908443768522876E-3</c:v>
                      </c:pt>
                      <c:pt idx="1854">
                        <c:v>1.7421016960606568E-3</c:v>
                      </c:pt>
                      <c:pt idx="1855">
                        <c:v>1.554220707667156E-3</c:v>
                      </c:pt>
                      <c:pt idx="1856">
                        <c:v>1.6859404374788721E-3</c:v>
                      </c:pt>
                      <c:pt idx="1857">
                        <c:v>1.6867157829412835E-3</c:v>
                      </c:pt>
                      <c:pt idx="1858">
                        <c:v>1.6476890556971072E-3</c:v>
                      </c:pt>
                      <c:pt idx="1859">
                        <c:v>1.4717091676153587E-3</c:v>
                      </c:pt>
                      <c:pt idx="1860">
                        <c:v>1.4689449252809836E-3</c:v>
                      </c:pt>
                      <c:pt idx="1861">
                        <c:v>1.5238464737544807E-3</c:v>
                      </c:pt>
                      <c:pt idx="1862">
                        <c:v>1.6430520674647093E-3</c:v>
                      </c:pt>
                      <c:pt idx="1863">
                        <c:v>1.6258149612410234E-3</c:v>
                      </c:pt>
                      <c:pt idx="1864">
                        <c:v>1.6380575755852464E-3</c:v>
                      </c:pt>
                      <c:pt idx="1865">
                        <c:v>1.3845451022528312E-3</c:v>
                      </c:pt>
                      <c:pt idx="1866">
                        <c:v>1.7040841246809808E-3</c:v>
                      </c:pt>
                      <c:pt idx="1867">
                        <c:v>1.7582677997973544E-3</c:v>
                      </c:pt>
                      <c:pt idx="1868">
                        <c:v>1.6540124957329602E-3</c:v>
                      </c:pt>
                      <c:pt idx="1869">
                        <c:v>1.6322017563535714E-3</c:v>
                      </c:pt>
                      <c:pt idx="1870">
                        <c:v>1.5636530718236895E-3</c:v>
                      </c:pt>
                      <c:pt idx="1871">
                        <c:v>1.4752986852463977E-3</c:v>
                      </c:pt>
                      <c:pt idx="1872">
                        <c:v>1.6040705938467439E-3</c:v>
                      </c:pt>
                      <c:pt idx="1873">
                        <c:v>1.3817247454219546E-3</c:v>
                      </c:pt>
                      <c:pt idx="1874">
                        <c:v>1.3014722663905996E-3</c:v>
                      </c:pt>
                      <c:pt idx="1875">
                        <c:v>1.3207676583797722E-3</c:v>
                      </c:pt>
                      <c:pt idx="1876">
                        <c:v>1.2726933736472749E-3</c:v>
                      </c:pt>
                      <c:pt idx="1877">
                        <c:v>1.3816371042325265E-3</c:v>
                      </c:pt>
                      <c:pt idx="1878">
                        <c:v>1.3398699682304459E-3</c:v>
                      </c:pt>
                      <c:pt idx="1879">
                        <c:v>1.3535395802545154E-3</c:v>
                      </c:pt>
                      <c:pt idx="1880">
                        <c:v>1.3631570317422512E-3</c:v>
                      </c:pt>
                      <c:pt idx="1881">
                        <c:v>1.4186326978869424E-3</c:v>
                      </c:pt>
                      <c:pt idx="1882">
                        <c:v>1.3549110668195435E-3</c:v>
                      </c:pt>
                      <c:pt idx="1883">
                        <c:v>1.3535498377431233E-3</c:v>
                      </c:pt>
                      <c:pt idx="1884">
                        <c:v>1.2994783916197524E-3</c:v>
                      </c:pt>
                      <c:pt idx="1885">
                        <c:v>1.3152316314399871E-3</c:v>
                      </c:pt>
                      <c:pt idx="1886">
                        <c:v>1.2857561345438579E-3</c:v>
                      </c:pt>
                      <c:pt idx="1887">
                        <c:v>1.3105288746041628E-3</c:v>
                      </c:pt>
                      <c:pt idx="1888">
                        <c:v>1.3290849731864723E-3</c:v>
                      </c:pt>
                      <c:pt idx="1889">
                        <c:v>1.4887162345724732E-3</c:v>
                      </c:pt>
                      <c:pt idx="1890">
                        <c:v>1.5784660921366847E-3</c:v>
                      </c:pt>
                      <c:pt idx="1891">
                        <c:v>1.5632895343597963E-3</c:v>
                      </c:pt>
                      <c:pt idx="1892">
                        <c:v>1.6578515116898412E-3</c:v>
                      </c:pt>
                      <c:pt idx="1893">
                        <c:v>1.7757447502399573E-3</c:v>
                      </c:pt>
                      <c:pt idx="1894">
                        <c:v>1.678377048084844E-3</c:v>
                      </c:pt>
                      <c:pt idx="1895">
                        <c:v>1.5092099425837076E-3</c:v>
                      </c:pt>
                      <c:pt idx="1896">
                        <c:v>1.4098693331712248E-3</c:v>
                      </c:pt>
                      <c:pt idx="1897">
                        <c:v>1.3112589664403633E-3</c:v>
                      </c:pt>
                      <c:pt idx="1898">
                        <c:v>1.2763198484063859E-3</c:v>
                      </c:pt>
                      <c:pt idx="1899">
                        <c:v>1.3757984813788117E-3</c:v>
                      </c:pt>
                      <c:pt idx="1900">
                        <c:v>1.4142725110015337E-3</c:v>
                      </c:pt>
                      <c:pt idx="1901">
                        <c:v>1.5568378757163459E-3</c:v>
                      </c:pt>
                      <c:pt idx="1902">
                        <c:v>1.8049288137832892E-3</c:v>
                      </c:pt>
                      <c:pt idx="1903">
                        <c:v>1.9214010884703867E-3</c:v>
                      </c:pt>
                      <c:pt idx="1904">
                        <c:v>2.0063285687801566E-3</c:v>
                      </c:pt>
                      <c:pt idx="1905">
                        <c:v>2.2059332632706637E-3</c:v>
                      </c:pt>
                      <c:pt idx="1906">
                        <c:v>2.1104888402295081E-3</c:v>
                      </c:pt>
                      <c:pt idx="1907">
                        <c:v>2.1343661618725223E-3</c:v>
                      </c:pt>
                      <c:pt idx="1908">
                        <c:v>1.9562599567405502E-3</c:v>
                      </c:pt>
                      <c:pt idx="1909">
                        <c:v>2.1070767168132158E-3</c:v>
                      </c:pt>
                      <c:pt idx="1910">
                        <c:v>2.0509335596819154E-3</c:v>
                      </c:pt>
                      <c:pt idx="1911">
                        <c:v>1.937211197014226E-3</c:v>
                      </c:pt>
                      <c:pt idx="1912">
                        <c:v>1.730160772557839E-3</c:v>
                      </c:pt>
                      <c:pt idx="1913">
                        <c:v>1.8364886927026867E-3</c:v>
                      </c:pt>
                      <c:pt idx="1914">
                        <c:v>1.6891851224781851E-3</c:v>
                      </c:pt>
                      <c:pt idx="1915">
                        <c:v>1.6507753530046825E-3</c:v>
                      </c:pt>
                      <c:pt idx="1916">
                        <c:v>1.40181931645001E-3</c:v>
                      </c:pt>
                      <c:pt idx="1917">
                        <c:v>1.3737237534624681E-3</c:v>
                      </c:pt>
                      <c:pt idx="1918">
                        <c:v>1.5381948901717118E-3</c:v>
                      </c:pt>
                      <c:pt idx="1919">
                        <c:v>1.5504812496879385E-3</c:v>
                      </c:pt>
                      <c:pt idx="1920">
                        <c:v>1.3901315115631312E-3</c:v>
                      </c:pt>
                      <c:pt idx="1921">
                        <c:v>1.3682151803892507E-3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3C9F-4EE7-9EF1-657499297FF2}"/>
                  </c:ext>
                </c:extLst>
              </c15:ser>
            </c15:filteredScatterSeries>
            <c15:filteredScatterSeries>
              <c15:ser>
                <c:idx val="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Sheet1!$BI$2</c15:sqref>
                        </c15:formulaRef>
                      </c:ext>
                    </c:extLst>
                    <c:strCache>
                      <c:ptCount val="1"/>
                      <c:pt idx="0">
                        <c:v>Neon labo 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Sheet1!$Z$2:$Z$1926</c15:sqref>
                        </c15:formulaRef>
                      </c:ext>
                    </c:extLst>
                    <c:numCache>
                      <c:formatCode>General</c:formatCode>
                      <c:ptCount val="1925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  <c:pt idx="1299">
                        <c:v>797.46910000000003</c:v>
                      </c:pt>
                      <c:pt idx="1300">
                        <c:v>797.79190000000006</c:v>
                      </c:pt>
                      <c:pt idx="1301">
                        <c:v>798.11469999999997</c:v>
                      </c:pt>
                      <c:pt idx="1302">
                        <c:v>798.43740000000003</c:v>
                      </c:pt>
                      <c:pt idx="1303">
                        <c:v>798.76009999999997</c:v>
                      </c:pt>
                      <c:pt idx="1304">
                        <c:v>799.08280000000002</c:v>
                      </c:pt>
                      <c:pt idx="1305">
                        <c:v>799.40530000000001</c:v>
                      </c:pt>
                      <c:pt idx="1306">
                        <c:v>799.72789999999998</c:v>
                      </c:pt>
                      <c:pt idx="1307">
                        <c:v>800.05039999999997</c:v>
                      </c:pt>
                      <c:pt idx="1308">
                        <c:v>800.37279999999998</c:v>
                      </c:pt>
                      <c:pt idx="1309">
                        <c:v>800.69529999999997</c:v>
                      </c:pt>
                      <c:pt idx="1310">
                        <c:v>801.01760000000002</c:v>
                      </c:pt>
                      <c:pt idx="1311">
                        <c:v>801.33979999999997</c:v>
                      </c:pt>
                      <c:pt idx="1312">
                        <c:v>801.66210000000001</c:v>
                      </c:pt>
                      <c:pt idx="1313">
                        <c:v>801.98429999999996</c:v>
                      </c:pt>
                      <c:pt idx="1314">
                        <c:v>802.30650000000003</c:v>
                      </c:pt>
                      <c:pt idx="1315">
                        <c:v>802.62860000000001</c:v>
                      </c:pt>
                      <c:pt idx="1316">
                        <c:v>802.95060000000001</c:v>
                      </c:pt>
                      <c:pt idx="1317">
                        <c:v>803.27260000000001</c:v>
                      </c:pt>
                      <c:pt idx="1318">
                        <c:v>803.59460000000001</c:v>
                      </c:pt>
                      <c:pt idx="1319">
                        <c:v>803.91650000000004</c:v>
                      </c:pt>
                      <c:pt idx="1320">
                        <c:v>804.23839999999996</c:v>
                      </c:pt>
                      <c:pt idx="1321">
                        <c:v>804.56020000000001</c:v>
                      </c:pt>
                      <c:pt idx="1322">
                        <c:v>804.88199999999995</c:v>
                      </c:pt>
                      <c:pt idx="1323">
                        <c:v>805.20370000000003</c:v>
                      </c:pt>
                      <c:pt idx="1324">
                        <c:v>805.52530000000002</c:v>
                      </c:pt>
                      <c:pt idx="1325">
                        <c:v>805.84690000000001</c:v>
                      </c:pt>
                      <c:pt idx="1326">
                        <c:v>806.16849999999999</c:v>
                      </c:pt>
                      <c:pt idx="1327">
                        <c:v>806.49009999999998</c:v>
                      </c:pt>
                      <c:pt idx="1328">
                        <c:v>806.81150000000002</c:v>
                      </c:pt>
                      <c:pt idx="1329">
                        <c:v>807.13289999999995</c:v>
                      </c:pt>
                      <c:pt idx="1330">
                        <c:v>807.45429999999999</c:v>
                      </c:pt>
                      <c:pt idx="1331">
                        <c:v>807.77560000000005</c:v>
                      </c:pt>
                      <c:pt idx="1332">
                        <c:v>808.09690000000001</c:v>
                      </c:pt>
                      <c:pt idx="1333">
                        <c:v>808.41809999999998</c:v>
                      </c:pt>
                      <c:pt idx="1334">
                        <c:v>808.73929999999996</c:v>
                      </c:pt>
                      <c:pt idx="1335">
                        <c:v>809.06039999999996</c:v>
                      </c:pt>
                      <c:pt idx="1336">
                        <c:v>809.38149999999996</c:v>
                      </c:pt>
                      <c:pt idx="1337">
                        <c:v>809.70249999999999</c:v>
                      </c:pt>
                      <c:pt idx="1338">
                        <c:v>810.02350000000001</c:v>
                      </c:pt>
                      <c:pt idx="1339">
                        <c:v>810.34439999999995</c:v>
                      </c:pt>
                      <c:pt idx="1340">
                        <c:v>810.6653</c:v>
                      </c:pt>
                      <c:pt idx="1341">
                        <c:v>810.98609999999996</c:v>
                      </c:pt>
                      <c:pt idx="1342">
                        <c:v>811.30690000000004</c:v>
                      </c:pt>
                      <c:pt idx="1343">
                        <c:v>811.6277</c:v>
                      </c:pt>
                      <c:pt idx="1344">
                        <c:v>811.94839999999999</c:v>
                      </c:pt>
                      <c:pt idx="1345">
                        <c:v>812.26900000000001</c:v>
                      </c:pt>
                      <c:pt idx="1346">
                        <c:v>812.58960000000002</c:v>
                      </c:pt>
                      <c:pt idx="1347">
                        <c:v>812.91010000000006</c:v>
                      </c:pt>
                      <c:pt idx="1348">
                        <c:v>813.23059999999998</c:v>
                      </c:pt>
                      <c:pt idx="1349">
                        <c:v>813.55100000000004</c:v>
                      </c:pt>
                      <c:pt idx="1350">
                        <c:v>813.87149999999997</c:v>
                      </c:pt>
                      <c:pt idx="1351">
                        <c:v>814.19179999999994</c:v>
                      </c:pt>
                      <c:pt idx="1352">
                        <c:v>814.51210000000003</c:v>
                      </c:pt>
                      <c:pt idx="1353">
                        <c:v>814.83230000000003</c:v>
                      </c:pt>
                      <c:pt idx="1354">
                        <c:v>815.15250000000003</c:v>
                      </c:pt>
                      <c:pt idx="1355">
                        <c:v>815.47270000000003</c:v>
                      </c:pt>
                      <c:pt idx="1356">
                        <c:v>815.79269999999997</c:v>
                      </c:pt>
                      <c:pt idx="1357">
                        <c:v>816.11279999999999</c:v>
                      </c:pt>
                      <c:pt idx="1358">
                        <c:v>816.43280000000004</c:v>
                      </c:pt>
                      <c:pt idx="1359">
                        <c:v>816.7527</c:v>
                      </c:pt>
                      <c:pt idx="1360">
                        <c:v>817.07259999999997</c:v>
                      </c:pt>
                      <c:pt idx="1361">
                        <c:v>817.39250000000004</c:v>
                      </c:pt>
                      <c:pt idx="1362">
                        <c:v>817.71230000000003</c:v>
                      </c:pt>
                      <c:pt idx="1363">
                        <c:v>818.03200000000004</c:v>
                      </c:pt>
                      <c:pt idx="1364">
                        <c:v>818.35170000000005</c:v>
                      </c:pt>
                      <c:pt idx="1365">
                        <c:v>818.67139999999995</c:v>
                      </c:pt>
                      <c:pt idx="1366">
                        <c:v>818.99099999999999</c:v>
                      </c:pt>
                      <c:pt idx="1367">
                        <c:v>819.31050000000005</c:v>
                      </c:pt>
                      <c:pt idx="1368">
                        <c:v>819.63009999999997</c:v>
                      </c:pt>
                      <c:pt idx="1369">
                        <c:v>819.94949999999994</c:v>
                      </c:pt>
                      <c:pt idx="1370">
                        <c:v>820.26890000000003</c:v>
                      </c:pt>
                      <c:pt idx="1371">
                        <c:v>820.5883</c:v>
                      </c:pt>
                      <c:pt idx="1372">
                        <c:v>820.9076</c:v>
                      </c:pt>
                      <c:pt idx="1373">
                        <c:v>821.2269</c:v>
                      </c:pt>
                      <c:pt idx="1374">
                        <c:v>821.54600000000005</c:v>
                      </c:pt>
                      <c:pt idx="1375">
                        <c:v>821.86519999999996</c:v>
                      </c:pt>
                      <c:pt idx="1376">
                        <c:v>822.18430000000001</c:v>
                      </c:pt>
                      <c:pt idx="1377">
                        <c:v>822.50340000000006</c:v>
                      </c:pt>
                      <c:pt idx="1378">
                        <c:v>822.82240000000002</c:v>
                      </c:pt>
                      <c:pt idx="1379">
                        <c:v>823.14139999999998</c:v>
                      </c:pt>
                      <c:pt idx="1380">
                        <c:v>823.46029999999996</c:v>
                      </c:pt>
                      <c:pt idx="1381">
                        <c:v>823.77909999999997</c:v>
                      </c:pt>
                      <c:pt idx="1382">
                        <c:v>824.09799999999996</c:v>
                      </c:pt>
                      <c:pt idx="1383">
                        <c:v>824.41669999999999</c:v>
                      </c:pt>
                      <c:pt idx="1384">
                        <c:v>824.73540000000003</c:v>
                      </c:pt>
                      <c:pt idx="1385">
                        <c:v>825.05409999999995</c:v>
                      </c:pt>
                      <c:pt idx="1386">
                        <c:v>825.37270000000001</c:v>
                      </c:pt>
                      <c:pt idx="1387">
                        <c:v>825.69129999999996</c:v>
                      </c:pt>
                      <c:pt idx="1388">
                        <c:v>826.00980000000004</c:v>
                      </c:pt>
                      <c:pt idx="1389">
                        <c:v>826.32820000000004</c:v>
                      </c:pt>
                      <c:pt idx="1390">
                        <c:v>826.64670000000001</c:v>
                      </c:pt>
                      <c:pt idx="1391">
                        <c:v>826.96500000000003</c:v>
                      </c:pt>
                      <c:pt idx="1392">
                        <c:v>827.28340000000003</c:v>
                      </c:pt>
                      <c:pt idx="1393">
                        <c:v>827.60159999999996</c:v>
                      </c:pt>
                      <c:pt idx="1394">
                        <c:v>827.91989999999998</c:v>
                      </c:pt>
                      <c:pt idx="1395">
                        <c:v>828.23800000000006</c:v>
                      </c:pt>
                      <c:pt idx="1396">
                        <c:v>828.55619999999999</c:v>
                      </c:pt>
                      <c:pt idx="1397">
                        <c:v>828.87419999999997</c:v>
                      </c:pt>
                      <c:pt idx="1398">
                        <c:v>829.19230000000005</c:v>
                      </c:pt>
                      <c:pt idx="1399">
                        <c:v>829.51020000000005</c:v>
                      </c:pt>
                      <c:pt idx="1400">
                        <c:v>829.82809999999995</c:v>
                      </c:pt>
                      <c:pt idx="1401">
                        <c:v>830.14599999999996</c:v>
                      </c:pt>
                      <c:pt idx="1402">
                        <c:v>830.46379999999999</c:v>
                      </c:pt>
                      <c:pt idx="1403">
                        <c:v>830.78160000000003</c:v>
                      </c:pt>
                      <c:pt idx="1404">
                        <c:v>831.09929999999997</c:v>
                      </c:pt>
                      <c:pt idx="1405">
                        <c:v>831.41700000000003</c:v>
                      </c:pt>
                      <c:pt idx="1406">
                        <c:v>831.7346</c:v>
                      </c:pt>
                      <c:pt idx="1407">
                        <c:v>832.05219999999997</c:v>
                      </c:pt>
                      <c:pt idx="1408">
                        <c:v>832.36980000000005</c:v>
                      </c:pt>
                      <c:pt idx="1409">
                        <c:v>832.68719999999996</c:v>
                      </c:pt>
                      <c:pt idx="1410">
                        <c:v>833.00459999999998</c:v>
                      </c:pt>
                      <c:pt idx="1411">
                        <c:v>833.322</c:v>
                      </c:pt>
                      <c:pt idx="1412">
                        <c:v>833.63930000000005</c:v>
                      </c:pt>
                      <c:pt idx="1413">
                        <c:v>833.95659999999998</c:v>
                      </c:pt>
                      <c:pt idx="1414">
                        <c:v>834.27390000000003</c:v>
                      </c:pt>
                      <c:pt idx="1415">
                        <c:v>834.59100000000001</c:v>
                      </c:pt>
                      <c:pt idx="1416">
                        <c:v>834.90809999999999</c:v>
                      </c:pt>
                      <c:pt idx="1417">
                        <c:v>835.22519999999997</c:v>
                      </c:pt>
                      <c:pt idx="1418">
                        <c:v>835.54219999999998</c:v>
                      </c:pt>
                      <c:pt idx="1419">
                        <c:v>835.85929999999996</c:v>
                      </c:pt>
                      <c:pt idx="1420">
                        <c:v>836.17610000000002</c:v>
                      </c:pt>
                      <c:pt idx="1421">
                        <c:v>836.49300000000005</c:v>
                      </c:pt>
                      <c:pt idx="1422">
                        <c:v>836.80989999999997</c:v>
                      </c:pt>
                      <c:pt idx="1423">
                        <c:v>837.12660000000005</c:v>
                      </c:pt>
                      <c:pt idx="1424">
                        <c:v>837.4434</c:v>
                      </c:pt>
                      <c:pt idx="1425">
                        <c:v>837.76009999999997</c:v>
                      </c:pt>
                      <c:pt idx="1426">
                        <c:v>838.07669999999996</c:v>
                      </c:pt>
                      <c:pt idx="1427">
                        <c:v>838.39319999999998</c:v>
                      </c:pt>
                      <c:pt idx="1428">
                        <c:v>838.70979999999997</c:v>
                      </c:pt>
                      <c:pt idx="1429">
                        <c:v>839.02629999999999</c:v>
                      </c:pt>
                      <c:pt idx="1430">
                        <c:v>839.34270000000004</c:v>
                      </c:pt>
                      <c:pt idx="1431">
                        <c:v>839.65909999999997</c:v>
                      </c:pt>
                      <c:pt idx="1432">
                        <c:v>839.97540000000004</c:v>
                      </c:pt>
                      <c:pt idx="1433">
                        <c:v>840.29169999999999</c:v>
                      </c:pt>
                      <c:pt idx="1434">
                        <c:v>840.60799999999995</c:v>
                      </c:pt>
                      <c:pt idx="1435">
                        <c:v>840.92409999999995</c:v>
                      </c:pt>
                      <c:pt idx="1436">
                        <c:v>841.24019999999996</c:v>
                      </c:pt>
                      <c:pt idx="1437">
                        <c:v>841.55629999999996</c:v>
                      </c:pt>
                      <c:pt idx="1438">
                        <c:v>841.87239999999997</c:v>
                      </c:pt>
                      <c:pt idx="1439">
                        <c:v>842.1884</c:v>
                      </c:pt>
                      <c:pt idx="1440">
                        <c:v>842.50429999999994</c:v>
                      </c:pt>
                      <c:pt idx="1441">
                        <c:v>842.8202</c:v>
                      </c:pt>
                      <c:pt idx="1442">
                        <c:v>843.13599999999997</c:v>
                      </c:pt>
                      <c:pt idx="1443">
                        <c:v>843.45180000000005</c:v>
                      </c:pt>
                      <c:pt idx="1444">
                        <c:v>843.76750000000004</c:v>
                      </c:pt>
                      <c:pt idx="1445">
                        <c:v>844.08320000000003</c:v>
                      </c:pt>
                      <c:pt idx="1446">
                        <c:v>844.39880000000005</c:v>
                      </c:pt>
                      <c:pt idx="1447">
                        <c:v>844.71439999999996</c:v>
                      </c:pt>
                      <c:pt idx="1448">
                        <c:v>845.03</c:v>
                      </c:pt>
                      <c:pt idx="1449">
                        <c:v>845.34540000000004</c:v>
                      </c:pt>
                      <c:pt idx="1450">
                        <c:v>845.66079999999999</c:v>
                      </c:pt>
                      <c:pt idx="1451">
                        <c:v>845.97630000000004</c:v>
                      </c:pt>
                      <c:pt idx="1452">
                        <c:v>846.29160000000002</c:v>
                      </c:pt>
                      <c:pt idx="1453">
                        <c:v>846.6069</c:v>
                      </c:pt>
                      <c:pt idx="1454">
                        <c:v>846.9221</c:v>
                      </c:pt>
                      <c:pt idx="1455">
                        <c:v>847.23720000000003</c:v>
                      </c:pt>
                      <c:pt idx="1456">
                        <c:v>847.55240000000003</c:v>
                      </c:pt>
                      <c:pt idx="1457">
                        <c:v>847.86749999999995</c:v>
                      </c:pt>
                      <c:pt idx="1458">
                        <c:v>848.1825</c:v>
                      </c:pt>
                      <c:pt idx="1459">
                        <c:v>848.49749999999995</c:v>
                      </c:pt>
                      <c:pt idx="1460">
                        <c:v>848.81240000000003</c:v>
                      </c:pt>
                      <c:pt idx="1461">
                        <c:v>849.12729999999999</c:v>
                      </c:pt>
                      <c:pt idx="1462">
                        <c:v>849.44209999999998</c:v>
                      </c:pt>
                      <c:pt idx="1463">
                        <c:v>849.75689999999997</c:v>
                      </c:pt>
                      <c:pt idx="1464">
                        <c:v>850.07169999999996</c:v>
                      </c:pt>
                      <c:pt idx="1465">
                        <c:v>850.38639999999998</c:v>
                      </c:pt>
                      <c:pt idx="1466">
                        <c:v>850.70090000000005</c:v>
                      </c:pt>
                      <c:pt idx="1467">
                        <c:v>851.01559999999995</c:v>
                      </c:pt>
                      <c:pt idx="1468">
                        <c:v>851.33010000000002</c:v>
                      </c:pt>
                      <c:pt idx="1469">
                        <c:v>851.64449999999999</c:v>
                      </c:pt>
                      <c:pt idx="1470">
                        <c:v>851.95899999999995</c:v>
                      </c:pt>
                      <c:pt idx="1471">
                        <c:v>852.27340000000004</c:v>
                      </c:pt>
                      <c:pt idx="1472">
                        <c:v>852.58770000000004</c:v>
                      </c:pt>
                      <c:pt idx="1473">
                        <c:v>852.90200000000004</c:v>
                      </c:pt>
                      <c:pt idx="1474">
                        <c:v>853.21619999999996</c:v>
                      </c:pt>
                      <c:pt idx="1475">
                        <c:v>853.53039999999999</c:v>
                      </c:pt>
                      <c:pt idx="1476">
                        <c:v>853.84450000000004</c:v>
                      </c:pt>
                      <c:pt idx="1477">
                        <c:v>854.15859999999998</c:v>
                      </c:pt>
                      <c:pt idx="1478">
                        <c:v>854.47260000000006</c:v>
                      </c:pt>
                      <c:pt idx="1479">
                        <c:v>854.78660000000002</c:v>
                      </c:pt>
                      <c:pt idx="1480">
                        <c:v>855.10050000000001</c:v>
                      </c:pt>
                      <c:pt idx="1481">
                        <c:v>855.4144</c:v>
                      </c:pt>
                      <c:pt idx="1482">
                        <c:v>855.72820000000002</c:v>
                      </c:pt>
                      <c:pt idx="1483">
                        <c:v>856.04200000000003</c:v>
                      </c:pt>
                      <c:pt idx="1484">
                        <c:v>856.35569999999996</c:v>
                      </c:pt>
                      <c:pt idx="1485">
                        <c:v>856.6694</c:v>
                      </c:pt>
                      <c:pt idx="1486">
                        <c:v>856.98299999999995</c:v>
                      </c:pt>
                      <c:pt idx="1487">
                        <c:v>857.29660000000001</c:v>
                      </c:pt>
                      <c:pt idx="1488">
                        <c:v>857.61009999999999</c:v>
                      </c:pt>
                      <c:pt idx="1489">
                        <c:v>857.92359999999996</c:v>
                      </c:pt>
                      <c:pt idx="1490">
                        <c:v>858.23699999999997</c:v>
                      </c:pt>
                      <c:pt idx="1491">
                        <c:v>858.55039999999997</c:v>
                      </c:pt>
                      <c:pt idx="1492">
                        <c:v>858.86369999999999</c:v>
                      </c:pt>
                      <c:pt idx="1493">
                        <c:v>859.17700000000002</c:v>
                      </c:pt>
                      <c:pt idx="1494">
                        <c:v>859.49019999999996</c:v>
                      </c:pt>
                      <c:pt idx="1495">
                        <c:v>859.80330000000004</c:v>
                      </c:pt>
                      <c:pt idx="1496">
                        <c:v>860.11649999999997</c:v>
                      </c:pt>
                      <c:pt idx="1497">
                        <c:v>860.42960000000005</c:v>
                      </c:pt>
                      <c:pt idx="1498">
                        <c:v>860.74260000000004</c:v>
                      </c:pt>
                      <c:pt idx="1499">
                        <c:v>861.05550000000005</c:v>
                      </c:pt>
                      <c:pt idx="1500">
                        <c:v>861.36850000000004</c:v>
                      </c:pt>
                      <c:pt idx="1501">
                        <c:v>861.68129999999996</c:v>
                      </c:pt>
                      <c:pt idx="1502">
                        <c:v>861.9941</c:v>
                      </c:pt>
                      <c:pt idx="1503">
                        <c:v>862.30690000000004</c:v>
                      </c:pt>
                      <c:pt idx="1504">
                        <c:v>862.61959999999999</c:v>
                      </c:pt>
                      <c:pt idx="1505">
                        <c:v>862.93230000000005</c:v>
                      </c:pt>
                      <c:pt idx="1506">
                        <c:v>863.24490000000003</c:v>
                      </c:pt>
                      <c:pt idx="1507">
                        <c:v>863.5575</c:v>
                      </c:pt>
                      <c:pt idx="1508">
                        <c:v>863.87</c:v>
                      </c:pt>
                      <c:pt idx="1509">
                        <c:v>864.18240000000003</c:v>
                      </c:pt>
                      <c:pt idx="1510">
                        <c:v>864.49490000000003</c:v>
                      </c:pt>
                      <c:pt idx="1511">
                        <c:v>864.80730000000005</c:v>
                      </c:pt>
                      <c:pt idx="1512">
                        <c:v>865.11959999999999</c:v>
                      </c:pt>
                      <c:pt idx="1513">
                        <c:v>865.43179999999995</c:v>
                      </c:pt>
                      <c:pt idx="1514">
                        <c:v>865.74400000000003</c:v>
                      </c:pt>
                      <c:pt idx="1515">
                        <c:v>866.05619999999999</c:v>
                      </c:pt>
                      <c:pt idx="1516">
                        <c:v>866.36829999999998</c:v>
                      </c:pt>
                      <c:pt idx="1517">
                        <c:v>866.68039999999996</c:v>
                      </c:pt>
                      <c:pt idx="1518">
                        <c:v>866.99239999999998</c:v>
                      </c:pt>
                      <c:pt idx="1519">
                        <c:v>867.30430000000001</c:v>
                      </c:pt>
                      <c:pt idx="1520">
                        <c:v>867.61620000000005</c:v>
                      </c:pt>
                      <c:pt idx="1521">
                        <c:v>867.92809999999997</c:v>
                      </c:pt>
                      <c:pt idx="1522">
                        <c:v>868.23990000000003</c:v>
                      </c:pt>
                      <c:pt idx="1523">
                        <c:v>868.55160000000001</c:v>
                      </c:pt>
                      <c:pt idx="1524">
                        <c:v>868.86329999999998</c:v>
                      </c:pt>
                      <c:pt idx="1525">
                        <c:v>869.17499999999995</c:v>
                      </c:pt>
                      <c:pt idx="1526">
                        <c:v>869.48659999999995</c:v>
                      </c:pt>
                      <c:pt idx="1527">
                        <c:v>869.79819999999995</c:v>
                      </c:pt>
                      <c:pt idx="1528">
                        <c:v>870.10969999999998</c:v>
                      </c:pt>
                      <c:pt idx="1529">
                        <c:v>870.42110000000002</c:v>
                      </c:pt>
                      <c:pt idx="1530">
                        <c:v>870.73249999999996</c:v>
                      </c:pt>
                      <c:pt idx="1531">
                        <c:v>871.04380000000003</c:v>
                      </c:pt>
                      <c:pt idx="1532">
                        <c:v>871.35519999999997</c:v>
                      </c:pt>
                      <c:pt idx="1533">
                        <c:v>871.66639999999995</c:v>
                      </c:pt>
                      <c:pt idx="1534">
                        <c:v>871.97760000000005</c:v>
                      </c:pt>
                      <c:pt idx="1535">
                        <c:v>872.28880000000004</c:v>
                      </c:pt>
                      <c:pt idx="1536">
                        <c:v>872.59990000000005</c:v>
                      </c:pt>
                      <c:pt idx="1537">
                        <c:v>872.91089999999997</c:v>
                      </c:pt>
                      <c:pt idx="1538">
                        <c:v>873.22190000000001</c:v>
                      </c:pt>
                      <c:pt idx="1539">
                        <c:v>873.53279999999995</c:v>
                      </c:pt>
                      <c:pt idx="1540">
                        <c:v>873.84370000000001</c:v>
                      </c:pt>
                      <c:pt idx="1541">
                        <c:v>874.15449999999998</c:v>
                      </c:pt>
                      <c:pt idx="1542">
                        <c:v>874.46529999999996</c:v>
                      </c:pt>
                      <c:pt idx="1543">
                        <c:v>874.77610000000004</c:v>
                      </c:pt>
                      <c:pt idx="1544">
                        <c:v>875.08680000000004</c:v>
                      </c:pt>
                      <c:pt idx="1545">
                        <c:v>875.39739999999995</c:v>
                      </c:pt>
                      <c:pt idx="1546">
                        <c:v>875.70799999999997</c:v>
                      </c:pt>
                      <c:pt idx="1547">
                        <c:v>876.01850000000002</c:v>
                      </c:pt>
                      <c:pt idx="1548">
                        <c:v>876.32899999999995</c:v>
                      </c:pt>
                      <c:pt idx="1549">
                        <c:v>876.6395</c:v>
                      </c:pt>
                      <c:pt idx="1550">
                        <c:v>876.94979999999998</c:v>
                      </c:pt>
                      <c:pt idx="1551">
                        <c:v>877.26009999999997</c:v>
                      </c:pt>
                      <c:pt idx="1552">
                        <c:v>877.57039999999995</c:v>
                      </c:pt>
                      <c:pt idx="1553">
                        <c:v>877.88070000000005</c:v>
                      </c:pt>
                      <c:pt idx="1554">
                        <c:v>878.19090000000006</c:v>
                      </c:pt>
                      <c:pt idx="1555">
                        <c:v>878.50099999999998</c:v>
                      </c:pt>
                      <c:pt idx="1556">
                        <c:v>878.81100000000004</c:v>
                      </c:pt>
                      <c:pt idx="1557">
                        <c:v>879.12109999999996</c:v>
                      </c:pt>
                      <c:pt idx="1558">
                        <c:v>879.43100000000004</c:v>
                      </c:pt>
                      <c:pt idx="1559">
                        <c:v>879.74099999999999</c:v>
                      </c:pt>
                      <c:pt idx="1560">
                        <c:v>880.05079999999998</c:v>
                      </c:pt>
                      <c:pt idx="1561">
                        <c:v>880.36069999999995</c:v>
                      </c:pt>
                      <c:pt idx="1562">
                        <c:v>880.67039999999997</c:v>
                      </c:pt>
                      <c:pt idx="1563">
                        <c:v>880.98019999999997</c:v>
                      </c:pt>
                      <c:pt idx="1564">
                        <c:v>881.28980000000001</c:v>
                      </c:pt>
                      <c:pt idx="1565">
                        <c:v>881.59939999999995</c:v>
                      </c:pt>
                      <c:pt idx="1566">
                        <c:v>881.90899999999999</c:v>
                      </c:pt>
                      <c:pt idx="1567">
                        <c:v>882.21849999999995</c:v>
                      </c:pt>
                      <c:pt idx="1568">
                        <c:v>882.52800000000002</c:v>
                      </c:pt>
                      <c:pt idx="1569">
                        <c:v>882.8374</c:v>
                      </c:pt>
                      <c:pt idx="1570">
                        <c:v>883.14679999999998</c:v>
                      </c:pt>
                      <c:pt idx="1571">
                        <c:v>883.45609999999999</c:v>
                      </c:pt>
                      <c:pt idx="1572">
                        <c:v>883.76530000000002</c:v>
                      </c:pt>
                      <c:pt idx="1573">
                        <c:v>884.07449999999994</c:v>
                      </c:pt>
                      <c:pt idx="1574">
                        <c:v>884.38369999999998</c:v>
                      </c:pt>
                      <c:pt idx="1575">
                        <c:v>884.69280000000003</c:v>
                      </c:pt>
                      <c:pt idx="1576">
                        <c:v>885.0018</c:v>
                      </c:pt>
                      <c:pt idx="1577">
                        <c:v>885.31089999999995</c:v>
                      </c:pt>
                      <c:pt idx="1578">
                        <c:v>885.61980000000005</c:v>
                      </c:pt>
                      <c:pt idx="1579">
                        <c:v>885.92870000000005</c:v>
                      </c:pt>
                      <c:pt idx="1580">
                        <c:v>886.23749999999995</c:v>
                      </c:pt>
                      <c:pt idx="1581">
                        <c:v>886.54639999999995</c:v>
                      </c:pt>
                      <c:pt idx="1582">
                        <c:v>886.85509999999999</c:v>
                      </c:pt>
                      <c:pt idx="1583">
                        <c:v>887.16380000000004</c:v>
                      </c:pt>
                      <c:pt idx="1584">
                        <c:v>887.47249999999997</c:v>
                      </c:pt>
                      <c:pt idx="1585">
                        <c:v>887.78110000000004</c:v>
                      </c:pt>
                      <c:pt idx="1586">
                        <c:v>888.08960000000002</c:v>
                      </c:pt>
                      <c:pt idx="1587">
                        <c:v>888.3981</c:v>
                      </c:pt>
                      <c:pt idx="1588">
                        <c:v>888.70650000000001</c:v>
                      </c:pt>
                      <c:pt idx="1589">
                        <c:v>889.01490000000001</c:v>
                      </c:pt>
                      <c:pt idx="1590">
                        <c:v>889.32320000000004</c:v>
                      </c:pt>
                      <c:pt idx="1591">
                        <c:v>889.63149999999996</c:v>
                      </c:pt>
                      <c:pt idx="1592">
                        <c:v>889.93979999999999</c:v>
                      </c:pt>
                      <c:pt idx="1593">
                        <c:v>890.24789999999996</c:v>
                      </c:pt>
                      <c:pt idx="1594">
                        <c:v>890.55610000000001</c:v>
                      </c:pt>
                      <c:pt idx="1595">
                        <c:v>890.86410000000001</c:v>
                      </c:pt>
                      <c:pt idx="1596">
                        <c:v>891.17219999999998</c:v>
                      </c:pt>
                      <c:pt idx="1597">
                        <c:v>891.48019999999997</c:v>
                      </c:pt>
                      <c:pt idx="1598">
                        <c:v>891.78809999999999</c:v>
                      </c:pt>
                      <c:pt idx="1599">
                        <c:v>892.09590000000003</c:v>
                      </c:pt>
                      <c:pt idx="1600">
                        <c:v>892.40380000000005</c:v>
                      </c:pt>
                      <c:pt idx="1601">
                        <c:v>892.7115</c:v>
                      </c:pt>
                      <c:pt idx="1602">
                        <c:v>893.01930000000004</c:v>
                      </c:pt>
                      <c:pt idx="1603">
                        <c:v>893.327</c:v>
                      </c:pt>
                      <c:pt idx="1604">
                        <c:v>893.63459999999998</c:v>
                      </c:pt>
                      <c:pt idx="1605">
                        <c:v>893.94209999999998</c:v>
                      </c:pt>
                      <c:pt idx="1606">
                        <c:v>894.24959999999999</c:v>
                      </c:pt>
                      <c:pt idx="1607">
                        <c:v>894.55709999999999</c:v>
                      </c:pt>
                      <c:pt idx="1608">
                        <c:v>894.86450000000002</c:v>
                      </c:pt>
                      <c:pt idx="1609">
                        <c:v>895.17190000000005</c:v>
                      </c:pt>
                      <c:pt idx="1610">
                        <c:v>895.47919999999999</c:v>
                      </c:pt>
                      <c:pt idx="1611">
                        <c:v>895.78639999999996</c:v>
                      </c:pt>
                      <c:pt idx="1612">
                        <c:v>896.09370000000001</c:v>
                      </c:pt>
                      <c:pt idx="1613">
                        <c:v>896.4008</c:v>
                      </c:pt>
                      <c:pt idx="1614">
                        <c:v>896.7079</c:v>
                      </c:pt>
                      <c:pt idx="1615">
                        <c:v>897.01499999999999</c:v>
                      </c:pt>
                      <c:pt idx="1616">
                        <c:v>897.322</c:v>
                      </c:pt>
                      <c:pt idx="1617">
                        <c:v>897.62890000000004</c:v>
                      </c:pt>
                      <c:pt idx="1618">
                        <c:v>897.93579999999997</c:v>
                      </c:pt>
                      <c:pt idx="1619">
                        <c:v>898.24270000000001</c:v>
                      </c:pt>
                      <c:pt idx="1620">
                        <c:v>898.54939999999999</c:v>
                      </c:pt>
                      <c:pt idx="1621">
                        <c:v>898.85619999999994</c:v>
                      </c:pt>
                      <c:pt idx="1622">
                        <c:v>899.16290000000004</c:v>
                      </c:pt>
                      <c:pt idx="1623">
                        <c:v>899.46950000000004</c:v>
                      </c:pt>
                      <c:pt idx="1624">
                        <c:v>899.77610000000004</c:v>
                      </c:pt>
                      <c:pt idx="1625">
                        <c:v>900.08259999999996</c:v>
                      </c:pt>
                      <c:pt idx="1626">
                        <c:v>900.38919999999996</c:v>
                      </c:pt>
                      <c:pt idx="1627">
                        <c:v>900.69560000000001</c:v>
                      </c:pt>
                      <c:pt idx="1628">
                        <c:v>901.00199999999995</c:v>
                      </c:pt>
                      <c:pt idx="1629">
                        <c:v>901.30830000000003</c:v>
                      </c:pt>
                      <c:pt idx="1630">
                        <c:v>901.6146</c:v>
                      </c:pt>
                      <c:pt idx="1631">
                        <c:v>901.92079999999999</c:v>
                      </c:pt>
                      <c:pt idx="1632">
                        <c:v>902.22699999999998</c:v>
                      </c:pt>
                      <c:pt idx="1633">
                        <c:v>902.53309999999999</c:v>
                      </c:pt>
                      <c:pt idx="1634">
                        <c:v>902.83920000000001</c:v>
                      </c:pt>
                      <c:pt idx="1635">
                        <c:v>903.14509999999996</c:v>
                      </c:pt>
                      <c:pt idx="1636">
                        <c:v>903.4511</c:v>
                      </c:pt>
                      <c:pt idx="1637">
                        <c:v>903.75710000000004</c:v>
                      </c:pt>
                      <c:pt idx="1638">
                        <c:v>904.06290000000001</c:v>
                      </c:pt>
                      <c:pt idx="1639">
                        <c:v>904.36869999999999</c:v>
                      </c:pt>
                      <c:pt idx="1640">
                        <c:v>904.67449999999997</c:v>
                      </c:pt>
                      <c:pt idx="1641">
                        <c:v>904.98019999999997</c:v>
                      </c:pt>
                      <c:pt idx="1642">
                        <c:v>905.28579999999999</c:v>
                      </c:pt>
                      <c:pt idx="1643">
                        <c:v>905.59140000000002</c:v>
                      </c:pt>
                      <c:pt idx="1644">
                        <c:v>905.89700000000005</c:v>
                      </c:pt>
                      <c:pt idx="1645">
                        <c:v>906.20249999999999</c:v>
                      </c:pt>
                      <c:pt idx="1646">
                        <c:v>906.50789999999995</c:v>
                      </c:pt>
                      <c:pt idx="1647">
                        <c:v>906.8134</c:v>
                      </c:pt>
                      <c:pt idx="1648">
                        <c:v>907.11869999999999</c:v>
                      </c:pt>
                      <c:pt idx="1649">
                        <c:v>907.42399999999998</c:v>
                      </c:pt>
                      <c:pt idx="1650">
                        <c:v>907.72919999999999</c:v>
                      </c:pt>
                      <c:pt idx="1651">
                        <c:v>908.03440000000001</c:v>
                      </c:pt>
                      <c:pt idx="1652">
                        <c:v>908.33960000000002</c:v>
                      </c:pt>
                      <c:pt idx="1653">
                        <c:v>908.64469999999994</c:v>
                      </c:pt>
                      <c:pt idx="1654">
                        <c:v>908.94970000000001</c:v>
                      </c:pt>
                      <c:pt idx="1655">
                        <c:v>909.25469999999996</c:v>
                      </c:pt>
                      <c:pt idx="1656">
                        <c:v>909.55960000000005</c:v>
                      </c:pt>
                      <c:pt idx="1657">
                        <c:v>909.86450000000002</c:v>
                      </c:pt>
                      <c:pt idx="1658">
                        <c:v>910.16930000000002</c:v>
                      </c:pt>
                      <c:pt idx="1659">
                        <c:v>910.47410000000002</c:v>
                      </c:pt>
                      <c:pt idx="1660">
                        <c:v>910.77880000000005</c:v>
                      </c:pt>
                      <c:pt idx="1661">
                        <c:v>911.08349999999996</c:v>
                      </c:pt>
                      <c:pt idx="1662">
                        <c:v>911.38810000000001</c:v>
                      </c:pt>
                      <c:pt idx="1663">
                        <c:v>911.69269999999995</c:v>
                      </c:pt>
                      <c:pt idx="1664">
                        <c:v>911.99720000000002</c:v>
                      </c:pt>
                      <c:pt idx="1665">
                        <c:v>912.30160000000001</c:v>
                      </c:pt>
                      <c:pt idx="1666">
                        <c:v>912.60609999999997</c:v>
                      </c:pt>
                      <c:pt idx="1667">
                        <c:v>912.91039999999998</c:v>
                      </c:pt>
                      <c:pt idx="1668">
                        <c:v>913.21469999999999</c:v>
                      </c:pt>
                      <c:pt idx="1669">
                        <c:v>913.51900000000001</c:v>
                      </c:pt>
                      <c:pt idx="1670">
                        <c:v>913.82320000000004</c:v>
                      </c:pt>
                      <c:pt idx="1671">
                        <c:v>914.12729999999999</c:v>
                      </c:pt>
                      <c:pt idx="1672">
                        <c:v>914.43150000000003</c:v>
                      </c:pt>
                      <c:pt idx="1673">
                        <c:v>914.7355</c:v>
                      </c:pt>
                      <c:pt idx="1674">
                        <c:v>915.03949999999998</c:v>
                      </c:pt>
                      <c:pt idx="1675">
                        <c:v>915.34339999999997</c:v>
                      </c:pt>
                      <c:pt idx="1676">
                        <c:v>915.64729999999997</c:v>
                      </c:pt>
                      <c:pt idx="1677">
                        <c:v>915.95119999999997</c:v>
                      </c:pt>
                      <c:pt idx="1678">
                        <c:v>916.25490000000002</c:v>
                      </c:pt>
                      <c:pt idx="1679">
                        <c:v>916.55870000000004</c:v>
                      </c:pt>
                      <c:pt idx="1680">
                        <c:v>916.86239999999998</c:v>
                      </c:pt>
                      <c:pt idx="1681">
                        <c:v>917.16600000000005</c:v>
                      </c:pt>
                      <c:pt idx="1682">
                        <c:v>917.46950000000004</c:v>
                      </c:pt>
                      <c:pt idx="1683">
                        <c:v>917.7731</c:v>
                      </c:pt>
                      <c:pt idx="1684">
                        <c:v>918.07650000000001</c:v>
                      </c:pt>
                      <c:pt idx="1685">
                        <c:v>918.38</c:v>
                      </c:pt>
                      <c:pt idx="1686">
                        <c:v>918.68330000000003</c:v>
                      </c:pt>
                      <c:pt idx="1687">
                        <c:v>918.98670000000004</c:v>
                      </c:pt>
                      <c:pt idx="1688">
                        <c:v>919.28989999999999</c:v>
                      </c:pt>
                      <c:pt idx="1689">
                        <c:v>919.59310000000005</c:v>
                      </c:pt>
                      <c:pt idx="1690">
                        <c:v>919.8963</c:v>
                      </c:pt>
                      <c:pt idx="1691">
                        <c:v>920.19939999999997</c:v>
                      </c:pt>
                      <c:pt idx="1692">
                        <c:v>920.50239999999997</c:v>
                      </c:pt>
                      <c:pt idx="1693">
                        <c:v>920.80550000000005</c:v>
                      </c:pt>
                      <c:pt idx="1694">
                        <c:v>921.10839999999996</c:v>
                      </c:pt>
                      <c:pt idx="1695">
                        <c:v>921.41129999999998</c:v>
                      </c:pt>
                      <c:pt idx="1696">
                        <c:v>921.71420000000001</c:v>
                      </c:pt>
                      <c:pt idx="1697">
                        <c:v>922.01700000000005</c:v>
                      </c:pt>
                      <c:pt idx="1698">
                        <c:v>922.31970000000001</c:v>
                      </c:pt>
                      <c:pt idx="1699">
                        <c:v>922.62239999999997</c:v>
                      </c:pt>
                      <c:pt idx="1700">
                        <c:v>922.92499999999995</c:v>
                      </c:pt>
                      <c:pt idx="1701">
                        <c:v>923.22760000000005</c:v>
                      </c:pt>
                      <c:pt idx="1702">
                        <c:v>923.53020000000004</c:v>
                      </c:pt>
                      <c:pt idx="1703">
                        <c:v>923.83259999999996</c:v>
                      </c:pt>
                      <c:pt idx="1704">
                        <c:v>924.13509999999997</c:v>
                      </c:pt>
                      <c:pt idx="1705">
                        <c:v>924.43740000000003</c:v>
                      </c:pt>
                      <c:pt idx="1706">
                        <c:v>924.73969999999997</c:v>
                      </c:pt>
                      <c:pt idx="1707">
                        <c:v>925.0421</c:v>
                      </c:pt>
                      <c:pt idx="1708">
                        <c:v>925.3442</c:v>
                      </c:pt>
                      <c:pt idx="1709">
                        <c:v>925.64639999999997</c:v>
                      </c:pt>
                      <c:pt idx="1710">
                        <c:v>925.94849999999997</c:v>
                      </c:pt>
                      <c:pt idx="1711">
                        <c:v>926.25059999999996</c:v>
                      </c:pt>
                      <c:pt idx="1712">
                        <c:v>926.55259999999998</c:v>
                      </c:pt>
                      <c:pt idx="1713">
                        <c:v>926.8546</c:v>
                      </c:pt>
                      <c:pt idx="1714">
                        <c:v>927.15650000000005</c:v>
                      </c:pt>
                      <c:pt idx="1715">
                        <c:v>927.45830000000001</c:v>
                      </c:pt>
                      <c:pt idx="1716">
                        <c:v>927.76009999999997</c:v>
                      </c:pt>
                      <c:pt idx="1717">
                        <c:v>928.06190000000004</c:v>
                      </c:pt>
                      <c:pt idx="1718">
                        <c:v>928.36360000000002</c:v>
                      </c:pt>
                      <c:pt idx="1719">
                        <c:v>928.66520000000003</c:v>
                      </c:pt>
                      <c:pt idx="1720">
                        <c:v>928.96680000000003</c:v>
                      </c:pt>
                      <c:pt idx="1721">
                        <c:v>929.26829999999995</c:v>
                      </c:pt>
                      <c:pt idx="1722">
                        <c:v>929.56979999999999</c:v>
                      </c:pt>
                      <c:pt idx="1723">
                        <c:v>929.87130000000002</c:v>
                      </c:pt>
                      <c:pt idx="1724">
                        <c:v>930.17259999999999</c:v>
                      </c:pt>
                      <c:pt idx="1725">
                        <c:v>930.47389999999996</c:v>
                      </c:pt>
                      <c:pt idx="1726">
                        <c:v>930.77520000000004</c:v>
                      </c:pt>
                      <c:pt idx="1727">
                        <c:v>931.07650000000001</c:v>
                      </c:pt>
                      <c:pt idx="1728">
                        <c:v>931.37760000000003</c:v>
                      </c:pt>
                      <c:pt idx="1729">
                        <c:v>931.67870000000005</c:v>
                      </c:pt>
                      <c:pt idx="1730">
                        <c:v>931.97979999999995</c:v>
                      </c:pt>
                      <c:pt idx="1731">
                        <c:v>932.2808</c:v>
                      </c:pt>
                      <c:pt idx="1732">
                        <c:v>932.58180000000004</c:v>
                      </c:pt>
                      <c:pt idx="1733">
                        <c:v>932.8827</c:v>
                      </c:pt>
                      <c:pt idx="1734">
                        <c:v>933.18349999999998</c:v>
                      </c:pt>
                      <c:pt idx="1735">
                        <c:v>933.48429999999996</c:v>
                      </c:pt>
                      <c:pt idx="1736">
                        <c:v>933.78510000000006</c:v>
                      </c:pt>
                      <c:pt idx="1737">
                        <c:v>934.08579999999995</c:v>
                      </c:pt>
                      <c:pt idx="1738">
                        <c:v>934.38639999999998</c:v>
                      </c:pt>
                      <c:pt idx="1739">
                        <c:v>934.68700000000001</c:v>
                      </c:pt>
                      <c:pt idx="1740">
                        <c:v>934.98749999999995</c:v>
                      </c:pt>
                      <c:pt idx="1741">
                        <c:v>935.28800000000001</c:v>
                      </c:pt>
                      <c:pt idx="1742">
                        <c:v>935.58849999999995</c:v>
                      </c:pt>
                      <c:pt idx="1743">
                        <c:v>935.88890000000004</c:v>
                      </c:pt>
                      <c:pt idx="1744">
                        <c:v>936.18920000000003</c:v>
                      </c:pt>
                      <c:pt idx="1745">
                        <c:v>936.48940000000005</c:v>
                      </c:pt>
                      <c:pt idx="1746">
                        <c:v>936.78970000000004</c:v>
                      </c:pt>
                      <c:pt idx="1747">
                        <c:v>937.08979999999997</c:v>
                      </c:pt>
                      <c:pt idx="1748">
                        <c:v>937.39</c:v>
                      </c:pt>
                      <c:pt idx="1749">
                        <c:v>937.69</c:v>
                      </c:pt>
                      <c:pt idx="1750">
                        <c:v>937.99009999999998</c:v>
                      </c:pt>
                      <c:pt idx="1751">
                        <c:v>938.29</c:v>
                      </c:pt>
                      <c:pt idx="1752">
                        <c:v>938.58989999999994</c:v>
                      </c:pt>
                      <c:pt idx="1753">
                        <c:v>938.88980000000004</c:v>
                      </c:pt>
                      <c:pt idx="1754">
                        <c:v>939.18960000000004</c:v>
                      </c:pt>
                      <c:pt idx="1755">
                        <c:v>939.48929999999996</c:v>
                      </c:pt>
                      <c:pt idx="1756">
                        <c:v>939.78899999999999</c:v>
                      </c:pt>
                      <c:pt idx="1757">
                        <c:v>940.08860000000004</c:v>
                      </c:pt>
                      <c:pt idx="1758">
                        <c:v>940.38819999999998</c:v>
                      </c:pt>
                      <c:pt idx="1759">
                        <c:v>940.68769999999995</c:v>
                      </c:pt>
                      <c:pt idx="1760">
                        <c:v>940.98720000000003</c:v>
                      </c:pt>
                      <c:pt idx="1761">
                        <c:v>941.2867</c:v>
                      </c:pt>
                      <c:pt idx="1762">
                        <c:v>941.58609999999999</c:v>
                      </c:pt>
                      <c:pt idx="1763">
                        <c:v>941.8854</c:v>
                      </c:pt>
                      <c:pt idx="1764">
                        <c:v>942.18460000000005</c:v>
                      </c:pt>
                      <c:pt idx="1765">
                        <c:v>942.48389999999995</c:v>
                      </c:pt>
                      <c:pt idx="1766">
                        <c:v>942.78300000000002</c:v>
                      </c:pt>
                      <c:pt idx="1767">
                        <c:v>943.08219999999994</c:v>
                      </c:pt>
                      <c:pt idx="1768">
                        <c:v>943.38120000000004</c:v>
                      </c:pt>
                      <c:pt idx="1769">
                        <c:v>943.68020000000001</c:v>
                      </c:pt>
                      <c:pt idx="1770">
                        <c:v>943.97919999999999</c:v>
                      </c:pt>
                      <c:pt idx="1771">
                        <c:v>944.27809999999999</c:v>
                      </c:pt>
                      <c:pt idx="1772">
                        <c:v>944.57690000000002</c:v>
                      </c:pt>
                      <c:pt idx="1773">
                        <c:v>944.87570000000005</c:v>
                      </c:pt>
                      <c:pt idx="1774">
                        <c:v>945.17439999999999</c:v>
                      </c:pt>
                      <c:pt idx="1775">
                        <c:v>945.47310000000004</c:v>
                      </c:pt>
                      <c:pt idx="1776">
                        <c:v>945.77179999999998</c:v>
                      </c:pt>
                      <c:pt idx="1777">
                        <c:v>946.07039999999995</c:v>
                      </c:pt>
                      <c:pt idx="1778">
                        <c:v>946.36890000000005</c:v>
                      </c:pt>
                      <c:pt idx="1779">
                        <c:v>946.66740000000004</c:v>
                      </c:pt>
                      <c:pt idx="1780">
                        <c:v>946.96579999999994</c:v>
                      </c:pt>
                      <c:pt idx="1781">
                        <c:v>947.26419999999996</c:v>
                      </c:pt>
                      <c:pt idx="1782">
                        <c:v>947.56240000000003</c:v>
                      </c:pt>
                      <c:pt idx="1783">
                        <c:v>947.86069999999995</c:v>
                      </c:pt>
                      <c:pt idx="1784">
                        <c:v>948.15890000000002</c:v>
                      </c:pt>
                      <c:pt idx="1785">
                        <c:v>948.45709999999997</c:v>
                      </c:pt>
                      <c:pt idx="1786">
                        <c:v>948.75519999999995</c:v>
                      </c:pt>
                      <c:pt idx="1787">
                        <c:v>949.05330000000004</c:v>
                      </c:pt>
                      <c:pt idx="1788">
                        <c:v>949.35130000000004</c:v>
                      </c:pt>
                      <c:pt idx="1789">
                        <c:v>949.64919999999995</c:v>
                      </c:pt>
                      <c:pt idx="1790">
                        <c:v>949.94709999999998</c:v>
                      </c:pt>
                      <c:pt idx="1791">
                        <c:v>950.24490000000003</c:v>
                      </c:pt>
                      <c:pt idx="1792">
                        <c:v>950.54269999999997</c:v>
                      </c:pt>
                      <c:pt idx="1793">
                        <c:v>950.84050000000002</c:v>
                      </c:pt>
                      <c:pt idx="1794">
                        <c:v>951.13810000000001</c:v>
                      </c:pt>
                      <c:pt idx="1795">
                        <c:v>951.43579999999997</c:v>
                      </c:pt>
                      <c:pt idx="1796">
                        <c:v>951.73329999999999</c:v>
                      </c:pt>
                      <c:pt idx="1797">
                        <c:v>952.03089999999997</c:v>
                      </c:pt>
                      <c:pt idx="1798">
                        <c:v>952.32830000000001</c:v>
                      </c:pt>
                      <c:pt idx="1799">
                        <c:v>952.62570000000005</c:v>
                      </c:pt>
                      <c:pt idx="1800">
                        <c:v>952.92309999999998</c:v>
                      </c:pt>
                      <c:pt idx="1801">
                        <c:v>953.22040000000004</c:v>
                      </c:pt>
                      <c:pt idx="1802">
                        <c:v>953.51760000000002</c:v>
                      </c:pt>
                      <c:pt idx="1803">
                        <c:v>953.81489999999997</c:v>
                      </c:pt>
                      <c:pt idx="1804">
                        <c:v>954.11199999999997</c:v>
                      </c:pt>
                      <c:pt idx="1805">
                        <c:v>954.40909999999997</c:v>
                      </c:pt>
                      <c:pt idx="1806">
                        <c:v>954.70619999999997</c:v>
                      </c:pt>
                      <c:pt idx="1807">
                        <c:v>955.00310000000002</c:v>
                      </c:pt>
                      <c:pt idx="1808">
                        <c:v>955.3</c:v>
                      </c:pt>
                      <c:pt idx="1809">
                        <c:v>955.59699999999998</c:v>
                      </c:pt>
                      <c:pt idx="1810">
                        <c:v>955.89380000000006</c:v>
                      </c:pt>
                      <c:pt idx="1811">
                        <c:v>956.19060000000002</c:v>
                      </c:pt>
                      <c:pt idx="1812">
                        <c:v>956.4873</c:v>
                      </c:pt>
                      <c:pt idx="1813">
                        <c:v>956.78390000000002</c:v>
                      </c:pt>
                      <c:pt idx="1814">
                        <c:v>957.0806</c:v>
                      </c:pt>
                      <c:pt idx="1815">
                        <c:v>957.37710000000004</c:v>
                      </c:pt>
                      <c:pt idx="1816">
                        <c:v>957.67359999999996</c:v>
                      </c:pt>
                      <c:pt idx="1817">
                        <c:v>957.9701</c:v>
                      </c:pt>
                      <c:pt idx="1818">
                        <c:v>958.26649999999995</c:v>
                      </c:pt>
                      <c:pt idx="1819">
                        <c:v>958.56290000000001</c:v>
                      </c:pt>
                      <c:pt idx="1820">
                        <c:v>958.85910000000001</c:v>
                      </c:pt>
                      <c:pt idx="1821">
                        <c:v>959.15539999999999</c:v>
                      </c:pt>
                      <c:pt idx="1822">
                        <c:v>959.45150000000001</c:v>
                      </c:pt>
                      <c:pt idx="1823">
                        <c:v>959.74770000000001</c:v>
                      </c:pt>
                      <c:pt idx="1824">
                        <c:v>960.04380000000003</c:v>
                      </c:pt>
                      <c:pt idx="1825">
                        <c:v>960.33979999999997</c:v>
                      </c:pt>
                      <c:pt idx="1826">
                        <c:v>960.63580000000002</c:v>
                      </c:pt>
                      <c:pt idx="1827">
                        <c:v>960.93169999999998</c:v>
                      </c:pt>
                      <c:pt idx="1828">
                        <c:v>961.22760000000005</c:v>
                      </c:pt>
                      <c:pt idx="1829">
                        <c:v>961.52340000000004</c:v>
                      </c:pt>
                      <c:pt idx="1830">
                        <c:v>961.81920000000002</c:v>
                      </c:pt>
                      <c:pt idx="1831">
                        <c:v>962.11490000000003</c:v>
                      </c:pt>
                      <c:pt idx="1832">
                        <c:v>962.41049999999996</c:v>
                      </c:pt>
                      <c:pt idx="1833">
                        <c:v>962.70609999999999</c:v>
                      </c:pt>
                      <c:pt idx="1834">
                        <c:v>963.00160000000005</c:v>
                      </c:pt>
                      <c:pt idx="1835">
                        <c:v>963.2971</c:v>
                      </c:pt>
                      <c:pt idx="1836">
                        <c:v>963.59259999999995</c:v>
                      </c:pt>
                      <c:pt idx="1837">
                        <c:v>963.88789999999995</c:v>
                      </c:pt>
                      <c:pt idx="1838">
                        <c:v>964.18330000000003</c:v>
                      </c:pt>
                      <c:pt idx="1839">
                        <c:v>964.47860000000003</c:v>
                      </c:pt>
                      <c:pt idx="1840">
                        <c:v>964.77380000000005</c:v>
                      </c:pt>
                      <c:pt idx="1841">
                        <c:v>965.06899999999996</c:v>
                      </c:pt>
                      <c:pt idx="1842">
                        <c:v>965.36410000000001</c:v>
                      </c:pt>
                      <c:pt idx="1843">
                        <c:v>965.65920000000006</c:v>
                      </c:pt>
                      <c:pt idx="1844">
                        <c:v>965.95420000000001</c:v>
                      </c:pt>
                      <c:pt idx="1845">
                        <c:v>966.2491</c:v>
                      </c:pt>
                      <c:pt idx="1846">
                        <c:v>966.54399999999998</c:v>
                      </c:pt>
                      <c:pt idx="1847">
                        <c:v>966.83889999999997</c:v>
                      </c:pt>
                      <c:pt idx="1848">
                        <c:v>967.13369999999998</c:v>
                      </c:pt>
                      <c:pt idx="1849">
                        <c:v>967.42840000000001</c:v>
                      </c:pt>
                      <c:pt idx="1850">
                        <c:v>967.72310000000004</c:v>
                      </c:pt>
                      <c:pt idx="1851">
                        <c:v>968.01779999999997</c:v>
                      </c:pt>
                      <c:pt idx="1852">
                        <c:v>968.31230000000005</c:v>
                      </c:pt>
                      <c:pt idx="1853">
                        <c:v>968.6069</c:v>
                      </c:pt>
                      <c:pt idx="1854">
                        <c:v>968.90129999999999</c:v>
                      </c:pt>
                      <c:pt idx="1855">
                        <c:v>969.19569999999999</c:v>
                      </c:pt>
                      <c:pt idx="1856">
                        <c:v>969.49009999999998</c:v>
                      </c:pt>
                      <c:pt idx="1857">
                        <c:v>969.78440000000001</c:v>
                      </c:pt>
                      <c:pt idx="1858">
                        <c:v>970.07870000000003</c:v>
                      </c:pt>
                      <c:pt idx="1859">
                        <c:v>970.37289999999996</c:v>
                      </c:pt>
                      <c:pt idx="1860">
                        <c:v>970.6671</c:v>
                      </c:pt>
                      <c:pt idx="1861">
                        <c:v>970.96109999999999</c:v>
                      </c:pt>
                      <c:pt idx="1862">
                        <c:v>971.25519999999995</c:v>
                      </c:pt>
                      <c:pt idx="1863">
                        <c:v>971.54920000000004</c:v>
                      </c:pt>
                      <c:pt idx="1864">
                        <c:v>971.84310000000005</c:v>
                      </c:pt>
                      <c:pt idx="1865">
                        <c:v>972.13699999999994</c:v>
                      </c:pt>
                      <c:pt idx="1866">
                        <c:v>972.43079999999998</c:v>
                      </c:pt>
                      <c:pt idx="1867">
                        <c:v>972.72460000000001</c:v>
                      </c:pt>
                      <c:pt idx="1868">
                        <c:v>973.01829999999995</c:v>
                      </c:pt>
                      <c:pt idx="1869">
                        <c:v>973.31200000000001</c:v>
                      </c:pt>
                      <c:pt idx="1870">
                        <c:v>973.60559999999998</c:v>
                      </c:pt>
                      <c:pt idx="1871">
                        <c:v>973.89919999999995</c:v>
                      </c:pt>
                      <c:pt idx="1872">
                        <c:v>974.19259999999997</c:v>
                      </c:pt>
                      <c:pt idx="1873">
                        <c:v>974.48609999999996</c:v>
                      </c:pt>
                      <c:pt idx="1874">
                        <c:v>974.77949999999998</c:v>
                      </c:pt>
                      <c:pt idx="1875">
                        <c:v>975.0729</c:v>
                      </c:pt>
                      <c:pt idx="1876">
                        <c:v>975.36609999999996</c:v>
                      </c:pt>
                      <c:pt idx="1877">
                        <c:v>975.65940000000001</c:v>
                      </c:pt>
                      <c:pt idx="1878">
                        <c:v>975.95259999999996</c:v>
                      </c:pt>
                      <c:pt idx="1879">
                        <c:v>976.24570000000006</c:v>
                      </c:pt>
                      <c:pt idx="1880">
                        <c:v>976.53880000000004</c:v>
                      </c:pt>
                      <c:pt idx="1881">
                        <c:v>976.83180000000004</c:v>
                      </c:pt>
                      <c:pt idx="1882">
                        <c:v>977.12480000000005</c:v>
                      </c:pt>
                      <c:pt idx="1883">
                        <c:v>977.41769999999997</c:v>
                      </c:pt>
                      <c:pt idx="1884">
                        <c:v>977.71050000000002</c:v>
                      </c:pt>
                      <c:pt idx="1885">
                        <c:v>978.00329999999997</c:v>
                      </c:pt>
                      <c:pt idx="1886">
                        <c:v>978.29610000000002</c:v>
                      </c:pt>
                      <c:pt idx="1887">
                        <c:v>978.58870000000002</c:v>
                      </c:pt>
                      <c:pt idx="1888">
                        <c:v>978.88139999999999</c:v>
                      </c:pt>
                      <c:pt idx="1889">
                        <c:v>979.17399999999998</c:v>
                      </c:pt>
                      <c:pt idx="1890">
                        <c:v>979.46659999999997</c:v>
                      </c:pt>
                      <c:pt idx="1891">
                        <c:v>979.75900000000001</c:v>
                      </c:pt>
                      <c:pt idx="1892">
                        <c:v>980.05150000000003</c:v>
                      </c:pt>
                      <c:pt idx="1893">
                        <c:v>980.34379999999999</c:v>
                      </c:pt>
                      <c:pt idx="1894">
                        <c:v>980.63610000000006</c:v>
                      </c:pt>
                      <c:pt idx="1895">
                        <c:v>980.92840000000001</c:v>
                      </c:pt>
                      <c:pt idx="1896">
                        <c:v>981.22059999999999</c:v>
                      </c:pt>
                      <c:pt idx="1897">
                        <c:v>981.51279999999997</c:v>
                      </c:pt>
                      <c:pt idx="1898">
                        <c:v>981.80489999999998</c:v>
                      </c:pt>
                      <c:pt idx="1899">
                        <c:v>982.09690000000001</c:v>
                      </c:pt>
                      <c:pt idx="1900">
                        <c:v>982.38890000000004</c:v>
                      </c:pt>
                      <c:pt idx="1901">
                        <c:v>982.68079999999998</c:v>
                      </c:pt>
                      <c:pt idx="1902">
                        <c:v>982.97270000000003</c:v>
                      </c:pt>
                      <c:pt idx="1903">
                        <c:v>983.26459999999997</c:v>
                      </c:pt>
                      <c:pt idx="1904">
                        <c:v>983.55629999999996</c:v>
                      </c:pt>
                      <c:pt idx="1905">
                        <c:v>983.84810000000004</c:v>
                      </c:pt>
                      <c:pt idx="1906">
                        <c:v>984.13969999999995</c:v>
                      </c:pt>
                      <c:pt idx="1907">
                        <c:v>984.43129999999996</c:v>
                      </c:pt>
                      <c:pt idx="1908">
                        <c:v>984.72289999999998</c:v>
                      </c:pt>
                      <c:pt idx="1909">
                        <c:v>985.01440000000002</c:v>
                      </c:pt>
                      <c:pt idx="1910">
                        <c:v>985.30579999999998</c:v>
                      </c:pt>
                      <c:pt idx="1911">
                        <c:v>985.59720000000004</c:v>
                      </c:pt>
                      <c:pt idx="1912">
                        <c:v>985.8886</c:v>
                      </c:pt>
                      <c:pt idx="1913">
                        <c:v>986.17989999999998</c:v>
                      </c:pt>
                      <c:pt idx="1914">
                        <c:v>986.47109999999998</c:v>
                      </c:pt>
                      <c:pt idx="1915">
                        <c:v>986.76229999999998</c:v>
                      </c:pt>
                      <c:pt idx="1916">
                        <c:v>987.05340000000001</c:v>
                      </c:pt>
                      <c:pt idx="1917">
                        <c:v>987.34450000000004</c:v>
                      </c:pt>
                      <c:pt idx="1918">
                        <c:v>987.63549999999998</c:v>
                      </c:pt>
                      <c:pt idx="1919">
                        <c:v>987.92650000000003</c:v>
                      </c:pt>
                      <c:pt idx="1920">
                        <c:v>988.2174</c:v>
                      </c:pt>
                      <c:pt idx="1921">
                        <c:v>988.50819999999999</c:v>
                      </c:pt>
                      <c:pt idx="1922">
                        <c:v>988.79909999999995</c:v>
                      </c:pt>
                      <c:pt idx="1923">
                        <c:v>989.08979999999997</c:v>
                      </c:pt>
                      <c:pt idx="1924">
                        <c:v>989.38049999999998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Sheet1!$BI$3:$BI$1926</c15:sqref>
                        </c15:formulaRef>
                      </c:ext>
                    </c:extLst>
                    <c:numCache>
                      <c:formatCode>General</c:formatCode>
                      <c:ptCount val="1924"/>
                      <c:pt idx="0">
                        <c:v>2.8841276433404001E-4</c:v>
                      </c:pt>
                      <c:pt idx="1">
                        <c:v>5.8206359631119499E-5</c:v>
                      </c:pt>
                      <c:pt idx="2">
                        <c:v>-4.1263314290497413E-4</c:v>
                      </c:pt>
                      <c:pt idx="3">
                        <c:v>-7.362374865388236E-4</c:v>
                      </c:pt>
                      <c:pt idx="4">
                        <c:v>-1.0896510315808452E-3</c:v>
                      </c:pt>
                      <c:pt idx="5">
                        <c:v>-1.2663622710392751E-3</c:v>
                      </c:pt>
                      <c:pt idx="6">
                        <c:v>-6.774313419645831E-4</c:v>
                      </c:pt>
                      <c:pt idx="7">
                        <c:v>6.1733719019173218E-4</c:v>
                      </c:pt>
                      <c:pt idx="8">
                        <c:v>1.4676006187714391E-4</c:v>
                      </c:pt>
                      <c:pt idx="9">
                        <c:v>4.7033237233814795E-4</c:v>
                      </c:pt>
                      <c:pt idx="10">
                        <c:v>4.7050203547472676E-4</c:v>
                      </c:pt>
                      <c:pt idx="11">
                        <c:v>1.3234473166986193E-3</c:v>
                      </c:pt>
                      <c:pt idx="12">
                        <c:v>1.2933964982430044E-3</c:v>
                      </c:pt>
                      <c:pt idx="13">
                        <c:v>1.146244311697259E-3</c:v>
                      </c:pt>
                      <c:pt idx="14">
                        <c:v>-4.1154176143817675E-4</c:v>
                      </c:pt>
                      <c:pt idx="15">
                        <c:v>-1.7556408163790923E-4</c:v>
                      </c:pt>
                      <c:pt idx="16">
                        <c:v>-8.7976533688756669E-4</c:v>
                      </c:pt>
                      <c:pt idx="17">
                        <c:v>-5.2774901767619448E-4</c:v>
                      </c:pt>
                      <c:pt idx="18">
                        <c:v>-1.8476677757549122E-3</c:v>
                      </c:pt>
                      <c:pt idx="19">
                        <c:v>-1.6139407080457994E-3</c:v>
                      </c:pt>
                      <c:pt idx="20">
                        <c:v>-6.4625968440081059E-4</c:v>
                      </c:pt>
                      <c:pt idx="21">
                        <c:v>2.3344625429188177E-4</c:v>
                      </c:pt>
                      <c:pt idx="22">
                        <c:v>-2.6458933955324183E-4</c:v>
                      </c:pt>
                      <c:pt idx="23">
                        <c:v>-5.5647778362638047E-4</c:v>
                      </c:pt>
                      <c:pt idx="24">
                        <c:v>-1.7573277895018115E-3</c:v>
                      </c:pt>
                      <c:pt idx="25">
                        <c:v>-4.6763683718294797E-4</c:v>
                      </c:pt>
                      <c:pt idx="26">
                        <c:v>-2.1072974465215031E-3</c:v>
                      </c:pt>
                      <c:pt idx="27">
                        <c:v>-1.6993557951872974E-3</c:v>
                      </c:pt>
                      <c:pt idx="28">
                        <c:v>-2.6652042476953018E-3</c:v>
                      </c:pt>
                      <c:pt idx="29">
                        <c:v>-1.5231178096392485E-3</c:v>
                      </c:pt>
                      <c:pt idx="30">
                        <c:v>6.1351204302425341E-4</c:v>
                      </c:pt>
                      <c:pt idx="31">
                        <c:v>1.7259537917457435E-3</c:v>
                      </c:pt>
                      <c:pt idx="32">
                        <c:v>1.2576432921087325E-3</c:v>
                      </c:pt>
                      <c:pt idx="33">
                        <c:v>3.0724456764070042E-3</c:v>
                      </c:pt>
                      <c:pt idx="34">
                        <c:v>1.1115832918833733E-3</c:v>
                      </c:pt>
                      <c:pt idx="35">
                        <c:v>1.1402819563093277E-3</c:v>
                      </c:pt>
                      <c:pt idx="36">
                        <c:v>1.3450986830985576E-3</c:v>
                      </c:pt>
                      <c:pt idx="37">
                        <c:v>-8.1914456941137835E-4</c:v>
                      </c:pt>
                      <c:pt idx="38">
                        <c:v>-5.8512356917153196E-4</c:v>
                      </c:pt>
                      <c:pt idx="39">
                        <c:v>-4.3884287809204623E-4</c:v>
                      </c:pt>
                      <c:pt idx="40">
                        <c:v>-4.3900360735378623E-4</c:v>
                      </c:pt>
                      <c:pt idx="41">
                        <c:v>1.1675600541505495E-4</c:v>
                      </c:pt>
                      <c:pt idx="42">
                        <c:v>8.7796326970160854E-4</c:v>
                      </c:pt>
                      <c:pt idx="43">
                        <c:v>-2.3350589394283285E-4</c:v>
                      </c:pt>
                      <c:pt idx="44">
                        <c:v>1.750583116425291E-4</c:v>
                      </c:pt>
                      <c:pt idx="45">
                        <c:v>-8.8234167322622333E-5</c:v>
                      </c:pt>
                      <c:pt idx="46">
                        <c:v>-1.4677350293208161E-4</c:v>
                      </c:pt>
                      <c:pt idx="47">
                        <c:v>-1.3754947837438891E-3</c:v>
                      </c:pt>
                      <c:pt idx="48">
                        <c:v>-1.053608078154503E-3</c:v>
                      </c:pt>
                      <c:pt idx="49">
                        <c:v>-1.1121000078875651E-3</c:v>
                      </c:pt>
                      <c:pt idx="50">
                        <c:v>-8.4903763656353276E-4</c:v>
                      </c:pt>
                      <c:pt idx="51">
                        <c:v>-8.4908270836452136E-4</c:v>
                      </c:pt>
                      <c:pt idx="52">
                        <c:v>-9.3688257669047412E-4</c:v>
                      </c:pt>
                      <c:pt idx="53">
                        <c:v>-1.1999707033293573E-3</c:v>
                      </c:pt>
                      <c:pt idx="54">
                        <c:v>-7.6092451922070848E-4</c:v>
                      </c:pt>
                      <c:pt idx="55">
                        <c:v>-2.4294320470163271E-3</c:v>
                      </c:pt>
                      <c:pt idx="56">
                        <c:v>-2.1075670724738462E-3</c:v>
                      </c:pt>
                      <c:pt idx="57">
                        <c:v>-2.7508978141786225E-3</c:v>
                      </c:pt>
                      <c:pt idx="58">
                        <c:v>-3.0433268784075484E-3</c:v>
                      </c:pt>
                      <c:pt idx="59">
                        <c:v>-3.0725615753238325E-3</c:v>
                      </c:pt>
                      <c:pt idx="60">
                        <c:v>-1.84391071920107E-3</c:v>
                      </c:pt>
                      <c:pt idx="61">
                        <c:v>-7.3190793762706622E-4</c:v>
                      </c:pt>
                      <c:pt idx="62">
                        <c:v>2.2544238777523979E-3</c:v>
                      </c:pt>
                      <c:pt idx="63">
                        <c:v>2.7232148749820918E-3</c:v>
                      </c:pt>
                      <c:pt idx="64">
                        <c:v>3.8346677805840335E-3</c:v>
                      </c:pt>
                      <c:pt idx="65">
                        <c:v>5.9719468281524898E-3</c:v>
                      </c:pt>
                      <c:pt idx="66">
                        <c:v>5.7085029562272318E-3</c:v>
                      </c:pt>
                      <c:pt idx="67">
                        <c:v>4.362478691501229E-3</c:v>
                      </c:pt>
                      <c:pt idx="68">
                        <c:v>2.8407082067701062E-3</c:v>
                      </c:pt>
                      <c:pt idx="69">
                        <c:v>8.4972900579655553E-4</c:v>
                      </c:pt>
                      <c:pt idx="70">
                        <c:v>-2.0434403627636095E-4</c:v>
                      </c:pt>
                      <c:pt idx="71">
                        <c:v>-7.8963944168916221E-4</c:v>
                      </c:pt>
                      <c:pt idx="72">
                        <c:v>-1.9025257915332621E-3</c:v>
                      </c:pt>
                      <c:pt idx="73">
                        <c:v>-2.6930763274852672E-3</c:v>
                      </c:pt>
                      <c:pt idx="74">
                        <c:v>-2.8688909600454579E-3</c:v>
                      </c:pt>
                      <c:pt idx="75">
                        <c:v>-3.0450420214058857E-3</c:v>
                      </c:pt>
                      <c:pt idx="76">
                        <c:v>-3.0740851631679677E-3</c:v>
                      </c:pt>
                      <c:pt idx="77">
                        <c:v>-3.2496832901126953E-3</c:v>
                      </c:pt>
                      <c:pt idx="78">
                        <c:v>-3.1031934980707654E-3</c:v>
                      </c:pt>
                      <c:pt idx="79">
                        <c:v>-3.4836711303846716E-3</c:v>
                      </c:pt>
                      <c:pt idx="80">
                        <c:v>-2.2831668091257517E-3</c:v>
                      </c:pt>
                      <c:pt idx="81">
                        <c:v>-2.4295302391541952E-3</c:v>
                      </c:pt>
                      <c:pt idx="82">
                        <c:v>-2.0779307536166092E-3</c:v>
                      </c:pt>
                      <c:pt idx="83">
                        <c:v>-1.7561848974053129E-3</c:v>
                      </c:pt>
                      <c:pt idx="84">
                        <c:v>-2.8687533300817245E-3</c:v>
                      </c:pt>
                      <c:pt idx="85">
                        <c:v>-2.6931857875733822E-3</c:v>
                      </c:pt>
                      <c:pt idx="86">
                        <c:v>-3.1324225610119259E-3</c:v>
                      </c:pt>
                      <c:pt idx="87">
                        <c:v>-3.4252629054248736E-3</c:v>
                      </c:pt>
                      <c:pt idx="88">
                        <c:v>-1.9321387696364153E-3</c:v>
                      </c:pt>
                      <c:pt idx="89">
                        <c:v>-1.2588046958377801E-3</c:v>
                      </c:pt>
                      <c:pt idx="90">
                        <c:v>-1.4637759545161138E-3</c:v>
                      </c:pt>
                      <c:pt idx="91">
                        <c:v>-2.6355960987136827E-4</c:v>
                      </c:pt>
                      <c:pt idx="92">
                        <c:v>-1.4651385716424323E-4</c:v>
                      </c:pt>
                      <c:pt idx="93">
                        <c:v>-7.6176889112101608E-4</c:v>
                      </c:pt>
                      <c:pt idx="94">
                        <c:v>-1.610186066052724E-3</c:v>
                      </c:pt>
                      <c:pt idx="95">
                        <c:v>-2.2251191585738639E-3</c:v>
                      </c:pt>
                      <c:pt idx="96">
                        <c:v>-1.7855636631140428E-3</c:v>
                      </c:pt>
                      <c:pt idx="97">
                        <c:v>-1.5220376961226983E-3</c:v>
                      </c:pt>
                      <c:pt idx="98">
                        <c:v>-1.229182864345147E-3</c:v>
                      </c:pt>
                      <c:pt idx="99">
                        <c:v>-1.9317838292036294E-3</c:v>
                      </c:pt>
                      <c:pt idx="100">
                        <c:v>-9.0657661964711994E-4</c:v>
                      </c:pt>
                      <c:pt idx="101">
                        <c:v>-4.9686219779759865E-4</c:v>
                      </c:pt>
                      <c:pt idx="102">
                        <c:v>-3.7982409119956988E-4</c:v>
                      </c:pt>
                      <c:pt idx="103">
                        <c:v>-6.4363771286365295E-4</c:v>
                      </c:pt>
                      <c:pt idx="104">
                        <c:v>-4.9734535140712546E-4</c:v>
                      </c:pt>
                      <c:pt idx="105">
                        <c:v>-9.0714162686665655E-4</c:v>
                      </c:pt>
                      <c:pt idx="106">
                        <c:v>-1.5216682683253089E-3</c:v>
                      </c:pt>
                      <c:pt idx="107">
                        <c:v>-1.0825506132179493E-3</c:v>
                      </c:pt>
                      <c:pt idx="108">
                        <c:v>1.7548617181048596E-4</c:v>
                      </c:pt>
                      <c:pt idx="109">
                        <c:v>-4.6810316935246308E-4</c:v>
                      </c:pt>
                      <c:pt idx="110">
                        <c:v>-1.2877456211940485E-3</c:v>
                      </c:pt>
                      <c:pt idx="111">
                        <c:v>-1.7266958667548785E-3</c:v>
                      </c:pt>
                      <c:pt idx="112">
                        <c:v>-9.3626283942687977E-4</c:v>
                      </c:pt>
                      <c:pt idx="113">
                        <c:v>1.0831462048738712E-3</c:v>
                      </c:pt>
                      <c:pt idx="114">
                        <c:v>1.1999795567188372E-3</c:v>
                      </c:pt>
                      <c:pt idx="115">
                        <c:v>6.4402331821818289E-4</c:v>
                      </c:pt>
                      <c:pt idx="116">
                        <c:v>5.8509773337132235E-4</c:v>
                      </c:pt>
                      <c:pt idx="117">
                        <c:v>7.3125600621990849E-4</c:v>
                      </c:pt>
                      <c:pt idx="118">
                        <c:v>2.6278984789876876E-4</c:v>
                      </c:pt>
                      <c:pt idx="119">
                        <c:v>-5.859643997160476E-4</c:v>
                      </c:pt>
                      <c:pt idx="120">
                        <c:v>-1.1711505060114514E-3</c:v>
                      </c:pt>
                      <c:pt idx="121">
                        <c:v>-9.6626617152073861E-4</c:v>
                      </c:pt>
                      <c:pt idx="122">
                        <c:v>-1.5513995599060572E-3</c:v>
                      </c:pt>
                      <c:pt idx="123">
                        <c:v>-1.7265558222303778E-3</c:v>
                      </c:pt>
                      <c:pt idx="124">
                        <c:v>-1.4044501964647611E-3</c:v>
                      </c:pt>
                      <c:pt idx="125">
                        <c:v>-1.6090343205667455E-3</c:v>
                      </c:pt>
                      <c:pt idx="126">
                        <c:v>-7.604009619610096E-4</c:v>
                      </c:pt>
                      <c:pt idx="127">
                        <c:v>-1.5797601858245965E-3</c:v>
                      </c:pt>
                      <c:pt idx="128">
                        <c:v>-1.5212626221164107E-3</c:v>
                      </c:pt>
                      <c:pt idx="129">
                        <c:v>-1.6675962725620581E-3</c:v>
                      </c:pt>
                      <c:pt idx="130">
                        <c:v>-1.1995988609712007E-3</c:v>
                      </c:pt>
                      <c:pt idx="131">
                        <c:v>-1.3752629859102329E-3</c:v>
                      </c:pt>
                      <c:pt idx="132">
                        <c:v>-1.4609887465371173E-4</c:v>
                      </c:pt>
                      <c:pt idx="133">
                        <c:v>-1.8140353588278755E-3</c:v>
                      </c:pt>
                      <c:pt idx="134">
                        <c:v>-6.7312352409973093E-4</c:v>
                      </c:pt>
                      <c:pt idx="135">
                        <c:v>-1.5509866700148577E-3</c:v>
                      </c:pt>
                      <c:pt idx="136">
                        <c:v>-9.9509200281376804E-4</c:v>
                      </c:pt>
                      <c:pt idx="137">
                        <c:v>-1.3463011343606483E-3</c:v>
                      </c:pt>
                      <c:pt idx="138">
                        <c:v>-2.0484980627174109E-3</c:v>
                      </c:pt>
                      <c:pt idx="139">
                        <c:v>-1.7265654804734471E-3</c:v>
                      </c:pt>
                      <c:pt idx="140">
                        <c:v>-1.1739087392612409E-4</c:v>
                      </c:pt>
                      <c:pt idx="141">
                        <c:v>-9.6591364564872003E-4</c:v>
                      </c:pt>
                      <c:pt idx="142">
                        <c:v>-5.8884030256056118E-5</c:v>
                      </c:pt>
                      <c:pt idx="143">
                        <c:v>4.6784593814539198E-4</c:v>
                      </c:pt>
                      <c:pt idx="144">
                        <c:v>1.3165279903932675E-3</c:v>
                      </c:pt>
                      <c:pt idx="145">
                        <c:v>2.7796190145050713E-3</c:v>
                      </c:pt>
                      <c:pt idx="146">
                        <c:v>2.4870764659200842E-3</c:v>
                      </c:pt>
                      <c:pt idx="147">
                        <c:v>2.1067895839067914E-3</c:v>
                      </c:pt>
                      <c:pt idx="148">
                        <c:v>3.2190787323877908E-3</c:v>
                      </c:pt>
                      <c:pt idx="149">
                        <c:v>2.4292211753759872E-3</c:v>
                      </c:pt>
                      <c:pt idx="150">
                        <c:v>1.4929124592945298E-3</c:v>
                      </c:pt>
                      <c:pt idx="151">
                        <c:v>1.7607073697223737E-4</c:v>
                      </c:pt>
                      <c:pt idx="152">
                        <c:v>-1.4336848933810449E-3</c:v>
                      </c:pt>
                      <c:pt idx="153">
                        <c:v>-2.8674462478530528E-3</c:v>
                      </c:pt>
                      <c:pt idx="154">
                        <c:v>-2.1943198262804014E-3</c:v>
                      </c:pt>
                      <c:pt idx="155">
                        <c:v>-2.018801379840993E-3</c:v>
                      </c:pt>
                      <c:pt idx="156">
                        <c:v>-1.8140039695379011E-3</c:v>
                      </c:pt>
                      <c:pt idx="157">
                        <c:v>-1.8142253042748994E-3</c:v>
                      </c:pt>
                      <c:pt idx="158">
                        <c:v>-1.5508297235649862E-3</c:v>
                      </c:pt>
                      <c:pt idx="159">
                        <c:v>2.9291841521108896E-4</c:v>
                      </c:pt>
                      <c:pt idx="160">
                        <c:v>2.5451603348834811E-3</c:v>
                      </c:pt>
                      <c:pt idx="161">
                        <c:v>1.7842533614710145E-3</c:v>
                      </c:pt>
                      <c:pt idx="162">
                        <c:v>9.6469831672920379E-4</c:v>
                      </c:pt>
                      <c:pt idx="163">
                        <c:v>1.1986209638604642E-3</c:v>
                      </c:pt>
                      <c:pt idx="164">
                        <c:v>2.8063747623669772E-3</c:v>
                      </c:pt>
                      <c:pt idx="165">
                        <c:v>6.4870708319449601E-3</c:v>
                      </c:pt>
                      <c:pt idx="166">
                        <c:v>8.4415619954574059E-3</c:v>
                      </c:pt>
                      <c:pt idx="167">
                        <c:v>1.1416550365323044E-2</c:v>
                      </c:pt>
                      <c:pt idx="168">
                        <c:v>1.5678789371425444E-2</c:v>
                      </c:pt>
                      <c:pt idx="169">
                        <c:v>1.9007164806650021E-2</c:v>
                      </c:pt>
                      <c:pt idx="170">
                        <c:v>2.0672197620530849E-2</c:v>
                      </c:pt>
                      <c:pt idx="171">
                        <c:v>2.0410241922891804E-2</c:v>
                      </c:pt>
                      <c:pt idx="172">
                        <c:v>1.7607363444515807E-2</c:v>
                      </c:pt>
                      <c:pt idx="173">
                        <c:v>1.5799187419816462E-2</c:v>
                      </c:pt>
                      <c:pt idx="174">
                        <c:v>1.1537246209542022E-2</c:v>
                      </c:pt>
                      <c:pt idx="175">
                        <c:v>7.7722103372175567E-3</c:v>
                      </c:pt>
                      <c:pt idx="176">
                        <c:v>5.2331226226637112E-3</c:v>
                      </c:pt>
                      <c:pt idx="177">
                        <c:v>3.1293930921026157E-3</c:v>
                      </c:pt>
                      <c:pt idx="178">
                        <c:v>2.3104280050416028E-3</c:v>
                      </c:pt>
                      <c:pt idx="179">
                        <c:v>2.2519674645985147E-3</c:v>
                      </c:pt>
                      <c:pt idx="180">
                        <c:v>8.4718244904069485E-4</c:v>
                      </c:pt>
                      <c:pt idx="181">
                        <c:v>6.7140797867459921E-4</c:v>
                      </c:pt>
                      <c:pt idx="182">
                        <c:v>5.7217323346710001E-5</c:v>
                      </c:pt>
                      <c:pt idx="183">
                        <c:v>-8.1972164943475124E-4</c:v>
                      </c:pt>
                      <c:pt idx="184">
                        <c:v>-4.6883462029422224E-4</c:v>
                      </c:pt>
                      <c:pt idx="185">
                        <c:v>8.6252859242375208E-5</c:v>
                      </c:pt>
                      <c:pt idx="186">
                        <c:v>6.1302744067826616E-4</c:v>
                      </c:pt>
                      <c:pt idx="187">
                        <c:v>2.5731161194467111E-3</c:v>
                      </c:pt>
                      <c:pt idx="188">
                        <c:v>2.9538046234009567E-3</c:v>
                      </c:pt>
                      <c:pt idx="189">
                        <c:v>3.4804823004647226E-3</c:v>
                      </c:pt>
                      <c:pt idx="190">
                        <c:v>4.3881325947996794E-3</c:v>
                      </c:pt>
                      <c:pt idx="191">
                        <c:v>3.7153047739085783E-3</c:v>
                      </c:pt>
                      <c:pt idx="192">
                        <c:v>3.0431763707863902E-3</c:v>
                      </c:pt>
                      <c:pt idx="193">
                        <c:v>3.7452380837401868E-3</c:v>
                      </c:pt>
                      <c:pt idx="194">
                        <c:v>3.1594648367515464E-3</c:v>
                      </c:pt>
                      <c:pt idx="195">
                        <c:v>4.0079583922888583E-3</c:v>
                      </c:pt>
                      <c:pt idx="196">
                        <c:v>4.0078352496897285E-3</c:v>
                      </c:pt>
                      <c:pt idx="197">
                        <c:v>4.0367560537062702E-3</c:v>
                      </c:pt>
                      <c:pt idx="198">
                        <c:v>4.1537616442193E-3</c:v>
                      </c:pt>
                      <c:pt idx="199">
                        <c:v>5.2948170648277372E-3</c:v>
                      </c:pt>
                      <c:pt idx="200">
                        <c:v>4.3875981720165281E-3</c:v>
                      </c:pt>
                      <c:pt idx="201">
                        <c:v>3.4232201870157799E-3</c:v>
                      </c:pt>
                      <c:pt idx="202">
                        <c:v>3.6559154324236876E-3</c:v>
                      </c:pt>
                      <c:pt idx="203">
                        <c:v>3.3634018585679075E-3</c:v>
                      </c:pt>
                      <c:pt idx="204">
                        <c:v>2.4268178825589837E-3</c:v>
                      </c:pt>
                      <c:pt idx="205">
                        <c:v>3.4801354085678272E-3</c:v>
                      </c:pt>
                      <c:pt idx="206">
                        <c:v>2.7193330661219412E-3</c:v>
                      </c:pt>
                      <c:pt idx="207">
                        <c:v>3.8297686367872816E-3</c:v>
                      </c:pt>
                      <c:pt idx="208">
                        <c:v>3.8882388354734392E-3</c:v>
                      </c:pt>
                      <c:pt idx="209">
                        <c:v>3.5389380117862757E-3</c:v>
                      </c:pt>
                      <c:pt idx="210">
                        <c:v>4.1822808262948884E-3</c:v>
                      </c:pt>
                      <c:pt idx="211">
                        <c:v>4.0360662941804253E-3</c:v>
                      </c:pt>
                      <c:pt idx="212">
                        <c:v>5.1183400377637295E-3</c:v>
                      </c:pt>
                      <c:pt idx="213">
                        <c:v>5.4693873937392045E-3</c:v>
                      </c:pt>
                      <c:pt idx="214">
                        <c:v>4.41798541927238E-3</c:v>
                      </c:pt>
                      <c:pt idx="215">
                        <c:v>4.6227949023793079E-3</c:v>
                      </c:pt>
                      <c:pt idx="216">
                        <c:v>4.5342746900911253E-3</c:v>
                      </c:pt>
                      <c:pt idx="217">
                        <c:v>4.4175234333122459E-3</c:v>
                      </c:pt>
                      <c:pt idx="218">
                        <c:v>3.9204683925947031E-3</c:v>
                      </c:pt>
                      <c:pt idx="219">
                        <c:v>2.7501766653628035E-3</c:v>
                      </c:pt>
                      <c:pt idx="220">
                        <c:v>3.2188895917943565E-3</c:v>
                      </c:pt>
                      <c:pt idx="221">
                        <c:v>2.5165590577418059E-3</c:v>
                      </c:pt>
                      <c:pt idx="222">
                        <c:v>3.5683843851964884E-3</c:v>
                      </c:pt>
                      <c:pt idx="223">
                        <c:v>4.1830333644006816E-3</c:v>
                      </c:pt>
                      <c:pt idx="224">
                        <c:v>3.0126651760778197E-3</c:v>
                      </c:pt>
                      <c:pt idx="225">
                        <c:v>4.7388805452400155E-3</c:v>
                      </c:pt>
                      <c:pt idx="226">
                        <c:v>5.7631444663901179E-3</c:v>
                      </c:pt>
                      <c:pt idx="227">
                        <c:v>5.8211663616271553E-3</c:v>
                      </c:pt>
                      <c:pt idx="228">
                        <c:v>8.2475198436652384E-3</c:v>
                      </c:pt>
                      <c:pt idx="229">
                        <c:v>7.7507118929995436E-3</c:v>
                      </c:pt>
                      <c:pt idx="230">
                        <c:v>6.6973597582863694E-3</c:v>
                      </c:pt>
                      <c:pt idx="231">
                        <c:v>7.2826830921187127E-3</c:v>
                      </c:pt>
                      <c:pt idx="232">
                        <c:v>6.7267256463376746E-3</c:v>
                      </c:pt>
                      <c:pt idx="233">
                        <c:v>6.1989718800253037E-3</c:v>
                      </c:pt>
                      <c:pt idx="234">
                        <c:v>4.6484310988987986E-3</c:v>
                      </c:pt>
                      <c:pt idx="235">
                        <c:v>2.9824598257331006E-3</c:v>
                      </c:pt>
                      <c:pt idx="236">
                        <c:v>2.5445043792083782E-3</c:v>
                      </c:pt>
                      <c:pt idx="237">
                        <c:v>3.773149601356017E-3</c:v>
                      </c:pt>
                      <c:pt idx="238">
                        <c:v>4.504370354988723E-3</c:v>
                      </c:pt>
                      <c:pt idx="239">
                        <c:v>4.6205855792772728E-3</c:v>
                      </c:pt>
                      <c:pt idx="240">
                        <c:v>3.9779341340016837E-3</c:v>
                      </c:pt>
                      <c:pt idx="241">
                        <c:v>5.2937997298911346E-3</c:v>
                      </c:pt>
                      <c:pt idx="242">
                        <c:v>6.2298927452107185E-3</c:v>
                      </c:pt>
                      <c:pt idx="243">
                        <c:v>7.1952252865681203E-3</c:v>
                      </c:pt>
                      <c:pt idx="244">
                        <c:v>6.1418538353688072E-3</c:v>
                      </c:pt>
                      <c:pt idx="245">
                        <c:v>6.7846606173870908E-3</c:v>
                      </c:pt>
                      <c:pt idx="246">
                        <c:v>9.6723843465635166E-3</c:v>
                      </c:pt>
                      <c:pt idx="247">
                        <c:v>1.5877354800388262E-2</c:v>
                      </c:pt>
                      <c:pt idx="248">
                        <c:v>2.6449227421039837E-2</c:v>
                      </c:pt>
                      <c:pt idx="249">
                        <c:v>4.1053231406674807E-2</c:v>
                      </c:pt>
                      <c:pt idx="250">
                        <c:v>5.7535224417326239E-2</c:v>
                      </c:pt>
                      <c:pt idx="251">
                        <c:v>7.7829583520461793E-2</c:v>
                      </c:pt>
                      <c:pt idx="252">
                        <c:v>9.7918085221117418E-2</c:v>
                      </c:pt>
                      <c:pt idx="253">
                        <c:v>0.11190933807231127</c:v>
                      </c:pt>
                      <c:pt idx="254">
                        <c:v>0.11929242101569303</c:v>
                      </c:pt>
                      <c:pt idx="255">
                        <c:v>0.11595654434501818</c:v>
                      </c:pt>
                      <c:pt idx="256">
                        <c:v>0.10594988015730057</c:v>
                      </c:pt>
                      <c:pt idx="257">
                        <c:v>9.0280588058226321E-2</c:v>
                      </c:pt>
                      <c:pt idx="258">
                        <c:v>7.1155093676909226E-2</c:v>
                      </c:pt>
                      <c:pt idx="259">
                        <c:v>5.1767233122622665E-2</c:v>
                      </c:pt>
                      <c:pt idx="260">
                        <c:v>3.6991239973536413E-2</c:v>
                      </c:pt>
                      <c:pt idx="261">
                        <c:v>2.4192337471890486E-2</c:v>
                      </c:pt>
                      <c:pt idx="262">
                        <c:v>1.7336353143999575E-2</c:v>
                      </c:pt>
                      <c:pt idx="263">
                        <c:v>1.2650696761752069E-2</c:v>
                      </c:pt>
                      <c:pt idx="264">
                        <c:v>1.1572514893815665E-2</c:v>
                      </c:pt>
                      <c:pt idx="265">
                        <c:v>1.0286745188182816E-2</c:v>
                      </c:pt>
                      <c:pt idx="266">
                        <c:v>1.0053426181243368E-2</c:v>
                      </c:pt>
                      <c:pt idx="267">
                        <c:v>9.4122959092511477E-3</c:v>
                      </c:pt>
                      <c:pt idx="268">
                        <c:v>9.4718228806997713E-3</c:v>
                      </c:pt>
                      <c:pt idx="269">
                        <c:v>8.8579690968415923E-3</c:v>
                      </c:pt>
                      <c:pt idx="270">
                        <c:v>9.7657634599689954E-3</c:v>
                      </c:pt>
                      <c:pt idx="271">
                        <c:v>8.8025629757690765E-3</c:v>
                      </c:pt>
                      <c:pt idx="272">
                        <c:v>1.0264651957162472E-2</c:v>
                      </c:pt>
                      <c:pt idx="273">
                        <c:v>1.0089218020349917E-2</c:v>
                      </c:pt>
                      <c:pt idx="274">
                        <c:v>9.3292269703218276E-3</c:v>
                      </c:pt>
                      <c:pt idx="275">
                        <c:v>8.6846197308247646E-3</c:v>
                      </c:pt>
                      <c:pt idx="276">
                        <c:v>8.4797603467953141E-3</c:v>
                      </c:pt>
                      <c:pt idx="277">
                        <c:v>8.5366313013999617E-3</c:v>
                      </c:pt>
                      <c:pt idx="278">
                        <c:v>9.9402315724746518E-3</c:v>
                      </c:pt>
                      <c:pt idx="279">
                        <c:v>9.8222963760662297E-3</c:v>
                      </c:pt>
                      <c:pt idx="280">
                        <c:v>1.043693891644171E-2</c:v>
                      </c:pt>
                      <c:pt idx="281">
                        <c:v>1.0523887249670412E-2</c:v>
                      </c:pt>
                      <c:pt idx="282">
                        <c:v>1.1167882800439771E-2</c:v>
                      </c:pt>
                      <c:pt idx="283">
                        <c:v>1.187001292594864E-2</c:v>
                      </c:pt>
                      <c:pt idx="284">
                        <c:v>1.1227643179429229E-2</c:v>
                      </c:pt>
                      <c:pt idx="285">
                        <c:v>1.1080918370139288E-2</c:v>
                      </c:pt>
                      <c:pt idx="286">
                        <c:v>1.0292314775019277E-2</c:v>
                      </c:pt>
                      <c:pt idx="287">
                        <c:v>8.6257768849268626E-3</c:v>
                      </c:pt>
                      <c:pt idx="288">
                        <c:v>9.1816973074428029E-3</c:v>
                      </c:pt>
                      <c:pt idx="289">
                        <c:v>1.0263702229927353E-2</c:v>
                      </c:pt>
                      <c:pt idx="290">
                        <c:v>1.0526116694112173E-2</c:v>
                      </c:pt>
                      <c:pt idx="291">
                        <c:v>1.1166949170276434E-2</c:v>
                      </c:pt>
                      <c:pt idx="292">
                        <c:v>1.1313682028102266E-2</c:v>
                      </c:pt>
                      <c:pt idx="293">
                        <c:v>1.1108742158713906E-2</c:v>
                      </c:pt>
                      <c:pt idx="294">
                        <c:v>1.1488455984971772E-2</c:v>
                      </c:pt>
                      <c:pt idx="295">
                        <c:v>1.0436045528957827E-2</c:v>
                      </c:pt>
                      <c:pt idx="296">
                        <c:v>9.7622864924641548E-3</c:v>
                      </c:pt>
                      <c:pt idx="297">
                        <c:v>9.2942641304120353E-3</c:v>
                      </c:pt>
                      <c:pt idx="298">
                        <c:v>8.5938483430479159E-3</c:v>
                      </c:pt>
                      <c:pt idx="299">
                        <c:v>8.6489647168283609E-3</c:v>
                      </c:pt>
                      <c:pt idx="300">
                        <c:v>1.1025037385449212E-2</c:v>
                      </c:pt>
                      <c:pt idx="301">
                        <c:v>1.1754926911245574E-2</c:v>
                      </c:pt>
                      <c:pt idx="302">
                        <c:v>1.1988865655448617E-2</c:v>
                      </c:pt>
                      <c:pt idx="303">
                        <c:v>1.1229454100004668E-2</c:v>
                      </c:pt>
                      <c:pt idx="304">
                        <c:v>1.1639076285632878E-2</c:v>
                      </c:pt>
                      <c:pt idx="305">
                        <c:v>1.2107476928871869E-2</c:v>
                      </c:pt>
                      <c:pt idx="306">
                        <c:v>1.2109666130634175E-2</c:v>
                      </c:pt>
                      <c:pt idx="307">
                        <c:v>9.2073399427910069E-3</c:v>
                      </c:pt>
                      <c:pt idx="308">
                        <c:v>8.2735488087362016E-3</c:v>
                      </c:pt>
                      <c:pt idx="309">
                        <c:v>8.3912908402832432E-3</c:v>
                      </c:pt>
                      <c:pt idx="310">
                        <c:v>8.7124274223276035E-3</c:v>
                      </c:pt>
                      <c:pt idx="311">
                        <c:v>9.3264099827600356E-3</c:v>
                      </c:pt>
                      <c:pt idx="312">
                        <c:v>7.9219420795163149E-3</c:v>
                      </c:pt>
                      <c:pt idx="313">
                        <c:v>7.1329714711596808E-3</c:v>
                      </c:pt>
                      <c:pt idx="314">
                        <c:v>7.9217867427736222E-3</c:v>
                      </c:pt>
                      <c:pt idx="315">
                        <c:v>8.8567537679220768E-3</c:v>
                      </c:pt>
                      <c:pt idx="316">
                        <c:v>9.0605909878933907E-3</c:v>
                      </c:pt>
                      <c:pt idx="317">
                        <c:v>8.0373991317239483E-3</c:v>
                      </c:pt>
                      <c:pt idx="318">
                        <c:v>7.3067184348495151E-3</c:v>
                      </c:pt>
                      <c:pt idx="319">
                        <c:v>7.1320378409963437E-3</c:v>
                      </c:pt>
                      <c:pt idx="320">
                        <c:v>7.8638348697988355E-3</c:v>
                      </c:pt>
                      <c:pt idx="321">
                        <c:v>8.1861900001770679E-3</c:v>
                      </c:pt>
                      <c:pt idx="322">
                        <c:v>8.4769111650899575E-3</c:v>
                      </c:pt>
                      <c:pt idx="323">
                        <c:v>8.5630948874090302E-3</c:v>
                      </c:pt>
                      <c:pt idx="324">
                        <c:v>9.9083835159546121E-3</c:v>
                      </c:pt>
                      <c:pt idx="325">
                        <c:v>1.0200400495145926E-2</c:v>
                      </c:pt>
                      <c:pt idx="326">
                        <c:v>1.2070292693056204E-2</c:v>
                      </c:pt>
                      <c:pt idx="327">
                        <c:v>1.3499583890694444E-2</c:v>
                      </c:pt>
                      <c:pt idx="328">
                        <c:v>1.3820100735475209E-2</c:v>
                      </c:pt>
                      <c:pt idx="329">
                        <c:v>1.3091257519344654E-2</c:v>
                      </c:pt>
                      <c:pt idx="330">
                        <c:v>1.364818400884695E-2</c:v>
                      </c:pt>
                      <c:pt idx="331">
                        <c:v>1.3736009632487754E-2</c:v>
                      </c:pt>
                      <c:pt idx="332">
                        <c:v>1.2975938097100756E-2</c:v>
                      </c:pt>
                      <c:pt idx="333">
                        <c:v>1.2538781870189994E-2</c:v>
                      </c:pt>
                      <c:pt idx="334">
                        <c:v>1.0232417570919673E-2</c:v>
                      </c:pt>
                      <c:pt idx="335">
                        <c:v>1.0701156252666075E-2</c:v>
                      </c:pt>
                      <c:pt idx="336">
                        <c:v>1.1636396123181231E-2</c:v>
                      </c:pt>
                      <c:pt idx="337">
                        <c:v>1.0758244517739778E-2</c:v>
                      </c:pt>
                      <c:pt idx="338">
                        <c:v>1.0056734129494503E-2</c:v>
                      </c:pt>
                      <c:pt idx="339">
                        <c:v>1.1195593909511919E-2</c:v>
                      </c:pt>
                      <c:pt idx="340">
                        <c:v>1.0727169120665259E-2</c:v>
                      </c:pt>
                      <c:pt idx="341">
                        <c:v>1.0638723759760861E-2</c:v>
                      </c:pt>
                      <c:pt idx="342">
                        <c:v>9.703540228996943E-3</c:v>
                      </c:pt>
                      <c:pt idx="343">
                        <c:v>8.7675357475721586E-3</c:v>
                      </c:pt>
                      <c:pt idx="344">
                        <c:v>8.1833730126152741E-3</c:v>
                      </c:pt>
                      <c:pt idx="345">
                        <c:v>8.9422775102981009E-3</c:v>
                      </c:pt>
                      <c:pt idx="346">
                        <c:v>8.0663392522266272E-3</c:v>
                      </c:pt>
                      <c:pt idx="347">
                        <c:v>7.7158560986170998E-3</c:v>
                      </c:pt>
                      <c:pt idx="348">
                        <c:v>8.4763397190417075E-3</c:v>
                      </c:pt>
                      <c:pt idx="349">
                        <c:v>7.6573553154945578E-3</c:v>
                      </c:pt>
                      <c:pt idx="350">
                        <c:v>8.7672299032083064E-3</c:v>
                      </c:pt>
                      <c:pt idx="351">
                        <c:v>9.9936979963974742E-3</c:v>
                      </c:pt>
                      <c:pt idx="352">
                        <c:v>1.028696249865187E-2</c:v>
                      </c:pt>
                      <c:pt idx="353">
                        <c:v>1.1018662945023671E-2</c:v>
                      </c:pt>
                      <c:pt idx="354">
                        <c:v>1.1076982636088667E-2</c:v>
                      </c:pt>
                      <c:pt idx="355">
                        <c:v>1.116392292078148E-2</c:v>
                      </c:pt>
                      <c:pt idx="356">
                        <c:v>1.3150454500821755E-2</c:v>
                      </c:pt>
                      <c:pt idx="357">
                        <c:v>1.1982281953089913E-2</c:v>
                      </c:pt>
                      <c:pt idx="358">
                        <c:v>1.1953033573662614E-2</c:v>
                      </c:pt>
                      <c:pt idx="359">
                        <c:v>1.116305367890527E-2</c:v>
                      </c:pt>
                      <c:pt idx="360">
                        <c:v>1.1394537619661606E-2</c:v>
                      </c:pt>
                      <c:pt idx="361">
                        <c:v>1.1394827366953677E-2</c:v>
                      </c:pt>
                      <c:pt idx="362">
                        <c:v>1.2270548314556097E-2</c:v>
                      </c:pt>
                      <c:pt idx="363">
                        <c:v>1.1335823550337958E-2</c:v>
                      </c:pt>
                      <c:pt idx="364">
                        <c:v>1.1452149039568212E-2</c:v>
                      </c:pt>
                      <c:pt idx="365">
                        <c:v>1.09272074316961E-2</c:v>
                      </c:pt>
                      <c:pt idx="366">
                        <c:v>1.1072893979856124E-2</c:v>
                      </c:pt>
                      <c:pt idx="367">
                        <c:v>1.0518897157418093E-2</c:v>
                      </c:pt>
                      <c:pt idx="368">
                        <c:v>1.2533341059927788E-2</c:v>
                      </c:pt>
                      <c:pt idx="369">
                        <c:v>1.3059506045255307E-2</c:v>
                      </c:pt>
                      <c:pt idx="370">
                        <c:v>1.3934422139268644E-2</c:v>
                      </c:pt>
                      <c:pt idx="371">
                        <c:v>1.4986076032908854E-2</c:v>
                      </c:pt>
                      <c:pt idx="372">
                        <c:v>1.5336951955069853E-2</c:v>
                      </c:pt>
                      <c:pt idx="373">
                        <c:v>1.6448116723086902E-2</c:v>
                      </c:pt>
                      <c:pt idx="374">
                        <c:v>1.8082452421080079E-2</c:v>
                      </c:pt>
                      <c:pt idx="375">
                        <c:v>1.7789043045179649E-2</c:v>
                      </c:pt>
                      <c:pt idx="376">
                        <c:v>1.8110083044793321E-2</c:v>
                      </c:pt>
                      <c:pt idx="377">
                        <c:v>2.03536848611869E-2</c:v>
                      </c:pt>
                      <c:pt idx="378">
                        <c:v>2.2305527251537671E-2</c:v>
                      </c:pt>
                      <c:pt idx="379">
                        <c:v>2.4897421410071292E-2</c:v>
                      </c:pt>
                      <c:pt idx="380">
                        <c:v>2.7835112864618799E-2</c:v>
                      </c:pt>
                      <c:pt idx="381">
                        <c:v>3.0861362359573166E-2</c:v>
                      </c:pt>
                      <c:pt idx="382">
                        <c:v>3.390790221350834E-2</c:v>
                      </c:pt>
                      <c:pt idx="383">
                        <c:v>3.8697996397475336E-2</c:v>
                      </c:pt>
                      <c:pt idx="384">
                        <c:v>4.2898237531610615E-2</c:v>
                      </c:pt>
                      <c:pt idx="385">
                        <c:v>4.8894316284924605E-2</c:v>
                      </c:pt>
                      <c:pt idx="386">
                        <c:v>5.5643818482979758E-2</c:v>
                      </c:pt>
                      <c:pt idx="387">
                        <c:v>6.1855976279355018E-2</c:v>
                      </c:pt>
                      <c:pt idx="388">
                        <c:v>6.8952853286458657E-2</c:v>
                      </c:pt>
                      <c:pt idx="389">
                        <c:v>7.7971044587279117E-2</c:v>
                      </c:pt>
                      <c:pt idx="390">
                        <c:v>8.4535865080783146E-2</c:v>
                      </c:pt>
                      <c:pt idx="391">
                        <c:v>9.1507748325502111E-2</c:v>
                      </c:pt>
                      <c:pt idx="392">
                        <c:v>9.651780094682974E-2</c:v>
                      </c:pt>
                      <c:pt idx="393">
                        <c:v>0.10148479390114144</c:v>
                      </c:pt>
                      <c:pt idx="394">
                        <c:v>0.10579719943145142</c:v>
                      </c:pt>
                      <c:pt idx="395">
                        <c:v>0.1086811508118558</c:v>
                      </c:pt>
                      <c:pt idx="396">
                        <c:v>0.11030124060132221</c:v>
                      </c:pt>
                      <c:pt idx="397">
                        <c:v>0.11256577665956785</c:v>
                      </c:pt>
                      <c:pt idx="398">
                        <c:v>0.11271564039785523</c:v>
                      </c:pt>
                      <c:pt idx="399">
                        <c:v>0.11216745461833037</c:v>
                      </c:pt>
                      <c:pt idx="400">
                        <c:v>0.11093047513726777</c:v>
                      </c:pt>
                      <c:pt idx="401">
                        <c:v>0.10973092134809756</c:v>
                      </c:pt>
                      <c:pt idx="402">
                        <c:v>0.1073689980055728</c:v>
                      </c:pt>
                      <c:pt idx="403">
                        <c:v>0.10456247354043824</c:v>
                      </c:pt>
                      <c:pt idx="404">
                        <c:v>0.10014294199742124</c:v>
                      </c:pt>
                      <c:pt idx="405">
                        <c:v>9.8329848317292592E-2</c:v>
                      </c:pt>
                      <c:pt idx="406">
                        <c:v>9.7212067652773279E-2</c:v>
                      </c:pt>
                      <c:pt idx="407">
                        <c:v>9.598925359487856E-2</c:v>
                      </c:pt>
                      <c:pt idx="408">
                        <c:v>9.4006094351376537E-2</c:v>
                      </c:pt>
                      <c:pt idx="409">
                        <c:v>9.340841007612305E-2</c:v>
                      </c:pt>
                      <c:pt idx="410">
                        <c:v>9.2408781918481203E-2</c:v>
                      </c:pt>
                      <c:pt idx="411">
                        <c:v>9.166509720216795E-2</c:v>
                      </c:pt>
                      <c:pt idx="412">
                        <c:v>8.7661111567194805E-2</c:v>
                      </c:pt>
                      <c:pt idx="413">
                        <c:v>8.394284895634635E-2</c:v>
                      </c:pt>
                      <c:pt idx="414">
                        <c:v>8.2019490334513251E-2</c:v>
                      </c:pt>
                      <c:pt idx="415">
                        <c:v>7.9633389190172404E-2</c:v>
                      </c:pt>
                      <c:pt idx="416">
                        <c:v>7.6543894300187848E-2</c:v>
                      </c:pt>
                      <c:pt idx="417">
                        <c:v>7.3628674357847562E-2</c:v>
                      </c:pt>
                      <c:pt idx="418">
                        <c:v>7.1959713858451999E-2</c:v>
                      </c:pt>
                      <c:pt idx="419">
                        <c:v>7.2742619090161303E-2</c:v>
                      </c:pt>
                      <c:pt idx="420">
                        <c:v>7.0504224676489091E-2</c:v>
                      </c:pt>
                      <c:pt idx="421">
                        <c:v>6.6914553523568523E-2</c:v>
                      </c:pt>
                      <c:pt idx="422">
                        <c:v>6.3346476592443066E-2</c:v>
                      </c:pt>
                      <c:pt idx="423">
                        <c:v>6.1758902887975649E-2</c:v>
                      </c:pt>
                      <c:pt idx="424">
                        <c:v>5.9126057778829448E-2</c:v>
                      </c:pt>
                      <c:pt idx="425">
                        <c:v>5.5500103826112986E-2</c:v>
                      </c:pt>
                      <c:pt idx="426">
                        <c:v>5.147639122967141E-2</c:v>
                      </c:pt>
                      <c:pt idx="427">
                        <c:v>4.9512781879848235E-2</c:v>
                      </c:pt>
                      <c:pt idx="428">
                        <c:v>4.6202354679660218E-2</c:v>
                      </c:pt>
                      <c:pt idx="429">
                        <c:v>4.4725005674217798E-2</c:v>
                      </c:pt>
                      <c:pt idx="430">
                        <c:v>4.1012932387469392E-2</c:v>
                      </c:pt>
                      <c:pt idx="431">
                        <c:v>3.8576930320605378E-2</c:v>
                      </c:pt>
                      <c:pt idx="432">
                        <c:v>3.6784086756778071E-2</c:v>
                      </c:pt>
                      <c:pt idx="433">
                        <c:v>3.3471011588281974E-2</c:v>
                      </c:pt>
                      <c:pt idx="434">
                        <c:v>3.2169024082829088E-2</c:v>
                      </c:pt>
                      <c:pt idx="435">
                        <c:v>3.1594769095553824E-2</c:v>
                      </c:pt>
                      <c:pt idx="436">
                        <c:v>2.9210881298582972E-2</c:v>
                      </c:pt>
                      <c:pt idx="437">
                        <c:v>2.7258805500691367E-2</c:v>
                      </c:pt>
                      <c:pt idx="438">
                        <c:v>2.6356250734428901E-2</c:v>
                      </c:pt>
                      <c:pt idx="439">
                        <c:v>2.5454162783248101E-2</c:v>
                      </c:pt>
                      <c:pt idx="440">
                        <c:v>2.3880046230790153E-2</c:v>
                      </c:pt>
                      <c:pt idx="441">
                        <c:v>2.2334912456075114E-2</c:v>
                      </c:pt>
                      <c:pt idx="442">
                        <c:v>2.0903303280100316E-2</c:v>
                      </c:pt>
                      <c:pt idx="443">
                        <c:v>2.0787943615176965E-2</c:v>
                      </c:pt>
                      <c:pt idx="444">
                        <c:v>2.0498743623547439E-2</c:v>
                      </c:pt>
                      <c:pt idx="445">
                        <c:v>2.012321503595281E-2</c:v>
                      </c:pt>
                      <c:pt idx="446">
                        <c:v>1.9275736400791329E-2</c:v>
                      </c:pt>
                      <c:pt idx="447">
                        <c:v>2.0006937837937899E-2</c:v>
                      </c:pt>
                      <c:pt idx="448">
                        <c:v>1.9803342074043311E-2</c:v>
                      </c:pt>
                      <c:pt idx="449">
                        <c:v>1.9365783420338005E-2</c:v>
                      </c:pt>
                      <c:pt idx="450">
                        <c:v>1.8487704251719569E-2</c:v>
                      </c:pt>
                      <c:pt idx="451">
                        <c:v>1.8399379618853535E-2</c:v>
                      </c:pt>
                      <c:pt idx="452">
                        <c:v>1.6936509929478726E-2</c:v>
                      </c:pt>
                      <c:pt idx="453">
                        <c:v>1.8016019805837117E-2</c:v>
                      </c:pt>
                      <c:pt idx="454">
                        <c:v>1.7808383676925329E-2</c:v>
                      </c:pt>
                      <c:pt idx="455">
                        <c:v>1.8041598052898195E-2</c:v>
                      </c:pt>
                      <c:pt idx="456">
                        <c:v>1.8713006916911745E-2</c:v>
                      </c:pt>
                      <c:pt idx="457">
                        <c:v>1.9793716025117869E-2</c:v>
                      </c:pt>
                      <c:pt idx="458">
                        <c:v>2.002659236258332E-2</c:v>
                      </c:pt>
                      <c:pt idx="459">
                        <c:v>2.0815928374469397E-2</c:v>
                      </c:pt>
                      <c:pt idx="460">
                        <c:v>1.8947492961555363E-2</c:v>
                      </c:pt>
                      <c:pt idx="461">
                        <c:v>1.9036871952623099E-2</c:v>
                      </c:pt>
                      <c:pt idx="462">
                        <c:v>1.8569364696867992E-2</c:v>
                      </c:pt>
                      <c:pt idx="463">
                        <c:v>1.936132453145448E-2</c:v>
                      </c:pt>
                      <c:pt idx="464">
                        <c:v>1.9508129826103334E-2</c:v>
                      </c:pt>
                      <c:pt idx="465">
                        <c:v>1.8487454747106953E-2</c:v>
                      </c:pt>
                      <c:pt idx="466">
                        <c:v>1.91288264751759E-2</c:v>
                      </c:pt>
                      <c:pt idx="467">
                        <c:v>1.9858667709756916E-2</c:v>
                      </c:pt>
                      <c:pt idx="468">
                        <c:v>2.067549752024609E-2</c:v>
                      </c:pt>
                      <c:pt idx="469">
                        <c:v>2.1087172082526463E-2</c:v>
                      </c:pt>
                      <c:pt idx="470">
                        <c:v>2.0150016660469294E-2</c:v>
                      </c:pt>
                      <c:pt idx="471">
                        <c:v>1.880655504957093E-2</c:v>
                      </c:pt>
                      <c:pt idx="472">
                        <c:v>2.0147111139012699E-2</c:v>
                      </c:pt>
                      <c:pt idx="473">
                        <c:v>1.9212378326258668E-2</c:v>
                      </c:pt>
                      <c:pt idx="474">
                        <c:v>1.8716902408282908E-2</c:v>
                      </c:pt>
                      <c:pt idx="475">
                        <c:v>1.702529332889054E-2</c:v>
                      </c:pt>
                      <c:pt idx="476">
                        <c:v>1.6350383351764478E-2</c:v>
                      </c:pt>
                      <c:pt idx="477">
                        <c:v>1.6028329236628565E-2</c:v>
                      </c:pt>
                      <c:pt idx="478">
                        <c:v>1.6029327255079027E-2</c:v>
                      </c:pt>
                      <c:pt idx="479">
                        <c:v>1.620550970572943E-2</c:v>
                      </c:pt>
                      <c:pt idx="480">
                        <c:v>1.6788432966159124E-2</c:v>
                      </c:pt>
                      <c:pt idx="481">
                        <c:v>1.6555910764272871E-2</c:v>
                      </c:pt>
                      <c:pt idx="482">
                        <c:v>1.7809832413385678E-2</c:v>
                      </c:pt>
                      <c:pt idx="483">
                        <c:v>1.9008299650210628E-2</c:v>
                      </c:pt>
                      <c:pt idx="484">
                        <c:v>1.9709463951412598E-2</c:v>
                      </c:pt>
                      <c:pt idx="485">
                        <c:v>2.0292894269603415E-2</c:v>
                      </c:pt>
                      <c:pt idx="486">
                        <c:v>2.0088324632866035E-2</c:v>
                      </c:pt>
                      <c:pt idx="487">
                        <c:v>1.9621976366279211E-2</c:v>
                      </c:pt>
                      <c:pt idx="488">
                        <c:v>2.0205036451819047E-2</c:v>
                      </c:pt>
                      <c:pt idx="489">
                        <c:v>2.067482949176715E-2</c:v>
                      </c:pt>
                      <c:pt idx="490">
                        <c:v>2.0964536541157798E-2</c:v>
                      </c:pt>
                      <c:pt idx="491">
                        <c:v>2.0702951076169731E-2</c:v>
                      </c:pt>
                      <c:pt idx="492">
                        <c:v>2.0526929596237146E-2</c:v>
                      </c:pt>
                      <c:pt idx="493">
                        <c:v>1.9885316412091476E-2</c:v>
                      </c:pt>
                      <c:pt idx="494">
                        <c:v>1.9300670764981143E-2</c:v>
                      </c:pt>
                      <c:pt idx="495">
                        <c:v>2.0293296696397959E-2</c:v>
                      </c:pt>
                      <c:pt idx="496">
                        <c:v>2.06986773036117E-2</c:v>
                      </c:pt>
                      <c:pt idx="497">
                        <c:v>1.8773483615595485E-2</c:v>
                      </c:pt>
                      <c:pt idx="498">
                        <c:v>1.7983833710809666E-2</c:v>
                      </c:pt>
                      <c:pt idx="499">
                        <c:v>1.8802748092094566E-2</c:v>
                      </c:pt>
                      <c:pt idx="500">
                        <c:v>1.807194908174254E-2</c:v>
                      </c:pt>
                      <c:pt idx="501">
                        <c:v>1.8363982158005637E-2</c:v>
                      </c:pt>
                      <c:pt idx="502">
                        <c:v>1.7750933227736541E-2</c:v>
                      </c:pt>
                      <c:pt idx="503">
                        <c:v>1.7079677285904919E-2</c:v>
                      </c:pt>
                      <c:pt idx="504">
                        <c:v>1.812923856021351E-2</c:v>
                      </c:pt>
                      <c:pt idx="505">
                        <c:v>1.8714399313620858E-2</c:v>
                      </c:pt>
                      <c:pt idx="506">
                        <c:v>1.8538820503162266E-2</c:v>
                      </c:pt>
                      <c:pt idx="507">
                        <c:v>1.9501521978136958E-2</c:v>
                      </c:pt>
                      <c:pt idx="508">
                        <c:v>2.1225622996920629E-2</c:v>
                      </c:pt>
                      <c:pt idx="509">
                        <c:v>2.1340258293613808E-2</c:v>
                      </c:pt>
                      <c:pt idx="510">
                        <c:v>2.2594928456564467E-2</c:v>
                      </c:pt>
                      <c:pt idx="511">
                        <c:v>2.2272568497064698E-2</c:v>
                      </c:pt>
                      <c:pt idx="512">
                        <c:v>2.326273962503481E-2</c:v>
                      </c:pt>
                      <c:pt idx="513">
                        <c:v>2.3614090410813367E-2</c:v>
                      </c:pt>
                      <c:pt idx="514">
                        <c:v>2.4198172660411344E-2</c:v>
                      </c:pt>
                      <c:pt idx="515">
                        <c:v>2.3989715580838691E-2</c:v>
                      </c:pt>
                      <c:pt idx="516">
                        <c:v>2.3727132097400159E-2</c:v>
                      </c:pt>
                      <c:pt idx="517">
                        <c:v>2.3318684998012009E-2</c:v>
                      </c:pt>
                      <c:pt idx="518">
                        <c:v>2.6085634812171316E-2</c:v>
                      </c:pt>
                      <c:pt idx="519">
                        <c:v>2.8149794520878704E-2</c:v>
                      </c:pt>
                      <c:pt idx="520">
                        <c:v>3.0617805614980578E-2</c:v>
                      </c:pt>
                      <c:pt idx="521">
                        <c:v>3.3175018632360588E-2</c:v>
                      </c:pt>
                      <c:pt idx="522">
                        <c:v>3.4891095260861094E-2</c:v>
                      </c:pt>
                      <c:pt idx="523">
                        <c:v>3.718942712131236E-2</c:v>
                      </c:pt>
                      <c:pt idx="524">
                        <c:v>3.7947349697616505E-2</c:v>
                      </c:pt>
                      <c:pt idx="525">
                        <c:v>3.8034491195706586E-2</c:v>
                      </c:pt>
                      <c:pt idx="526">
                        <c:v>3.8702109199315549E-2</c:v>
                      </c:pt>
                      <c:pt idx="527">
                        <c:v>3.8294853283239241E-2</c:v>
                      </c:pt>
                      <c:pt idx="528">
                        <c:v>3.6985614046948716E-2</c:v>
                      </c:pt>
                      <c:pt idx="529">
                        <c:v>3.8519479871416587E-2</c:v>
                      </c:pt>
                      <c:pt idx="530">
                        <c:v>4.1236754122057656E-2</c:v>
                      </c:pt>
                      <c:pt idx="531">
                        <c:v>4.7204059359561894E-2</c:v>
                      </c:pt>
                      <c:pt idx="532">
                        <c:v>5.3718697231786558E-2</c:v>
                      </c:pt>
                      <c:pt idx="533">
                        <c:v>6.0764804074490808E-2</c:v>
                      </c:pt>
                      <c:pt idx="534">
                        <c:v>7.0953349076269531E-2</c:v>
                      </c:pt>
                      <c:pt idx="535">
                        <c:v>8.321912460904235E-2</c:v>
                      </c:pt>
                      <c:pt idx="536">
                        <c:v>9.7076047396218154E-2</c:v>
                      </c:pt>
                      <c:pt idx="537">
                        <c:v>0.11158087732260623</c:v>
                      </c:pt>
                      <c:pt idx="538">
                        <c:v>0.12770523364094838</c:v>
                      </c:pt>
                      <c:pt idx="539">
                        <c:v>0.14897139711315113</c:v>
                      </c:pt>
                      <c:pt idx="540">
                        <c:v>0.17424404126645321</c:v>
                      </c:pt>
                      <c:pt idx="541">
                        <c:v>0.20901629184635021</c:v>
                      </c:pt>
                      <c:pt idx="542">
                        <c:v>0.25384937326051016</c:v>
                      </c:pt>
                      <c:pt idx="543">
                        <c:v>0.30461350125798614</c:v>
                      </c:pt>
                      <c:pt idx="544">
                        <c:v>0.36517462908322346</c:v>
                      </c:pt>
                      <c:pt idx="545">
                        <c:v>0.42875218718962826</c:v>
                      </c:pt>
                      <c:pt idx="546">
                        <c:v>0.49471275580259194</c:v>
                      </c:pt>
                      <c:pt idx="547">
                        <c:v>0.55949759429262225</c:v>
                      </c:pt>
                      <c:pt idx="548">
                        <c:v>0.61814896552168186</c:v>
                      </c:pt>
                      <c:pt idx="549">
                        <c:v>0.66040715933364569</c:v>
                      </c:pt>
                      <c:pt idx="550">
                        <c:v>0.69164215887487901</c:v>
                      </c:pt>
                      <c:pt idx="551">
                        <c:v>0.71827315443047757</c:v>
                      </c:pt>
                      <c:pt idx="552">
                        <c:v>0.74407329962606494</c:v>
                      </c:pt>
                      <c:pt idx="553">
                        <c:v>0.76042438320045203</c:v>
                      </c:pt>
                      <c:pt idx="554">
                        <c:v>0.76929861838832891</c:v>
                      </c:pt>
                      <c:pt idx="555">
                        <c:v>0.77171865215998547</c:v>
                      </c:pt>
                      <c:pt idx="556">
                        <c:v>0.77058123306789261</c:v>
                      </c:pt>
                      <c:pt idx="557">
                        <c:v>0.75742855717116497</c:v>
                      </c:pt>
                      <c:pt idx="558">
                        <c:v>0.7192978940200988</c:v>
                      </c:pt>
                      <c:pt idx="559">
                        <c:v>0.66161234709793926</c:v>
                      </c:pt>
                      <c:pt idx="560">
                        <c:v>0.59275052275240603</c:v>
                      </c:pt>
                      <c:pt idx="561">
                        <c:v>0.52129336752351374</c:v>
                      </c:pt>
                      <c:pt idx="562">
                        <c:v>0.44860164737432612</c:v>
                      </c:pt>
                      <c:pt idx="563">
                        <c:v>0.38248051047034032</c:v>
                      </c:pt>
                      <c:pt idx="564">
                        <c:v>0.32706247756470619</c:v>
                      </c:pt>
                      <c:pt idx="565">
                        <c:v>0.28786578583489875</c:v>
                      </c:pt>
                      <c:pt idx="566">
                        <c:v>0.261102391863896</c:v>
                      </c:pt>
                      <c:pt idx="567">
                        <c:v>0.24344503091442635</c:v>
                      </c:pt>
                      <c:pt idx="568">
                        <c:v>0.2309208651854141</c:v>
                      </c:pt>
                      <c:pt idx="569">
                        <c:v>0.21912155059873056</c:v>
                      </c:pt>
                      <c:pt idx="570">
                        <c:v>0.20797159188771969</c:v>
                      </c:pt>
                      <c:pt idx="571">
                        <c:v>0.19700602513396787</c:v>
                      </c:pt>
                      <c:pt idx="572">
                        <c:v>0.18824760837756005</c:v>
                      </c:pt>
                      <c:pt idx="573">
                        <c:v>0.17973539633405283</c:v>
                      </c:pt>
                      <c:pt idx="574">
                        <c:v>0.17287289269209039</c:v>
                      </c:pt>
                      <c:pt idx="575">
                        <c:v>0.16380871205718966</c:v>
                      </c:pt>
                      <c:pt idx="576">
                        <c:v>0.15349676690313263</c:v>
                      </c:pt>
                      <c:pt idx="577">
                        <c:v>0.1444708168137134</c:v>
                      </c:pt>
                      <c:pt idx="578">
                        <c:v>0.13492766780794904</c:v>
                      </c:pt>
                      <c:pt idx="579">
                        <c:v>0.12273236525543638</c:v>
                      </c:pt>
                      <c:pt idx="580">
                        <c:v>0.11038132353343602</c:v>
                      </c:pt>
                      <c:pt idx="581">
                        <c:v>9.7520085121315589E-2</c:v>
                      </c:pt>
                      <c:pt idx="582">
                        <c:v>8.5892767746619206E-2</c:v>
                      </c:pt>
                      <c:pt idx="583">
                        <c:v>7.5824532259336705E-2</c:v>
                      </c:pt>
                      <c:pt idx="584">
                        <c:v>6.4805909556992489E-2</c:v>
                      </c:pt>
                      <c:pt idx="585">
                        <c:v>5.7540504256870628E-2</c:v>
                      </c:pt>
                      <c:pt idx="586">
                        <c:v>5.1985324299656653E-2</c:v>
                      </c:pt>
                      <c:pt idx="587">
                        <c:v>4.6113514940497174E-2</c:v>
                      </c:pt>
                      <c:pt idx="588">
                        <c:v>4.1244770463804925E-2</c:v>
                      </c:pt>
                      <c:pt idx="589">
                        <c:v>3.8252163848874247E-2</c:v>
                      </c:pt>
                      <c:pt idx="590">
                        <c:v>3.6974281708414415E-2</c:v>
                      </c:pt>
                      <c:pt idx="591">
                        <c:v>3.6827822500808877E-2</c:v>
                      </c:pt>
                      <c:pt idx="592">
                        <c:v>3.4152545510446192E-2</c:v>
                      </c:pt>
                      <c:pt idx="593">
                        <c:v>3.2616023669134346E-2</c:v>
                      </c:pt>
                      <c:pt idx="594">
                        <c:v>3.3293476983601911E-2</c:v>
                      </c:pt>
                      <c:pt idx="595">
                        <c:v>3.2914374846071751E-2</c:v>
                      </c:pt>
                      <c:pt idx="596">
                        <c:v>3.2306662095098283E-2</c:v>
                      </c:pt>
                      <c:pt idx="597">
                        <c:v>3.1464439153873515E-2</c:v>
                      </c:pt>
                      <c:pt idx="598">
                        <c:v>2.9805611761164523E-2</c:v>
                      </c:pt>
                      <c:pt idx="599">
                        <c:v>2.9517747826492882E-2</c:v>
                      </c:pt>
                      <c:pt idx="600">
                        <c:v>2.8876818767897931E-2</c:v>
                      </c:pt>
                      <c:pt idx="601">
                        <c:v>2.7792077343210493E-2</c:v>
                      </c:pt>
                      <c:pt idx="602">
                        <c:v>2.773704145478896E-2</c:v>
                      </c:pt>
                      <c:pt idx="603">
                        <c:v>2.782187302307837E-2</c:v>
                      </c:pt>
                      <c:pt idx="604">
                        <c:v>2.694840566552538E-2</c:v>
                      </c:pt>
                      <c:pt idx="605">
                        <c:v>2.7824617573817146E-2</c:v>
                      </c:pt>
                      <c:pt idx="606">
                        <c:v>2.7329391160453999E-2</c:v>
                      </c:pt>
                      <c:pt idx="607">
                        <c:v>2.7796632814524706E-2</c:v>
                      </c:pt>
                      <c:pt idx="608">
                        <c:v>2.6546638850926629E-2</c:v>
                      </c:pt>
                      <c:pt idx="609">
                        <c:v>2.7746619212499053E-2</c:v>
                      </c:pt>
                      <c:pt idx="610">
                        <c:v>2.8073623177207834E-2</c:v>
                      </c:pt>
                      <c:pt idx="611">
                        <c:v>2.8744613517355057E-2</c:v>
                      </c:pt>
                      <c:pt idx="612">
                        <c:v>2.7695784659812532E-2</c:v>
                      </c:pt>
                      <c:pt idx="613">
                        <c:v>2.8219969705310908E-2</c:v>
                      </c:pt>
                      <c:pt idx="614">
                        <c:v>2.7228752267674985E-2</c:v>
                      </c:pt>
                      <c:pt idx="615">
                        <c:v>2.813165312098076E-2</c:v>
                      </c:pt>
                      <c:pt idx="616">
                        <c:v>2.6584394532790538E-2</c:v>
                      </c:pt>
                      <c:pt idx="617">
                        <c:v>2.5649967564400359E-2</c:v>
                      </c:pt>
                      <c:pt idx="618">
                        <c:v>2.4429036863904085E-2</c:v>
                      </c:pt>
                      <c:pt idx="619">
                        <c:v>2.5014237859990886E-2</c:v>
                      </c:pt>
                      <c:pt idx="620">
                        <c:v>2.5101105707860678E-2</c:v>
                      </c:pt>
                      <c:pt idx="621">
                        <c:v>2.5858150993752722E-2</c:v>
                      </c:pt>
                      <c:pt idx="622">
                        <c:v>2.571469389003446E-2</c:v>
                      </c:pt>
                      <c:pt idx="623">
                        <c:v>2.6412638776880094E-2</c:v>
                      </c:pt>
                      <c:pt idx="624">
                        <c:v>2.6237760189044008E-2</c:v>
                      </c:pt>
                      <c:pt idx="625">
                        <c:v>2.6761422079709479E-2</c:v>
                      </c:pt>
                      <c:pt idx="626">
                        <c:v>2.5563188250425365E-2</c:v>
                      </c:pt>
                      <c:pt idx="627">
                        <c:v>2.4628463486207224E-2</c:v>
                      </c:pt>
                      <c:pt idx="628">
                        <c:v>2.4569974775888518E-2</c:v>
                      </c:pt>
                      <c:pt idx="629">
                        <c:v>2.2469073500839459E-2</c:v>
                      </c:pt>
                      <c:pt idx="630">
                        <c:v>2.2032488719976945E-2</c:v>
                      </c:pt>
                      <c:pt idx="631">
                        <c:v>2.3225450758252567E-2</c:v>
                      </c:pt>
                      <c:pt idx="632">
                        <c:v>2.342774265933284E-2</c:v>
                      </c:pt>
                      <c:pt idx="633">
                        <c:v>2.4947169410412549E-2</c:v>
                      </c:pt>
                      <c:pt idx="634">
                        <c:v>2.6373901173637502E-2</c:v>
                      </c:pt>
                      <c:pt idx="635">
                        <c:v>2.6956574929454583E-2</c:v>
                      </c:pt>
                      <c:pt idx="636">
                        <c:v>2.8676522903718582E-2</c:v>
                      </c:pt>
                      <c:pt idx="637">
                        <c:v>2.9664400198959804E-2</c:v>
                      </c:pt>
                      <c:pt idx="638">
                        <c:v>3.1488303062789845E-2</c:v>
                      </c:pt>
                      <c:pt idx="639">
                        <c:v>3.6190201390465054E-2</c:v>
                      </c:pt>
                      <c:pt idx="640">
                        <c:v>4.1026083695115019E-2</c:v>
                      </c:pt>
                      <c:pt idx="641">
                        <c:v>4.6669652673482165E-2</c:v>
                      </c:pt>
                      <c:pt idx="642">
                        <c:v>5.2924676972012016E-2</c:v>
                      </c:pt>
                      <c:pt idx="643">
                        <c:v>6.0966114054192402E-2</c:v>
                      </c:pt>
                      <c:pt idx="644">
                        <c:v>6.7645151320523275E-2</c:v>
                      </c:pt>
                      <c:pt idx="645">
                        <c:v>7.3262240615809576E-2</c:v>
                      </c:pt>
                      <c:pt idx="646">
                        <c:v>7.835867817285358E-2</c:v>
                      </c:pt>
                      <c:pt idx="647">
                        <c:v>8.257636853280019E-2</c:v>
                      </c:pt>
                      <c:pt idx="648">
                        <c:v>8.8918775785496854E-2</c:v>
                      </c:pt>
                      <c:pt idx="649">
                        <c:v>9.7430746372927285E-2</c:v>
                      </c:pt>
                      <c:pt idx="650">
                        <c:v>0.10448713924450002</c:v>
                      </c:pt>
                      <c:pt idx="651">
                        <c:v>0.11091550486051083</c:v>
                      </c:pt>
                      <c:pt idx="652">
                        <c:v>0.11900090304572694</c:v>
                      </c:pt>
                      <c:pt idx="653">
                        <c:v>0.12492663759535502</c:v>
                      </c:pt>
                      <c:pt idx="654">
                        <c:v>0.13037308183268381</c:v>
                      </c:pt>
                      <c:pt idx="655">
                        <c:v>0.13241072966416678</c:v>
                      </c:pt>
                      <c:pt idx="656">
                        <c:v>0.13300793102726682</c:v>
                      </c:pt>
                      <c:pt idx="657">
                        <c:v>0.13409697841865587</c:v>
                      </c:pt>
                      <c:pt idx="658">
                        <c:v>0.13761410811759234</c:v>
                      </c:pt>
                      <c:pt idx="659">
                        <c:v>0.13958672377907733</c:v>
                      </c:pt>
                      <c:pt idx="660">
                        <c:v>0.14298417174931707</c:v>
                      </c:pt>
                      <c:pt idx="661">
                        <c:v>0.14897662866148018</c:v>
                      </c:pt>
                      <c:pt idx="662">
                        <c:v>0.15329941680308934</c:v>
                      </c:pt>
                      <c:pt idx="663">
                        <c:v>0.15656060306069722</c:v>
                      </c:pt>
                      <c:pt idx="664">
                        <c:v>0.1586367228937384</c:v>
                      </c:pt>
                      <c:pt idx="665">
                        <c:v>0.15811847766772744</c:v>
                      </c:pt>
                      <c:pt idx="666">
                        <c:v>0.15749745263839054</c:v>
                      </c:pt>
                      <c:pt idx="667">
                        <c:v>0.15725092598405421</c:v>
                      </c:pt>
                      <c:pt idx="668">
                        <c:v>0.1562918624473022</c:v>
                      </c:pt>
                      <c:pt idx="669">
                        <c:v>0.15934563793500323</c:v>
                      </c:pt>
                      <c:pt idx="670">
                        <c:v>0.16486435802463173</c:v>
                      </c:pt>
                      <c:pt idx="671">
                        <c:v>0.17274822087114133</c:v>
                      </c:pt>
                      <c:pt idx="672">
                        <c:v>0.1828401190539429</c:v>
                      </c:pt>
                      <c:pt idx="673">
                        <c:v>0.19140078328351287</c:v>
                      </c:pt>
                      <c:pt idx="674">
                        <c:v>0.1977196083260494</c:v>
                      </c:pt>
                      <c:pt idx="675">
                        <c:v>0.19958574185769865</c:v>
                      </c:pt>
                      <c:pt idx="676">
                        <c:v>0.19736016071316465</c:v>
                      </c:pt>
                      <c:pt idx="677">
                        <c:v>0.19114508129826105</c:v>
                      </c:pt>
                      <c:pt idx="678">
                        <c:v>0.18169191492375619</c:v>
                      </c:pt>
                      <c:pt idx="679">
                        <c:v>0.16805568299070714</c:v>
                      </c:pt>
                      <c:pt idx="680">
                        <c:v>0.15500723563376584</c:v>
                      </c:pt>
                      <c:pt idx="681">
                        <c:v>0.14371940550294496</c:v>
                      </c:pt>
                      <c:pt idx="682">
                        <c:v>0.13522530266519217</c:v>
                      </c:pt>
                      <c:pt idx="683">
                        <c:v>0.12938101929877935</c:v>
                      </c:pt>
                      <c:pt idx="684">
                        <c:v>0.12589495694838151</c:v>
                      </c:pt>
                      <c:pt idx="685">
                        <c:v>0.1261585464988064</c:v>
                      </c:pt>
                      <c:pt idx="686">
                        <c:v>0.12968106871678972</c:v>
                      </c:pt>
                      <c:pt idx="687">
                        <c:v>0.13496139117333167</c:v>
                      </c:pt>
                      <c:pt idx="688">
                        <c:v>0.14004347819088228</c:v>
                      </c:pt>
                      <c:pt idx="689">
                        <c:v>0.14405084421092959</c:v>
                      </c:pt>
                      <c:pt idx="690">
                        <c:v>0.14851166474306657</c:v>
                      </c:pt>
                      <c:pt idx="691">
                        <c:v>0.14781755900784088</c:v>
                      </c:pt>
                      <c:pt idx="692">
                        <c:v>0.14333790490171933</c:v>
                      </c:pt>
                      <c:pt idx="693">
                        <c:v>0.13545629564525916</c:v>
                      </c:pt>
                      <c:pt idx="694">
                        <c:v>0.12568086589368527</c:v>
                      </c:pt>
                      <c:pt idx="695">
                        <c:v>0.11440108429875522</c:v>
                      </c:pt>
                      <c:pt idx="696">
                        <c:v>0.10380607213741748</c:v>
                      </c:pt>
                      <c:pt idx="697">
                        <c:v>9.2014564630548065E-2</c:v>
                      </c:pt>
                      <c:pt idx="698">
                        <c:v>8.2781042800504148E-2</c:v>
                      </c:pt>
                      <c:pt idx="699">
                        <c:v>7.6015572307241583E-2</c:v>
                      </c:pt>
                      <c:pt idx="700">
                        <c:v>7.3111741043186823E-2</c:v>
                      </c:pt>
                      <c:pt idx="701">
                        <c:v>7.1581070487467618E-2</c:v>
                      </c:pt>
                      <c:pt idx="702">
                        <c:v>7.0824226414972852E-2</c:v>
                      </c:pt>
                      <c:pt idx="703">
                        <c:v>7.2944436127624024E-2</c:v>
                      </c:pt>
                      <c:pt idx="704">
                        <c:v>7.6632468437666496E-2</c:v>
                      </c:pt>
                      <c:pt idx="705">
                        <c:v>8.1795982492824729E-2</c:v>
                      </c:pt>
                      <c:pt idx="706">
                        <c:v>8.6532223923146148E-2</c:v>
                      </c:pt>
                      <c:pt idx="707">
                        <c:v>9.1907358132482117E-2</c:v>
                      </c:pt>
                      <c:pt idx="708">
                        <c:v>9.6375744288356505E-2</c:v>
                      </c:pt>
                      <c:pt idx="709">
                        <c:v>9.9891747192268246E-2</c:v>
                      </c:pt>
                      <c:pt idx="710">
                        <c:v>9.9756048877148756E-2</c:v>
                      </c:pt>
                      <c:pt idx="711">
                        <c:v>9.6956204696803605E-2</c:v>
                      </c:pt>
                      <c:pt idx="712">
                        <c:v>9.440345056830711E-2</c:v>
                      </c:pt>
                      <c:pt idx="713">
                        <c:v>9.0245496441742276E-2</c:v>
                      </c:pt>
                      <c:pt idx="714">
                        <c:v>8.3854476032264952E-2</c:v>
                      </c:pt>
                      <c:pt idx="715">
                        <c:v>7.7633875321740223E-2</c:v>
                      </c:pt>
                      <c:pt idx="716">
                        <c:v>7.1203360746646571E-2</c:v>
                      </c:pt>
                      <c:pt idx="717">
                        <c:v>6.7227021832458461E-2</c:v>
                      </c:pt>
                      <c:pt idx="718">
                        <c:v>6.306976792851611E-2</c:v>
                      </c:pt>
                      <c:pt idx="719">
                        <c:v>5.9014649945028495E-2</c:v>
                      </c:pt>
                      <c:pt idx="720">
                        <c:v>5.6731433234980221E-2</c:v>
                      </c:pt>
                      <c:pt idx="721">
                        <c:v>5.6565351696872816E-2</c:v>
                      </c:pt>
                      <c:pt idx="722">
                        <c:v>5.4820662523280383E-2</c:v>
                      </c:pt>
                      <c:pt idx="723">
                        <c:v>5.687486619309081E-2</c:v>
                      </c:pt>
                      <c:pt idx="724">
                        <c:v>5.7353955291992831E-2</c:v>
                      </c:pt>
                      <c:pt idx="725">
                        <c:v>6.0798591828160539E-2</c:v>
                      </c:pt>
                      <c:pt idx="726">
                        <c:v>6.2097182851467488E-2</c:v>
                      </c:pt>
                      <c:pt idx="727">
                        <c:v>6.5505898771954382E-2</c:v>
                      </c:pt>
                      <c:pt idx="728">
                        <c:v>6.8334572807860525E-2</c:v>
                      </c:pt>
                      <c:pt idx="729">
                        <c:v>7.4378290845112355E-2</c:v>
                      </c:pt>
                      <c:pt idx="730">
                        <c:v>7.8584318876553164E-2</c:v>
                      </c:pt>
                      <c:pt idx="731">
                        <c:v>8.6282960766606936E-2</c:v>
                      </c:pt>
                      <c:pt idx="732">
                        <c:v>9.5629805981993804E-2</c:v>
                      </c:pt>
                      <c:pt idx="733">
                        <c:v>0.11087164033990576</c:v>
                      </c:pt>
                      <c:pt idx="734">
                        <c:v>0.13163468983357238</c:v>
                      </c:pt>
                      <c:pt idx="735">
                        <c:v>0.16855517512809243</c:v>
                      </c:pt>
                      <c:pt idx="736">
                        <c:v>0.22670037393497749</c:v>
                      </c:pt>
                      <c:pt idx="737">
                        <c:v>0.3121905539163371</c:v>
                      </c:pt>
                      <c:pt idx="738">
                        <c:v>0.42051418876392194</c:v>
                      </c:pt>
                      <c:pt idx="739">
                        <c:v>0.54463854830167835</c:v>
                      </c:pt>
                      <c:pt idx="740">
                        <c:v>0.67853310604267969</c:v>
                      </c:pt>
                      <c:pt idx="741">
                        <c:v>0.80866457082792065</c:v>
                      </c:pt>
                      <c:pt idx="742">
                        <c:v>0.91552176243619521</c:v>
                      </c:pt>
                      <c:pt idx="743">
                        <c:v>0.98170406821295131</c:v>
                      </c:pt>
                      <c:pt idx="744">
                        <c:v>1</c:v>
                      </c:pt>
                      <c:pt idx="745">
                        <c:v>0.97712928041260005</c:v>
                      </c:pt>
                      <c:pt idx="746">
                        <c:v>0.92308497161281378</c:v>
                      </c:pt>
                      <c:pt idx="747">
                        <c:v>0.84676714458872782</c:v>
                      </c:pt>
                      <c:pt idx="748">
                        <c:v>0.75668350420375019</c:v>
                      </c:pt>
                      <c:pt idx="749">
                        <c:v>0.6658860391706144</c:v>
                      </c:pt>
                      <c:pt idx="750">
                        <c:v>0.58481772480768024</c:v>
                      </c:pt>
                      <c:pt idx="751">
                        <c:v>0.51790799235711027</c:v>
                      </c:pt>
                      <c:pt idx="752">
                        <c:v>0.46022051378633705</c:v>
                      </c:pt>
                      <c:pt idx="753">
                        <c:v>0.40871656436977549</c:v>
                      </c:pt>
                      <c:pt idx="754">
                        <c:v>0.36076572160758236</c:v>
                      </c:pt>
                      <c:pt idx="755">
                        <c:v>0.31785664269812675</c:v>
                      </c:pt>
                      <c:pt idx="756">
                        <c:v>0.27835660165059373</c:v>
                      </c:pt>
                      <c:pt idx="757">
                        <c:v>0.24588703718906491</c:v>
                      </c:pt>
                      <c:pt idx="758">
                        <c:v>0.2176220278769089</c:v>
                      </c:pt>
                      <c:pt idx="759">
                        <c:v>0.19271028007295191</c:v>
                      </c:pt>
                      <c:pt idx="760">
                        <c:v>0.17375847309615905</c:v>
                      </c:pt>
                      <c:pt idx="761">
                        <c:v>0.15882570251645522</c:v>
                      </c:pt>
                      <c:pt idx="762">
                        <c:v>0.14776822148283003</c:v>
                      </c:pt>
                      <c:pt idx="763">
                        <c:v>0.14160722822911284</c:v>
                      </c:pt>
                      <c:pt idx="764">
                        <c:v>0.13648417416387784</c:v>
                      </c:pt>
                      <c:pt idx="765">
                        <c:v>0.13255568379556074</c:v>
                      </c:pt>
                      <c:pt idx="766">
                        <c:v>0.13191711295798181</c:v>
                      </c:pt>
                      <c:pt idx="767">
                        <c:v>0.13121407334791726</c:v>
                      </c:pt>
                      <c:pt idx="768">
                        <c:v>0.13044181632919155</c:v>
                      </c:pt>
                      <c:pt idx="769">
                        <c:v>0.13013122332916419</c:v>
                      </c:pt>
                      <c:pt idx="770">
                        <c:v>0.12950496675149822</c:v>
                      </c:pt>
                      <c:pt idx="771">
                        <c:v>0.12777107066453541</c:v>
                      </c:pt>
                      <c:pt idx="772">
                        <c:v>0.1264608495068662</c:v>
                      </c:pt>
                      <c:pt idx="773">
                        <c:v>0.12246515386386063</c:v>
                      </c:pt>
                      <c:pt idx="774">
                        <c:v>0.12049712586783339</c:v>
                      </c:pt>
                      <c:pt idx="775">
                        <c:v>0.11758089985850673</c:v>
                      </c:pt>
                      <c:pt idx="776">
                        <c:v>0.11558478247222047</c:v>
                      </c:pt>
                      <c:pt idx="777">
                        <c:v>0.11116154860269369</c:v>
                      </c:pt>
                      <c:pt idx="778">
                        <c:v>0.10853611619510294</c:v>
                      </c:pt>
                      <c:pt idx="779">
                        <c:v>0.10611213864085983</c:v>
                      </c:pt>
                      <c:pt idx="780">
                        <c:v>0.10378844584381654</c:v>
                      </c:pt>
                      <c:pt idx="781">
                        <c:v>0.10070231524183436</c:v>
                      </c:pt>
                      <c:pt idx="782">
                        <c:v>9.9427910068879369E-2</c:v>
                      </c:pt>
                      <c:pt idx="783">
                        <c:v>9.8240911995698857E-2</c:v>
                      </c:pt>
                      <c:pt idx="784">
                        <c:v>9.6775917492848876E-2</c:v>
                      </c:pt>
                      <c:pt idx="785">
                        <c:v>9.5549401108444357E-2</c:v>
                      </c:pt>
                      <c:pt idx="786">
                        <c:v>9.3614130653492805E-2</c:v>
                      </c:pt>
                      <c:pt idx="787">
                        <c:v>9.2639291986394756E-2</c:v>
                      </c:pt>
                      <c:pt idx="788">
                        <c:v>9.1175746220005113E-2</c:v>
                      </c:pt>
                      <c:pt idx="789">
                        <c:v>8.9152907694561273E-2</c:v>
                      </c:pt>
                      <c:pt idx="790">
                        <c:v>8.8863321373209E-2</c:v>
                      </c:pt>
                      <c:pt idx="791">
                        <c:v>9.1176631558953114E-2</c:v>
                      </c:pt>
                      <c:pt idx="792">
                        <c:v>9.2868433803206848E-2</c:v>
                      </c:pt>
                      <c:pt idx="793">
                        <c:v>9.7297543103933959E-2</c:v>
                      </c:pt>
                      <c:pt idx="794">
                        <c:v>0.10422371066479297</c:v>
                      </c:pt>
                      <c:pt idx="795">
                        <c:v>0.11130505399762729</c:v>
                      </c:pt>
                      <c:pt idx="796">
                        <c:v>0.12138471840587479</c:v>
                      </c:pt>
                      <c:pt idx="797">
                        <c:v>0.12928500026560166</c:v>
                      </c:pt>
                      <c:pt idx="798">
                        <c:v>0.13404273128675162</c:v>
                      </c:pt>
                      <c:pt idx="799">
                        <c:v>0.13767004544203362</c:v>
                      </c:pt>
                      <c:pt idx="800">
                        <c:v>0.13589469939523302</c:v>
                      </c:pt>
                      <c:pt idx="801">
                        <c:v>0.13006900814672803</c:v>
                      </c:pt>
                      <c:pt idx="802">
                        <c:v>0.12099693994665429</c:v>
                      </c:pt>
                      <c:pt idx="803">
                        <c:v>0.10829224555761061</c:v>
                      </c:pt>
                      <c:pt idx="804">
                        <c:v>9.3471832538942839E-2</c:v>
                      </c:pt>
                      <c:pt idx="805">
                        <c:v>8.2075588629672375E-2</c:v>
                      </c:pt>
                      <c:pt idx="806">
                        <c:v>6.9533997820456481E-2</c:v>
                      </c:pt>
                      <c:pt idx="807">
                        <c:v>5.8416265447152504E-2</c:v>
                      </c:pt>
                      <c:pt idx="808">
                        <c:v>4.9507904467098386E-2</c:v>
                      </c:pt>
                      <c:pt idx="809">
                        <c:v>4.4242825937533696E-2</c:v>
                      </c:pt>
                      <c:pt idx="810">
                        <c:v>4.0424560268241601E-2</c:v>
                      </c:pt>
                      <c:pt idx="811">
                        <c:v>3.724554151354327E-2</c:v>
                      </c:pt>
                      <c:pt idx="812">
                        <c:v>3.2977555852814817E-2</c:v>
                      </c:pt>
                      <c:pt idx="813">
                        <c:v>2.9632270443683585E-2</c:v>
                      </c:pt>
                      <c:pt idx="814">
                        <c:v>2.8788880464754654E-2</c:v>
                      </c:pt>
                      <c:pt idx="815">
                        <c:v>2.8443654614789021E-2</c:v>
                      </c:pt>
                      <c:pt idx="816">
                        <c:v>2.7312972147236693E-2</c:v>
                      </c:pt>
                      <c:pt idx="817">
                        <c:v>2.6527845519621528E-2</c:v>
                      </c:pt>
                      <c:pt idx="818">
                        <c:v>2.5977124451291064E-2</c:v>
                      </c:pt>
                      <c:pt idx="819">
                        <c:v>2.5714379997134721E-2</c:v>
                      </c:pt>
                      <c:pt idx="820">
                        <c:v>2.4753867723922338E-2</c:v>
                      </c:pt>
                      <c:pt idx="821">
                        <c:v>2.4170002784793414E-2</c:v>
                      </c:pt>
                      <c:pt idx="822">
                        <c:v>2.3350364035278341E-2</c:v>
                      </c:pt>
                      <c:pt idx="823">
                        <c:v>2.2737725580339679E-2</c:v>
                      </c:pt>
                      <c:pt idx="824">
                        <c:v>2.0987281703585301E-2</c:v>
                      </c:pt>
                      <c:pt idx="825">
                        <c:v>2.1135366715440793E-2</c:v>
                      </c:pt>
                      <c:pt idx="826">
                        <c:v>2.1719231654569716E-2</c:v>
                      </c:pt>
                      <c:pt idx="827">
                        <c:v>2.3178849735444623E-2</c:v>
                      </c:pt>
                      <c:pt idx="828">
                        <c:v>2.4928287545212646E-2</c:v>
                      </c:pt>
                      <c:pt idx="829">
                        <c:v>2.4578707437330073E-2</c:v>
                      </c:pt>
                      <c:pt idx="830">
                        <c:v>2.2592296585328159E-2</c:v>
                      </c:pt>
                      <c:pt idx="831">
                        <c:v>2.1747135928503247E-2</c:v>
                      </c:pt>
                      <c:pt idx="832">
                        <c:v>2.0664004210993975E-2</c:v>
                      </c:pt>
                      <c:pt idx="833">
                        <c:v>2.043002522411148E-2</c:v>
                      </c:pt>
                      <c:pt idx="834">
                        <c:v>1.967048489209328E-2</c:v>
                      </c:pt>
                      <c:pt idx="835">
                        <c:v>1.6898915218332634E-2</c:v>
                      </c:pt>
                      <c:pt idx="836">
                        <c:v>1.8622863314934381E-2</c:v>
                      </c:pt>
                      <c:pt idx="837">
                        <c:v>2.0377275119882941E-2</c:v>
                      </c:pt>
                      <c:pt idx="838">
                        <c:v>2.2913803400023497E-2</c:v>
                      </c:pt>
                      <c:pt idx="839">
                        <c:v>2.2858300696520294E-2</c:v>
                      </c:pt>
                      <c:pt idx="840">
                        <c:v>2.1604998784671078E-2</c:v>
                      </c:pt>
                      <c:pt idx="841">
                        <c:v>2.166467867830163E-2</c:v>
                      </c:pt>
                      <c:pt idx="842">
                        <c:v>2.3183461546510072E-2</c:v>
                      </c:pt>
                      <c:pt idx="843">
                        <c:v>2.3532116072765199E-2</c:v>
                      </c:pt>
                      <c:pt idx="844">
                        <c:v>2.2858429473094546E-2</c:v>
                      </c:pt>
                      <c:pt idx="845">
                        <c:v>2.1341385088638521E-2</c:v>
                      </c:pt>
                      <c:pt idx="846">
                        <c:v>2.2274105767419845E-2</c:v>
                      </c:pt>
                      <c:pt idx="847">
                        <c:v>2.2594590418057049E-2</c:v>
                      </c:pt>
                      <c:pt idx="848">
                        <c:v>2.3468516542155815E-2</c:v>
                      </c:pt>
                      <c:pt idx="849">
                        <c:v>2.3990190444456248E-2</c:v>
                      </c:pt>
                      <c:pt idx="850">
                        <c:v>2.4597621496673539E-2</c:v>
                      </c:pt>
                      <c:pt idx="851">
                        <c:v>2.8443380964568731E-2</c:v>
                      </c:pt>
                      <c:pt idx="852">
                        <c:v>3.2050211596008571E-2</c:v>
                      </c:pt>
                      <c:pt idx="853">
                        <c:v>3.5453060133831052E-2</c:v>
                      </c:pt>
                      <c:pt idx="854">
                        <c:v>3.9493199792025827E-2</c:v>
                      </c:pt>
                      <c:pt idx="855">
                        <c:v>4.2047805083777208E-2</c:v>
                      </c:pt>
                      <c:pt idx="856">
                        <c:v>4.4815809256138213E-2</c:v>
                      </c:pt>
                      <c:pt idx="857">
                        <c:v>4.4432063113399041E-2</c:v>
                      </c:pt>
                      <c:pt idx="858">
                        <c:v>4.3206850591808843E-2</c:v>
                      </c:pt>
                      <c:pt idx="859">
                        <c:v>4.1642682029711969E-2</c:v>
                      </c:pt>
                      <c:pt idx="860">
                        <c:v>3.870518374002585E-2</c:v>
                      </c:pt>
                      <c:pt idx="861">
                        <c:v>3.5594770705261007E-2</c:v>
                      </c:pt>
                      <c:pt idx="862">
                        <c:v>3.3096183223309844E-2</c:v>
                      </c:pt>
                      <c:pt idx="863">
                        <c:v>2.9395941284320968E-2</c:v>
                      </c:pt>
                      <c:pt idx="864">
                        <c:v>2.7800270752747366E-2</c:v>
                      </c:pt>
                      <c:pt idx="865">
                        <c:v>2.5325643762143225E-2</c:v>
                      </c:pt>
                      <c:pt idx="866">
                        <c:v>2.3577203970825664E-2</c:v>
                      </c:pt>
                      <c:pt idx="867">
                        <c:v>2.2586871872137738E-2</c:v>
                      </c:pt>
                      <c:pt idx="868">
                        <c:v>2.2184348495165242E-2</c:v>
                      </c:pt>
                      <c:pt idx="869">
                        <c:v>2.125644888938253E-2</c:v>
                      </c:pt>
                      <c:pt idx="870">
                        <c:v>2.0528120779548992E-2</c:v>
                      </c:pt>
                      <c:pt idx="871">
                        <c:v>2.0849635642780223E-2</c:v>
                      </c:pt>
                      <c:pt idx="872">
                        <c:v>2.0939988506690748E-2</c:v>
                      </c:pt>
                      <c:pt idx="873">
                        <c:v>2.0064452675413815E-2</c:v>
                      </c:pt>
                      <c:pt idx="874">
                        <c:v>1.9480893580648743E-2</c:v>
                      </c:pt>
                      <c:pt idx="875">
                        <c:v>1.8779125639254962E-2</c:v>
                      </c:pt>
                      <c:pt idx="876">
                        <c:v>1.8281766363880746E-2</c:v>
                      </c:pt>
                      <c:pt idx="877">
                        <c:v>1.84010778599265E-2</c:v>
                      </c:pt>
                      <c:pt idx="878">
                        <c:v>1.7672910720810776E-2</c:v>
                      </c:pt>
                      <c:pt idx="879">
                        <c:v>1.7816762202787689E-2</c:v>
                      </c:pt>
                      <c:pt idx="880">
                        <c:v>1.7584248049437326E-2</c:v>
                      </c:pt>
                      <c:pt idx="881">
                        <c:v>1.7263803641479575E-2</c:v>
                      </c:pt>
                      <c:pt idx="882">
                        <c:v>1.6593328407629365E-2</c:v>
                      </c:pt>
                      <c:pt idx="883">
                        <c:v>1.6156944840164125E-2</c:v>
                      </c:pt>
                      <c:pt idx="884">
                        <c:v>1.644868816913515E-2</c:v>
                      </c:pt>
                      <c:pt idx="885">
                        <c:v>1.6241349836051321E-2</c:v>
                      </c:pt>
                      <c:pt idx="886">
                        <c:v>1.6358262868401609E-2</c:v>
                      </c:pt>
                      <c:pt idx="887">
                        <c:v>1.8308906026904645E-2</c:v>
                      </c:pt>
                      <c:pt idx="888">
                        <c:v>1.9648222641819226E-2</c:v>
                      </c:pt>
                      <c:pt idx="889">
                        <c:v>2.3407363766457245E-2</c:v>
                      </c:pt>
                      <c:pt idx="890">
                        <c:v>2.5352767328095344E-2</c:v>
                      </c:pt>
                      <c:pt idx="891">
                        <c:v>2.6224987162585256E-2</c:v>
                      </c:pt>
                      <c:pt idx="892">
                        <c:v>2.6517189258102057E-2</c:v>
                      </c:pt>
                      <c:pt idx="893">
                        <c:v>2.73645230196175E-2</c:v>
                      </c:pt>
                      <c:pt idx="894">
                        <c:v>2.6437766305931285E-2</c:v>
                      </c:pt>
                      <c:pt idx="895">
                        <c:v>2.5332066493784115E-2</c:v>
                      </c:pt>
                      <c:pt idx="896">
                        <c:v>2.1833126485960939E-2</c:v>
                      </c:pt>
                      <c:pt idx="897">
                        <c:v>1.9652673482166857E-2</c:v>
                      </c:pt>
                      <c:pt idx="898">
                        <c:v>1.8896585972045826E-2</c:v>
                      </c:pt>
                      <c:pt idx="899">
                        <c:v>1.8987276874463763E-2</c:v>
                      </c:pt>
                      <c:pt idx="900">
                        <c:v>1.7177064570184038E-2</c:v>
                      </c:pt>
                      <c:pt idx="901">
                        <c:v>1.6063622066509881E-2</c:v>
                      </c:pt>
                      <c:pt idx="902">
                        <c:v>1.7435478912031111E-2</c:v>
                      </c:pt>
                      <c:pt idx="903">
                        <c:v>1.6648171131189524E-2</c:v>
                      </c:pt>
                      <c:pt idx="904">
                        <c:v>1.6502058010627287E-2</c:v>
                      </c:pt>
                      <c:pt idx="905">
                        <c:v>1.4428658582717217E-2</c:v>
                      </c:pt>
                      <c:pt idx="906">
                        <c:v>1.3259801909434652E-2</c:v>
                      </c:pt>
                      <c:pt idx="907">
                        <c:v>1.3581348966809447E-2</c:v>
                      </c:pt>
                      <c:pt idx="908">
                        <c:v>1.3319417414778077E-2</c:v>
                      </c:pt>
                      <c:pt idx="909">
                        <c:v>1.2328876054156987E-2</c:v>
                      </c:pt>
                      <c:pt idx="910">
                        <c:v>1.2710143247841784E-2</c:v>
                      </c:pt>
                      <c:pt idx="911">
                        <c:v>1.4110902385747007E-2</c:v>
                      </c:pt>
                      <c:pt idx="912">
                        <c:v>1.5367769798995864E-2</c:v>
                      </c:pt>
                      <c:pt idx="913">
                        <c:v>1.5980609467331798E-2</c:v>
                      </c:pt>
                      <c:pt idx="914">
                        <c:v>1.5951264505473808E-2</c:v>
                      </c:pt>
                      <c:pt idx="915">
                        <c:v>1.6827251054760628E-2</c:v>
                      </c:pt>
                      <c:pt idx="916">
                        <c:v>1.5655899335351903E-2</c:v>
                      </c:pt>
                      <c:pt idx="917">
                        <c:v>1.583183228138969E-2</c:v>
                      </c:pt>
                      <c:pt idx="918">
                        <c:v>1.5248321477839964E-2</c:v>
                      </c:pt>
                      <c:pt idx="919">
                        <c:v>1.5158282506829183E-2</c:v>
                      </c:pt>
                      <c:pt idx="920">
                        <c:v>1.5040717543071739E-2</c:v>
                      </c:pt>
                      <c:pt idx="921">
                        <c:v>1.6036796296385724E-2</c:v>
                      </c:pt>
                      <c:pt idx="922">
                        <c:v>1.545351085184094E-2</c:v>
                      </c:pt>
                      <c:pt idx="923">
                        <c:v>1.5045264965850062E-2</c:v>
                      </c:pt>
                      <c:pt idx="924">
                        <c:v>1.4607947768221481E-2</c:v>
                      </c:pt>
                      <c:pt idx="925">
                        <c:v>1.4111167987431405E-2</c:v>
                      </c:pt>
                      <c:pt idx="926">
                        <c:v>1.4054184353324286E-2</c:v>
                      </c:pt>
                      <c:pt idx="927">
                        <c:v>1.1980970041739708E-2</c:v>
                      </c:pt>
                      <c:pt idx="928">
                        <c:v>1.1247853053051119E-2</c:v>
                      </c:pt>
                      <c:pt idx="929">
                        <c:v>1.1219546352323048E-2</c:v>
                      </c:pt>
                      <c:pt idx="930">
                        <c:v>1.2125714911200503E-2</c:v>
                      </c:pt>
                      <c:pt idx="931">
                        <c:v>1.3233636119253546E-2</c:v>
                      </c:pt>
                      <c:pt idx="932">
                        <c:v>1.3264003245169669E-2</c:v>
                      </c:pt>
                      <c:pt idx="933">
                        <c:v>1.3849485940012651E-2</c:v>
                      </c:pt>
                      <c:pt idx="934">
                        <c:v>1.5776820538575827E-2</c:v>
                      </c:pt>
                      <c:pt idx="935">
                        <c:v>1.4375135819043157E-2</c:v>
                      </c:pt>
                      <c:pt idx="936">
                        <c:v>1.3585180069893484E-2</c:v>
                      </c:pt>
                      <c:pt idx="937">
                        <c:v>1.3469007502845156E-2</c:v>
                      </c:pt>
                      <c:pt idx="938">
                        <c:v>1.2651469421197587E-2</c:v>
                      </c:pt>
                      <c:pt idx="939">
                        <c:v>1.2126294405784643E-2</c:v>
                      </c:pt>
                      <c:pt idx="940">
                        <c:v>1.1952437982006693E-2</c:v>
                      </c:pt>
                      <c:pt idx="941">
                        <c:v>1.16026969034063E-2</c:v>
                      </c:pt>
                      <c:pt idx="942">
                        <c:v>1.2158134413768791E-2</c:v>
                      </c:pt>
                      <c:pt idx="943">
                        <c:v>1.245028016953436E-2</c:v>
                      </c:pt>
                      <c:pt idx="944">
                        <c:v>1.2714103127500074E-2</c:v>
                      </c:pt>
                      <c:pt idx="945">
                        <c:v>1.2626848949907522E-2</c:v>
                      </c:pt>
                      <c:pt idx="946">
                        <c:v>1.3326814019261755E-2</c:v>
                      </c:pt>
                      <c:pt idx="947">
                        <c:v>1.2564126709710235E-2</c:v>
                      </c:pt>
                      <c:pt idx="948">
                        <c:v>1.3001870479741029E-2</c:v>
                      </c:pt>
                      <c:pt idx="949">
                        <c:v>1.2387477443978164E-2</c:v>
                      </c:pt>
                      <c:pt idx="950">
                        <c:v>1.2418061880363342E-2</c:v>
                      </c:pt>
                      <c:pt idx="951">
                        <c:v>1.1803757378495277E-2</c:v>
                      </c:pt>
                      <c:pt idx="952">
                        <c:v>1.1688309179677125E-2</c:v>
                      </c:pt>
                      <c:pt idx="953">
                        <c:v>1.0256989750994396E-2</c:v>
                      </c:pt>
                      <c:pt idx="954">
                        <c:v>1.0345435111898792E-2</c:v>
                      </c:pt>
                      <c:pt idx="955">
                        <c:v>9.6751208487663998E-3</c:v>
                      </c:pt>
                      <c:pt idx="956">
                        <c:v>9.5587470683208015E-3</c:v>
                      </c:pt>
                      <c:pt idx="957">
                        <c:v>1.0288322701217422E-2</c:v>
                      </c:pt>
                      <c:pt idx="958">
                        <c:v>1.0930595865306142E-2</c:v>
                      </c:pt>
                      <c:pt idx="959">
                        <c:v>1.2094172699044316E-2</c:v>
                      </c:pt>
                      <c:pt idx="960">
                        <c:v>1.4897847982473508E-2</c:v>
                      </c:pt>
                      <c:pt idx="961">
                        <c:v>1.5277577905803153E-2</c:v>
                      </c:pt>
                      <c:pt idx="962">
                        <c:v>1.5596138956362448E-2</c:v>
                      </c:pt>
                      <c:pt idx="963">
                        <c:v>1.6617546452124893E-2</c:v>
                      </c:pt>
                      <c:pt idx="964">
                        <c:v>1.646934876076693E-2</c:v>
                      </c:pt>
                      <c:pt idx="965">
                        <c:v>1.6731570060090368E-2</c:v>
                      </c:pt>
                      <c:pt idx="966">
                        <c:v>1.5391062261863944E-2</c:v>
                      </c:pt>
                      <c:pt idx="967">
                        <c:v>1.3404788234972174E-2</c:v>
                      </c:pt>
                      <c:pt idx="968">
                        <c:v>1.2820746228053655E-2</c:v>
                      </c:pt>
                      <c:pt idx="969">
                        <c:v>1.4313878412378004E-2</c:v>
                      </c:pt>
                      <c:pt idx="970">
                        <c:v>1.3642839781015435E-2</c:v>
                      </c:pt>
                      <c:pt idx="971">
                        <c:v>1.2154367698971878E-2</c:v>
                      </c:pt>
                      <c:pt idx="972">
                        <c:v>1.1103599144279663E-2</c:v>
                      </c:pt>
                      <c:pt idx="973">
                        <c:v>1.0314512637006201E-2</c:v>
                      </c:pt>
                      <c:pt idx="974">
                        <c:v>9.3509821628347586E-3</c:v>
                      </c:pt>
                      <c:pt idx="975">
                        <c:v>8.8833461305054002E-3</c:v>
                      </c:pt>
                      <c:pt idx="976">
                        <c:v>7.0410169486068786E-3</c:v>
                      </c:pt>
                      <c:pt idx="977">
                        <c:v>7.3613615547195805E-3</c:v>
                      </c:pt>
                      <c:pt idx="978">
                        <c:v>8.939404182985073E-3</c:v>
                      </c:pt>
                      <c:pt idx="979">
                        <c:v>8.9677672234643787E-3</c:v>
                      </c:pt>
                      <c:pt idx="980">
                        <c:v>1.0573136240786438E-2</c:v>
                      </c:pt>
                      <c:pt idx="981">
                        <c:v>1.2471874391329473E-2</c:v>
                      </c:pt>
                      <c:pt idx="982">
                        <c:v>1.2617359726092224E-2</c:v>
                      </c:pt>
                      <c:pt idx="983">
                        <c:v>1.3319361075026841E-2</c:v>
                      </c:pt>
                      <c:pt idx="984">
                        <c:v>1.2590220063068326E-2</c:v>
                      </c:pt>
                      <c:pt idx="985">
                        <c:v>1.2794934573451742E-2</c:v>
                      </c:pt>
                      <c:pt idx="986">
                        <c:v>1.1714523261073577E-2</c:v>
                      </c:pt>
                      <c:pt idx="987">
                        <c:v>1.1014340881250291E-2</c:v>
                      </c:pt>
                      <c:pt idx="988">
                        <c:v>9.5543364706526229E-3</c:v>
                      </c:pt>
                      <c:pt idx="989">
                        <c:v>9.5842931212383152E-3</c:v>
                      </c:pt>
                      <c:pt idx="990">
                        <c:v>9.2922922391187809E-3</c:v>
                      </c:pt>
                      <c:pt idx="991">
                        <c:v>9.4100181735940411E-3</c:v>
                      </c:pt>
                      <c:pt idx="992">
                        <c:v>8.4169334756314471E-3</c:v>
                      </c:pt>
                      <c:pt idx="993">
                        <c:v>9.8798997474369432E-3</c:v>
                      </c:pt>
                      <c:pt idx="994">
                        <c:v>9.4719758028816974E-3</c:v>
                      </c:pt>
                      <c:pt idx="995">
                        <c:v>9.2384716796167603E-3</c:v>
                      </c:pt>
                      <c:pt idx="996">
                        <c:v>9.0350529835117686E-3</c:v>
                      </c:pt>
                      <c:pt idx="997">
                        <c:v>7.8372336538260323E-3</c:v>
                      </c:pt>
                      <c:pt idx="998">
                        <c:v>8.479631570221061E-3</c:v>
                      </c:pt>
                      <c:pt idx="999">
                        <c:v>6.9301008803488552E-3</c:v>
                      </c:pt>
                      <c:pt idx="1000">
                        <c:v>5.9641502114350375E-3</c:v>
                      </c:pt>
                      <c:pt idx="1001">
                        <c:v>4.9124729770407462E-3</c:v>
                      </c:pt>
                      <c:pt idx="1002">
                        <c:v>4.825020000611688E-3</c:v>
                      </c:pt>
                      <c:pt idx="1003">
                        <c:v>4.736579468828825E-3</c:v>
                      </c:pt>
                      <c:pt idx="1004">
                        <c:v>4.5319470535114953E-3</c:v>
                      </c:pt>
                      <c:pt idx="1005">
                        <c:v>3.7725813747221241E-3</c:v>
                      </c:pt>
                      <c:pt idx="1006">
                        <c:v>5.7607790016918018E-3</c:v>
                      </c:pt>
                      <c:pt idx="1007">
                        <c:v>5.5564532355919134E-3</c:v>
                      </c:pt>
                      <c:pt idx="1008">
                        <c:v>5.3812269510053424E-3</c:v>
                      </c:pt>
                      <c:pt idx="1009">
                        <c:v>5.1470644575045349E-3</c:v>
                      </c:pt>
                      <c:pt idx="1010">
                        <c:v>5.468542297470666E-3</c:v>
                      </c:pt>
                      <c:pt idx="1011">
                        <c:v>7.2794274593508687E-3</c:v>
                      </c:pt>
                      <c:pt idx="1012">
                        <c:v>8.0375979305604504E-3</c:v>
                      </c:pt>
                      <c:pt idx="1013">
                        <c:v>8.035897274926717E-3</c:v>
                      </c:pt>
                      <c:pt idx="1014">
                        <c:v>9.1444164891964497E-3</c:v>
                      </c:pt>
                      <c:pt idx="1015">
                        <c:v>1.1829746100886787E-2</c:v>
                      </c:pt>
                      <c:pt idx="1016">
                        <c:v>1.4307383243914099E-2</c:v>
                      </c:pt>
                      <c:pt idx="1017">
                        <c:v>1.6728141383800871E-2</c:v>
                      </c:pt>
                      <c:pt idx="1018">
                        <c:v>1.9727621448382325E-2</c:v>
                      </c:pt>
                      <c:pt idx="1019">
                        <c:v>2.354202382044682E-2</c:v>
                      </c:pt>
                      <c:pt idx="1020">
                        <c:v>2.6362745902892802E-2</c:v>
                      </c:pt>
                      <c:pt idx="1021">
                        <c:v>2.9884809354330348E-2</c:v>
                      </c:pt>
                      <c:pt idx="1022">
                        <c:v>3.3291762645457162E-2</c:v>
                      </c:pt>
                      <c:pt idx="1023">
                        <c:v>3.5182090075994273E-2</c:v>
                      </c:pt>
                      <c:pt idx="1024">
                        <c:v>3.7888434414895582E-2</c:v>
                      </c:pt>
                      <c:pt idx="1025">
                        <c:v>3.9576622866534343E-2</c:v>
                      </c:pt>
                      <c:pt idx="1026">
                        <c:v>4.0420737213693457E-2</c:v>
                      </c:pt>
                      <c:pt idx="1027">
                        <c:v>4.1790066818944961E-2</c:v>
                      </c:pt>
                      <c:pt idx="1028">
                        <c:v>4.2317535667086799E-2</c:v>
                      </c:pt>
                      <c:pt idx="1029">
                        <c:v>4.1238283343876914E-2</c:v>
                      </c:pt>
                      <c:pt idx="1030">
                        <c:v>4.1741767555064049E-2</c:v>
                      </c:pt>
                      <c:pt idx="1031">
                        <c:v>3.9528838708950451E-2</c:v>
                      </c:pt>
                      <c:pt idx="1032">
                        <c:v>3.6645048299263877E-2</c:v>
                      </c:pt>
                      <c:pt idx="1033">
                        <c:v>3.4841339211983943E-2</c:v>
                      </c:pt>
                      <c:pt idx="1034">
                        <c:v>3.447084095932109E-2</c:v>
                      </c:pt>
                      <c:pt idx="1035">
                        <c:v>3.3105318311545943E-2</c:v>
                      </c:pt>
                      <c:pt idx="1036">
                        <c:v>3.2871902722175807E-2</c:v>
                      </c:pt>
                      <c:pt idx="1037">
                        <c:v>3.3132361392139154E-2</c:v>
                      </c:pt>
                      <c:pt idx="1038">
                        <c:v>3.2840964150211434E-2</c:v>
                      </c:pt>
                      <c:pt idx="1039">
                        <c:v>3.2668822064578232E-2</c:v>
                      </c:pt>
                      <c:pt idx="1040">
                        <c:v>3.1710531187271726E-2</c:v>
                      </c:pt>
                      <c:pt idx="1041">
                        <c:v>2.9178944708168137E-2</c:v>
                      </c:pt>
                      <c:pt idx="1042">
                        <c:v>2.684653534675507E-2</c:v>
                      </c:pt>
                      <c:pt idx="1043">
                        <c:v>2.3820245609121243E-2</c:v>
                      </c:pt>
                      <c:pt idx="1044">
                        <c:v>1.9126661419021265E-2</c:v>
                      </c:pt>
                      <c:pt idx="1045">
                        <c:v>1.6065127142721469E-2</c:v>
                      </c:pt>
                      <c:pt idx="1046">
                        <c:v>1.3060302850308498E-2</c:v>
                      </c:pt>
                      <c:pt idx="1047">
                        <c:v>1.0463104706622818E-2</c:v>
                      </c:pt>
                      <c:pt idx="1048">
                        <c:v>8.2410890634884593E-3</c:v>
                      </c:pt>
                      <c:pt idx="1049">
                        <c:v>6.5469020380502577E-3</c:v>
                      </c:pt>
                      <c:pt idx="1050">
                        <c:v>4.5888027158979506E-3</c:v>
                      </c:pt>
                      <c:pt idx="1051">
                        <c:v>3.9750358562273928E-3</c:v>
                      </c:pt>
                      <c:pt idx="1052">
                        <c:v>3.6834204989770305E-3</c:v>
                      </c:pt>
                      <c:pt idx="1053">
                        <c:v>3.8006715698347309E-3</c:v>
                      </c:pt>
                      <c:pt idx="1054">
                        <c:v>1.3145520748320671E-3</c:v>
                      </c:pt>
                      <c:pt idx="1055">
                        <c:v>1.3146591203594155E-3</c:v>
                      </c:pt>
                      <c:pt idx="1056">
                        <c:v>1.3148056037126286E-3</c:v>
                      </c:pt>
                      <c:pt idx="1057">
                        <c:v>1.8706189807012206E-3</c:v>
                      </c:pt>
                      <c:pt idx="1058">
                        <c:v>1.548854612857375E-3</c:v>
                      </c:pt>
                      <c:pt idx="1059">
                        <c:v>1.6364613163219477E-3</c:v>
                      </c:pt>
                      <c:pt idx="1060">
                        <c:v>1.0814157696573416E-3</c:v>
                      </c:pt>
                      <c:pt idx="1061">
                        <c:v>3.7145562600707301E-3</c:v>
                      </c:pt>
                      <c:pt idx="1062">
                        <c:v>2.6325167288818486E-3</c:v>
                      </c:pt>
                      <c:pt idx="1063">
                        <c:v>3.8900087085158336E-3</c:v>
                      </c:pt>
                      <c:pt idx="1064">
                        <c:v>3.6559564799567307E-3</c:v>
                      </c:pt>
                      <c:pt idx="1065">
                        <c:v>3.6267539771840103E-3</c:v>
                      </c:pt>
                      <c:pt idx="1066">
                        <c:v>3.8023384216177231E-3</c:v>
                      </c:pt>
                      <c:pt idx="1067">
                        <c:v>5.0608404925060078E-3</c:v>
                      </c:pt>
                      <c:pt idx="1068">
                        <c:v>4.7976855630192305E-3</c:v>
                      </c:pt>
                      <c:pt idx="1069">
                        <c:v>5.0025570198525184E-3</c:v>
                      </c:pt>
                      <c:pt idx="1070">
                        <c:v>4.4764475694226459E-3</c:v>
                      </c:pt>
                      <c:pt idx="1071">
                        <c:v>5.2656869988780336E-3</c:v>
                      </c:pt>
                      <c:pt idx="1072">
                        <c:v>5.2657159736072406E-3</c:v>
                      </c:pt>
                      <c:pt idx="1073">
                        <c:v>4.4465722090494516E-3</c:v>
                      </c:pt>
                      <c:pt idx="1074">
                        <c:v>3.8613881148880209E-3</c:v>
                      </c:pt>
                      <c:pt idx="1075">
                        <c:v>3.451975996046559E-3</c:v>
                      </c:pt>
                      <c:pt idx="1076">
                        <c:v>4.4760250212883771E-3</c:v>
                      </c:pt>
                      <c:pt idx="1077">
                        <c:v>3.2473967010661089E-3</c:v>
                      </c:pt>
                      <c:pt idx="1078">
                        <c:v>2.7791264441085518E-3</c:v>
                      </c:pt>
                      <c:pt idx="1079">
                        <c:v>3.2471005149453261E-3</c:v>
                      </c:pt>
                      <c:pt idx="1080">
                        <c:v>3.130079632214104E-3</c:v>
                      </c:pt>
                      <c:pt idx="1081">
                        <c:v>2.2225999668400321E-3</c:v>
                      </c:pt>
                      <c:pt idx="1082">
                        <c:v>1.8128481997839771E-3</c:v>
                      </c:pt>
                      <c:pt idx="1083">
                        <c:v>8.1804755396945746E-4</c:v>
                      </c:pt>
                      <c:pt idx="1084">
                        <c:v>1.0813449425415022E-3</c:v>
                      </c:pt>
                      <c:pt idx="1085">
                        <c:v>6.4330345716810656E-4</c:v>
                      </c:pt>
                      <c:pt idx="1086">
                        <c:v>1.3452652877914979E-3</c:v>
                      </c:pt>
                      <c:pt idx="1087">
                        <c:v>1.3745523001910721E-3</c:v>
                      </c:pt>
                      <c:pt idx="1088">
                        <c:v>1.023662695519058E-3</c:v>
                      </c:pt>
                      <c:pt idx="1089">
                        <c:v>1.2869198414116488E-3</c:v>
                      </c:pt>
                      <c:pt idx="1090">
                        <c:v>1.8718013106235841E-3</c:v>
                      </c:pt>
                      <c:pt idx="1091">
                        <c:v>1.6669258295223515E-3</c:v>
                      </c:pt>
                      <c:pt idx="1092">
                        <c:v>3.1297496422425797E-3</c:v>
                      </c:pt>
                      <c:pt idx="1093">
                        <c:v>2.8375966427947089E-3</c:v>
                      </c:pt>
                      <c:pt idx="1094">
                        <c:v>4.0369347312030467E-3</c:v>
                      </c:pt>
                      <c:pt idx="1095">
                        <c:v>5.060475088976564E-3</c:v>
                      </c:pt>
                      <c:pt idx="1096">
                        <c:v>5.6164108037106966E-3</c:v>
                      </c:pt>
                      <c:pt idx="1097">
                        <c:v>5.177709257908893E-3</c:v>
                      </c:pt>
                      <c:pt idx="1098">
                        <c:v>4.6225928841284476E-3</c:v>
                      </c:pt>
                      <c:pt idx="1099">
                        <c:v>3.6277383131234596E-3</c:v>
                      </c:pt>
                      <c:pt idx="1100">
                        <c:v>3.9205279517602947E-3</c:v>
                      </c:pt>
                      <c:pt idx="1101">
                        <c:v>2.9843665238856397E-3</c:v>
                      </c:pt>
                      <c:pt idx="1102">
                        <c:v>2.6044281434764198E-3</c:v>
                      </c:pt>
                      <c:pt idx="1103">
                        <c:v>3.0423924433906225E-3</c:v>
                      </c:pt>
                      <c:pt idx="1104">
                        <c:v>3.218106469252178E-3</c:v>
                      </c:pt>
                      <c:pt idx="1105">
                        <c:v>3.656412027088152E-3</c:v>
                      </c:pt>
                      <c:pt idx="1106">
                        <c:v>3.6860258100448943E-3</c:v>
                      </c:pt>
                      <c:pt idx="1107">
                        <c:v>2.8371805334891525E-3</c:v>
                      </c:pt>
                      <c:pt idx="1108">
                        <c:v>2.778694237731214E-3</c:v>
                      </c:pt>
                      <c:pt idx="1109">
                        <c:v>2.2813462303072447E-3</c:v>
                      </c:pt>
                      <c:pt idx="1110">
                        <c:v>-2.8927580883761434E-5</c:v>
                      </c:pt>
                      <c:pt idx="1111">
                        <c:v>-5.5553505861748685E-4</c:v>
                      </c:pt>
                      <c:pt idx="1112">
                        <c:v>1.813269943064657E-8</c:v>
                      </c:pt>
                      <c:pt idx="1113">
                        <c:v>-1.7558814676022284E-3</c:v>
                      </c:pt>
                      <c:pt idx="1114">
                        <c:v>-1.112099203033976E-3</c:v>
                      </c:pt>
                      <c:pt idx="1115">
                        <c:v>1.1764697833817049E-4</c:v>
                      </c:pt>
                      <c:pt idx="1116">
                        <c:v>-2.8718737474466018E-5</c:v>
                      </c:pt>
                      <c:pt idx="1117">
                        <c:v>1.4047407486104202E-3</c:v>
                      </c:pt>
                      <c:pt idx="1118">
                        <c:v>2.0481978523286828E-3</c:v>
                      </c:pt>
                      <c:pt idx="1119">
                        <c:v>1.9020356356975101E-3</c:v>
                      </c:pt>
                      <c:pt idx="1120">
                        <c:v>3.3358460862384525E-3</c:v>
                      </c:pt>
                      <c:pt idx="1121">
                        <c:v>2.8384216177235193E-3</c:v>
                      </c:pt>
                      <c:pt idx="1122">
                        <c:v>3.1888065791951781E-3</c:v>
                      </c:pt>
                      <c:pt idx="1123">
                        <c:v>3.2766804940513265E-3</c:v>
                      </c:pt>
                      <c:pt idx="1124">
                        <c:v>3.0133790812113363E-3</c:v>
                      </c:pt>
                      <c:pt idx="1125">
                        <c:v>4.5634079754551847E-3</c:v>
                      </c:pt>
                      <c:pt idx="1126">
                        <c:v>4.4463251189976027E-3</c:v>
                      </c:pt>
                      <c:pt idx="1127">
                        <c:v>4.3293243576061078E-3</c:v>
                      </c:pt>
                      <c:pt idx="1128">
                        <c:v>3.3347933377439309E-3</c:v>
                      </c:pt>
                      <c:pt idx="1129">
                        <c:v>1.0822632804866465E-3</c:v>
                      </c:pt>
                      <c:pt idx="1130">
                        <c:v>7.8963396868475652E-4</c:v>
                      </c:pt>
                      <c:pt idx="1131">
                        <c:v>4.9708216428349516E-4</c:v>
                      </c:pt>
                      <c:pt idx="1132">
                        <c:v>-4.3868174640351171E-4</c:v>
                      </c:pt>
                      <c:pt idx="1133">
                        <c:v>-1.1710643866774194E-4</c:v>
                      </c:pt>
                      <c:pt idx="1134">
                        <c:v>-1.199466060129002E-3</c:v>
                      </c:pt>
                      <c:pt idx="1135">
                        <c:v>-3.8045050874795365E-4</c:v>
                      </c:pt>
                      <c:pt idx="1136">
                        <c:v>-2.9747573768855705E-5</c:v>
                      </c:pt>
                      <c:pt idx="1137">
                        <c:v>6.1401032788125504E-4</c:v>
                      </c:pt>
                      <c:pt idx="1138">
                        <c:v>1.0529134895071238E-3</c:v>
                      </c:pt>
                      <c:pt idx="1139">
                        <c:v>1.1413121689033546E-3</c:v>
                      </c:pt>
                      <c:pt idx="1140">
                        <c:v>1.6969211130803195E-3</c:v>
                      </c:pt>
                      <c:pt idx="1141">
                        <c:v>2.6038051867984693E-3</c:v>
                      </c:pt>
                      <c:pt idx="1142">
                        <c:v>2.2234193077937188E-3</c:v>
                      </c:pt>
                      <c:pt idx="1143">
                        <c:v>2.0479145438653252E-3</c:v>
                      </c:pt>
                      <c:pt idx="1144">
                        <c:v>1.462639501248328E-3</c:v>
                      </c:pt>
                      <c:pt idx="1145">
                        <c:v>2.0767283023545185E-3</c:v>
                      </c:pt>
                      <c:pt idx="1146">
                        <c:v>1.54930694057444E-3</c:v>
                      </c:pt>
                      <c:pt idx="1147">
                        <c:v>9.6492930970927071E-4</c:v>
                      </c:pt>
                      <c:pt idx="1148">
                        <c:v>8.7722441410682968E-4</c:v>
                      </c:pt>
                      <c:pt idx="1149">
                        <c:v>9.650435989189206E-4</c:v>
                      </c:pt>
                      <c:pt idx="1150">
                        <c:v>1.2575169300952462E-3</c:v>
                      </c:pt>
                      <c:pt idx="1151">
                        <c:v>1.8426559524556889E-3</c:v>
                      </c:pt>
                      <c:pt idx="1152">
                        <c:v>7.0177776060756781E-4</c:v>
                      </c:pt>
                      <c:pt idx="1153">
                        <c:v>7.8973948499028537E-4</c:v>
                      </c:pt>
                      <c:pt idx="1154">
                        <c:v>8.4796879099722968E-4</c:v>
                      </c:pt>
                      <c:pt idx="1155">
                        <c:v>1.8717489951402939E-3</c:v>
                      </c:pt>
                      <c:pt idx="1156">
                        <c:v>3.5097234362097187E-3</c:v>
                      </c:pt>
                      <c:pt idx="1157">
                        <c:v>3.2463745370079726E-3</c:v>
                      </c:pt>
                      <c:pt idx="1158">
                        <c:v>2.602633319972764E-3</c:v>
                      </c:pt>
                      <c:pt idx="1159">
                        <c:v>2.7783054934476868E-3</c:v>
                      </c:pt>
                      <c:pt idx="1160">
                        <c:v>2.1056305947385109E-3</c:v>
                      </c:pt>
                      <c:pt idx="1161">
                        <c:v>1.5499878467108046E-3</c:v>
                      </c:pt>
                      <c:pt idx="1162">
                        <c:v>1.2871291033448105E-3</c:v>
                      </c:pt>
                      <c:pt idx="1163">
                        <c:v>1.1996560055760257E-3</c:v>
                      </c:pt>
                      <c:pt idx="1164">
                        <c:v>2.0479781272988631E-3</c:v>
                      </c:pt>
                      <c:pt idx="1165">
                        <c:v>2.2822846895921159E-3</c:v>
                      </c:pt>
                      <c:pt idx="1166">
                        <c:v>2.4285772925047204E-3</c:v>
                      </c:pt>
                      <c:pt idx="1167">
                        <c:v>2.1359140158813709E-3</c:v>
                      </c:pt>
                      <c:pt idx="1168">
                        <c:v>1.5212634269699996E-3</c:v>
                      </c:pt>
                      <c:pt idx="1169">
                        <c:v>3.5078738826620041E-4</c:v>
                      </c:pt>
                      <c:pt idx="1170">
                        <c:v>-1.3460419715049636E-3</c:v>
                      </c:pt>
                      <c:pt idx="1171">
                        <c:v>-2.3699477328079244E-3</c:v>
                      </c:pt>
                      <c:pt idx="1172">
                        <c:v>-2.1068161440752314E-3</c:v>
                      </c:pt>
                      <c:pt idx="1173">
                        <c:v>-2.1946240609370749E-3</c:v>
                      </c:pt>
                      <c:pt idx="1174">
                        <c:v>-1.5507484333524887E-3</c:v>
                      </c:pt>
                      <c:pt idx="1175">
                        <c:v>-5.8498907813679611E-5</c:v>
                      </c:pt>
                      <c:pt idx="1176">
                        <c:v>1.4914588937126444E-3</c:v>
                      </c:pt>
                      <c:pt idx="1177">
                        <c:v>3.3615716215063315E-3</c:v>
                      </c:pt>
                      <c:pt idx="1178">
                        <c:v>3.7420387907235791E-3</c:v>
                      </c:pt>
                      <c:pt idx="1179">
                        <c:v>3.7128016792465279E-3</c:v>
                      </c:pt>
                      <c:pt idx="1180">
                        <c:v>4.1808393335168396E-3</c:v>
                      </c:pt>
                      <c:pt idx="1181">
                        <c:v>3.4198220951626689E-3</c:v>
                      </c:pt>
                      <c:pt idx="1182">
                        <c:v>3.0688342983527864E-3</c:v>
                      </c:pt>
                      <c:pt idx="1183">
                        <c:v>3.0980504836365217E-3</c:v>
                      </c:pt>
                      <c:pt idx="1184">
                        <c:v>1.4620076911808972E-3</c:v>
                      </c:pt>
                      <c:pt idx="1185">
                        <c:v>1.4619593999655523E-3</c:v>
                      </c:pt>
                      <c:pt idx="1186">
                        <c:v>1.1402594204088334E-3</c:v>
                      </c:pt>
                      <c:pt idx="1187">
                        <c:v>1.023401118102606E-3</c:v>
                      </c:pt>
                      <c:pt idx="1188">
                        <c:v>2.4868076448213302E-3</c:v>
                      </c:pt>
                      <c:pt idx="1189">
                        <c:v>2.8959139192989399E-3</c:v>
                      </c:pt>
                      <c:pt idx="1190">
                        <c:v>7.6105571035572916E-4</c:v>
                      </c:pt>
                      <c:pt idx="1191">
                        <c:v>6.4398186825834506E-4</c:v>
                      </c:pt>
                      <c:pt idx="1192">
                        <c:v>6.4388238835473436E-4</c:v>
                      </c:pt>
                      <c:pt idx="1193">
                        <c:v>7.0235476014558177E-4</c:v>
                      </c:pt>
                      <c:pt idx="1194">
                        <c:v>-4.6806815822133792E-4</c:v>
                      </c:pt>
                      <c:pt idx="1195">
                        <c:v>-1.4924126452157088E-3</c:v>
                      </c:pt>
                      <c:pt idx="1196">
                        <c:v>-2.9545265770703649E-3</c:v>
                      </c:pt>
                      <c:pt idx="1197">
                        <c:v>-1.7259867907428957E-3</c:v>
                      </c:pt>
                      <c:pt idx="1198">
                        <c:v>-1.0528660031453678E-3</c:v>
                      </c:pt>
                      <c:pt idx="1199">
                        <c:v>-8.479768395331205E-4</c:v>
                      </c:pt>
                      <c:pt idx="1200">
                        <c:v>-1.1695585056122439E-3</c:v>
                      </c:pt>
                      <c:pt idx="1201">
                        <c:v>-8.700177550701752E-5</c:v>
                      </c:pt>
                      <c:pt idx="1202">
                        <c:v>4.6860813449425408E-4</c:v>
                      </c:pt>
                      <c:pt idx="1203">
                        <c:v>1.7618438229901595E-4</c:v>
                      </c:pt>
                      <c:pt idx="1204">
                        <c:v>3.8100424801724314E-4</c:v>
                      </c:pt>
                      <c:pt idx="1205">
                        <c:v>-2.9208700145356558E-4</c:v>
                      </c:pt>
                      <c:pt idx="1206">
                        <c:v>1.2571338197868425E-3</c:v>
                      </c:pt>
                      <c:pt idx="1207">
                        <c:v>1.5494574481955987E-3</c:v>
                      </c:pt>
                      <c:pt idx="1208">
                        <c:v>1.0230397388411073E-3</c:v>
                      </c:pt>
                      <c:pt idx="1209">
                        <c:v>7.8920876453364365E-4</c:v>
                      </c:pt>
                      <c:pt idx="1210">
                        <c:v>1.2275675231918561E-3</c:v>
                      </c:pt>
                      <c:pt idx="1211">
                        <c:v>1.4904125840468361E-3</c:v>
                      </c:pt>
                      <c:pt idx="1212">
                        <c:v>1.8121536111365979E-3</c:v>
                      </c:pt>
                      <c:pt idx="1213">
                        <c:v>6.1391269914089924E-4</c:v>
                      </c:pt>
                      <c:pt idx="1214">
                        <c:v>1.0234477996107726E-3</c:v>
                      </c:pt>
                      <c:pt idx="1215">
                        <c:v>7.8948700241938973E-4</c:v>
                      </c:pt>
                      <c:pt idx="1216">
                        <c:v>3.7993741458491279E-4</c:v>
                      </c:pt>
                      <c:pt idx="1217">
                        <c:v>-2.928619144891353E-4</c:v>
                      </c:pt>
                      <c:pt idx="1218">
                        <c:v>-8.191067412926914E-4</c:v>
                      </c:pt>
                      <c:pt idx="1219">
                        <c:v>-1.2578139210696181E-3</c:v>
                      </c:pt>
                      <c:pt idx="1220">
                        <c:v>-1.3161352218417947E-3</c:v>
                      </c:pt>
                      <c:pt idx="1221">
                        <c:v>-1.0528402478305169E-3</c:v>
                      </c:pt>
                      <c:pt idx="1222">
                        <c:v>-8.7603001138062959E-5</c:v>
                      </c:pt>
                      <c:pt idx="1223">
                        <c:v>-5.836225977132499E-5</c:v>
                      </c:pt>
                      <c:pt idx="1224">
                        <c:v>9.9480949920399968E-4</c:v>
                      </c:pt>
                      <c:pt idx="1225">
                        <c:v>7.0230180077942011E-4</c:v>
                      </c:pt>
                      <c:pt idx="1226">
                        <c:v>3.8107934085710463E-4</c:v>
                      </c:pt>
                      <c:pt idx="1227">
                        <c:v>-2.3326572563185031E-4</c:v>
                      </c:pt>
                      <c:pt idx="1228">
                        <c:v>-1.6661885836347509E-3</c:v>
                      </c:pt>
                      <c:pt idx="1229">
                        <c:v>-2.8070210597990119E-3</c:v>
                      </c:pt>
                      <c:pt idx="1230">
                        <c:v>-2.9240668929914953E-3</c:v>
                      </c:pt>
                      <c:pt idx="1231">
                        <c:v>-3.0994646113925413E-3</c:v>
                      </c:pt>
                      <c:pt idx="1232">
                        <c:v>-2.8653141906955703E-3</c:v>
                      </c:pt>
                      <c:pt idx="1233">
                        <c:v>-3.6564418066709486E-3</c:v>
                      </c:pt>
                      <c:pt idx="1234">
                        <c:v>-2.5153485579438241E-3</c:v>
                      </c:pt>
                      <c:pt idx="1235">
                        <c:v>-1.5797320159489786E-3</c:v>
                      </c:pt>
                      <c:pt idx="1236">
                        <c:v>-1.6095671336427188E-3</c:v>
                      </c:pt>
                      <c:pt idx="1237">
                        <c:v>-1.4925221053038241E-3</c:v>
                      </c:pt>
                      <c:pt idx="1238">
                        <c:v>-1.4049475959828145E-3</c:v>
                      </c:pt>
                      <c:pt idx="1239">
                        <c:v>-7.0349845709566968E-4</c:v>
                      </c:pt>
                      <c:pt idx="1240">
                        <c:v>5.5508788196339197E-4</c:v>
                      </c:pt>
                      <c:pt idx="1241">
                        <c:v>-5.5680608340536765E-4</c:v>
                      </c:pt>
                      <c:pt idx="1242">
                        <c:v>2.332648402929023E-4</c:v>
                      </c:pt>
                      <c:pt idx="1243">
                        <c:v>1.0820395311888814E-3</c:v>
                      </c:pt>
                      <c:pt idx="1244">
                        <c:v>1.9012863170060732E-3</c:v>
                      </c:pt>
                      <c:pt idx="1245">
                        <c:v>2.135376373683863E-3</c:v>
                      </c:pt>
                      <c:pt idx="1246">
                        <c:v>-4.4136762331564261E-8</c:v>
                      </c:pt>
                      <c:pt idx="1247">
                        <c:v>7.312347580851567E-4</c:v>
                      </c:pt>
                      <c:pt idx="1248">
                        <c:v>1.1699561032852514E-3</c:v>
                      </c:pt>
                      <c:pt idx="1249">
                        <c:v>5.2624965592509062E-4</c:v>
                      </c:pt>
                      <c:pt idx="1250">
                        <c:v>-1.1744471863123378E-4</c:v>
                      </c:pt>
                      <c:pt idx="1251">
                        <c:v>-8.4890644542851207E-4</c:v>
                      </c:pt>
                      <c:pt idx="1252">
                        <c:v>-2.9486414876269856E-5</c:v>
                      </c:pt>
                      <c:pt idx="1253">
                        <c:v>2.1942457797502054E-3</c:v>
                      </c:pt>
                      <c:pt idx="1254">
                        <c:v>7.3156201155447813E-4</c:v>
                      </c:pt>
                      <c:pt idx="1255">
                        <c:v>-1.456367277228599E-4</c:v>
                      </c:pt>
                      <c:pt idx="1256">
                        <c:v>-6.4290264008074285E-4</c:v>
                      </c:pt>
                      <c:pt idx="1257">
                        <c:v>6.1493099990180781E-4</c:v>
                      </c:pt>
                      <c:pt idx="1258">
                        <c:v>2.9318256815902619E-4</c:v>
                      </c:pt>
                      <c:pt idx="1259">
                        <c:v>6.7274830135650022E-4</c:v>
                      </c:pt>
                      <c:pt idx="1260">
                        <c:v>4.0919529128456239E-4</c:v>
                      </c:pt>
                      <c:pt idx="1261">
                        <c:v>9.9435314721898929E-4</c:v>
                      </c:pt>
                      <c:pt idx="1262">
                        <c:v>1.7839072744277088E-3</c:v>
                      </c:pt>
                      <c:pt idx="1263">
                        <c:v>1.169000742075009E-3</c:v>
                      </c:pt>
                      <c:pt idx="1264">
                        <c:v>6.7192662632740475E-4</c:v>
                      </c:pt>
                      <c:pt idx="1265">
                        <c:v>1.7418770151521735E-4</c:v>
                      </c:pt>
                      <c:pt idx="1266">
                        <c:v>-1.1710394362161578E-3</c:v>
                      </c:pt>
                      <c:pt idx="1267">
                        <c:v>-1.9021434860784475E-3</c:v>
                      </c:pt>
                      <c:pt idx="1268">
                        <c:v>-2.1364210736424935E-3</c:v>
                      </c:pt>
                      <c:pt idx="1269">
                        <c:v>-1.6103067940910867E-3</c:v>
                      </c:pt>
                      <c:pt idx="1270">
                        <c:v>-3.518379636560313E-4</c:v>
                      </c:pt>
                      <c:pt idx="1271">
                        <c:v>-8.2009832091444249E-4</c:v>
                      </c:pt>
                      <c:pt idx="1272">
                        <c:v>-2.6395583929327416E-4</c:v>
                      </c:pt>
                      <c:pt idx="1273">
                        <c:v>-9.3709988715952677E-4</c:v>
                      </c:pt>
                      <c:pt idx="1274">
                        <c:v>-5.8603981449734479E-4</c:v>
                      </c:pt>
                      <c:pt idx="1275">
                        <c:v>-1.1707504937776769E-3</c:v>
                      </c:pt>
                      <c:pt idx="1276">
                        <c:v>-2.9846594905920663E-3</c:v>
                      </c:pt>
                      <c:pt idx="1277">
                        <c:v>-3.2188026676067357E-3</c:v>
                      </c:pt>
                      <c:pt idx="1278">
                        <c:v>-2.0489101477550219E-3</c:v>
                      </c:pt>
                      <c:pt idx="1279">
                        <c:v>-2.0488739293435128E-3</c:v>
                      </c:pt>
                      <c:pt idx="1280">
                        <c:v>-2.078263158148901E-3</c:v>
                      </c:pt>
                      <c:pt idx="1281">
                        <c:v>-2.692615951232311E-3</c:v>
                      </c:pt>
                      <c:pt idx="1282">
                        <c:v>-6.7372000109460091E-4</c:v>
                      </c:pt>
                      <c:pt idx="1283">
                        <c:v>4.9697986739232261E-4</c:v>
                      </c:pt>
                      <c:pt idx="1284">
                        <c:v>3.5069483010345584E-4</c:v>
                      </c:pt>
                      <c:pt idx="1285">
                        <c:v>3.8048471502548966E-4</c:v>
                      </c:pt>
                      <c:pt idx="1286">
                        <c:v>1.4614298063039352E-4</c:v>
                      </c:pt>
                      <c:pt idx="1287">
                        <c:v>1.17039635819848E-3</c:v>
                      </c:pt>
                      <c:pt idx="1288">
                        <c:v>4.9796355944890054E-4</c:v>
                      </c:pt>
                      <c:pt idx="1289">
                        <c:v>-4.9714977198497823E-4</c:v>
                      </c:pt>
                      <c:pt idx="1290">
                        <c:v>-6.4345315993567602E-4</c:v>
                      </c:pt>
                      <c:pt idx="1291">
                        <c:v>-6.7276633007689571E-4</c:v>
                      </c:pt>
                      <c:pt idx="1292">
                        <c:v>-1.3456942747544795E-3</c:v>
                      </c:pt>
                      <c:pt idx="1293">
                        <c:v>-1.5793344182759713E-3</c:v>
                      </c:pt>
                      <c:pt idx="1294">
                        <c:v>-2.7484518641213975E-3</c:v>
                      </c:pt>
                      <c:pt idx="1295">
                        <c:v>-1.6957460268402574E-3</c:v>
                      </c:pt>
                      <c:pt idx="1296">
                        <c:v>-1.1986724744901655E-3</c:v>
                      </c:pt>
                      <c:pt idx="1297">
                        <c:v>-1.1986418900537803E-3</c:v>
                      </c:pt>
                      <c:pt idx="1298">
                        <c:v>-1.0230228369157365E-3</c:v>
                      </c:pt>
                      <c:pt idx="1299">
                        <c:v>4.6712350156383046E-4</c:v>
                      </c:pt>
                      <c:pt idx="1300">
                        <c:v>1.432347226715988E-3</c:v>
                      </c:pt>
                      <c:pt idx="1301">
                        <c:v>2.1332241951866533E-3</c:v>
                      </c:pt>
                      <c:pt idx="1302">
                        <c:v>1.7237742482265051E-3</c:v>
                      </c:pt>
                      <c:pt idx="1303">
                        <c:v>1.1389611915696416E-3</c:v>
                      </c:pt>
                      <c:pt idx="1304">
                        <c:v>6.4170115464295887E-4</c:v>
                      </c:pt>
                      <c:pt idx="1305">
                        <c:v>1.5187394061146335E-3</c:v>
                      </c:pt>
                      <c:pt idx="1306">
                        <c:v>-5.7006733405126268E-7</c:v>
                      </c:pt>
                      <c:pt idx="1307">
                        <c:v>2.0417107324006688E-4</c:v>
                      </c:pt>
                      <c:pt idx="1308">
                        <c:v>1.6381482894446671E-3</c:v>
                      </c:pt>
                      <c:pt idx="1309">
                        <c:v>1.6085691151922553E-3</c:v>
                      </c:pt>
                      <c:pt idx="1310">
                        <c:v>2.7501348129761712E-3</c:v>
                      </c:pt>
                      <c:pt idx="1311">
                        <c:v>2.1654634105509863E-3</c:v>
                      </c:pt>
                      <c:pt idx="1312">
                        <c:v>1.083680627657023E-3</c:v>
                      </c:pt>
                      <c:pt idx="1313">
                        <c:v>1.6683423718391386E-3</c:v>
                      </c:pt>
                      <c:pt idx="1314">
                        <c:v>1.8147082164283494E-3</c:v>
                      </c:pt>
                      <c:pt idx="1315">
                        <c:v>1.2585712882969458E-3</c:v>
                      </c:pt>
                      <c:pt idx="1316">
                        <c:v>1.6976454813104947E-3</c:v>
                      </c:pt>
                      <c:pt idx="1317">
                        <c:v>6.4378830097017051E-4</c:v>
                      </c:pt>
                      <c:pt idx="1318">
                        <c:v>2.0768248847852088E-3</c:v>
                      </c:pt>
                      <c:pt idx="1319">
                        <c:v>2.3985095721237347E-3</c:v>
                      </c:pt>
                      <c:pt idx="1320">
                        <c:v>2.7208590685268439E-3</c:v>
                      </c:pt>
                      <c:pt idx="1321">
                        <c:v>2.428372859693093E-3</c:v>
                      </c:pt>
                      <c:pt idx="1322">
                        <c:v>1.7262596361095951E-3</c:v>
                      </c:pt>
                      <c:pt idx="1323">
                        <c:v>1.9603174986438216E-3</c:v>
                      </c:pt>
                      <c:pt idx="1324">
                        <c:v>2.0480940262156909E-3</c:v>
                      </c:pt>
                      <c:pt idx="1325">
                        <c:v>1.5508079925180809E-3</c:v>
                      </c:pt>
                      <c:pt idx="1326">
                        <c:v>1.7262717089134316E-3</c:v>
                      </c:pt>
                      <c:pt idx="1327">
                        <c:v>1.6384670114659443E-3</c:v>
                      </c:pt>
                      <c:pt idx="1328">
                        <c:v>1.5214839568534089E-3</c:v>
                      </c:pt>
                      <c:pt idx="1329">
                        <c:v>1.6385193269492346E-3</c:v>
                      </c:pt>
                      <c:pt idx="1330">
                        <c:v>2.135740972359718E-3</c:v>
                      </c:pt>
                      <c:pt idx="1331">
                        <c:v>2.6624991347823914E-3</c:v>
                      </c:pt>
                      <c:pt idx="1332">
                        <c:v>2.2235569377574526E-3</c:v>
                      </c:pt>
                      <c:pt idx="1333">
                        <c:v>1.5802326348813888E-3</c:v>
                      </c:pt>
                      <c:pt idx="1334">
                        <c:v>1.1414007027981538E-3</c:v>
                      </c:pt>
                      <c:pt idx="1335">
                        <c:v>1.2584320486260345E-3</c:v>
                      </c:pt>
                      <c:pt idx="1336">
                        <c:v>1.6679874314063528E-3</c:v>
                      </c:pt>
                      <c:pt idx="1337">
                        <c:v>1.2878534715749859E-3</c:v>
                      </c:pt>
                      <c:pt idx="1338">
                        <c:v>7.0257971672373076E-4</c:v>
                      </c:pt>
                      <c:pt idx="1339">
                        <c:v>1.5802704630000757E-3</c:v>
                      </c:pt>
                      <c:pt idx="1340">
                        <c:v>2.2237710288121487E-3</c:v>
                      </c:pt>
                      <c:pt idx="1341">
                        <c:v>2.8964893896151348E-3</c:v>
                      </c:pt>
                      <c:pt idx="1342">
                        <c:v>2.252875339447001E-3</c:v>
                      </c:pt>
                      <c:pt idx="1343">
                        <c:v>7.3167098873043999E-4</c:v>
                      </c:pt>
                      <c:pt idx="1344">
                        <c:v>4.0980158749321911E-4</c:v>
                      </c:pt>
                      <c:pt idx="1345">
                        <c:v>4.390622006950715E-4</c:v>
                      </c:pt>
                      <c:pt idx="1346">
                        <c:v>-1.4618121117587499E-4</c:v>
                      </c:pt>
                      <c:pt idx="1347">
                        <c:v>-8.1900693944764505E-4</c:v>
                      </c:pt>
                      <c:pt idx="1348">
                        <c:v>-1.0533770851744357E-3</c:v>
                      </c:pt>
                      <c:pt idx="1349">
                        <c:v>-1.1997598316890175E-3</c:v>
                      </c:pt>
                      <c:pt idx="1350">
                        <c:v>-1.1128396683359331E-3</c:v>
                      </c:pt>
                      <c:pt idx="1351">
                        <c:v>-1.1713476951407769E-3</c:v>
                      </c:pt>
                      <c:pt idx="1352">
                        <c:v>-9.0810584146637887E-4</c:v>
                      </c:pt>
                      <c:pt idx="1353">
                        <c:v>5.74321468181723E-5</c:v>
                      </c:pt>
                      <c:pt idx="1354">
                        <c:v>3.498895740875777E-4</c:v>
                      </c:pt>
                      <c:pt idx="1355">
                        <c:v>-1.0248675613419161E-3</c:v>
                      </c:pt>
                      <c:pt idx="1356">
                        <c:v>-1.3757040456770508E-3</c:v>
                      </c:pt>
                      <c:pt idx="1357">
                        <c:v>5.2716002581970308E-4</c:v>
                      </c:pt>
                      <c:pt idx="1358">
                        <c:v>5.2714272146753781E-4</c:v>
                      </c:pt>
                      <c:pt idx="1359">
                        <c:v>-2.0417719012734393E-4</c:v>
                      </c:pt>
                      <c:pt idx="1360">
                        <c:v>-8.7708517443591829E-4</c:v>
                      </c:pt>
                      <c:pt idx="1361">
                        <c:v>-1.7546516513181085E-3</c:v>
                      </c:pt>
                      <c:pt idx="1362">
                        <c:v>-1.4620414950316388E-3</c:v>
                      </c:pt>
                      <c:pt idx="1363">
                        <c:v>-1.2578082870944945E-3</c:v>
                      </c:pt>
                      <c:pt idx="1364">
                        <c:v>-2.8671532811466263E-3</c:v>
                      </c:pt>
                      <c:pt idx="1365">
                        <c:v>-3.8619201231104047E-3</c:v>
                      </c:pt>
                      <c:pt idx="1366">
                        <c:v>-4.2424524854683676E-3</c:v>
                      </c:pt>
                      <c:pt idx="1367">
                        <c:v>-4.7399670975852778E-3</c:v>
                      </c:pt>
                      <c:pt idx="1368">
                        <c:v>-4.4480410668495292E-3</c:v>
                      </c:pt>
                      <c:pt idx="1369">
                        <c:v>-4.6233912988888192E-3</c:v>
                      </c:pt>
                      <c:pt idx="1370">
                        <c:v>-4.5355584315657132E-3</c:v>
                      </c:pt>
                      <c:pt idx="1371">
                        <c:v>-4.2721958498529531E-3</c:v>
                      </c:pt>
                      <c:pt idx="1372">
                        <c:v>-3.9214591673628644E-3</c:v>
                      </c:pt>
                      <c:pt idx="1373">
                        <c:v>-3.482625625572452E-3</c:v>
                      </c:pt>
                      <c:pt idx="1374">
                        <c:v>-2.2833784856196807E-3</c:v>
                      </c:pt>
                      <c:pt idx="1375">
                        <c:v>-2.1953025525126724E-3</c:v>
                      </c:pt>
                      <c:pt idx="1376">
                        <c:v>-2.4295809449303078E-3</c:v>
                      </c:pt>
                      <c:pt idx="1377">
                        <c:v>-1.6101120195225287E-3</c:v>
                      </c:pt>
                      <c:pt idx="1378">
                        <c:v>-4.1031677427559148E-4</c:v>
                      </c:pt>
                      <c:pt idx="1379">
                        <c:v>5.8479317677321316E-4</c:v>
                      </c:pt>
                      <c:pt idx="1380">
                        <c:v>1.2285124213054402E-3</c:v>
                      </c:pt>
                      <c:pt idx="1381">
                        <c:v>2.6846149017032309E-7</c:v>
                      </c:pt>
                      <c:pt idx="1382">
                        <c:v>-2.3438608182785466E-4</c:v>
                      </c:pt>
                      <c:pt idx="1383">
                        <c:v>-6.4420754920472417E-4</c:v>
                      </c:pt>
                      <c:pt idx="1384">
                        <c:v>-1.2877528648763503E-3</c:v>
                      </c:pt>
                      <c:pt idx="1385">
                        <c:v>-1.4633493821138996E-3</c:v>
                      </c:pt>
                      <c:pt idx="1386">
                        <c:v>-7.0250623359104732E-4</c:v>
                      </c:pt>
                      <c:pt idx="1387">
                        <c:v>-3.2193411146578323E-4</c:v>
                      </c:pt>
                      <c:pt idx="1388">
                        <c:v>7.6070592098591348E-4</c:v>
                      </c:pt>
                      <c:pt idx="1389">
                        <c:v>1.5514349734639772E-3</c:v>
                      </c:pt>
                      <c:pt idx="1390">
                        <c:v>2.3415677904032478E-3</c:v>
                      </c:pt>
                      <c:pt idx="1391">
                        <c:v>2.1952405787863129E-3</c:v>
                      </c:pt>
                      <c:pt idx="1392">
                        <c:v>1.7266226250782718E-3</c:v>
                      </c:pt>
                      <c:pt idx="1393">
                        <c:v>9.3666526622142158E-4</c:v>
                      </c:pt>
                      <c:pt idx="1394">
                        <c:v>3.2218643306596094E-4</c:v>
                      </c:pt>
                      <c:pt idx="1395">
                        <c:v>9.6573577300553253E-4</c:v>
                      </c:pt>
                      <c:pt idx="1396">
                        <c:v>1.0535155199917583E-3</c:v>
                      </c:pt>
                      <c:pt idx="1397">
                        <c:v>2.4576494089960095E-3</c:v>
                      </c:pt>
                      <c:pt idx="1398">
                        <c:v>2.4282304006078255E-3</c:v>
                      </c:pt>
                      <c:pt idx="1399">
                        <c:v>3.1303355756554323E-3</c:v>
                      </c:pt>
                      <c:pt idx="1400">
                        <c:v>3.393420482879959E-3</c:v>
                      </c:pt>
                      <c:pt idx="1401">
                        <c:v>3.6564063931130283E-3</c:v>
                      </c:pt>
                      <c:pt idx="1402">
                        <c:v>3.5980102409570672E-3</c:v>
                      </c:pt>
                      <c:pt idx="1403">
                        <c:v>4.3299239735299748E-3</c:v>
                      </c:pt>
                      <c:pt idx="1404">
                        <c:v>3.1306583219446547E-3</c:v>
                      </c:pt>
                      <c:pt idx="1405">
                        <c:v>2.9844373510014791E-3</c:v>
                      </c:pt>
                      <c:pt idx="1406">
                        <c:v>2.3995252973531582E-3</c:v>
                      </c:pt>
                      <c:pt idx="1407">
                        <c:v>1.5804507502040304E-3</c:v>
                      </c:pt>
                      <c:pt idx="1408">
                        <c:v>4.9832912394906243E-4</c:v>
                      </c:pt>
                      <c:pt idx="1409">
                        <c:v>-5.7506764794416241E-5</c:v>
                      </c:pt>
                      <c:pt idx="1410">
                        <c:v>-1.2574927844875739E-3</c:v>
                      </c:pt>
                      <c:pt idx="1411">
                        <c:v>-1.2282065769415884E-3</c:v>
                      </c:pt>
                      <c:pt idx="1412">
                        <c:v>-5.5523034104865978E-4</c:v>
                      </c:pt>
                      <c:pt idx="1413">
                        <c:v>-1.6677363170865588E-3</c:v>
                      </c:pt>
                      <c:pt idx="1414">
                        <c:v>-1.316676888307248E-3</c:v>
                      </c:pt>
                      <c:pt idx="1415">
                        <c:v>-1.0244160384784403E-3</c:v>
                      </c:pt>
                      <c:pt idx="1416">
                        <c:v>-2.195095705140278E-3</c:v>
                      </c:pt>
                      <c:pt idx="1417">
                        <c:v>-2.9850860629942804E-3</c:v>
                      </c:pt>
                      <c:pt idx="1418">
                        <c:v>-2.3998705795428752E-3</c:v>
                      </c:pt>
                      <c:pt idx="1419">
                        <c:v>-2.2829977898720442E-3</c:v>
                      </c:pt>
                      <c:pt idx="1420">
                        <c:v>2.8947967825172919E-5</c:v>
                      </c:pt>
                      <c:pt idx="1421">
                        <c:v>-1.4659715951071341E-4</c:v>
                      </c:pt>
                      <c:pt idx="1422">
                        <c:v>1.462246732696855E-4</c:v>
                      </c:pt>
                      <c:pt idx="1423">
                        <c:v>7.0219032855733216E-4</c:v>
                      </c:pt>
                      <c:pt idx="1424">
                        <c:v>1.1699053975091391E-3</c:v>
                      </c:pt>
                      <c:pt idx="1425">
                        <c:v>5.8477989668899325E-4</c:v>
                      </c:pt>
                      <c:pt idx="1426">
                        <c:v>1.1700486614479959E-3</c:v>
                      </c:pt>
                      <c:pt idx="1427">
                        <c:v>-5.8543842789558146E-4</c:v>
                      </c:pt>
                      <c:pt idx="1428">
                        <c:v>2.0510446194732713E-4</c:v>
                      </c:pt>
                      <c:pt idx="1429">
                        <c:v>-9.9492056899929326E-4</c:v>
                      </c:pt>
                      <c:pt idx="1430">
                        <c:v>-1.9013490955860216E-3</c:v>
                      </c:pt>
                      <c:pt idx="1431">
                        <c:v>-9.6459610032339018E-4</c:v>
                      </c:pt>
                      <c:pt idx="1432">
                        <c:v>-1.4329927192944332E-3</c:v>
                      </c:pt>
                      <c:pt idx="1433">
                        <c:v>-1.5206388605848711E-3</c:v>
                      </c:pt>
                      <c:pt idx="1434">
                        <c:v>-1.2573527399630732E-3</c:v>
                      </c:pt>
                      <c:pt idx="1435">
                        <c:v>-3.2476542542146155E-3</c:v>
                      </c:pt>
                      <c:pt idx="1436">
                        <c:v>-1.9013885334118871E-3</c:v>
                      </c:pt>
                      <c:pt idx="1437">
                        <c:v>-3.8061687198481721E-4</c:v>
                      </c:pt>
                      <c:pt idx="1438">
                        <c:v>-9.3649141784617955E-4</c:v>
                      </c:pt>
                      <c:pt idx="1439">
                        <c:v>-9.3660329249506207E-4</c:v>
                      </c:pt>
                      <c:pt idx="1440">
                        <c:v>-1.0243323337051757E-3</c:v>
                      </c:pt>
                      <c:pt idx="1441">
                        <c:v>-7.02407397570308E-4</c:v>
                      </c:pt>
                      <c:pt idx="1442">
                        <c:v>2.0457543168322248E-4</c:v>
                      </c:pt>
                      <c:pt idx="1443">
                        <c:v>1.1114730269416689E-3</c:v>
                      </c:pt>
                      <c:pt idx="1444">
                        <c:v>8.1907454714912813E-4</c:v>
                      </c:pt>
                      <c:pt idx="1445">
                        <c:v>1.1700180770116107E-3</c:v>
                      </c:pt>
                      <c:pt idx="1446">
                        <c:v>1.2579209665969661E-3</c:v>
                      </c:pt>
                      <c:pt idx="1447">
                        <c:v>5.5558149866957696E-4</c:v>
                      </c:pt>
                      <c:pt idx="1448">
                        <c:v>-5.2714054836284726E-4</c:v>
                      </c:pt>
                      <c:pt idx="1449">
                        <c:v>2.8944563294491095E-5</c:v>
                      </c:pt>
                      <c:pt idx="1450">
                        <c:v>-1.0536459062731899E-3</c:v>
                      </c:pt>
                      <c:pt idx="1451">
                        <c:v>-1.7270250518728139E-3</c:v>
                      </c:pt>
                      <c:pt idx="1452">
                        <c:v>-1.7270298809943482E-3</c:v>
                      </c:pt>
                      <c:pt idx="1453">
                        <c:v>-1.4050739579963007E-3</c:v>
                      </c:pt>
                      <c:pt idx="1454">
                        <c:v>-1.6100202662133729E-3</c:v>
                      </c:pt>
                      <c:pt idx="1455">
                        <c:v>-1.4925068130856314E-3</c:v>
                      </c:pt>
                      <c:pt idx="1456">
                        <c:v>-2.1069851633289385E-3</c:v>
                      </c:pt>
                      <c:pt idx="1457">
                        <c:v>-2.1362560786567313E-3</c:v>
                      </c:pt>
                      <c:pt idx="1458">
                        <c:v>-1.7264053146092192E-3</c:v>
                      </c:pt>
                      <c:pt idx="1459">
                        <c:v>-7.3128626871485792E-4</c:v>
                      </c:pt>
                      <c:pt idx="1460">
                        <c:v>-8.7620949373099535E-5</c:v>
                      </c:pt>
                      <c:pt idx="1461">
                        <c:v>5.8796204632415312E-5</c:v>
                      </c:pt>
                      <c:pt idx="1462">
                        <c:v>2.1059283905664719E-3</c:v>
                      </c:pt>
                      <c:pt idx="1463">
                        <c:v>1.9894121510356049E-3</c:v>
                      </c:pt>
                      <c:pt idx="1464">
                        <c:v>2.8960740851631675E-3</c:v>
                      </c:pt>
                      <c:pt idx="1465">
                        <c:v>3.1595590046214692E-3</c:v>
                      </c:pt>
                      <c:pt idx="1466">
                        <c:v>1.8427058533782117E-3</c:v>
                      </c:pt>
                      <c:pt idx="1467">
                        <c:v>1.4039946493333397E-3</c:v>
                      </c:pt>
                      <c:pt idx="1468">
                        <c:v>2.1938852053422961E-3</c:v>
                      </c:pt>
                      <c:pt idx="1469">
                        <c:v>5.5631319106741288E-4</c:v>
                      </c:pt>
                      <c:pt idx="1470">
                        <c:v>1.2579877694448602E-3</c:v>
                      </c:pt>
                      <c:pt idx="1471">
                        <c:v>6.4404770528193216E-4</c:v>
                      </c:pt>
                      <c:pt idx="1472">
                        <c:v>8.4866901361973232E-4</c:v>
                      </c:pt>
                      <c:pt idx="1473">
                        <c:v>2.3109785248965359E-3</c:v>
                      </c:pt>
                      <c:pt idx="1474">
                        <c:v>1.6381828981489976E-3</c:v>
                      </c:pt>
                      <c:pt idx="1475">
                        <c:v>1.6676123696338398E-3</c:v>
                      </c:pt>
                      <c:pt idx="1476">
                        <c:v>1.4333339772162046E-3</c:v>
                      </c:pt>
                      <c:pt idx="1477">
                        <c:v>1.7554275301779852E-3</c:v>
                      </c:pt>
                      <c:pt idx="1478">
                        <c:v>5.2674753835529778E-4</c:v>
                      </c:pt>
                      <c:pt idx="1479">
                        <c:v>-8.7453056914416693E-5</c:v>
                      </c:pt>
                      <c:pt idx="1480">
                        <c:v>-9.3541854801193112E-4</c:v>
                      </c:pt>
                      <c:pt idx="1481">
                        <c:v>-5.8454745497246599E-4</c:v>
                      </c:pt>
                      <c:pt idx="1482">
                        <c:v>-2.1058664168401124E-3</c:v>
                      </c:pt>
                      <c:pt idx="1483">
                        <c:v>-2.6910545352694889E-3</c:v>
                      </c:pt>
                      <c:pt idx="1484">
                        <c:v>-3.1594141309754342E-3</c:v>
                      </c:pt>
                      <c:pt idx="1485">
                        <c:v>-2.0185084131345665E-3</c:v>
                      </c:pt>
                      <c:pt idx="1486">
                        <c:v>-2.0479636399342595E-3</c:v>
                      </c:pt>
                      <c:pt idx="1487">
                        <c:v>-1.9602482812351605E-3</c:v>
                      </c:pt>
                      <c:pt idx="1488">
                        <c:v>-2.2233621631888942E-3</c:v>
                      </c:pt>
                      <c:pt idx="1489">
                        <c:v>-9.363143500565811E-4</c:v>
                      </c:pt>
                      <c:pt idx="1490">
                        <c:v>1.3743760372550628E-3</c:v>
                      </c:pt>
                      <c:pt idx="1491">
                        <c:v>1.579389953173618E-3</c:v>
                      </c:pt>
                      <c:pt idx="1492">
                        <c:v>1.4917478361511259E-3</c:v>
                      </c:pt>
                      <c:pt idx="1493">
                        <c:v>1.8430092831812962E-3</c:v>
                      </c:pt>
                      <c:pt idx="1494">
                        <c:v>1.3456323010281198E-3</c:v>
                      </c:pt>
                      <c:pt idx="1495">
                        <c:v>2.3398180387005797E-3</c:v>
                      </c:pt>
                      <c:pt idx="1496">
                        <c:v>1.6669032936218573E-3</c:v>
                      </c:pt>
                      <c:pt idx="1497">
                        <c:v>4.3871216986917906E-4</c:v>
                      </c:pt>
                      <c:pt idx="1498">
                        <c:v>5.2618760171337228E-4</c:v>
                      </c:pt>
                      <c:pt idx="1499">
                        <c:v>-8.8303143275206801E-5</c:v>
                      </c:pt>
                      <c:pt idx="1500">
                        <c:v>1.4566159769876261E-4</c:v>
                      </c:pt>
                      <c:pt idx="1501">
                        <c:v>4.9682646229824332E-4</c:v>
                      </c:pt>
                      <c:pt idx="1502">
                        <c:v>6.4259711765832673E-4</c:v>
                      </c:pt>
                      <c:pt idx="1503">
                        <c:v>5.2573358380377021E-4</c:v>
                      </c:pt>
                      <c:pt idx="1504">
                        <c:v>1.4615795090715045E-3</c:v>
                      </c:pt>
                      <c:pt idx="1505">
                        <c:v>1.1398924071722113E-3</c:v>
                      </c:pt>
                      <c:pt idx="1506">
                        <c:v>7.3064560525794753E-4</c:v>
                      </c:pt>
                      <c:pt idx="1507">
                        <c:v>-5.7668830113114118E-7</c:v>
                      </c:pt>
                      <c:pt idx="1508">
                        <c:v>-7.0272145144076835E-4</c:v>
                      </c:pt>
                      <c:pt idx="1509">
                        <c:v>-1.872192469467879E-3</c:v>
                      </c:pt>
                      <c:pt idx="1510">
                        <c:v>-1.6381949709528339E-3</c:v>
                      </c:pt>
                      <c:pt idx="1511">
                        <c:v>-2.0767009373324897E-3</c:v>
                      </c:pt>
                      <c:pt idx="1512">
                        <c:v>-2.9837226410143729E-3</c:v>
                      </c:pt>
                      <c:pt idx="1513">
                        <c:v>-1.7845648398099902E-3</c:v>
                      </c:pt>
                      <c:pt idx="1514">
                        <c:v>-1.3165778913157907E-3</c:v>
                      </c:pt>
                      <c:pt idx="1515">
                        <c:v>-2.1064942026395978E-3</c:v>
                      </c:pt>
                      <c:pt idx="1516">
                        <c:v>-2.1067509509345153E-3</c:v>
                      </c:pt>
                      <c:pt idx="1517">
                        <c:v>-2.545648076158466E-3</c:v>
                      </c:pt>
                      <c:pt idx="1518">
                        <c:v>-2.8090605587937499E-3</c:v>
                      </c:pt>
                      <c:pt idx="1519">
                        <c:v>-2.3698374678662202E-3</c:v>
                      </c:pt>
                      <c:pt idx="1520">
                        <c:v>-2.0480071020280697E-3</c:v>
                      </c:pt>
                      <c:pt idx="1521">
                        <c:v>-2.0187667711366623E-3</c:v>
                      </c:pt>
                      <c:pt idx="1522">
                        <c:v>4.6709074402275479E-4</c:v>
                      </c:pt>
                      <c:pt idx="1523">
                        <c:v>8.7697008037267935E-4</c:v>
                      </c:pt>
                      <c:pt idx="1524">
                        <c:v>1.1402803466021496E-3</c:v>
                      </c:pt>
                      <c:pt idx="1525">
                        <c:v>1.3452789703025123E-3</c:v>
                      </c:pt>
                      <c:pt idx="1526">
                        <c:v>7.0172053551738388E-4</c:v>
                      </c:pt>
                      <c:pt idx="1527">
                        <c:v>8.7463037098921333E-5</c:v>
                      </c:pt>
                      <c:pt idx="1528">
                        <c:v>6.731541085361161E-4</c:v>
                      </c:pt>
                      <c:pt idx="1529">
                        <c:v>-7.3035135078577842E-4</c:v>
                      </c:pt>
                      <c:pt idx="1530">
                        <c:v>-1.6374190920929574E-3</c:v>
                      </c:pt>
                      <c:pt idx="1531">
                        <c:v>-1.5495548354798779E-3</c:v>
                      </c:pt>
                      <c:pt idx="1532">
                        <c:v>-1.1402191777293792E-3</c:v>
                      </c:pt>
                      <c:pt idx="1533">
                        <c:v>-6.7264439475814947E-4</c:v>
                      </c:pt>
                      <c:pt idx="1534">
                        <c:v>-1.7842549711781931E-3</c:v>
                      </c:pt>
                      <c:pt idx="1535">
                        <c:v>-2.2821502790427392E-3</c:v>
                      </c:pt>
                      <c:pt idx="1536">
                        <c:v>-2.6620596847227521E-3</c:v>
                      </c:pt>
                      <c:pt idx="1537">
                        <c:v>-2.3401182490893082E-3</c:v>
                      </c:pt>
                      <c:pt idx="1538">
                        <c:v>-2.7205379319447998E-3</c:v>
                      </c:pt>
                      <c:pt idx="1539">
                        <c:v>-4.0950628671138434E-3</c:v>
                      </c:pt>
                      <c:pt idx="1540">
                        <c:v>-2.5739499477650022E-3</c:v>
                      </c:pt>
                      <c:pt idx="1541">
                        <c:v>-1.6961106255161125E-3</c:v>
                      </c:pt>
                      <c:pt idx="1542">
                        <c:v>-7.5950789641856251E-4</c:v>
                      </c:pt>
                      <c:pt idx="1543">
                        <c:v>1.7624917301293721E-4</c:v>
                      </c:pt>
                      <c:pt idx="1544">
                        <c:v>5.564300558085479E-4</c:v>
                      </c:pt>
                      <c:pt idx="1545">
                        <c:v>1.0246526654336308E-3</c:v>
                      </c:pt>
                      <c:pt idx="1546">
                        <c:v>1.3460258744331817E-3</c:v>
                      </c:pt>
                      <c:pt idx="1547">
                        <c:v>-2.6247909392802354E-4</c:v>
                      </c:pt>
                      <c:pt idx="1548">
                        <c:v>7.3142703760758869E-4</c:v>
                      </c:pt>
                      <c:pt idx="1549">
                        <c:v>-6.4411756657346462E-4</c:v>
                      </c:pt>
                      <c:pt idx="1550">
                        <c:v>-2.4299817620176715E-3</c:v>
                      </c:pt>
                      <c:pt idx="1551">
                        <c:v>-2.6639269450494259E-3</c:v>
                      </c:pt>
                      <c:pt idx="1552">
                        <c:v>-2.8687146971094488E-3</c:v>
                      </c:pt>
                      <c:pt idx="1553">
                        <c:v>-2.3127999085686322E-3</c:v>
                      </c:pt>
                      <c:pt idx="1554">
                        <c:v>-3.5414861782493146E-3</c:v>
                      </c:pt>
                      <c:pt idx="1555">
                        <c:v>-4.2432645827397541E-3</c:v>
                      </c:pt>
                      <c:pt idx="1556">
                        <c:v>-4.2725057184847502E-3</c:v>
                      </c:pt>
                      <c:pt idx="1557">
                        <c:v>-2.7498740404133079E-3</c:v>
                      </c:pt>
                      <c:pt idx="1558">
                        <c:v>-2.5742912056867734E-3</c:v>
                      </c:pt>
                      <c:pt idx="1559">
                        <c:v>-3.3649512017268936E-3</c:v>
                      </c:pt>
                      <c:pt idx="1560">
                        <c:v>-3.8621921636235149E-3</c:v>
                      </c:pt>
                      <c:pt idx="1561">
                        <c:v>-1.5218276293359474E-3</c:v>
                      </c:pt>
                      <c:pt idx="1562">
                        <c:v>-9.9520387746265078E-4</c:v>
                      </c:pt>
                      <c:pt idx="1563">
                        <c:v>-2.9302690947489741E-4</c:v>
                      </c:pt>
                      <c:pt idx="1564">
                        <c:v>-2.0507918954462993E-4</c:v>
                      </c:pt>
                      <c:pt idx="1565">
                        <c:v>7.3155911408155747E-4</c:v>
                      </c:pt>
                      <c:pt idx="1566">
                        <c:v>2.7798323007061781E-3</c:v>
                      </c:pt>
                      <c:pt idx="1567">
                        <c:v>3.1309351915792998E-3</c:v>
                      </c:pt>
                      <c:pt idx="1568">
                        <c:v>2.1658247898124852E-3</c:v>
                      </c:pt>
                      <c:pt idx="1569">
                        <c:v>1.6099743895587951E-3</c:v>
                      </c:pt>
                      <c:pt idx="1570">
                        <c:v>2.0781545029143747E-3</c:v>
                      </c:pt>
                      <c:pt idx="1571">
                        <c:v>1.931691271040885E-3</c:v>
                      </c:pt>
                      <c:pt idx="1572">
                        <c:v>8.1926368774256275E-4</c:v>
                      </c:pt>
                      <c:pt idx="1573">
                        <c:v>9.0723016076145588E-4</c:v>
                      </c:pt>
                      <c:pt idx="1574">
                        <c:v>1.521180527050324E-3</c:v>
                      </c:pt>
                      <c:pt idx="1575">
                        <c:v>1.6082713193642944E-3</c:v>
                      </c:pt>
                      <c:pt idx="1576">
                        <c:v>1.3743172829430597E-3</c:v>
                      </c:pt>
                      <c:pt idx="1577">
                        <c:v>1.4619159378717417E-3</c:v>
                      </c:pt>
                      <c:pt idx="1578">
                        <c:v>2.0178098002192417E-3</c:v>
                      </c:pt>
                      <c:pt idx="1579">
                        <c:v>1.5501343300640181E-3</c:v>
                      </c:pt>
                      <c:pt idx="1580">
                        <c:v>1.0237021333449232E-3</c:v>
                      </c:pt>
                      <c:pt idx="1581">
                        <c:v>8.596367534781747E-8</c:v>
                      </c:pt>
                      <c:pt idx="1582">
                        <c:v>-6.7253453224323952E-4</c:v>
                      </c:pt>
                      <c:pt idx="1583">
                        <c:v>2.0517834750680502E-4</c:v>
                      </c:pt>
                      <c:pt idx="1584">
                        <c:v>-6.4315874449278926E-4</c:v>
                      </c:pt>
                      <c:pt idx="1585">
                        <c:v>-1.6086946723521524E-3</c:v>
                      </c:pt>
                      <c:pt idx="1586">
                        <c:v>3.5182307386463324E-4</c:v>
                      </c:pt>
                      <c:pt idx="1587">
                        <c:v>-6.135390056194877E-4</c:v>
                      </c:pt>
                      <c:pt idx="1588">
                        <c:v>-1.0813248212017752E-3</c:v>
                      </c:pt>
                      <c:pt idx="1589">
                        <c:v>-2.3303433022498876E-4</c:v>
                      </c:pt>
                      <c:pt idx="1590">
                        <c:v>-1.4624052888539045E-3</c:v>
                      </c:pt>
                      <c:pt idx="1591">
                        <c:v>-1.6671946506211053E-3</c:v>
                      </c:pt>
                      <c:pt idx="1592">
                        <c:v>-8.4815310246912968E-4</c:v>
                      </c:pt>
                      <c:pt idx="1593">
                        <c:v>-1.5510301321086679E-3</c:v>
                      </c:pt>
                      <c:pt idx="1594">
                        <c:v>-4.9796838857043516E-4</c:v>
                      </c:pt>
                      <c:pt idx="1595">
                        <c:v>-7.0340066738459601E-4</c:v>
                      </c:pt>
                      <c:pt idx="1596">
                        <c:v>-1.1714450824250561E-3</c:v>
                      </c:pt>
                      <c:pt idx="1597">
                        <c:v>-1.7549768121680983E-3</c:v>
                      </c:pt>
                      <c:pt idx="1598">
                        <c:v>-1.7843201643189086E-3</c:v>
                      </c:pt>
                      <c:pt idx="1599">
                        <c:v>-1.8133061614761658E-3</c:v>
                      </c:pt>
                      <c:pt idx="1600">
                        <c:v>-2.4859657679671492E-3</c:v>
                      </c:pt>
                      <c:pt idx="1601">
                        <c:v>-3.3344496652613922E-3</c:v>
                      </c:pt>
                      <c:pt idx="1602">
                        <c:v>-3.3636151447690148E-3</c:v>
                      </c:pt>
                      <c:pt idx="1603">
                        <c:v>-3.0709253079772257E-3</c:v>
                      </c:pt>
                      <c:pt idx="1604">
                        <c:v>-2.0479620302270812E-3</c:v>
                      </c:pt>
                      <c:pt idx="1605">
                        <c:v>-2.1648026257543489E-3</c:v>
                      </c:pt>
                      <c:pt idx="1606">
                        <c:v>-2.2821792537719462E-3</c:v>
                      </c:pt>
                      <c:pt idx="1607">
                        <c:v>-1.7262845865708566E-3</c:v>
                      </c:pt>
                      <c:pt idx="1608">
                        <c:v>-1.024172972694537E-3</c:v>
                      </c:pt>
                      <c:pt idx="1609">
                        <c:v>-1.7560891198282121E-4</c:v>
                      </c:pt>
                      <c:pt idx="1610">
                        <c:v>1.023883225402467E-3</c:v>
                      </c:pt>
                      <c:pt idx="1611">
                        <c:v>8.7727592473653112E-4</c:v>
                      </c:pt>
                      <c:pt idx="1612">
                        <c:v>1.374551495337483E-3</c:v>
                      </c:pt>
                      <c:pt idx="1613">
                        <c:v>9.944972160114353E-4</c:v>
                      </c:pt>
                      <c:pt idx="1614">
                        <c:v>1.1116452656097329E-3</c:v>
                      </c:pt>
                      <c:pt idx="1615">
                        <c:v>5.82221669556091E-5</c:v>
                      </c:pt>
                      <c:pt idx="1616">
                        <c:v>-2.5617483673544945E-7</c:v>
                      </c:pt>
                      <c:pt idx="1617">
                        <c:v>9.6514098620319969E-4</c:v>
                      </c:pt>
                      <c:pt idx="1618">
                        <c:v>1.6383486979883487E-3</c:v>
                      </c:pt>
                      <c:pt idx="1619">
                        <c:v>9.0699111924549792E-4</c:v>
                      </c:pt>
                      <c:pt idx="1620">
                        <c:v>1.4628278369881735E-3</c:v>
                      </c:pt>
                      <c:pt idx="1621">
                        <c:v>1.0530382418134318E-3</c:v>
                      </c:pt>
                      <c:pt idx="1622">
                        <c:v>1.0533086726193636E-3</c:v>
                      </c:pt>
                      <c:pt idx="1623">
                        <c:v>6.1430192633658007E-4</c:v>
                      </c:pt>
                      <c:pt idx="1624">
                        <c:v>-8.487768640006696E-4</c:v>
                      </c:pt>
                      <c:pt idx="1625">
                        <c:v>-1.9313524276798808E-3</c:v>
                      </c:pt>
                      <c:pt idx="1626">
                        <c:v>-2.7498418462697446E-3</c:v>
                      </c:pt>
                      <c:pt idx="1627">
                        <c:v>-2.9254480217503634E-3</c:v>
                      </c:pt>
                      <c:pt idx="1628">
                        <c:v>-3.7734997126672686E-3</c:v>
                      </c:pt>
                      <c:pt idx="1629">
                        <c:v>-2.7494595408149298E-3</c:v>
                      </c:pt>
                      <c:pt idx="1630">
                        <c:v>-2.310438468138261E-3</c:v>
                      </c:pt>
                      <c:pt idx="1631">
                        <c:v>-3.8906075195861119E-3</c:v>
                      </c:pt>
                      <c:pt idx="1632">
                        <c:v>-3.1298832479383677E-3</c:v>
                      </c:pt>
                      <c:pt idx="1633">
                        <c:v>-1.8140884791647549E-3</c:v>
                      </c:pt>
                      <c:pt idx="1634">
                        <c:v>-1.9310602658270432E-3</c:v>
                      </c:pt>
                      <c:pt idx="1635">
                        <c:v>-7.0257166818783994E-4</c:v>
                      </c:pt>
                      <c:pt idx="1636">
                        <c:v>-1.6683906630544838E-3</c:v>
                      </c:pt>
                      <c:pt idx="1637">
                        <c:v>-1.8731663423106702E-3</c:v>
                      </c:pt>
                      <c:pt idx="1638">
                        <c:v>-8.1960977478586861E-4</c:v>
                      </c:pt>
                      <c:pt idx="1639">
                        <c:v>6.7299024034537874E-4</c:v>
                      </c:pt>
                      <c:pt idx="1640">
                        <c:v>2.0476666489598876E-3</c:v>
                      </c:pt>
                      <c:pt idx="1641">
                        <c:v>2.04778737699825E-3</c:v>
                      </c:pt>
                      <c:pt idx="1642">
                        <c:v>7.3114219992241201E-4</c:v>
                      </c:pt>
                      <c:pt idx="1643">
                        <c:v>3.5155352839764915E-4</c:v>
                      </c:pt>
                      <c:pt idx="1644">
                        <c:v>6.1485059502825834E-4</c:v>
                      </c:pt>
                      <c:pt idx="1645">
                        <c:v>7.0280048806321642E-4</c:v>
                      </c:pt>
                      <c:pt idx="1646">
                        <c:v>-1.1408896207690858E-3</c:v>
                      </c:pt>
                      <c:pt idx="1647">
                        <c:v>-1.8135025457519023E-3</c:v>
                      </c:pt>
                      <c:pt idx="1648">
                        <c:v>-1.4624592140443731E-3</c:v>
                      </c:pt>
                      <c:pt idx="1649">
                        <c:v>3.2254443194238536E-4</c:v>
                      </c:pt>
                      <c:pt idx="1650">
                        <c:v>1.4046900428343078E-3</c:v>
                      </c:pt>
                      <c:pt idx="1651">
                        <c:v>1.1996382987970657E-3</c:v>
                      </c:pt>
                      <c:pt idx="1652">
                        <c:v>1.2581889828421312E-3</c:v>
                      </c:pt>
                      <c:pt idx="1653">
                        <c:v>2.0188496710563382E-3</c:v>
                      </c:pt>
                      <c:pt idx="1654">
                        <c:v>1.1119599633630645E-3</c:v>
                      </c:pt>
                      <c:pt idx="1655">
                        <c:v>-1.0517891090431738E-3</c:v>
                      </c:pt>
                      <c:pt idx="1656">
                        <c:v>-2.1053440668607972E-3</c:v>
                      </c:pt>
                      <c:pt idx="1657">
                        <c:v>-2.5442935075680379E-3</c:v>
                      </c:pt>
                      <c:pt idx="1658">
                        <c:v>-1.3734794303568237E-3</c:v>
                      </c:pt>
                      <c:pt idx="1659">
                        <c:v>-2.163120481753164E-3</c:v>
                      </c:pt>
                      <c:pt idx="1660">
                        <c:v>-2.0167594662854876E-3</c:v>
                      </c:pt>
                      <c:pt idx="1661">
                        <c:v>-1.8411758267053639E-3</c:v>
                      </c:pt>
                      <c:pt idx="1662">
                        <c:v>3.5165775693743554E-4</c:v>
                      </c:pt>
                      <c:pt idx="1663">
                        <c:v>-3.5071197348490334E-4</c:v>
                      </c:pt>
                      <c:pt idx="1664">
                        <c:v>-1.1106118336013495E-3</c:v>
                      </c:pt>
                      <c:pt idx="1665">
                        <c:v>-1.3446077224092165E-3</c:v>
                      </c:pt>
                      <c:pt idx="1666">
                        <c:v>3.2310774896938493E-4</c:v>
                      </c:pt>
                      <c:pt idx="1667">
                        <c:v>-2.3282329761393103E-4</c:v>
                      </c:pt>
                      <c:pt idx="1668">
                        <c:v>-5.2527457580191586E-4</c:v>
                      </c:pt>
                      <c:pt idx="1669">
                        <c:v>-1.2565680077137166E-3</c:v>
                      </c:pt>
                      <c:pt idx="1670">
                        <c:v>-1.0811533873873003E-3</c:v>
                      </c:pt>
                      <c:pt idx="1671">
                        <c:v>7.311572506845279E-4</c:v>
                      </c:pt>
                      <c:pt idx="1672">
                        <c:v>7.8944539148883424E-4</c:v>
                      </c:pt>
                      <c:pt idx="1673">
                        <c:v>-6.1517792898293871E-4</c:v>
                      </c:pt>
                      <c:pt idx="1674">
                        <c:v>-7.3239801297745927E-4</c:v>
                      </c:pt>
                      <c:pt idx="1675">
                        <c:v>-4.3995381750105836E-4</c:v>
                      </c:pt>
                      <c:pt idx="1676">
                        <c:v>-7.3210882908290149E-4</c:v>
                      </c:pt>
                      <c:pt idx="1677">
                        <c:v>-8.8113278313541973E-5</c:v>
                      </c:pt>
                      <c:pt idx="1678">
                        <c:v>-1.0526173033863408E-3</c:v>
                      </c:pt>
                      <c:pt idx="1679">
                        <c:v>-1.1987103026088524E-3</c:v>
                      </c:pt>
                      <c:pt idx="1680">
                        <c:v>-1.2571539411265695E-3</c:v>
                      </c:pt>
                      <c:pt idx="1681">
                        <c:v>-1.6672896233446174E-3</c:v>
                      </c:pt>
                      <c:pt idx="1682">
                        <c:v>-1.6380404390637297E-3</c:v>
                      </c:pt>
                      <c:pt idx="1683">
                        <c:v>-1.4335681896106278E-3</c:v>
                      </c:pt>
                      <c:pt idx="1684">
                        <c:v>-4.6794662532938632E-4</c:v>
                      </c:pt>
                      <c:pt idx="1685">
                        <c:v>-7.022722626527009E-4</c:v>
                      </c:pt>
                      <c:pt idx="1686">
                        <c:v>-6.1518984081605711E-4</c:v>
                      </c:pt>
                      <c:pt idx="1687">
                        <c:v>5.7515078931991478E-5</c:v>
                      </c:pt>
                      <c:pt idx="1688">
                        <c:v>5.8479044027101026E-4</c:v>
                      </c:pt>
                      <c:pt idx="1689">
                        <c:v>4.0913347852892075E-4</c:v>
                      </c:pt>
                      <c:pt idx="1690">
                        <c:v>8.6965235154073126E-5</c:v>
                      </c:pt>
                      <c:pt idx="1691">
                        <c:v>-1.3179236065167384E-3</c:v>
                      </c:pt>
                      <c:pt idx="1692">
                        <c:v>-1.4057806194475162E-3</c:v>
                      </c:pt>
                      <c:pt idx="1693">
                        <c:v>-2.0197672041478935E-3</c:v>
                      </c:pt>
                      <c:pt idx="1694">
                        <c:v>-1.1712261622488253E-3</c:v>
                      </c:pt>
                      <c:pt idx="1695">
                        <c:v>-1.0249255108003303E-3</c:v>
                      </c:pt>
                      <c:pt idx="1696">
                        <c:v>-1.3469096036739954E-3</c:v>
                      </c:pt>
                      <c:pt idx="1697">
                        <c:v>-6.4454695596324061E-4</c:v>
                      </c:pt>
                      <c:pt idx="1698">
                        <c:v>-7.0258229225521579E-4</c:v>
                      </c:pt>
                      <c:pt idx="1699">
                        <c:v>-1.0825522229251277E-3</c:v>
                      </c:pt>
                      <c:pt idx="1700">
                        <c:v>-1.6670457527071247E-3</c:v>
                      </c:pt>
                      <c:pt idx="1701">
                        <c:v>-2.1937934520331404E-3</c:v>
                      </c:pt>
                      <c:pt idx="1702">
                        <c:v>-1.5207322236012045E-3</c:v>
                      </c:pt>
                      <c:pt idx="1703">
                        <c:v>8.6092693378147573E-7</c:v>
                      </c:pt>
                      <c:pt idx="1704">
                        <c:v>-6.1360532555522821E-4</c:v>
                      </c:pt>
                      <c:pt idx="1705">
                        <c:v>5.5650136583654058E-4</c:v>
                      </c:pt>
                      <c:pt idx="1706">
                        <c:v>2.0185220956455809E-3</c:v>
                      </c:pt>
                      <c:pt idx="1707">
                        <c:v>9.9313137947076055E-4</c:v>
                      </c:pt>
                      <c:pt idx="1708">
                        <c:v>6.7135469736700191E-4</c:v>
                      </c:pt>
                      <c:pt idx="1709">
                        <c:v>-1.7725491805785609E-4</c:v>
                      </c:pt>
                      <c:pt idx="1710">
                        <c:v>-2.0615527879323472E-4</c:v>
                      </c:pt>
                      <c:pt idx="1711">
                        <c:v>-3.0423014949350561E-5</c:v>
                      </c:pt>
                      <c:pt idx="1712">
                        <c:v>-1.4745416761236964E-4</c:v>
                      </c:pt>
                      <c:pt idx="1713">
                        <c:v>-1.345709566972672E-3</c:v>
                      </c:pt>
                      <c:pt idx="1714">
                        <c:v>-3.5022326638561174E-4</c:v>
                      </c:pt>
                      <c:pt idx="1715">
                        <c:v>-1.2867556512794758E-3</c:v>
                      </c:pt>
                      <c:pt idx="1716">
                        <c:v>-1.5792112756768415E-3</c:v>
                      </c:pt>
                      <c:pt idx="1717">
                        <c:v>-2.0477592071226321E-3</c:v>
                      </c:pt>
                      <c:pt idx="1718">
                        <c:v>-1.1990668527488164E-3</c:v>
                      </c:pt>
                      <c:pt idx="1719">
                        <c:v>-1.1988270063792695E-3</c:v>
                      </c:pt>
                      <c:pt idx="1720">
                        <c:v>8.8148128473949304E-5</c:v>
                      </c:pt>
                      <c:pt idx="1721">
                        <c:v>6.732819192860626E-4</c:v>
                      </c:pt>
                      <c:pt idx="1722">
                        <c:v>1.9023551625723765E-3</c:v>
                      </c:pt>
                      <c:pt idx="1723">
                        <c:v>2.3703541838704118E-3</c:v>
                      </c:pt>
                      <c:pt idx="1724">
                        <c:v>8.7816609280605765E-4</c:v>
                      </c:pt>
                      <c:pt idx="1725">
                        <c:v>7.6102134310747534E-4</c:v>
                      </c:pt>
                      <c:pt idx="1726">
                        <c:v>3.512448670462356E-4</c:v>
                      </c:pt>
                      <c:pt idx="1727">
                        <c:v>-1.1717460976673733E-4</c:v>
                      </c:pt>
                      <c:pt idx="1728">
                        <c:v>-7.0256683906630543E-4</c:v>
                      </c:pt>
                      <c:pt idx="1729">
                        <c:v>-1.4925172761822896E-3</c:v>
                      </c:pt>
                      <c:pt idx="1730">
                        <c:v>-2.311171689757916E-3</c:v>
                      </c:pt>
                      <c:pt idx="1731">
                        <c:v>-8.7013284913341416E-5</c:v>
                      </c:pt>
                      <c:pt idx="1732">
                        <c:v>3.8093165022350778E-4</c:v>
                      </c:pt>
                      <c:pt idx="1733">
                        <c:v>1.4049604736402399E-3</c:v>
                      </c:pt>
                      <c:pt idx="1734">
                        <c:v>3.2322582099090358E-4</c:v>
                      </c:pt>
                      <c:pt idx="1735">
                        <c:v>1.1134771123784872E-3</c:v>
                      </c:pt>
                      <c:pt idx="1736">
                        <c:v>1.903536687641151E-3</c:v>
                      </c:pt>
                      <c:pt idx="1737">
                        <c:v>3.7468445715039974E-3</c:v>
                      </c:pt>
                      <c:pt idx="1738">
                        <c:v>2.4298916184156941E-3</c:v>
                      </c:pt>
                      <c:pt idx="1739">
                        <c:v>5.8668200717607456E-4</c:v>
                      </c:pt>
                      <c:pt idx="1740">
                        <c:v>-1.5197334002971519E-3</c:v>
                      </c:pt>
                      <c:pt idx="1741">
                        <c:v>-1.1695086046897207E-3</c:v>
                      </c:pt>
                      <c:pt idx="1742">
                        <c:v>-8.7698376288369384E-4</c:v>
                      </c:pt>
                      <c:pt idx="1743">
                        <c:v>-3.7968847336980927E-4</c:v>
                      </c:pt>
                      <c:pt idx="1744">
                        <c:v>-2.1943930679570079E-3</c:v>
                      </c:pt>
                      <c:pt idx="1745">
                        <c:v>-1.8143428128989053E-3</c:v>
                      </c:pt>
                      <c:pt idx="1746">
                        <c:v>-2.9305636711625784E-4</c:v>
                      </c:pt>
                      <c:pt idx="1747">
                        <c:v>8.7315185494606681E-5</c:v>
                      </c:pt>
                      <c:pt idx="1748">
                        <c:v>1.2286130280040758E-3</c:v>
                      </c:pt>
                      <c:pt idx="1749">
                        <c:v>7.0199643932772186E-4</c:v>
                      </c:pt>
                      <c:pt idx="1750">
                        <c:v>-1.5782100378120213E-7</c:v>
                      </c:pt>
                      <c:pt idx="1751">
                        <c:v>5.2645988368255927E-4</c:v>
                      </c:pt>
                      <c:pt idx="1752">
                        <c:v>-5.2712308303996423E-4</c:v>
                      </c:pt>
                      <c:pt idx="1753">
                        <c:v>-2.2534186156196326E-3</c:v>
                      </c:pt>
                      <c:pt idx="1754">
                        <c:v>-1.024836172051942E-3</c:v>
                      </c:pt>
                      <c:pt idx="1755">
                        <c:v>-2.5452528930462255E-3</c:v>
                      </c:pt>
                      <c:pt idx="1756">
                        <c:v>-3.1887043627893646E-3</c:v>
                      </c:pt>
                      <c:pt idx="1757">
                        <c:v>-3.0425244393792327E-3</c:v>
                      </c:pt>
                      <c:pt idx="1758">
                        <c:v>-3.3352738353366134E-3</c:v>
                      </c:pt>
                      <c:pt idx="1759">
                        <c:v>-3.275890932680436E-3</c:v>
                      </c:pt>
                      <c:pt idx="1760">
                        <c:v>-1.8127331057207383E-3</c:v>
                      </c:pt>
                      <c:pt idx="1761">
                        <c:v>-1.7241726507531015E-3</c:v>
                      </c:pt>
                      <c:pt idx="1762">
                        <c:v>-7.0128486826961304E-4</c:v>
                      </c:pt>
                      <c:pt idx="1763">
                        <c:v>4.3957199495839712E-4</c:v>
                      </c:pt>
                      <c:pt idx="1764">
                        <c:v>7.9060357580352549E-4</c:v>
                      </c:pt>
                      <c:pt idx="1765">
                        <c:v>1.7270548314556097E-3</c:v>
                      </c:pt>
                      <c:pt idx="1766">
                        <c:v>2.4581934900222298E-3</c:v>
                      </c:pt>
                      <c:pt idx="1767">
                        <c:v>1.551510629701351E-3</c:v>
                      </c:pt>
                      <c:pt idx="1768">
                        <c:v>1.0534141084395337E-3</c:v>
                      </c:pt>
                      <c:pt idx="1769">
                        <c:v>1.1705557192091187E-3</c:v>
                      </c:pt>
                      <c:pt idx="1770">
                        <c:v>4.9751654376552353E-4</c:v>
                      </c:pt>
                      <c:pt idx="1771">
                        <c:v>4.0963200484199914E-4</c:v>
                      </c:pt>
                      <c:pt idx="1772">
                        <c:v>-1.6098665391778581E-3</c:v>
                      </c:pt>
                      <c:pt idx="1773">
                        <c:v>-7.0321925338561657E-4</c:v>
                      </c:pt>
                      <c:pt idx="1774">
                        <c:v>-4.6968068238706693E-4</c:v>
                      </c:pt>
                      <c:pt idx="1775">
                        <c:v>-8.9411265696657114E-5</c:v>
                      </c:pt>
                      <c:pt idx="1776">
                        <c:v>-3.2356530823477901E-4</c:v>
                      </c:pt>
                      <c:pt idx="1777">
                        <c:v>-3.5288169779035489E-4</c:v>
                      </c:pt>
                      <c:pt idx="1778">
                        <c:v>-9.9625260168922664E-4</c:v>
                      </c:pt>
                      <c:pt idx="1779">
                        <c:v>1.0818310741093086E-3</c:v>
                      </c:pt>
                      <c:pt idx="1780">
                        <c:v>-8.8107483367700577E-5</c:v>
                      </c:pt>
                      <c:pt idx="1781">
                        <c:v>2.0461623776018905E-4</c:v>
                      </c:pt>
                      <c:pt idx="1782">
                        <c:v>-3.2193153593429821E-4</c:v>
                      </c:pt>
                      <c:pt idx="1783">
                        <c:v>-3.8038789113872292E-4</c:v>
                      </c:pt>
                      <c:pt idx="1784">
                        <c:v>-2.91968044093099E-5</c:v>
                      </c:pt>
                      <c:pt idx="1785">
                        <c:v>2.9263639451347401E-4</c:v>
                      </c:pt>
                      <c:pt idx="1786">
                        <c:v>1.4640367270789769E-4</c:v>
                      </c:pt>
                      <c:pt idx="1787">
                        <c:v>6.4373654888439237E-4</c:v>
                      </c:pt>
                      <c:pt idx="1788">
                        <c:v>9.0713760259871119E-4</c:v>
                      </c:pt>
                      <c:pt idx="1789">
                        <c:v>1.1119889380922716E-3</c:v>
                      </c:pt>
                      <c:pt idx="1790">
                        <c:v>5.8524397526845892E-4</c:v>
                      </c:pt>
                      <c:pt idx="1791">
                        <c:v>1.0243798200669316E-3</c:v>
                      </c:pt>
                      <c:pt idx="1792">
                        <c:v>1.2878518618678074E-3</c:v>
                      </c:pt>
                      <c:pt idx="1793">
                        <c:v>1.3173183566177477E-3</c:v>
                      </c:pt>
                      <c:pt idx="1794">
                        <c:v>5.2731528207703739E-4</c:v>
                      </c:pt>
                      <c:pt idx="1795">
                        <c:v>-8.7354864776548484E-5</c:v>
                      </c:pt>
                      <c:pt idx="1796">
                        <c:v>-3.8001339276372232E-4</c:v>
                      </c:pt>
                      <c:pt idx="1797">
                        <c:v>-2.3359772773734726E-4</c:v>
                      </c:pt>
                      <c:pt idx="1798">
                        <c:v>-2.9284549547591796E-4</c:v>
                      </c:pt>
                      <c:pt idx="1799">
                        <c:v>-3.2221363711727198E-4</c:v>
                      </c:pt>
                      <c:pt idx="1800">
                        <c:v>-1.5512401988954188E-3</c:v>
                      </c:pt>
                      <c:pt idx="1801">
                        <c:v>-5.2701949838304912E-4</c:v>
                      </c:pt>
                      <c:pt idx="1802">
                        <c:v>-2.3423348158736442E-4</c:v>
                      </c:pt>
                      <c:pt idx="1803">
                        <c:v>-2.3420016064877637E-4</c:v>
                      </c:pt>
                      <c:pt idx="1804">
                        <c:v>2.0459547253759067E-4</c:v>
                      </c:pt>
                      <c:pt idx="1805">
                        <c:v>-2.6303806474564211E-4</c:v>
                      </c:pt>
                      <c:pt idx="1806">
                        <c:v>-9.9452780044782048E-4</c:v>
                      </c:pt>
                      <c:pt idx="1807">
                        <c:v>5.8667725853989896E-5</c:v>
                      </c:pt>
                      <c:pt idx="1808">
                        <c:v>-1.2579402830831042E-3</c:v>
                      </c:pt>
                      <c:pt idx="1809">
                        <c:v>-1.9892640579752137E-3</c:v>
                      </c:pt>
                      <c:pt idx="1810">
                        <c:v>-1.6967416307299538E-3</c:v>
                      </c:pt>
                      <c:pt idx="1811">
                        <c:v>-3.5108808156708213E-3</c:v>
                      </c:pt>
                      <c:pt idx="1812">
                        <c:v>-3.5401114883191597E-3</c:v>
                      </c:pt>
                      <c:pt idx="1813">
                        <c:v>-2.6622504350233647E-3</c:v>
                      </c:pt>
                      <c:pt idx="1814">
                        <c:v>-2.6330125186927243E-3</c:v>
                      </c:pt>
                      <c:pt idx="1815">
                        <c:v>-2.0772144339223251E-3</c:v>
                      </c:pt>
                      <c:pt idx="1816">
                        <c:v>-1.2874075826866333E-3</c:v>
                      </c:pt>
                      <c:pt idx="1817">
                        <c:v>-2.1356862423156601E-3</c:v>
                      </c:pt>
                      <c:pt idx="1818">
                        <c:v>-5.8497193475534864E-4</c:v>
                      </c:pt>
                      <c:pt idx="1819">
                        <c:v>1.1708285645758179E-4</c:v>
                      </c:pt>
                      <c:pt idx="1820">
                        <c:v>-1.140863060600646E-3</c:v>
                      </c:pt>
                      <c:pt idx="1821">
                        <c:v>-1.1408936450370312E-3</c:v>
                      </c:pt>
                      <c:pt idx="1822">
                        <c:v>-1.6382158971461498E-3</c:v>
                      </c:pt>
                      <c:pt idx="1823">
                        <c:v>-2.5747354848679477E-3</c:v>
                      </c:pt>
                      <c:pt idx="1824">
                        <c:v>-2.2530435538471198E-3</c:v>
                      </c:pt>
                      <c:pt idx="1825">
                        <c:v>-2.69177407437813E-3</c:v>
                      </c:pt>
                      <c:pt idx="1826">
                        <c:v>-3.8031416654996284E-3</c:v>
                      </c:pt>
                      <c:pt idx="1827">
                        <c:v>-2.3991454064591108E-3</c:v>
                      </c:pt>
                      <c:pt idx="1828">
                        <c:v>-1.7550403956016361E-3</c:v>
                      </c:pt>
                      <c:pt idx="1829">
                        <c:v>-9.6520135022238099E-4</c:v>
                      </c:pt>
                      <c:pt idx="1830">
                        <c:v>-1.2873697545679463E-3</c:v>
                      </c:pt>
                      <c:pt idx="1831">
                        <c:v>-1.1118142848634404E-3</c:v>
                      </c:pt>
                      <c:pt idx="1832">
                        <c:v>-4.0968383741313616E-4</c:v>
                      </c:pt>
                      <c:pt idx="1833">
                        <c:v>6.1423238698648326E-4</c:v>
                      </c:pt>
                      <c:pt idx="1834">
                        <c:v>8.7719543937762282E-4</c:v>
                      </c:pt>
                      <c:pt idx="1835">
                        <c:v>4.9637703205409906E-4</c:v>
                      </c:pt>
                      <c:pt idx="1836">
                        <c:v>1.1986628162470965E-3</c:v>
                      </c:pt>
                      <c:pt idx="1837">
                        <c:v>1.9310441687552615E-3</c:v>
                      </c:pt>
                      <c:pt idx="1838">
                        <c:v>3.218161199296236E-3</c:v>
                      </c:pt>
                      <c:pt idx="1839">
                        <c:v>2.955017537759706E-3</c:v>
                      </c:pt>
                      <c:pt idx="1840">
                        <c:v>2.2527063201932935E-3</c:v>
                      </c:pt>
                      <c:pt idx="1841">
                        <c:v>8.7813470351608331E-4</c:v>
                      </c:pt>
                      <c:pt idx="1842">
                        <c:v>6.4434944489247953E-4</c:v>
                      </c:pt>
                      <c:pt idx="1843">
                        <c:v>-1.2272729467782515E-3</c:v>
                      </c:pt>
                      <c:pt idx="1844">
                        <c:v>-1.2570130917484799E-3</c:v>
                      </c:pt>
                      <c:pt idx="1845">
                        <c:v>-2.2808440016676562E-3</c:v>
                      </c:pt>
                      <c:pt idx="1846">
                        <c:v>-9.9299213979984905E-4</c:v>
                      </c:pt>
                      <c:pt idx="1847">
                        <c:v>-2.6158071635188842E-4</c:v>
                      </c:pt>
                      <c:pt idx="1848">
                        <c:v>-4.6596169540798833E-4</c:v>
                      </c:pt>
                      <c:pt idx="1849">
                        <c:v>-3.4903795850496833E-4</c:v>
                      </c:pt>
                      <c:pt idx="1850">
                        <c:v>6.1561110118458346E-4</c:v>
                      </c:pt>
                      <c:pt idx="1851">
                        <c:v>1.6981831235080025E-3</c:v>
                      </c:pt>
                      <c:pt idx="1852">
                        <c:v>2.2251207682810418E-3</c:v>
                      </c:pt>
                      <c:pt idx="1853">
                        <c:v>1.2296858978383242E-3</c:v>
                      </c:pt>
                      <c:pt idx="1854">
                        <c:v>7.6160759846176384E-4</c:v>
                      </c:pt>
                      <c:pt idx="1855">
                        <c:v>2.7209693334685485E-3</c:v>
                      </c:pt>
                      <c:pt idx="1856">
                        <c:v>2.8964475372285025E-3</c:v>
                      </c:pt>
                      <c:pt idx="1857">
                        <c:v>3.0133983976974748E-3</c:v>
                      </c:pt>
                      <c:pt idx="1858">
                        <c:v>1.2580006471022854E-3</c:v>
                      </c:pt>
                      <c:pt idx="1859">
                        <c:v>7.0177059741062487E-4</c:v>
                      </c:pt>
                      <c:pt idx="1860">
                        <c:v>8.4812734715427913E-4</c:v>
                      </c:pt>
                      <c:pt idx="1861">
                        <c:v>9.9444248596737756E-4</c:v>
                      </c:pt>
                      <c:pt idx="1862">
                        <c:v>-7.6049891264280104E-4</c:v>
                      </c:pt>
                      <c:pt idx="1863">
                        <c:v>-1.5796917732695244E-3</c:v>
                      </c:pt>
                      <c:pt idx="1864">
                        <c:v>-1.5797046509269498E-3</c:v>
                      </c:pt>
                      <c:pt idx="1865">
                        <c:v>-1.520794197327564E-3</c:v>
                      </c:pt>
                      <c:pt idx="1866">
                        <c:v>-2.0181599115304933E-3</c:v>
                      </c:pt>
                      <c:pt idx="1867">
                        <c:v>-2.3985562536319015E-3</c:v>
                      </c:pt>
                      <c:pt idx="1868">
                        <c:v>-2.8667621223023316E-3</c:v>
                      </c:pt>
                      <c:pt idx="1869">
                        <c:v>-2.2817526813697321E-3</c:v>
                      </c:pt>
                      <c:pt idx="1870">
                        <c:v>-2.9250037425691887E-3</c:v>
                      </c:pt>
                      <c:pt idx="1871">
                        <c:v>-3.5976190821127726E-3</c:v>
                      </c:pt>
                      <c:pt idx="1872">
                        <c:v>-3.216969211130803E-3</c:v>
                      </c:pt>
                      <c:pt idx="1873">
                        <c:v>-2.982856618552519E-3</c:v>
                      </c:pt>
                      <c:pt idx="1874">
                        <c:v>-1.8713159839093669E-3</c:v>
                      </c:pt>
                      <c:pt idx="1875">
                        <c:v>-2.5729631972647854E-3</c:v>
                      </c:pt>
                      <c:pt idx="1876">
                        <c:v>-1.1973154913389704E-3</c:v>
                      </c:pt>
                      <c:pt idx="1877">
                        <c:v>-4.0766027451946213E-4</c:v>
                      </c:pt>
                      <c:pt idx="1878">
                        <c:v>4.9897574332253213E-4</c:v>
                      </c:pt>
                      <c:pt idx="1879">
                        <c:v>1.3175501544514035E-3</c:v>
                      </c:pt>
                      <c:pt idx="1880">
                        <c:v>1.4930951610592517E-3</c:v>
                      </c:pt>
                      <c:pt idx="1881">
                        <c:v>1.1425604968200234E-3</c:v>
                      </c:pt>
                      <c:pt idx="1882">
                        <c:v>3.7163607418174561E-3</c:v>
                      </c:pt>
                      <c:pt idx="1883">
                        <c:v>1.7266097474208466E-3</c:v>
                      </c:pt>
                      <c:pt idx="1884">
                        <c:v>9.6577601568498663E-4</c:v>
                      </c:pt>
                      <c:pt idx="1885">
                        <c:v>8.1955584959540002E-4</c:v>
                      </c:pt>
                      <c:pt idx="1886">
                        <c:v>3.2234828912272562E-4</c:v>
                      </c:pt>
                      <c:pt idx="1887">
                        <c:v>7.9029290231813921E-4</c:v>
                      </c:pt>
                      <c:pt idx="1888">
                        <c:v>9.3595940962379527E-4</c:v>
                      </c:pt>
                      <c:pt idx="1889">
                        <c:v>1.470708158478891E-4</c:v>
                      </c:pt>
                      <c:pt idx="1890">
                        <c:v>-4.0925992102776581E-4</c:v>
                      </c:pt>
                      <c:pt idx="1891">
                        <c:v>-2.8840374997384224E-5</c:v>
                      </c:pt>
                      <c:pt idx="1892">
                        <c:v>-5.5543115201913621E-4</c:v>
                      </c:pt>
                      <c:pt idx="1893">
                        <c:v>-1.2880361733397078E-3</c:v>
                      </c:pt>
                      <c:pt idx="1894">
                        <c:v>-1.024279213368296E-3</c:v>
                      </c:pt>
                      <c:pt idx="1895">
                        <c:v>-5.8536800320653666E-4</c:v>
                      </c:pt>
                      <c:pt idx="1896">
                        <c:v>-2.166162023466311E-3</c:v>
                      </c:pt>
                      <c:pt idx="1897">
                        <c:v>-1.2883307497533122E-3</c:v>
                      </c:pt>
                      <c:pt idx="1898">
                        <c:v>-9.3736709855110254E-4</c:v>
                      </c:pt>
                      <c:pt idx="1899">
                        <c:v>3.7907686512746462E-4</c:v>
                      </c:pt>
                      <c:pt idx="1900">
                        <c:v>8.1883309107240302E-4</c:v>
                      </c:pt>
                      <c:pt idx="1901">
                        <c:v>2.6273712998868375E-4</c:v>
                      </c:pt>
                      <c:pt idx="1902">
                        <c:v>-5.2684685728819072E-4</c:v>
                      </c:pt>
                      <c:pt idx="1903">
                        <c:v>1.7544134146557397E-4</c:v>
                      </c:pt>
                      <c:pt idx="1904">
                        <c:v>2.9248846242380046E-4</c:v>
                      </c:pt>
                      <c:pt idx="1905">
                        <c:v>-4.6850736682490086E-4</c:v>
                      </c:pt>
                      <c:pt idx="1906">
                        <c:v>-2.6285890433671211E-4</c:v>
                      </c:pt>
                      <c:pt idx="1907">
                        <c:v>4.6868861985316249E-4</c:v>
                      </c:pt>
                      <c:pt idx="1908">
                        <c:v>2.9671040241069748E-5</c:v>
                      </c:pt>
                      <c:pt idx="1909">
                        <c:v>-1.4910765882578301E-3</c:v>
                      </c:pt>
                      <c:pt idx="1910">
                        <c:v>-2.7198288559328169E-3</c:v>
                      </c:pt>
                      <c:pt idx="1911">
                        <c:v>-4.5050383834676633E-3</c:v>
                      </c:pt>
                      <c:pt idx="1912">
                        <c:v>-3.6854640222397138E-3</c:v>
                      </c:pt>
                      <c:pt idx="1913">
                        <c:v>-5.1199779148175147E-3</c:v>
                      </c:pt>
                      <c:pt idx="1914">
                        <c:v>-5.9094990430290824E-3</c:v>
                      </c:pt>
                      <c:pt idx="1915">
                        <c:v>-5.5290705067841108E-3</c:v>
                      </c:pt>
                      <c:pt idx="1916">
                        <c:v>-4.4180031260513397E-3</c:v>
                      </c:pt>
                      <c:pt idx="1917">
                        <c:v>-3.1892428098404617E-3</c:v>
                      </c:pt>
                      <c:pt idx="1918">
                        <c:v>-9.6514822988550146E-4</c:v>
                      </c:pt>
                      <c:pt idx="1919">
                        <c:v>-7.3107781163528535E-4</c:v>
                      </c:pt>
                      <c:pt idx="1920">
                        <c:v>-8.4806537342791961E-4</c:v>
                      </c:pt>
                      <c:pt idx="1921">
                        <c:v>5.8476210942467453E-5</c:v>
                      </c:pt>
                      <c:pt idx="1922">
                        <c:v>0</c:v>
                      </c:pt>
                      <c:pt idx="1923">
                        <c:v>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3C9F-4EE7-9EF1-657499297FF2}"/>
                  </c:ext>
                </c:extLst>
              </c15:ser>
            </c15:filteredScatterSeries>
          </c:ext>
        </c:extLst>
      </c:scatterChart>
      <c:valAx>
        <c:axId val="1777716271"/>
        <c:scaling>
          <c:orientation val="minMax"/>
          <c:max val="1000"/>
          <c:min val="3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bg1"/>
                    </a:solidFill>
                  </a:rPr>
                  <a:t>Wavelength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7697967"/>
        <c:crosses val="autoZero"/>
        <c:crossBetween val="midCat"/>
      </c:valAx>
      <c:valAx>
        <c:axId val="1777697967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>
                    <a:solidFill>
                      <a:schemeClr val="bg1"/>
                    </a:solidFill>
                  </a:rPr>
                  <a:t>Relative</a:t>
                </a:r>
                <a:r>
                  <a:rPr lang="en-GB" sz="1600" baseline="0" dirty="0">
                    <a:solidFill>
                      <a:schemeClr val="bg1"/>
                    </a:solidFill>
                  </a:rPr>
                  <a:t> </a:t>
                </a:r>
                <a:r>
                  <a:rPr lang="en-GB" sz="1600" baseline="0" dirty="0" err="1">
                    <a:solidFill>
                      <a:schemeClr val="bg1"/>
                    </a:solidFill>
                  </a:rPr>
                  <a:t>Transmitance</a:t>
                </a:r>
                <a:endParaRPr lang="en-GB" sz="16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777162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99437026893374E-2"/>
          <c:y val="6.0310014845998731E-2"/>
          <c:w val="0.9152546692532999"/>
          <c:h val="0.81583264524909238"/>
        </c:manualLayout>
      </c:layout>
      <c:scatterChart>
        <c:scatterStyle val="lineMarker"/>
        <c:varyColors val="0"/>
        <c:ser>
          <c:idx val="1"/>
          <c:order val="0"/>
          <c:tx>
            <c:strRef>
              <c:f>'Fluo 77K bandes'!$CR$1</c:f>
              <c:strCache>
                <c:ptCount val="1"/>
                <c:pt idx="0">
                  <c:v>W1B2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bandes'!$CR$3:$CR$1215</c:f>
              <c:numCache>
                <c:formatCode>General</c:formatCode>
                <c:ptCount val="1213"/>
                <c:pt idx="0">
                  <c:v>1.9176171880487154E-2</c:v>
                </c:pt>
                <c:pt idx="1">
                  <c:v>1.9841504656618301E-2</c:v>
                </c:pt>
                <c:pt idx="2">
                  <c:v>2.1033323266234954E-2</c:v>
                </c:pt>
                <c:pt idx="3">
                  <c:v>2.1548492393487759E-2</c:v>
                </c:pt>
                <c:pt idx="4">
                  <c:v>2.2090307140148056E-2</c:v>
                </c:pt>
                <c:pt idx="5">
                  <c:v>2.2482739608647405E-2</c:v>
                </c:pt>
                <c:pt idx="6">
                  <c:v>2.3137537049263229E-2</c:v>
                </c:pt>
                <c:pt idx="7">
                  <c:v>2.3475256008653023E-2</c:v>
                </c:pt>
                <c:pt idx="8">
                  <c:v>2.4041995603253315E-2</c:v>
                </c:pt>
                <c:pt idx="9">
                  <c:v>2.3759525699195105E-2</c:v>
                </c:pt>
                <c:pt idx="10">
                  <c:v>2.4858378752335333E-2</c:v>
                </c:pt>
                <c:pt idx="11">
                  <c:v>2.5196141608956439E-2</c:v>
                </c:pt>
                <c:pt idx="12">
                  <c:v>2.5924291323097672E-2</c:v>
                </c:pt>
                <c:pt idx="13">
                  <c:v>2.6404597269241038E-2</c:v>
                </c:pt>
                <c:pt idx="14">
                  <c:v>2.6866413701555018E-2</c:v>
                </c:pt>
                <c:pt idx="15">
                  <c:v>2.7327949191588589E-2</c:v>
                </c:pt>
                <c:pt idx="16">
                  <c:v>2.8156886948826367E-2</c:v>
                </c:pt>
                <c:pt idx="17">
                  <c:v>2.8167738344407143E-2</c:v>
                </c:pt>
                <c:pt idx="18">
                  <c:v>2.8447232016182277E-2</c:v>
                </c:pt>
                <c:pt idx="19">
                  <c:v>2.894053154279453E-2</c:v>
                </c:pt>
                <c:pt idx="20">
                  <c:v>2.96827020326174E-2</c:v>
                </c:pt>
                <c:pt idx="21">
                  <c:v>3.0667457402126737E-2</c:v>
                </c:pt>
                <c:pt idx="22">
                  <c:v>3.1271017994353056E-2</c:v>
                </c:pt>
                <c:pt idx="23">
                  <c:v>3.1665285367121328E-2</c:v>
                </c:pt>
                <c:pt idx="24">
                  <c:v>3.2095803073508546E-2</c:v>
                </c:pt>
                <c:pt idx="25">
                  <c:v>3.2632525741336439E-2</c:v>
                </c:pt>
                <c:pt idx="26">
                  <c:v>3.3145921420444174E-2</c:v>
                </c:pt>
                <c:pt idx="27">
                  <c:v>3.3550829482082906E-2</c:v>
                </c:pt>
                <c:pt idx="28">
                  <c:v>3.3867354858194386E-2</c:v>
                </c:pt>
                <c:pt idx="29">
                  <c:v>3.4270085617159954E-2</c:v>
                </c:pt>
                <c:pt idx="30">
                  <c:v>3.5065161050162247E-2</c:v>
                </c:pt>
                <c:pt idx="31">
                  <c:v>3.5540366138026948E-2</c:v>
                </c:pt>
                <c:pt idx="32">
                  <c:v>3.6245671732992459E-2</c:v>
                </c:pt>
                <c:pt idx="33">
                  <c:v>3.6997534731489416E-2</c:v>
                </c:pt>
                <c:pt idx="34">
                  <c:v>3.7123036915815651E-2</c:v>
                </c:pt>
                <c:pt idx="35">
                  <c:v>3.7050281644636106E-2</c:v>
                </c:pt>
                <c:pt idx="36">
                  <c:v>3.762405357569288E-2</c:v>
                </c:pt>
                <c:pt idx="37">
                  <c:v>3.7842257933107644E-2</c:v>
                </c:pt>
                <c:pt idx="38">
                  <c:v>3.8461674205284527E-2</c:v>
                </c:pt>
                <c:pt idx="39">
                  <c:v>3.8834124654089815E-2</c:v>
                </c:pt>
                <c:pt idx="40">
                  <c:v>3.8376460899858127E-2</c:v>
                </c:pt>
                <c:pt idx="41">
                  <c:v>3.9202826279340915E-2</c:v>
                </c:pt>
                <c:pt idx="42">
                  <c:v>4.0033625279186393E-2</c:v>
                </c:pt>
                <c:pt idx="43">
                  <c:v>4.0525572771074186E-2</c:v>
                </c:pt>
                <c:pt idx="44">
                  <c:v>4.1361542864768439E-2</c:v>
                </c:pt>
                <c:pt idx="45">
                  <c:v>4.1601976780120523E-2</c:v>
                </c:pt>
                <c:pt idx="46">
                  <c:v>4.1948448847434296E-2</c:v>
                </c:pt>
                <c:pt idx="47">
                  <c:v>4.2950166107123294E-2</c:v>
                </c:pt>
                <c:pt idx="48">
                  <c:v>4.2795542499543468E-2</c:v>
                </c:pt>
                <c:pt idx="49">
                  <c:v>4.2852055795136887E-2</c:v>
                </c:pt>
                <c:pt idx="50">
                  <c:v>4.2910202067735187E-2</c:v>
                </c:pt>
                <c:pt idx="51">
                  <c:v>4.2663262582702387E-2</c:v>
                </c:pt>
                <c:pt idx="52">
                  <c:v>4.2912563738779871E-2</c:v>
                </c:pt>
                <c:pt idx="53">
                  <c:v>4.317137303515993E-2</c:v>
                </c:pt>
                <c:pt idx="54">
                  <c:v>4.3562260321117027E-2</c:v>
                </c:pt>
                <c:pt idx="55">
                  <c:v>4.4312578137071741E-2</c:v>
                </c:pt>
                <c:pt idx="56">
                  <c:v>4.4527507761030496E-2</c:v>
                </c:pt>
                <c:pt idx="57">
                  <c:v>4.494777107418281E-2</c:v>
                </c:pt>
                <c:pt idx="58">
                  <c:v>4.5257711865597218E-2</c:v>
                </c:pt>
                <c:pt idx="59">
                  <c:v>4.5515713452921096E-2</c:v>
                </c:pt>
                <c:pt idx="60">
                  <c:v>4.5765787200269713E-2</c:v>
                </c:pt>
                <c:pt idx="61">
                  <c:v>4.5962701400497269E-2</c:v>
                </c:pt>
                <c:pt idx="62">
                  <c:v>4.6450101139220948E-2</c:v>
                </c:pt>
                <c:pt idx="63">
                  <c:v>4.728260335164141E-2</c:v>
                </c:pt>
                <c:pt idx="64">
                  <c:v>4.7469965514335077E-2</c:v>
                </c:pt>
                <c:pt idx="65">
                  <c:v>4.7511588869066854E-2</c:v>
                </c:pt>
                <c:pt idx="66">
                  <c:v>4.7983010015592298E-2</c:v>
                </c:pt>
                <c:pt idx="67">
                  <c:v>4.8078714759302706E-2</c:v>
                </c:pt>
                <c:pt idx="68">
                  <c:v>4.809436851198922E-2</c:v>
                </c:pt>
                <c:pt idx="69">
                  <c:v>4.7704613774600009E-2</c:v>
                </c:pt>
                <c:pt idx="70">
                  <c:v>4.7857613184621221E-2</c:v>
                </c:pt>
                <c:pt idx="71">
                  <c:v>4.817321671887511E-2</c:v>
                </c:pt>
                <c:pt idx="72">
                  <c:v>4.8718332537330204E-2</c:v>
                </c:pt>
                <c:pt idx="73">
                  <c:v>4.8480708044782203E-2</c:v>
                </c:pt>
                <c:pt idx="74">
                  <c:v>4.8783765750326599E-2</c:v>
                </c:pt>
                <c:pt idx="75">
                  <c:v>4.9041477615923812E-2</c:v>
                </c:pt>
                <c:pt idx="76">
                  <c:v>4.9491468134121842E-2</c:v>
                </c:pt>
                <c:pt idx="77">
                  <c:v>4.978707208978915E-2</c:v>
                </c:pt>
                <c:pt idx="78">
                  <c:v>4.9937156723651129E-2</c:v>
                </c:pt>
                <c:pt idx="79">
                  <c:v>4.9850108513955813E-2</c:v>
                </c:pt>
                <c:pt idx="80">
                  <c:v>5.0104449072188119E-2</c:v>
                </c:pt>
                <c:pt idx="81">
                  <c:v>5.051804878562699E-2</c:v>
                </c:pt>
                <c:pt idx="82">
                  <c:v>5.0547714534548878E-2</c:v>
                </c:pt>
                <c:pt idx="83">
                  <c:v>5.1032225835452111E-2</c:v>
                </c:pt>
                <c:pt idx="84">
                  <c:v>5.0911552346570403E-2</c:v>
                </c:pt>
                <c:pt idx="85">
                  <c:v>5.1098879391479023E-2</c:v>
                </c:pt>
                <c:pt idx="86">
                  <c:v>5.1581634803129696E-2</c:v>
                </c:pt>
                <c:pt idx="87">
                  <c:v>5.2139673966483592E-2</c:v>
                </c:pt>
                <c:pt idx="88">
                  <c:v>5.238383036705109E-2</c:v>
                </c:pt>
                <c:pt idx="89">
                  <c:v>5.27653324249533E-2</c:v>
                </c:pt>
                <c:pt idx="90">
                  <c:v>5.2775253199230217E-2</c:v>
                </c:pt>
                <c:pt idx="91">
                  <c:v>5.3189625503940213E-2</c:v>
                </c:pt>
                <c:pt idx="92">
                  <c:v>5.3026081978957418E-2</c:v>
                </c:pt>
                <c:pt idx="93">
                  <c:v>5.3194893171697878E-2</c:v>
                </c:pt>
                <c:pt idx="94">
                  <c:v>5.2952896514911016E-2</c:v>
                </c:pt>
                <c:pt idx="95">
                  <c:v>5.291064104004832E-2</c:v>
                </c:pt>
                <c:pt idx="96">
                  <c:v>5.3136843473008469E-2</c:v>
                </c:pt>
                <c:pt idx="97">
                  <c:v>5.3474536094059479E-2</c:v>
                </c:pt>
                <c:pt idx="98">
                  <c:v>5.3590767183132229E-2</c:v>
                </c:pt>
                <c:pt idx="99">
                  <c:v>5.4166470592366803E-2</c:v>
                </c:pt>
                <c:pt idx="100">
                  <c:v>5.461920907724508E-2</c:v>
                </c:pt>
                <c:pt idx="101">
                  <c:v>5.5425048111365526E-2</c:v>
                </c:pt>
                <c:pt idx="102">
                  <c:v>5.6292009650367326E-2</c:v>
                </c:pt>
                <c:pt idx="103">
                  <c:v>5.7172605669415219E-2</c:v>
                </c:pt>
                <c:pt idx="104">
                  <c:v>5.7818658781553331E-2</c:v>
                </c:pt>
                <c:pt idx="105">
                  <c:v>5.7839114891345571E-2</c:v>
                </c:pt>
                <c:pt idx="106">
                  <c:v>5.8533375942912531E-2</c:v>
                </c:pt>
                <c:pt idx="107">
                  <c:v>5.9012426428240318E-2</c:v>
                </c:pt>
                <c:pt idx="108">
                  <c:v>5.9826430347385134E-2</c:v>
                </c:pt>
                <c:pt idx="109">
                  <c:v>6.0279335641742406E-2</c:v>
                </c:pt>
                <c:pt idx="110">
                  <c:v>6.025319045077189E-2</c:v>
                </c:pt>
                <c:pt idx="111">
                  <c:v>6.0559637022573713E-2</c:v>
                </c:pt>
                <c:pt idx="112">
                  <c:v>6.1741087106154044E-2</c:v>
                </c:pt>
                <c:pt idx="113">
                  <c:v>6.3021797609181196E-2</c:v>
                </c:pt>
                <c:pt idx="114">
                  <c:v>6.3874659357485E-2</c:v>
                </c:pt>
                <c:pt idx="115">
                  <c:v>6.4577366236356737E-2</c:v>
                </c:pt>
                <c:pt idx="116">
                  <c:v>6.5328202039640959E-2</c:v>
                </c:pt>
                <c:pt idx="117">
                  <c:v>6.6746021154953719E-2</c:v>
                </c:pt>
                <c:pt idx="118">
                  <c:v>6.8302573080110701E-2</c:v>
                </c:pt>
                <c:pt idx="119">
                  <c:v>6.9689830942982769E-2</c:v>
                </c:pt>
                <c:pt idx="120">
                  <c:v>7.0907513801289526E-2</c:v>
                </c:pt>
                <c:pt idx="121">
                  <c:v>7.2155459410864042E-2</c:v>
                </c:pt>
                <c:pt idx="122">
                  <c:v>7.3779946691202289E-2</c:v>
                </c:pt>
                <c:pt idx="123">
                  <c:v>7.585320414670807E-2</c:v>
                </c:pt>
                <c:pt idx="124">
                  <c:v>7.7808527300566102E-2</c:v>
                </c:pt>
                <c:pt idx="125">
                  <c:v>7.9460775189987218E-2</c:v>
                </c:pt>
                <c:pt idx="126">
                  <c:v>8.1487879096489635E-2</c:v>
                </c:pt>
                <c:pt idx="127">
                  <c:v>8.3284136242958884E-2</c:v>
                </c:pt>
                <c:pt idx="128">
                  <c:v>8.5406014271867836E-2</c:v>
                </c:pt>
                <c:pt idx="129">
                  <c:v>8.7097172667125536E-2</c:v>
                </c:pt>
                <c:pt idx="130">
                  <c:v>8.8867135372037817E-2</c:v>
                </c:pt>
                <c:pt idx="131">
                  <c:v>9.0508013878548649E-2</c:v>
                </c:pt>
                <c:pt idx="132">
                  <c:v>9.2559507086769036E-2</c:v>
                </c:pt>
                <c:pt idx="133">
                  <c:v>9.5068321650816856E-2</c:v>
                </c:pt>
                <c:pt idx="134">
                  <c:v>9.7050369439098727E-2</c:v>
                </c:pt>
                <c:pt idx="135">
                  <c:v>9.9250498672547732E-2</c:v>
                </c:pt>
                <c:pt idx="136">
                  <c:v>0.10190461307224431</c:v>
                </c:pt>
                <c:pt idx="137">
                  <c:v>0.10457532062537751</c:v>
                </c:pt>
                <c:pt idx="138">
                  <c:v>0.10710757631094692</c:v>
                </c:pt>
                <c:pt idx="139">
                  <c:v>0.10989259225442133</c:v>
                </c:pt>
                <c:pt idx="140">
                  <c:v>0.11192301479161106</c:v>
                </c:pt>
                <c:pt idx="141">
                  <c:v>0.11482576310946917</c:v>
                </c:pt>
                <c:pt idx="142">
                  <c:v>0.11747680470297377</c:v>
                </c:pt>
                <c:pt idx="143">
                  <c:v>0.12009351866159097</c:v>
                </c:pt>
                <c:pt idx="144">
                  <c:v>0.12225703760412424</c:v>
                </c:pt>
                <c:pt idx="145">
                  <c:v>0.12465110480551771</c:v>
                </c:pt>
                <c:pt idx="146">
                  <c:v>0.1268369235415584</c:v>
                </c:pt>
                <c:pt idx="147">
                  <c:v>0.12874777002064927</c:v>
                </c:pt>
                <c:pt idx="148">
                  <c:v>0.13035625237045048</c:v>
                </c:pt>
                <c:pt idx="149">
                  <c:v>0.13233136439618481</c:v>
                </c:pt>
                <c:pt idx="150">
                  <c:v>0.13333230906460267</c:v>
                </c:pt>
                <c:pt idx="151">
                  <c:v>0.1349227057551026</c:v>
                </c:pt>
                <c:pt idx="152">
                  <c:v>0.13621556701175744</c:v>
                </c:pt>
                <c:pt idx="153">
                  <c:v>0.13725891640562446</c:v>
                </c:pt>
                <c:pt idx="154">
                  <c:v>0.13848566843192067</c:v>
                </c:pt>
                <c:pt idx="155">
                  <c:v>0.13872850791554875</c:v>
                </c:pt>
                <c:pt idx="156">
                  <c:v>0.13932586143926731</c:v>
                </c:pt>
                <c:pt idx="157">
                  <c:v>0.14005007796148281</c:v>
                </c:pt>
                <c:pt idx="158">
                  <c:v>0.14030011659104635</c:v>
                </c:pt>
                <c:pt idx="159">
                  <c:v>0.14049247425866354</c:v>
                </c:pt>
                <c:pt idx="160">
                  <c:v>0.14042785753416961</c:v>
                </c:pt>
                <c:pt idx="161">
                  <c:v>0.14052609953784995</c:v>
                </c:pt>
                <c:pt idx="162">
                  <c:v>0.14200965036733201</c:v>
                </c:pt>
                <c:pt idx="163">
                  <c:v>0.14169692649145232</c:v>
                </c:pt>
                <c:pt idx="164">
                  <c:v>0.14173704856087319</c:v>
                </c:pt>
                <c:pt idx="165">
                  <c:v>0.14173134192080239</c:v>
                </c:pt>
                <c:pt idx="166">
                  <c:v>0.14208919215047269</c:v>
                </c:pt>
                <c:pt idx="167">
                  <c:v>0.14230797595134081</c:v>
                </c:pt>
                <c:pt idx="168">
                  <c:v>0.14230718580117716</c:v>
                </c:pt>
                <c:pt idx="169">
                  <c:v>0.14169095646799365</c:v>
                </c:pt>
                <c:pt idx="170">
                  <c:v>0.14169288794617146</c:v>
                </c:pt>
                <c:pt idx="171">
                  <c:v>0.14219287741083594</c:v>
                </c:pt>
                <c:pt idx="172">
                  <c:v>0.14252728651898469</c:v>
                </c:pt>
                <c:pt idx="173">
                  <c:v>0.14259190324347862</c:v>
                </c:pt>
                <c:pt idx="174">
                  <c:v>0.1425438796724213</c:v>
                </c:pt>
                <c:pt idx="175">
                  <c:v>0.14326476000505695</c:v>
                </c:pt>
                <c:pt idx="176">
                  <c:v>0.14411680526485834</c:v>
                </c:pt>
                <c:pt idx="177">
                  <c:v>0.14546813763362318</c:v>
                </c:pt>
                <c:pt idx="178">
                  <c:v>0.14653326005422185</c:v>
                </c:pt>
                <c:pt idx="179">
                  <c:v>0.14754386211352877</c:v>
                </c:pt>
                <c:pt idx="180">
                  <c:v>0.14924487982693954</c:v>
                </c:pt>
                <c:pt idx="181">
                  <c:v>0.15122622525952042</c:v>
                </c:pt>
                <c:pt idx="182">
                  <c:v>0.15293900743092331</c:v>
                </c:pt>
                <c:pt idx="183">
                  <c:v>0.15494563766874095</c:v>
                </c:pt>
                <c:pt idx="184">
                  <c:v>0.15729299821601653</c:v>
                </c:pt>
                <c:pt idx="185">
                  <c:v>0.16037186222590569</c:v>
                </c:pt>
                <c:pt idx="186">
                  <c:v>0.16400102192754498</c:v>
                </c:pt>
                <c:pt idx="187">
                  <c:v>0.16750094818019637</c:v>
                </c:pt>
                <c:pt idx="188">
                  <c:v>0.17127057902203993</c:v>
                </c:pt>
                <c:pt idx="189">
                  <c:v>0.17502897217266714</c:v>
                </c:pt>
                <c:pt idx="190">
                  <c:v>0.17947901009987499</c:v>
                </c:pt>
                <c:pt idx="191">
                  <c:v>0.1842454592703929</c:v>
                </c:pt>
                <c:pt idx="192">
                  <c:v>0.18877073705207265</c:v>
                </c:pt>
                <c:pt idx="193">
                  <c:v>0.19379056104173398</c:v>
                </c:pt>
                <c:pt idx="194">
                  <c:v>0.19885270196238183</c:v>
                </c:pt>
                <c:pt idx="195">
                  <c:v>0.20460596089283456</c:v>
                </c:pt>
                <c:pt idx="196">
                  <c:v>0.21073989661324083</c:v>
                </c:pt>
                <c:pt idx="197">
                  <c:v>0.21704292446866791</c:v>
                </c:pt>
                <c:pt idx="198">
                  <c:v>0.22369607664105412</c:v>
                </c:pt>
                <c:pt idx="199">
                  <c:v>0.23033605964404613</c:v>
                </c:pt>
                <c:pt idx="200">
                  <c:v>0.23714364227619436</c:v>
                </c:pt>
                <c:pt idx="201">
                  <c:v>0.24464436219078792</c:v>
                </c:pt>
                <c:pt idx="202">
                  <c:v>0.25193033684979421</c:v>
                </c:pt>
                <c:pt idx="203">
                  <c:v>0.2597645001334476</c:v>
                </c:pt>
                <c:pt idx="204">
                  <c:v>0.2678904922108753</c:v>
                </c:pt>
                <c:pt idx="205">
                  <c:v>0.2758168396802877</c:v>
                </c:pt>
                <c:pt idx="206">
                  <c:v>0.28417197530517352</c:v>
                </c:pt>
                <c:pt idx="207">
                  <c:v>0.29233010015592298</c:v>
                </c:pt>
                <c:pt idx="208">
                  <c:v>0.30009868097599346</c:v>
                </c:pt>
                <c:pt idx="209">
                  <c:v>0.30840368596271894</c:v>
                </c:pt>
                <c:pt idx="210">
                  <c:v>0.31676760103386764</c:v>
                </c:pt>
                <c:pt idx="211">
                  <c:v>0.3249368757813707</c:v>
                </c:pt>
                <c:pt idx="212">
                  <c:v>0.33272679065585975</c:v>
                </c:pt>
                <c:pt idx="213">
                  <c:v>0.34086270350756437</c:v>
                </c:pt>
                <c:pt idx="214">
                  <c:v>0.34891608956439901</c:v>
                </c:pt>
                <c:pt idx="215">
                  <c:v>0.35754373920128113</c:v>
                </c:pt>
                <c:pt idx="216">
                  <c:v>0.36588482771214653</c:v>
                </c:pt>
                <c:pt idx="217">
                  <c:v>0.37394567629830455</c:v>
                </c:pt>
                <c:pt idx="218">
                  <c:v>0.38172128067538524</c:v>
                </c:pt>
                <c:pt idx="219">
                  <c:v>0.39057491325907095</c:v>
                </c:pt>
                <c:pt idx="220">
                  <c:v>0.39922143870541799</c:v>
                </c:pt>
                <c:pt idx="221">
                  <c:v>0.40862009931309612</c:v>
                </c:pt>
                <c:pt idx="222">
                  <c:v>0.41845185000491647</c:v>
                </c:pt>
                <c:pt idx="223">
                  <c:v>0.42748783168747984</c:v>
                </c:pt>
                <c:pt idx="224">
                  <c:v>0.43779358468302687</c:v>
                </c:pt>
                <c:pt idx="225">
                  <c:v>0.44885928654707891</c:v>
                </c:pt>
                <c:pt idx="226">
                  <c:v>0.45934141861804495</c:v>
                </c:pt>
                <c:pt idx="227">
                  <c:v>0.47061484218067401</c:v>
                </c:pt>
                <c:pt idx="228">
                  <c:v>0.48260765357007401</c:v>
                </c:pt>
                <c:pt idx="229">
                  <c:v>0.49358696568290045</c:v>
                </c:pt>
                <c:pt idx="230">
                  <c:v>0.5073034457570692</c:v>
                </c:pt>
                <c:pt idx="231">
                  <c:v>0.5186385010324629</c:v>
                </c:pt>
                <c:pt idx="232">
                  <c:v>0.53151426133250923</c:v>
                </c:pt>
                <c:pt idx="233">
                  <c:v>0.54464910309176984</c:v>
                </c:pt>
                <c:pt idx="234">
                  <c:v>0.55908137141974179</c:v>
                </c:pt>
                <c:pt idx="235">
                  <c:v>0.57210559215609158</c:v>
                </c:pt>
                <c:pt idx="236">
                  <c:v>0.58654321594628389</c:v>
                </c:pt>
                <c:pt idx="237">
                  <c:v>0.59907973844273699</c:v>
                </c:pt>
                <c:pt idx="238">
                  <c:v>0.61338540715559986</c:v>
                </c:pt>
                <c:pt idx="239">
                  <c:v>0.62533432131368605</c:v>
                </c:pt>
                <c:pt idx="240">
                  <c:v>0.63664874489036227</c:v>
                </c:pt>
                <c:pt idx="241">
                  <c:v>0.64592027911615557</c:v>
                </c:pt>
                <c:pt idx="242">
                  <c:v>0.65387059447386542</c:v>
                </c:pt>
                <c:pt idx="243">
                  <c:v>0.65820825548890982</c:v>
                </c:pt>
                <c:pt idx="244">
                  <c:v>0.66040891148913461</c:v>
                </c:pt>
                <c:pt idx="245">
                  <c:v>0.65933799463400244</c:v>
                </c:pt>
                <c:pt idx="246">
                  <c:v>0.65462466111337425</c:v>
                </c:pt>
                <c:pt idx="247">
                  <c:v>0.64769609771172509</c:v>
                </c:pt>
                <c:pt idx="248">
                  <c:v>0.63701835957802477</c:v>
                </c:pt>
                <c:pt idx="249">
                  <c:v>0.62454461012235041</c:v>
                </c:pt>
                <c:pt idx="250">
                  <c:v>0.61125577687564092</c:v>
                </c:pt>
                <c:pt idx="251">
                  <c:v>0.59682096250825267</c:v>
                </c:pt>
                <c:pt idx="252">
                  <c:v>0.58299096419390639</c:v>
                </c:pt>
                <c:pt idx="253">
                  <c:v>0.56855237466462516</c:v>
                </c:pt>
                <c:pt idx="254">
                  <c:v>0.55470692452485637</c:v>
                </c:pt>
                <c:pt idx="255">
                  <c:v>0.54104391127842788</c:v>
                </c:pt>
                <c:pt idx="256">
                  <c:v>0.52792083397715939</c:v>
                </c:pt>
                <c:pt idx="257">
                  <c:v>0.5165547872564582</c:v>
                </c:pt>
                <c:pt idx="258">
                  <c:v>0.50548873421455565</c:v>
                </c:pt>
                <c:pt idx="259">
                  <c:v>0.49419099158577867</c:v>
                </c:pt>
                <c:pt idx="260">
                  <c:v>0.48442166275688664</c:v>
                </c:pt>
                <c:pt idx="261">
                  <c:v>0.47445927390467629</c:v>
                </c:pt>
                <c:pt idx="262">
                  <c:v>0.46609009116576999</c:v>
                </c:pt>
                <c:pt idx="263">
                  <c:v>0.45885837348466757</c:v>
                </c:pt>
                <c:pt idx="264">
                  <c:v>0.45053765328913176</c:v>
                </c:pt>
                <c:pt idx="265">
                  <c:v>0.44451003666296762</c:v>
                </c:pt>
                <c:pt idx="266">
                  <c:v>0.43905246948264476</c:v>
                </c:pt>
                <c:pt idx="267">
                  <c:v>0.43455475916223013</c:v>
                </c:pt>
                <c:pt idx="268">
                  <c:v>0.43108977510570456</c:v>
                </c:pt>
                <c:pt idx="269">
                  <c:v>0.42717914635688098</c:v>
                </c:pt>
                <c:pt idx="270">
                  <c:v>0.42330539128236105</c:v>
                </c:pt>
                <c:pt idx="271">
                  <c:v>0.42052450167863015</c:v>
                </c:pt>
                <c:pt idx="272">
                  <c:v>0.41654275941507818</c:v>
                </c:pt>
                <c:pt idx="273">
                  <c:v>0.41278076669148323</c:v>
                </c:pt>
                <c:pt idx="274">
                  <c:v>0.40936327943923922</c:v>
                </c:pt>
                <c:pt idx="275">
                  <c:v>0.4062863469075278</c:v>
                </c:pt>
                <c:pt idx="276">
                  <c:v>0.40308483403334788</c:v>
                </c:pt>
                <c:pt idx="277">
                  <c:v>0.40074282894829255</c:v>
                </c:pt>
                <c:pt idx="278">
                  <c:v>0.3976579071204821</c:v>
                </c:pt>
                <c:pt idx="279">
                  <c:v>0.39379108780850974</c:v>
                </c:pt>
                <c:pt idx="280">
                  <c:v>0.39119842953265255</c:v>
                </c:pt>
                <c:pt idx="281">
                  <c:v>0.38879321243450538</c:v>
                </c:pt>
                <c:pt idx="282">
                  <c:v>0.38533498855160209</c:v>
                </c:pt>
                <c:pt idx="283">
                  <c:v>0.38236103892455298</c:v>
                </c:pt>
                <c:pt idx="284">
                  <c:v>0.37879737389203388</c:v>
                </c:pt>
                <c:pt idx="285">
                  <c:v>0.37564414797229906</c:v>
                </c:pt>
                <c:pt idx="286">
                  <c:v>0.37420616246892074</c:v>
                </c:pt>
                <c:pt idx="287">
                  <c:v>0.37239680638862749</c:v>
                </c:pt>
                <c:pt idx="288">
                  <c:v>0.36909845622216914</c:v>
                </c:pt>
                <c:pt idx="289">
                  <c:v>0.36681913638343006</c:v>
                </c:pt>
                <c:pt idx="290">
                  <c:v>0.36517448271502623</c:v>
                </c:pt>
                <c:pt idx="291">
                  <c:v>0.36414149306774923</c:v>
                </c:pt>
                <c:pt idx="292">
                  <c:v>0.36393974139263086</c:v>
                </c:pt>
                <c:pt idx="293">
                  <c:v>0.36358979266459707</c:v>
                </c:pt>
                <c:pt idx="294">
                  <c:v>0.3629052592394893</c:v>
                </c:pt>
                <c:pt idx="295">
                  <c:v>0.36426756591608256</c:v>
                </c:pt>
                <c:pt idx="296">
                  <c:v>0.36573847434294626</c:v>
                </c:pt>
                <c:pt idx="297">
                  <c:v>0.36745116871988648</c:v>
                </c:pt>
                <c:pt idx="298">
                  <c:v>0.37016770498251134</c:v>
                </c:pt>
                <c:pt idx="299">
                  <c:v>0.37342953265251655</c:v>
                </c:pt>
                <c:pt idx="300">
                  <c:v>0.37782961553048922</c:v>
                </c:pt>
                <c:pt idx="301">
                  <c:v>0.38250344154293497</c:v>
                </c:pt>
                <c:pt idx="302">
                  <c:v>0.38777593799603871</c:v>
                </c:pt>
                <c:pt idx="303">
                  <c:v>0.39386913708578575</c:v>
                </c:pt>
                <c:pt idx="304">
                  <c:v>0.40126590835662818</c:v>
                </c:pt>
                <c:pt idx="305">
                  <c:v>0.40817059166444253</c:v>
                </c:pt>
                <c:pt idx="306">
                  <c:v>0.4161449627049123</c:v>
                </c:pt>
                <c:pt idx="307">
                  <c:v>0.42397306817064434</c:v>
                </c:pt>
                <c:pt idx="308">
                  <c:v>0.43235638581803371</c:v>
                </c:pt>
                <c:pt idx="309">
                  <c:v>0.44201219640674821</c:v>
                </c:pt>
                <c:pt idx="310">
                  <c:v>0.4519413111576227</c:v>
                </c:pt>
                <c:pt idx="311">
                  <c:v>0.46203407478683506</c:v>
                </c:pt>
                <c:pt idx="312">
                  <c:v>0.47312462248381071</c:v>
                </c:pt>
                <c:pt idx="313">
                  <c:v>0.48406337355490314</c:v>
                </c:pt>
                <c:pt idx="314">
                  <c:v>0.49585785725322729</c:v>
                </c:pt>
                <c:pt idx="315">
                  <c:v>0.5082964889238506</c:v>
                </c:pt>
                <c:pt idx="316">
                  <c:v>0.52061089142985573</c:v>
                </c:pt>
                <c:pt idx="317">
                  <c:v>0.53456336301956764</c:v>
                </c:pt>
                <c:pt idx="318">
                  <c:v>0.54848607228644874</c:v>
                </c:pt>
                <c:pt idx="319">
                  <c:v>0.56267005787410973</c:v>
                </c:pt>
                <c:pt idx="320">
                  <c:v>0.57737852758150832</c:v>
                </c:pt>
                <c:pt idx="321">
                  <c:v>0.59257223728385</c:v>
                </c:pt>
                <c:pt idx="322">
                  <c:v>0.60922842714464309</c:v>
                </c:pt>
                <c:pt idx="323">
                  <c:v>0.62522659750804199</c:v>
                </c:pt>
                <c:pt idx="324">
                  <c:v>0.64045340572279419</c:v>
                </c:pt>
                <c:pt idx="325">
                  <c:v>0.65627001713747912</c:v>
                </c:pt>
                <c:pt idx="326">
                  <c:v>0.67199523451656862</c:v>
                </c:pt>
                <c:pt idx="327">
                  <c:v>0.68763414993889505</c:v>
                </c:pt>
                <c:pt idx="328">
                  <c:v>0.70437260321117023</c:v>
                </c:pt>
                <c:pt idx="329">
                  <c:v>0.72020176923401091</c:v>
                </c:pt>
                <c:pt idx="330">
                  <c:v>0.73637069982722059</c:v>
                </c:pt>
                <c:pt idx="331">
                  <c:v>0.75217554678391318</c:v>
                </c:pt>
                <c:pt idx="332">
                  <c:v>0.76855860807147169</c:v>
                </c:pt>
                <c:pt idx="333">
                  <c:v>0.78461718102515832</c:v>
                </c:pt>
                <c:pt idx="334">
                  <c:v>0.79947981780893118</c:v>
                </c:pt>
                <c:pt idx="335">
                  <c:v>0.81380383556448332</c:v>
                </c:pt>
                <c:pt idx="336">
                  <c:v>0.82799563485931815</c:v>
                </c:pt>
                <c:pt idx="337">
                  <c:v>0.84170131621458377</c:v>
                </c:pt>
                <c:pt idx="338">
                  <c:v>0.85523290115045869</c:v>
                </c:pt>
                <c:pt idx="339">
                  <c:v>0.86748216016519408</c:v>
                </c:pt>
                <c:pt idx="340">
                  <c:v>0.88049593336049103</c:v>
                </c:pt>
                <c:pt idx="341">
                  <c:v>0.89337186924946266</c:v>
                </c:pt>
                <c:pt idx="342">
                  <c:v>0.90551735520937215</c:v>
                </c:pt>
                <c:pt idx="343">
                  <c:v>0.91679016421076287</c:v>
                </c:pt>
                <c:pt idx="344">
                  <c:v>0.92752918287937747</c:v>
                </c:pt>
                <c:pt idx="345">
                  <c:v>0.93673443228588682</c:v>
                </c:pt>
                <c:pt idx="346">
                  <c:v>0.94638918934104999</c:v>
                </c:pt>
                <c:pt idx="347">
                  <c:v>0.95340308896037307</c:v>
                </c:pt>
                <c:pt idx="348">
                  <c:v>0.96124401241764879</c:v>
                </c:pt>
                <c:pt idx="349">
                  <c:v>0.96870215201786791</c:v>
                </c:pt>
                <c:pt idx="350">
                  <c:v>0.9745229248900813</c:v>
                </c:pt>
                <c:pt idx="351">
                  <c:v>0.97887840818103922</c:v>
                </c:pt>
                <c:pt idx="352">
                  <c:v>0.98592391380690836</c:v>
                </c:pt>
                <c:pt idx="353">
                  <c:v>0.9898369130062229</c:v>
                </c:pt>
                <c:pt idx="354">
                  <c:v>0.99403700009832974</c:v>
                </c:pt>
                <c:pt idx="355">
                  <c:v>0.99746010619618197</c:v>
                </c:pt>
                <c:pt idx="356">
                  <c:v>0.99859704448721009</c:v>
                </c:pt>
                <c:pt idx="357">
                  <c:v>0.99891134866341713</c:v>
                </c:pt>
                <c:pt idx="358">
                  <c:v>1</c:v>
                </c:pt>
                <c:pt idx="359">
                  <c:v>0.9984372585652278</c:v>
                </c:pt>
                <c:pt idx="360">
                  <c:v>0.99712999901670196</c:v>
                </c:pt>
                <c:pt idx="361">
                  <c:v>0.99544083355574597</c:v>
                </c:pt>
                <c:pt idx="362">
                  <c:v>0.99311691412999203</c:v>
                </c:pt>
                <c:pt idx="363">
                  <c:v>0.9906068704434674</c:v>
                </c:pt>
                <c:pt idx="364">
                  <c:v>0.98795372178285978</c:v>
                </c:pt>
                <c:pt idx="365">
                  <c:v>0.98530057312225205</c:v>
                </c:pt>
                <c:pt idx="366">
                  <c:v>0.98100917978901236</c:v>
                </c:pt>
                <c:pt idx="367">
                  <c:v>0.97570727219092845</c:v>
                </c:pt>
                <c:pt idx="368">
                  <c:v>0.96983733441964348</c:v>
                </c:pt>
                <c:pt idx="369">
                  <c:v>0.96446606919608369</c:v>
                </c:pt>
                <c:pt idx="370">
                  <c:v>0.95705797243956237</c:v>
                </c:pt>
                <c:pt idx="371">
                  <c:v>0.95118891261290373</c:v>
                </c:pt>
                <c:pt idx="372">
                  <c:v>0.94309514110326031</c:v>
                </c:pt>
                <c:pt idx="373">
                  <c:v>0.93517169085111462</c:v>
                </c:pt>
                <c:pt idx="374">
                  <c:v>0.92722190226018075</c:v>
                </c:pt>
                <c:pt idx="375">
                  <c:v>0.91979712455576002</c:v>
                </c:pt>
                <c:pt idx="376">
                  <c:v>0.91020996923682029</c:v>
                </c:pt>
                <c:pt idx="377">
                  <c:v>0.90192831757715386</c:v>
                </c:pt>
                <c:pt idx="378">
                  <c:v>0.89216645127758498</c:v>
                </c:pt>
                <c:pt idx="379">
                  <c:v>0.88269342876006129</c:v>
                </c:pt>
                <c:pt idx="380">
                  <c:v>0.87241620896486827</c:v>
                </c:pt>
                <c:pt idx="381">
                  <c:v>0.86262879447667484</c:v>
                </c:pt>
                <c:pt idx="382">
                  <c:v>0.85208854247144927</c:v>
                </c:pt>
                <c:pt idx="383">
                  <c:v>0.8417330978100549</c:v>
                </c:pt>
                <c:pt idx="384">
                  <c:v>0.82937514925058642</c:v>
                </c:pt>
                <c:pt idx="385">
                  <c:v>0.81800936591327311</c:v>
                </c:pt>
                <c:pt idx="386">
                  <c:v>0.8072074864094172</c:v>
                </c:pt>
                <c:pt idx="387">
                  <c:v>0.79590509067412096</c:v>
                </c:pt>
                <c:pt idx="388">
                  <c:v>0.78495044880529297</c:v>
                </c:pt>
                <c:pt idx="389">
                  <c:v>0.77345613437469274</c:v>
                </c:pt>
                <c:pt idx="390">
                  <c:v>0.7617175757490624</c:v>
                </c:pt>
                <c:pt idx="391">
                  <c:v>0.75130014819705293</c:v>
                </c:pt>
                <c:pt idx="392">
                  <c:v>0.73872596187613249</c:v>
                </c:pt>
                <c:pt idx="393">
                  <c:v>0.72747993018584334</c:v>
                </c:pt>
                <c:pt idx="394">
                  <c:v>0.71595242944836979</c:v>
                </c:pt>
                <c:pt idx="395">
                  <c:v>0.70447347904872948</c:v>
                </c:pt>
                <c:pt idx="396">
                  <c:v>0.69218462473134901</c:v>
                </c:pt>
                <c:pt idx="397">
                  <c:v>0.68031841295705797</c:v>
                </c:pt>
                <c:pt idx="398">
                  <c:v>0.66886167455646239</c:v>
                </c:pt>
                <c:pt idx="399">
                  <c:v>0.65836751464411636</c:v>
                </c:pt>
                <c:pt idx="400">
                  <c:v>0.64644072469061231</c:v>
                </c:pt>
                <c:pt idx="401">
                  <c:v>0.6354337573220582</c:v>
                </c:pt>
                <c:pt idx="402">
                  <c:v>0.62371328435572915</c:v>
                </c:pt>
                <c:pt idx="403">
                  <c:v>0.61272659750804204</c:v>
                </c:pt>
                <c:pt idx="404">
                  <c:v>0.60138337734762393</c:v>
                </c:pt>
                <c:pt idx="405">
                  <c:v>0.59049071836941103</c:v>
                </c:pt>
                <c:pt idx="406">
                  <c:v>0.57957769107586854</c:v>
                </c:pt>
                <c:pt idx="407">
                  <c:v>0.56761789040441646</c:v>
                </c:pt>
                <c:pt idx="408">
                  <c:v>0.5565565782634958</c:v>
                </c:pt>
                <c:pt idx="409">
                  <c:v>0.54628339701358353</c:v>
                </c:pt>
                <c:pt idx="410">
                  <c:v>0.53628720729326163</c:v>
                </c:pt>
                <c:pt idx="411">
                  <c:v>0.52642455295059631</c:v>
                </c:pt>
                <c:pt idx="412">
                  <c:v>0.51602872283639323</c:v>
                </c:pt>
                <c:pt idx="413">
                  <c:v>0.50592542387166561</c:v>
                </c:pt>
                <c:pt idx="414">
                  <c:v>0.49680226228771301</c:v>
                </c:pt>
                <c:pt idx="415">
                  <c:v>0.48727015409684077</c:v>
                </c:pt>
                <c:pt idx="416">
                  <c:v>0.47771276110073185</c:v>
                </c:pt>
                <c:pt idx="417">
                  <c:v>0.46769234010872462</c:v>
                </c:pt>
                <c:pt idx="418">
                  <c:v>0.4583115895714226</c:v>
                </c:pt>
                <c:pt idx="419">
                  <c:v>0.4489661324080968</c:v>
                </c:pt>
                <c:pt idx="420">
                  <c:v>0.43974824059896894</c:v>
                </c:pt>
                <c:pt idx="421">
                  <c:v>0.43102682647600049</c:v>
                </c:pt>
                <c:pt idx="422">
                  <c:v>0.42273718552023493</c:v>
                </c:pt>
                <c:pt idx="423">
                  <c:v>0.41455263453623459</c:v>
                </c:pt>
                <c:pt idx="424">
                  <c:v>0.40697114371602355</c:v>
                </c:pt>
                <c:pt idx="425">
                  <c:v>0.39883329938614109</c:v>
                </c:pt>
                <c:pt idx="426">
                  <c:v>0.39156321552487039</c:v>
                </c:pt>
                <c:pt idx="427">
                  <c:v>0.38469365000210703</c:v>
                </c:pt>
                <c:pt idx="428">
                  <c:v>0.37700504993749034</c:v>
                </c:pt>
                <c:pt idx="429">
                  <c:v>0.3687484196996727</c:v>
                </c:pt>
                <c:pt idx="430">
                  <c:v>0.36095595878576747</c:v>
                </c:pt>
                <c:pt idx="431">
                  <c:v>0.35340317675483574</c:v>
                </c:pt>
                <c:pt idx="432">
                  <c:v>0.34619024708873564</c:v>
                </c:pt>
                <c:pt idx="433">
                  <c:v>0.33836574119597129</c:v>
                </c:pt>
                <c:pt idx="434">
                  <c:v>0.33069180280661342</c:v>
                </c:pt>
                <c:pt idx="435">
                  <c:v>0.32393408742923768</c:v>
                </c:pt>
                <c:pt idx="436">
                  <c:v>0.31738514728399048</c:v>
                </c:pt>
                <c:pt idx="437">
                  <c:v>0.31141617735886162</c:v>
                </c:pt>
                <c:pt idx="438">
                  <c:v>0.30495064195311072</c:v>
                </c:pt>
                <c:pt idx="439">
                  <c:v>0.29908570846619564</c:v>
                </c:pt>
                <c:pt idx="440">
                  <c:v>0.29336467010352724</c:v>
                </c:pt>
                <c:pt idx="441">
                  <c:v>0.28726725687957411</c:v>
                </c:pt>
                <c:pt idx="442">
                  <c:v>0.2816719401873885</c:v>
                </c:pt>
                <c:pt idx="443">
                  <c:v>0.2766523795811151</c:v>
                </c:pt>
                <c:pt idx="444">
                  <c:v>0.2711898959108851</c:v>
                </c:pt>
                <c:pt idx="445">
                  <c:v>0.26563206745424151</c:v>
                </c:pt>
                <c:pt idx="446">
                  <c:v>0.25981937167258989</c:v>
                </c:pt>
                <c:pt idx="447">
                  <c:v>0.25477224360505135</c:v>
                </c:pt>
                <c:pt idx="448">
                  <c:v>0.25003538116843899</c:v>
                </c:pt>
                <c:pt idx="449">
                  <c:v>0.2447935249827923</c:v>
                </c:pt>
                <c:pt idx="450">
                  <c:v>0.2397599172624984</c:v>
                </c:pt>
                <c:pt idx="451">
                  <c:v>0.234968358875669</c:v>
                </c:pt>
                <c:pt idx="452">
                  <c:v>0.2308591390523817</c:v>
                </c:pt>
                <c:pt idx="453">
                  <c:v>0.22644755509980474</c:v>
                </c:pt>
                <c:pt idx="454">
                  <c:v>0.22235150444591162</c:v>
                </c:pt>
                <c:pt idx="455">
                  <c:v>0.21793886695978312</c:v>
                </c:pt>
                <c:pt idx="456">
                  <c:v>0.21423200915871835</c:v>
                </c:pt>
                <c:pt idx="457">
                  <c:v>0.21048432693253172</c:v>
                </c:pt>
                <c:pt idx="458">
                  <c:v>0.2059157664807765</c:v>
                </c:pt>
                <c:pt idx="459">
                  <c:v>0.20164930677492307</c:v>
                </c:pt>
                <c:pt idx="460">
                  <c:v>0.19849195451544482</c:v>
                </c:pt>
                <c:pt idx="461">
                  <c:v>0.19465902386604675</c:v>
                </c:pt>
                <c:pt idx="462">
                  <c:v>0.19190087302813638</c:v>
                </c:pt>
                <c:pt idx="463">
                  <c:v>0.18827452274930118</c:v>
                </c:pt>
                <c:pt idx="464">
                  <c:v>0.18469136734607877</c:v>
                </c:pt>
                <c:pt idx="465">
                  <c:v>0.18139810925845287</c:v>
                </c:pt>
                <c:pt idx="466">
                  <c:v>0.17888306128755846</c:v>
                </c:pt>
                <c:pt idx="467">
                  <c:v>0.17571622722611641</c:v>
                </c:pt>
                <c:pt idx="468">
                  <c:v>0.17284218769753754</c:v>
                </c:pt>
                <c:pt idx="469">
                  <c:v>0.16932716079731419</c:v>
                </c:pt>
                <c:pt idx="470">
                  <c:v>0.16604865217940976</c:v>
                </c:pt>
                <c:pt idx="471">
                  <c:v>0.16304985671943698</c:v>
                </c:pt>
                <c:pt idx="472">
                  <c:v>0.16074340839174592</c:v>
                </c:pt>
                <c:pt idx="473">
                  <c:v>0.15824337327396087</c:v>
                </c:pt>
                <c:pt idx="474">
                  <c:v>0.1561173425669696</c:v>
                </c:pt>
                <c:pt idx="475">
                  <c:v>0.15374399485875628</c:v>
                </c:pt>
                <c:pt idx="476">
                  <c:v>0.15182103274382278</c:v>
                </c:pt>
                <c:pt idx="477">
                  <c:v>0.15008182443916898</c:v>
                </c:pt>
                <c:pt idx="478">
                  <c:v>0.14785518127800643</c:v>
                </c:pt>
                <c:pt idx="479">
                  <c:v>0.14552941816853729</c:v>
                </c:pt>
                <c:pt idx="480">
                  <c:v>0.14307038306479933</c:v>
                </c:pt>
                <c:pt idx="481">
                  <c:v>0.14034708662855216</c:v>
                </c:pt>
                <c:pt idx="482">
                  <c:v>0.13820806234109201</c:v>
                </c:pt>
                <c:pt idx="483">
                  <c:v>0.13581496087878744</c:v>
                </c:pt>
                <c:pt idx="484">
                  <c:v>0.13396969686327942</c:v>
                </c:pt>
                <c:pt idx="485">
                  <c:v>0.13229791470592367</c:v>
                </c:pt>
                <c:pt idx="486">
                  <c:v>0.13071304906656928</c:v>
                </c:pt>
                <c:pt idx="487">
                  <c:v>0.12832644439449917</c:v>
                </c:pt>
                <c:pt idx="488">
                  <c:v>0.12630146511399234</c:v>
                </c:pt>
                <c:pt idx="489">
                  <c:v>0.12466515191953813</c:v>
                </c:pt>
                <c:pt idx="490">
                  <c:v>0.12320899296239589</c:v>
                </c:pt>
                <c:pt idx="491">
                  <c:v>0.12100903931787213</c:v>
                </c:pt>
                <c:pt idx="492">
                  <c:v>0.11910626992934301</c:v>
                </c:pt>
                <c:pt idx="493">
                  <c:v>0.11694854542134318</c:v>
                </c:pt>
                <c:pt idx="494">
                  <c:v>0.11560327087049967</c:v>
                </c:pt>
                <c:pt idx="495">
                  <c:v>0.11416001769936367</c:v>
                </c:pt>
                <c:pt idx="496">
                  <c:v>0.11215408981724705</c:v>
                </c:pt>
                <c:pt idx="497">
                  <c:v>0.10992542738344407</c:v>
                </c:pt>
                <c:pt idx="498">
                  <c:v>0.10861772886260518</c:v>
                </c:pt>
                <c:pt idx="499">
                  <c:v>0.10770554439590385</c:v>
                </c:pt>
                <c:pt idx="500">
                  <c:v>0.10652444549017404</c:v>
                </c:pt>
                <c:pt idx="501">
                  <c:v>0.10564500835803284</c:v>
                </c:pt>
                <c:pt idx="502">
                  <c:v>0.10440429701217885</c:v>
                </c:pt>
                <c:pt idx="503">
                  <c:v>0.10336735661408362</c:v>
                </c:pt>
                <c:pt idx="504">
                  <c:v>0.1024090800545028</c:v>
                </c:pt>
                <c:pt idx="505">
                  <c:v>0.10094124443383107</c:v>
                </c:pt>
                <c:pt idx="506">
                  <c:v>9.9466824228462272E-2</c:v>
                </c:pt>
                <c:pt idx="507">
                  <c:v>9.8097406200396142E-2</c:v>
                </c:pt>
                <c:pt idx="508">
                  <c:v>9.6605427102501792E-2</c:v>
                </c:pt>
                <c:pt idx="509">
                  <c:v>9.5690696596384281E-2</c:v>
                </c:pt>
                <c:pt idx="510">
                  <c:v>9.4805377235247026E-2</c:v>
                </c:pt>
                <c:pt idx="511">
                  <c:v>9.3547809352568512E-2</c:v>
                </c:pt>
                <c:pt idx="512">
                  <c:v>9.3057389484330441E-2</c:v>
                </c:pt>
                <c:pt idx="513">
                  <c:v>9.2732637767070761E-2</c:v>
                </c:pt>
                <c:pt idx="514">
                  <c:v>9.1696048546826059E-2</c:v>
                </c:pt>
                <c:pt idx="515">
                  <c:v>9.1107650058295533E-2</c:v>
                </c:pt>
                <c:pt idx="516">
                  <c:v>8.9928746014131394E-2</c:v>
                </c:pt>
                <c:pt idx="517">
                  <c:v>8.8925694278610454E-2</c:v>
                </c:pt>
                <c:pt idx="518">
                  <c:v>8.834177330767394E-2</c:v>
                </c:pt>
                <c:pt idx="519">
                  <c:v>8.6966420373934178E-2</c:v>
                </c:pt>
                <c:pt idx="520">
                  <c:v>8.5197713129837482E-2</c:v>
                </c:pt>
                <c:pt idx="521">
                  <c:v>8.4456455702425937E-2</c:v>
                </c:pt>
                <c:pt idx="522">
                  <c:v>8.3394204160755173E-2</c:v>
                </c:pt>
                <c:pt idx="523">
                  <c:v>8.2911439969658232E-2</c:v>
                </c:pt>
                <c:pt idx="524">
                  <c:v>8.2107988944921259E-2</c:v>
                </c:pt>
                <c:pt idx="525">
                  <c:v>8.1470197291716423E-2</c:v>
                </c:pt>
                <c:pt idx="526">
                  <c:v>8.1851005773363864E-2</c:v>
                </c:pt>
                <c:pt idx="527">
                  <c:v>8.183311326188035E-2</c:v>
                </c:pt>
                <c:pt idx="528">
                  <c:v>8.1204162511062106E-2</c:v>
                </c:pt>
                <c:pt idx="529">
                  <c:v>8.0888023430586181E-2</c:v>
                </c:pt>
                <c:pt idx="530">
                  <c:v>8.0410377656660439E-2</c:v>
                </c:pt>
                <c:pt idx="531">
                  <c:v>7.977476330612876E-2</c:v>
                </c:pt>
                <c:pt idx="532">
                  <c:v>7.9041468836477544E-2</c:v>
                </c:pt>
                <c:pt idx="533">
                  <c:v>7.788440805461519E-2</c:v>
                </c:pt>
                <c:pt idx="534">
                  <c:v>7.7063380578460156E-2</c:v>
                </c:pt>
                <c:pt idx="535">
                  <c:v>7.6804922459930605E-2</c:v>
                </c:pt>
                <c:pt idx="536">
                  <c:v>7.6363895756366859E-2</c:v>
                </c:pt>
                <c:pt idx="537">
                  <c:v>7.6065245332846365E-2</c:v>
                </c:pt>
                <c:pt idx="538">
                  <c:v>7.571124050063914E-2</c:v>
                </c:pt>
                <c:pt idx="539">
                  <c:v>7.5695235570102132E-2</c:v>
                </c:pt>
                <c:pt idx="540">
                  <c:v>7.5751213319473515E-2</c:v>
                </c:pt>
                <c:pt idx="541">
                  <c:v>7.5856900293584675E-2</c:v>
                </c:pt>
                <c:pt idx="542">
                  <c:v>7.5801940959979774E-2</c:v>
                </c:pt>
                <c:pt idx="543">
                  <c:v>7.495497022011828E-2</c:v>
                </c:pt>
                <c:pt idx="544">
                  <c:v>7.4451706021997785E-2</c:v>
                </c:pt>
                <c:pt idx="545">
                  <c:v>7.4887842573993169E-2</c:v>
                </c:pt>
                <c:pt idx="546">
                  <c:v>7.4595706499599665E-2</c:v>
                </c:pt>
                <c:pt idx="547">
                  <c:v>7.3825582252876151E-2</c:v>
                </c:pt>
                <c:pt idx="548">
                  <c:v>7.2787412732304144E-2</c:v>
                </c:pt>
                <c:pt idx="549">
                  <c:v>7.1917369607664108E-2</c:v>
                </c:pt>
                <c:pt idx="550">
                  <c:v>7.1726118150276033E-2</c:v>
                </c:pt>
                <c:pt idx="551">
                  <c:v>7.1775362064363871E-2</c:v>
                </c:pt>
                <c:pt idx="552">
                  <c:v>7.1301359760637173E-2</c:v>
                </c:pt>
                <c:pt idx="553">
                  <c:v>7.0987977426287777E-2</c:v>
                </c:pt>
                <c:pt idx="554">
                  <c:v>7.0597810054924215E-2</c:v>
                </c:pt>
                <c:pt idx="555">
                  <c:v>7.1060337622385492E-2</c:v>
                </c:pt>
                <c:pt idx="556">
                  <c:v>7.1513120004495084E-2</c:v>
                </c:pt>
                <c:pt idx="557">
                  <c:v>7.1061391155937015E-2</c:v>
                </c:pt>
                <c:pt idx="558">
                  <c:v>7.0496995673488883E-2</c:v>
                </c:pt>
                <c:pt idx="559">
                  <c:v>7.0143745873660263E-2</c:v>
                </c:pt>
                <c:pt idx="560">
                  <c:v>7.0027690373512766E-2</c:v>
                </c:pt>
                <c:pt idx="561">
                  <c:v>7.0159145022405153E-2</c:v>
                </c:pt>
                <c:pt idx="562">
                  <c:v>6.9925322030088916E-2</c:v>
                </c:pt>
                <c:pt idx="563">
                  <c:v>6.9972827613816735E-2</c:v>
                </c:pt>
                <c:pt idx="564">
                  <c:v>7.0340379131607414E-2</c:v>
                </c:pt>
                <c:pt idx="565">
                  <c:v>6.9752507409852643E-2</c:v>
                </c:pt>
                <c:pt idx="566">
                  <c:v>6.9924505541586482E-2</c:v>
                </c:pt>
                <c:pt idx="567">
                  <c:v>6.9667127294947256E-2</c:v>
                </c:pt>
                <c:pt idx="568">
                  <c:v>6.9120782354015364E-2</c:v>
                </c:pt>
                <c:pt idx="569">
                  <c:v>6.8718200845636263E-2</c:v>
                </c:pt>
                <c:pt idx="570">
                  <c:v>6.8197518226130446E-2</c:v>
                </c:pt>
                <c:pt idx="571">
                  <c:v>6.8561786231018843E-2</c:v>
                </c:pt>
                <c:pt idx="572">
                  <c:v>6.8933894281419883E-2</c:v>
                </c:pt>
                <c:pt idx="573">
                  <c:v>6.8005862914214274E-2</c:v>
                </c:pt>
                <c:pt idx="574">
                  <c:v>6.8021823947519988E-2</c:v>
                </c:pt>
                <c:pt idx="575">
                  <c:v>6.7878174647768616E-2</c:v>
                </c:pt>
                <c:pt idx="576">
                  <c:v>6.7466365941367346E-2</c:v>
                </c:pt>
                <c:pt idx="577">
                  <c:v>6.7469087569708805E-2</c:v>
                </c:pt>
                <c:pt idx="578">
                  <c:v>6.6689016210369573E-2</c:v>
                </c:pt>
                <c:pt idx="579">
                  <c:v>6.6055201646321768E-2</c:v>
                </c:pt>
                <c:pt idx="580">
                  <c:v>6.6199079211675962E-2</c:v>
                </c:pt>
                <c:pt idx="581">
                  <c:v>6.5389886429083152E-2</c:v>
                </c:pt>
                <c:pt idx="582">
                  <c:v>6.4701498827065981E-2</c:v>
                </c:pt>
                <c:pt idx="583">
                  <c:v>6.4501889336835747E-2</c:v>
                </c:pt>
                <c:pt idx="584">
                  <c:v>6.4271121591818955E-2</c:v>
                </c:pt>
                <c:pt idx="585">
                  <c:v>6.3852912669092127E-2</c:v>
                </c:pt>
                <c:pt idx="586">
                  <c:v>6.3367488305777583E-2</c:v>
                </c:pt>
                <c:pt idx="587">
                  <c:v>6.2970955835873518E-2</c:v>
                </c:pt>
                <c:pt idx="588">
                  <c:v>6.277310223489585E-2</c:v>
                </c:pt>
                <c:pt idx="589">
                  <c:v>6.3267358721150746E-2</c:v>
                </c:pt>
                <c:pt idx="590">
                  <c:v>6.2708195788675217E-2</c:v>
                </c:pt>
                <c:pt idx="591">
                  <c:v>6.1721702088805855E-2</c:v>
                </c:pt>
                <c:pt idx="592">
                  <c:v>6.1107790529435733E-2</c:v>
                </c:pt>
                <c:pt idx="593">
                  <c:v>6.1007300987512114E-2</c:v>
                </c:pt>
                <c:pt idx="594">
                  <c:v>6.0525405961595197E-2</c:v>
                </c:pt>
                <c:pt idx="595">
                  <c:v>5.9909957999129078E-2</c:v>
                </c:pt>
                <c:pt idx="596">
                  <c:v>5.8984007360687749E-2</c:v>
                </c:pt>
                <c:pt idx="597">
                  <c:v>5.8868039655002882E-2</c:v>
                </c:pt>
                <c:pt idx="598">
                  <c:v>5.8903016968913736E-2</c:v>
                </c:pt>
                <c:pt idx="599">
                  <c:v>5.8180380747025522E-2</c:v>
                </c:pt>
                <c:pt idx="600">
                  <c:v>5.7450299554706485E-2</c:v>
                </c:pt>
                <c:pt idx="601">
                  <c:v>5.6330665552262293E-2</c:v>
                </c:pt>
                <c:pt idx="602">
                  <c:v>5.613826398741379E-2</c:v>
                </c:pt>
                <c:pt idx="603">
                  <c:v>5.5706798100830179E-2</c:v>
                </c:pt>
                <c:pt idx="604">
                  <c:v>5.5342626669850681E-2</c:v>
                </c:pt>
                <c:pt idx="605">
                  <c:v>5.4432891668656676E-2</c:v>
                </c:pt>
                <c:pt idx="606">
                  <c:v>5.4641649341892709E-2</c:v>
                </c:pt>
                <c:pt idx="607">
                  <c:v>5.4346554594108643E-2</c:v>
                </c:pt>
                <c:pt idx="608">
                  <c:v>5.464239559482504E-2</c:v>
                </c:pt>
                <c:pt idx="609">
                  <c:v>5.4330049235134646E-2</c:v>
                </c:pt>
                <c:pt idx="610">
                  <c:v>5.3977817851072495E-2</c:v>
                </c:pt>
                <c:pt idx="611">
                  <c:v>5.3016828442596475E-2</c:v>
                </c:pt>
                <c:pt idx="612">
                  <c:v>5.2513414993889507E-2</c:v>
                </c:pt>
                <c:pt idx="613">
                  <c:v>5.1899503434519378E-2</c:v>
                </c:pt>
                <c:pt idx="614">
                  <c:v>5.1796248367022998E-2</c:v>
                </c:pt>
                <c:pt idx="615">
                  <c:v>5.0714330865723641E-2</c:v>
                </c:pt>
                <c:pt idx="616">
                  <c:v>5.0444046833078141E-2</c:v>
                </c:pt>
                <c:pt idx="617">
                  <c:v>4.9593669668066692E-2</c:v>
                </c:pt>
                <c:pt idx="618">
                  <c:v>4.9316994198541908E-2</c:v>
                </c:pt>
                <c:pt idx="619">
                  <c:v>4.8680844301788199E-2</c:v>
                </c:pt>
                <c:pt idx="620">
                  <c:v>4.7745446979168125E-2</c:v>
                </c:pt>
                <c:pt idx="621">
                  <c:v>4.6313440278694745E-2</c:v>
                </c:pt>
                <c:pt idx="622">
                  <c:v>4.5708773476239313E-2</c:v>
                </c:pt>
                <c:pt idx="623">
                  <c:v>4.4766177007683768E-2</c:v>
                </c:pt>
                <c:pt idx="624">
                  <c:v>4.4372717343971683E-2</c:v>
                </c:pt>
                <c:pt idx="625">
                  <c:v>4.4052961131635503E-2</c:v>
                </c:pt>
                <c:pt idx="626">
                  <c:v>4.3779016069898438E-2</c:v>
                </c:pt>
                <c:pt idx="627">
                  <c:v>4.34245195887005E-2</c:v>
                </c:pt>
                <c:pt idx="628">
                  <c:v>4.31481075025636E-2</c:v>
                </c:pt>
                <c:pt idx="629">
                  <c:v>4.2913055387770585E-2</c:v>
                </c:pt>
                <c:pt idx="630">
                  <c:v>4.2138348270097908E-2</c:v>
                </c:pt>
                <c:pt idx="631">
                  <c:v>4.1651378724241107E-2</c:v>
                </c:pt>
                <c:pt idx="632">
                  <c:v>4.1361139010240348E-2</c:v>
                </c:pt>
                <c:pt idx="633">
                  <c:v>4.087488937897709E-2</c:v>
                </c:pt>
                <c:pt idx="634">
                  <c:v>4.0824951888634477E-2</c:v>
                </c:pt>
                <c:pt idx="635">
                  <c:v>4.0613138968099004E-2</c:v>
                </c:pt>
                <c:pt idx="636">
                  <c:v>4.0176150809816125E-2</c:v>
                </c:pt>
                <c:pt idx="637">
                  <c:v>3.9911406607762434E-2</c:v>
                </c:pt>
                <c:pt idx="638">
                  <c:v>3.9278171487167966E-2</c:v>
                </c:pt>
                <c:pt idx="639">
                  <c:v>3.8530566520108445E-2</c:v>
                </c:pt>
                <c:pt idx="640">
                  <c:v>3.8046608324319768E-2</c:v>
                </c:pt>
                <c:pt idx="641">
                  <c:v>3.7346693309359594E-2</c:v>
                </c:pt>
                <c:pt idx="642">
                  <c:v>3.6789786694573605E-2</c:v>
                </c:pt>
                <c:pt idx="643">
                  <c:v>3.6372297686440319E-2</c:v>
                </c:pt>
                <c:pt idx="644">
                  <c:v>3.5588354591299214E-2</c:v>
                </c:pt>
                <c:pt idx="645">
                  <c:v>3.545366910618214E-2</c:v>
                </c:pt>
                <c:pt idx="646">
                  <c:v>3.4811795010465101E-2</c:v>
                </c:pt>
                <c:pt idx="647">
                  <c:v>3.4155189003919145E-2</c:v>
                </c:pt>
                <c:pt idx="648">
                  <c:v>3.3631688182162972E-2</c:v>
                </c:pt>
                <c:pt idx="649">
                  <c:v>3.3878487196055573E-2</c:v>
                </c:pt>
                <c:pt idx="650">
                  <c:v>3.3369051047212349E-2</c:v>
                </c:pt>
                <c:pt idx="651">
                  <c:v>3.3049602115495375E-2</c:v>
                </c:pt>
                <c:pt idx="652">
                  <c:v>3.2896277865962442E-2</c:v>
                </c:pt>
                <c:pt idx="653">
                  <c:v>3.2248714689067134E-2</c:v>
                </c:pt>
                <c:pt idx="654">
                  <c:v>3.2353435924089395E-2</c:v>
                </c:pt>
                <c:pt idx="655">
                  <c:v>3.1874429335992917E-2</c:v>
                </c:pt>
                <c:pt idx="656">
                  <c:v>3.047054320189917E-2</c:v>
                </c:pt>
                <c:pt idx="657">
                  <c:v>3.0229529843093735E-2</c:v>
                </c:pt>
                <c:pt idx="658">
                  <c:v>2.9927525671100876E-2</c:v>
                </c:pt>
                <c:pt idx="659">
                  <c:v>2.9340092921659244E-2</c:v>
                </c:pt>
                <c:pt idx="660">
                  <c:v>2.907519068957283E-2</c:v>
                </c:pt>
                <c:pt idx="661">
                  <c:v>2.8230125089550355E-2</c:v>
                </c:pt>
                <c:pt idx="662">
                  <c:v>2.8396021506131564E-2</c:v>
                </c:pt>
                <c:pt idx="663">
                  <c:v>2.8532015128741799E-2</c:v>
                </c:pt>
                <c:pt idx="664">
                  <c:v>2.8744442610515668E-2</c:v>
                </c:pt>
                <c:pt idx="665">
                  <c:v>2.8417487252244029E-2</c:v>
                </c:pt>
                <c:pt idx="666">
                  <c:v>2.808980319993257E-2</c:v>
                </c:pt>
                <c:pt idx="667">
                  <c:v>2.7704183581733134E-2</c:v>
                </c:pt>
                <c:pt idx="668">
                  <c:v>2.7383716234249674E-2</c:v>
                </c:pt>
                <c:pt idx="669">
                  <c:v>2.6570836084226494E-2</c:v>
                </c:pt>
                <c:pt idx="670">
                  <c:v>2.5947504179016419E-2</c:v>
                </c:pt>
                <c:pt idx="671">
                  <c:v>2.4869423295733894E-2</c:v>
                </c:pt>
                <c:pt idx="672">
                  <c:v>2.5055257834777845E-2</c:v>
                </c:pt>
                <c:pt idx="673">
                  <c:v>2.4755404627119362E-2</c:v>
                </c:pt>
                <c:pt idx="674">
                  <c:v>2.4553064729101407E-2</c:v>
                </c:pt>
                <c:pt idx="675">
                  <c:v>2.4137287712989369E-2</c:v>
                </c:pt>
                <c:pt idx="676">
                  <c:v>2.3975122561069831E-2</c:v>
                </c:pt>
                <c:pt idx="677">
                  <c:v>2.4094022601806458E-2</c:v>
                </c:pt>
                <c:pt idx="678">
                  <c:v>2.3704531247805138E-2</c:v>
                </c:pt>
                <c:pt idx="679">
                  <c:v>2.2693463877846296E-2</c:v>
                </c:pt>
                <c:pt idx="680">
                  <c:v>2.163195858910787E-2</c:v>
                </c:pt>
                <c:pt idx="681">
                  <c:v>2.1358689544733033E-2</c:v>
                </c:pt>
                <c:pt idx="682">
                  <c:v>2.1062163747208137E-2</c:v>
                </c:pt>
                <c:pt idx="683">
                  <c:v>2.0543913034317102E-2</c:v>
                </c:pt>
                <c:pt idx="684">
                  <c:v>1.9847228855581621E-2</c:v>
                </c:pt>
                <c:pt idx="685">
                  <c:v>1.9471767056708198E-2</c:v>
                </c:pt>
                <c:pt idx="686">
                  <c:v>1.9291472348256049E-2</c:v>
                </c:pt>
                <c:pt idx="687">
                  <c:v>1.966800523957353E-2</c:v>
                </c:pt>
                <c:pt idx="688">
                  <c:v>1.9311858222478193E-2</c:v>
                </c:pt>
                <c:pt idx="689">
                  <c:v>1.9304685414881513E-2</c:v>
                </c:pt>
                <c:pt idx="690">
                  <c:v>1.9220771467502003E-2</c:v>
                </c:pt>
                <c:pt idx="691">
                  <c:v>1.9060432440405121E-2</c:v>
                </c:pt>
                <c:pt idx="692">
                  <c:v>1.9004393234909888E-2</c:v>
                </c:pt>
                <c:pt idx="693">
                  <c:v>1.8858250572419896E-2</c:v>
                </c:pt>
                <c:pt idx="694">
                  <c:v>1.8282046734748345E-2</c:v>
                </c:pt>
                <c:pt idx="695">
                  <c:v>1.8145456109792242E-2</c:v>
                </c:pt>
                <c:pt idx="696">
                  <c:v>1.7879570579724398E-2</c:v>
                </c:pt>
                <c:pt idx="697">
                  <c:v>1.7045830465380888E-2</c:v>
                </c:pt>
                <c:pt idx="698">
                  <c:v>1.6893761676663531E-2</c:v>
                </c:pt>
                <c:pt idx="699">
                  <c:v>1.687569357625476E-2</c:v>
                </c:pt>
                <c:pt idx="700">
                  <c:v>1.636152530587591E-2</c:v>
                </c:pt>
                <c:pt idx="701">
                  <c:v>1.6535288106308561E-2</c:v>
                </c:pt>
                <c:pt idx="702">
                  <c:v>1.6656497141412298E-2</c:v>
                </c:pt>
                <c:pt idx="703">
                  <c:v>1.6328769191869531E-2</c:v>
                </c:pt>
                <c:pt idx="704">
                  <c:v>1.6788048364213572E-2</c:v>
                </c:pt>
                <c:pt idx="705">
                  <c:v>1.6607288345109498E-2</c:v>
                </c:pt>
                <c:pt idx="706">
                  <c:v>1.6334633861973057E-2</c:v>
                </c:pt>
                <c:pt idx="707">
                  <c:v>1.6404816755397605E-2</c:v>
                </c:pt>
                <c:pt idx="708">
                  <c:v>1.6328856986332158E-2</c:v>
                </c:pt>
                <c:pt idx="709">
                  <c:v>1.5579346879433619E-2</c:v>
                </c:pt>
                <c:pt idx="710">
                  <c:v>1.5097636221888214E-2</c:v>
                </c:pt>
                <c:pt idx="711">
                  <c:v>1.4437992526935341E-2</c:v>
                </c:pt>
                <c:pt idx="712">
                  <c:v>1.3964560887215722E-2</c:v>
                </c:pt>
                <c:pt idx="713">
                  <c:v>1.3660686693168889E-2</c:v>
                </c:pt>
                <c:pt idx="714">
                  <c:v>1.3358076739383894E-2</c:v>
                </c:pt>
                <c:pt idx="715">
                  <c:v>1.2776008231608817E-2</c:v>
                </c:pt>
                <c:pt idx="716">
                  <c:v>1.255902421722457E-2</c:v>
                </c:pt>
                <c:pt idx="717">
                  <c:v>1.2673200915871834E-2</c:v>
                </c:pt>
                <c:pt idx="718">
                  <c:v>1.2559419292306397E-2</c:v>
                </c:pt>
                <c:pt idx="719">
                  <c:v>1.2738853615024795E-2</c:v>
                </c:pt>
                <c:pt idx="720">
                  <c:v>1.2403057354366545E-2</c:v>
                </c:pt>
                <c:pt idx="721">
                  <c:v>1.2261576577842081E-2</c:v>
                </c:pt>
                <c:pt idx="722">
                  <c:v>1.2353962690865162E-2</c:v>
                </c:pt>
                <c:pt idx="723">
                  <c:v>1.2195897540350335E-2</c:v>
                </c:pt>
                <c:pt idx="724">
                  <c:v>1.2219602045259802E-2</c:v>
                </c:pt>
                <c:pt idx="725">
                  <c:v>1.1868740254814649E-2</c:v>
                </c:pt>
                <c:pt idx="726">
                  <c:v>1.1694573599853911E-2</c:v>
                </c:pt>
                <c:pt idx="727">
                  <c:v>1.1983312028543735E-2</c:v>
                </c:pt>
                <c:pt idx="728">
                  <c:v>1.200046706654118E-2</c:v>
                </c:pt>
                <c:pt idx="729">
                  <c:v>1.1385387840818105E-2</c:v>
                </c:pt>
                <c:pt idx="730">
                  <c:v>1.1376415246737557E-2</c:v>
                </c:pt>
                <c:pt idx="731">
                  <c:v>1.1044280015170884E-2</c:v>
                </c:pt>
                <c:pt idx="732">
                  <c:v>1.1669350250740985E-2</c:v>
                </c:pt>
                <c:pt idx="733">
                  <c:v>1.1687602719521274E-2</c:v>
                </c:pt>
                <c:pt idx="734">
                  <c:v>1.1245970234165391E-2</c:v>
                </c:pt>
                <c:pt idx="735">
                  <c:v>1.1045254533706051E-2</c:v>
                </c:pt>
                <c:pt idx="736">
                  <c:v>1.1258279017825787E-2</c:v>
                </c:pt>
                <c:pt idx="737">
                  <c:v>1.1321034499712035E-2</c:v>
                </c:pt>
                <c:pt idx="738">
                  <c:v>1.1231185646658894E-2</c:v>
                </c:pt>
                <c:pt idx="739">
                  <c:v>1.0601620334602256E-2</c:v>
                </c:pt>
                <c:pt idx="740">
                  <c:v>1.0094300032308363E-2</c:v>
                </c:pt>
                <c:pt idx="741">
                  <c:v>9.7533063394625585E-3</c:v>
                </c:pt>
                <c:pt idx="742">
                  <c:v>1.0121516315722934E-2</c:v>
                </c:pt>
                <c:pt idx="743">
                  <c:v>9.6137921589009544E-3</c:v>
                </c:pt>
                <c:pt idx="744">
                  <c:v>9.580368806978606E-3</c:v>
                </c:pt>
                <c:pt idx="745">
                  <c:v>9.0092482686931971E-3</c:v>
                </c:pt>
                <c:pt idx="746">
                  <c:v>8.9471249069378693E-3</c:v>
                </c:pt>
                <c:pt idx="747">
                  <c:v>9.1433894281419872E-3</c:v>
                </c:pt>
                <c:pt idx="748">
                  <c:v>9.4837685597493997E-3</c:v>
                </c:pt>
                <c:pt idx="749">
                  <c:v>8.9720848726629106E-3</c:v>
                </c:pt>
                <c:pt idx="750">
                  <c:v>9.834542555731924E-3</c:v>
                </c:pt>
                <c:pt idx="751">
                  <c:v>9.2671883998932409E-3</c:v>
                </c:pt>
                <c:pt idx="752">
                  <c:v>9.4054822374243213E-3</c:v>
                </c:pt>
                <c:pt idx="753">
                  <c:v>9.182326272317352E-3</c:v>
                </c:pt>
                <c:pt idx="754">
                  <c:v>9.4223387742488306E-3</c:v>
                </c:pt>
                <c:pt idx="755">
                  <c:v>9.3287674359802779E-3</c:v>
                </c:pt>
                <c:pt idx="756">
                  <c:v>8.977747615502395E-3</c:v>
                </c:pt>
                <c:pt idx="757">
                  <c:v>7.9786211704055403E-3</c:v>
                </c:pt>
                <c:pt idx="758">
                  <c:v>8.4148367374172976E-3</c:v>
                </c:pt>
                <c:pt idx="759">
                  <c:v>8.7463012192894977E-3</c:v>
                </c:pt>
                <c:pt idx="760">
                  <c:v>8.3278868575201222E-3</c:v>
                </c:pt>
                <c:pt idx="761">
                  <c:v>8.1018547458174724E-3</c:v>
                </c:pt>
                <c:pt idx="762">
                  <c:v>7.7884601202432959E-3</c:v>
                </c:pt>
                <c:pt idx="763">
                  <c:v>7.5824267091825987E-3</c:v>
                </c:pt>
                <c:pt idx="764">
                  <c:v>7.977565880964755E-3</c:v>
                </c:pt>
                <c:pt idx="765">
                  <c:v>7.6801156077483876E-3</c:v>
                </c:pt>
                <c:pt idx="766">
                  <c:v>7.3894325317113603E-3</c:v>
                </c:pt>
                <c:pt idx="767">
                  <c:v>7.3114245178328117E-3</c:v>
                </c:pt>
                <c:pt idx="768">
                  <c:v>6.8017390327157288E-3</c:v>
                </c:pt>
                <c:pt idx="769">
                  <c:v>6.6680034836842771E-3</c:v>
                </c:pt>
                <c:pt idx="770">
                  <c:v>6.6477598364915926E-3</c:v>
                </c:pt>
                <c:pt idx="771">
                  <c:v>5.9596689797581084E-3</c:v>
                </c:pt>
                <c:pt idx="772">
                  <c:v>5.6648218123586513E-3</c:v>
                </c:pt>
                <c:pt idx="773">
                  <c:v>5.7151201379426605E-3</c:v>
                </c:pt>
                <c:pt idx="774">
                  <c:v>5.9083460927952351E-3</c:v>
                </c:pt>
                <c:pt idx="775">
                  <c:v>5.6944603449971204E-3</c:v>
                </c:pt>
                <c:pt idx="776">
                  <c:v>6.0417752391521157E-3</c:v>
                </c:pt>
                <c:pt idx="777">
                  <c:v>6.1173697832530302E-3</c:v>
                </c:pt>
                <c:pt idx="778">
                  <c:v>6.3528880866425986E-3</c:v>
                </c:pt>
                <c:pt idx="779">
                  <c:v>6.4519342876006129E-3</c:v>
                </c:pt>
                <c:pt idx="780">
                  <c:v>6.371460127266854E-3</c:v>
                </c:pt>
                <c:pt idx="781">
                  <c:v>6.3691748374046552E-3</c:v>
                </c:pt>
                <c:pt idx="782">
                  <c:v>6.3216736433999634E-3</c:v>
                </c:pt>
                <c:pt idx="783">
                  <c:v>5.943459488123165E-3</c:v>
                </c:pt>
                <c:pt idx="784">
                  <c:v>5.9433163831490825E-3</c:v>
                </c:pt>
                <c:pt idx="785">
                  <c:v>6.1975744145865231E-3</c:v>
                </c:pt>
                <c:pt idx="786">
                  <c:v>6.0063536852603631E-3</c:v>
                </c:pt>
                <c:pt idx="787">
                  <c:v>5.6664389863602532E-3</c:v>
                </c:pt>
                <c:pt idx="788">
                  <c:v>5.8540513632724164E-3</c:v>
                </c:pt>
                <c:pt idx="789">
                  <c:v>5.7840317675483576E-3</c:v>
                </c:pt>
                <c:pt idx="790">
                  <c:v>5.9045744426807515E-3</c:v>
                </c:pt>
                <c:pt idx="791">
                  <c:v>5.7514266600176998E-3</c:v>
                </c:pt>
                <c:pt idx="792">
                  <c:v>5.834764675722374E-3</c:v>
                </c:pt>
                <c:pt idx="793">
                  <c:v>6.0708343283372426E-3</c:v>
                </c:pt>
                <c:pt idx="794">
                  <c:v>6.1472067313770385E-3</c:v>
                </c:pt>
                <c:pt idx="795">
                  <c:v>5.6289647979322656E-3</c:v>
                </c:pt>
                <c:pt idx="796">
                  <c:v>5.6094357976653698E-3</c:v>
                </c:pt>
                <c:pt idx="797">
                  <c:v>5.2015190197923838E-3</c:v>
                </c:pt>
                <c:pt idx="798">
                  <c:v>5.2943642978550056E-3</c:v>
                </c:pt>
                <c:pt idx="799">
                  <c:v>4.995131797047297E-3</c:v>
                </c:pt>
                <c:pt idx="800">
                  <c:v>4.4211061399935386E-3</c:v>
                </c:pt>
                <c:pt idx="801">
                  <c:v>4.1886931267471096E-3</c:v>
                </c:pt>
                <c:pt idx="802">
                  <c:v>4.0069261051566959E-3</c:v>
                </c:pt>
                <c:pt idx="803">
                  <c:v>3.9657311874025485E-3</c:v>
                </c:pt>
                <c:pt idx="804">
                  <c:v>4.179745993060726E-3</c:v>
                </c:pt>
                <c:pt idx="805">
                  <c:v>3.9277539367037042E-3</c:v>
                </c:pt>
                <c:pt idx="806">
                  <c:v>3.6763299105198838E-3</c:v>
                </c:pt>
                <c:pt idx="807">
                  <c:v>3.6949335571506833E-3</c:v>
                </c:pt>
                <c:pt idx="808">
                  <c:v>3.4754052592394897E-3</c:v>
                </c:pt>
                <c:pt idx="809">
                  <c:v>3.6182889912767424E-3</c:v>
                </c:pt>
                <c:pt idx="810">
                  <c:v>3.615275885319361E-3</c:v>
                </c:pt>
                <c:pt idx="811">
                  <c:v>3.3726883717990143E-3</c:v>
                </c:pt>
                <c:pt idx="812">
                  <c:v>3.5001413490848305E-3</c:v>
                </c:pt>
                <c:pt idx="813">
                  <c:v>3.4965373863939655E-3</c:v>
                </c:pt>
                <c:pt idx="814">
                  <c:v>3.2488683293767297E-3</c:v>
                </c:pt>
                <c:pt idx="815">
                  <c:v>3.3900655297869056E-3</c:v>
                </c:pt>
                <c:pt idx="816">
                  <c:v>3.3140258677604685E-3</c:v>
                </c:pt>
                <c:pt idx="817">
                  <c:v>3.2696966876905138E-3</c:v>
                </c:pt>
                <c:pt idx="818">
                  <c:v>3.1968536220483507E-3</c:v>
                </c:pt>
                <c:pt idx="819">
                  <c:v>3.480743162567251E-3</c:v>
                </c:pt>
                <c:pt idx="820">
                  <c:v>3.4878360772029392E-3</c:v>
                </c:pt>
                <c:pt idx="821">
                  <c:v>3.7108471814465719E-3</c:v>
                </c:pt>
                <c:pt idx="822">
                  <c:v>3.9292429307898691E-3</c:v>
                </c:pt>
                <c:pt idx="823">
                  <c:v>3.9769363946677155E-3</c:v>
                </c:pt>
                <c:pt idx="824">
                  <c:v>3.9131765441290092E-3</c:v>
                </c:pt>
                <c:pt idx="825">
                  <c:v>3.7347764401803648E-3</c:v>
                </c:pt>
                <c:pt idx="826">
                  <c:v>3.4630578460155361E-3</c:v>
                </c:pt>
                <c:pt idx="827">
                  <c:v>3.3197158268833669E-3</c:v>
                </c:pt>
                <c:pt idx="828">
                  <c:v>3.2019518464931379E-3</c:v>
                </c:pt>
                <c:pt idx="829">
                  <c:v>3.2364392673025323E-3</c:v>
                </c:pt>
                <c:pt idx="830">
                  <c:v>3.4942169787467166E-3</c:v>
                </c:pt>
                <c:pt idx="831">
                  <c:v>3.3983875668993804E-3</c:v>
                </c:pt>
                <c:pt idx="832">
                  <c:v>3.5994535672646058E-3</c:v>
                </c:pt>
                <c:pt idx="833">
                  <c:v>3.688794968323758E-3</c:v>
                </c:pt>
                <c:pt idx="834">
                  <c:v>3.4848756479231345E-3</c:v>
                </c:pt>
                <c:pt idx="835">
                  <c:v>3.730363012544073E-3</c:v>
                </c:pt>
                <c:pt idx="836">
                  <c:v>3.3329490862352333E-3</c:v>
                </c:pt>
                <c:pt idx="837">
                  <c:v>3.1835905125791905E-3</c:v>
                </c:pt>
                <c:pt idx="838">
                  <c:v>3.1805001474946976E-3</c:v>
                </c:pt>
                <c:pt idx="839">
                  <c:v>3.1673327339898022E-3</c:v>
                </c:pt>
                <c:pt idx="840">
                  <c:v>2.9570369017685315E-3</c:v>
                </c:pt>
                <c:pt idx="841">
                  <c:v>2.8583436345502818E-3</c:v>
                </c:pt>
                <c:pt idx="842">
                  <c:v>2.5810825759597692E-3</c:v>
                </c:pt>
                <c:pt idx="843">
                  <c:v>2.5681522075039682E-3</c:v>
                </c:pt>
                <c:pt idx="844">
                  <c:v>2.3740061666830551E-3</c:v>
                </c:pt>
                <c:pt idx="845">
                  <c:v>2.6769839792664596E-3</c:v>
                </c:pt>
                <c:pt idx="846">
                  <c:v>2.2440273427074406E-3</c:v>
                </c:pt>
                <c:pt idx="847">
                  <c:v>2.02183623874475E-3</c:v>
                </c:pt>
                <c:pt idx="848">
                  <c:v>2.1077887735464749E-3</c:v>
                </c:pt>
                <c:pt idx="849">
                  <c:v>2.018757286940398E-3</c:v>
                </c:pt>
                <c:pt idx="850">
                  <c:v>1.9299514321032744E-3</c:v>
                </c:pt>
                <c:pt idx="851">
                  <c:v>2.1481961749708523E-3</c:v>
                </c:pt>
                <c:pt idx="852">
                  <c:v>1.5841975234937983E-3</c:v>
                </c:pt>
                <c:pt idx="853">
                  <c:v>1.7561473682731882E-3</c:v>
                </c:pt>
                <c:pt idx="854">
                  <c:v>2.1092733779095084E-3</c:v>
                </c:pt>
                <c:pt idx="855">
                  <c:v>2.2465250951691977E-3</c:v>
                </c:pt>
                <c:pt idx="856">
                  <c:v>2.5842484442821223E-3</c:v>
                </c:pt>
                <c:pt idx="857">
                  <c:v>2.7814032013372854E-3</c:v>
                </c:pt>
                <c:pt idx="858">
                  <c:v>2.5886267541333635E-3</c:v>
                </c:pt>
                <c:pt idx="859">
                  <c:v>2.8659290761213108E-3</c:v>
                </c:pt>
                <c:pt idx="860">
                  <c:v>2.7637810967986627E-3</c:v>
                </c:pt>
                <c:pt idx="861">
                  <c:v>2.426555542288837E-3</c:v>
                </c:pt>
                <c:pt idx="862">
                  <c:v>2.5156309261262274E-3</c:v>
                </c:pt>
                <c:pt idx="863">
                  <c:v>2.2256818117967663E-3</c:v>
                </c:pt>
                <c:pt idx="864">
                  <c:v>2.5540471491382094E-3</c:v>
                </c:pt>
                <c:pt idx="865">
                  <c:v>2.9136330753346722E-3</c:v>
                </c:pt>
                <c:pt idx="866">
                  <c:v>3.2026331315231286E-3</c:v>
                </c:pt>
                <c:pt idx="867">
                  <c:v>3.5596352666844595E-3</c:v>
                </c:pt>
                <c:pt idx="868">
                  <c:v>3.3112173229010102E-3</c:v>
                </c:pt>
                <c:pt idx="869">
                  <c:v>2.9955242382952423E-3</c:v>
                </c:pt>
                <c:pt idx="870">
                  <c:v>2.9064190043405582E-3</c:v>
                </c:pt>
                <c:pt idx="871">
                  <c:v>2.3456696259253535E-3</c:v>
                </c:pt>
                <c:pt idx="872">
                  <c:v>2.0114062565845846E-3</c:v>
                </c:pt>
                <c:pt idx="873">
                  <c:v>1.6776301465113992E-3</c:v>
                </c:pt>
                <c:pt idx="874">
                  <c:v>1.6137851353439435E-3</c:v>
                </c:pt>
                <c:pt idx="875">
                  <c:v>2.0624947323322424E-3</c:v>
                </c:pt>
                <c:pt idx="876">
                  <c:v>2.221423780359325E-3</c:v>
                </c:pt>
                <c:pt idx="877">
                  <c:v>1.9985549031451486E-3</c:v>
                </c:pt>
                <c:pt idx="878">
                  <c:v>2.1326091460759388E-3</c:v>
                </c:pt>
                <c:pt idx="879">
                  <c:v>2.1201045807638821E-3</c:v>
                </c:pt>
                <c:pt idx="880">
                  <c:v>2.0916152776412089E-3</c:v>
                </c:pt>
                <c:pt idx="881">
                  <c:v>2.2572456770006601E-3</c:v>
                </c:pt>
                <c:pt idx="882">
                  <c:v>2.1137930368455801E-3</c:v>
                </c:pt>
                <c:pt idx="883">
                  <c:v>1.7927690724690612E-3</c:v>
                </c:pt>
                <c:pt idx="884">
                  <c:v>2.2447393557993513E-3</c:v>
                </c:pt>
                <c:pt idx="885">
                  <c:v>2.3591934849485174E-3</c:v>
                </c:pt>
                <c:pt idx="886">
                  <c:v>2.4674510809254238E-3</c:v>
                </c:pt>
                <c:pt idx="887">
                  <c:v>2.5372792847209542E-3</c:v>
                </c:pt>
                <c:pt idx="888">
                  <c:v>1.9896068915141382E-3</c:v>
                </c:pt>
                <c:pt idx="889">
                  <c:v>2.2101053182373683E-3</c:v>
                </c:pt>
                <c:pt idx="890">
                  <c:v>2.8628018373625139E-3</c:v>
                </c:pt>
                <c:pt idx="891">
                  <c:v>2.6394834524996842E-3</c:v>
                </c:pt>
                <c:pt idx="892">
                  <c:v>2.8373203725294638E-3</c:v>
                </c:pt>
                <c:pt idx="893">
                  <c:v>2.7161684038264338E-3</c:v>
                </c:pt>
                <c:pt idx="894">
                  <c:v>2.5666166823526109E-3</c:v>
                </c:pt>
                <c:pt idx="895">
                  <c:v>2.6684380662742838E-3</c:v>
                </c:pt>
                <c:pt idx="896">
                  <c:v>2.4230560550084984E-3</c:v>
                </c:pt>
                <c:pt idx="897">
                  <c:v>2.1587683841604744E-3</c:v>
                </c:pt>
                <c:pt idx="898">
                  <c:v>2.4537885066513083E-3</c:v>
                </c:pt>
                <c:pt idx="899">
                  <c:v>2.2015155080138786E-3</c:v>
                </c:pt>
                <c:pt idx="900">
                  <c:v>2.1569712315104863E-3</c:v>
                </c:pt>
                <c:pt idx="901">
                  <c:v>2.4016675680231499E-3</c:v>
                </c:pt>
                <c:pt idx="902">
                  <c:v>2.3667060571155659E-3</c:v>
                </c:pt>
                <c:pt idx="903">
                  <c:v>2.2487102993439998E-3</c:v>
                </c:pt>
                <c:pt idx="904">
                  <c:v>2.1501680386014693E-3</c:v>
                </c:pt>
                <c:pt idx="905">
                  <c:v>1.9096840804056808E-3</c:v>
                </c:pt>
                <c:pt idx="906">
                  <c:v>2.0598011982188259E-3</c:v>
                </c:pt>
                <c:pt idx="907">
                  <c:v>1.7732576310946916E-3</c:v>
                </c:pt>
                <c:pt idx="908">
                  <c:v>1.5061605374425823E-3</c:v>
                </c:pt>
                <c:pt idx="909">
                  <c:v>1.7641340305384261E-3</c:v>
                </c:pt>
                <c:pt idx="910">
                  <c:v>1.9456192319038052E-3</c:v>
                </c:pt>
                <c:pt idx="911">
                  <c:v>1.6239104707187909E-3</c:v>
                </c:pt>
                <c:pt idx="912">
                  <c:v>1.8692714113135458E-3</c:v>
                </c:pt>
                <c:pt idx="913">
                  <c:v>1.206821805335094E-3</c:v>
                </c:pt>
                <c:pt idx="914">
                  <c:v>1.4105936310385033E-3</c:v>
                </c:pt>
                <c:pt idx="915">
                  <c:v>1.451961503884027E-3</c:v>
                </c:pt>
                <c:pt idx="916">
                  <c:v>1.6071944050344857E-3</c:v>
                </c:pt>
                <c:pt idx="917">
                  <c:v>1.2314683448285549E-3</c:v>
                </c:pt>
                <c:pt idx="918">
                  <c:v>1.7598795108794898E-3</c:v>
                </c:pt>
                <c:pt idx="919">
                  <c:v>1.7950368034387338E-3</c:v>
                </c:pt>
                <c:pt idx="920">
                  <c:v>2.0721600247229207E-3</c:v>
                </c:pt>
                <c:pt idx="921">
                  <c:v>2.0594965514335079E-3</c:v>
                </c:pt>
                <c:pt idx="922">
                  <c:v>1.7730232198794758E-3</c:v>
                </c:pt>
                <c:pt idx="923">
                  <c:v>1.3789059756423043E-3</c:v>
                </c:pt>
                <c:pt idx="924">
                  <c:v>1.7386710025425276E-3</c:v>
                </c:pt>
                <c:pt idx="925">
                  <c:v>1.344035770975853E-3</c:v>
                </c:pt>
                <c:pt idx="926">
                  <c:v>1.0446531416370506E-3</c:v>
                </c:pt>
                <c:pt idx="927">
                  <c:v>9.3952102852968861E-4</c:v>
                </c:pt>
                <c:pt idx="928">
                  <c:v>1.0978759007711865E-3</c:v>
                </c:pt>
                <c:pt idx="929">
                  <c:v>1.3111751815589488E-3</c:v>
                </c:pt>
                <c:pt idx="930">
                  <c:v>1.2379282613886977E-3</c:v>
                </c:pt>
                <c:pt idx="931">
                  <c:v>1.0724348213909452E-3</c:v>
                </c:pt>
                <c:pt idx="932">
                  <c:v>1.4034436500021071E-3</c:v>
                </c:pt>
                <c:pt idx="933">
                  <c:v>1.5497891177007684E-3</c:v>
                </c:pt>
                <c:pt idx="934">
                  <c:v>1.5848103288429391E-3</c:v>
                </c:pt>
                <c:pt idx="935">
                  <c:v>1.5377340600373655E-3</c:v>
                </c:pt>
                <c:pt idx="936">
                  <c:v>1.4039502240514685E-3</c:v>
                </c:pt>
                <c:pt idx="937">
                  <c:v>1.8435344645942491E-3</c:v>
                </c:pt>
                <c:pt idx="938">
                  <c:v>2.1267866173144728E-3</c:v>
                </c:pt>
                <c:pt idx="939">
                  <c:v>1.7958172962114934E-3</c:v>
                </c:pt>
                <c:pt idx="940">
                  <c:v>1.5093132365955415E-3</c:v>
                </c:pt>
                <c:pt idx="941">
                  <c:v>1.4329320541094832E-3</c:v>
                </c:pt>
                <c:pt idx="942">
                  <c:v>1.3438645717737292E-3</c:v>
                </c:pt>
                <c:pt idx="943">
                  <c:v>1.8345697720153395E-3</c:v>
                </c:pt>
                <c:pt idx="944">
                  <c:v>1.6560678264900476E-3</c:v>
                </c:pt>
                <c:pt idx="945">
                  <c:v>1.4864989675371196E-3</c:v>
                </c:pt>
                <c:pt idx="946">
                  <c:v>1.6550441430558092E-3</c:v>
                </c:pt>
                <c:pt idx="947">
                  <c:v>1.5244349548385284E-3</c:v>
                </c:pt>
                <c:pt idx="948">
                  <c:v>1.4479150571015185E-3</c:v>
                </c:pt>
                <c:pt idx="949">
                  <c:v>1.3205296815519251E-3</c:v>
                </c:pt>
                <c:pt idx="950">
                  <c:v>1.2595441360322523E-3</c:v>
                </c:pt>
                <c:pt idx="951">
                  <c:v>1.2755947196898397E-3</c:v>
                </c:pt>
                <c:pt idx="952">
                  <c:v>9.7082941184733606E-4</c:v>
                </c:pt>
                <c:pt idx="953">
                  <c:v>1.0698106449030047E-3</c:v>
                </c:pt>
                <c:pt idx="954">
                  <c:v>1.6334625082526798E-3</c:v>
                </c:pt>
                <c:pt idx="955">
                  <c:v>1.5920410807849527E-3</c:v>
                </c:pt>
                <c:pt idx="956">
                  <c:v>1.6557842503757605E-3</c:v>
                </c:pt>
                <c:pt idx="957">
                  <c:v>1.4076498827065981E-3</c:v>
                </c:pt>
                <c:pt idx="958">
                  <c:v>1.2228644874910451E-3</c:v>
                </c:pt>
                <c:pt idx="959">
                  <c:v>1.1943049487982693E-3</c:v>
                </c:pt>
                <c:pt idx="960">
                  <c:v>1.1301034921125455E-3</c:v>
                </c:pt>
                <c:pt idx="961">
                  <c:v>7.7017788914017613E-4</c:v>
                </c:pt>
                <c:pt idx="962">
                  <c:v>8.7538770034696373E-4</c:v>
                </c:pt>
                <c:pt idx="963">
                  <c:v>6.748267815252357E-4</c:v>
                </c:pt>
                <c:pt idx="964">
                  <c:v>4.4235626290578599E-4</c:v>
                </c:pt>
                <c:pt idx="965">
                  <c:v>5.8875519743218762E-4</c:v>
                </c:pt>
                <c:pt idx="966">
                  <c:v>6.6827696343536218E-4</c:v>
                </c:pt>
                <c:pt idx="967">
                  <c:v>4.6180896978465776E-4</c:v>
                </c:pt>
                <c:pt idx="968">
                  <c:v>7.8017829299470431E-4</c:v>
                </c:pt>
                <c:pt idx="969">
                  <c:v>1.2987865049375606E-3</c:v>
                </c:pt>
                <c:pt idx="970">
                  <c:v>1.680610768517608E-3</c:v>
                </c:pt>
                <c:pt idx="971">
                  <c:v>1.8174498518029472E-3</c:v>
                </c:pt>
                <c:pt idx="972">
                  <c:v>1.8270361291772604E-3</c:v>
                </c:pt>
                <c:pt idx="973">
                  <c:v>1.9858808945202207E-3</c:v>
                </c:pt>
                <c:pt idx="974">
                  <c:v>1.9092863714899773E-3</c:v>
                </c:pt>
                <c:pt idx="975">
                  <c:v>1.5050323785978171E-3</c:v>
                </c:pt>
                <c:pt idx="976">
                  <c:v>1.3940970515107672E-3</c:v>
                </c:pt>
                <c:pt idx="977">
                  <c:v>9.6116763123516274E-4</c:v>
                </c:pt>
                <c:pt idx="978">
                  <c:v>1.0027769388529127E-3</c:v>
                </c:pt>
                <c:pt idx="979">
                  <c:v>1.1745924581044824E-3</c:v>
                </c:pt>
                <c:pt idx="980">
                  <c:v>1.1813508758375592E-3</c:v>
                </c:pt>
                <c:pt idx="981">
                  <c:v>1.0891271825703409E-3</c:v>
                </c:pt>
                <c:pt idx="982">
                  <c:v>1.0604579007992808E-3</c:v>
                </c:pt>
                <c:pt idx="983">
                  <c:v>1.149646539493461E-3</c:v>
                </c:pt>
                <c:pt idx="984">
                  <c:v>1.4490151217182428E-3</c:v>
                </c:pt>
                <c:pt idx="985">
                  <c:v>1.1909757827754288E-3</c:v>
                </c:pt>
                <c:pt idx="986">
                  <c:v>1.2064469229796739E-3</c:v>
                </c:pt>
                <c:pt idx="987">
                  <c:v>1.3337251892848615E-3</c:v>
                </c:pt>
                <c:pt idx="988">
                  <c:v>1.5660468962901573E-3</c:v>
                </c:pt>
                <c:pt idx="989">
                  <c:v>1.7379168481085562E-3</c:v>
                </c:pt>
                <c:pt idx="990">
                  <c:v>1.2219259646855554E-3</c:v>
                </c:pt>
                <c:pt idx="991">
                  <c:v>1.1168886695978311E-3</c:v>
                </c:pt>
                <c:pt idx="992">
                  <c:v>1.1201168719886499E-3</c:v>
                </c:pt>
                <c:pt idx="993">
                  <c:v>7.5137196406748223E-4</c:v>
                </c:pt>
                <c:pt idx="994">
                  <c:v>6.6857713270308621E-4</c:v>
                </c:pt>
                <c:pt idx="995">
                  <c:v>6.3981751042998223E-4</c:v>
                </c:pt>
                <c:pt idx="996">
                  <c:v>5.507034092345727E-4</c:v>
                </c:pt>
                <c:pt idx="997">
                  <c:v>6.8764951396985499E-4</c:v>
                </c:pt>
                <c:pt idx="998">
                  <c:v>4.616415457444268E-4</c:v>
                </c:pt>
                <c:pt idx="999">
                  <c:v>4.2020896837994631E-4</c:v>
                </c:pt>
                <c:pt idx="1000">
                  <c:v>5.5402563949486579E-4</c:v>
                </c:pt>
                <c:pt idx="1001">
                  <c:v>3.8538784081810395E-4</c:v>
                </c:pt>
                <c:pt idx="1002">
                  <c:v>7.3806609869502302E-5</c:v>
                </c:pt>
                <c:pt idx="1003">
                  <c:v>1.5659441767688827E-4</c:v>
                </c:pt>
                <c:pt idx="1004">
                  <c:v>6.1030171445026622E-5</c:v>
                </c:pt>
                <c:pt idx="1005">
                  <c:v>4.7808650212813781E-4</c:v>
                </c:pt>
                <c:pt idx="1006">
                  <c:v>9.621509292165925E-4</c:v>
                </c:pt>
                <c:pt idx="1007">
                  <c:v>9.9352076865807915E-4</c:v>
                </c:pt>
                <c:pt idx="1008">
                  <c:v>1.3022403390973325E-3</c:v>
                </c:pt>
                <c:pt idx="1009">
                  <c:v>1.3624155417269522E-3</c:v>
                </c:pt>
                <c:pt idx="1010">
                  <c:v>1.2638100689713297E-3</c:v>
                </c:pt>
                <c:pt idx="1011">
                  <c:v>1.5728158493587493E-3</c:v>
                </c:pt>
                <c:pt idx="1012">
                  <c:v>1.4614538411833289E-3</c:v>
                </c:pt>
                <c:pt idx="1013">
                  <c:v>1.248021990756999E-3</c:v>
                </c:pt>
                <c:pt idx="1014">
                  <c:v>1.3599950483923079E-3</c:v>
                </c:pt>
                <c:pt idx="1015">
                  <c:v>7.1998790192304987E-4</c:v>
                </c:pt>
                <c:pt idx="1016">
                  <c:v>8.7923696076641058E-4</c:v>
                </c:pt>
                <c:pt idx="1017">
                  <c:v>1.0479568472657292E-3</c:v>
                </c:pt>
                <c:pt idx="1018">
                  <c:v>7.1033419840143847E-4</c:v>
                </c:pt>
                <c:pt idx="1019">
                  <c:v>5.5739492758712724E-4</c:v>
                </c:pt>
                <c:pt idx="1020">
                  <c:v>6.148691335740072E-4</c:v>
                </c:pt>
                <c:pt idx="1021">
                  <c:v>2.5172472221832024E-4</c:v>
                </c:pt>
                <c:pt idx="1022">
                  <c:v>2.6130388824116086E-4</c:v>
                </c:pt>
                <c:pt idx="1023">
                  <c:v>2.4216074463751422E-4</c:v>
                </c:pt>
                <c:pt idx="1024">
                  <c:v>2.5615395285788535E-5</c:v>
                </c:pt>
                <c:pt idx="1025">
                  <c:v>-4.1341227226116391E-5</c:v>
                </c:pt>
                <c:pt idx="1026">
                  <c:v>-2.7675386997991263E-4</c:v>
                </c:pt>
                <c:pt idx="1027">
                  <c:v>-3.4376088651336584E-4</c:v>
                </c:pt>
                <c:pt idx="1028">
                  <c:v>-3.8515817050387E-4</c:v>
                </c:pt>
                <c:pt idx="1029">
                  <c:v>-1.5762415892904804E-5</c:v>
                </c:pt>
                <c:pt idx="1030">
                  <c:v>1.2877261585357288E-5</c:v>
                </c:pt>
                <c:pt idx="1031">
                  <c:v>-1.1771077694587647E-4</c:v>
                </c:pt>
                <c:pt idx="1032">
                  <c:v>3.5690319080194976E-4</c:v>
                </c:pt>
                <c:pt idx="1033">
                  <c:v>9.6782508533621765E-4</c:v>
                </c:pt>
                <c:pt idx="1034">
                  <c:v>7.4492688477152376E-4</c:v>
                </c:pt>
                <c:pt idx="1035">
                  <c:v>9.0090024441978394E-4</c:v>
                </c:pt>
                <c:pt idx="1036">
                  <c:v>7.0350493053702122E-4</c:v>
                </c:pt>
                <c:pt idx="1037">
                  <c:v>9.5842668811192743E-4</c:v>
                </c:pt>
                <c:pt idx="1038">
                  <c:v>1.2959533776285663E-3</c:v>
                </c:pt>
                <c:pt idx="1039">
                  <c:v>1.0028357611428732E-3</c:v>
                </c:pt>
                <c:pt idx="1040">
                  <c:v>9.2645282276756233E-4</c:v>
                </c:pt>
                <c:pt idx="1041">
                  <c:v>8.8200863195156561E-4</c:v>
                </c:pt>
                <c:pt idx="1042">
                  <c:v>7.8975464959474078E-4</c:v>
                </c:pt>
                <c:pt idx="1043">
                  <c:v>9.0437514925058651E-4</c:v>
                </c:pt>
                <c:pt idx="1044">
                  <c:v>7.3865634086726884E-4</c:v>
                </c:pt>
                <c:pt idx="1045">
                  <c:v>4.9986172372136148E-4</c:v>
                </c:pt>
                <c:pt idx="1046">
                  <c:v>4.9338696989703471E-4</c:v>
                </c:pt>
                <c:pt idx="1047">
                  <c:v>2.6432928542330977E-4</c:v>
                </c:pt>
                <c:pt idx="1048">
                  <c:v>3.5652347975108519E-4</c:v>
                </c:pt>
                <c:pt idx="1049">
                  <c:v>1.0808385073536642E-4</c:v>
                </c:pt>
                <c:pt idx="1050">
                  <c:v>-2.4540536459284439E-4</c:v>
                </c:pt>
                <c:pt idx="1051">
                  <c:v>-3.2822091545042071E-4</c:v>
                </c:pt>
                <c:pt idx="1052">
                  <c:v>-3.9187751970107742E-4</c:v>
                </c:pt>
                <c:pt idx="1053">
                  <c:v>-4.7131684670384473E-4</c:v>
                </c:pt>
                <c:pt idx="1054">
                  <c:v>-4.968008575763109E-4</c:v>
                </c:pt>
                <c:pt idx="1055">
                  <c:v>6.703487371644496E-5</c:v>
                </c:pt>
                <c:pt idx="1056">
                  <c:v>2.2310838050822458E-4</c:v>
                </c:pt>
                <c:pt idx="1057">
                  <c:v>4.0459217716220201E-4</c:v>
                </c:pt>
                <c:pt idx="1058">
                  <c:v>2.9315062720364102E-4</c:v>
                </c:pt>
                <c:pt idx="1059">
                  <c:v>2.2309573810560621E-4</c:v>
                </c:pt>
                <c:pt idx="1060">
                  <c:v>3.0589127182570341E-4</c:v>
                </c:pt>
                <c:pt idx="1061">
                  <c:v>2.3579608506932249E-4</c:v>
                </c:pt>
                <c:pt idx="1062">
                  <c:v>-2.8664330163367935E-4</c:v>
                </c:pt>
                <c:pt idx="1063">
                  <c:v>1.2730960892834566E-4</c:v>
                </c:pt>
                <c:pt idx="1064">
                  <c:v>2.229004832207223E-4</c:v>
                </c:pt>
                <c:pt idx="1065">
                  <c:v>3.1522233069715828E-4</c:v>
                </c:pt>
                <c:pt idx="1066">
                  <c:v>4.4257214948938741E-4</c:v>
                </c:pt>
                <c:pt idx="1067">
                  <c:v>6.5274787888578302E-4</c:v>
                </c:pt>
                <c:pt idx="1068">
                  <c:v>9.8077915829692785E-4</c:v>
                </c:pt>
                <c:pt idx="1069">
                  <c:v>1.1336784826307435E-3</c:v>
                </c:pt>
                <c:pt idx="1070">
                  <c:v>7.9934268285830666E-4</c:v>
                </c:pt>
                <c:pt idx="1071">
                  <c:v>1.05406119625223E-3</c:v>
                </c:pt>
                <c:pt idx="1072">
                  <c:v>6.4351488642908311E-4</c:v>
                </c:pt>
                <c:pt idx="1073">
                  <c:v>6.5306367556785454E-4</c:v>
                </c:pt>
                <c:pt idx="1074">
                  <c:v>2.9955259941844952E-4</c:v>
                </c:pt>
                <c:pt idx="1075">
                  <c:v>2.7737378668052647E-4</c:v>
                </c:pt>
                <c:pt idx="1076">
                  <c:v>2.9971027827332871E-4</c:v>
                </c:pt>
                <c:pt idx="1077">
                  <c:v>-6.0381633749596147E-5</c:v>
                </c:pt>
                <c:pt idx="1078">
                  <c:v>-4.7112238196912444E-4</c:v>
                </c:pt>
                <c:pt idx="1079">
                  <c:v>-6.6896465746112471E-5</c:v>
                </c:pt>
                <c:pt idx="1080">
                  <c:v>5.7298142971526497E-5</c:v>
                </c:pt>
                <c:pt idx="1081">
                  <c:v>3.1860083720799563E-5</c:v>
                </c:pt>
                <c:pt idx="1082">
                  <c:v>-2.007135933922376E-4</c:v>
                </c:pt>
                <c:pt idx="1083">
                  <c:v>-7.0073194243492677E-4</c:v>
                </c:pt>
                <c:pt idx="1084">
                  <c:v>-5.0311907387377266E-4</c:v>
                </c:pt>
                <c:pt idx="1085">
                  <c:v>-4.0759123600556265E-4</c:v>
                </c:pt>
                <c:pt idx="1086">
                  <c:v>-3.9810126915675173E-4</c:v>
                </c:pt>
                <c:pt idx="1087">
                  <c:v>-5.8591162258214051E-4</c:v>
                </c:pt>
                <c:pt idx="1088">
                  <c:v>-3.789580377586425E-4</c:v>
                </c:pt>
                <c:pt idx="1089">
                  <c:v>-3.3755434477236653E-4</c:v>
                </c:pt>
                <c:pt idx="1090">
                  <c:v>1.2730039050976979E-4</c:v>
                </c:pt>
                <c:pt idx="1091">
                  <c:v>3.5347516821419042E-4</c:v>
                </c:pt>
                <c:pt idx="1092">
                  <c:v>3.6298682029527033E-4</c:v>
                </c:pt>
                <c:pt idx="1093">
                  <c:v>7.4186127772549128E-4</c:v>
                </c:pt>
                <c:pt idx="1094">
                  <c:v>6.971857485004706E-4</c:v>
                </c:pt>
                <c:pt idx="1095">
                  <c:v>6.6848758235120594E-4</c:v>
                </c:pt>
                <c:pt idx="1096">
                  <c:v>6.5889033066906405E-4</c:v>
                </c:pt>
                <c:pt idx="1097">
                  <c:v>6.0485152200480407E-4</c:v>
                </c:pt>
                <c:pt idx="1098">
                  <c:v>6.7806385115677984E-4</c:v>
                </c:pt>
                <c:pt idx="1099">
                  <c:v>1.0667343269325316E-3</c:v>
                </c:pt>
                <c:pt idx="1100">
                  <c:v>7.2284965022686087E-4</c:v>
                </c:pt>
                <c:pt idx="1101">
                  <c:v>8.0884854050485336E-4</c:v>
                </c:pt>
                <c:pt idx="1102">
                  <c:v>8.8208589107867787E-4</c:v>
                </c:pt>
                <c:pt idx="1103">
                  <c:v>8.184146251527624E-4</c:v>
                </c:pt>
                <c:pt idx="1104">
                  <c:v>8.0884292165924517E-4</c:v>
                </c:pt>
                <c:pt idx="1105">
                  <c:v>2.515687114582309E-4</c:v>
                </c:pt>
                <c:pt idx="1106">
                  <c:v>1.7805419376589081E-4</c:v>
                </c:pt>
                <c:pt idx="1107">
                  <c:v>3.6609000337130737E-4</c:v>
                </c:pt>
                <c:pt idx="1108">
                  <c:v>5.3494202053688063E-4</c:v>
                </c:pt>
                <c:pt idx="1109">
                  <c:v>7.3866687620278417E-4</c:v>
                </c:pt>
                <c:pt idx="1110">
                  <c:v>6.9412417999971908E-4</c:v>
                </c:pt>
                <c:pt idx="1111">
                  <c:v>6.4947428675778563E-4</c:v>
                </c:pt>
                <c:pt idx="1112">
                  <c:v>1.4010837348466757E-3</c:v>
                </c:pt>
                <c:pt idx="1113">
                  <c:v>1.2706404781637612E-3</c:v>
                </c:pt>
                <c:pt idx="1114">
                  <c:v>1.2258099917122028E-3</c:v>
                </c:pt>
                <c:pt idx="1115">
                  <c:v>1.2385507241287278E-3</c:v>
                </c:pt>
                <c:pt idx="1116">
                  <c:v>7.038381983171557E-4</c:v>
                </c:pt>
                <c:pt idx="1117">
                  <c:v>9.1402376069336553E-4</c:v>
                </c:pt>
                <c:pt idx="1118">
                  <c:v>7.8347655536669986E-4</c:v>
                </c:pt>
                <c:pt idx="1119">
                  <c:v>1.9763674865498884E-4</c:v>
                </c:pt>
                <c:pt idx="1120">
                  <c:v>-7.9286775344505477E-5</c:v>
                </c:pt>
                <c:pt idx="1121">
                  <c:v>-2.6385212251892851E-4</c:v>
                </c:pt>
                <c:pt idx="1122">
                  <c:v>6.8742546250122917E-6</c:v>
                </c:pt>
                <c:pt idx="1123">
                  <c:v>2.8367216142943433E-4</c:v>
                </c:pt>
                <c:pt idx="1124">
                  <c:v>-6.3539846394808193E-5</c:v>
                </c:pt>
                <c:pt idx="1125">
                  <c:v>8.2959182598435155E-5</c:v>
                </c:pt>
                <c:pt idx="1126">
                  <c:v>3.3115693786961469E-4</c:v>
                </c:pt>
                <c:pt idx="1127">
                  <c:v>7.4196268032982631E-4</c:v>
                </c:pt>
                <c:pt idx="1128">
                  <c:v>5.6039047465198278E-4</c:v>
                </c:pt>
                <c:pt idx="1129">
                  <c:v>-9.5722917164168617E-5</c:v>
                </c:pt>
                <c:pt idx="1130">
                  <c:v>-2.9306213038531238E-4</c:v>
                </c:pt>
                <c:pt idx="1131">
                  <c:v>-3.0565238309289357E-4</c:v>
                </c:pt>
                <c:pt idx="1132">
                  <c:v>-1.8142541333633007E-4</c:v>
                </c:pt>
                <c:pt idx="1133">
                  <c:v>-2.2281154743008049E-4</c:v>
                </c:pt>
                <c:pt idx="1134">
                  <c:v>-7.6451110775541163E-4</c:v>
                </c:pt>
                <c:pt idx="1135">
                  <c:v>-5.7655870288949131E-4</c:v>
                </c:pt>
                <c:pt idx="1136">
                  <c:v>-1.5637352680891712E-4</c:v>
                </c:pt>
                <c:pt idx="1137">
                  <c:v>-1.9775755383556447E-4</c:v>
                </c:pt>
                <c:pt idx="1138">
                  <c:v>1.3332230049586312E-4</c:v>
                </c:pt>
                <c:pt idx="1139">
                  <c:v>-3.6026633328182719E-4</c:v>
                </c:pt>
                <c:pt idx="1140">
                  <c:v>-1.2164028150416498E-4</c:v>
                </c:pt>
                <c:pt idx="1141">
                  <c:v>3.7530332986837855E-4</c:v>
                </c:pt>
                <c:pt idx="1142">
                  <c:v>1.3011525657053759E-4</c:v>
                </c:pt>
                <c:pt idx="1143">
                  <c:v>2.25653366390875E-4</c:v>
                </c:pt>
                <c:pt idx="1144">
                  <c:v>3.7532431274494654E-4</c:v>
                </c:pt>
                <c:pt idx="1145">
                  <c:v>1.1753869979912628E-4</c:v>
                </c:pt>
                <c:pt idx="1146">
                  <c:v>4.4550992779783397E-4</c:v>
                </c:pt>
                <c:pt idx="1147">
                  <c:v>2.8650309387686301E-4</c:v>
                </c:pt>
                <c:pt idx="1148">
                  <c:v>5.7258152593799609E-5</c:v>
                </c:pt>
                <c:pt idx="1149">
                  <c:v>2.8020401677225415E-4</c:v>
                </c:pt>
                <c:pt idx="1150">
                  <c:v>-3.3730176010338678E-4</c:v>
                </c:pt>
                <c:pt idx="1151">
                  <c:v>-3.0233085518830154E-4</c:v>
                </c:pt>
                <c:pt idx="1152">
                  <c:v>-2.2278239966848812E-4</c:v>
                </c:pt>
                <c:pt idx="1153">
                  <c:v>-3.4376597859219821E-4</c:v>
                </c:pt>
                <c:pt idx="1154">
                  <c:v>-5.0616141538720866E-4</c:v>
                </c:pt>
                <c:pt idx="1155">
                  <c:v>-2.4517270926688111E-4</c:v>
                </c:pt>
                <c:pt idx="1156">
                  <c:v>1.389172660101982E-4</c:v>
                </c:pt>
                <c:pt idx="1157">
                  <c:v>3.9036780612173227E-4</c:v>
                </c:pt>
                <c:pt idx="1158">
                  <c:v>4.9543108837039429E-4</c:v>
                </c:pt>
                <c:pt idx="1159">
                  <c:v>9.2541070249617212E-4</c:v>
                </c:pt>
                <c:pt idx="1160">
                  <c:v>8.7127400300608248E-4</c:v>
                </c:pt>
                <c:pt idx="1161">
                  <c:v>1.1069740409332903E-3</c:v>
                </c:pt>
                <c:pt idx="1162">
                  <c:v>1.3871209035103739E-3</c:v>
                </c:pt>
                <c:pt idx="1163">
                  <c:v>1.0762371995673488E-3</c:v>
                </c:pt>
                <c:pt idx="1164">
                  <c:v>1.2227398193541139E-3</c:v>
                </c:pt>
                <c:pt idx="1165">
                  <c:v>1.5124729593055106E-3</c:v>
                </c:pt>
                <c:pt idx="1166">
                  <c:v>1.1174970852238409E-3</c:v>
                </c:pt>
                <c:pt idx="1167">
                  <c:v>1.3085562727387658E-3</c:v>
                </c:pt>
                <c:pt idx="1168">
                  <c:v>1.0218854036438214E-3</c:v>
                </c:pt>
                <c:pt idx="1169">
                  <c:v>6.4635310581690993E-4</c:v>
                </c:pt>
                <c:pt idx="1170">
                  <c:v>4.0113720167441597E-4</c:v>
                </c:pt>
                <c:pt idx="1171">
                  <c:v>4.1389487842222818E-4</c:v>
                </c:pt>
                <c:pt idx="1172">
                  <c:v>-2.2284280225877594E-4</c:v>
                </c:pt>
                <c:pt idx="1173">
                  <c:v>-2.5474590526626306E-4</c:v>
                </c:pt>
                <c:pt idx="1174">
                  <c:v>-2.9615978241020384E-4</c:v>
                </c:pt>
                <c:pt idx="1175">
                  <c:v>1.5873958757673237E-5</c:v>
                </c:pt>
                <c:pt idx="1176">
                  <c:v>4.7492914986865955E-4</c:v>
                </c:pt>
                <c:pt idx="1177">
                  <c:v>8.8226762561631705E-4</c:v>
                </c:pt>
                <c:pt idx="1178">
                  <c:v>5.5759123600556272E-4</c:v>
                </c:pt>
                <c:pt idx="1179">
                  <c:v>7.5501332719942697E-4</c:v>
                </c:pt>
                <c:pt idx="1180">
                  <c:v>1.1689358608773829E-3</c:v>
                </c:pt>
                <c:pt idx="1181">
                  <c:v>1.5321248718200846E-3</c:v>
                </c:pt>
                <c:pt idx="1182">
                  <c:v>1.1754572335613649E-3</c:v>
                </c:pt>
                <c:pt idx="1183">
                  <c:v>5.2851388557220919E-4</c:v>
                </c:pt>
                <c:pt idx="1184">
                  <c:v>-8.8809981176867222E-5</c:v>
                </c:pt>
                <c:pt idx="1185">
                  <c:v>3.5350800334321312E-4</c:v>
                </c:pt>
                <c:pt idx="1186">
                  <c:v>3.3759666170335304E-4</c:v>
                </c:pt>
                <c:pt idx="1187">
                  <c:v>-3.022258530109989E-4</c:v>
                </c:pt>
                <c:pt idx="1188">
                  <c:v>-5.762646792341514E-4</c:v>
                </c:pt>
                <c:pt idx="1189">
                  <c:v>-4.583987694728118E-4</c:v>
                </c:pt>
                <c:pt idx="1190">
                  <c:v>-5.7629101757293967E-4</c:v>
                </c:pt>
                <c:pt idx="1191">
                  <c:v>-4.0741599825815783E-4</c:v>
                </c:pt>
                <c:pt idx="1192">
                  <c:v>-4.1681764387756535E-4</c:v>
                </c:pt>
                <c:pt idx="1193">
                  <c:v>-2.3852543932349098E-4</c:v>
                </c:pt>
                <c:pt idx="1194">
                  <c:v>1.3064553512480859E-4</c:v>
                </c:pt>
                <c:pt idx="1195">
                  <c:v>3.345654700866707E-4</c:v>
                </c:pt>
                <c:pt idx="1196">
                  <c:v>4.2056076079169537E-4</c:v>
                </c:pt>
                <c:pt idx="1197">
                  <c:v>4.7477436823104696E-4</c:v>
                </c:pt>
                <c:pt idx="1198">
                  <c:v>9.3315417409993114E-4</c:v>
                </c:pt>
                <c:pt idx="1199">
                  <c:v>9.7119639270111958E-4</c:v>
                </c:pt>
                <c:pt idx="1200">
                  <c:v>9.5213621486465603E-4</c:v>
                </c:pt>
                <c:pt idx="1201">
                  <c:v>6.9419740058155048E-4</c:v>
                </c:pt>
                <c:pt idx="1202">
                  <c:v>2.84385491438284E-5</c:v>
                </c:pt>
                <c:pt idx="1203">
                  <c:v>1.9213344055963701E-4</c:v>
                </c:pt>
                <c:pt idx="1204">
                  <c:v>1.3485115326806107E-4</c:v>
                </c:pt>
                <c:pt idx="1205">
                  <c:v>-4.3530505063984608E-4</c:v>
                </c:pt>
                <c:pt idx="1206">
                  <c:v>-1.0529066990686764E-3</c:v>
                </c:pt>
                <c:pt idx="1207">
                  <c:v>-1.0115677983958196E-3</c:v>
                </c:pt>
                <c:pt idx="1208">
                  <c:v>-8.5549294834876173E-4</c:v>
                </c:pt>
                <c:pt idx="1209">
                  <c:v>-1.146388486985349E-5</c:v>
                </c:pt>
                <c:pt idx="1210">
                  <c:v>-2.5697676256163171E-5</c:v>
                </c:pt>
                <c:pt idx="1211">
                  <c:v>6.6199588419559204E-4</c:v>
                </c:pt>
                <c:pt idx="1212">
                  <c:v>9.9327757799660054E-4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33-476A-8DFE-C3853E5156A6}"/>
            </c:ext>
          </c:extLst>
        </c:ser>
        <c:ser>
          <c:idx val="3"/>
          <c:order val="1"/>
          <c:tx>
            <c:strRef>
              <c:f>'Fluo 77K bandes'!$CT$1</c:f>
              <c:strCache>
                <c:ptCount val="1"/>
                <c:pt idx="0">
                  <c:v>W1B4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bandes'!$CT$3:$CT$1215</c:f>
              <c:numCache>
                <c:formatCode>General</c:formatCode>
                <c:ptCount val="1213"/>
                <c:pt idx="0">
                  <c:v>2.4591576704282171E-4</c:v>
                </c:pt>
                <c:pt idx="1">
                  <c:v>2.6590438588062646E-4</c:v>
                </c:pt>
                <c:pt idx="2">
                  <c:v>2.6997535643895321E-4</c:v>
                </c:pt>
                <c:pt idx="3">
                  <c:v>2.8360931550895337E-4</c:v>
                </c:pt>
                <c:pt idx="4">
                  <c:v>3.6133783835894806E-4</c:v>
                </c:pt>
                <c:pt idx="5">
                  <c:v>3.7906151643866352E-4</c:v>
                </c:pt>
                <c:pt idx="6">
                  <c:v>4.4770321883213772E-4</c:v>
                </c:pt>
                <c:pt idx="7">
                  <c:v>5.3633780107509581E-4</c:v>
                </c:pt>
                <c:pt idx="8">
                  <c:v>5.1770546225478678E-4</c:v>
                </c:pt>
                <c:pt idx="9">
                  <c:v>5.0999260501423068E-4</c:v>
                </c:pt>
                <c:pt idx="10">
                  <c:v>5.7546390166778136E-4</c:v>
                </c:pt>
                <c:pt idx="11">
                  <c:v>5.6773591783576397E-4</c:v>
                </c:pt>
                <c:pt idx="12">
                  <c:v>6.254802959102171E-4</c:v>
                </c:pt>
                <c:pt idx="13">
                  <c:v>5.6501909678909339E-4</c:v>
                </c:pt>
                <c:pt idx="14">
                  <c:v>5.8092055322419038E-4</c:v>
                </c:pt>
                <c:pt idx="15">
                  <c:v>6.1594180821569918E-4</c:v>
                </c:pt>
                <c:pt idx="16">
                  <c:v>7.136593760046667E-4</c:v>
                </c:pt>
                <c:pt idx="17">
                  <c:v>7.245373127205473E-4</c:v>
                </c:pt>
                <c:pt idx="18">
                  <c:v>7.213475193774833E-4</c:v>
                </c:pt>
                <c:pt idx="19">
                  <c:v>6.2450495033684363E-4</c:v>
                </c:pt>
                <c:pt idx="20">
                  <c:v>7.0950318521275561E-4</c:v>
                </c:pt>
                <c:pt idx="21">
                  <c:v>7.1496281947734002E-4</c:v>
                </c:pt>
                <c:pt idx="22">
                  <c:v>6.8402467892744365E-4</c:v>
                </c:pt>
                <c:pt idx="23">
                  <c:v>6.6399068031525524E-4</c:v>
                </c:pt>
                <c:pt idx="24">
                  <c:v>6.6808551253898566E-4</c:v>
                </c:pt>
                <c:pt idx="25">
                  <c:v>7.0172662584759506E-4</c:v>
                </c:pt>
                <c:pt idx="26">
                  <c:v>7.6624175148032867E-4</c:v>
                </c:pt>
                <c:pt idx="27">
                  <c:v>8.189683622013324E-4</c:v>
                </c:pt>
                <c:pt idx="28">
                  <c:v>8.3169408663190674E-4</c:v>
                </c:pt>
                <c:pt idx="29">
                  <c:v>8.8307080885293365E-4</c:v>
                </c:pt>
                <c:pt idx="30">
                  <c:v>8.235600283868599E-4</c:v>
                </c:pt>
                <c:pt idx="31">
                  <c:v>8.2038237892708148E-4</c:v>
                </c:pt>
                <c:pt idx="32">
                  <c:v>8.0401732442128538E-4</c:v>
                </c:pt>
                <c:pt idx="33">
                  <c:v>7.6087415506801532E-4</c:v>
                </c:pt>
                <c:pt idx="34">
                  <c:v>7.6313483481442554E-4</c:v>
                </c:pt>
                <c:pt idx="35">
                  <c:v>7.3678282113487359E-4</c:v>
                </c:pt>
                <c:pt idx="36">
                  <c:v>7.5084245527162773E-4</c:v>
                </c:pt>
                <c:pt idx="37">
                  <c:v>7.5492770021907984E-4</c:v>
                </c:pt>
                <c:pt idx="38">
                  <c:v>7.7401554118789752E-4</c:v>
                </c:pt>
                <c:pt idx="39">
                  <c:v>7.5992821047522849E-4</c:v>
                </c:pt>
                <c:pt idx="40">
                  <c:v>8.0902550449845657E-4</c:v>
                </c:pt>
                <c:pt idx="41">
                  <c:v>7.7540697455174689E-4</c:v>
                </c:pt>
                <c:pt idx="42">
                  <c:v>7.4902662514452823E-4</c:v>
                </c:pt>
                <c:pt idx="43">
                  <c:v>6.7496512894567025E-4</c:v>
                </c:pt>
                <c:pt idx="44">
                  <c:v>6.0361981464173093E-4</c:v>
                </c:pt>
                <c:pt idx="45">
                  <c:v>5.7317893415479956E-4</c:v>
                </c:pt>
                <c:pt idx="46">
                  <c:v>6.0907092688295707E-4</c:v>
                </c:pt>
                <c:pt idx="47">
                  <c:v>6.3768979877585393E-4</c:v>
                </c:pt>
                <c:pt idx="48">
                  <c:v>6.5447008886979009E-4</c:v>
                </c:pt>
                <c:pt idx="49">
                  <c:v>6.9219325136709242E-4</c:v>
                </c:pt>
                <c:pt idx="50">
                  <c:v>7.503718265316579E-4</c:v>
                </c:pt>
                <c:pt idx="51">
                  <c:v>8.9444451427769139E-4</c:v>
                </c:pt>
                <c:pt idx="52">
                  <c:v>9.3761367580220468E-4</c:v>
                </c:pt>
                <c:pt idx="53">
                  <c:v>8.967143551992119E-4</c:v>
                </c:pt>
                <c:pt idx="54">
                  <c:v>8.7624232458639948E-4</c:v>
                </c:pt>
                <c:pt idx="55">
                  <c:v>8.5081068942955925E-4</c:v>
                </c:pt>
                <c:pt idx="56">
                  <c:v>8.5125511294770184E-4</c:v>
                </c:pt>
                <c:pt idx="57">
                  <c:v>8.4351690268765433E-4</c:v>
                </c:pt>
                <c:pt idx="58">
                  <c:v>7.4489855702969984E-4</c:v>
                </c:pt>
                <c:pt idx="59">
                  <c:v>7.3082763121199584E-4</c:v>
                </c:pt>
                <c:pt idx="60">
                  <c:v>7.5264507626252183E-4</c:v>
                </c:pt>
                <c:pt idx="61">
                  <c:v>7.3354807411859385E-4</c:v>
                </c:pt>
                <c:pt idx="62">
                  <c:v>7.1946202170942845E-4</c:v>
                </c:pt>
                <c:pt idx="63">
                  <c:v>7.576432429622469E-4</c:v>
                </c:pt>
                <c:pt idx="64">
                  <c:v>8.3127480308267145E-4</c:v>
                </c:pt>
                <c:pt idx="65">
                  <c:v>8.3899213438549079E-4</c:v>
                </c:pt>
                <c:pt idx="66">
                  <c:v>8.4761386541722442E-4</c:v>
                </c:pt>
                <c:pt idx="67">
                  <c:v>8.5034623915652421E-4</c:v>
                </c:pt>
                <c:pt idx="68">
                  <c:v>8.3309105931093897E-4</c:v>
                </c:pt>
                <c:pt idx="69">
                  <c:v>8.6854565919022462E-4</c:v>
                </c:pt>
                <c:pt idx="70">
                  <c:v>8.8855132207474622E-4</c:v>
                </c:pt>
                <c:pt idx="71">
                  <c:v>7.5174067653360733E-4</c:v>
                </c:pt>
                <c:pt idx="72">
                  <c:v>7.3675959862122184E-4</c:v>
                </c:pt>
                <c:pt idx="73">
                  <c:v>6.5992823178028697E-4</c:v>
                </c:pt>
                <c:pt idx="74">
                  <c:v>6.6674201555652754E-4</c:v>
                </c:pt>
                <c:pt idx="75">
                  <c:v>6.8357279863886242E-4</c:v>
                </c:pt>
                <c:pt idx="76">
                  <c:v>6.5310358242426424E-4</c:v>
                </c:pt>
                <c:pt idx="77">
                  <c:v>7.5213332875984757E-4</c:v>
                </c:pt>
                <c:pt idx="78">
                  <c:v>8.5985873467979879E-4</c:v>
                </c:pt>
                <c:pt idx="79">
                  <c:v>9.0940087832233737E-4</c:v>
                </c:pt>
                <c:pt idx="80">
                  <c:v>1.0403089574348369E-3</c:v>
                </c:pt>
                <c:pt idx="81">
                  <c:v>1.1230232900506869E-3</c:v>
                </c:pt>
                <c:pt idx="82">
                  <c:v>1.1866295418922429E-3</c:v>
                </c:pt>
                <c:pt idx="83">
                  <c:v>1.2275318452034112E-3</c:v>
                </c:pt>
                <c:pt idx="84">
                  <c:v>1.2557097023875087E-3</c:v>
                </c:pt>
                <c:pt idx="85">
                  <c:v>1.1956963355938711E-3</c:v>
                </c:pt>
                <c:pt idx="86">
                  <c:v>1.2747568506947899E-3</c:v>
                </c:pt>
                <c:pt idx="87">
                  <c:v>1.2128528730190823E-3</c:v>
                </c:pt>
                <c:pt idx="88">
                  <c:v>1.1882855840813717E-3</c:v>
                </c:pt>
                <c:pt idx="89">
                  <c:v>1.1937543795210667E-3</c:v>
                </c:pt>
                <c:pt idx="90">
                  <c:v>1.2101415912875945E-3</c:v>
                </c:pt>
                <c:pt idx="91">
                  <c:v>1.086537738395614E-3</c:v>
                </c:pt>
                <c:pt idx="92">
                  <c:v>1.0574465333580757E-3</c:v>
                </c:pt>
                <c:pt idx="93">
                  <c:v>1.0401881577537309E-3</c:v>
                </c:pt>
                <c:pt idx="94">
                  <c:v>1.082971484670691E-3</c:v>
                </c:pt>
                <c:pt idx="95">
                  <c:v>1.0907533703004503E-3</c:v>
                </c:pt>
                <c:pt idx="96">
                  <c:v>1.0739313222920578E-3</c:v>
                </c:pt>
                <c:pt idx="97">
                  <c:v>1.0589268088154365E-3</c:v>
                </c:pt>
                <c:pt idx="98">
                  <c:v>9.8122619559194084E-4</c:v>
                </c:pt>
                <c:pt idx="99">
                  <c:v>1.0425711285353349E-3</c:v>
                </c:pt>
                <c:pt idx="100">
                  <c:v>1.0084855917085827E-3</c:v>
                </c:pt>
                <c:pt idx="101">
                  <c:v>9.2942038949481664E-4</c:v>
                </c:pt>
                <c:pt idx="102">
                  <c:v>9.2301800639620459E-4</c:v>
                </c:pt>
                <c:pt idx="103">
                  <c:v>9.3162461083647703E-4</c:v>
                </c:pt>
                <c:pt idx="104">
                  <c:v>9.1974192756663631E-4</c:v>
                </c:pt>
                <c:pt idx="105">
                  <c:v>8.9566145921327663E-4</c:v>
                </c:pt>
                <c:pt idx="106">
                  <c:v>9.1340665540197213E-4</c:v>
                </c:pt>
                <c:pt idx="107">
                  <c:v>9.7563745267347597E-4</c:v>
                </c:pt>
                <c:pt idx="108">
                  <c:v>1.0337710741648257E-3</c:v>
                </c:pt>
                <c:pt idx="109">
                  <c:v>1.0678625764079287E-3</c:v>
                </c:pt>
                <c:pt idx="110">
                  <c:v>1.157873465423275E-3</c:v>
                </c:pt>
                <c:pt idx="111">
                  <c:v>1.2047064578401658E-3</c:v>
                </c:pt>
                <c:pt idx="112">
                  <c:v>1.326469553686723E-3</c:v>
                </c:pt>
                <c:pt idx="113">
                  <c:v>1.4241195844405751E-3</c:v>
                </c:pt>
                <c:pt idx="114">
                  <c:v>1.4190943603166867E-3</c:v>
                </c:pt>
                <c:pt idx="115">
                  <c:v>1.4936492816679987E-3</c:v>
                </c:pt>
                <c:pt idx="116">
                  <c:v>1.509969595551163E-3</c:v>
                </c:pt>
                <c:pt idx="117">
                  <c:v>1.4967515112210546E-3</c:v>
                </c:pt>
                <c:pt idx="118">
                  <c:v>1.5762492061202615E-3</c:v>
                </c:pt>
                <c:pt idx="119">
                  <c:v>1.598474856089657E-3</c:v>
                </c:pt>
                <c:pt idx="120">
                  <c:v>1.5920792906097317E-3</c:v>
                </c:pt>
                <c:pt idx="121">
                  <c:v>1.6842739481106781E-3</c:v>
                </c:pt>
                <c:pt idx="122">
                  <c:v>1.7041726596020513E-3</c:v>
                </c:pt>
                <c:pt idx="123">
                  <c:v>1.7468567049468856E-3</c:v>
                </c:pt>
                <c:pt idx="124">
                  <c:v>1.8376788905859552E-3</c:v>
                </c:pt>
                <c:pt idx="125">
                  <c:v>1.9080526942270323E-3</c:v>
                </c:pt>
                <c:pt idx="126">
                  <c:v>1.9525870838935676E-3</c:v>
                </c:pt>
                <c:pt idx="127">
                  <c:v>1.9853344500024607E-3</c:v>
                </c:pt>
                <c:pt idx="128">
                  <c:v>1.9830136899913735E-3</c:v>
                </c:pt>
                <c:pt idx="129">
                  <c:v>2.0148402514763874E-3</c:v>
                </c:pt>
                <c:pt idx="130">
                  <c:v>2.1691745205989024E-3</c:v>
                </c:pt>
                <c:pt idx="131">
                  <c:v>2.1900172592278066E-3</c:v>
                </c:pt>
                <c:pt idx="132">
                  <c:v>2.2649407580893708E-3</c:v>
                </c:pt>
                <c:pt idx="133">
                  <c:v>2.4048169884831245E-3</c:v>
                </c:pt>
                <c:pt idx="134">
                  <c:v>2.5200837459235436E-3</c:v>
                </c:pt>
                <c:pt idx="135">
                  <c:v>2.6780863200006988E-3</c:v>
                </c:pt>
                <c:pt idx="136">
                  <c:v>2.8442274263851645E-3</c:v>
                </c:pt>
                <c:pt idx="137">
                  <c:v>2.8855017160159284E-3</c:v>
                </c:pt>
                <c:pt idx="138">
                  <c:v>2.8958730184431504E-3</c:v>
                </c:pt>
                <c:pt idx="139">
                  <c:v>2.9471074228740908E-3</c:v>
                </c:pt>
                <c:pt idx="140">
                  <c:v>2.9629221677215157E-3</c:v>
                </c:pt>
                <c:pt idx="141">
                  <c:v>3.0977086196644411E-3</c:v>
                </c:pt>
                <c:pt idx="142">
                  <c:v>3.0799828110788861E-3</c:v>
                </c:pt>
                <c:pt idx="143">
                  <c:v>3.1435294087569328E-3</c:v>
                </c:pt>
                <c:pt idx="144">
                  <c:v>3.1870620345776837E-3</c:v>
                </c:pt>
                <c:pt idx="145">
                  <c:v>3.3035538328758779E-3</c:v>
                </c:pt>
                <c:pt idx="146">
                  <c:v>3.3815388686289621E-3</c:v>
                </c:pt>
                <c:pt idx="147">
                  <c:v>3.4521736592353918E-3</c:v>
                </c:pt>
                <c:pt idx="148">
                  <c:v>3.4942852376611223E-3</c:v>
                </c:pt>
                <c:pt idx="149">
                  <c:v>3.6202940055448545E-3</c:v>
                </c:pt>
                <c:pt idx="150">
                  <c:v>3.6850507305398001E-3</c:v>
                </c:pt>
                <c:pt idx="151">
                  <c:v>3.7157747552528154E-3</c:v>
                </c:pt>
                <c:pt idx="152">
                  <c:v>3.7662443080873362E-3</c:v>
                </c:pt>
                <c:pt idx="153">
                  <c:v>3.8990025184709527E-3</c:v>
                </c:pt>
                <c:pt idx="154">
                  <c:v>3.997926165615724E-3</c:v>
                </c:pt>
                <c:pt idx="155">
                  <c:v>4.1471680996804025E-3</c:v>
                </c:pt>
                <c:pt idx="156">
                  <c:v>4.2278269202621968E-3</c:v>
                </c:pt>
                <c:pt idx="157">
                  <c:v>4.3271724075632104E-3</c:v>
                </c:pt>
                <c:pt idx="158">
                  <c:v>4.4357578986906126E-3</c:v>
                </c:pt>
                <c:pt idx="159">
                  <c:v>4.5558481213519081E-3</c:v>
                </c:pt>
                <c:pt idx="160">
                  <c:v>4.5355273566537084E-3</c:v>
                </c:pt>
                <c:pt idx="161">
                  <c:v>4.6252365660421658E-3</c:v>
                </c:pt>
                <c:pt idx="162">
                  <c:v>4.561031642059679E-3</c:v>
                </c:pt>
                <c:pt idx="163">
                  <c:v>4.6213888724958296E-3</c:v>
                </c:pt>
                <c:pt idx="164">
                  <c:v>4.6229420112529054E-3</c:v>
                </c:pt>
                <c:pt idx="165">
                  <c:v>4.7002687207015502E-3</c:v>
                </c:pt>
                <c:pt idx="166">
                  <c:v>4.7724076484307442E-3</c:v>
                </c:pt>
                <c:pt idx="167">
                  <c:v>4.7903401160827412E-3</c:v>
                </c:pt>
                <c:pt idx="168">
                  <c:v>4.8332463731866468E-3</c:v>
                </c:pt>
                <c:pt idx="169">
                  <c:v>4.9048995455844091E-3</c:v>
                </c:pt>
                <c:pt idx="170">
                  <c:v>4.9549706938269234E-3</c:v>
                </c:pt>
                <c:pt idx="171">
                  <c:v>5.0840559121430526E-3</c:v>
                </c:pt>
                <c:pt idx="172">
                  <c:v>5.1639690556809833E-3</c:v>
                </c:pt>
                <c:pt idx="173">
                  <c:v>5.2540617561205706E-3</c:v>
                </c:pt>
                <c:pt idx="174">
                  <c:v>5.3929259962405092E-3</c:v>
                </c:pt>
                <c:pt idx="175">
                  <c:v>5.4864253755176331E-3</c:v>
                </c:pt>
                <c:pt idx="176">
                  <c:v>5.5570857321941376E-3</c:v>
                </c:pt>
                <c:pt idx="177">
                  <c:v>5.6236107770359593E-3</c:v>
                </c:pt>
                <c:pt idx="178">
                  <c:v>5.740910037047367E-3</c:v>
                </c:pt>
                <c:pt idx="179">
                  <c:v>5.8426502129121016E-3</c:v>
                </c:pt>
                <c:pt idx="180">
                  <c:v>5.9881083686056328E-3</c:v>
                </c:pt>
                <c:pt idx="181">
                  <c:v>6.2075589921088197E-3</c:v>
                </c:pt>
                <c:pt idx="182">
                  <c:v>6.3830615411525314E-3</c:v>
                </c:pt>
                <c:pt idx="183">
                  <c:v>6.5497629705728137E-3</c:v>
                </c:pt>
                <c:pt idx="184">
                  <c:v>6.7659986607640291E-3</c:v>
                </c:pt>
                <c:pt idx="185">
                  <c:v>7.076144917859413E-3</c:v>
                </c:pt>
                <c:pt idx="186">
                  <c:v>7.372568586841868E-3</c:v>
                </c:pt>
                <c:pt idx="187">
                  <c:v>7.6838248374796886E-3</c:v>
                </c:pt>
                <c:pt idx="188">
                  <c:v>8.0496348206465628E-3</c:v>
                </c:pt>
                <c:pt idx="189">
                  <c:v>8.5237980698043194E-3</c:v>
                </c:pt>
                <c:pt idx="190">
                  <c:v>9.0766302470896756E-3</c:v>
                </c:pt>
                <c:pt idx="191">
                  <c:v>9.7095140507925375E-3</c:v>
                </c:pt>
                <c:pt idx="192">
                  <c:v>1.0383220476888166E-2</c:v>
                </c:pt>
                <c:pt idx="193">
                  <c:v>1.1198867593536131E-2</c:v>
                </c:pt>
                <c:pt idx="194">
                  <c:v>1.2183604436650583E-2</c:v>
                </c:pt>
                <c:pt idx="195">
                  <c:v>1.332325888138643E-2</c:v>
                </c:pt>
                <c:pt idx="196">
                  <c:v>1.4513112304715173E-2</c:v>
                </c:pt>
                <c:pt idx="197">
                  <c:v>1.5824457823547671E-2</c:v>
                </c:pt>
                <c:pt idx="198">
                  <c:v>1.7373842629333953E-2</c:v>
                </c:pt>
                <c:pt idx="199">
                  <c:v>1.8997620438027739E-2</c:v>
                </c:pt>
                <c:pt idx="200">
                  <c:v>2.0858806903946786E-2</c:v>
                </c:pt>
                <c:pt idx="201">
                  <c:v>2.3037117033585932E-2</c:v>
                </c:pt>
                <c:pt idx="202">
                  <c:v>2.5357237892921203E-2</c:v>
                </c:pt>
                <c:pt idx="203">
                  <c:v>2.8153271146708549E-2</c:v>
                </c:pt>
                <c:pt idx="204">
                  <c:v>3.1397520219033047E-2</c:v>
                </c:pt>
                <c:pt idx="205">
                  <c:v>3.5068040899746709E-2</c:v>
                </c:pt>
                <c:pt idx="206">
                  <c:v>3.9321510588294452E-2</c:v>
                </c:pt>
                <c:pt idx="207">
                  <c:v>4.4243703449778973E-2</c:v>
                </c:pt>
                <c:pt idx="208">
                  <c:v>4.9945086211984055E-2</c:v>
                </c:pt>
                <c:pt idx="209">
                  <c:v>5.6566016599623195E-2</c:v>
                </c:pt>
                <c:pt idx="210">
                  <c:v>6.4366629375712789E-2</c:v>
                </c:pt>
                <c:pt idx="211">
                  <c:v>7.3485577860294637E-2</c:v>
                </c:pt>
                <c:pt idx="212">
                  <c:v>8.4248744226595493E-2</c:v>
                </c:pt>
                <c:pt idx="213">
                  <c:v>9.6879661147307228E-2</c:v>
                </c:pt>
                <c:pt idx="214">
                  <c:v>0.11147748236420529</c:v>
                </c:pt>
                <c:pt idx="215">
                  <c:v>0.12809883672250652</c:v>
                </c:pt>
                <c:pt idx="216">
                  <c:v>0.14750047989644038</c:v>
                </c:pt>
                <c:pt idx="217">
                  <c:v>0.16918504529774991</c:v>
                </c:pt>
                <c:pt idx="218">
                  <c:v>0.19389620729480939</c:v>
                </c:pt>
                <c:pt idx="219">
                  <c:v>0.22106043371559578</c:v>
                </c:pt>
                <c:pt idx="220">
                  <c:v>0.25104964696452986</c:v>
                </c:pt>
                <c:pt idx="221">
                  <c:v>0.28385581503459623</c:v>
                </c:pt>
                <c:pt idx="222">
                  <c:v>0.31992229619101775</c:v>
                </c:pt>
                <c:pt idx="223">
                  <c:v>0.35865382710220739</c:v>
                </c:pt>
                <c:pt idx="224">
                  <c:v>0.40023597482679518</c:v>
                </c:pt>
                <c:pt idx="225">
                  <c:v>0.44404450115377542</c:v>
                </c:pt>
                <c:pt idx="226">
                  <c:v>0.49011605078358939</c:v>
                </c:pt>
                <c:pt idx="227">
                  <c:v>0.53792630622910909</c:v>
                </c:pt>
                <c:pt idx="228">
                  <c:v>0.58737172490652945</c:v>
                </c:pt>
                <c:pt idx="229">
                  <c:v>0.63637485057164667</c:v>
                </c:pt>
                <c:pt idx="230">
                  <c:v>0.68583710024519995</c:v>
                </c:pt>
                <c:pt idx="231">
                  <c:v>0.73379372144190091</c:v>
                </c:pt>
                <c:pt idx="232">
                  <c:v>0.78107902024854048</c:v>
                </c:pt>
                <c:pt idx="233">
                  <c:v>0.82555354270098291</c:v>
                </c:pt>
                <c:pt idx="234">
                  <c:v>0.8673841074064691</c:v>
                </c:pt>
                <c:pt idx="235">
                  <c:v>0.90423781047062668</c:v>
                </c:pt>
                <c:pt idx="236">
                  <c:v>0.93704142193368545</c:v>
                </c:pt>
                <c:pt idx="237">
                  <c:v>0.96372707282772041</c:v>
                </c:pt>
                <c:pt idx="238">
                  <c:v>0.98326743323687116</c:v>
                </c:pt>
                <c:pt idx="239">
                  <c:v>0.99543326073279603</c:v>
                </c:pt>
                <c:pt idx="240">
                  <c:v>1</c:v>
                </c:pt>
                <c:pt idx="241">
                  <c:v>0.99660013878115039</c:v>
                </c:pt>
                <c:pt idx="242">
                  <c:v>0.98653264648665728</c:v>
                </c:pt>
                <c:pt idx="243">
                  <c:v>0.968618075083713</c:v>
                </c:pt>
                <c:pt idx="244">
                  <c:v>0.94450948405327029</c:v>
                </c:pt>
                <c:pt idx="245">
                  <c:v>0.91649226700947917</c:v>
                </c:pt>
                <c:pt idx="246">
                  <c:v>0.88336311425412795</c:v>
                </c:pt>
                <c:pt idx="247">
                  <c:v>0.84772401256913232</c:v>
                </c:pt>
                <c:pt idx="248">
                  <c:v>0.80911392049080044</c:v>
                </c:pt>
                <c:pt idx="249">
                  <c:v>0.76954424858230819</c:v>
                </c:pt>
                <c:pt idx="250">
                  <c:v>0.73020999756909277</c:v>
                </c:pt>
                <c:pt idx="251">
                  <c:v>0.69094370969216112</c:v>
                </c:pt>
                <c:pt idx="252">
                  <c:v>0.65282043819818003</c:v>
                </c:pt>
                <c:pt idx="253">
                  <c:v>0.61547693184149632</c:v>
                </c:pt>
                <c:pt idx="254">
                  <c:v>0.57998100014892229</c:v>
                </c:pt>
                <c:pt idx="255">
                  <c:v>0.5467913410277262</c:v>
                </c:pt>
                <c:pt idx="256">
                  <c:v>0.51500099814198586</c:v>
                </c:pt>
                <c:pt idx="257">
                  <c:v>0.48544108181973322</c:v>
                </c:pt>
                <c:pt idx="258">
                  <c:v>0.45769145630939717</c:v>
                </c:pt>
                <c:pt idx="259">
                  <c:v>0.43186887333098839</c:v>
                </c:pt>
                <c:pt idx="260">
                  <c:v>0.40873669312683902</c:v>
                </c:pt>
                <c:pt idx="261">
                  <c:v>0.38733895772671623</c:v>
                </c:pt>
                <c:pt idx="262">
                  <c:v>0.36787827823596675</c:v>
                </c:pt>
                <c:pt idx="263">
                  <c:v>0.35050144650693982</c:v>
                </c:pt>
                <c:pt idx="264">
                  <c:v>0.33459040279556457</c:v>
                </c:pt>
                <c:pt idx="265">
                  <c:v>0.32100672366337923</c:v>
                </c:pt>
                <c:pt idx="266">
                  <c:v>0.30852174639268076</c:v>
                </c:pt>
                <c:pt idx="267">
                  <c:v>0.29755922859496764</c:v>
                </c:pt>
                <c:pt idx="268">
                  <c:v>0.28790739798978254</c:v>
                </c:pt>
                <c:pt idx="269">
                  <c:v>0.27902936710554377</c:v>
                </c:pt>
                <c:pt idx="270">
                  <c:v>0.27120572356132799</c:v>
                </c:pt>
                <c:pt idx="271">
                  <c:v>0.26478203540431994</c:v>
                </c:pt>
                <c:pt idx="272">
                  <c:v>0.25818300661671195</c:v>
                </c:pt>
                <c:pt idx="273">
                  <c:v>0.25286164218111817</c:v>
                </c:pt>
                <c:pt idx="274">
                  <c:v>0.24808526113929652</c:v>
                </c:pt>
                <c:pt idx="275">
                  <c:v>0.24352576559194722</c:v>
                </c:pt>
                <c:pt idx="276">
                  <c:v>0.24011780845090705</c:v>
                </c:pt>
                <c:pt idx="277">
                  <c:v>0.23663357920080891</c:v>
                </c:pt>
                <c:pt idx="278">
                  <c:v>0.23337390526620563</c:v>
                </c:pt>
                <c:pt idx="279">
                  <c:v>0.23065537981486331</c:v>
                </c:pt>
                <c:pt idx="280">
                  <c:v>0.22795879857366896</c:v>
                </c:pt>
                <c:pt idx="281">
                  <c:v>0.22521215044524376</c:v>
                </c:pt>
                <c:pt idx="282">
                  <c:v>0.22286475911116149</c:v>
                </c:pt>
                <c:pt idx="283">
                  <c:v>0.22020631392449616</c:v>
                </c:pt>
                <c:pt idx="284">
                  <c:v>0.21791218523640413</c:v>
                </c:pt>
                <c:pt idx="285">
                  <c:v>0.21543866795661695</c:v>
                </c:pt>
                <c:pt idx="286">
                  <c:v>0.21314773502728432</c:v>
                </c:pt>
                <c:pt idx="287">
                  <c:v>0.21059249154348969</c:v>
                </c:pt>
                <c:pt idx="288">
                  <c:v>0.20783144119558875</c:v>
                </c:pt>
                <c:pt idx="289">
                  <c:v>0.20520765933893387</c:v>
                </c:pt>
                <c:pt idx="290">
                  <c:v>0.20251363470474704</c:v>
                </c:pt>
                <c:pt idx="291">
                  <c:v>0.19997971758440691</c:v>
                </c:pt>
                <c:pt idx="292">
                  <c:v>0.19728518162881858</c:v>
                </c:pt>
                <c:pt idx="293">
                  <c:v>0.19456865885296548</c:v>
                </c:pt>
                <c:pt idx="294">
                  <c:v>0.19211687273274233</c:v>
                </c:pt>
                <c:pt idx="295">
                  <c:v>0.19009970980379959</c:v>
                </c:pt>
                <c:pt idx="296">
                  <c:v>0.18774437168293556</c:v>
                </c:pt>
                <c:pt idx="297">
                  <c:v>0.18568626043175551</c:v>
                </c:pt>
                <c:pt idx="298">
                  <c:v>0.18393573030863999</c:v>
                </c:pt>
                <c:pt idx="299">
                  <c:v>0.1823008014323817</c:v>
                </c:pt>
                <c:pt idx="300">
                  <c:v>0.18095894493942014</c:v>
                </c:pt>
                <c:pt idx="301">
                  <c:v>0.17977368062566992</c:v>
                </c:pt>
                <c:pt idx="302">
                  <c:v>0.17882916347179562</c:v>
                </c:pt>
                <c:pt idx="303">
                  <c:v>0.17817158284440002</c:v>
                </c:pt>
                <c:pt idx="304">
                  <c:v>0.17799379213208452</c:v>
                </c:pt>
                <c:pt idx="305">
                  <c:v>0.17743971147837717</c:v>
                </c:pt>
                <c:pt idx="306">
                  <c:v>0.17728239492718037</c:v>
                </c:pt>
                <c:pt idx="307">
                  <c:v>0.17693169236092218</c:v>
                </c:pt>
                <c:pt idx="308">
                  <c:v>0.17657843318765645</c:v>
                </c:pt>
                <c:pt idx="309">
                  <c:v>0.17640867448235631</c:v>
                </c:pt>
                <c:pt idx="310">
                  <c:v>0.17643897027539557</c:v>
                </c:pt>
                <c:pt idx="311">
                  <c:v>0.17577783170324782</c:v>
                </c:pt>
                <c:pt idx="312">
                  <c:v>0.17531327490492085</c:v>
                </c:pt>
                <c:pt idx="313">
                  <c:v>0.17484558626300967</c:v>
                </c:pt>
                <c:pt idx="314">
                  <c:v>0.174503895736453</c:v>
                </c:pt>
                <c:pt idx="315">
                  <c:v>0.17419912687609682</c:v>
                </c:pt>
                <c:pt idx="316">
                  <c:v>0.1734459504516779</c:v>
                </c:pt>
                <c:pt idx="317">
                  <c:v>0.17275566655964425</c:v>
                </c:pt>
                <c:pt idx="318">
                  <c:v>0.17220797742345573</c:v>
                </c:pt>
                <c:pt idx="319">
                  <c:v>0.17147410338194366</c:v>
                </c:pt>
                <c:pt idx="320">
                  <c:v>0.17071276712015904</c:v>
                </c:pt>
                <c:pt idx="321">
                  <c:v>0.16990355839215837</c:v>
                </c:pt>
                <c:pt idx="322">
                  <c:v>0.16889642567165794</c:v>
                </c:pt>
                <c:pt idx="323">
                  <c:v>0.16792157011462761</c:v>
                </c:pt>
                <c:pt idx="324">
                  <c:v>0.16690203785014066</c:v>
                </c:pt>
                <c:pt idx="325">
                  <c:v>0.16606508993610825</c:v>
                </c:pt>
                <c:pt idx="326">
                  <c:v>0.16532233168524504</c:v>
                </c:pt>
                <c:pt idx="327">
                  <c:v>0.16461413023910029</c:v>
                </c:pt>
                <c:pt idx="328">
                  <c:v>0.16394621665838255</c:v>
                </c:pt>
                <c:pt idx="329">
                  <c:v>0.16332679339057435</c:v>
                </c:pt>
                <c:pt idx="330">
                  <c:v>0.16313536744088539</c:v>
                </c:pt>
                <c:pt idx="331">
                  <c:v>0.16275262206679947</c:v>
                </c:pt>
                <c:pt idx="332">
                  <c:v>0.16238338409973666</c:v>
                </c:pt>
                <c:pt idx="333">
                  <c:v>0.16220578513294676</c:v>
                </c:pt>
                <c:pt idx="334">
                  <c:v>0.16186965522663149</c:v>
                </c:pt>
                <c:pt idx="335">
                  <c:v>0.16172844529958216</c:v>
                </c:pt>
                <c:pt idx="336">
                  <c:v>0.16160133932119103</c:v>
                </c:pt>
                <c:pt idx="337">
                  <c:v>0.16125366207322506</c:v>
                </c:pt>
                <c:pt idx="338">
                  <c:v>0.16104664082079015</c:v>
                </c:pt>
                <c:pt idx="339">
                  <c:v>0.16078207460562741</c:v>
                </c:pt>
                <c:pt idx="340">
                  <c:v>0.16030383995981015</c:v>
                </c:pt>
                <c:pt idx="341">
                  <c:v>0.15976362889911863</c:v>
                </c:pt>
                <c:pt idx="342">
                  <c:v>0.15892572225745841</c:v>
                </c:pt>
                <c:pt idx="343">
                  <c:v>0.1579206987377392</c:v>
                </c:pt>
                <c:pt idx="344">
                  <c:v>0.1568085746894628</c:v>
                </c:pt>
                <c:pt idx="345">
                  <c:v>0.15543073395287021</c:v>
                </c:pt>
                <c:pt idx="346">
                  <c:v>0.15400495683488644</c:v>
                </c:pt>
                <c:pt idx="347">
                  <c:v>0.15221771809615442</c:v>
                </c:pt>
                <c:pt idx="348">
                  <c:v>0.15024327180929586</c:v>
                </c:pt>
                <c:pt idx="349">
                  <c:v>0.14824803178544274</c:v>
                </c:pt>
                <c:pt idx="350">
                  <c:v>0.14616782718870594</c:v>
                </c:pt>
                <c:pt idx="351">
                  <c:v>0.14381777272232413</c:v>
                </c:pt>
                <c:pt idx="352">
                  <c:v>0.14133200503395918</c:v>
                </c:pt>
                <c:pt idx="353">
                  <c:v>0.13852657624941919</c:v>
                </c:pt>
                <c:pt idx="354">
                  <c:v>0.13597295195006265</c:v>
                </c:pt>
                <c:pt idx="355">
                  <c:v>0.13338029678372446</c:v>
                </c:pt>
                <c:pt idx="356">
                  <c:v>0.1308477005770049</c:v>
                </c:pt>
                <c:pt idx="357">
                  <c:v>0.12825481105502437</c:v>
                </c:pt>
                <c:pt idx="358">
                  <c:v>0.12583596255508156</c:v>
                </c:pt>
                <c:pt idx="359">
                  <c:v>0.12364827393873645</c:v>
                </c:pt>
                <c:pt idx="360">
                  <c:v>0.12156802673188288</c:v>
                </c:pt>
                <c:pt idx="361">
                  <c:v>0.11962157529175681</c:v>
                </c:pt>
                <c:pt idx="362">
                  <c:v>0.11797799656178967</c:v>
                </c:pt>
                <c:pt idx="363">
                  <c:v>0.11611333524084623</c:v>
                </c:pt>
                <c:pt idx="364">
                  <c:v>0.11467298546291951</c:v>
                </c:pt>
                <c:pt idx="365">
                  <c:v>0.11312114631440599</c:v>
                </c:pt>
                <c:pt idx="366">
                  <c:v>0.11162783216130656</c:v>
                </c:pt>
                <c:pt idx="367">
                  <c:v>0.11015556740590249</c:v>
                </c:pt>
                <c:pt idx="368">
                  <c:v>0.10878678131912826</c:v>
                </c:pt>
                <c:pt idx="369">
                  <c:v>0.10747732981998717</c:v>
                </c:pt>
                <c:pt idx="370">
                  <c:v>0.1064092646324739</c:v>
                </c:pt>
                <c:pt idx="371">
                  <c:v>0.10527636815226128</c:v>
                </c:pt>
                <c:pt idx="372">
                  <c:v>0.10436431990738265</c:v>
                </c:pt>
                <c:pt idx="373">
                  <c:v>0.10347385368665928</c:v>
                </c:pt>
                <c:pt idx="374">
                  <c:v>0.1028115433362997</c:v>
                </c:pt>
                <c:pt idx="375">
                  <c:v>0.10189828070309249</c:v>
                </c:pt>
                <c:pt idx="376">
                  <c:v>0.10115526679152852</c:v>
                </c:pt>
                <c:pt idx="377">
                  <c:v>0.10037533121376409</c:v>
                </c:pt>
                <c:pt idx="378">
                  <c:v>9.9695848986337279E-2</c:v>
                </c:pt>
                <c:pt idx="379">
                  <c:v>9.8968068191526509E-2</c:v>
                </c:pt>
                <c:pt idx="380">
                  <c:v>9.8269304886251227E-2</c:v>
                </c:pt>
                <c:pt idx="381">
                  <c:v>9.7644193167851265E-2</c:v>
                </c:pt>
                <c:pt idx="382">
                  <c:v>9.7242422376617607E-2</c:v>
                </c:pt>
                <c:pt idx="383">
                  <c:v>9.6582966904083134E-2</c:v>
                </c:pt>
                <c:pt idx="384">
                  <c:v>9.6055347132903715E-2</c:v>
                </c:pt>
                <c:pt idx="385">
                  <c:v>9.557391672832706E-2</c:v>
                </c:pt>
                <c:pt idx="386">
                  <c:v>9.5117519767365821E-2</c:v>
                </c:pt>
                <c:pt idx="387">
                  <c:v>9.4734348292111956E-2</c:v>
                </c:pt>
                <c:pt idx="388">
                  <c:v>9.4186850901448987E-2</c:v>
                </c:pt>
                <c:pt idx="389">
                  <c:v>9.3810987061224982E-2</c:v>
                </c:pt>
                <c:pt idx="390">
                  <c:v>9.3554878954245468E-2</c:v>
                </c:pt>
                <c:pt idx="391">
                  <c:v>9.3401333398384773E-2</c:v>
                </c:pt>
                <c:pt idx="392">
                  <c:v>9.3153619484413336E-2</c:v>
                </c:pt>
                <c:pt idx="393">
                  <c:v>9.3089214292881917E-2</c:v>
                </c:pt>
                <c:pt idx="394">
                  <c:v>9.306967755433268E-2</c:v>
                </c:pt>
                <c:pt idx="395">
                  <c:v>9.3341466184291746E-2</c:v>
                </c:pt>
                <c:pt idx="396">
                  <c:v>9.341643868478762E-2</c:v>
                </c:pt>
                <c:pt idx="397">
                  <c:v>9.3713835994938779E-2</c:v>
                </c:pt>
                <c:pt idx="398">
                  <c:v>9.4056336113714473E-2</c:v>
                </c:pt>
                <c:pt idx="399">
                  <c:v>9.4519593303479268E-2</c:v>
                </c:pt>
                <c:pt idx="400">
                  <c:v>9.5037455357913261E-2</c:v>
                </c:pt>
                <c:pt idx="401">
                  <c:v>9.5569421361005477E-2</c:v>
                </c:pt>
                <c:pt idx="402">
                  <c:v>9.6118410105756169E-2</c:v>
                </c:pt>
                <c:pt idx="403">
                  <c:v>9.6940039682801779E-2</c:v>
                </c:pt>
                <c:pt idx="404">
                  <c:v>9.7631942759273505E-2</c:v>
                </c:pt>
                <c:pt idx="405">
                  <c:v>9.8436038273259113E-2</c:v>
                </c:pt>
                <c:pt idx="406">
                  <c:v>9.9243883477522415E-2</c:v>
                </c:pt>
                <c:pt idx="407">
                  <c:v>0.10011283158926575</c:v>
                </c:pt>
                <c:pt idx="408">
                  <c:v>0.10085443936697558</c:v>
                </c:pt>
                <c:pt idx="409">
                  <c:v>0.10151826237648127</c:v>
                </c:pt>
                <c:pt idx="410">
                  <c:v>0.10209309415706644</c:v>
                </c:pt>
                <c:pt idx="411">
                  <c:v>0.10267073820535989</c:v>
                </c:pt>
                <c:pt idx="412">
                  <c:v>0.10302974974439257</c:v>
                </c:pt>
                <c:pt idx="413">
                  <c:v>0.10334314715339919</c:v>
                </c:pt>
                <c:pt idx="414">
                  <c:v>0.10340107560717819</c:v>
                </c:pt>
                <c:pt idx="415">
                  <c:v>0.1033447876428957</c:v>
                </c:pt>
                <c:pt idx="416">
                  <c:v>0.1031300965694382</c:v>
                </c:pt>
                <c:pt idx="417">
                  <c:v>0.10274247233697954</c:v>
                </c:pt>
                <c:pt idx="418">
                  <c:v>0.10216936626612447</c:v>
                </c:pt>
                <c:pt idx="419">
                  <c:v>0.10154137836484103</c:v>
                </c:pt>
                <c:pt idx="420">
                  <c:v>0.10077646285324586</c:v>
                </c:pt>
                <c:pt idx="421">
                  <c:v>9.9898992718144078E-2</c:v>
                </c:pt>
                <c:pt idx="422">
                  <c:v>9.8960952302022218E-2</c:v>
                </c:pt>
                <c:pt idx="423">
                  <c:v>9.7908098926203765E-2</c:v>
                </c:pt>
                <c:pt idx="424">
                  <c:v>9.6616266710356238E-2</c:v>
                </c:pt>
                <c:pt idx="425">
                  <c:v>9.5345419977028875E-2</c:v>
                </c:pt>
                <c:pt idx="426">
                  <c:v>9.3917341912738317E-2</c:v>
                </c:pt>
                <c:pt idx="427">
                  <c:v>9.2388597447526172E-2</c:v>
                </c:pt>
                <c:pt idx="428">
                  <c:v>9.083388211612918E-2</c:v>
                </c:pt>
                <c:pt idx="429">
                  <c:v>8.9265446327125117E-2</c:v>
                </c:pt>
                <c:pt idx="430">
                  <c:v>8.7761351814477265E-2</c:v>
                </c:pt>
                <c:pt idx="431">
                  <c:v>8.6339090031128829E-2</c:v>
                </c:pt>
                <c:pt idx="432">
                  <c:v>8.4742829835859443E-2</c:v>
                </c:pt>
                <c:pt idx="433">
                  <c:v>8.3210016104493648E-2</c:v>
                </c:pt>
                <c:pt idx="434">
                  <c:v>8.1631673463335386E-2</c:v>
                </c:pt>
                <c:pt idx="435">
                  <c:v>8.0109022244824524E-2</c:v>
                </c:pt>
                <c:pt idx="436">
                  <c:v>7.857507934536373E-2</c:v>
                </c:pt>
                <c:pt idx="437">
                  <c:v>7.7040923395318983E-2</c:v>
                </c:pt>
                <c:pt idx="438">
                  <c:v>7.5483779287264838E-2</c:v>
                </c:pt>
                <c:pt idx="439">
                  <c:v>7.4171515520415468E-2</c:v>
                </c:pt>
                <c:pt idx="440">
                  <c:v>7.271263034168414E-2</c:v>
                </c:pt>
                <c:pt idx="441">
                  <c:v>7.1175172107587989E-2</c:v>
                </c:pt>
                <c:pt idx="442">
                  <c:v>6.9689826046328701E-2</c:v>
                </c:pt>
                <c:pt idx="443">
                  <c:v>6.8183792773366808E-2</c:v>
                </c:pt>
                <c:pt idx="444">
                  <c:v>6.6661738096491036E-2</c:v>
                </c:pt>
                <c:pt idx="445">
                  <c:v>6.5334646008997979E-2</c:v>
                </c:pt>
                <c:pt idx="446">
                  <c:v>6.3833193323591247E-2</c:v>
                </c:pt>
                <c:pt idx="447">
                  <c:v>6.2406500088096416E-2</c:v>
                </c:pt>
                <c:pt idx="448">
                  <c:v>6.1103525326707743E-2</c:v>
                </c:pt>
                <c:pt idx="449">
                  <c:v>5.9803085867268208E-2</c:v>
                </c:pt>
                <c:pt idx="450">
                  <c:v>5.8536564060795264E-2</c:v>
                </c:pt>
                <c:pt idx="451">
                  <c:v>5.7373819193769722E-2</c:v>
                </c:pt>
                <c:pt idx="452">
                  <c:v>5.6204576283933362E-2</c:v>
                </c:pt>
                <c:pt idx="453">
                  <c:v>5.5153512533020178E-2</c:v>
                </c:pt>
                <c:pt idx="454">
                  <c:v>5.42220553799427E-2</c:v>
                </c:pt>
                <c:pt idx="455">
                  <c:v>5.3306449190311911E-2</c:v>
                </c:pt>
                <c:pt idx="456">
                  <c:v>5.2487844931558565E-2</c:v>
                </c:pt>
                <c:pt idx="457">
                  <c:v>5.1886339217861482E-2</c:v>
                </c:pt>
                <c:pt idx="458">
                  <c:v>5.1276503226331517E-2</c:v>
                </c:pt>
                <c:pt idx="459">
                  <c:v>5.0643316890799435E-2</c:v>
                </c:pt>
                <c:pt idx="460">
                  <c:v>5.0047137441701368E-2</c:v>
                </c:pt>
                <c:pt idx="461">
                  <c:v>4.9545382011414826E-2</c:v>
                </c:pt>
                <c:pt idx="462">
                  <c:v>4.9233731617196672E-2</c:v>
                </c:pt>
                <c:pt idx="463">
                  <c:v>4.8808823532544857E-2</c:v>
                </c:pt>
                <c:pt idx="464">
                  <c:v>4.840750014753753E-2</c:v>
                </c:pt>
                <c:pt idx="465">
                  <c:v>4.8007795946968301E-2</c:v>
                </c:pt>
                <c:pt idx="466">
                  <c:v>4.7593263425755386E-2</c:v>
                </c:pt>
                <c:pt idx="467">
                  <c:v>4.7327418907088852E-2</c:v>
                </c:pt>
                <c:pt idx="468">
                  <c:v>4.7048130896574385E-2</c:v>
                </c:pt>
                <c:pt idx="469">
                  <c:v>4.666376633805034E-2</c:v>
                </c:pt>
                <c:pt idx="470">
                  <c:v>4.6296126250367248E-2</c:v>
                </c:pt>
                <c:pt idx="471">
                  <c:v>4.581482367614096E-2</c:v>
                </c:pt>
                <c:pt idx="472">
                  <c:v>4.5381777059181831E-2</c:v>
                </c:pt>
                <c:pt idx="473">
                  <c:v>4.505540486961198E-2</c:v>
                </c:pt>
                <c:pt idx="474">
                  <c:v>4.4608296914111431E-2</c:v>
                </c:pt>
                <c:pt idx="475">
                  <c:v>4.4137178157798468E-2</c:v>
                </c:pt>
                <c:pt idx="476">
                  <c:v>4.3535736359276572E-2</c:v>
                </c:pt>
                <c:pt idx="477">
                  <c:v>4.2951956454165045E-2</c:v>
                </c:pt>
                <c:pt idx="478">
                  <c:v>4.2346445389489493E-2</c:v>
                </c:pt>
                <c:pt idx="479">
                  <c:v>4.1828029403537192E-2</c:v>
                </c:pt>
                <c:pt idx="480">
                  <c:v>4.1088040810265458E-2</c:v>
                </c:pt>
                <c:pt idx="481">
                  <c:v>4.0326193227079324E-2</c:v>
                </c:pt>
                <c:pt idx="482">
                  <c:v>3.9532792852408571E-2</c:v>
                </c:pt>
                <c:pt idx="483">
                  <c:v>3.8794359528399748E-2</c:v>
                </c:pt>
                <c:pt idx="484">
                  <c:v>3.8078871752283527E-2</c:v>
                </c:pt>
                <c:pt idx="485">
                  <c:v>3.7296550007978747E-2</c:v>
                </c:pt>
                <c:pt idx="486">
                  <c:v>3.6362727993419296E-2</c:v>
                </c:pt>
                <c:pt idx="487">
                  <c:v>3.5574781713697941E-2</c:v>
                </c:pt>
                <c:pt idx="488">
                  <c:v>3.4707772362268657E-2</c:v>
                </c:pt>
                <c:pt idx="489">
                  <c:v>3.3807868000675798E-2</c:v>
                </c:pt>
                <c:pt idx="490">
                  <c:v>3.3018366451691525E-2</c:v>
                </c:pt>
                <c:pt idx="491">
                  <c:v>3.2122424830960346E-2</c:v>
                </c:pt>
                <c:pt idx="492">
                  <c:v>3.1339208274202918E-2</c:v>
                </c:pt>
                <c:pt idx="493">
                  <c:v>3.0511208484696899E-2</c:v>
                </c:pt>
                <c:pt idx="494">
                  <c:v>2.9751853593343109E-2</c:v>
                </c:pt>
                <c:pt idx="495">
                  <c:v>2.9010948882560339E-2</c:v>
                </c:pt>
                <c:pt idx="496">
                  <c:v>2.8329719640345051E-2</c:v>
                </c:pt>
                <c:pt idx="497">
                  <c:v>2.7507813097540312E-2</c:v>
                </c:pt>
                <c:pt idx="498">
                  <c:v>2.6736697813951871E-2</c:v>
                </c:pt>
                <c:pt idx="499">
                  <c:v>2.6003782500067647E-2</c:v>
                </c:pt>
                <c:pt idx="500">
                  <c:v>2.533631632557623E-2</c:v>
                </c:pt>
                <c:pt idx="501">
                  <c:v>2.4648035109031834E-2</c:v>
                </c:pt>
                <c:pt idx="502">
                  <c:v>2.3969064203006527E-2</c:v>
                </c:pt>
                <c:pt idx="503">
                  <c:v>2.3343142892387512E-2</c:v>
                </c:pt>
                <c:pt idx="504">
                  <c:v>2.273974102849317E-2</c:v>
                </c:pt>
                <c:pt idx="505">
                  <c:v>2.2212313002839327E-2</c:v>
                </c:pt>
                <c:pt idx="506">
                  <c:v>2.1583643339687212E-2</c:v>
                </c:pt>
                <c:pt idx="507">
                  <c:v>2.1023211648071968E-2</c:v>
                </c:pt>
                <c:pt idx="508">
                  <c:v>2.044514789012811E-2</c:v>
                </c:pt>
                <c:pt idx="509">
                  <c:v>1.9892398802570498E-2</c:v>
                </c:pt>
                <c:pt idx="510">
                  <c:v>1.9364994212480887E-2</c:v>
                </c:pt>
                <c:pt idx="511">
                  <c:v>1.8904996696650696E-2</c:v>
                </c:pt>
                <c:pt idx="512">
                  <c:v>1.8312409280398217E-2</c:v>
                </c:pt>
                <c:pt idx="513">
                  <c:v>1.7853988338889338E-2</c:v>
                </c:pt>
                <c:pt idx="514">
                  <c:v>1.7373972590190172E-2</c:v>
                </c:pt>
                <c:pt idx="515">
                  <c:v>1.6939896938910515E-2</c:v>
                </c:pt>
                <c:pt idx="516">
                  <c:v>1.6572834218309952E-2</c:v>
                </c:pt>
                <c:pt idx="517">
                  <c:v>1.6119396529959921E-2</c:v>
                </c:pt>
                <c:pt idx="518">
                  <c:v>1.5702124178237267E-2</c:v>
                </c:pt>
                <c:pt idx="519">
                  <c:v>1.5399937490958667E-2</c:v>
                </c:pt>
                <c:pt idx="520">
                  <c:v>1.5127464968625107E-2</c:v>
                </c:pt>
                <c:pt idx="521">
                  <c:v>1.4825259106793949E-2</c:v>
                </c:pt>
                <c:pt idx="522">
                  <c:v>1.4579648002086191E-2</c:v>
                </c:pt>
                <c:pt idx="523">
                  <c:v>1.4177970953109484E-2</c:v>
                </c:pt>
                <c:pt idx="524">
                  <c:v>1.3825753597199323E-2</c:v>
                </c:pt>
                <c:pt idx="525">
                  <c:v>1.3621659659788045E-2</c:v>
                </c:pt>
                <c:pt idx="526">
                  <c:v>1.3426149530404557E-2</c:v>
                </c:pt>
                <c:pt idx="527">
                  <c:v>1.3128023587256253E-2</c:v>
                </c:pt>
                <c:pt idx="528">
                  <c:v>1.2901695690902805E-2</c:v>
                </c:pt>
                <c:pt idx="529">
                  <c:v>1.2637521488814524E-2</c:v>
                </c:pt>
                <c:pt idx="530">
                  <c:v>1.2549416550323293E-2</c:v>
                </c:pt>
                <c:pt idx="531">
                  <c:v>1.2459764864592505E-2</c:v>
                </c:pt>
                <c:pt idx="532">
                  <c:v>1.2264876842914182E-2</c:v>
                </c:pt>
                <c:pt idx="533">
                  <c:v>1.2137830518686561E-2</c:v>
                </c:pt>
                <c:pt idx="534">
                  <c:v>1.2013903255008127E-2</c:v>
                </c:pt>
                <c:pt idx="535">
                  <c:v>1.1906521499680104E-2</c:v>
                </c:pt>
                <c:pt idx="536">
                  <c:v>1.1815953696438284E-2</c:v>
                </c:pt>
                <c:pt idx="537">
                  <c:v>1.1757266782580388E-2</c:v>
                </c:pt>
                <c:pt idx="538">
                  <c:v>1.1602528143449514E-2</c:v>
                </c:pt>
                <c:pt idx="539">
                  <c:v>1.14179837276225E-2</c:v>
                </c:pt>
                <c:pt idx="540">
                  <c:v>1.1268221950132955E-2</c:v>
                </c:pt>
                <c:pt idx="541">
                  <c:v>1.1112151744852325E-2</c:v>
                </c:pt>
                <c:pt idx="542">
                  <c:v>1.0874551342101501E-2</c:v>
                </c:pt>
                <c:pt idx="543">
                  <c:v>1.0751290926750865E-2</c:v>
                </c:pt>
                <c:pt idx="544">
                  <c:v>1.0528086351958286E-2</c:v>
                </c:pt>
                <c:pt idx="545">
                  <c:v>1.0429563239911363E-2</c:v>
                </c:pt>
                <c:pt idx="546">
                  <c:v>1.0317524198817953E-2</c:v>
                </c:pt>
                <c:pt idx="547">
                  <c:v>1.0155271265590776E-2</c:v>
                </c:pt>
                <c:pt idx="548">
                  <c:v>1.0034367189698749E-2</c:v>
                </c:pt>
                <c:pt idx="549">
                  <c:v>9.9844579599000453E-3</c:v>
                </c:pt>
                <c:pt idx="550">
                  <c:v>9.9127813519380471E-3</c:v>
                </c:pt>
                <c:pt idx="551">
                  <c:v>9.7934005877213411E-3</c:v>
                </c:pt>
                <c:pt idx="552">
                  <c:v>9.6713929098043959E-3</c:v>
                </c:pt>
                <c:pt idx="553">
                  <c:v>9.6634525145401686E-3</c:v>
                </c:pt>
                <c:pt idx="554">
                  <c:v>9.6030441519638684E-3</c:v>
                </c:pt>
                <c:pt idx="555">
                  <c:v>9.5893407384034964E-3</c:v>
                </c:pt>
                <c:pt idx="556">
                  <c:v>9.5263736383138231E-3</c:v>
                </c:pt>
                <c:pt idx="557">
                  <c:v>9.3433653171971654E-3</c:v>
                </c:pt>
                <c:pt idx="558">
                  <c:v>9.3093603134911506E-3</c:v>
                </c:pt>
                <c:pt idx="559">
                  <c:v>9.2221544484642343E-3</c:v>
                </c:pt>
                <c:pt idx="560">
                  <c:v>9.0999145454107727E-3</c:v>
                </c:pt>
                <c:pt idx="561">
                  <c:v>9.0457400429211701E-3</c:v>
                </c:pt>
                <c:pt idx="562">
                  <c:v>8.9595653427206254E-3</c:v>
                </c:pt>
                <c:pt idx="563">
                  <c:v>8.9649725665415566E-3</c:v>
                </c:pt>
                <c:pt idx="564">
                  <c:v>8.8915638573319536E-3</c:v>
                </c:pt>
                <c:pt idx="565">
                  <c:v>8.8547636299643722E-3</c:v>
                </c:pt>
                <c:pt idx="566">
                  <c:v>8.816682968587182E-3</c:v>
                </c:pt>
                <c:pt idx="567">
                  <c:v>8.6811380565653563E-3</c:v>
                </c:pt>
                <c:pt idx="568">
                  <c:v>8.5808849737766691E-3</c:v>
                </c:pt>
                <c:pt idx="569">
                  <c:v>8.5382215943384781E-3</c:v>
                </c:pt>
                <c:pt idx="570">
                  <c:v>8.3905626261126312E-3</c:v>
                </c:pt>
                <c:pt idx="571">
                  <c:v>8.2922035630153563E-3</c:v>
                </c:pt>
                <c:pt idx="572">
                  <c:v>8.1869310084685485E-3</c:v>
                </c:pt>
                <c:pt idx="573">
                  <c:v>8.1197391152989292E-3</c:v>
                </c:pt>
                <c:pt idx="574">
                  <c:v>8.1820755856600764E-3</c:v>
                </c:pt>
                <c:pt idx="575">
                  <c:v>8.0756653409949156E-3</c:v>
                </c:pt>
                <c:pt idx="576">
                  <c:v>8.0405673877931814E-3</c:v>
                </c:pt>
                <c:pt idx="577">
                  <c:v>7.9983237180053946E-3</c:v>
                </c:pt>
                <c:pt idx="578">
                  <c:v>7.9982512808068479E-3</c:v>
                </c:pt>
                <c:pt idx="579">
                  <c:v>7.8687591358753538E-3</c:v>
                </c:pt>
                <c:pt idx="580">
                  <c:v>7.8389192710857768E-3</c:v>
                </c:pt>
                <c:pt idx="581">
                  <c:v>7.6775206707002828E-3</c:v>
                </c:pt>
                <c:pt idx="582">
                  <c:v>7.5926029689451086E-3</c:v>
                </c:pt>
                <c:pt idx="583">
                  <c:v>7.4379303754952631E-3</c:v>
                </c:pt>
                <c:pt idx="584">
                  <c:v>7.3516150619093038E-3</c:v>
                </c:pt>
                <c:pt idx="585">
                  <c:v>7.3298817718394421E-3</c:v>
                </c:pt>
                <c:pt idx="586">
                  <c:v>7.324206104282722E-3</c:v>
                </c:pt>
                <c:pt idx="587">
                  <c:v>7.2305256320092312E-3</c:v>
                </c:pt>
                <c:pt idx="588">
                  <c:v>7.1633763489564036E-3</c:v>
                </c:pt>
                <c:pt idx="589">
                  <c:v>7.1739031783099169E-3</c:v>
                </c:pt>
                <c:pt idx="590">
                  <c:v>7.1921253947561008E-3</c:v>
                </c:pt>
                <c:pt idx="591">
                  <c:v>7.1471504164819346E-3</c:v>
                </c:pt>
                <c:pt idx="592">
                  <c:v>7.0023186295052478E-3</c:v>
                </c:pt>
                <c:pt idx="593">
                  <c:v>6.8857629160318651E-3</c:v>
                </c:pt>
                <c:pt idx="594">
                  <c:v>6.8484449757452567E-3</c:v>
                </c:pt>
                <c:pt idx="595">
                  <c:v>6.8192740897893168E-3</c:v>
                </c:pt>
                <c:pt idx="596">
                  <c:v>6.7811167302019018E-3</c:v>
                </c:pt>
                <c:pt idx="597">
                  <c:v>6.6985958475162888E-3</c:v>
                </c:pt>
                <c:pt idx="598">
                  <c:v>6.7328735559697732E-3</c:v>
                </c:pt>
                <c:pt idx="599">
                  <c:v>6.7166646675420206E-3</c:v>
                </c:pt>
                <c:pt idx="600">
                  <c:v>6.7716317182039583E-3</c:v>
                </c:pt>
                <c:pt idx="601">
                  <c:v>6.7276772522269638E-3</c:v>
                </c:pt>
                <c:pt idx="602">
                  <c:v>6.6779512459304675E-3</c:v>
                </c:pt>
                <c:pt idx="603">
                  <c:v>6.5694829326242449E-3</c:v>
                </c:pt>
                <c:pt idx="604">
                  <c:v>6.4571669257716844E-3</c:v>
                </c:pt>
                <c:pt idx="605">
                  <c:v>6.3682737001197979E-3</c:v>
                </c:pt>
                <c:pt idx="606">
                  <c:v>6.3429696822627502E-3</c:v>
                </c:pt>
                <c:pt idx="607">
                  <c:v>6.212910822777919E-3</c:v>
                </c:pt>
                <c:pt idx="608">
                  <c:v>6.1331084655436487E-3</c:v>
                </c:pt>
                <c:pt idx="609">
                  <c:v>6.0643016489476042E-3</c:v>
                </c:pt>
                <c:pt idx="610">
                  <c:v>6.1369753336425409E-3</c:v>
                </c:pt>
                <c:pt idx="611">
                  <c:v>6.1958987336486341E-3</c:v>
                </c:pt>
                <c:pt idx="612">
                  <c:v>6.0959247471249357E-3</c:v>
                </c:pt>
                <c:pt idx="613">
                  <c:v>5.9975145518875112E-3</c:v>
                </c:pt>
                <c:pt idx="614">
                  <c:v>6.0093622948615821E-3</c:v>
                </c:pt>
                <c:pt idx="615">
                  <c:v>5.865286837457958E-3</c:v>
                </c:pt>
                <c:pt idx="616">
                  <c:v>5.8325175271389156E-3</c:v>
                </c:pt>
                <c:pt idx="617">
                  <c:v>5.7149583454150768E-3</c:v>
                </c:pt>
                <c:pt idx="618">
                  <c:v>5.6567380123360555E-3</c:v>
                </c:pt>
                <c:pt idx="619">
                  <c:v>5.6329786112127248E-3</c:v>
                </c:pt>
                <c:pt idx="620">
                  <c:v>5.6281636680152059E-3</c:v>
                </c:pt>
                <c:pt idx="621">
                  <c:v>5.6324736813287363E-3</c:v>
                </c:pt>
                <c:pt idx="622">
                  <c:v>5.6351751627333616E-3</c:v>
                </c:pt>
                <c:pt idx="623">
                  <c:v>5.5890710163642027E-3</c:v>
                </c:pt>
                <c:pt idx="624">
                  <c:v>5.5769569601601798E-3</c:v>
                </c:pt>
                <c:pt idx="625">
                  <c:v>5.5522026128097517E-3</c:v>
                </c:pt>
                <c:pt idx="626">
                  <c:v>5.4858075288241456E-3</c:v>
                </c:pt>
                <c:pt idx="627">
                  <c:v>5.461321625209509E-3</c:v>
                </c:pt>
                <c:pt idx="628">
                  <c:v>5.3778015352851181E-3</c:v>
                </c:pt>
                <c:pt idx="629">
                  <c:v>5.3855778815996942E-3</c:v>
                </c:pt>
                <c:pt idx="630">
                  <c:v>5.3671511365929077E-3</c:v>
                </c:pt>
                <c:pt idx="631">
                  <c:v>5.3256126642380322E-3</c:v>
                </c:pt>
                <c:pt idx="632">
                  <c:v>5.2326054318098583E-3</c:v>
                </c:pt>
                <c:pt idx="633">
                  <c:v>5.2639558252397193E-3</c:v>
                </c:pt>
                <c:pt idx="634">
                  <c:v>5.2192769872772583E-3</c:v>
                </c:pt>
                <c:pt idx="635">
                  <c:v>5.126474283409687E-3</c:v>
                </c:pt>
                <c:pt idx="636">
                  <c:v>5.0308529203163116E-3</c:v>
                </c:pt>
                <c:pt idx="637">
                  <c:v>5.0249556801522715E-3</c:v>
                </c:pt>
                <c:pt idx="638">
                  <c:v>5.0132187234818602E-3</c:v>
                </c:pt>
                <c:pt idx="639">
                  <c:v>4.8906656360699751E-3</c:v>
                </c:pt>
                <c:pt idx="640">
                  <c:v>4.7510109782835409E-3</c:v>
                </c:pt>
                <c:pt idx="641">
                  <c:v>4.6566295695888186E-3</c:v>
                </c:pt>
                <c:pt idx="642">
                  <c:v>4.6719393845522563E-3</c:v>
                </c:pt>
                <c:pt idx="643">
                  <c:v>4.6761066539745327E-3</c:v>
                </c:pt>
                <c:pt idx="644">
                  <c:v>4.6990010697269824E-3</c:v>
                </c:pt>
                <c:pt idx="645">
                  <c:v>4.6672671852459914E-3</c:v>
                </c:pt>
                <c:pt idx="646">
                  <c:v>4.7336388336673609E-3</c:v>
                </c:pt>
                <c:pt idx="647">
                  <c:v>4.8372922037760663E-3</c:v>
                </c:pt>
                <c:pt idx="648">
                  <c:v>4.8763465063219567E-3</c:v>
                </c:pt>
                <c:pt idx="649">
                  <c:v>4.796177702083273E-3</c:v>
                </c:pt>
                <c:pt idx="650">
                  <c:v>4.840236562846407E-3</c:v>
                </c:pt>
                <c:pt idx="651">
                  <c:v>4.7055076345611513E-3</c:v>
                </c:pt>
                <c:pt idx="652">
                  <c:v>4.6141408916294769E-3</c:v>
                </c:pt>
                <c:pt idx="653">
                  <c:v>4.5379518722991844E-3</c:v>
                </c:pt>
                <c:pt idx="654">
                  <c:v>4.3803136147206028E-3</c:v>
                </c:pt>
                <c:pt idx="655">
                  <c:v>4.2510835220073793E-3</c:v>
                </c:pt>
                <c:pt idx="656">
                  <c:v>4.1707996704533571E-3</c:v>
                </c:pt>
                <c:pt idx="657">
                  <c:v>4.0624101858631988E-3</c:v>
                </c:pt>
                <c:pt idx="658">
                  <c:v>4.0292765590455842E-3</c:v>
                </c:pt>
                <c:pt idx="659">
                  <c:v>3.9865513949380463E-3</c:v>
                </c:pt>
                <c:pt idx="660">
                  <c:v>3.99609180008782E-3</c:v>
                </c:pt>
                <c:pt idx="661">
                  <c:v>3.9820091564879978E-3</c:v>
                </c:pt>
                <c:pt idx="662">
                  <c:v>3.9866003965723573E-3</c:v>
                </c:pt>
                <c:pt idx="663">
                  <c:v>4.0252562945262407E-3</c:v>
                </c:pt>
                <c:pt idx="664">
                  <c:v>4.0366651532973514E-3</c:v>
                </c:pt>
                <c:pt idx="665">
                  <c:v>4.0221116679069763E-3</c:v>
                </c:pt>
                <c:pt idx="666">
                  <c:v>4.0364968433360231E-3</c:v>
                </c:pt>
                <c:pt idx="667">
                  <c:v>4.022936173666905E-3</c:v>
                </c:pt>
                <c:pt idx="668">
                  <c:v>4.0662301828336194E-3</c:v>
                </c:pt>
                <c:pt idx="669">
                  <c:v>4.0947470034967993E-3</c:v>
                </c:pt>
                <c:pt idx="670">
                  <c:v>4.0552239896661946E-3</c:v>
                </c:pt>
                <c:pt idx="671">
                  <c:v>4.0175119057992582E-3</c:v>
                </c:pt>
                <c:pt idx="672">
                  <c:v>3.9858440669992955E-3</c:v>
                </c:pt>
                <c:pt idx="673">
                  <c:v>3.9069194781709438E-3</c:v>
                </c:pt>
                <c:pt idx="674">
                  <c:v>3.8543045059559358E-3</c:v>
                </c:pt>
                <c:pt idx="675">
                  <c:v>3.8405691348079702E-3</c:v>
                </c:pt>
                <c:pt idx="676">
                  <c:v>3.8574448715635208E-3</c:v>
                </c:pt>
                <c:pt idx="677">
                  <c:v>3.8765256818630682E-3</c:v>
                </c:pt>
                <c:pt idx="678">
                  <c:v>3.84931060026789E-3</c:v>
                </c:pt>
                <c:pt idx="679">
                  <c:v>3.8383576697464551E-3</c:v>
                </c:pt>
                <c:pt idx="680">
                  <c:v>3.8393526159735524E-3</c:v>
                </c:pt>
                <c:pt idx="681">
                  <c:v>3.7590559813844926E-3</c:v>
                </c:pt>
                <c:pt idx="682">
                  <c:v>3.6765713172981526E-3</c:v>
                </c:pt>
                <c:pt idx="683">
                  <c:v>3.5716716012732753E-3</c:v>
                </c:pt>
                <c:pt idx="684">
                  <c:v>3.3959922202448762E-3</c:v>
                </c:pt>
                <c:pt idx="685">
                  <c:v>3.2997636629872118E-3</c:v>
                </c:pt>
                <c:pt idx="686">
                  <c:v>3.3052198884424532E-3</c:v>
                </c:pt>
                <c:pt idx="687">
                  <c:v>3.2724931882402043E-3</c:v>
                </c:pt>
                <c:pt idx="688">
                  <c:v>3.3137802609060065E-3</c:v>
                </c:pt>
                <c:pt idx="689">
                  <c:v>3.2586257257301828E-3</c:v>
                </c:pt>
                <c:pt idx="690">
                  <c:v>3.2337051989242654E-3</c:v>
                </c:pt>
                <c:pt idx="691">
                  <c:v>3.333723926070595E-3</c:v>
                </c:pt>
                <c:pt idx="692">
                  <c:v>3.401446315194278E-3</c:v>
                </c:pt>
                <c:pt idx="693">
                  <c:v>3.3535269778497702E-3</c:v>
                </c:pt>
                <c:pt idx="694">
                  <c:v>3.3358416488751676E-3</c:v>
                </c:pt>
                <c:pt idx="695">
                  <c:v>3.2587088154579277E-3</c:v>
                </c:pt>
                <c:pt idx="696">
                  <c:v>3.2049135430077757E-3</c:v>
                </c:pt>
                <c:pt idx="697">
                  <c:v>3.1523624859679561E-3</c:v>
                </c:pt>
                <c:pt idx="698">
                  <c:v>3.0552305942342971E-3</c:v>
                </c:pt>
                <c:pt idx="699">
                  <c:v>3.0061927413239948E-3</c:v>
                </c:pt>
                <c:pt idx="700">
                  <c:v>3.0038555764179426E-3</c:v>
                </c:pt>
                <c:pt idx="701">
                  <c:v>2.9585546307503152E-3</c:v>
                </c:pt>
                <c:pt idx="702">
                  <c:v>2.9486179515143744E-3</c:v>
                </c:pt>
                <c:pt idx="703">
                  <c:v>2.9486626921370056E-3</c:v>
                </c:pt>
                <c:pt idx="704">
                  <c:v>2.8836737420055432E-3</c:v>
                </c:pt>
                <c:pt idx="705">
                  <c:v>2.8672645860288674E-3</c:v>
                </c:pt>
                <c:pt idx="706">
                  <c:v>2.7574327489852933E-3</c:v>
                </c:pt>
                <c:pt idx="707">
                  <c:v>2.6838919484136361E-3</c:v>
                </c:pt>
                <c:pt idx="708">
                  <c:v>2.6366373288910865E-3</c:v>
                </c:pt>
                <c:pt idx="709">
                  <c:v>2.6375449243787605E-3</c:v>
                </c:pt>
                <c:pt idx="710">
                  <c:v>2.6403060599468949E-3</c:v>
                </c:pt>
                <c:pt idx="711">
                  <c:v>2.6797992466957455E-3</c:v>
                </c:pt>
                <c:pt idx="712">
                  <c:v>2.6703653668379524E-3</c:v>
                </c:pt>
                <c:pt idx="713">
                  <c:v>2.699898438786626E-3</c:v>
                </c:pt>
                <c:pt idx="714">
                  <c:v>2.6445777241553129E-3</c:v>
                </c:pt>
                <c:pt idx="715">
                  <c:v>2.6868341769781374E-3</c:v>
                </c:pt>
                <c:pt idx="716">
                  <c:v>2.6923585786202461E-3</c:v>
                </c:pt>
                <c:pt idx="717">
                  <c:v>2.5888564744261538E-3</c:v>
                </c:pt>
                <c:pt idx="718">
                  <c:v>2.5158142122209651E-3</c:v>
                </c:pt>
                <c:pt idx="719">
                  <c:v>2.545781907360919E-3</c:v>
                </c:pt>
                <c:pt idx="720">
                  <c:v>2.5235671229713059E-3</c:v>
                </c:pt>
                <c:pt idx="721">
                  <c:v>2.4817900339623934E-3</c:v>
                </c:pt>
                <c:pt idx="722">
                  <c:v>2.3596417426600346E-3</c:v>
                </c:pt>
                <c:pt idx="723">
                  <c:v>2.220272572656108E-3</c:v>
                </c:pt>
                <c:pt idx="724">
                  <c:v>2.2325123287046671E-3</c:v>
                </c:pt>
                <c:pt idx="725">
                  <c:v>2.1762371474572093E-3</c:v>
                </c:pt>
                <c:pt idx="726">
                  <c:v>2.0245883809455229E-3</c:v>
                </c:pt>
                <c:pt idx="727">
                  <c:v>2.0550397009110682E-3</c:v>
                </c:pt>
                <c:pt idx="728">
                  <c:v>2.0114753305533074E-3</c:v>
                </c:pt>
                <c:pt idx="729">
                  <c:v>2.0559700928112256E-3</c:v>
                </c:pt>
                <c:pt idx="730">
                  <c:v>2.0732288945167388E-3</c:v>
                </c:pt>
                <c:pt idx="731">
                  <c:v>2.070594310995477E-3</c:v>
                </c:pt>
                <c:pt idx="732">
                  <c:v>2.1496313905321599E-3</c:v>
                </c:pt>
                <c:pt idx="733">
                  <c:v>2.2077366762958428E-3</c:v>
                </c:pt>
                <c:pt idx="734">
                  <c:v>2.1109855059557227E-3</c:v>
                </c:pt>
                <c:pt idx="735">
                  <c:v>2.2009510151966851E-3</c:v>
                </c:pt>
                <c:pt idx="736">
                  <c:v>2.2064818083563126E-3</c:v>
                </c:pt>
                <c:pt idx="737">
                  <c:v>2.1442603853105034E-3</c:v>
                </c:pt>
                <c:pt idx="738">
                  <c:v>2.1028791442865907E-3</c:v>
                </c:pt>
                <c:pt idx="739">
                  <c:v>2.0865017328469244E-3</c:v>
                </c:pt>
                <c:pt idx="740">
                  <c:v>2.0797258720746292E-3</c:v>
                </c:pt>
                <c:pt idx="741">
                  <c:v>2.1055976697379329E-3</c:v>
                </c:pt>
                <c:pt idx="742">
                  <c:v>2.0060972946623801E-3</c:v>
                </c:pt>
                <c:pt idx="743">
                  <c:v>1.9748240255439129E-3</c:v>
                </c:pt>
                <c:pt idx="744">
                  <c:v>1.9507412136341295E-3</c:v>
                </c:pt>
                <c:pt idx="745">
                  <c:v>1.9112309828385624E-3</c:v>
                </c:pt>
                <c:pt idx="746">
                  <c:v>1.8821900577388388E-3</c:v>
                </c:pt>
                <c:pt idx="747">
                  <c:v>1.8681372412207712E-3</c:v>
                </c:pt>
                <c:pt idx="748">
                  <c:v>1.7614634529832514E-3</c:v>
                </c:pt>
                <c:pt idx="749">
                  <c:v>1.7392571906169967E-3</c:v>
                </c:pt>
                <c:pt idx="750">
                  <c:v>1.7270108300003345E-3</c:v>
                </c:pt>
                <c:pt idx="751">
                  <c:v>1.7233947224387645E-3</c:v>
                </c:pt>
                <c:pt idx="752">
                  <c:v>1.7320300887078716E-3</c:v>
                </c:pt>
                <c:pt idx="753">
                  <c:v>1.6321479269858605E-3</c:v>
                </c:pt>
                <c:pt idx="754">
                  <c:v>1.6094559092881746E-3</c:v>
                </c:pt>
                <c:pt idx="755">
                  <c:v>1.6262602740980984E-3</c:v>
                </c:pt>
                <c:pt idx="756">
                  <c:v>1.6012140474476434E-3</c:v>
                </c:pt>
                <c:pt idx="757">
                  <c:v>1.4557916842522169E-3</c:v>
                </c:pt>
                <c:pt idx="758">
                  <c:v>1.4485667128489317E-3</c:v>
                </c:pt>
                <c:pt idx="759">
                  <c:v>1.4721652607813714E-3</c:v>
                </c:pt>
                <c:pt idx="760">
                  <c:v>1.469376641687906E-3</c:v>
                </c:pt>
                <c:pt idx="761">
                  <c:v>1.3993841985921191E-3</c:v>
                </c:pt>
                <c:pt idx="762">
                  <c:v>1.4048440459072877E-3</c:v>
                </c:pt>
                <c:pt idx="763">
                  <c:v>1.3630797399334133E-3</c:v>
                </c:pt>
                <c:pt idx="764">
                  <c:v>1.3762605404113283E-3</c:v>
                </c:pt>
                <c:pt idx="765">
                  <c:v>1.4539494358527063E-3</c:v>
                </c:pt>
                <c:pt idx="766">
                  <c:v>1.3917580529392351E-3</c:v>
                </c:pt>
                <c:pt idx="767">
                  <c:v>1.3500193130354362E-3</c:v>
                </c:pt>
                <c:pt idx="768">
                  <c:v>1.3468702123539086E-3</c:v>
                </c:pt>
                <c:pt idx="769">
                  <c:v>1.3010236441407576E-3</c:v>
                </c:pt>
                <c:pt idx="770">
                  <c:v>1.3100808505661075E-3</c:v>
                </c:pt>
                <c:pt idx="771">
                  <c:v>1.3173550366542878E-3</c:v>
                </c:pt>
                <c:pt idx="772">
                  <c:v>1.1474263169881636E-3</c:v>
                </c:pt>
                <c:pt idx="773">
                  <c:v>1.1111009793722294E-3</c:v>
                </c:pt>
                <c:pt idx="774">
                  <c:v>1.1029053495084178E-3</c:v>
                </c:pt>
                <c:pt idx="775">
                  <c:v>1.0720272892231985E-3</c:v>
                </c:pt>
                <c:pt idx="776">
                  <c:v>1.0042850863952076E-3</c:v>
                </c:pt>
                <c:pt idx="777">
                  <c:v>9.6935629535713772E-4</c:v>
                </c:pt>
                <c:pt idx="778">
                  <c:v>9.0617145757065671E-4</c:v>
                </c:pt>
                <c:pt idx="779">
                  <c:v>9.1162214371071483E-4</c:v>
                </c:pt>
                <c:pt idx="780">
                  <c:v>9.4391400767109934E-4</c:v>
                </c:pt>
                <c:pt idx="781">
                  <c:v>9.6981776292199727E-4</c:v>
                </c:pt>
                <c:pt idx="782">
                  <c:v>9.5161855593888086E-4</c:v>
                </c:pt>
                <c:pt idx="783">
                  <c:v>9.5028528538445298E-4</c:v>
                </c:pt>
                <c:pt idx="784">
                  <c:v>8.8165679212718446E-4</c:v>
                </c:pt>
                <c:pt idx="785">
                  <c:v>9.3663449531831988E-4</c:v>
                </c:pt>
                <c:pt idx="786">
                  <c:v>9.8436634814894194E-4</c:v>
                </c:pt>
                <c:pt idx="787">
                  <c:v>8.7390984679319456E-4</c:v>
                </c:pt>
                <c:pt idx="788">
                  <c:v>8.594202765780072E-4</c:v>
                </c:pt>
                <c:pt idx="789">
                  <c:v>8.5715533581991773E-4</c:v>
                </c:pt>
                <c:pt idx="790">
                  <c:v>8.4894969257865989E-4</c:v>
                </c:pt>
                <c:pt idx="791">
                  <c:v>8.7802491882240134E-4</c:v>
                </c:pt>
                <c:pt idx="792">
                  <c:v>8.2306937289199761E-4</c:v>
                </c:pt>
                <c:pt idx="793">
                  <c:v>7.6351726061263544E-4</c:v>
                </c:pt>
                <c:pt idx="794">
                  <c:v>8.0081389584084784E-4</c:v>
                </c:pt>
                <c:pt idx="795">
                  <c:v>7.1260988882807484E-4</c:v>
                </c:pt>
                <c:pt idx="796">
                  <c:v>7.6351513010679576E-4</c:v>
                </c:pt>
                <c:pt idx="797">
                  <c:v>8.0125107563913591E-4</c:v>
                </c:pt>
                <c:pt idx="798">
                  <c:v>7.4264043389029731E-4</c:v>
                </c:pt>
                <c:pt idx="799">
                  <c:v>7.4674655779497748E-4</c:v>
                </c:pt>
                <c:pt idx="800">
                  <c:v>7.5356289817822574E-4</c:v>
                </c:pt>
                <c:pt idx="801">
                  <c:v>7.1537507235730469E-4</c:v>
                </c:pt>
                <c:pt idx="802">
                  <c:v>7.7174080010294606E-4</c:v>
                </c:pt>
                <c:pt idx="803">
                  <c:v>6.9173753616799975E-4</c:v>
                </c:pt>
                <c:pt idx="804">
                  <c:v>5.7221828907171946E-4</c:v>
                </c:pt>
                <c:pt idx="805">
                  <c:v>6.3540738786987982E-4</c:v>
                </c:pt>
                <c:pt idx="806">
                  <c:v>6.5039741390679169E-4</c:v>
                </c:pt>
                <c:pt idx="807">
                  <c:v>6.4902238543790736E-4</c:v>
                </c:pt>
                <c:pt idx="808">
                  <c:v>7.5130711859524668E-4</c:v>
                </c:pt>
                <c:pt idx="809">
                  <c:v>7.7765721481954308E-4</c:v>
                </c:pt>
                <c:pt idx="810">
                  <c:v>8.3949429461188684E-4</c:v>
                </c:pt>
                <c:pt idx="811">
                  <c:v>9.0358140162144268E-4</c:v>
                </c:pt>
                <c:pt idx="812">
                  <c:v>8.7129912493733648E-4</c:v>
                </c:pt>
                <c:pt idx="813">
                  <c:v>8.2038323112941741E-4</c:v>
                </c:pt>
                <c:pt idx="814">
                  <c:v>7.9766820396866365E-4</c:v>
                </c:pt>
                <c:pt idx="815">
                  <c:v>6.708291779592353E-4</c:v>
                </c:pt>
                <c:pt idx="816">
                  <c:v>5.9811543975451457E-4</c:v>
                </c:pt>
                <c:pt idx="817">
                  <c:v>4.8494019989684089E-4</c:v>
                </c:pt>
                <c:pt idx="818">
                  <c:v>5.5768887839733119E-4</c:v>
                </c:pt>
                <c:pt idx="819">
                  <c:v>5.5814864155751909E-4</c:v>
                </c:pt>
                <c:pt idx="820">
                  <c:v>6.0177415743287686E-4</c:v>
                </c:pt>
                <c:pt idx="821">
                  <c:v>6.4769870215975768E-4</c:v>
                </c:pt>
                <c:pt idx="822">
                  <c:v>7.1591281203122218E-4</c:v>
                </c:pt>
                <c:pt idx="823">
                  <c:v>6.5500846769545951E-4</c:v>
                </c:pt>
                <c:pt idx="824">
                  <c:v>6.1546457490762663E-4</c:v>
                </c:pt>
                <c:pt idx="825">
                  <c:v>5.4090816220222723E-4</c:v>
                </c:pt>
                <c:pt idx="826">
                  <c:v>4.990903805317785E-4</c:v>
                </c:pt>
                <c:pt idx="827">
                  <c:v>4.386639086558404E-4</c:v>
                </c:pt>
                <c:pt idx="828">
                  <c:v>3.2911990295119797E-4</c:v>
                </c:pt>
                <c:pt idx="829">
                  <c:v>2.7956518932420568E-4</c:v>
                </c:pt>
                <c:pt idx="830">
                  <c:v>4.3956809533417094E-4</c:v>
                </c:pt>
                <c:pt idx="831">
                  <c:v>4.5866062341583578E-4</c:v>
                </c:pt>
                <c:pt idx="832">
                  <c:v>4.5274932191325388E-4</c:v>
                </c:pt>
                <c:pt idx="833">
                  <c:v>4.8956424977113038E-4</c:v>
                </c:pt>
                <c:pt idx="834">
                  <c:v>4.9591890953893508E-4</c:v>
                </c:pt>
                <c:pt idx="835">
                  <c:v>5.2137738906935459E-4</c:v>
                </c:pt>
                <c:pt idx="836">
                  <c:v>5.1910541764199451E-4</c:v>
                </c:pt>
                <c:pt idx="837">
                  <c:v>3.2910115449980942E-4</c:v>
                </c:pt>
                <c:pt idx="838">
                  <c:v>3.5092349971376657E-4</c:v>
                </c:pt>
                <c:pt idx="839">
                  <c:v>3.3637832329616525E-4</c:v>
                </c:pt>
                <c:pt idx="840">
                  <c:v>3.327394193221114E-4</c:v>
                </c:pt>
                <c:pt idx="841">
                  <c:v>2.8910793803040274E-4</c:v>
                </c:pt>
                <c:pt idx="842">
                  <c:v>2.4364677832363704E-4</c:v>
                </c:pt>
                <c:pt idx="843">
                  <c:v>2.2273842011487263E-4</c:v>
                </c:pt>
                <c:pt idx="844">
                  <c:v>2.4046699835801914E-4</c:v>
                </c:pt>
                <c:pt idx="845">
                  <c:v>2.1637033816027839E-4</c:v>
                </c:pt>
                <c:pt idx="846">
                  <c:v>2.118183632985429E-4</c:v>
                </c:pt>
                <c:pt idx="847">
                  <c:v>1.731870726871069E-4</c:v>
                </c:pt>
                <c:pt idx="848">
                  <c:v>2.2502189627376657E-4</c:v>
                </c:pt>
                <c:pt idx="849">
                  <c:v>2.9502435274699965E-4</c:v>
                </c:pt>
                <c:pt idx="850">
                  <c:v>3.163835259914256E-4</c:v>
                </c:pt>
                <c:pt idx="851">
                  <c:v>3.6956116479867467E-4</c:v>
                </c:pt>
                <c:pt idx="852">
                  <c:v>3.4592597216579336E-4</c:v>
                </c:pt>
                <c:pt idx="853">
                  <c:v>3.7092681904186465E-4</c:v>
                </c:pt>
                <c:pt idx="854">
                  <c:v>3.6819742801074036E-4</c:v>
                </c:pt>
                <c:pt idx="855">
                  <c:v>3.7046322097116554E-4</c:v>
                </c:pt>
                <c:pt idx="856">
                  <c:v>2.8136695811276384E-4</c:v>
                </c:pt>
                <c:pt idx="857">
                  <c:v>2.3409444234116176E-4</c:v>
                </c:pt>
                <c:pt idx="858">
                  <c:v>2.1819916437299959E-4</c:v>
                </c:pt>
                <c:pt idx="859">
                  <c:v>2.2592927871085649E-4</c:v>
                </c:pt>
                <c:pt idx="860">
                  <c:v>1.091104903763986E-4</c:v>
                </c:pt>
                <c:pt idx="861">
                  <c:v>1.2093513866716832E-4</c:v>
                </c:pt>
                <c:pt idx="862">
                  <c:v>1.1728598696002597E-4</c:v>
                </c:pt>
                <c:pt idx="863">
                  <c:v>2.2546440233665358E-4</c:v>
                </c:pt>
                <c:pt idx="864">
                  <c:v>2.0637195947522234E-4</c:v>
                </c:pt>
                <c:pt idx="865">
                  <c:v>1.3772105329652102E-4</c:v>
                </c:pt>
                <c:pt idx="866">
                  <c:v>1.6590078532575754E-4</c:v>
                </c:pt>
                <c:pt idx="867">
                  <c:v>2.2272222827049158E-4</c:v>
                </c:pt>
                <c:pt idx="868">
                  <c:v>1.6453227620474248E-4</c:v>
                </c:pt>
                <c:pt idx="869">
                  <c:v>1.5180998188856986E-4</c:v>
                </c:pt>
                <c:pt idx="870">
                  <c:v>1.7955762602847507E-4</c:v>
                </c:pt>
                <c:pt idx="871">
                  <c:v>3.2046941009062962E-4</c:v>
                </c:pt>
                <c:pt idx="872">
                  <c:v>3.9093184277463449E-4</c:v>
                </c:pt>
                <c:pt idx="873">
                  <c:v>3.9229494041081688E-4</c:v>
                </c:pt>
                <c:pt idx="874">
                  <c:v>4.0956269024085582E-4</c:v>
                </c:pt>
                <c:pt idx="875">
                  <c:v>5.2183395647078298E-4</c:v>
                </c:pt>
                <c:pt idx="876">
                  <c:v>4.9592487495528598E-4</c:v>
                </c:pt>
                <c:pt idx="877">
                  <c:v>4.2454547255791302E-4</c:v>
                </c:pt>
                <c:pt idx="878">
                  <c:v>3.2773763076245901E-4</c:v>
                </c:pt>
                <c:pt idx="879">
                  <c:v>3.0409966847198632E-4</c:v>
                </c:pt>
                <c:pt idx="880">
                  <c:v>2.6682817321268138E-4</c:v>
                </c:pt>
                <c:pt idx="881">
                  <c:v>2.4364997408239645E-4</c:v>
                </c:pt>
                <c:pt idx="882">
                  <c:v>1.9230205630032125E-4</c:v>
                </c:pt>
                <c:pt idx="883">
                  <c:v>1.5138856783349501E-4</c:v>
                </c:pt>
                <c:pt idx="884">
                  <c:v>1.5548273960041512E-4</c:v>
                </c:pt>
                <c:pt idx="885">
                  <c:v>1.3274342467308985E-4</c:v>
                </c:pt>
                <c:pt idx="886">
                  <c:v>1.6547790122165335E-4</c:v>
                </c:pt>
                <c:pt idx="887">
                  <c:v>1.8229720087751272E-4</c:v>
                </c:pt>
                <c:pt idx="888">
                  <c:v>2.6594017837873192E-4</c:v>
                </c:pt>
                <c:pt idx="889">
                  <c:v>2.554753467451517E-4</c:v>
                </c:pt>
                <c:pt idx="890">
                  <c:v>3.5638867329353406E-4</c:v>
                </c:pt>
                <c:pt idx="891">
                  <c:v>3.0184111923141577E-4</c:v>
                </c:pt>
                <c:pt idx="892">
                  <c:v>2.8911518175025742E-4</c:v>
                </c:pt>
                <c:pt idx="893">
                  <c:v>2.9865537384944694E-4</c:v>
                </c:pt>
                <c:pt idx="894">
                  <c:v>2.9774415650184579E-4</c:v>
                </c:pt>
                <c:pt idx="895">
                  <c:v>2.6274186301230939E-4</c:v>
                </c:pt>
                <c:pt idx="896">
                  <c:v>2.3819523998124304E-4</c:v>
                </c:pt>
                <c:pt idx="897">
                  <c:v>1.9910241788977231E-4</c:v>
                </c:pt>
                <c:pt idx="898">
                  <c:v>2.5409776166925989E-4</c:v>
                </c:pt>
                <c:pt idx="899">
                  <c:v>2.4545962574256118E-4</c:v>
                </c:pt>
                <c:pt idx="900">
                  <c:v>1.6227208647467544E-4</c:v>
                </c:pt>
                <c:pt idx="901">
                  <c:v>2.0089560073979686E-4</c:v>
                </c:pt>
                <c:pt idx="902">
                  <c:v>1.5634342134950076E-4</c:v>
                </c:pt>
                <c:pt idx="903">
                  <c:v>1.7361899013597102E-4</c:v>
                </c:pt>
                <c:pt idx="904">
                  <c:v>1.8817716263919395E-4</c:v>
                </c:pt>
                <c:pt idx="905">
                  <c:v>1.9000151478965199E-4</c:v>
                </c:pt>
                <c:pt idx="906">
                  <c:v>2.6364370613421635E-4</c:v>
                </c:pt>
                <c:pt idx="907">
                  <c:v>3.8910621232067261E-4</c:v>
                </c:pt>
                <c:pt idx="908">
                  <c:v>3.4730419639343715E-4</c:v>
                </c:pt>
                <c:pt idx="909">
                  <c:v>3.0684503829690773E-4</c:v>
                </c:pt>
                <c:pt idx="910">
                  <c:v>3.1911888243890083E-4</c:v>
                </c:pt>
                <c:pt idx="911">
                  <c:v>2.1546806893720354E-4</c:v>
                </c:pt>
                <c:pt idx="912">
                  <c:v>1.8046901381654345E-4</c:v>
                </c:pt>
                <c:pt idx="913">
                  <c:v>5.954546510114257E-5</c:v>
                </c:pt>
                <c:pt idx="914">
                  <c:v>4.1818548652550934E-5</c:v>
                </c:pt>
                <c:pt idx="915">
                  <c:v>7.6364807367118747E-5</c:v>
                </c:pt>
                <c:pt idx="916">
                  <c:v>1.3819313078046181E-4</c:v>
                </c:pt>
                <c:pt idx="917">
                  <c:v>1.3274214636958611E-4</c:v>
                </c:pt>
                <c:pt idx="918">
                  <c:v>2.0683715542530115E-4</c:v>
                </c:pt>
                <c:pt idx="919">
                  <c:v>2.7640138815238487E-4</c:v>
                </c:pt>
                <c:pt idx="920">
                  <c:v>3.750459390321666E-4</c:v>
                </c:pt>
                <c:pt idx="921">
                  <c:v>3.1140858180535232E-4</c:v>
                </c:pt>
                <c:pt idx="922">
                  <c:v>3.3322964871580562E-4</c:v>
                </c:pt>
                <c:pt idx="923">
                  <c:v>3.136837489914718E-4</c:v>
                </c:pt>
                <c:pt idx="924">
                  <c:v>3.4049701718529929E-4</c:v>
                </c:pt>
                <c:pt idx="925">
                  <c:v>3.4459227551019757E-4</c:v>
                </c:pt>
                <c:pt idx="926">
                  <c:v>2.7275353605380463E-4</c:v>
                </c:pt>
                <c:pt idx="927">
                  <c:v>2.6093647236382392E-4</c:v>
                </c:pt>
                <c:pt idx="928">
                  <c:v>3.2275075574368395E-4</c:v>
                </c:pt>
                <c:pt idx="929">
                  <c:v>2.2728534567776823E-4</c:v>
                </c:pt>
                <c:pt idx="930">
                  <c:v>2.0000583758600051E-4</c:v>
                </c:pt>
                <c:pt idx="931">
                  <c:v>1.6136696237377553E-4</c:v>
                </c:pt>
                <c:pt idx="932">
                  <c:v>2.1319141039699633E-4</c:v>
                </c:pt>
                <c:pt idx="933">
                  <c:v>2.6455620178532125E-4</c:v>
                </c:pt>
                <c:pt idx="934">
                  <c:v>2.4637190834308218E-4</c:v>
                </c:pt>
                <c:pt idx="935">
                  <c:v>1.6046141217170769E-4</c:v>
                </c:pt>
                <c:pt idx="936">
                  <c:v>1.991013526368525E-4</c:v>
                </c:pt>
                <c:pt idx="937">
                  <c:v>2.0001026903814694E-4</c:v>
                </c:pt>
                <c:pt idx="938">
                  <c:v>2.4274386994881035E-4</c:v>
                </c:pt>
                <c:pt idx="939">
                  <c:v>1.9501989998979487E-4</c:v>
                </c:pt>
                <c:pt idx="940">
                  <c:v>1.4638645969796671E-4</c:v>
                </c:pt>
                <c:pt idx="941">
                  <c:v>2.154940611084468E-4</c:v>
                </c:pt>
                <c:pt idx="942">
                  <c:v>2.705094742529435E-4</c:v>
                </c:pt>
                <c:pt idx="943">
                  <c:v>2.8233378166277884E-4</c:v>
                </c:pt>
                <c:pt idx="944">
                  <c:v>4.1097841137127666E-4</c:v>
                </c:pt>
                <c:pt idx="945">
                  <c:v>3.3824443336107963E-4</c:v>
                </c:pt>
                <c:pt idx="946">
                  <c:v>3.2414581096746058E-4</c:v>
                </c:pt>
                <c:pt idx="947">
                  <c:v>3.1732393126902939E-4</c:v>
                </c:pt>
                <c:pt idx="948">
                  <c:v>2.586757926174138E-4</c:v>
                </c:pt>
                <c:pt idx="949">
                  <c:v>2.5412396689108709E-4</c:v>
                </c:pt>
                <c:pt idx="950">
                  <c:v>2.341191562089012E-4</c:v>
                </c:pt>
                <c:pt idx="951">
                  <c:v>6.7744738129939976E-5</c:v>
                </c:pt>
                <c:pt idx="952">
                  <c:v>9.0471376547519546E-5</c:v>
                </c:pt>
                <c:pt idx="953">
                  <c:v>3.045967154843673E-5</c:v>
                </c:pt>
                <c:pt idx="954">
                  <c:v>2.0458052363998628E-5</c:v>
                </c:pt>
                <c:pt idx="955">
                  <c:v>-6.6820716442242731E-5</c:v>
                </c:pt>
                <c:pt idx="956">
                  <c:v>-7.6368344006812509E-5</c:v>
                </c:pt>
                <c:pt idx="957">
                  <c:v>-4.8639320487945494E-5</c:v>
                </c:pt>
                <c:pt idx="958">
                  <c:v>-2.4093784014857296E-5</c:v>
                </c:pt>
                <c:pt idx="959">
                  <c:v>-1.3664874840238693E-6</c:v>
                </c:pt>
                <c:pt idx="960">
                  <c:v>7.0458299502676032E-5</c:v>
                </c:pt>
                <c:pt idx="961">
                  <c:v>7.6821758259598301E-5</c:v>
                </c:pt>
                <c:pt idx="962">
                  <c:v>8.7724941469678316E-5</c:v>
                </c:pt>
                <c:pt idx="963">
                  <c:v>8.4091150709639543E-5</c:v>
                </c:pt>
                <c:pt idx="964">
                  <c:v>1.1816343579006932E-5</c:v>
                </c:pt>
                <c:pt idx="965">
                  <c:v>5.1370501143975111E-5</c:v>
                </c:pt>
                <c:pt idx="966">
                  <c:v>2.955490963352956E-5</c:v>
                </c:pt>
                <c:pt idx="967">
                  <c:v>6.5487318057464431E-5</c:v>
                </c:pt>
                <c:pt idx="968">
                  <c:v>9.5951911074390657E-5</c:v>
                </c:pt>
                <c:pt idx="969">
                  <c:v>2.1688379006762438E-4</c:v>
                </c:pt>
                <c:pt idx="970">
                  <c:v>2.5597473731395627E-4</c:v>
                </c:pt>
                <c:pt idx="971">
                  <c:v>3.1279596720810635E-4</c:v>
                </c:pt>
                <c:pt idx="972">
                  <c:v>3.3051772783256609E-4</c:v>
                </c:pt>
                <c:pt idx="973">
                  <c:v>3.6369843882923589E-4</c:v>
                </c:pt>
                <c:pt idx="974">
                  <c:v>2.82764569943548E-4</c:v>
                </c:pt>
                <c:pt idx="975">
                  <c:v>2.4502670695595246E-4</c:v>
                </c:pt>
                <c:pt idx="976">
                  <c:v>1.7274004995183992E-4</c:v>
                </c:pt>
                <c:pt idx="977">
                  <c:v>9.409459999859387E-5</c:v>
                </c:pt>
                <c:pt idx="978">
                  <c:v>4.2724993667071395E-5</c:v>
                </c:pt>
                <c:pt idx="979">
                  <c:v>6.1821910590765839E-5</c:v>
                </c:pt>
                <c:pt idx="980">
                  <c:v>6.6365661699960442E-5</c:v>
                </c:pt>
                <c:pt idx="981">
                  <c:v>9.182117982726285E-5</c:v>
                </c:pt>
                <c:pt idx="982">
                  <c:v>1.172781253934778E-4</c:v>
                </c:pt>
                <c:pt idx="983">
                  <c:v>1.37738693884873E-4</c:v>
                </c:pt>
                <c:pt idx="984">
                  <c:v>1.7501519583290102E-4</c:v>
                </c:pt>
                <c:pt idx="985">
                  <c:v>2.1684032774849636E-4</c:v>
                </c:pt>
                <c:pt idx="986">
                  <c:v>1.5728776806290786E-4</c:v>
                </c:pt>
                <c:pt idx="987">
                  <c:v>7.2285101734849606E-5</c:v>
                </c:pt>
                <c:pt idx="988">
                  <c:v>5.1376253509742059E-5</c:v>
                </c:pt>
                <c:pt idx="989">
                  <c:v>4.4559721380968318E-5</c:v>
                </c:pt>
                <c:pt idx="990">
                  <c:v>5.4552624666016574E-5</c:v>
                </c:pt>
                <c:pt idx="991">
                  <c:v>8.9545607845033812E-5</c:v>
                </c:pt>
                <c:pt idx="992">
                  <c:v>1.6546215678349866E-4</c:v>
                </c:pt>
                <c:pt idx="993">
                  <c:v>1.5500610283397757E-4</c:v>
                </c:pt>
                <c:pt idx="994">
                  <c:v>2.5411778842415218E-4</c:v>
                </c:pt>
                <c:pt idx="995">
                  <c:v>2.3229736066545073E-4</c:v>
                </c:pt>
                <c:pt idx="996">
                  <c:v>2.291139588399055E-4</c:v>
                </c:pt>
                <c:pt idx="997">
                  <c:v>2.8865456638773376E-4</c:v>
                </c:pt>
                <c:pt idx="998">
                  <c:v>2.5775072698185514E-4</c:v>
                </c:pt>
                <c:pt idx="999">
                  <c:v>2.5002700416151705E-4</c:v>
                </c:pt>
                <c:pt idx="1000">
                  <c:v>2.5730033804736155E-4</c:v>
                </c:pt>
                <c:pt idx="1001">
                  <c:v>1.9819279842155083E-4</c:v>
                </c:pt>
                <c:pt idx="1002">
                  <c:v>3.1864974505301874E-4</c:v>
                </c:pt>
                <c:pt idx="1003">
                  <c:v>3.6410962645628061E-4</c:v>
                </c:pt>
                <c:pt idx="1004">
                  <c:v>2.9957213051223113E-4</c:v>
                </c:pt>
                <c:pt idx="1005">
                  <c:v>2.8275732622369331E-4</c:v>
                </c:pt>
                <c:pt idx="1006">
                  <c:v>2.6092944169455319E-4</c:v>
                </c:pt>
                <c:pt idx="1007">
                  <c:v>3.5502301905034403E-4</c:v>
                </c:pt>
                <c:pt idx="1008">
                  <c:v>3.886626410048659E-4</c:v>
                </c:pt>
                <c:pt idx="1009">
                  <c:v>2.9184499888254968E-4</c:v>
                </c:pt>
                <c:pt idx="1010">
                  <c:v>1.6955701031228743E-4</c:v>
                </c:pt>
                <c:pt idx="1011">
                  <c:v>1.7364922201383508E-4</c:v>
                </c:pt>
                <c:pt idx="1012">
                  <c:v>1.8774256075297191E-4</c:v>
                </c:pt>
                <c:pt idx="1013">
                  <c:v>1.1591839395652192E-4</c:v>
                </c:pt>
                <c:pt idx="1014">
                  <c:v>5.1825342835673444E-5</c:v>
                </c:pt>
                <c:pt idx="1015">
                  <c:v>3.1367991408096053E-5</c:v>
                </c:pt>
                <c:pt idx="1016">
                  <c:v>1.6367630287356237E-5</c:v>
                </c:pt>
                <c:pt idx="1017">
                  <c:v>9.1831129289533827E-5</c:v>
                </c:pt>
                <c:pt idx="1018">
                  <c:v>1.2138814812384459E-4</c:v>
                </c:pt>
                <c:pt idx="1019">
                  <c:v>6.3645964470406308E-5</c:v>
                </c:pt>
                <c:pt idx="1020">
                  <c:v>7.1370752543664187E-5</c:v>
                </c:pt>
                <c:pt idx="1021">
                  <c:v>5.00065513054568E-5</c:v>
                </c:pt>
                <c:pt idx="1022">
                  <c:v>8.0463943212645146E-5</c:v>
                </c:pt>
                <c:pt idx="1023">
                  <c:v>3.2732239517431907E-5</c:v>
                </c:pt>
                <c:pt idx="1024">
                  <c:v>5.772959236392619E-5</c:v>
                </c:pt>
                <c:pt idx="1025">
                  <c:v>-1.7288194164075793E-5</c:v>
                </c:pt>
                <c:pt idx="1026">
                  <c:v>3.9087325386404514E-5</c:v>
                </c:pt>
                <c:pt idx="1027">
                  <c:v>9.1370066520783823E-5</c:v>
                </c:pt>
                <c:pt idx="1028">
                  <c:v>1.500049108159603E-4</c:v>
                </c:pt>
                <c:pt idx="1029">
                  <c:v>1.1682104667064787E-4</c:v>
                </c:pt>
                <c:pt idx="1030">
                  <c:v>1.4227613869678238E-4</c:v>
                </c:pt>
                <c:pt idx="1031">
                  <c:v>1.7819256832692014E-4</c:v>
                </c:pt>
                <c:pt idx="1032">
                  <c:v>2.0320061631272929E-4</c:v>
                </c:pt>
                <c:pt idx="1033">
                  <c:v>2.5410756199612206E-4</c:v>
                </c:pt>
                <c:pt idx="1034">
                  <c:v>2.0591735213916636E-4</c:v>
                </c:pt>
                <c:pt idx="1035">
                  <c:v>1.1910060269879698E-4</c:v>
                </c:pt>
                <c:pt idx="1036">
                  <c:v>1.3773856605452263E-4</c:v>
                </c:pt>
                <c:pt idx="1037">
                  <c:v>1.2727543882561405E-4</c:v>
                </c:pt>
                <c:pt idx="1038">
                  <c:v>9.5000746742296774E-5</c:v>
                </c:pt>
                <c:pt idx="1039">
                  <c:v>5.9535728689455549E-5</c:v>
                </c:pt>
                <c:pt idx="1040">
                  <c:v>5.3639852049152471E-5</c:v>
                </c:pt>
                <c:pt idx="1041">
                  <c:v>5.5458558359135542E-5</c:v>
                </c:pt>
                <c:pt idx="1042">
                  <c:v>1.4638064341702457E-4</c:v>
                </c:pt>
                <c:pt idx="1043">
                  <c:v>1.8319714784922241E-4</c:v>
                </c:pt>
                <c:pt idx="1044">
                  <c:v>2.341191562089012E-4</c:v>
                </c:pt>
                <c:pt idx="1045">
                  <c:v>1.2955914934015039E-4</c:v>
                </c:pt>
                <c:pt idx="1046">
                  <c:v>2.209189681278457E-4</c:v>
                </c:pt>
                <c:pt idx="1047">
                  <c:v>1.4999577094590839E-4</c:v>
                </c:pt>
                <c:pt idx="1048">
                  <c:v>1.0589873151812816E-4</c:v>
                </c:pt>
                <c:pt idx="1049">
                  <c:v>5.1799350664430202E-5</c:v>
                </c:pt>
                <c:pt idx="1050">
                  <c:v>-6.003428836098269E-5</c:v>
                </c:pt>
                <c:pt idx="1051">
                  <c:v>-8.7762736643272996E-5</c:v>
                </c:pt>
                <c:pt idx="1052">
                  <c:v>-1.6385820546214827E-5</c:v>
                </c:pt>
                <c:pt idx="1053">
                  <c:v>4.273611490755416E-5</c:v>
                </c:pt>
                <c:pt idx="1054">
                  <c:v>7.5922642185166097E-5</c:v>
                </c:pt>
                <c:pt idx="1055">
                  <c:v>8.5465412196421563E-5</c:v>
                </c:pt>
                <c:pt idx="1056">
                  <c:v>6.3187181342904699E-5</c:v>
                </c:pt>
                <c:pt idx="1057">
                  <c:v>1.3366463409307882E-4</c:v>
                </c:pt>
                <c:pt idx="1058">
                  <c:v>1.9458193190434627E-4</c:v>
                </c:pt>
                <c:pt idx="1059">
                  <c:v>1.3502643212069912E-4</c:v>
                </c:pt>
                <c:pt idx="1060">
                  <c:v>8.1383874329130339E-5</c:v>
                </c:pt>
                <c:pt idx="1061">
                  <c:v>1.2912989502358578E-4</c:v>
                </c:pt>
                <c:pt idx="1062">
                  <c:v>2.3188745134190977E-4</c:v>
                </c:pt>
                <c:pt idx="1063">
                  <c:v>2.1416164275635469E-4</c:v>
                </c:pt>
                <c:pt idx="1064">
                  <c:v>1.905170972028376E-4</c:v>
                </c:pt>
                <c:pt idx="1065">
                  <c:v>1.4459856050242441E-4</c:v>
                </c:pt>
                <c:pt idx="1066">
                  <c:v>2.1188257674454873E-4</c:v>
                </c:pt>
                <c:pt idx="1067">
                  <c:v>1.5914092465231741E-4</c:v>
                </c:pt>
                <c:pt idx="1068">
                  <c:v>1.0321154580768648E-4</c:v>
                </c:pt>
                <c:pt idx="1069">
                  <c:v>-2.271888337632339E-5</c:v>
                </c:pt>
                <c:pt idx="1070">
                  <c:v>2.2816311408368755E-6</c:v>
                </c:pt>
                <c:pt idx="1071">
                  <c:v>3.1831440343386409E-5</c:v>
                </c:pt>
                <c:pt idx="1072">
                  <c:v>2.5468599433157615E-5</c:v>
                </c:pt>
                <c:pt idx="1073">
                  <c:v>4.6835399888489321E-5</c:v>
                </c:pt>
                <c:pt idx="1074">
                  <c:v>7.7394566059635849E-6</c:v>
                </c:pt>
                <c:pt idx="1075">
                  <c:v>-5.0450101316205201E-5</c:v>
                </c:pt>
                <c:pt idx="1076">
                  <c:v>-1.6367050789767863E-5</c:v>
                </c:pt>
                <c:pt idx="1077">
                  <c:v>7.0019500519949944E-5</c:v>
                </c:pt>
                <c:pt idx="1078">
                  <c:v>8.1386729206955422E-5</c:v>
                </c:pt>
                <c:pt idx="1079">
                  <c:v>1.2729959876183524E-4</c:v>
                </c:pt>
                <c:pt idx="1080">
                  <c:v>1.1775197119726546E-4</c:v>
                </c:pt>
                <c:pt idx="1081">
                  <c:v>1.3957263331160926E-4</c:v>
                </c:pt>
                <c:pt idx="1082">
                  <c:v>1.9230648775246759E-4</c:v>
                </c:pt>
                <c:pt idx="1083">
                  <c:v>2.4095424504353796E-4</c:v>
                </c:pt>
                <c:pt idx="1084">
                  <c:v>1.3637883461756675E-4</c:v>
                </c:pt>
                <c:pt idx="1085">
                  <c:v>1.5320448318082819E-4</c:v>
                </c:pt>
                <c:pt idx="1086">
                  <c:v>1.6910670659802746E-4</c:v>
                </c:pt>
                <c:pt idx="1087">
                  <c:v>1.2728474913613314E-4</c:v>
                </c:pt>
                <c:pt idx="1088">
                  <c:v>1.8366762745378347E-4</c:v>
                </c:pt>
                <c:pt idx="1089">
                  <c:v>1.991209959006937E-4</c:v>
                </c:pt>
                <c:pt idx="1090">
                  <c:v>2.3912243612264129E-4</c:v>
                </c:pt>
                <c:pt idx="1091">
                  <c:v>2.5503880609861556E-4</c:v>
                </c:pt>
                <c:pt idx="1092">
                  <c:v>1.9138570443364656E-4</c:v>
                </c:pt>
                <c:pt idx="1093">
                  <c:v>8.8187900388625557E-5</c:v>
                </c:pt>
                <c:pt idx="1094">
                  <c:v>1.5956287133385219E-4</c:v>
                </c:pt>
                <c:pt idx="1095">
                  <c:v>8.6359287226488326E-5</c:v>
                </c:pt>
                <c:pt idx="1096">
                  <c:v>6.1815050361962285E-5</c:v>
                </c:pt>
                <c:pt idx="1097">
                  <c:v>2.2652859000353876E-6</c:v>
                </c:pt>
                <c:pt idx="1098">
                  <c:v>1.5448054965346258E-5</c:v>
                </c:pt>
                <c:pt idx="1099">
                  <c:v>8.1814556084607506E-5</c:v>
                </c:pt>
                <c:pt idx="1100">
                  <c:v>1.6183863506160677E-4</c:v>
                </c:pt>
                <c:pt idx="1101">
                  <c:v>1.1137560157495514E-4</c:v>
                </c:pt>
                <c:pt idx="1102">
                  <c:v>8.2289190175555816E-5</c:v>
                </c:pt>
                <c:pt idx="1103">
                  <c:v>6.4103810175338498E-5</c:v>
                </c:pt>
                <c:pt idx="1104">
                  <c:v>8.3651755185278382E-5</c:v>
                </c:pt>
                <c:pt idx="1105">
                  <c:v>4.3644946088614986E-5</c:v>
                </c:pt>
                <c:pt idx="1106">
                  <c:v>1.7288861012403591E-5</c:v>
                </c:pt>
                <c:pt idx="1107">
                  <c:v>1.8648012951771103E-5</c:v>
                </c:pt>
                <c:pt idx="1108">
                  <c:v>1.3646612144181557E-5</c:v>
                </c:pt>
                <c:pt idx="1109">
                  <c:v>3.4093717969176266E-5</c:v>
                </c:pt>
                <c:pt idx="1110">
                  <c:v>3.1820042137144499E-5</c:v>
                </c:pt>
                <c:pt idx="1111">
                  <c:v>-5.4088217003098394E-5</c:v>
                </c:pt>
                <c:pt idx="1112">
                  <c:v>2.5018807040299155E-5</c:v>
                </c:pt>
                <c:pt idx="1113">
                  <c:v>7.2864258442289178E-6</c:v>
                </c:pt>
                <c:pt idx="1114">
                  <c:v>-4.2261502121664242E-5</c:v>
                </c:pt>
                <c:pt idx="1115">
                  <c:v>6.1416773600305596E-5</c:v>
                </c:pt>
                <c:pt idx="1116">
                  <c:v>6.9603412729474123E-5</c:v>
                </c:pt>
                <c:pt idx="1117">
                  <c:v>9.9153954826032494E-5</c:v>
                </c:pt>
                <c:pt idx="1118">
                  <c:v>1.4823642052861686E-4</c:v>
                </c:pt>
                <c:pt idx="1119">
                  <c:v>8.2315778888434138E-5</c:v>
                </c:pt>
                <c:pt idx="1120">
                  <c:v>1.3095950952346765E-4</c:v>
                </c:pt>
                <c:pt idx="1121">
                  <c:v>1.641442471761743E-4</c:v>
                </c:pt>
                <c:pt idx="1122">
                  <c:v>7.0013769459241395E-5</c:v>
                </c:pt>
                <c:pt idx="1123">
                  <c:v>6.1375676142659522E-5</c:v>
                </c:pt>
                <c:pt idx="1124">
                  <c:v>6.5923155637073445E-5</c:v>
                </c:pt>
                <c:pt idx="1125">
                  <c:v>1.5276547114751813E-4</c:v>
                </c:pt>
                <c:pt idx="1126">
                  <c:v>1.8231322228142661E-4</c:v>
                </c:pt>
                <c:pt idx="1127">
                  <c:v>1.4821933387178319E-4</c:v>
                </c:pt>
                <c:pt idx="1128">
                  <c:v>1.414007777624618E-4</c:v>
                </c:pt>
                <c:pt idx="1129">
                  <c:v>1.7003509582269588E-4</c:v>
                </c:pt>
                <c:pt idx="1130">
                  <c:v>2.1777114574982195E-4</c:v>
                </c:pt>
                <c:pt idx="1131">
                  <c:v>2.3777339982500027E-4</c:v>
                </c:pt>
                <c:pt idx="1132">
                  <c:v>1.6866368921373897E-4</c:v>
                </c:pt>
                <c:pt idx="1133">
                  <c:v>1.8366196030825013E-4</c:v>
                </c:pt>
                <c:pt idx="1134">
                  <c:v>1.341071827660826E-4</c:v>
                </c:pt>
                <c:pt idx="1135">
                  <c:v>2.391322364495035E-4</c:v>
                </c:pt>
                <c:pt idx="1136">
                  <c:v>1.9822222070719586E-4</c:v>
                </c:pt>
                <c:pt idx="1137">
                  <c:v>1.9321862121757984E-4</c:v>
                </c:pt>
                <c:pt idx="1138">
                  <c:v>1.1274481376289729E-4</c:v>
                </c:pt>
                <c:pt idx="1139">
                  <c:v>1.7820991064445457E-4</c:v>
                </c:pt>
                <c:pt idx="1140">
                  <c:v>1.1411570905045273E-4</c:v>
                </c:pt>
                <c:pt idx="1141">
                  <c:v>1.268424774288885E-4</c:v>
                </c:pt>
                <c:pt idx="1142">
                  <c:v>8.2729480512369613E-5</c:v>
                </c:pt>
                <c:pt idx="1143">
                  <c:v>1.5865495627030238E-4</c:v>
                </c:pt>
                <c:pt idx="1144">
                  <c:v>1.0592836685435712E-4</c:v>
                </c:pt>
                <c:pt idx="1145">
                  <c:v>1.0775446601960363E-4</c:v>
                </c:pt>
                <c:pt idx="1146">
                  <c:v>8.5476725182429886E-5</c:v>
                </c:pt>
                <c:pt idx="1147">
                  <c:v>1.0820498278444756E-4</c:v>
                </c:pt>
                <c:pt idx="1148">
                  <c:v>1.3093409258880108E-4</c:v>
                </c:pt>
                <c:pt idx="1149">
                  <c:v>4.5472621828182805E-5</c:v>
                </c:pt>
                <c:pt idx="1150">
                  <c:v>1.3644010796551392E-5</c:v>
                </c:pt>
                <c:pt idx="1151">
                  <c:v>2.4092250050652777E-5</c:v>
                </c:pt>
                <c:pt idx="1152">
                  <c:v>4.1367904057356624E-5</c:v>
                </c:pt>
                <c:pt idx="1153">
                  <c:v>-8.5457891510807728E-5</c:v>
                </c:pt>
                <c:pt idx="1154">
                  <c:v>-3.1360492027540623E-5</c:v>
                </c:pt>
                <c:pt idx="1155">
                  <c:v>-7.8185601572824633E-5</c:v>
                </c:pt>
                <c:pt idx="1156">
                  <c:v>1.772516943380316E-5</c:v>
                </c:pt>
                <c:pt idx="1157">
                  <c:v>-2.3643991621998836E-5</c:v>
                </c:pt>
                <c:pt idx="1158">
                  <c:v>-8.1820606721192004E-5</c:v>
                </c:pt>
                <c:pt idx="1159">
                  <c:v>-9.1824716466956598E-5</c:v>
                </c:pt>
                <c:pt idx="1160">
                  <c:v>3.863774604413002E-5</c:v>
                </c:pt>
                <c:pt idx="1161">
                  <c:v>-5.0004761680551535E-5</c:v>
                </c:pt>
                <c:pt idx="1162">
                  <c:v>5.4110438179005526E-5</c:v>
                </c:pt>
                <c:pt idx="1163">
                  <c:v>9.3727641672779443E-7</c:v>
                </c:pt>
                <c:pt idx="1164">
                  <c:v>-9.0642157895622698E-6</c:v>
                </c:pt>
                <c:pt idx="1165">
                  <c:v>4.5019676286681716E-5</c:v>
                </c:pt>
                <c:pt idx="1166">
                  <c:v>7.9116334353916643E-5</c:v>
                </c:pt>
                <c:pt idx="1167">
                  <c:v>5.8207763094568255E-5</c:v>
                </c:pt>
                <c:pt idx="1168">
                  <c:v>1.5958066105761293E-4</c:v>
                </c:pt>
                <c:pt idx="1169">
                  <c:v>6.4555051312167901E-5</c:v>
                </c:pt>
                <c:pt idx="1170">
                  <c:v>2.5454580704732981E-5</c:v>
                </c:pt>
                <c:pt idx="1171">
                  <c:v>6.5007421617092282E-5</c:v>
                </c:pt>
                <c:pt idx="1172">
                  <c:v>4.5013796090564392E-5</c:v>
                </c:pt>
                <c:pt idx="1173">
                  <c:v>9.2750740830143085E-5</c:v>
                </c:pt>
                <c:pt idx="1174">
                  <c:v>1.1372799959776049E-5</c:v>
                </c:pt>
                <c:pt idx="1175">
                  <c:v>-5.0906050870940134E-5</c:v>
                </c:pt>
                <c:pt idx="1176">
                  <c:v>-7.2273810053899667E-5</c:v>
                </c:pt>
                <c:pt idx="1177">
                  <c:v>-6.4998793068441867E-5</c:v>
                </c:pt>
                <c:pt idx="1178">
                  <c:v>-1.7091957532200996E-4</c:v>
                </c:pt>
                <c:pt idx="1179">
                  <c:v>-1.3046787399591923E-4</c:v>
                </c:pt>
                <c:pt idx="1180">
                  <c:v>-1.3729041415116067E-4</c:v>
                </c:pt>
                <c:pt idx="1181">
                  <c:v>-1.0046943565669966E-4</c:v>
                </c:pt>
                <c:pt idx="1182">
                  <c:v>-1.1047245884448607E-4</c:v>
                </c:pt>
                <c:pt idx="1183">
                  <c:v>-7.3643512258184926E-5</c:v>
                </c:pt>
                <c:pt idx="1184">
                  <c:v>-4.5912358233478299E-5</c:v>
                </c:pt>
                <c:pt idx="1185">
                  <c:v>4.9092713435672895E-5</c:v>
                </c:pt>
                <c:pt idx="1186">
                  <c:v>4.545666433944412E-5</c:v>
                </c:pt>
                <c:pt idx="1187">
                  <c:v>-3.0001506267628605E-5</c:v>
                </c:pt>
                <c:pt idx="1188">
                  <c:v>-2.2672054857968763E-6</c:v>
                </c:pt>
                <c:pt idx="1189">
                  <c:v>-1.5450747924727525E-5</c:v>
                </c:pt>
                <c:pt idx="1190">
                  <c:v>-5.773023151567808E-5</c:v>
                </c:pt>
                <c:pt idx="1191">
                  <c:v>-9.5915905525701249E-5</c:v>
                </c:pt>
                <c:pt idx="1192">
                  <c:v>-1.2591781658943937E-4</c:v>
                </c:pt>
                <c:pt idx="1193">
                  <c:v>-1.5274016073814356E-4</c:v>
                </c:pt>
                <c:pt idx="1194">
                  <c:v>-1.6046935895848942E-4</c:v>
                </c:pt>
                <c:pt idx="1195">
                  <c:v>-1.7592615751980148E-4</c:v>
                </c:pt>
                <c:pt idx="1196">
                  <c:v>-1.7637963568776244E-4</c:v>
                </c:pt>
                <c:pt idx="1197">
                  <c:v>-1.8684218768009431E-4</c:v>
                </c:pt>
                <c:pt idx="1198">
                  <c:v>-1.9730248133623623E-4</c:v>
                </c:pt>
                <c:pt idx="1199">
                  <c:v>-1.3275714513069696E-4</c:v>
                </c:pt>
                <c:pt idx="1200">
                  <c:v>-1.1411939482555525E-4</c:v>
                </c:pt>
                <c:pt idx="1201">
                  <c:v>-1.2685918059467105E-4</c:v>
                </c:pt>
                <c:pt idx="1202">
                  <c:v>-1.3185966954576124E-4</c:v>
                </c:pt>
                <c:pt idx="1203">
                  <c:v>-1.2684592884834868E-4</c:v>
                </c:pt>
                <c:pt idx="1204">
                  <c:v>-3.0007088192928386E-5</c:v>
                </c:pt>
                <c:pt idx="1205">
                  <c:v>7.4100271405138908E-5</c:v>
                </c:pt>
                <c:pt idx="1206">
                  <c:v>2.8195881263500752E-5</c:v>
                </c:pt>
                <c:pt idx="1207">
                  <c:v>2.501629304340842E-5</c:v>
                </c:pt>
                <c:pt idx="1208">
                  <c:v>1.4095362719684446E-4</c:v>
                </c:pt>
                <c:pt idx="1209">
                  <c:v>1.418618618362702E-4</c:v>
                </c:pt>
                <c:pt idx="1210">
                  <c:v>2.432155639417E-4</c:v>
                </c:pt>
                <c:pt idx="1211">
                  <c:v>2.1593763242425359E-4</c:v>
                </c:pt>
                <c:pt idx="1212">
                  <c:v>1.0955913229610368E-4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33-476A-8DFE-C3853E515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481728"/>
        <c:axId val="1244470912"/>
      </c:scatterChart>
      <c:valAx>
        <c:axId val="1244481728"/>
        <c:scaling>
          <c:orientation val="minMax"/>
          <c:max val="800"/>
          <c:min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noProof="0" dirty="0">
                    <a:solidFill>
                      <a:schemeClr val="bg1"/>
                    </a:solidFill>
                  </a:rPr>
                  <a:t>Wavelength (nm)</a:t>
                </a:r>
              </a:p>
            </c:rich>
          </c:tx>
          <c:layout>
            <c:manualLayout>
              <c:xMode val="edge"/>
              <c:yMode val="edge"/>
              <c:x val="0.45812440564494655"/>
              <c:y val="0.94448965716882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70912"/>
        <c:crosses val="autoZero"/>
        <c:crossBetween val="midCat"/>
        <c:majorUnit val="20"/>
      </c:valAx>
      <c:valAx>
        <c:axId val="12444709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8172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99437026893374E-2"/>
          <c:y val="6.0310014845998731E-2"/>
          <c:w val="0.9152546692532999"/>
          <c:h val="0.81583264524909238"/>
        </c:manualLayout>
      </c:layout>
      <c:scatterChart>
        <c:scatterStyle val="lineMarker"/>
        <c:varyColors val="0"/>
        <c:ser>
          <c:idx val="1"/>
          <c:order val="0"/>
          <c:tx>
            <c:strRef>
              <c:f>'Fluo 77K bandes'!$CR$1</c:f>
              <c:strCache>
                <c:ptCount val="1"/>
                <c:pt idx="0">
                  <c:v>W1B2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bandes'!$CR$3:$CR$1215</c:f>
              <c:numCache>
                <c:formatCode>General</c:formatCode>
                <c:ptCount val="1213"/>
                <c:pt idx="0">
                  <c:v>1.9176171880487154E-2</c:v>
                </c:pt>
                <c:pt idx="1">
                  <c:v>1.9841504656618301E-2</c:v>
                </c:pt>
                <c:pt idx="2">
                  <c:v>2.1033323266234954E-2</c:v>
                </c:pt>
                <c:pt idx="3">
                  <c:v>2.1548492393487759E-2</c:v>
                </c:pt>
                <c:pt idx="4">
                  <c:v>2.2090307140148056E-2</c:v>
                </c:pt>
                <c:pt idx="5">
                  <c:v>2.2482739608647405E-2</c:v>
                </c:pt>
                <c:pt idx="6">
                  <c:v>2.3137537049263229E-2</c:v>
                </c:pt>
                <c:pt idx="7">
                  <c:v>2.3475256008653023E-2</c:v>
                </c:pt>
                <c:pt idx="8">
                  <c:v>2.4041995603253315E-2</c:v>
                </c:pt>
                <c:pt idx="9">
                  <c:v>2.3759525699195105E-2</c:v>
                </c:pt>
                <c:pt idx="10">
                  <c:v>2.4858378752335333E-2</c:v>
                </c:pt>
                <c:pt idx="11">
                  <c:v>2.5196141608956439E-2</c:v>
                </c:pt>
                <c:pt idx="12">
                  <c:v>2.5924291323097672E-2</c:v>
                </c:pt>
                <c:pt idx="13">
                  <c:v>2.6404597269241038E-2</c:v>
                </c:pt>
                <c:pt idx="14">
                  <c:v>2.6866413701555018E-2</c:v>
                </c:pt>
                <c:pt idx="15">
                  <c:v>2.7327949191588589E-2</c:v>
                </c:pt>
                <c:pt idx="16">
                  <c:v>2.8156886948826367E-2</c:v>
                </c:pt>
                <c:pt idx="17">
                  <c:v>2.8167738344407143E-2</c:v>
                </c:pt>
                <c:pt idx="18">
                  <c:v>2.8447232016182277E-2</c:v>
                </c:pt>
                <c:pt idx="19">
                  <c:v>2.894053154279453E-2</c:v>
                </c:pt>
                <c:pt idx="20">
                  <c:v>2.96827020326174E-2</c:v>
                </c:pt>
                <c:pt idx="21">
                  <c:v>3.0667457402126737E-2</c:v>
                </c:pt>
                <c:pt idx="22">
                  <c:v>3.1271017994353056E-2</c:v>
                </c:pt>
                <c:pt idx="23">
                  <c:v>3.1665285367121328E-2</c:v>
                </c:pt>
                <c:pt idx="24">
                  <c:v>3.2095803073508546E-2</c:v>
                </c:pt>
                <c:pt idx="25">
                  <c:v>3.2632525741336439E-2</c:v>
                </c:pt>
                <c:pt idx="26">
                  <c:v>3.3145921420444174E-2</c:v>
                </c:pt>
                <c:pt idx="27">
                  <c:v>3.3550829482082906E-2</c:v>
                </c:pt>
                <c:pt idx="28">
                  <c:v>3.3867354858194386E-2</c:v>
                </c:pt>
                <c:pt idx="29">
                  <c:v>3.4270085617159954E-2</c:v>
                </c:pt>
                <c:pt idx="30">
                  <c:v>3.5065161050162247E-2</c:v>
                </c:pt>
                <c:pt idx="31">
                  <c:v>3.5540366138026948E-2</c:v>
                </c:pt>
                <c:pt idx="32">
                  <c:v>3.6245671732992459E-2</c:v>
                </c:pt>
                <c:pt idx="33">
                  <c:v>3.6997534731489416E-2</c:v>
                </c:pt>
                <c:pt idx="34">
                  <c:v>3.7123036915815651E-2</c:v>
                </c:pt>
                <c:pt idx="35">
                  <c:v>3.7050281644636106E-2</c:v>
                </c:pt>
                <c:pt idx="36">
                  <c:v>3.762405357569288E-2</c:v>
                </c:pt>
                <c:pt idx="37">
                  <c:v>3.7842257933107644E-2</c:v>
                </c:pt>
                <c:pt idx="38">
                  <c:v>3.8461674205284527E-2</c:v>
                </c:pt>
                <c:pt idx="39">
                  <c:v>3.8834124654089815E-2</c:v>
                </c:pt>
                <c:pt idx="40">
                  <c:v>3.8376460899858127E-2</c:v>
                </c:pt>
                <c:pt idx="41">
                  <c:v>3.9202826279340915E-2</c:v>
                </c:pt>
                <c:pt idx="42">
                  <c:v>4.0033625279186393E-2</c:v>
                </c:pt>
                <c:pt idx="43">
                  <c:v>4.0525572771074186E-2</c:v>
                </c:pt>
                <c:pt idx="44">
                  <c:v>4.1361542864768439E-2</c:v>
                </c:pt>
                <c:pt idx="45">
                  <c:v>4.1601976780120523E-2</c:v>
                </c:pt>
                <c:pt idx="46">
                  <c:v>4.1948448847434296E-2</c:v>
                </c:pt>
                <c:pt idx="47">
                  <c:v>4.2950166107123294E-2</c:v>
                </c:pt>
                <c:pt idx="48">
                  <c:v>4.2795542499543468E-2</c:v>
                </c:pt>
                <c:pt idx="49">
                  <c:v>4.2852055795136887E-2</c:v>
                </c:pt>
                <c:pt idx="50">
                  <c:v>4.2910202067735187E-2</c:v>
                </c:pt>
                <c:pt idx="51">
                  <c:v>4.2663262582702387E-2</c:v>
                </c:pt>
                <c:pt idx="52">
                  <c:v>4.2912563738779871E-2</c:v>
                </c:pt>
                <c:pt idx="53">
                  <c:v>4.317137303515993E-2</c:v>
                </c:pt>
                <c:pt idx="54">
                  <c:v>4.3562260321117027E-2</c:v>
                </c:pt>
                <c:pt idx="55">
                  <c:v>4.4312578137071741E-2</c:v>
                </c:pt>
                <c:pt idx="56">
                  <c:v>4.4527507761030496E-2</c:v>
                </c:pt>
                <c:pt idx="57">
                  <c:v>4.494777107418281E-2</c:v>
                </c:pt>
                <c:pt idx="58">
                  <c:v>4.5257711865597218E-2</c:v>
                </c:pt>
                <c:pt idx="59">
                  <c:v>4.5515713452921096E-2</c:v>
                </c:pt>
                <c:pt idx="60">
                  <c:v>4.5765787200269713E-2</c:v>
                </c:pt>
                <c:pt idx="61">
                  <c:v>4.5962701400497269E-2</c:v>
                </c:pt>
                <c:pt idx="62">
                  <c:v>4.6450101139220948E-2</c:v>
                </c:pt>
                <c:pt idx="63">
                  <c:v>4.728260335164141E-2</c:v>
                </c:pt>
                <c:pt idx="64">
                  <c:v>4.7469965514335077E-2</c:v>
                </c:pt>
                <c:pt idx="65">
                  <c:v>4.7511588869066854E-2</c:v>
                </c:pt>
                <c:pt idx="66">
                  <c:v>4.7983010015592298E-2</c:v>
                </c:pt>
                <c:pt idx="67">
                  <c:v>4.8078714759302706E-2</c:v>
                </c:pt>
                <c:pt idx="68">
                  <c:v>4.809436851198922E-2</c:v>
                </c:pt>
                <c:pt idx="69">
                  <c:v>4.7704613774600009E-2</c:v>
                </c:pt>
                <c:pt idx="70">
                  <c:v>4.7857613184621221E-2</c:v>
                </c:pt>
                <c:pt idx="71">
                  <c:v>4.817321671887511E-2</c:v>
                </c:pt>
                <c:pt idx="72">
                  <c:v>4.8718332537330204E-2</c:v>
                </c:pt>
                <c:pt idx="73">
                  <c:v>4.8480708044782203E-2</c:v>
                </c:pt>
                <c:pt idx="74">
                  <c:v>4.8783765750326599E-2</c:v>
                </c:pt>
                <c:pt idx="75">
                  <c:v>4.9041477615923812E-2</c:v>
                </c:pt>
                <c:pt idx="76">
                  <c:v>4.9491468134121842E-2</c:v>
                </c:pt>
                <c:pt idx="77">
                  <c:v>4.978707208978915E-2</c:v>
                </c:pt>
                <c:pt idx="78">
                  <c:v>4.9937156723651129E-2</c:v>
                </c:pt>
                <c:pt idx="79">
                  <c:v>4.9850108513955813E-2</c:v>
                </c:pt>
                <c:pt idx="80">
                  <c:v>5.0104449072188119E-2</c:v>
                </c:pt>
                <c:pt idx="81">
                  <c:v>5.051804878562699E-2</c:v>
                </c:pt>
                <c:pt idx="82">
                  <c:v>5.0547714534548878E-2</c:v>
                </c:pt>
                <c:pt idx="83">
                  <c:v>5.1032225835452111E-2</c:v>
                </c:pt>
                <c:pt idx="84">
                  <c:v>5.0911552346570403E-2</c:v>
                </c:pt>
                <c:pt idx="85">
                  <c:v>5.1098879391479023E-2</c:v>
                </c:pt>
                <c:pt idx="86">
                  <c:v>5.1581634803129696E-2</c:v>
                </c:pt>
                <c:pt idx="87">
                  <c:v>5.2139673966483592E-2</c:v>
                </c:pt>
                <c:pt idx="88">
                  <c:v>5.238383036705109E-2</c:v>
                </c:pt>
                <c:pt idx="89">
                  <c:v>5.27653324249533E-2</c:v>
                </c:pt>
                <c:pt idx="90">
                  <c:v>5.2775253199230217E-2</c:v>
                </c:pt>
                <c:pt idx="91">
                  <c:v>5.3189625503940213E-2</c:v>
                </c:pt>
                <c:pt idx="92">
                  <c:v>5.3026081978957418E-2</c:v>
                </c:pt>
                <c:pt idx="93">
                  <c:v>5.3194893171697878E-2</c:v>
                </c:pt>
                <c:pt idx="94">
                  <c:v>5.2952896514911016E-2</c:v>
                </c:pt>
                <c:pt idx="95">
                  <c:v>5.291064104004832E-2</c:v>
                </c:pt>
                <c:pt idx="96">
                  <c:v>5.3136843473008469E-2</c:v>
                </c:pt>
                <c:pt idx="97">
                  <c:v>5.3474536094059479E-2</c:v>
                </c:pt>
                <c:pt idx="98">
                  <c:v>5.3590767183132229E-2</c:v>
                </c:pt>
                <c:pt idx="99">
                  <c:v>5.4166470592366803E-2</c:v>
                </c:pt>
                <c:pt idx="100">
                  <c:v>5.461920907724508E-2</c:v>
                </c:pt>
                <c:pt idx="101">
                  <c:v>5.5425048111365526E-2</c:v>
                </c:pt>
                <c:pt idx="102">
                  <c:v>5.6292009650367326E-2</c:v>
                </c:pt>
                <c:pt idx="103">
                  <c:v>5.7172605669415219E-2</c:v>
                </c:pt>
                <c:pt idx="104">
                  <c:v>5.7818658781553331E-2</c:v>
                </c:pt>
                <c:pt idx="105">
                  <c:v>5.7839114891345571E-2</c:v>
                </c:pt>
                <c:pt idx="106">
                  <c:v>5.8533375942912531E-2</c:v>
                </c:pt>
                <c:pt idx="107">
                  <c:v>5.9012426428240318E-2</c:v>
                </c:pt>
                <c:pt idx="108">
                  <c:v>5.9826430347385134E-2</c:v>
                </c:pt>
                <c:pt idx="109">
                  <c:v>6.0279335641742406E-2</c:v>
                </c:pt>
                <c:pt idx="110">
                  <c:v>6.025319045077189E-2</c:v>
                </c:pt>
                <c:pt idx="111">
                  <c:v>6.0559637022573713E-2</c:v>
                </c:pt>
                <c:pt idx="112">
                  <c:v>6.1741087106154044E-2</c:v>
                </c:pt>
                <c:pt idx="113">
                  <c:v>6.3021797609181196E-2</c:v>
                </c:pt>
                <c:pt idx="114">
                  <c:v>6.3874659357485E-2</c:v>
                </c:pt>
                <c:pt idx="115">
                  <c:v>6.4577366236356737E-2</c:v>
                </c:pt>
                <c:pt idx="116">
                  <c:v>6.5328202039640959E-2</c:v>
                </c:pt>
                <c:pt idx="117">
                  <c:v>6.6746021154953719E-2</c:v>
                </c:pt>
                <c:pt idx="118">
                  <c:v>6.8302573080110701E-2</c:v>
                </c:pt>
                <c:pt idx="119">
                  <c:v>6.9689830942982769E-2</c:v>
                </c:pt>
                <c:pt idx="120">
                  <c:v>7.0907513801289526E-2</c:v>
                </c:pt>
                <c:pt idx="121">
                  <c:v>7.2155459410864042E-2</c:v>
                </c:pt>
                <c:pt idx="122">
                  <c:v>7.3779946691202289E-2</c:v>
                </c:pt>
                <c:pt idx="123">
                  <c:v>7.585320414670807E-2</c:v>
                </c:pt>
                <c:pt idx="124">
                  <c:v>7.7808527300566102E-2</c:v>
                </c:pt>
                <c:pt idx="125">
                  <c:v>7.9460775189987218E-2</c:v>
                </c:pt>
                <c:pt idx="126">
                  <c:v>8.1487879096489635E-2</c:v>
                </c:pt>
                <c:pt idx="127">
                  <c:v>8.3284136242958884E-2</c:v>
                </c:pt>
                <c:pt idx="128">
                  <c:v>8.5406014271867836E-2</c:v>
                </c:pt>
                <c:pt idx="129">
                  <c:v>8.7097172667125536E-2</c:v>
                </c:pt>
                <c:pt idx="130">
                  <c:v>8.8867135372037817E-2</c:v>
                </c:pt>
                <c:pt idx="131">
                  <c:v>9.0508013878548649E-2</c:v>
                </c:pt>
                <c:pt idx="132">
                  <c:v>9.2559507086769036E-2</c:v>
                </c:pt>
                <c:pt idx="133">
                  <c:v>9.5068321650816856E-2</c:v>
                </c:pt>
                <c:pt idx="134">
                  <c:v>9.7050369439098727E-2</c:v>
                </c:pt>
                <c:pt idx="135">
                  <c:v>9.9250498672547732E-2</c:v>
                </c:pt>
                <c:pt idx="136">
                  <c:v>0.10190461307224431</c:v>
                </c:pt>
                <c:pt idx="137">
                  <c:v>0.10457532062537751</c:v>
                </c:pt>
                <c:pt idx="138">
                  <c:v>0.10710757631094692</c:v>
                </c:pt>
                <c:pt idx="139">
                  <c:v>0.10989259225442133</c:v>
                </c:pt>
                <c:pt idx="140">
                  <c:v>0.11192301479161106</c:v>
                </c:pt>
                <c:pt idx="141">
                  <c:v>0.11482576310946917</c:v>
                </c:pt>
                <c:pt idx="142">
                  <c:v>0.11747680470297377</c:v>
                </c:pt>
                <c:pt idx="143">
                  <c:v>0.12009351866159097</c:v>
                </c:pt>
                <c:pt idx="144">
                  <c:v>0.12225703760412424</c:v>
                </c:pt>
                <c:pt idx="145">
                  <c:v>0.12465110480551771</c:v>
                </c:pt>
                <c:pt idx="146">
                  <c:v>0.1268369235415584</c:v>
                </c:pt>
                <c:pt idx="147">
                  <c:v>0.12874777002064927</c:v>
                </c:pt>
                <c:pt idx="148">
                  <c:v>0.13035625237045048</c:v>
                </c:pt>
                <c:pt idx="149">
                  <c:v>0.13233136439618481</c:v>
                </c:pt>
                <c:pt idx="150">
                  <c:v>0.13333230906460267</c:v>
                </c:pt>
                <c:pt idx="151">
                  <c:v>0.1349227057551026</c:v>
                </c:pt>
                <c:pt idx="152">
                  <c:v>0.13621556701175744</c:v>
                </c:pt>
                <c:pt idx="153">
                  <c:v>0.13725891640562446</c:v>
                </c:pt>
                <c:pt idx="154">
                  <c:v>0.13848566843192067</c:v>
                </c:pt>
                <c:pt idx="155">
                  <c:v>0.13872850791554875</c:v>
                </c:pt>
                <c:pt idx="156">
                  <c:v>0.13932586143926731</c:v>
                </c:pt>
                <c:pt idx="157">
                  <c:v>0.14005007796148281</c:v>
                </c:pt>
                <c:pt idx="158">
                  <c:v>0.14030011659104635</c:v>
                </c:pt>
                <c:pt idx="159">
                  <c:v>0.14049247425866354</c:v>
                </c:pt>
                <c:pt idx="160">
                  <c:v>0.14042785753416961</c:v>
                </c:pt>
                <c:pt idx="161">
                  <c:v>0.14052609953784995</c:v>
                </c:pt>
                <c:pt idx="162">
                  <c:v>0.14200965036733201</c:v>
                </c:pt>
                <c:pt idx="163">
                  <c:v>0.14169692649145232</c:v>
                </c:pt>
                <c:pt idx="164">
                  <c:v>0.14173704856087319</c:v>
                </c:pt>
                <c:pt idx="165">
                  <c:v>0.14173134192080239</c:v>
                </c:pt>
                <c:pt idx="166">
                  <c:v>0.14208919215047269</c:v>
                </c:pt>
                <c:pt idx="167">
                  <c:v>0.14230797595134081</c:v>
                </c:pt>
                <c:pt idx="168">
                  <c:v>0.14230718580117716</c:v>
                </c:pt>
                <c:pt idx="169">
                  <c:v>0.14169095646799365</c:v>
                </c:pt>
                <c:pt idx="170">
                  <c:v>0.14169288794617146</c:v>
                </c:pt>
                <c:pt idx="171">
                  <c:v>0.14219287741083594</c:v>
                </c:pt>
                <c:pt idx="172">
                  <c:v>0.14252728651898469</c:v>
                </c:pt>
                <c:pt idx="173">
                  <c:v>0.14259190324347862</c:v>
                </c:pt>
                <c:pt idx="174">
                  <c:v>0.1425438796724213</c:v>
                </c:pt>
                <c:pt idx="175">
                  <c:v>0.14326476000505695</c:v>
                </c:pt>
                <c:pt idx="176">
                  <c:v>0.14411680526485834</c:v>
                </c:pt>
                <c:pt idx="177">
                  <c:v>0.14546813763362318</c:v>
                </c:pt>
                <c:pt idx="178">
                  <c:v>0.14653326005422185</c:v>
                </c:pt>
                <c:pt idx="179">
                  <c:v>0.14754386211352877</c:v>
                </c:pt>
                <c:pt idx="180">
                  <c:v>0.14924487982693954</c:v>
                </c:pt>
                <c:pt idx="181">
                  <c:v>0.15122622525952042</c:v>
                </c:pt>
                <c:pt idx="182">
                  <c:v>0.15293900743092331</c:v>
                </c:pt>
                <c:pt idx="183">
                  <c:v>0.15494563766874095</c:v>
                </c:pt>
                <c:pt idx="184">
                  <c:v>0.15729299821601653</c:v>
                </c:pt>
                <c:pt idx="185">
                  <c:v>0.16037186222590569</c:v>
                </c:pt>
                <c:pt idx="186">
                  <c:v>0.16400102192754498</c:v>
                </c:pt>
                <c:pt idx="187">
                  <c:v>0.16750094818019637</c:v>
                </c:pt>
                <c:pt idx="188">
                  <c:v>0.17127057902203993</c:v>
                </c:pt>
                <c:pt idx="189">
                  <c:v>0.17502897217266714</c:v>
                </c:pt>
                <c:pt idx="190">
                  <c:v>0.17947901009987499</c:v>
                </c:pt>
                <c:pt idx="191">
                  <c:v>0.1842454592703929</c:v>
                </c:pt>
                <c:pt idx="192">
                  <c:v>0.18877073705207265</c:v>
                </c:pt>
                <c:pt idx="193">
                  <c:v>0.19379056104173398</c:v>
                </c:pt>
                <c:pt idx="194">
                  <c:v>0.19885270196238183</c:v>
                </c:pt>
                <c:pt idx="195">
                  <c:v>0.20460596089283456</c:v>
                </c:pt>
                <c:pt idx="196">
                  <c:v>0.21073989661324083</c:v>
                </c:pt>
                <c:pt idx="197">
                  <c:v>0.21704292446866791</c:v>
                </c:pt>
                <c:pt idx="198">
                  <c:v>0.22369607664105412</c:v>
                </c:pt>
                <c:pt idx="199">
                  <c:v>0.23033605964404613</c:v>
                </c:pt>
                <c:pt idx="200">
                  <c:v>0.23714364227619436</c:v>
                </c:pt>
                <c:pt idx="201">
                  <c:v>0.24464436219078792</c:v>
                </c:pt>
                <c:pt idx="202">
                  <c:v>0.25193033684979421</c:v>
                </c:pt>
                <c:pt idx="203">
                  <c:v>0.2597645001334476</c:v>
                </c:pt>
                <c:pt idx="204">
                  <c:v>0.2678904922108753</c:v>
                </c:pt>
                <c:pt idx="205">
                  <c:v>0.2758168396802877</c:v>
                </c:pt>
                <c:pt idx="206">
                  <c:v>0.28417197530517352</c:v>
                </c:pt>
                <c:pt idx="207">
                  <c:v>0.29233010015592298</c:v>
                </c:pt>
                <c:pt idx="208">
                  <c:v>0.30009868097599346</c:v>
                </c:pt>
                <c:pt idx="209">
                  <c:v>0.30840368596271894</c:v>
                </c:pt>
                <c:pt idx="210">
                  <c:v>0.31676760103386764</c:v>
                </c:pt>
                <c:pt idx="211">
                  <c:v>0.3249368757813707</c:v>
                </c:pt>
                <c:pt idx="212">
                  <c:v>0.33272679065585975</c:v>
                </c:pt>
                <c:pt idx="213">
                  <c:v>0.34086270350756437</c:v>
                </c:pt>
                <c:pt idx="214">
                  <c:v>0.34891608956439901</c:v>
                </c:pt>
                <c:pt idx="215">
                  <c:v>0.35754373920128113</c:v>
                </c:pt>
                <c:pt idx="216">
                  <c:v>0.36588482771214653</c:v>
                </c:pt>
                <c:pt idx="217">
                  <c:v>0.37394567629830455</c:v>
                </c:pt>
                <c:pt idx="218">
                  <c:v>0.38172128067538524</c:v>
                </c:pt>
                <c:pt idx="219">
                  <c:v>0.39057491325907095</c:v>
                </c:pt>
                <c:pt idx="220">
                  <c:v>0.39922143870541799</c:v>
                </c:pt>
                <c:pt idx="221">
                  <c:v>0.40862009931309612</c:v>
                </c:pt>
                <c:pt idx="222">
                  <c:v>0.41845185000491647</c:v>
                </c:pt>
                <c:pt idx="223">
                  <c:v>0.42748783168747984</c:v>
                </c:pt>
                <c:pt idx="224">
                  <c:v>0.43779358468302687</c:v>
                </c:pt>
                <c:pt idx="225">
                  <c:v>0.44885928654707891</c:v>
                </c:pt>
                <c:pt idx="226">
                  <c:v>0.45934141861804495</c:v>
                </c:pt>
                <c:pt idx="227">
                  <c:v>0.47061484218067401</c:v>
                </c:pt>
                <c:pt idx="228">
                  <c:v>0.48260765357007401</c:v>
                </c:pt>
                <c:pt idx="229">
                  <c:v>0.49358696568290045</c:v>
                </c:pt>
                <c:pt idx="230">
                  <c:v>0.5073034457570692</c:v>
                </c:pt>
                <c:pt idx="231">
                  <c:v>0.5186385010324629</c:v>
                </c:pt>
                <c:pt idx="232">
                  <c:v>0.53151426133250923</c:v>
                </c:pt>
                <c:pt idx="233">
                  <c:v>0.54464910309176984</c:v>
                </c:pt>
                <c:pt idx="234">
                  <c:v>0.55908137141974179</c:v>
                </c:pt>
                <c:pt idx="235">
                  <c:v>0.57210559215609158</c:v>
                </c:pt>
                <c:pt idx="236">
                  <c:v>0.58654321594628389</c:v>
                </c:pt>
                <c:pt idx="237">
                  <c:v>0.59907973844273699</c:v>
                </c:pt>
                <c:pt idx="238">
                  <c:v>0.61338540715559986</c:v>
                </c:pt>
                <c:pt idx="239">
                  <c:v>0.62533432131368605</c:v>
                </c:pt>
                <c:pt idx="240">
                  <c:v>0.63664874489036227</c:v>
                </c:pt>
                <c:pt idx="241">
                  <c:v>0.64592027911615557</c:v>
                </c:pt>
                <c:pt idx="242">
                  <c:v>0.65387059447386542</c:v>
                </c:pt>
                <c:pt idx="243">
                  <c:v>0.65820825548890982</c:v>
                </c:pt>
                <c:pt idx="244">
                  <c:v>0.66040891148913461</c:v>
                </c:pt>
                <c:pt idx="245">
                  <c:v>0.65933799463400244</c:v>
                </c:pt>
                <c:pt idx="246">
                  <c:v>0.65462466111337425</c:v>
                </c:pt>
                <c:pt idx="247">
                  <c:v>0.64769609771172509</c:v>
                </c:pt>
                <c:pt idx="248">
                  <c:v>0.63701835957802477</c:v>
                </c:pt>
                <c:pt idx="249">
                  <c:v>0.62454461012235041</c:v>
                </c:pt>
                <c:pt idx="250">
                  <c:v>0.61125577687564092</c:v>
                </c:pt>
                <c:pt idx="251">
                  <c:v>0.59682096250825267</c:v>
                </c:pt>
                <c:pt idx="252">
                  <c:v>0.58299096419390639</c:v>
                </c:pt>
                <c:pt idx="253">
                  <c:v>0.56855237466462516</c:v>
                </c:pt>
                <c:pt idx="254">
                  <c:v>0.55470692452485637</c:v>
                </c:pt>
                <c:pt idx="255">
                  <c:v>0.54104391127842788</c:v>
                </c:pt>
                <c:pt idx="256">
                  <c:v>0.52792083397715939</c:v>
                </c:pt>
                <c:pt idx="257">
                  <c:v>0.5165547872564582</c:v>
                </c:pt>
                <c:pt idx="258">
                  <c:v>0.50548873421455565</c:v>
                </c:pt>
                <c:pt idx="259">
                  <c:v>0.49419099158577867</c:v>
                </c:pt>
                <c:pt idx="260">
                  <c:v>0.48442166275688664</c:v>
                </c:pt>
                <c:pt idx="261">
                  <c:v>0.47445927390467629</c:v>
                </c:pt>
                <c:pt idx="262">
                  <c:v>0.46609009116576999</c:v>
                </c:pt>
                <c:pt idx="263">
                  <c:v>0.45885837348466757</c:v>
                </c:pt>
                <c:pt idx="264">
                  <c:v>0.45053765328913176</c:v>
                </c:pt>
                <c:pt idx="265">
                  <c:v>0.44451003666296762</c:v>
                </c:pt>
                <c:pt idx="266">
                  <c:v>0.43905246948264476</c:v>
                </c:pt>
                <c:pt idx="267">
                  <c:v>0.43455475916223013</c:v>
                </c:pt>
                <c:pt idx="268">
                  <c:v>0.43108977510570456</c:v>
                </c:pt>
                <c:pt idx="269">
                  <c:v>0.42717914635688098</c:v>
                </c:pt>
                <c:pt idx="270">
                  <c:v>0.42330539128236105</c:v>
                </c:pt>
                <c:pt idx="271">
                  <c:v>0.42052450167863015</c:v>
                </c:pt>
                <c:pt idx="272">
                  <c:v>0.41654275941507818</c:v>
                </c:pt>
                <c:pt idx="273">
                  <c:v>0.41278076669148323</c:v>
                </c:pt>
                <c:pt idx="274">
                  <c:v>0.40936327943923922</c:v>
                </c:pt>
                <c:pt idx="275">
                  <c:v>0.4062863469075278</c:v>
                </c:pt>
                <c:pt idx="276">
                  <c:v>0.40308483403334788</c:v>
                </c:pt>
                <c:pt idx="277">
                  <c:v>0.40074282894829255</c:v>
                </c:pt>
                <c:pt idx="278">
                  <c:v>0.3976579071204821</c:v>
                </c:pt>
                <c:pt idx="279">
                  <c:v>0.39379108780850974</c:v>
                </c:pt>
                <c:pt idx="280">
                  <c:v>0.39119842953265255</c:v>
                </c:pt>
                <c:pt idx="281">
                  <c:v>0.38879321243450538</c:v>
                </c:pt>
                <c:pt idx="282">
                  <c:v>0.38533498855160209</c:v>
                </c:pt>
                <c:pt idx="283">
                  <c:v>0.38236103892455298</c:v>
                </c:pt>
                <c:pt idx="284">
                  <c:v>0.37879737389203388</c:v>
                </c:pt>
                <c:pt idx="285">
                  <c:v>0.37564414797229906</c:v>
                </c:pt>
                <c:pt idx="286">
                  <c:v>0.37420616246892074</c:v>
                </c:pt>
                <c:pt idx="287">
                  <c:v>0.37239680638862749</c:v>
                </c:pt>
                <c:pt idx="288">
                  <c:v>0.36909845622216914</c:v>
                </c:pt>
                <c:pt idx="289">
                  <c:v>0.36681913638343006</c:v>
                </c:pt>
                <c:pt idx="290">
                  <c:v>0.36517448271502623</c:v>
                </c:pt>
                <c:pt idx="291">
                  <c:v>0.36414149306774923</c:v>
                </c:pt>
                <c:pt idx="292">
                  <c:v>0.36393974139263086</c:v>
                </c:pt>
                <c:pt idx="293">
                  <c:v>0.36358979266459707</c:v>
                </c:pt>
                <c:pt idx="294">
                  <c:v>0.3629052592394893</c:v>
                </c:pt>
                <c:pt idx="295">
                  <c:v>0.36426756591608256</c:v>
                </c:pt>
                <c:pt idx="296">
                  <c:v>0.36573847434294626</c:v>
                </c:pt>
                <c:pt idx="297">
                  <c:v>0.36745116871988648</c:v>
                </c:pt>
                <c:pt idx="298">
                  <c:v>0.37016770498251134</c:v>
                </c:pt>
                <c:pt idx="299">
                  <c:v>0.37342953265251655</c:v>
                </c:pt>
                <c:pt idx="300">
                  <c:v>0.37782961553048922</c:v>
                </c:pt>
                <c:pt idx="301">
                  <c:v>0.38250344154293497</c:v>
                </c:pt>
                <c:pt idx="302">
                  <c:v>0.38777593799603871</c:v>
                </c:pt>
                <c:pt idx="303">
                  <c:v>0.39386913708578575</c:v>
                </c:pt>
                <c:pt idx="304">
                  <c:v>0.40126590835662818</c:v>
                </c:pt>
                <c:pt idx="305">
                  <c:v>0.40817059166444253</c:v>
                </c:pt>
                <c:pt idx="306">
                  <c:v>0.4161449627049123</c:v>
                </c:pt>
                <c:pt idx="307">
                  <c:v>0.42397306817064434</c:v>
                </c:pt>
                <c:pt idx="308">
                  <c:v>0.43235638581803371</c:v>
                </c:pt>
                <c:pt idx="309">
                  <c:v>0.44201219640674821</c:v>
                </c:pt>
                <c:pt idx="310">
                  <c:v>0.4519413111576227</c:v>
                </c:pt>
                <c:pt idx="311">
                  <c:v>0.46203407478683506</c:v>
                </c:pt>
                <c:pt idx="312">
                  <c:v>0.47312462248381071</c:v>
                </c:pt>
                <c:pt idx="313">
                  <c:v>0.48406337355490314</c:v>
                </c:pt>
                <c:pt idx="314">
                  <c:v>0.49585785725322729</c:v>
                </c:pt>
                <c:pt idx="315">
                  <c:v>0.5082964889238506</c:v>
                </c:pt>
                <c:pt idx="316">
                  <c:v>0.52061089142985573</c:v>
                </c:pt>
                <c:pt idx="317">
                  <c:v>0.53456336301956764</c:v>
                </c:pt>
                <c:pt idx="318">
                  <c:v>0.54848607228644874</c:v>
                </c:pt>
                <c:pt idx="319">
                  <c:v>0.56267005787410973</c:v>
                </c:pt>
                <c:pt idx="320">
                  <c:v>0.57737852758150832</c:v>
                </c:pt>
                <c:pt idx="321">
                  <c:v>0.59257223728385</c:v>
                </c:pt>
                <c:pt idx="322">
                  <c:v>0.60922842714464309</c:v>
                </c:pt>
                <c:pt idx="323">
                  <c:v>0.62522659750804199</c:v>
                </c:pt>
                <c:pt idx="324">
                  <c:v>0.64045340572279419</c:v>
                </c:pt>
                <c:pt idx="325">
                  <c:v>0.65627001713747912</c:v>
                </c:pt>
                <c:pt idx="326">
                  <c:v>0.67199523451656862</c:v>
                </c:pt>
                <c:pt idx="327">
                  <c:v>0.68763414993889505</c:v>
                </c:pt>
                <c:pt idx="328">
                  <c:v>0.70437260321117023</c:v>
                </c:pt>
                <c:pt idx="329">
                  <c:v>0.72020176923401091</c:v>
                </c:pt>
                <c:pt idx="330">
                  <c:v>0.73637069982722059</c:v>
                </c:pt>
                <c:pt idx="331">
                  <c:v>0.75217554678391318</c:v>
                </c:pt>
                <c:pt idx="332">
                  <c:v>0.76855860807147169</c:v>
                </c:pt>
                <c:pt idx="333">
                  <c:v>0.78461718102515832</c:v>
                </c:pt>
                <c:pt idx="334">
                  <c:v>0.79947981780893118</c:v>
                </c:pt>
                <c:pt idx="335">
                  <c:v>0.81380383556448332</c:v>
                </c:pt>
                <c:pt idx="336">
                  <c:v>0.82799563485931815</c:v>
                </c:pt>
                <c:pt idx="337">
                  <c:v>0.84170131621458377</c:v>
                </c:pt>
                <c:pt idx="338">
                  <c:v>0.85523290115045869</c:v>
                </c:pt>
                <c:pt idx="339">
                  <c:v>0.86748216016519408</c:v>
                </c:pt>
                <c:pt idx="340">
                  <c:v>0.88049593336049103</c:v>
                </c:pt>
                <c:pt idx="341">
                  <c:v>0.89337186924946266</c:v>
                </c:pt>
                <c:pt idx="342">
                  <c:v>0.90551735520937215</c:v>
                </c:pt>
                <c:pt idx="343">
                  <c:v>0.91679016421076287</c:v>
                </c:pt>
                <c:pt idx="344">
                  <c:v>0.92752918287937747</c:v>
                </c:pt>
                <c:pt idx="345">
                  <c:v>0.93673443228588682</c:v>
                </c:pt>
                <c:pt idx="346">
                  <c:v>0.94638918934104999</c:v>
                </c:pt>
                <c:pt idx="347">
                  <c:v>0.95340308896037307</c:v>
                </c:pt>
                <c:pt idx="348">
                  <c:v>0.96124401241764879</c:v>
                </c:pt>
                <c:pt idx="349">
                  <c:v>0.96870215201786791</c:v>
                </c:pt>
                <c:pt idx="350">
                  <c:v>0.9745229248900813</c:v>
                </c:pt>
                <c:pt idx="351">
                  <c:v>0.97887840818103922</c:v>
                </c:pt>
                <c:pt idx="352">
                  <c:v>0.98592391380690836</c:v>
                </c:pt>
                <c:pt idx="353">
                  <c:v>0.9898369130062229</c:v>
                </c:pt>
                <c:pt idx="354">
                  <c:v>0.99403700009832974</c:v>
                </c:pt>
                <c:pt idx="355">
                  <c:v>0.99746010619618197</c:v>
                </c:pt>
                <c:pt idx="356">
                  <c:v>0.99859704448721009</c:v>
                </c:pt>
                <c:pt idx="357">
                  <c:v>0.99891134866341713</c:v>
                </c:pt>
                <c:pt idx="358">
                  <c:v>1</c:v>
                </c:pt>
                <c:pt idx="359">
                  <c:v>0.9984372585652278</c:v>
                </c:pt>
                <c:pt idx="360">
                  <c:v>0.99712999901670196</c:v>
                </c:pt>
                <c:pt idx="361">
                  <c:v>0.99544083355574597</c:v>
                </c:pt>
                <c:pt idx="362">
                  <c:v>0.99311691412999203</c:v>
                </c:pt>
                <c:pt idx="363">
                  <c:v>0.9906068704434674</c:v>
                </c:pt>
                <c:pt idx="364">
                  <c:v>0.98795372178285978</c:v>
                </c:pt>
                <c:pt idx="365">
                  <c:v>0.98530057312225205</c:v>
                </c:pt>
                <c:pt idx="366">
                  <c:v>0.98100917978901236</c:v>
                </c:pt>
                <c:pt idx="367">
                  <c:v>0.97570727219092845</c:v>
                </c:pt>
                <c:pt idx="368">
                  <c:v>0.96983733441964348</c:v>
                </c:pt>
                <c:pt idx="369">
                  <c:v>0.96446606919608369</c:v>
                </c:pt>
                <c:pt idx="370">
                  <c:v>0.95705797243956237</c:v>
                </c:pt>
                <c:pt idx="371">
                  <c:v>0.95118891261290373</c:v>
                </c:pt>
                <c:pt idx="372">
                  <c:v>0.94309514110326031</c:v>
                </c:pt>
                <c:pt idx="373">
                  <c:v>0.93517169085111462</c:v>
                </c:pt>
                <c:pt idx="374">
                  <c:v>0.92722190226018075</c:v>
                </c:pt>
                <c:pt idx="375">
                  <c:v>0.91979712455576002</c:v>
                </c:pt>
                <c:pt idx="376">
                  <c:v>0.91020996923682029</c:v>
                </c:pt>
                <c:pt idx="377">
                  <c:v>0.90192831757715386</c:v>
                </c:pt>
                <c:pt idx="378">
                  <c:v>0.89216645127758498</c:v>
                </c:pt>
                <c:pt idx="379">
                  <c:v>0.88269342876006129</c:v>
                </c:pt>
                <c:pt idx="380">
                  <c:v>0.87241620896486827</c:v>
                </c:pt>
                <c:pt idx="381">
                  <c:v>0.86262879447667484</c:v>
                </c:pt>
                <c:pt idx="382">
                  <c:v>0.85208854247144927</c:v>
                </c:pt>
                <c:pt idx="383">
                  <c:v>0.8417330978100549</c:v>
                </c:pt>
                <c:pt idx="384">
                  <c:v>0.82937514925058642</c:v>
                </c:pt>
                <c:pt idx="385">
                  <c:v>0.81800936591327311</c:v>
                </c:pt>
                <c:pt idx="386">
                  <c:v>0.8072074864094172</c:v>
                </c:pt>
                <c:pt idx="387">
                  <c:v>0.79590509067412096</c:v>
                </c:pt>
                <c:pt idx="388">
                  <c:v>0.78495044880529297</c:v>
                </c:pt>
                <c:pt idx="389">
                  <c:v>0.77345613437469274</c:v>
                </c:pt>
                <c:pt idx="390">
                  <c:v>0.7617175757490624</c:v>
                </c:pt>
                <c:pt idx="391">
                  <c:v>0.75130014819705293</c:v>
                </c:pt>
                <c:pt idx="392">
                  <c:v>0.73872596187613249</c:v>
                </c:pt>
                <c:pt idx="393">
                  <c:v>0.72747993018584334</c:v>
                </c:pt>
                <c:pt idx="394">
                  <c:v>0.71595242944836979</c:v>
                </c:pt>
                <c:pt idx="395">
                  <c:v>0.70447347904872948</c:v>
                </c:pt>
                <c:pt idx="396">
                  <c:v>0.69218462473134901</c:v>
                </c:pt>
                <c:pt idx="397">
                  <c:v>0.68031841295705797</c:v>
                </c:pt>
                <c:pt idx="398">
                  <c:v>0.66886167455646239</c:v>
                </c:pt>
                <c:pt idx="399">
                  <c:v>0.65836751464411636</c:v>
                </c:pt>
                <c:pt idx="400">
                  <c:v>0.64644072469061231</c:v>
                </c:pt>
                <c:pt idx="401">
                  <c:v>0.6354337573220582</c:v>
                </c:pt>
                <c:pt idx="402">
                  <c:v>0.62371328435572915</c:v>
                </c:pt>
                <c:pt idx="403">
                  <c:v>0.61272659750804204</c:v>
                </c:pt>
                <c:pt idx="404">
                  <c:v>0.60138337734762393</c:v>
                </c:pt>
                <c:pt idx="405">
                  <c:v>0.59049071836941103</c:v>
                </c:pt>
                <c:pt idx="406">
                  <c:v>0.57957769107586854</c:v>
                </c:pt>
                <c:pt idx="407">
                  <c:v>0.56761789040441646</c:v>
                </c:pt>
                <c:pt idx="408">
                  <c:v>0.5565565782634958</c:v>
                </c:pt>
                <c:pt idx="409">
                  <c:v>0.54628339701358353</c:v>
                </c:pt>
                <c:pt idx="410">
                  <c:v>0.53628720729326163</c:v>
                </c:pt>
                <c:pt idx="411">
                  <c:v>0.52642455295059631</c:v>
                </c:pt>
                <c:pt idx="412">
                  <c:v>0.51602872283639323</c:v>
                </c:pt>
                <c:pt idx="413">
                  <c:v>0.50592542387166561</c:v>
                </c:pt>
                <c:pt idx="414">
                  <c:v>0.49680226228771301</c:v>
                </c:pt>
                <c:pt idx="415">
                  <c:v>0.48727015409684077</c:v>
                </c:pt>
                <c:pt idx="416">
                  <c:v>0.47771276110073185</c:v>
                </c:pt>
                <c:pt idx="417">
                  <c:v>0.46769234010872462</c:v>
                </c:pt>
                <c:pt idx="418">
                  <c:v>0.4583115895714226</c:v>
                </c:pt>
                <c:pt idx="419">
                  <c:v>0.4489661324080968</c:v>
                </c:pt>
                <c:pt idx="420">
                  <c:v>0.43974824059896894</c:v>
                </c:pt>
                <c:pt idx="421">
                  <c:v>0.43102682647600049</c:v>
                </c:pt>
                <c:pt idx="422">
                  <c:v>0.42273718552023493</c:v>
                </c:pt>
                <c:pt idx="423">
                  <c:v>0.41455263453623459</c:v>
                </c:pt>
                <c:pt idx="424">
                  <c:v>0.40697114371602355</c:v>
                </c:pt>
                <c:pt idx="425">
                  <c:v>0.39883329938614109</c:v>
                </c:pt>
                <c:pt idx="426">
                  <c:v>0.39156321552487039</c:v>
                </c:pt>
                <c:pt idx="427">
                  <c:v>0.38469365000210703</c:v>
                </c:pt>
                <c:pt idx="428">
                  <c:v>0.37700504993749034</c:v>
                </c:pt>
                <c:pt idx="429">
                  <c:v>0.3687484196996727</c:v>
                </c:pt>
                <c:pt idx="430">
                  <c:v>0.36095595878576747</c:v>
                </c:pt>
                <c:pt idx="431">
                  <c:v>0.35340317675483574</c:v>
                </c:pt>
                <c:pt idx="432">
                  <c:v>0.34619024708873564</c:v>
                </c:pt>
                <c:pt idx="433">
                  <c:v>0.33836574119597129</c:v>
                </c:pt>
                <c:pt idx="434">
                  <c:v>0.33069180280661342</c:v>
                </c:pt>
                <c:pt idx="435">
                  <c:v>0.32393408742923768</c:v>
                </c:pt>
                <c:pt idx="436">
                  <c:v>0.31738514728399048</c:v>
                </c:pt>
                <c:pt idx="437">
                  <c:v>0.31141617735886162</c:v>
                </c:pt>
                <c:pt idx="438">
                  <c:v>0.30495064195311072</c:v>
                </c:pt>
                <c:pt idx="439">
                  <c:v>0.29908570846619564</c:v>
                </c:pt>
                <c:pt idx="440">
                  <c:v>0.29336467010352724</c:v>
                </c:pt>
                <c:pt idx="441">
                  <c:v>0.28726725687957411</c:v>
                </c:pt>
                <c:pt idx="442">
                  <c:v>0.2816719401873885</c:v>
                </c:pt>
                <c:pt idx="443">
                  <c:v>0.2766523795811151</c:v>
                </c:pt>
                <c:pt idx="444">
                  <c:v>0.2711898959108851</c:v>
                </c:pt>
                <c:pt idx="445">
                  <c:v>0.26563206745424151</c:v>
                </c:pt>
                <c:pt idx="446">
                  <c:v>0.25981937167258989</c:v>
                </c:pt>
                <c:pt idx="447">
                  <c:v>0.25477224360505135</c:v>
                </c:pt>
                <c:pt idx="448">
                  <c:v>0.25003538116843899</c:v>
                </c:pt>
                <c:pt idx="449">
                  <c:v>0.2447935249827923</c:v>
                </c:pt>
                <c:pt idx="450">
                  <c:v>0.2397599172624984</c:v>
                </c:pt>
                <c:pt idx="451">
                  <c:v>0.234968358875669</c:v>
                </c:pt>
                <c:pt idx="452">
                  <c:v>0.2308591390523817</c:v>
                </c:pt>
                <c:pt idx="453">
                  <c:v>0.22644755509980474</c:v>
                </c:pt>
                <c:pt idx="454">
                  <c:v>0.22235150444591162</c:v>
                </c:pt>
                <c:pt idx="455">
                  <c:v>0.21793886695978312</c:v>
                </c:pt>
                <c:pt idx="456">
                  <c:v>0.21423200915871835</c:v>
                </c:pt>
                <c:pt idx="457">
                  <c:v>0.21048432693253172</c:v>
                </c:pt>
                <c:pt idx="458">
                  <c:v>0.2059157664807765</c:v>
                </c:pt>
                <c:pt idx="459">
                  <c:v>0.20164930677492307</c:v>
                </c:pt>
                <c:pt idx="460">
                  <c:v>0.19849195451544482</c:v>
                </c:pt>
                <c:pt idx="461">
                  <c:v>0.19465902386604675</c:v>
                </c:pt>
                <c:pt idx="462">
                  <c:v>0.19190087302813638</c:v>
                </c:pt>
                <c:pt idx="463">
                  <c:v>0.18827452274930118</c:v>
                </c:pt>
                <c:pt idx="464">
                  <c:v>0.18469136734607877</c:v>
                </c:pt>
                <c:pt idx="465">
                  <c:v>0.18139810925845287</c:v>
                </c:pt>
                <c:pt idx="466">
                  <c:v>0.17888306128755846</c:v>
                </c:pt>
                <c:pt idx="467">
                  <c:v>0.17571622722611641</c:v>
                </c:pt>
                <c:pt idx="468">
                  <c:v>0.17284218769753754</c:v>
                </c:pt>
                <c:pt idx="469">
                  <c:v>0.16932716079731419</c:v>
                </c:pt>
                <c:pt idx="470">
                  <c:v>0.16604865217940976</c:v>
                </c:pt>
                <c:pt idx="471">
                  <c:v>0.16304985671943698</c:v>
                </c:pt>
                <c:pt idx="472">
                  <c:v>0.16074340839174592</c:v>
                </c:pt>
                <c:pt idx="473">
                  <c:v>0.15824337327396087</c:v>
                </c:pt>
                <c:pt idx="474">
                  <c:v>0.1561173425669696</c:v>
                </c:pt>
                <c:pt idx="475">
                  <c:v>0.15374399485875628</c:v>
                </c:pt>
                <c:pt idx="476">
                  <c:v>0.15182103274382278</c:v>
                </c:pt>
                <c:pt idx="477">
                  <c:v>0.15008182443916898</c:v>
                </c:pt>
                <c:pt idx="478">
                  <c:v>0.14785518127800643</c:v>
                </c:pt>
                <c:pt idx="479">
                  <c:v>0.14552941816853729</c:v>
                </c:pt>
                <c:pt idx="480">
                  <c:v>0.14307038306479933</c:v>
                </c:pt>
                <c:pt idx="481">
                  <c:v>0.14034708662855216</c:v>
                </c:pt>
                <c:pt idx="482">
                  <c:v>0.13820806234109201</c:v>
                </c:pt>
                <c:pt idx="483">
                  <c:v>0.13581496087878744</c:v>
                </c:pt>
                <c:pt idx="484">
                  <c:v>0.13396969686327942</c:v>
                </c:pt>
                <c:pt idx="485">
                  <c:v>0.13229791470592367</c:v>
                </c:pt>
                <c:pt idx="486">
                  <c:v>0.13071304906656928</c:v>
                </c:pt>
                <c:pt idx="487">
                  <c:v>0.12832644439449917</c:v>
                </c:pt>
                <c:pt idx="488">
                  <c:v>0.12630146511399234</c:v>
                </c:pt>
                <c:pt idx="489">
                  <c:v>0.12466515191953813</c:v>
                </c:pt>
                <c:pt idx="490">
                  <c:v>0.12320899296239589</c:v>
                </c:pt>
                <c:pt idx="491">
                  <c:v>0.12100903931787213</c:v>
                </c:pt>
                <c:pt idx="492">
                  <c:v>0.11910626992934301</c:v>
                </c:pt>
                <c:pt idx="493">
                  <c:v>0.11694854542134318</c:v>
                </c:pt>
                <c:pt idx="494">
                  <c:v>0.11560327087049967</c:v>
                </c:pt>
                <c:pt idx="495">
                  <c:v>0.11416001769936367</c:v>
                </c:pt>
                <c:pt idx="496">
                  <c:v>0.11215408981724705</c:v>
                </c:pt>
                <c:pt idx="497">
                  <c:v>0.10992542738344407</c:v>
                </c:pt>
                <c:pt idx="498">
                  <c:v>0.10861772886260518</c:v>
                </c:pt>
                <c:pt idx="499">
                  <c:v>0.10770554439590385</c:v>
                </c:pt>
                <c:pt idx="500">
                  <c:v>0.10652444549017404</c:v>
                </c:pt>
                <c:pt idx="501">
                  <c:v>0.10564500835803284</c:v>
                </c:pt>
                <c:pt idx="502">
                  <c:v>0.10440429701217885</c:v>
                </c:pt>
                <c:pt idx="503">
                  <c:v>0.10336735661408362</c:v>
                </c:pt>
                <c:pt idx="504">
                  <c:v>0.1024090800545028</c:v>
                </c:pt>
                <c:pt idx="505">
                  <c:v>0.10094124443383107</c:v>
                </c:pt>
                <c:pt idx="506">
                  <c:v>9.9466824228462272E-2</c:v>
                </c:pt>
                <c:pt idx="507">
                  <c:v>9.8097406200396142E-2</c:v>
                </c:pt>
                <c:pt idx="508">
                  <c:v>9.6605427102501792E-2</c:v>
                </c:pt>
                <c:pt idx="509">
                  <c:v>9.5690696596384281E-2</c:v>
                </c:pt>
                <c:pt idx="510">
                  <c:v>9.4805377235247026E-2</c:v>
                </c:pt>
                <c:pt idx="511">
                  <c:v>9.3547809352568512E-2</c:v>
                </c:pt>
                <c:pt idx="512">
                  <c:v>9.3057389484330441E-2</c:v>
                </c:pt>
                <c:pt idx="513">
                  <c:v>9.2732637767070761E-2</c:v>
                </c:pt>
                <c:pt idx="514">
                  <c:v>9.1696048546826059E-2</c:v>
                </c:pt>
                <c:pt idx="515">
                  <c:v>9.1107650058295533E-2</c:v>
                </c:pt>
                <c:pt idx="516">
                  <c:v>8.9928746014131394E-2</c:v>
                </c:pt>
                <c:pt idx="517">
                  <c:v>8.8925694278610454E-2</c:v>
                </c:pt>
                <c:pt idx="518">
                  <c:v>8.834177330767394E-2</c:v>
                </c:pt>
                <c:pt idx="519">
                  <c:v>8.6966420373934178E-2</c:v>
                </c:pt>
                <c:pt idx="520">
                  <c:v>8.5197713129837482E-2</c:v>
                </c:pt>
                <c:pt idx="521">
                  <c:v>8.4456455702425937E-2</c:v>
                </c:pt>
                <c:pt idx="522">
                  <c:v>8.3394204160755173E-2</c:v>
                </c:pt>
                <c:pt idx="523">
                  <c:v>8.2911439969658232E-2</c:v>
                </c:pt>
                <c:pt idx="524">
                  <c:v>8.2107988944921259E-2</c:v>
                </c:pt>
                <c:pt idx="525">
                  <c:v>8.1470197291716423E-2</c:v>
                </c:pt>
                <c:pt idx="526">
                  <c:v>8.1851005773363864E-2</c:v>
                </c:pt>
                <c:pt idx="527">
                  <c:v>8.183311326188035E-2</c:v>
                </c:pt>
                <c:pt idx="528">
                  <c:v>8.1204162511062106E-2</c:v>
                </c:pt>
                <c:pt idx="529">
                  <c:v>8.0888023430586181E-2</c:v>
                </c:pt>
                <c:pt idx="530">
                  <c:v>8.0410377656660439E-2</c:v>
                </c:pt>
                <c:pt idx="531">
                  <c:v>7.977476330612876E-2</c:v>
                </c:pt>
                <c:pt idx="532">
                  <c:v>7.9041468836477544E-2</c:v>
                </c:pt>
                <c:pt idx="533">
                  <c:v>7.788440805461519E-2</c:v>
                </c:pt>
                <c:pt idx="534">
                  <c:v>7.7063380578460156E-2</c:v>
                </c:pt>
                <c:pt idx="535">
                  <c:v>7.6804922459930605E-2</c:v>
                </c:pt>
                <c:pt idx="536">
                  <c:v>7.6363895756366859E-2</c:v>
                </c:pt>
                <c:pt idx="537">
                  <c:v>7.6065245332846365E-2</c:v>
                </c:pt>
                <c:pt idx="538">
                  <c:v>7.571124050063914E-2</c:v>
                </c:pt>
                <c:pt idx="539">
                  <c:v>7.5695235570102132E-2</c:v>
                </c:pt>
                <c:pt idx="540">
                  <c:v>7.5751213319473515E-2</c:v>
                </c:pt>
                <c:pt idx="541">
                  <c:v>7.5856900293584675E-2</c:v>
                </c:pt>
                <c:pt idx="542">
                  <c:v>7.5801940959979774E-2</c:v>
                </c:pt>
                <c:pt idx="543">
                  <c:v>7.495497022011828E-2</c:v>
                </c:pt>
                <c:pt idx="544">
                  <c:v>7.4451706021997785E-2</c:v>
                </c:pt>
                <c:pt idx="545">
                  <c:v>7.4887842573993169E-2</c:v>
                </c:pt>
                <c:pt idx="546">
                  <c:v>7.4595706499599665E-2</c:v>
                </c:pt>
                <c:pt idx="547">
                  <c:v>7.3825582252876151E-2</c:v>
                </c:pt>
                <c:pt idx="548">
                  <c:v>7.2787412732304144E-2</c:v>
                </c:pt>
                <c:pt idx="549">
                  <c:v>7.1917369607664108E-2</c:v>
                </c:pt>
                <c:pt idx="550">
                  <c:v>7.1726118150276033E-2</c:v>
                </c:pt>
                <c:pt idx="551">
                  <c:v>7.1775362064363871E-2</c:v>
                </c:pt>
                <c:pt idx="552">
                  <c:v>7.1301359760637173E-2</c:v>
                </c:pt>
                <c:pt idx="553">
                  <c:v>7.0987977426287777E-2</c:v>
                </c:pt>
                <c:pt idx="554">
                  <c:v>7.0597810054924215E-2</c:v>
                </c:pt>
                <c:pt idx="555">
                  <c:v>7.1060337622385492E-2</c:v>
                </c:pt>
                <c:pt idx="556">
                  <c:v>7.1513120004495084E-2</c:v>
                </c:pt>
                <c:pt idx="557">
                  <c:v>7.1061391155937015E-2</c:v>
                </c:pt>
                <c:pt idx="558">
                  <c:v>7.0496995673488883E-2</c:v>
                </c:pt>
                <c:pt idx="559">
                  <c:v>7.0143745873660263E-2</c:v>
                </c:pt>
                <c:pt idx="560">
                  <c:v>7.0027690373512766E-2</c:v>
                </c:pt>
                <c:pt idx="561">
                  <c:v>7.0159145022405153E-2</c:v>
                </c:pt>
                <c:pt idx="562">
                  <c:v>6.9925322030088916E-2</c:v>
                </c:pt>
                <c:pt idx="563">
                  <c:v>6.9972827613816735E-2</c:v>
                </c:pt>
                <c:pt idx="564">
                  <c:v>7.0340379131607414E-2</c:v>
                </c:pt>
                <c:pt idx="565">
                  <c:v>6.9752507409852643E-2</c:v>
                </c:pt>
                <c:pt idx="566">
                  <c:v>6.9924505541586482E-2</c:v>
                </c:pt>
                <c:pt idx="567">
                  <c:v>6.9667127294947256E-2</c:v>
                </c:pt>
                <c:pt idx="568">
                  <c:v>6.9120782354015364E-2</c:v>
                </c:pt>
                <c:pt idx="569">
                  <c:v>6.8718200845636263E-2</c:v>
                </c:pt>
                <c:pt idx="570">
                  <c:v>6.8197518226130446E-2</c:v>
                </c:pt>
                <c:pt idx="571">
                  <c:v>6.8561786231018843E-2</c:v>
                </c:pt>
                <c:pt idx="572">
                  <c:v>6.8933894281419883E-2</c:v>
                </c:pt>
                <c:pt idx="573">
                  <c:v>6.8005862914214274E-2</c:v>
                </c:pt>
                <c:pt idx="574">
                  <c:v>6.8021823947519988E-2</c:v>
                </c:pt>
                <c:pt idx="575">
                  <c:v>6.7878174647768616E-2</c:v>
                </c:pt>
                <c:pt idx="576">
                  <c:v>6.7466365941367346E-2</c:v>
                </c:pt>
                <c:pt idx="577">
                  <c:v>6.7469087569708805E-2</c:v>
                </c:pt>
                <c:pt idx="578">
                  <c:v>6.6689016210369573E-2</c:v>
                </c:pt>
                <c:pt idx="579">
                  <c:v>6.6055201646321768E-2</c:v>
                </c:pt>
                <c:pt idx="580">
                  <c:v>6.6199079211675962E-2</c:v>
                </c:pt>
                <c:pt idx="581">
                  <c:v>6.5389886429083152E-2</c:v>
                </c:pt>
                <c:pt idx="582">
                  <c:v>6.4701498827065981E-2</c:v>
                </c:pt>
                <c:pt idx="583">
                  <c:v>6.4501889336835747E-2</c:v>
                </c:pt>
                <c:pt idx="584">
                  <c:v>6.4271121591818955E-2</c:v>
                </c:pt>
                <c:pt idx="585">
                  <c:v>6.3852912669092127E-2</c:v>
                </c:pt>
                <c:pt idx="586">
                  <c:v>6.3367488305777583E-2</c:v>
                </c:pt>
                <c:pt idx="587">
                  <c:v>6.2970955835873518E-2</c:v>
                </c:pt>
                <c:pt idx="588">
                  <c:v>6.277310223489585E-2</c:v>
                </c:pt>
                <c:pt idx="589">
                  <c:v>6.3267358721150746E-2</c:v>
                </c:pt>
                <c:pt idx="590">
                  <c:v>6.2708195788675217E-2</c:v>
                </c:pt>
                <c:pt idx="591">
                  <c:v>6.1721702088805855E-2</c:v>
                </c:pt>
                <c:pt idx="592">
                  <c:v>6.1107790529435733E-2</c:v>
                </c:pt>
                <c:pt idx="593">
                  <c:v>6.1007300987512114E-2</c:v>
                </c:pt>
                <c:pt idx="594">
                  <c:v>6.0525405961595197E-2</c:v>
                </c:pt>
                <c:pt idx="595">
                  <c:v>5.9909957999129078E-2</c:v>
                </c:pt>
                <c:pt idx="596">
                  <c:v>5.8984007360687749E-2</c:v>
                </c:pt>
                <c:pt idx="597">
                  <c:v>5.8868039655002882E-2</c:v>
                </c:pt>
                <c:pt idx="598">
                  <c:v>5.8903016968913736E-2</c:v>
                </c:pt>
                <c:pt idx="599">
                  <c:v>5.8180380747025522E-2</c:v>
                </c:pt>
                <c:pt idx="600">
                  <c:v>5.7450299554706485E-2</c:v>
                </c:pt>
                <c:pt idx="601">
                  <c:v>5.6330665552262293E-2</c:v>
                </c:pt>
                <c:pt idx="602">
                  <c:v>5.613826398741379E-2</c:v>
                </c:pt>
                <c:pt idx="603">
                  <c:v>5.5706798100830179E-2</c:v>
                </c:pt>
                <c:pt idx="604">
                  <c:v>5.5342626669850681E-2</c:v>
                </c:pt>
                <c:pt idx="605">
                  <c:v>5.4432891668656676E-2</c:v>
                </c:pt>
                <c:pt idx="606">
                  <c:v>5.4641649341892709E-2</c:v>
                </c:pt>
                <c:pt idx="607">
                  <c:v>5.4346554594108643E-2</c:v>
                </c:pt>
                <c:pt idx="608">
                  <c:v>5.464239559482504E-2</c:v>
                </c:pt>
                <c:pt idx="609">
                  <c:v>5.4330049235134646E-2</c:v>
                </c:pt>
                <c:pt idx="610">
                  <c:v>5.3977817851072495E-2</c:v>
                </c:pt>
                <c:pt idx="611">
                  <c:v>5.3016828442596475E-2</c:v>
                </c:pt>
                <c:pt idx="612">
                  <c:v>5.2513414993889507E-2</c:v>
                </c:pt>
                <c:pt idx="613">
                  <c:v>5.1899503434519378E-2</c:v>
                </c:pt>
                <c:pt idx="614">
                  <c:v>5.1796248367022998E-2</c:v>
                </c:pt>
                <c:pt idx="615">
                  <c:v>5.0714330865723641E-2</c:v>
                </c:pt>
                <c:pt idx="616">
                  <c:v>5.0444046833078141E-2</c:v>
                </c:pt>
                <c:pt idx="617">
                  <c:v>4.9593669668066692E-2</c:v>
                </c:pt>
                <c:pt idx="618">
                  <c:v>4.9316994198541908E-2</c:v>
                </c:pt>
                <c:pt idx="619">
                  <c:v>4.8680844301788199E-2</c:v>
                </c:pt>
                <c:pt idx="620">
                  <c:v>4.7745446979168125E-2</c:v>
                </c:pt>
                <c:pt idx="621">
                  <c:v>4.6313440278694745E-2</c:v>
                </c:pt>
                <c:pt idx="622">
                  <c:v>4.5708773476239313E-2</c:v>
                </c:pt>
                <c:pt idx="623">
                  <c:v>4.4766177007683768E-2</c:v>
                </c:pt>
                <c:pt idx="624">
                  <c:v>4.4372717343971683E-2</c:v>
                </c:pt>
                <c:pt idx="625">
                  <c:v>4.4052961131635503E-2</c:v>
                </c:pt>
                <c:pt idx="626">
                  <c:v>4.3779016069898438E-2</c:v>
                </c:pt>
                <c:pt idx="627">
                  <c:v>4.34245195887005E-2</c:v>
                </c:pt>
                <c:pt idx="628">
                  <c:v>4.31481075025636E-2</c:v>
                </c:pt>
                <c:pt idx="629">
                  <c:v>4.2913055387770585E-2</c:v>
                </c:pt>
                <c:pt idx="630">
                  <c:v>4.2138348270097908E-2</c:v>
                </c:pt>
                <c:pt idx="631">
                  <c:v>4.1651378724241107E-2</c:v>
                </c:pt>
                <c:pt idx="632">
                  <c:v>4.1361139010240348E-2</c:v>
                </c:pt>
                <c:pt idx="633">
                  <c:v>4.087488937897709E-2</c:v>
                </c:pt>
                <c:pt idx="634">
                  <c:v>4.0824951888634477E-2</c:v>
                </c:pt>
                <c:pt idx="635">
                  <c:v>4.0613138968099004E-2</c:v>
                </c:pt>
                <c:pt idx="636">
                  <c:v>4.0176150809816125E-2</c:v>
                </c:pt>
                <c:pt idx="637">
                  <c:v>3.9911406607762434E-2</c:v>
                </c:pt>
                <c:pt idx="638">
                  <c:v>3.9278171487167966E-2</c:v>
                </c:pt>
                <c:pt idx="639">
                  <c:v>3.8530566520108445E-2</c:v>
                </c:pt>
                <c:pt idx="640">
                  <c:v>3.8046608324319768E-2</c:v>
                </c:pt>
                <c:pt idx="641">
                  <c:v>3.7346693309359594E-2</c:v>
                </c:pt>
                <c:pt idx="642">
                  <c:v>3.6789786694573605E-2</c:v>
                </c:pt>
                <c:pt idx="643">
                  <c:v>3.6372297686440319E-2</c:v>
                </c:pt>
                <c:pt idx="644">
                  <c:v>3.5588354591299214E-2</c:v>
                </c:pt>
                <c:pt idx="645">
                  <c:v>3.545366910618214E-2</c:v>
                </c:pt>
                <c:pt idx="646">
                  <c:v>3.4811795010465101E-2</c:v>
                </c:pt>
                <c:pt idx="647">
                  <c:v>3.4155189003919145E-2</c:v>
                </c:pt>
                <c:pt idx="648">
                  <c:v>3.3631688182162972E-2</c:v>
                </c:pt>
                <c:pt idx="649">
                  <c:v>3.3878487196055573E-2</c:v>
                </c:pt>
                <c:pt idx="650">
                  <c:v>3.3369051047212349E-2</c:v>
                </c:pt>
                <c:pt idx="651">
                  <c:v>3.3049602115495375E-2</c:v>
                </c:pt>
                <c:pt idx="652">
                  <c:v>3.2896277865962442E-2</c:v>
                </c:pt>
                <c:pt idx="653">
                  <c:v>3.2248714689067134E-2</c:v>
                </c:pt>
                <c:pt idx="654">
                  <c:v>3.2353435924089395E-2</c:v>
                </c:pt>
                <c:pt idx="655">
                  <c:v>3.1874429335992917E-2</c:v>
                </c:pt>
                <c:pt idx="656">
                  <c:v>3.047054320189917E-2</c:v>
                </c:pt>
                <c:pt idx="657">
                  <c:v>3.0229529843093735E-2</c:v>
                </c:pt>
                <c:pt idx="658">
                  <c:v>2.9927525671100876E-2</c:v>
                </c:pt>
                <c:pt idx="659">
                  <c:v>2.9340092921659244E-2</c:v>
                </c:pt>
                <c:pt idx="660">
                  <c:v>2.907519068957283E-2</c:v>
                </c:pt>
                <c:pt idx="661">
                  <c:v>2.8230125089550355E-2</c:v>
                </c:pt>
                <c:pt idx="662">
                  <c:v>2.8396021506131564E-2</c:v>
                </c:pt>
                <c:pt idx="663">
                  <c:v>2.8532015128741799E-2</c:v>
                </c:pt>
                <c:pt idx="664">
                  <c:v>2.8744442610515668E-2</c:v>
                </c:pt>
                <c:pt idx="665">
                  <c:v>2.8417487252244029E-2</c:v>
                </c:pt>
                <c:pt idx="666">
                  <c:v>2.808980319993257E-2</c:v>
                </c:pt>
                <c:pt idx="667">
                  <c:v>2.7704183581733134E-2</c:v>
                </c:pt>
                <c:pt idx="668">
                  <c:v>2.7383716234249674E-2</c:v>
                </c:pt>
                <c:pt idx="669">
                  <c:v>2.6570836084226494E-2</c:v>
                </c:pt>
                <c:pt idx="670">
                  <c:v>2.5947504179016419E-2</c:v>
                </c:pt>
                <c:pt idx="671">
                  <c:v>2.4869423295733894E-2</c:v>
                </c:pt>
                <c:pt idx="672">
                  <c:v>2.5055257834777845E-2</c:v>
                </c:pt>
                <c:pt idx="673">
                  <c:v>2.4755404627119362E-2</c:v>
                </c:pt>
                <c:pt idx="674">
                  <c:v>2.4553064729101407E-2</c:v>
                </c:pt>
                <c:pt idx="675">
                  <c:v>2.4137287712989369E-2</c:v>
                </c:pt>
                <c:pt idx="676">
                  <c:v>2.3975122561069831E-2</c:v>
                </c:pt>
                <c:pt idx="677">
                  <c:v>2.4094022601806458E-2</c:v>
                </c:pt>
                <c:pt idx="678">
                  <c:v>2.3704531247805138E-2</c:v>
                </c:pt>
                <c:pt idx="679">
                  <c:v>2.2693463877846296E-2</c:v>
                </c:pt>
                <c:pt idx="680">
                  <c:v>2.163195858910787E-2</c:v>
                </c:pt>
                <c:pt idx="681">
                  <c:v>2.1358689544733033E-2</c:v>
                </c:pt>
                <c:pt idx="682">
                  <c:v>2.1062163747208137E-2</c:v>
                </c:pt>
                <c:pt idx="683">
                  <c:v>2.0543913034317102E-2</c:v>
                </c:pt>
                <c:pt idx="684">
                  <c:v>1.9847228855581621E-2</c:v>
                </c:pt>
                <c:pt idx="685">
                  <c:v>1.9471767056708198E-2</c:v>
                </c:pt>
                <c:pt idx="686">
                  <c:v>1.9291472348256049E-2</c:v>
                </c:pt>
                <c:pt idx="687">
                  <c:v>1.966800523957353E-2</c:v>
                </c:pt>
                <c:pt idx="688">
                  <c:v>1.9311858222478193E-2</c:v>
                </c:pt>
                <c:pt idx="689">
                  <c:v>1.9304685414881513E-2</c:v>
                </c:pt>
                <c:pt idx="690">
                  <c:v>1.9220771467502003E-2</c:v>
                </c:pt>
                <c:pt idx="691">
                  <c:v>1.9060432440405121E-2</c:v>
                </c:pt>
                <c:pt idx="692">
                  <c:v>1.9004393234909888E-2</c:v>
                </c:pt>
                <c:pt idx="693">
                  <c:v>1.8858250572419896E-2</c:v>
                </c:pt>
                <c:pt idx="694">
                  <c:v>1.8282046734748345E-2</c:v>
                </c:pt>
                <c:pt idx="695">
                  <c:v>1.8145456109792242E-2</c:v>
                </c:pt>
                <c:pt idx="696">
                  <c:v>1.7879570579724398E-2</c:v>
                </c:pt>
                <c:pt idx="697">
                  <c:v>1.7045830465380888E-2</c:v>
                </c:pt>
                <c:pt idx="698">
                  <c:v>1.6893761676663531E-2</c:v>
                </c:pt>
                <c:pt idx="699">
                  <c:v>1.687569357625476E-2</c:v>
                </c:pt>
                <c:pt idx="700">
                  <c:v>1.636152530587591E-2</c:v>
                </c:pt>
                <c:pt idx="701">
                  <c:v>1.6535288106308561E-2</c:v>
                </c:pt>
                <c:pt idx="702">
                  <c:v>1.6656497141412298E-2</c:v>
                </c:pt>
                <c:pt idx="703">
                  <c:v>1.6328769191869531E-2</c:v>
                </c:pt>
                <c:pt idx="704">
                  <c:v>1.6788048364213572E-2</c:v>
                </c:pt>
                <c:pt idx="705">
                  <c:v>1.6607288345109498E-2</c:v>
                </c:pt>
                <c:pt idx="706">
                  <c:v>1.6334633861973057E-2</c:v>
                </c:pt>
                <c:pt idx="707">
                  <c:v>1.6404816755397605E-2</c:v>
                </c:pt>
                <c:pt idx="708">
                  <c:v>1.6328856986332158E-2</c:v>
                </c:pt>
                <c:pt idx="709">
                  <c:v>1.5579346879433619E-2</c:v>
                </c:pt>
                <c:pt idx="710">
                  <c:v>1.5097636221888214E-2</c:v>
                </c:pt>
                <c:pt idx="711">
                  <c:v>1.4437992526935341E-2</c:v>
                </c:pt>
                <c:pt idx="712">
                  <c:v>1.3964560887215722E-2</c:v>
                </c:pt>
                <c:pt idx="713">
                  <c:v>1.3660686693168889E-2</c:v>
                </c:pt>
                <c:pt idx="714">
                  <c:v>1.3358076739383894E-2</c:v>
                </c:pt>
                <c:pt idx="715">
                  <c:v>1.2776008231608817E-2</c:v>
                </c:pt>
                <c:pt idx="716">
                  <c:v>1.255902421722457E-2</c:v>
                </c:pt>
                <c:pt idx="717">
                  <c:v>1.2673200915871834E-2</c:v>
                </c:pt>
                <c:pt idx="718">
                  <c:v>1.2559419292306397E-2</c:v>
                </c:pt>
                <c:pt idx="719">
                  <c:v>1.2738853615024795E-2</c:v>
                </c:pt>
                <c:pt idx="720">
                  <c:v>1.2403057354366545E-2</c:v>
                </c:pt>
                <c:pt idx="721">
                  <c:v>1.2261576577842081E-2</c:v>
                </c:pt>
                <c:pt idx="722">
                  <c:v>1.2353962690865162E-2</c:v>
                </c:pt>
                <c:pt idx="723">
                  <c:v>1.2195897540350335E-2</c:v>
                </c:pt>
                <c:pt idx="724">
                  <c:v>1.2219602045259802E-2</c:v>
                </c:pt>
                <c:pt idx="725">
                  <c:v>1.1868740254814649E-2</c:v>
                </c:pt>
                <c:pt idx="726">
                  <c:v>1.1694573599853911E-2</c:v>
                </c:pt>
                <c:pt idx="727">
                  <c:v>1.1983312028543735E-2</c:v>
                </c:pt>
                <c:pt idx="728">
                  <c:v>1.200046706654118E-2</c:v>
                </c:pt>
                <c:pt idx="729">
                  <c:v>1.1385387840818105E-2</c:v>
                </c:pt>
                <c:pt idx="730">
                  <c:v>1.1376415246737557E-2</c:v>
                </c:pt>
                <c:pt idx="731">
                  <c:v>1.1044280015170884E-2</c:v>
                </c:pt>
                <c:pt idx="732">
                  <c:v>1.1669350250740985E-2</c:v>
                </c:pt>
                <c:pt idx="733">
                  <c:v>1.1687602719521274E-2</c:v>
                </c:pt>
                <c:pt idx="734">
                  <c:v>1.1245970234165391E-2</c:v>
                </c:pt>
                <c:pt idx="735">
                  <c:v>1.1045254533706051E-2</c:v>
                </c:pt>
                <c:pt idx="736">
                  <c:v>1.1258279017825787E-2</c:v>
                </c:pt>
                <c:pt idx="737">
                  <c:v>1.1321034499712035E-2</c:v>
                </c:pt>
                <c:pt idx="738">
                  <c:v>1.1231185646658894E-2</c:v>
                </c:pt>
                <c:pt idx="739">
                  <c:v>1.0601620334602256E-2</c:v>
                </c:pt>
                <c:pt idx="740">
                  <c:v>1.0094300032308363E-2</c:v>
                </c:pt>
                <c:pt idx="741">
                  <c:v>9.7533063394625585E-3</c:v>
                </c:pt>
                <c:pt idx="742">
                  <c:v>1.0121516315722934E-2</c:v>
                </c:pt>
                <c:pt idx="743">
                  <c:v>9.6137921589009544E-3</c:v>
                </c:pt>
                <c:pt idx="744">
                  <c:v>9.580368806978606E-3</c:v>
                </c:pt>
                <c:pt idx="745">
                  <c:v>9.0092482686931971E-3</c:v>
                </c:pt>
                <c:pt idx="746">
                  <c:v>8.9471249069378693E-3</c:v>
                </c:pt>
                <c:pt idx="747">
                  <c:v>9.1433894281419872E-3</c:v>
                </c:pt>
                <c:pt idx="748">
                  <c:v>9.4837685597493997E-3</c:v>
                </c:pt>
                <c:pt idx="749">
                  <c:v>8.9720848726629106E-3</c:v>
                </c:pt>
                <c:pt idx="750">
                  <c:v>9.834542555731924E-3</c:v>
                </c:pt>
                <c:pt idx="751">
                  <c:v>9.2671883998932409E-3</c:v>
                </c:pt>
                <c:pt idx="752">
                  <c:v>9.4054822374243213E-3</c:v>
                </c:pt>
                <c:pt idx="753">
                  <c:v>9.182326272317352E-3</c:v>
                </c:pt>
                <c:pt idx="754">
                  <c:v>9.4223387742488306E-3</c:v>
                </c:pt>
                <c:pt idx="755">
                  <c:v>9.3287674359802779E-3</c:v>
                </c:pt>
                <c:pt idx="756">
                  <c:v>8.977747615502395E-3</c:v>
                </c:pt>
                <c:pt idx="757">
                  <c:v>7.9786211704055403E-3</c:v>
                </c:pt>
                <c:pt idx="758">
                  <c:v>8.4148367374172976E-3</c:v>
                </c:pt>
                <c:pt idx="759">
                  <c:v>8.7463012192894977E-3</c:v>
                </c:pt>
                <c:pt idx="760">
                  <c:v>8.3278868575201222E-3</c:v>
                </c:pt>
                <c:pt idx="761">
                  <c:v>8.1018547458174724E-3</c:v>
                </c:pt>
                <c:pt idx="762">
                  <c:v>7.7884601202432959E-3</c:v>
                </c:pt>
                <c:pt idx="763">
                  <c:v>7.5824267091825987E-3</c:v>
                </c:pt>
                <c:pt idx="764">
                  <c:v>7.977565880964755E-3</c:v>
                </c:pt>
                <c:pt idx="765">
                  <c:v>7.6801156077483876E-3</c:v>
                </c:pt>
                <c:pt idx="766">
                  <c:v>7.3894325317113603E-3</c:v>
                </c:pt>
                <c:pt idx="767">
                  <c:v>7.3114245178328117E-3</c:v>
                </c:pt>
                <c:pt idx="768">
                  <c:v>6.8017390327157288E-3</c:v>
                </c:pt>
                <c:pt idx="769">
                  <c:v>6.6680034836842771E-3</c:v>
                </c:pt>
                <c:pt idx="770">
                  <c:v>6.6477598364915926E-3</c:v>
                </c:pt>
                <c:pt idx="771">
                  <c:v>5.9596689797581084E-3</c:v>
                </c:pt>
                <c:pt idx="772">
                  <c:v>5.6648218123586513E-3</c:v>
                </c:pt>
                <c:pt idx="773">
                  <c:v>5.7151201379426605E-3</c:v>
                </c:pt>
                <c:pt idx="774">
                  <c:v>5.9083460927952351E-3</c:v>
                </c:pt>
                <c:pt idx="775">
                  <c:v>5.6944603449971204E-3</c:v>
                </c:pt>
                <c:pt idx="776">
                  <c:v>6.0417752391521157E-3</c:v>
                </c:pt>
                <c:pt idx="777">
                  <c:v>6.1173697832530302E-3</c:v>
                </c:pt>
                <c:pt idx="778">
                  <c:v>6.3528880866425986E-3</c:v>
                </c:pt>
                <c:pt idx="779">
                  <c:v>6.4519342876006129E-3</c:v>
                </c:pt>
                <c:pt idx="780">
                  <c:v>6.371460127266854E-3</c:v>
                </c:pt>
                <c:pt idx="781">
                  <c:v>6.3691748374046552E-3</c:v>
                </c:pt>
                <c:pt idx="782">
                  <c:v>6.3216736433999634E-3</c:v>
                </c:pt>
                <c:pt idx="783">
                  <c:v>5.943459488123165E-3</c:v>
                </c:pt>
                <c:pt idx="784">
                  <c:v>5.9433163831490825E-3</c:v>
                </c:pt>
                <c:pt idx="785">
                  <c:v>6.1975744145865231E-3</c:v>
                </c:pt>
                <c:pt idx="786">
                  <c:v>6.0063536852603631E-3</c:v>
                </c:pt>
                <c:pt idx="787">
                  <c:v>5.6664389863602532E-3</c:v>
                </c:pt>
                <c:pt idx="788">
                  <c:v>5.8540513632724164E-3</c:v>
                </c:pt>
                <c:pt idx="789">
                  <c:v>5.7840317675483576E-3</c:v>
                </c:pt>
                <c:pt idx="790">
                  <c:v>5.9045744426807515E-3</c:v>
                </c:pt>
                <c:pt idx="791">
                  <c:v>5.7514266600176998E-3</c:v>
                </c:pt>
                <c:pt idx="792">
                  <c:v>5.834764675722374E-3</c:v>
                </c:pt>
                <c:pt idx="793">
                  <c:v>6.0708343283372426E-3</c:v>
                </c:pt>
                <c:pt idx="794">
                  <c:v>6.1472067313770385E-3</c:v>
                </c:pt>
                <c:pt idx="795">
                  <c:v>5.6289647979322656E-3</c:v>
                </c:pt>
                <c:pt idx="796">
                  <c:v>5.6094357976653698E-3</c:v>
                </c:pt>
                <c:pt idx="797">
                  <c:v>5.2015190197923838E-3</c:v>
                </c:pt>
                <c:pt idx="798">
                  <c:v>5.2943642978550056E-3</c:v>
                </c:pt>
                <c:pt idx="799">
                  <c:v>4.995131797047297E-3</c:v>
                </c:pt>
                <c:pt idx="800">
                  <c:v>4.4211061399935386E-3</c:v>
                </c:pt>
                <c:pt idx="801">
                  <c:v>4.1886931267471096E-3</c:v>
                </c:pt>
                <c:pt idx="802">
                  <c:v>4.0069261051566959E-3</c:v>
                </c:pt>
                <c:pt idx="803">
                  <c:v>3.9657311874025485E-3</c:v>
                </c:pt>
                <c:pt idx="804">
                  <c:v>4.179745993060726E-3</c:v>
                </c:pt>
                <c:pt idx="805">
                  <c:v>3.9277539367037042E-3</c:v>
                </c:pt>
                <c:pt idx="806">
                  <c:v>3.6763299105198838E-3</c:v>
                </c:pt>
                <c:pt idx="807">
                  <c:v>3.6949335571506833E-3</c:v>
                </c:pt>
                <c:pt idx="808">
                  <c:v>3.4754052592394897E-3</c:v>
                </c:pt>
                <c:pt idx="809">
                  <c:v>3.6182889912767424E-3</c:v>
                </c:pt>
                <c:pt idx="810">
                  <c:v>3.615275885319361E-3</c:v>
                </c:pt>
                <c:pt idx="811">
                  <c:v>3.3726883717990143E-3</c:v>
                </c:pt>
                <c:pt idx="812">
                  <c:v>3.5001413490848305E-3</c:v>
                </c:pt>
                <c:pt idx="813">
                  <c:v>3.4965373863939655E-3</c:v>
                </c:pt>
                <c:pt idx="814">
                  <c:v>3.2488683293767297E-3</c:v>
                </c:pt>
                <c:pt idx="815">
                  <c:v>3.3900655297869056E-3</c:v>
                </c:pt>
                <c:pt idx="816">
                  <c:v>3.3140258677604685E-3</c:v>
                </c:pt>
                <c:pt idx="817">
                  <c:v>3.2696966876905138E-3</c:v>
                </c:pt>
                <c:pt idx="818">
                  <c:v>3.1968536220483507E-3</c:v>
                </c:pt>
                <c:pt idx="819">
                  <c:v>3.480743162567251E-3</c:v>
                </c:pt>
                <c:pt idx="820">
                  <c:v>3.4878360772029392E-3</c:v>
                </c:pt>
                <c:pt idx="821">
                  <c:v>3.7108471814465719E-3</c:v>
                </c:pt>
                <c:pt idx="822">
                  <c:v>3.9292429307898691E-3</c:v>
                </c:pt>
                <c:pt idx="823">
                  <c:v>3.9769363946677155E-3</c:v>
                </c:pt>
                <c:pt idx="824">
                  <c:v>3.9131765441290092E-3</c:v>
                </c:pt>
                <c:pt idx="825">
                  <c:v>3.7347764401803648E-3</c:v>
                </c:pt>
                <c:pt idx="826">
                  <c:v>3.4630578460155361E-3</c:v>
                </c:pt>
                <c:pt idx="827">
                  <c:v>3.3197158268833669E-3</c:v>
                </c:pt>
                <c:pt idx="828">
                  <c:v>3.2019518464931379E-3</c:v>
                </c:pt>
                <c:pt idx="829">
                  <c:v>3.2364392673025323E-3</c:v>
                </c:pt>
                <c:pt idx="830">
                  <c:v>3.4942169787467166E-3</c:v>
                </c:pt>
                <c:pt idx="831">
                  <c:v>3.3983875668993804E-3</c:v>
                </c:pt>
                <c:pt idx="832">
                  <c:v>3.5994535672646058E-3</c:v>
                </c:pt>
                <c:pt idx="833">
                  <c:v>3.688794968323758E-3</c:v>
                </c:pt>
                <c:pt idx="834">
                  <c:v>3.4848756479231345E-3</c:v>
                </c:pt>
                <c:pt idx="835">
                  <c:v>3.730363012544073E-3</c:v>
                </c:pt>
                <c:pt idx="836">
                  <c:v>3.3329490862352333E-3</c:v>
                </c:pt>
                <c:pt idx="837">
                  <c:v>3.1835905125791905E-3</c:v>
                </c:pt>
                <c:pt idx="838">
                  <c:v>3.1805001474946976E-3</c:v>
                </c:pt>
                <c:pt idx="839">
                  <c:v>3.1673327339898022E-3</c:v>
                </c:pt>
                <c:pt idx="840">
                  <c:v>2.9570369017685315E-3</c:v>
                </c:pt>
                <c:pt idx="841">
                  <c:v>2.8583436345502818E-3</c:v>
                </c:pt>
                <c:pt idx="842">
                  <c:v>2.5810825759597692E-3</c:v>
                </c:pt>
                <c:pt idx="843">
                  <c:v>2.5681522075039682E-3</c:v>
                </c:pt>
                <c:pt idx="844">
                  <c:v>2.3740061666830551E-3</c:v>
                </c:pt>
                <c:pt idx="845">
                  <c:v>2.6769839792664596E-3</c:v>
                </c:pt>
                <c:pt idx="846">
                  <c:v>2.2440273427074406E-3</c:v>
                </c:pt>
                <c:pt idx="847">
                  <c:v>2.02183623874475E-3</c:v>
                </c:pt>
                <c:pt idx="848">
                  <c:v>2.1077887735464749E-3</c:v>
                </c:pt>
                <c:pt idx="849">
                  <c:v>2.018757286940398E-3</c:v>
                </c:pt>
                <c:pt idx="850">
                  <c:v>1.9299514321032744E-3</c:v>
                </c:pt>
                <c:pt idx="851">
                  <c:v>2.1481961749708523E-3</c:v>
                </c:pt>
                <c:pt idx="852">
                  <c:v>1.5841975234937983E-3</c:v>
                </c:pt>
                <c:pt idx="853">
                  <c:v>1.7561473682731882E-3</c:v>
                </c:pt>
                <c:pt idx="854">
                  <c:v>2.1092733779095084E-3</c:v>
                </c:pt>
                <c:pt idx="855">
                  <c:v>2.2465250951691977E-3</c:v>
                </c:pt>
                <c:pt idx="856">
                  <c:v>2.5842484442821223E-3</c:v>
                </c:pt>
                <c:pt idx="857">
                  <c:v>2.7814032013372854E-3</c:v>
                </c:pt>
                <c:pt idx="858">
                  <c:v>2.5886267541333635E-3</c:v>
                </c:pt>
                <c:pt idx="859">
                  <c:v>2.8659290761213108E-3</c:v>
                </c:pt>
                <c:pt idx="860">
                  <c:v>2.7637810967986627E-3</c:v>
                </c:pt>
                <c:pt idx="861">
                  <c:v>2.426555542288837E-3</c:v>
                </c:pt>
                <c:pt idx="862">
                  <c:v>2.5156309261262274E-3</c:v>
                </c:pt>
                <c:pt idx="863">
                  <c:v>2.2256818117967663E-3</c:v>
                </c:pt>
                <c:pt idx="864">
                  <c:v>2.5540471491382094E-3</c:v>
                </c:pt>
                <c:pt idx="865">
                  <c:v>2.9136330753346722E-3</c:v>
                </c:pt>
                <c:pt idx="866">
                  <c:v>3.2026331315231286E-3</c:v>
                </c:pt>
                <c:pt idx="867">
                  <c:v>3.5596352666844595E-3</c:v>
                </c:pt>
                <c:pt idx="868">
                  <c:v>3.3112173229010102E-3</c:v>
                </c:pt>
                <c:pt idx="869">
                  <c:v>2.9955242382952423E-3</c:v>
                </c:pt>
                <c:pt idx="870">
                  <c:v>2.9064190043405582E-3</c:v>
                </c:pt>
                <c:pt idx="871">
                  <c:v>2.3456696259253535E-3</c:v>
                </c:pt>
                <c:pt idx="872">
                  <c:v>2.0114062565845846E-3</c:v>
                </c:pt>
                <c:pt idx="873">
                  <c:v>1.6776301465113992E-3</c:v>
                </c:pt>
                <c:pt idx="874">
                  <c:v>1.6137851353439435E-3</c:v>
                </c:pt>
                <c:pt idx="875">
                  <c:v>2.0624947323322424E-3</c:v>
                </c:pt>
                <c:pt idx="876">
                  <c:v>2.221423780359325E-3</c:v>
                </c:pt>
                <c:pt idx="877">
                  <c:v>1.9985549031451486E-3</c:v>
                </c:pt>
                <c:pt idx="878">
                  <c:v>2.1326091460759388E-3</c:v>
                </c:pt>
                <c:pt idx="879">
                  <c:v>2.1201045807638821E-3</c:v>
                </c:pt>
                <c:pt idx="880">
                  <c:v>2.0916152776412089E-3</c:v>
                </c:pt>
                <c:pt idx="881">
                  <c:v>2.2572456770006601E-3</c:v>
                </c:pt>
                <c:pt idx="882">
                  <c:v>2.1137930368455801E-3</c:v>
                </c:pt>
                <c:pt idx="883">
                  <c:v>1.7927690724690612E-3</c:v>
                </c:pt>
                <c:pt idx="884">
                  <c:v>2.2447393557993513E-3</c:v>
                </c:pt>
                <c:pt idx="885">
                  <c:v>2.3591934849485174E-3</c:v>
                </c:pt>
                <c:pt idx="886">
                  <c:v>2.4674510809254238E-3</c:v>
                </c:pt>
                <c:pt idx="887">
                  <c:v>2.5372792847209542E-3</c:v>
                </c:pt>
                <c:pt idx="888">
                  <c:v>1.9896068915141382E-3</c:v>
                </c:pt>
                <c:pt idx="889">
                  <c:v>2.2101053182373683E-3</c:v>
                </c:pt>
                <c:pt idx="890">
                  <c:v>2.8628018373625139E-3</c:v>
                </c:pt>
                <c:pt idx="891">
                  <c:v>2.6394834524996842E-3</c:v>
                </c:pt>
                <c:pt idx="892">
                  <c:v>2.8373203725294638E-3</c:v>
                </c:pt>
                <c:pt idx="893">
                  <c:v>2.7161684038264338E-3</c:v>
                </c:pt>
                <c:pt idx="894">
                  <c:v>2.5666166823526109E-3</c:v>
                </c:pt>
                <c:pt idx="895">
                  <c:v>2.6684380662742838E-3</c:v>
                </c:pt>
                <c:pt idx="896">
                  <c:v>2.4230560550084984E-3</c:v>
                </c:pt>
                <c:pt idx="897">
                  <c:v>2.1587683841604744E-3</c:v>
                </c:pt>
                <c:pt idx="898">
                  <c:v>2.4537885066513083E-3</c:v>
                </c:pt>
                <c:pt idx="899">
                  <c:v>2.2015155080138786E-3</c:v>
                </c:pt>
                <c:pt idx="900">
                  <c:v>2.1569712315104863E-3</c:v>
                </c:pt>
                <c:pt idx="901">
                  <c:v>2.4016675680231499E-3</c:v>
                </c:pt>
                <c:pt idx="902">
                  <c:v>2.3667060571155659E-3</c:v>
                </c:pt>
                <c:pt idx="903">
                  <c:v>2.2487102993439998E-3</c:v>
                </c:pt>
                <c:pt idx="904">
                  <c:v>2.1501680386014693E-3</c:v>
                </c:pt>
                <c:pt idx="905">
                  <c:v>1.9096840804056808E-3</c:v>
                </c:pt>
                <c:pt idx="906">
                  <c:v>2.0598011982188259E-3</c:v>
                </c:pt>
                <c:pt idx="907">
                  <c:v>1.7732576310946916E-3</c:v>
                </c:pt>
                <c:pt idx="908">
                  <c:v>1.5061605374425823E-3</c:v>
                </c:pt>
                <c:pt idx="909">
                  <c:v>1.7641340305384261E-3</c:v>
                </c:pt>
                <c:pt idx="910">
                  <c:v>1.9456192319038052E-3</c:v>
                </c:pt>
                <c:pt idx="911">
                  <c:v>1.6239104707187909E-3</c:v>
                </c:pt>
                <c:pt idx="912">
                  <c:v>1.8692714113135458E-3</c:v>
                </c:pt>
                <c:pt idx="913">
                  <c:v>1.206821805335094E-3</c:v>
                </c:pt>
                <c:pt idx="914">
                  <c:v>1.4105936310385033E-3</c:v>
                </c:pt>
                <c:pt idx="915">
                  <c:v>1.451961503884027E-3</c:v>
                </c:pt>
                <c:pt idx="916">
                  <c:v>1.6071944050344857E-3</c:v>
                </c:pt>
                <c:pt idx="917">
                  <c:v>1.2314683448285549E-3</c:v>
                </c:pt>
                <c:pt idx="918">
                  <c:v>1.7598795108794898E-3</c:v>
                </c:pt>
                <c:pt idx="919">
                  <c:v>1.7950368034387338E-3</c:v>
                </c:pt>
                <c:pt idx="920">
                  <c:v>2.0721600247229207E-3</c:v>
                </c:pt>
                <c:pt idx="921">
                  <c:v>2.0594965514335079E-3</c:v>
                </c:pt>
                <c:pt idx="922">
                  <c:v>1.7730232198794758E-3</c:v>
                </c:pt>
                <c:pt idx="923">
                  <c:v>1.3789059756423043E-3</c:v>
                </c:pt>
                <c:pt idx="924">
                  <c:v>1.7386710025425276E-3</c:v>
                </c:pt>
                <c:pt idx="925">
                  <c:v>1.344035770975853E-3</c:v>
                </c:pt>
                <c:pt idx="926">
                  <c:v>1.0446531416370506E-3</c:v>
                </c:pt>
                <c:pt idx="927">
                  <c:v>9.3952102852968861E-4</c:v>
                </c:pt>
                <c:pt idx="928">
                  <c:v>1.0978759007711865E-3</c:v>
                </c:pt>
                <c:pt idx="929">
                  <c:v>1.3111751815589488E-3</c:v>
                </c:pt>
                <c:pt idx="930">
                  <c:v>1.2379282613886977E-3</c:v>
                </c:pt>
                <c:pt idx="931">
                  <c:v>1.0724348213909452E-3</c:v>
                </c:pt>
                <c:pt idx="932">
                  <c:v>1.4034436500021071E-3</c:v>
                </c:pt>
                <c:pt idx="933">
                  <c:v>1.5497891177007684E-3</c:v>
                </c:pt>
                <c:pt idx="934">
                  <c:v>1.5848103288429391E-3</c:v>
                </c:pt>
                <c:pt idx="935">
                  <c:v>1.5377340600373655E-3</c:v>
                </c:pt>
                <c:pt idx="936">
                  <c:v>1.4039502240514685E-3</c:v>
                </c:pt>
                <c:pt idx="937">
                  <c:v>1.8435344645942491E-3</c:v>
                </c:pt>
                <c:pt idx="938">
                  <c:v>2.1267866173144728E-3</c:v>
                </c:pt>
                <c:pt idx="939">
                  <c:v>1.7958172962114934E-3</c:v>
                </c:pt>
                <c:pt idx="940">
                  <c:v>1.5093132365955415E-3</c:v>
                </c:pt>
                <c:pt idx="941">
                  <c:v>1.4329320541094832E-3</c:v>
                </c:pt>
                <c:pt idx="942">
                  <c:v>1.3438645717737292E-3</c:v>
                </c:pt>
                <c:pt idx="943">
                  <c:v>1.8345697720153395E-3</c:v>
                </c:pt>
                <c:pt idx="944">
                  <c:v>1.6560678264900476E-3</c:v>
                </c:pt>
                <c:pt idx="945">
                  <c:v>1.4864989675371196E-3</c:v>
                </c:pt>
                <c:pt idx="946">
                  <c:v>1.6550441430558092E-3</c:v>
                </c:pt>
                <c:pt idx="947">
                  <c:v>1.5244349548385284E-3</c:v>
                </c:pt>
                <c:pt idx="948">
                  <c:v>1.4479150571015185E-3</c:v>
                </c:pt>
                <c:pt idx="949">
                  <c:v>1.3205296815519251E-3</c:v>
                </c:pt>
                <c:pt idx="950">
                  <c:v>1.2595441360322523E-3</c:v>
                </c:pt>
                <c:pt idx="951">
                  <c:v>1.2755947196898397E-3</c:v>
                </c:pt>
                <c:pt idx="952">
                  <c:v>9.7082941184733606E-4</c:v>
                </c:pt>
                <c:pt idx="953">
                  <c:v>1.0698106449030047E-3</c:v>
                </c:pt>
                <c:pt idx="954">
                  <c:v>1.6334625082526798E-3</c:v>
                </c:pt>
                <c:pt idx="955">
                  <c:v>1.5920410807849527E-3</c:v>
                </c:pt>
                <c:pt idx="956">
                  <c:v>1.6557842503757605E-3</c:v>
                </c:pt>
                <c:pt idx="957">
                  <c:v>1.4076498827065981E-3</c:v>
                </c:pt>
                <c:pt idx="958">
                  <c:v>1.2228644874910451E-3</c:v>
                </c:pt>
                <c:pt idx="959">
                  <c:v>1.1943049487982693E-3</c:v>
                </c:pt>
                <c:pt idx="960">
                  <c:v>1.1301034921125455E-3</c:v>
                </c:pt>
                <c:pt idx="961">
                  <c:v>7.7017788914017613E-4</c:v>
                </c:pt>
                <c:pt idx="962">
                  <c:v>8.7538770034696373E-4</c:v>
                </c:pt>
                <c:pt idx="963">
                  <c:v>6.748267815252357E-4</c:v>
                </c:pt>
                <c:pt idx="964">
                  <c:v>4.4235626290578599E-4</c:v>
                </c:pt>
                <c:pt idx="965">
                  <c:v>5.8875519743218762E-4</c:v>
                </c:pt>
                <c:pt idx="966">
                  <c:v>6.6827696343536218E-4</c:v>
                </c:pt>
                <c:pt idx="967">
                  <c:v>4.6180896978465776E-4</c:v>
                </c:pt>
                <c:pt idx="968">
                  <c:v>7.8017829299470431E-4</c:v>
                </c:pt>
                <c:pt idx="969">
                  <c:v>1.2987865049375606E-3</c:v>
                </c:pt>
                <c:pt idx="970">
                  <c:v>1.680610768517608E-3</c:v>
                </c:pt>
                <c:pt idx="971">
                  <c:v>1.8174498518029472E-3</c:v>
                </c:pt>
                <c:pt idx="972">
                  <c:v>1.8270361291772604E-3</c:v>
                </c:pt>
                <c:pt idx="973">
                  <c:v>1.9858808945202207E-3</c:v>
                </c:pt>
                <c:pt idx="974">
                  <c:v>1.9092863714899773E-3</c:v>
                </c:pt>
                <c:pt idx="975">
                  <c:v>1.5050323785978171E-3</c:v>
                </c:pt>
                <c:pt idx="976">
                  <c:v>1.3940970515107672E-3</c:v>
                </c:pt>
                <c:pt idx="977">
                  <c:v>9.6116763123516274E-4</c:v>
                </c:pt>
                <c:pt idx="978">
                  <c:v>1.0027769388529127E-3</c:v>
                </c:pt>
                <c:pt idx="979">
                  <c:v>1.1745924581044824E-3</c:v>
                </c:pt>
                <c:pt idx="980">
                  <c:v>1.1813508758375592E-3</c:v>
                </c:pt>
                <c:pt idx="981">
                  <c:v>1.0891271825703409E-3</c:v>
                </c:pt>
                <c:pt idx="982">
                  <c:v>1.0604579007992808E-3</c:v>
                </c:pt>
                <c:pt idx="983">
                  <c:v>1.149646539493461E-3</c:v>
                </c:pt>
                <c:pt idx="984">
                  <c:v>1.4490151217182428E-3</c:v>
                </c:pt>
                <c:pt idx="985">
                  <c:v>1.1909757827754288E-3</c:v>
                </c:pt>
                <c:pt idx="986">
                  <c:v>1.2064469229796739E-3</c:v>
                </c:pt>
                <c:pt idx="987">
                  <c:v>1.3337251892848615E-3</c:v>
                </c:pt>
                <c:pt idx="988">
                  <c:v>1.5660468962901573E-3</c:v>
                </c:pt>
                <c:pt idx="989">
                  <c:v>1.7379168481085562E-3</c:v>
                </c:pt>
                <c:pt idx="990">
                  <c:v>1.2219259646855554E-3</c:v>
                </c:pt>
                <c:pt idx="991">
                  <c:v>1.1168886695978311E-3</c:v>
                </c:pt>
                <c:pt idx="992">
                  <c:v>1.1201168719886499E-3</c:v>
                </c:pt>
                <c:pt idx="993">
                  <c:v>7.5137196406748223E-4</c:v>
                </c:pt>
                <c:pt idx="994">
                  <c:v>6.6857713270308621E-4</c:v>
                </c:pt>
                <c:pt idx="995">
                  <c:v>6.3981751042998223E-4</c:v>
                </c:pt>
                <c:pt idx="996">
                  <c:v>5.507034092345727E-4</c:v>
                </c:pt>
                <c:pt idx="997">
                  <c:v>6.8764951396985499E-4</c:v>
                </c:pt>
                <c:pt idx="998">
                  <c:v>4.616415457444268E-4</c:v>
                </c:pt>
                <c:pt idx="999">
                  <c:v>4.2020896837994631E-4</c:v>
                </c:pt>
                <c:pt idx="1000">
                  <c:v>5.5402563949486579E-4</c:v>
                </c:pt>
                <c:pt idx="1001">
                  <c:v>3.8538784081810395E-4</c:v>
                </c:pt>
                <c:pt idx="1002">
                  <c:v>7.3806609869502302E-5</c:v>
                </c:pt>
                <c:pt idx="1003">
                  <c:v>1.5659441767688827E-4</c:v>
                </c:pt>
                <c:pt idx="1004">
                  <c:v>6.1030171445026622E-5</c:v>
                </c:pt>
                <c:pt idx="1005">
                  <c:v>4.7808650212813781E-4</c:v>
                </c:pt>
                <c:pt idx="1006">
                  <c:v>9.621509292165925E-4</c:v>
                </c:pt>
                <c:pt idx="1007">
                  <c:v>9.9352076865807915E-4</c:v>
                </c:pt>
                <c:pt idx="1008">
                  <c:v>1.3022403390973325E-3</c:v>
                </c:pt>
                <c:pt idx="1009">
                  <c:v>1.3624155417269522E-3</c:v>
                </c:pt>
                <c:pt idx="1010">
                  <c:v>1.2638100689713297E-3</c:v>
                </c:pt>
                <c:pt idx="1011">
                  <c:v>1.5728158493587493E-3</c:v>
                </c:pt>
                <c:pt idx="1012">
                  <c:v>1.4614538411833289E-3</c:v>
                </c:pt>
                <c:pt idx="1013">
                  <c:v>1.248021990756999E-3</c:v>
                </c:pt>
                <c:pt idx="1014">
                  <c:v>1.3599950483923079E-3</c:v>
                </c:pt>
                <c:pt idx="1015">
                  <c:v>7.1998790192304987E-4</c:v>
                </c:pt>
                <c:pt idx="1016">
                  <c:v>8.7923696076641058E-4</c:v>
                </c:pt>
                <c:pt idx="1017">
                  <c:v>1.0479568472657292E-3</c:v>
                </c:pt>
                <c:pt idx="1018">
                  <c:v>7.1033419840143847E-4</c:v>
                </c:pt>
                <c:pt idx="1019">
                  <c:v>5.5739492758712724E-4</c:v>
                </c:pt>
                <c:pt idx="1020">
                  <c:v>6.148691335740072E-4</c:v>
                </c:pt>
                <c:pt idx="1021">
                  <c:v>2.5172472221832024E-4</c:v>
                </c:pt>
                <c:pt idx="1022">
                  <c:v>2.6130388824116086E-4</c:v>
                </c:pt>
                <c:pt idx="1023">
                  <c:v>2.4216074463751422E-4</c:v>
                </c:pt>
                <c:pt idx="1024">
                  <c:v>2.5615395285788535E-5</c:v>
                </c:pt>
                <c:pt idx="1025">
                  <c:v>-4.1341227226116391E-5</c:v>
                </c:pt>
                <c:pt idx="1026">
                  <c:v>-2.7675386997991263E-4</c:v>
                </c:pt>
                <c:pt idx="1027">
                  <c:v>-3.4376088651336584E-4</c:v>
                </c:pt>
                <c:pt idx="1028">
                  <c:v>-3.8515817050387E-4</c:v>
                </c:pt>
                <c:pt idx="1029">
                  <c:v>-1.5762415892904804E-5</c:v>
                </c:pt>
                <c:pt idx="1030">
                  <c:v>1.2877261585357288E-5</c:v>
                </c:pt>
                <c:pt idx="1031">
                  <c:v>-1.1771077694587647E-4</c:v>
                </c:pt>
                <c:pt idx="1032">
                  <c:v>3.5690319080194976E-4</c:v>
                </c:pt>
                <c:pt idx="1033">
                  <c:v>9.6782508533621765E-4</c:v>
                </c:pt>
                <c:pt idx="1034">
                  <c:v>7.4492688477152376E-4</c:v>
                </c:pt>
                <c:pt idx="1035">
                  <c:v>9.0090024441978394E-4</c:v>
                </c:pt>
                <c:pt idx="1036">
                  <c:v>7.0350493053702122E-4</c:v>
                </c:pt>
                <c:pt idx="1037">
                  <c:v>9.5842668811192743E-4</c:v>
                </c:pt>
                <c:pt idx="1038">
                  <c:v>1.2959533776285663E-3</c:v>
                </c:pt>
                <c:pt idx="1039">
                  <c:v>1.0028357611428732E-3</c:v>
                </c:pt>
                <c:pt idx="1040">
                  <c:v>9.2645282276756233E-4</c:v>
                </c:pt>
                <c:pt idx="1041">
                  <c:v>8.8200863195156561E-4</c:v>
                </c:pt>
                <c:pt idx="1042">
                  <c:v>7.8975464959474078E-4</c:v>
                </c:pt>
                <c:pt idx="1043">
                  <c:v>9.0437514925058651E-4</c:v>
                </c:pt>
                <c:pt idx="1044">
                  <c:v>7.3865634086726884E-4</c:v>
                </c:pt>
                <c:pt idx="1045">
                  <c:v>4.9986172372136148E-4</c:v>
                </c:pt>
                <c:pt idx="1046">
                  <c:v>4.9338696989703471E-4</c:v>
                </c:pt>
                <c:pt idx="1047">
                  <c:v>2.6432928542330977E-4</c:v>
                </c:pt>
                <c:pt idx="1048">
                  <c:v>3.5652347975108519E-4</c:v>
                </c:pt>
                <c:pt idx="1049">
                  <c:v>1.0808385073536642E-4</c:v>
                </c:pt>
                <c:pt idx="1050">
                  <c:v>-2.4540536459284439E-4</c:v>
                </c:pt>
                <c:pt idx="1051">
                  <c:v>-3.2822091545042071E-4</c:v>
                </c:pt>
                <c:pt idx="1052">
                  <c:v>-3.9187751970107742E-4</c:v>
                </c:pt>
                <c:pt idx="1053">
                  <c:v>-4.7131684670384473E-4</c:v>
                </c:pt>
                <c:pt idx="1054">
                  <c:v>-4.968008575763109E-4</c:v>
                </c:pt>
                <c:pt idx="1055">
                  <c:v>6.703487371644496E-5</c:v>
                </c:pt>
                <c:pt idx="1056">
                  <c:v>2.2310838050822458E-4</c:v>
                </c:pt>
                <c:pt idx="1057">
                  <c:v>4.0459217716220201E-4</c:v>
                </c:pt>
                <c:pt idx="1058">
                  <c:v>2.9315062720364102E-4</c:v>
                </c:pt>
                <c:pt idx="1059">
                  <c:v>2.2309573810560621E-4</c:v>
                </c:pt>
                <c:pt idx="1060">
                  <c:v>3.0589127182570341E-4</c:v>
                </c:pt>
                <c:pt idx="1061">
                  <c:v>2.3579608506932249E-4</c:v>
                </c:pt>
                <c:pt idx="1062">
                  <c:v>-2.8664330163367935E-4</c:v>
                </c:pt>
                <c:pt idx="1063">
                  <c:v>1.2730960892834566E-4</c:v>
                </c:pt>
                <c:pt idx="1064">
                  <c:v>2.229004832207223E-4</c:v>
                </c:pt>
                <c:pt idx="1065">
                  <c:v>3.1522233069715828E-4</c:v>
                </c:pt>
                <c:pt idx="1066">
                  <c:v>4.4257214948938741E-4</c:v>
                </c:pt>
                <c:pt idx="1067">
                  <c:v>6.5274787888578302E-4</c:v>
                </c:pt>
                <c:pt idx="1068">
                  <c:v>9.8077915829692785E-4</c:v>
                </c:pt>
                <c:pt idx="1069">
                  <c:v>1.1336784826307435E-3</c:v>
                </c:pt>
                <c:pt idx="1070">
                  <c:v>7.9934268285830666E-4</c:v>
                </c:pt>
                <c:pt idx="1071">
                  <c:v>1.05406119625223E-3</c:v>
                </c:pt>
                <c:pt idx="1072">
                  <c:v>6.4351488642908311E-4</c:v>
                </c:pt>
                <c:pt idx="1073">
                  <c:v>6.5306367556785454E-4</c:v>
                </c:pt>
                <c:pt idx="1074">
                  <c:v>2.9955259941844952E-4</c:v>
                </c:pt>
                <c:pt idx="1075">
                  <c:v>2.7737378668052647E-4</c:v>
                </c:pt>
                <c:pt idx="1076">
                  <c:v>2.9971027827332871E-4</c:v>
                </c:pt>
                <c:pt idx="1077">
                  <c:v>-6.0381633749596147E-5</c:v>
                </c:pt>
                <c:pt idx="1078">
                  <c:v>-4.7112238196912444E-4</c:v>
                </c:pt>
                <c:pt idx="1079">
                  <c:v>-6.6896465746112471E-5</c:v>
                </c:pt>
                <c:pt idx="1080">
                  <c:v>5.7298142971526497E-5</c:v>
                </c:pt>
                <c:pt idx="1081">
                  <c:v>3.1860083720799563E-5</c:v>
                </c:pt>
                <c:pt idx="1082">
                  <c:v>-2.007135933922376E-4</c:v>
                </c:pt>
                <c:pt idx="1083">
                  <c:v>-7.0073194243492677E-4</c:v>
                </c:pt>
                <c:pt idx="1084">
                  <c:v>-5.0311907387377266E-4</c:v>
                </c:pt>
                <c:pt idx="1085">
                  <c:v>-4.0759123600556265E-4</c:v>
                </c:pt>
                <c:pt idx="1086">
                  <c:v>-3.9810126915675173E-4</c:v>
                </c:pt>
                <c:pt idx="1087">
                  <c:v>-5.8591162258214051E-4</c:v>
                </c:pt>
                <c:pt idx="1088">
                  <c:v>-3.789580377586425E-4</c:v>
                </c:pt>
                <c:pt idx="1089">
                  <c:v>-3.3755434477236653E-4</c:v>
                </c:pt>
                <c:pt idx="1090">
                  <c:v>1.2730039050976979E-4</c:v>
                </c:pt>
                <c:pt idx="1091">
                  <c:v>3.5347516821419042E-4</c:v>
                </c:pt>
                <c:pt idx="1092">
                  <c:v>3.6298682029527033E-4</c:v>
                </c:pt>
                <c:pt idx="1093">
                  <c:v>7.4186127772549128E-4</c:v>
                </c:pt>
                <c:pt idx="1094">
                  <c:v>6.971857485004706E-4</c:v>
                </c:pt>
                <c:pt idx="1095">
                  <c:v>6.6848758235120594E-4</c:v>
                </c:pt>
                <c:pt idx="1096">
                  <c:v>6.5889033066906405E-4</c:v>
                </c:pt>
                <c:pt idx="1097">
                  <c:v>6.0485152200480407E-4</c:v>
                </c:pt>
                <c:pt idx="1098">
                  <c:v>6.7806385115677984E-4</c:v>
                </c:pt>
                <c:pt idx="1099">
                  <c:v>1.0667343269325316E-3</c:v>
                </c:pt>
                <c:pt idx="1100">
                  <c:v>7.2284965022686087E-4</c:v>
                </c:pt>
                <c:pt idx="1101">
                  <c:v>8.0884854050485336E-4</c:v>
                </c:pt>
                <c:pt idx="1102">
                  <c:v>8.8208589107867787E-4</c:v>
                </c:pt>
                <c:pt idx="1103">
                  <c:v>8.184146251527624E-4</c:v>
                </c:pt>
                <c:pt idx="1104">
                  <c:v>8.0884292165924517E-4</c:v>
                </c:pt>
                <c:pt idx="1105">
                  <c:v>2.515687114582309E-4</c:v>
                </c:pt>
                <c:pt idx="1106">
                  <c:v>1.7805419376589081E-4</c:v>
                </c:pt>
                <c:pt idx="1107">
                  <c:v>3.6609000337130737E-4</c:v>
                </c:pt>
                <c:pt idx="1108">
                  <c:v>5.3494202053688063E-4</c:v>
                </c:pt>
                <c:pt idx="1109">
                  <c:v>7.3866687620278417E-4</c:v>
                </c:pt>
                <c:pt idx="1110">
                  <c:v>6.9412417999971908E-4</c:v>
                </c:pt>
                <c:pt idx="1111">
                  <c:v>6.4947428675778563E-4</c:v>
                </c:pt>
                <c:pt idx="1112">
                  <c:v>1.4010837348466757E-3</c:v>
                </c:pt>
                <c:pt idx="1113">
                  <c:v>1.2706404781637612E-3</c:v>
                </c:pt>
                <c:pt idx="1114">
                  <c:v>1.2258099917122028E-3</c:v>
                </c:pt>
                <c:pt idx="1115">
                  <c:v>1.2385507241287278E-3</c:v>
                </c:pt>
                <c:pt idx="1116">
                  <c:v>7.038381983171557E-4</c:v>
                </c:pt>
                <c:pt idx="1117">
                  <c:v>9.1402376069336553E-4</c:v>
                </c:pt>
                <c:pt idx="1118">
                  <c:v>7.8347655536669986E-4</c:v>
                </c:pt>
                <c:pt idx="1119">
                  <c:v>1.9763674865498884E-4</c:v>
                </c:pt>
                <c:pt idx="1120">
                  <c:v>-7.9286775344505477E-5</c:v>
                </c:pt>
                <c:pt idx="1121">
                  <c:v>-2.6385212251892851E-4</c:v>
                </c:pt>
                <c:pt idx="1122">
                  <c:v>6.8742546250122917E-6</c:v>
                </c:pt>
                <c:pt idx="1123">
                  <c:v>2.8367216142943433E-4</c:v>
                </c:pt>
                <c:pt idx="1124">
                  <c:v>-6.3539846394808193E-5</c:v>
                </c:pt>
                <c:pt idx="1125">
                  <c:v>8.2959182598435155E-5</c:v>
                </c:pt>
                <c:pt idx="1126">
                  <c:v>3.3115693786961469E-4</c:v>
                </c:pt>
                <c:pt idx="1127">
                  <c:v>7.4196268032982631E-4</c:v>
                </c:pt>
                <c:pt idx="1128">
                  <c:v>5.6039047465198278E-4</c:v>
                </c:pt>
                <c:pt idx="1129">
                  <c:v>-9.5722917164168617E-5</c:v>
                </c:pt>
                <c:pt idx="1130">
                  <c:v>-2.9306213038531238E-4</c:v>
                </c:pt>
                <c:pt idx="1131">
                  <c:v>-3.0565238309289357E-4</c:v>
                </c:pt>
                <c:pt idx="1132">
                  <c:v>-1.8142541333633007E-4</c:v>
                </c:pt>
                <c:pt idx="1133">
                  <c:v>-2.2281154743008049E-4</c:v>
                </c:pt>
                <c:pt idx="1134">
                  <c:v>-7.6451110775541163E-4</c:v>
                </c:pt>
                <c:pt idx="1135">
                  <c:v>-5.7655870288949131E-4</c:v>
                </c:pt>
                <c:pt idx="1136">
                  <c:v>-1.5637352680891712E-4</c:v>
                </c:pt>
                <c:pt idx="1137">
                  <c:v>-1.9775755383556447E-4</c:v>
                </c:pt>
                <c:pt idx="1138">
                  <c:v>1.3332230049586312E-4</c:v>
                </c:pt>
                <c:pt idx="1139">
                  <c:v>-3.6026633328182719E-4</c:v>
                </c:pt>
                <c:pt idx="1140">
                  <c:v>-1.2164028150416498E-4</c:v>
                </c:pt>
                <c:pt idx="1141">
                  <c:v>3.7530332986837855E-4</c:v>
                </c:pt>
                <c:pt idx="1142">
                  <c:v>1.3011525657053759E-4</c:v>
                </c:pt>
                <c:pt idx="1143">
                  <c:v>2.25653366390875E-4</c:v>
                </c:pt>
                <c:pt idx="1144">
                  <c:v>3.7532431274494654E-4</c:v>
                </c:pt>
                <c:pt idx="1145">
                  <c:v>1.1753869979912628E-4</c:v>
                </c:pt>
                <c:pt idx="1146">
                  <c:v>4.4550992779783397E-4</c:v>
                </c:pt>
                <c:pt idx="1147">
                  <c:v>2.8650309387686301E-4</c:v>
                </c:pt>
                <c:pt idx="1148">
                  <c:v>5.7258152593799609E-5</c:v>
                </c:pt>
                <c:pt idx="1149">
                  <c:v>2.8020401677225415E-4</c:v>
                </c:pt>
                <c:pt idx="1150">
                  <c:v>-3.3730176010338678E-4</c:v>
                </c:pt>
                <c:pt idx="1151">
                  <c:v>-3.0233085518830154E-4</c:v>
                </c:pt>
                <c:pt idx="1152">
                  <c:v>-2.2278239966848812E-4</c:v>
                </c:pt>
                <c:pt idx="1153">
                  <c:v>-3.4376597859219821E-4</c:v>
                </c:pt>
                <c:pt idx="1154">
                  <c:v>-5.0616141538720866E-4</c:v>
                </c:pt>
                <c:pt idx="1155">
                  <c:v>-2.4517270926688111E-4</c:v>
                </c:pt>
                <c:pt idx="1156">
                  <c:v>1.389172660101982E-4</c:v>
                </c:pt>
                <c:pt idx="1157">
                  <c:v>3.9036780612173227E-4</c:v>
                </c:pt>
                <c:pt idx="1158">
                  <c:v>4.9543108837039429E-4</c:v>
                </c:pt>
                <c:pt idx="1159">
                  <c:v>9.2541070249617212E-4</c:v>
                </c:pt>
                <c:pt idx="1160">
                  <c:v>8.7127400300608248E-4</c:v>
                </c:pt>
                <c:pt idx="1161">
                  <c:v>1.1069740409332903E-3</c:v>
                </c:pt>
                <c:pt idx="1162">
                  <c:v>1.3871209035103739E-3</c:v>
                </c:pt>
                <c:pt idx="1163">
                  <c:v>1.0762371995673488E-3</c:v>
                </c:pt>
                <c:pt idx="1164">
                  <c:v>1.2227398193541139E-3</c:v>
                </c:pt>
                <c:pt idx="1165">
                  <c:v>1.5124729593055106E-3</c:v>
                </c:pt>
                <c:pt idx="1166">
                  <c:v>1.1174970852238409E-3</c:v>
                </c:pt>
                <c:pt idx="1167">
                  <c:v>1.3085562727387658E-3</c:v>
                </c:pt>
                <c:pt idx="1168">
                  <c:v>1.0218854036438214E-3</c:v>
                </c:pt>
                <c:pt idx="1169">
                  <c:v>6.4635310581690993E-4</c:v>
                </c:pt>
                <c:pt idx="1170">
                  <c:v>4.0113720167441597E-4</c:v>
                </c:pt>
                <c:pt idx="1171">
                  <c:v>4.1389487842222818E-4</c:v>
                </c:pt>
                <c:pt idx="1172">
                  <c:v>-2.2284280225877594E-4</c:v>
                </c:pt>
                <c:pt idx="1173">
                  <c:v>-2.5474590526626306E-4</c:v>
                </c:pt>
                <c:pt idx="1174">
                  <c:v>-2.9615978241020384E-4</c:v>
                </c:pt>
                <c:pt idx="1175">
                  <c:v>1.5873958757673237E-5</c:v>
                </c:pt>
                <c:pt idx="1176">
                  <c:v>4.7492914986865955E-4</c:v>
                </c:pt>
                <c:pt idx="1177">
                  <c:v>8.8226762561631705E-4</c:v>
                </c:pt>
                <c:pt idx="1178">
                  <c:v>5.5759123600556272E-4</c:v>
                </c:pt>
                <c:pt idx="1179">
                  <c:v>7.5501332719942697E-4</c:v>
                </c:pt>
                <c:pt idx="1180">
                  <c:v>1.1689358608773829E-3</c:v>
                </c:pt>
                <c:pt idx="1181">
                  <c:v>1.5321248718200846E-3</c:v>
                </c:pt>
                <c:pt idx="1182">
                  <c:v>1.1754572335613649E-3</c:v>
                </c:pt>
                <c:pt idx="1183">
                  <c:v>5.2851388557220919E-4</c:v>
                </c:pt>
                <c:pt idx="1184">
                  <c:v>-8.8809981176867222E-5</c:v>
                </c:pt>
                <c:pt idx="1185">
                  <c:v>3.5350800334321312E-4</c:v>
                </c:pt>
                <c:pt idx="1186">
                  <c:v>3.3759666170335304E-4</c:v>
                </c:pt>
                <c:pt idx="1187">
                  <c:v>-3.022258530109989E-4</c:v>
                </c:pt>
                <c:pt idx="1188">
                  <c:v>-5.762646792341514E-4</c:v>
                </c:pt>
                <c:pt idx="1189">
                  <c:v>-4.583987694728118E-4</c:v>
                </c:pt>
                <c:pt idx="1190">
                  <c:v>-5.7629101757293967E-4</c:v>
                </c:pt>
                <c:pt idx="1191">
                  <c:v>-4.0741599825815783E-4</c:v>
                </c:pt>
                <c:pt idx="1192">
                  <c:v>-4.1681764387756535E-4</c:v>
                </c:pt>
                <c:pt idx="1193">
                  <c:v>-2.3852543932349098E-4</c:v>
                </c:pt>
                <c:pt idx="1194">
                  <c:v>1.3064553512480859E-4</c:v>
                </c:pt>
                <c:pt idx="1195">
                  <c:v>3.345654700866707E-4</c:v>
                </c:pt>
                <c:pt idx="1196">
                  <c:v>4.2056076079169537E-4</c:v>
                </c:pt>
                <c:pt idx="1197">
                  <c:v>4.7477436823104696E-4</c:v>
                </c:pt>
                <c:pt idx="1198">
                  <c:v>9.3315417409993114E-4</c:v>
                </c:pt>
                <c:pt idx="1199">
                  <c:v>9.7119639270111958E-4</c:v>
                </c:pt>
                <c:pt idx="1200">
                  <c:v>9.5213621486465603E-4</c:v>
                </c:pt>
                <c:pt idx="1201">
                  <c:v>6.9419740058155048E-4</c:v>
                </c:pt>
                <c:pt idx="1202">
                  <c:v>2.84385491438284E-5</c:v>
                </c:pt>
                <c:pt idx="1203">
                  <c:v>1.9213344055963701E-4</c:v>
                </c:pt>
                <c:pt idx="1204">
                  <c:v>1.3485115326806107E-4</c:v>
                </c:pt>
                <c:pt idx="1205">
                  <c:v>-4.3530505063984608E-4</c:v>
                </c:pt>
                <c:pt idx="1206">
                  <c:v>-1.0529066990686764E-3</c:v>
                </c:pt>
                <c:pt idx="1207">
                  <c:v>-1.0115677983958196E-3</c:v>
                </c:pt>
                <c:pt idx="1208">
                  <c:v>-8.5549294834876173E-4</c:v>
                </c:pt>
                <c:pt idx="1209">
                  <c:v>-1.146388486985349E-5</c:v>
                </c:pt>
                <c:pt idx="1210">
                  <c:v>-2.5697676256163171E-5</c:v>
                </c:pt>
                <c:pt idx="1211">
                  <c:v>6.6199588419559204E-4</c:v>
                </c:pt>
                <c:pt idx="1212">
                  <c:v>9.9327757799660054E-4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33-476A-8DFE-C3853E5156A6}"/>
            </c:ext>
          </c:extLst>
        </c:ser>
        <c:ser>
          <c:idx val="2"/>
          <c:order val="1"/>
          <c:tx>
            <c:strRef>
              <c:f>'Fluo 77K bandes'!$CS$1</c:f>
              <c:strCache>
                <c:ptCount val="1"/>
                <c:pt idx="0">
                  <c:v>W1B3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bandes'!$CS$3:$CS$1215</c:f>
              <c:numCache>
                <c:formatCode>General</c:formatCode>
                <c:ptCount val="1213"/>
                <c:pt idx="0">
                  <c:v>4.5493223238034586E-3</c:v>
                </c:pt>
                <c:pt idx="1">
                  <c:v>4.7272716649698595E-3</c:v>
                </c:pt>
                <c:pt idx="2">
                  <c:v>4.8098267065331225E-3</c:v>
                </c:pt>
                <c:pt idx="3">
                  <c:v>4.9518838215124039E-3</c:v>
                </c:pt>
                <c:pt idx="4">
                  <c:v>5.1041783824287675E-3</c:v>
                </c:pt>
                <c:pt idx="5">
                  <c:v>5.2569129691112876E-3</c:v>
                </c:pt>
                <c:pt idx="6">
                  <c:v>5.3119910490360333E-3</c:v>
                </c:pt>
                <c:pt idx="7">
                  <c:v>5.5439777452860649E-3</c:v>
                </c:pt>
                <c:pt idx="8">
                  <c:v>5.6216505092613559E-3</c:v>
                </c:pt>
                <c:pt idx="9">
                  <c:v>5.6972217393908156E-3</c:v>
                </c:pt>
                <c:pt idx="10">
                  <c:v>5.7014412395799711E-3</c:v>
                </c:pt>
                <c:pt idx="11">
                  <c:v>5.8148199947708141E-3</c:v>
                </c:pt>
                <c:pt idx="12">
                  <c:v>5.8630512007408495E-3</c:v>
                </c:pt>
                <c:pt idx="13">
                  <c:v>6.1051384054488702E-3</c:v>
                </c:pt>
                <c:pt idx="14">
                  <c:v>6.2138357246877465E-3</c:v>
                </c:pt>
                <c:pt idx="15">
                  <c:v>6.4461894133817504E-3</c:v>
                </c:pt>
                <c:pt idx="16">
                  <c:v>6.6627076519932991E-3</c:v>
                </c:pt>
                <c:pt idx="17">
                  <c:v>6.7996469569205657E-3</c:v>
                </c:pt>
                <c:pt idx="18">
                  <c:v>6.910860274108665E-3</c:v>
                </c:pt>
                <c:pt idx="19">
                  <c:v>7.0961239024917508E-3</c:v>
                </c:pt>
                <c:pt idx="20">
                  <c:v>7.1630899814349299E-3</c:v>
                </c:pt>
                <c:pt idx="21">
                  <c:v>7.3007559679179228E-3</c:v>
                </c:pt>
                <c:pt idx="22">
                  <c:v>7.3468783367099076E-3</c:v>
                </c:pt>
                <c:pt idx="23">
                  <c:v>7.594956099670036E-3</c:v>
                </c:pt>
                <c:pt idx="24">
                  <c:v>7.8922090242894219E-3</c:v>
                </c:pt>
                <c:pt idx="25">
                  <c:v>8.2886722395960396E-3</c:v>
                </c:pt>
                <c:pt idx="26">
                  <c:v>8.8575287860839392E-3</c:v>
                </c:pt>
                <c:pt idx="27">
                  <c:v>9.5233535002680336E-3</c:v>
                </c:pt>
                <c:pt idx="28">
                  <c:v>1.0176331653080035E-2</c:v>
                </c:pt>
                <c:pt idx="29">
                  <c:v>1.0819331628248706E-2</c:v>
                </c:pt>
                <c:pt idx="30">
                  <c:v>1.1400786422813274E-2</c:v>
                </c:pt>
                <c:pt idx="31">
                  <c:v>1.195707758621949E-2</c:v>
                </c:pt>
                <c:pt idx="32">
                  <c:v>1.224947014324756E-2</c:v>
                </c:pt>
                <c:pt idx="33">
                  <c:v>1.2218522272972267E-2</c:v>
                </c:pt>
                <c:pt idx="34">
                  <c:v>1.2145445130795378E-2</c:v>
                </c:pt>
                <c:pt idx="35">
                  <c:v>1.1980683781782277E-2</c:v>
                </c:pt>
                <c:pt idx="36">
                  <c:v>1.1853085438762291E-2</c:v>
                </c:pt>
                <c:pt idx="37">
                  <c:v>1.1617961961324474E-2</c:v>
                </c:pt>
                <c:pt idx="38">
                  <c:v>1.1382486098107124E-2</c:v>
                </c:pt>
                <c:pt idx="39">
                  <c:v>1.1213127301462567E-2</c:v>
                </c:pt>
                <c:pt idx="40">
                  <c:v>1.109744799662294E-2</c:v>
                </c:pt>
                <c:pt idx="41">
                  <c:v>1.0929027678168441E-2</c:v>
                </c:pt>
                <c:pt idx="42">
                  <c:v>1.0751394206120484E-2</c:v>
                </c:pt>
                <c:pt idx="43">
                  <c:v>1.0632919550874283E-2</c:v>
                </c:pt>
                <c:pt idx="44">
                  <c:v>1.0604102427773697E-2</c:v>
                </c:pt>
                <c:pt idx="45">
                  <c:v>1.0512911195862226E-2</c:v>
                </c:pt>
                <c:pt idx="46">
                  <c:v>1.0482178773887374E-2</c:v>
                </c:pt>
                <c:pt idx="47">
                  <c:v>1.0458548842494877E-2</c:v>
                </c:pt>
                <c:pt idx="48">
                  <c:v>1.0603138387920872E-2</c:v>
                </c:pt>
                <c:pt idx="49">
                  <c:v>1.0719604626807029E-2</c:v>
                </c:pt>
                <c:pt idx="50">
                  <c:v>1.0713369406925605E-2</c:v>
                </c:pt>
                <c:pt idx="51">
                  <c:v>1.0721353774873325E-2</c:v>
                </c:pt>
                <c:pt idx="52">
                  <c:v>1.0739325449629647E-2</c:v>
                </c:pt>
                <c:pt idx="53">
                  <c:v>1.0888037726092908E-2</c:v>
                </c:pt>
                <c:pt idx="54">
                  <c:v>1.1065702237302794E-2</c:v>
                </c:pt>
                <c:pt idx="55">
                  <c:v>1.104105166523278E-2</c:v>
                </c:pt>
                <c:pt idx="56">
                  <c:v>1.1069766541682308E-2</c:v>
                </c:pt>
                <c:pt idx="57">
                  <c:v>1.1121768092910073E-2</c:v>
                </c:pt>
                <c:pt idx="58">
                  <c:v>1.1193579932780131E-2</c:v>
                </c:pt>
                <c:pt idx="59">
                  <c:v>1.1358492825936763E-2</c:v>
                </c:pt>
                <c:pt idx="60">
                  <c:v>1.1317181527243621E-2</c:v>
                </c:pt>
                <c:pt idx="61">
                  <c:v>1.126528039683386E-2</c:v>
                </c:pt>
                <c:pt idx="62">
                  <c:v>1.1246156621420089E-2</c:v>
                </c:pt>
                <c:pt idx="63">
                  <c:v>1.126369739957553E-2</c:v>
                </c:pt>
                <c:pt idx="64">
                  <c:v>1.125626991070946E-2</c:v>
                </c:pt>
                <c:pt idx="65">
                  <c:v>1.1263308497134902E-2</c:v>
                </c:pt>
                <c:pt idx="66">
                  <c:v>1.1155863699371476E-2</c:v>
                </c:pt>
                <c:pt idx="67">
                  <c:v>1.1214549625412091E-2</c:v>
                </c:pt>
                <c:pt idx="68">
                  <c:v>1.1238873373365332E-2</c:v>
                </c:pt>
                <c:pt idx="69">
                  <c:v>1.1294166901590521E-2</c:v>
                </c:pt>
                <c:pt idx="70">
                  <c:v>1.1393534213920444E-2</c:v>
                </c:pt>
                <c:pt idx="71">
                  <c:v>1.1562526018121029E-2</c:v>
                </c:pt>
                <c:pt idx="72">
                  <c:v>1.1466355739469691E-2</c:v>
                </c:pt>
                <c:pt idx="73">
                  <c:v>1.154289831278419E-2</c:v>
                </c:pt>
                <c:pt idx="74">
                  <c:v>1.1607373955440911E-2</c:v>
                </c:pt>
                <c:pt idx="75">
                  <c:v>1.1619031899494463E-2</c:v>
                </c:pt>
                <c:pt idx="76">
                  <c:v>1.1671853249763739E-2</c:v>
                </c:pt>
                <c:pt idx="77">
                  <c:v>1.1587191196855478E-2</c:v>
                </c:pt>
                <c:pt idx="78">
                  <c:v>1.1511137946799609E-2</c:v>
                </c:pt>
                <c:pt idx="79">
                  <c:v>1.172339286522869E-2</c:v>
                </c:pt>
                <c:pt idx="80">
                  <c:v>1.1870206275315176E-2</c:v>
                </c:pt>
                <c:pt idx="81">
                  <c:v>1.1925012306114788E-2</c:v>
                </c:pt>
                <c:pt idx="82">
                  <c:v>1.2137188713722524E-2</c:v>
                </c:pt>
                <c:pt idx="83">
                  <c:v>1.2212971740486314E-2</c:v>
                </c:pt>
                <c:pt idx="84">
                  <c:v>1.2393369523778921E-2</c:v>
                </c:pt>
                <c:pt idx="85">
                  <c:v>1.2700805119343753E-2</c:v>
                </c:pt>
                <c:pt idx="86">
                  <c:v>1.2817643828173044E-2</c:v>
                </c:pt>
                <c:pt idx="87">
                  <c:v>1.288864317233381E-2</c:v>
                </c:pt>
                <c:pt idx="88">
                  <c:v>1.2950283296256752E-2</c:v>
                </c:pt>
                <c:pt idx="89">
                  <c:v>1.298384028196705E-2</c:v>
                </c:pt>
                <c:pt idx="90">
                  <c:v>1.3032263200407819E-2</c:v>
                </c:pt>
                <c:pt idx="91">
                  <c:v>1.3011098143639016E-2</c:v>
                </c:pt>
                <c:pt idx="92">
                  <c:v>1.2953750553227415E-2</c:v>
                </c:pt>
                <c:pt idx="93">
                  <c:v>1.2964418895765382E-2</c:v>
                </c:pt>
                <c:pt idx="94">
                  <c:v>1.2912837286140176E-2</c:v>
                </c:pt>
                <c:pt idx="95">
                  <c:v>1.2863254963709743E-2</c:v>
                </c:pt>
                <c:pt idx="96">
                  <c:v>1.2908480848471925E-2</c:v>
                </c:pt>
                <c:pt idx="97">
                  <c:v>1.3037879462883735E-2</c:v>
                </c:pt>
                <c:pt idx="98">
                  <c:v>1.3222938597964709E-2</c:v>
                </c:pt>
                <c:pt idx="99">
                  <c:v>1.3317188100242617E-2</c:v>
                </c:pt>
                <c:pt idx="100">
                  <c:v>1.3376666437828925E-2</c:v>
                </c:pt>
                <c:pt idx="101">
                  <c:v>1.357823658122255E-2</c:v>
                </c:pt>
                <c:pt idx="102">
                  <c:v>1.3833668799726565E-2</c:v>
                </c:pt>
                <c:pt idx="103">
                  <c:v>1.4069867692833533E-2</c:v>
                </c:pt>
                <c:pt idx="104">
                  <c:v>1.4307456044895044E-2</c:v>
                </c:pt>
                <c:pt idx="105">
                  <c:v>1.4487127146631923E-2</c:v>
                </c:pt>
                <c:pt idx="106">
                  <c:v>1.467790479083987E-2</c:v>
                </c:pt>
                <c:pt idx="107">
                  <c:v>1.4926267383756514E-2</c:v>
                </c:pt>
                <c:pt idx="108">
                  <c:v>1.52219884344431E-2</c:v>
                </c:pt>
                <c:pt idx="109">
                  <c:v>1.5435472138517922E-2</c:v>
                </c:pt>
                <c:pt idx="110">
                  <c:v>1.5598122824519917E-2</c:v>
                </c:pt>
                <c:pt idx="111">
                  <c:v>1.5820821508021249E-2</c:v>
                </c:pt>
                <c:pt idx="112">
                  <c:v>1.6164885140494203E-2</c:v>
                </c:pt>
                <c:pt idx="113">
                  <c:v>1.6598396334311493E-2</c:v>
                </c:pt>
                <c:pt idx="114">
                  <c:v>1.7016462806320014E-2</c:v>
                </c:pt>
                <c:pt idx="115">
                  <c:v>1.7417733440059362E-2</c:v>
                </c:pt>
                <c:pt idx="116">
                  <c:v>1.798701905731509E-2</c:v>
                </c:pt>
                <c:pt idx="117">
                  <c:v>1.851243173210209E-2</c:v>
                </c:pt>
                <c:pt idx="118">
                  <c:v>1.9091805076984426E-2</c:v>
                </c:pt>
                <c:pt idx="119">
                  <c:v>1.9716258239984574E-2</c:v>
                </c:pt>
                <c:pt idx="120">
                  <c:v>2.0340601853001454E-2</c:v>
                </c:pt>
                <c:pt idx="121">
                  <c:v>2.1093630179705794E-2</c:v>
                </c:pt>
                <c:pt idx="122">
                  <c:v>2.1809703645385245E-2</c:v>
                </c:pt>
                <c:pt idx="123">
                  <c:v>2.2499430340086966E-2</c:v>
                </c:pt>
                <c:pt idx="124">
                  <c:v>2.3374479089829529E-2</c:v>
                </c:pt>
                <c:pt idx="125">
                  <c:v>2.4135814956932251E-2</c:v>
                </c:pt>
                <c:pt idx="126">
                  <c:v>2.4930636602256147E-2</c:v>
                </c:pt>
                <c:pt idx="127">
                  <c:v>2.5737271387443236E-2</c:v>
                </c:pt>
                <c:pt idx="128">
                  <c:v>2.6462291435090175E-2</c:v>
                </c:pt>
                <c:pt idx="129">
                  <c:v>2.7388080085419774E-2</c:v>
                </c:pt>
                <c:pt idx="130">
                  <c:v>2.826385916838417E-2</c:v>
                </c:pt>
                <c:pt idx="131">
                  <c:v>2.9214899089858741E-2</c:v>
                </c:pt>
                <c:pt idx="132">
                  <c:v>3.0233823484302952E-2</c:v>
                </c:pt>
                <c:pt idx="133">
                  <c:v>3.1222311241727151E-2</c:v>
                </c:pt>
                <c:pt idx="134">
                  <c:v>3.2258106333595771E-2</c:v>
                </c:pt>
                <c:pt idx="135">
                  <c:v>3.3513165716990034E-2</c:v>
                </c:pt>
                <c:pt idx="136">
                  <c:v>3.4550585800277235E-2</c:v>
                </c:pt>
                <c:pt idx="137">
                  <c:v>3.5788847519569282E-2</c:v>
                </c:pt>
                <c:pt idx="138">
                  <c:v>3.6928295153946945E-2</c:v>
                </c:pt>
                <c:pt idx="139">
                  <c:v>3.807309247917455E-2</c:v>
                </c:pt>
                <c:pt idx="140">
                  <c:v>3.9215899646372655E-2</c:v>
                </c:pt>
                <c:pt idx="141">
                  <c:v>4.0486569902383661E-2</c:v>
                </c:pt>
                <c:pt idx="142">
                  <c:v>4.1554463139351967E-2</c:v>
                </c:pt>
                <c:pt idx="143">
                  <c:v>4.2808153147955288E-2</c:v>
                </c:pt>
                <c:pt idx="144">
                  <c:v>4.3933815742770797E-2</c:v>
                </c:pt>
                <c:pt idx="145">
                  <c:v>4.5097236565155227E-2</c:v>
                </c:pt>
                <c:pt idx="146">
                  <c:v>4.6314884629260943E-2</c:v>
                </c:pt>
                <c:pt idx="147">
                  <c:v>4.7637152927394656E-2</c:v>
                </c:pt>
                <c:pt idx="148">
                  <c:v>4.869980602349628E-2</c:v>
                </c:pt>
                <c:pt idx="149">
                  <c:v>4.9903322139759489E-2</c:v>
                </c:pt>
                <c:pt idx="150">
                  <c:v>5.0781584355678124E-2</c:v>
                </c:pt>
                <c:pt idx="151">
                  <c:v>5.1737334926433537E-2</c:v>
                </c:pt>
                <c:pt idx="152">
                  <c:v>5.2620892058210487E-2</c:v>
                </c:pt>
                <c:pt idx="153">
                  <c:v>5.3460629196677274E-2</c:v>
                </c:pt>
                <c:pt idx="154">
                  <c:v>5.4166058055648468E-2</c:v>
                </c:pt>
                <c:pt idx="155">
                  <c:v>5.4866484132050093E-2</c:v>
                </c:pt>
                <c:pt idx="156">
                  <c:v>5.5458072300067628E-2</c:v>
                </c:pt>
                <c:pt idx="157">
                  <c:v>5.6172557290989585E-2</c:v>
                </c:pt>
                <c:pt idx="158">
                  <c:v>5.6674752672654427E-2</c:v>
                </c:pt>
                <c:pt idx="159">
                  <c:v>5.7126847195301332E-2</c:v>
                </c:pt>
                <c:pt idx="160">
                  <c:v>5.7664189863267011E-2</c:v>
                </c:pt>
                <c:pt idx="161">
                  <c:v>5.8085610390596815E-2</c:v>
                </c:pt>
                <c:pt idx="162">
                  <c:v>5.8552421127663713E-2</c:v>
                </c:pt>
                <c:pt idx="163">
                  <c:v>5.8902561132542337E-2</c:v>
                </c:pt>
                <c:pt idx="164">
                  <c:v>5.9310141845318347E-2</c:v>
                </c:pt>
                <c:pt idx="165">
                  <c:v>5.97642447843253E-2</c:v>
                </c:pt>
                <c:pt idx="166">
                  <c:v>6.0376410090868061E-2</c:v>
                </c:pt>
                <c:pt idx="167">
                  <c:v>6.0628411569062506E-2</c:v>
                </c:pt>
                <c:pt idx="168">
                  <c:v>6.0972234191572251E-2</c:v>
                </c:pt>
                <c:pt idx="169">
                  <c:v>6.1185528009009393E-2</c:v>
                </c:pt>
                <c:pt idx="170">
                  <c:v>6.1558673510375854E-2</c:v>
                </c:pt>
                <c:pt idx="171">
                  <c:v>6.1779434985006265E-2</c:v>
                </c:pt>
                <c:pt idx="172">
                  <c:v>6.2224080108790443E-2</c:v>
                </c:pt>
                <c:pt idx="173">
                  <c:v>6.2174326158052871E-2</c:v>
                </c:pt>
                <c:pt idx="174">
                  <c:v>6.2393754774553438E-2</c:v>
                </c:pt>
                <c:pt idx="175">
                  <c:v>6.2498448041903604E-2</c:v>
                </c:pt>
                <c:pt idx="176">
                  <c:v>6.2959635213162363E-2</c:v>
                </c:pt>
                <c:pt idx="177">
                  <c:v>6.3270136382425846E-2</c:v>
                </c:pt>
                <c:pt idx="178">
                  <c:v>6.3888016546429477E-2</c:v>
                </c:pt>
                <c:pt idx="179">
                  <c:v>6.4237864418019375E-2</c:v>
                </c:pt>
                <c:pt idx="180">
                  <c:v>6.4872359662819762E-2</c:v>
                </c:pt>
                <c:pt idx="181">
                  <c:v>6.5792634297324501E-2</c:v>
                </c:pt>
                <c:pt idx="182">
                  <c:v>6.6806848042487862E-2</c:v>
                </c:pt>
                <c:pt idx="183">
                  <c:v>6.7725041227310379E-2</c:v>
                </c:pt>
                <c:pt idx="184">
                  <c:v>6.8836790974249912E-2</c:v>
                </c:pt>
                <c:pt idx="185">
                  <c:v>7.0046368856254357E-2</c:v>
                </c:pt>
                <c:pt idx="186">
                  <c:v>7.159368933669677E-2</c:v>
                </c:pt>
                <c:pt idx="187">
                  <c:v>7.3332977904498706E-2</c:v>
                </c:pt>
                <c:pt idx="188">
                  <c:v>7.5158555342460562E-2</c:v>
                </c:pt>
                <c:pt idx="189">
                  <c:v>7.7182235666845372E-2</c:v>
                </c:pt>
                <c:pt idx="190">
                  <c:v>7.9457260169524951E-2</c:v>
                </c:pt>
                <c:pt idx="191">
                  <c:v>8.2006725638639894E-2</c:v>
                </c:pt>
                <c:pt idx="192">
                  <c:v>8.4710820909148013E-2</c:v>
                </c:pt>
                <c:pt idx="193">
                  <c:v>8.7783369290072299E-2</c:v>
                </c:pt>
                <c:pt idx="194">
                  <c:v>9.0954786530902595E-2</c:v>
                </c:pt>
                <c:pt idx="195">
                  <c:v>9.4229527664292115E-2</c:v>
                </c:pt>
                <c:pt idx="196">
                  <c:v>9.7772775806689569E-2</c:v>
                </c:pt>
                <c:pt idx="197">
                  <c:v>0.10170173118186904</c:v>
                </c:pt>
                <c:pt idx="198">
                  <c:v>0.10573784469902239</c:v>
                </c:pt>
                <c:pt idx="199">
                  <c:v>0.11010994801488128</c:v>
                </c:pt>
                <c:pt idx="200">
                  <c:v>0.11436528930689917</c:v>
                </c:pt>
                <c:pt idx="201">
                  <c:v>0.11923947845443963</c:v>
                </c:pt>
                <c:pt idx="202">
                  <c:v>0.12430119891501698</c:v>
                </c:pt>
                <c:pt idx="203">
                  <c:v>0.12977322057962168</c:v>
                </c:pt>
                <c:pt idx="204">
                  <c:v>0.13538084686519072</c:v>
                </c:pt>
                <c:pt idx="205">
                  <c:v>0.14134706676268116</c:v>
                </c:pt>
                <c:pt idx="206">
                  <c:v>0.14762698303728058</c:v>
                </c:pt>
                <c:pt idx="207">
                  <c:v>0.15434652339476412</c:v>
                </c:pt>
                <c:pt idx="208">
                  <c:v>0.16121716969584543</c:v>
                </c:pt>
                <c:pt idx="209">
                  <c:v>0.16862515866489247</c:v>
                </c:pt>
                <c:pt idx="210">
                  <c:v>0.17656526841936904</c:v>
                </c:pt>
                <c:pt idx="211">
                  <c:v>0.18504051158381524</c:v>
                </c:pt>
                <c:pt idx="212">
                  <c:v>0.19424709217827726</c:v>
                </c:pt>
                <c:pt idx="213">
                  <c:v>0.20403812193351339</c:v>
                </c:pt>
                <c:pt idx="214">
                  <c:v>0.21477310737797228</c:v>
                </c:pt>
                <c:pt idx="215">
                  <c:v>0.22614622147501021</c:v>
                </c:pt>
                <c:pt idx="216">
                  <c:v>0.23907549308447473</c:v>
                </c:pt>
                <c:pt idx="217">
                  <c:v>0.25248075937127074</c:v>
                </c:pt>
                <c:pt idx="218">
                  <c:v>0.26773541195906048</c:v>
                </c:pt>
                <c:pt idx="219">
                  <c:v>0.28396195548180814</c:v>
                </c:pt>
                <c:pt idx="220">
                  <c:v>0.30197781539805352</c:v>
                </c:pt>
                <c:pt idx="221">
                  <c:v>0.32141618184712961</c:v>
                </c:pt>
                <c:pt idx="222">
                  <c:v>0.34330244267249377</c:v>
                </c:pt>
                <c:pt idx="223">
                  <c:v>0.36650677237996615</c:v>
                </c:pt>
                <c:pt idx="224">
                  <c:v>0.39262184514306497</c:v>
                </c:pt>
                <c:pt idx="225">
                  <c:v>0.42047675422388225</c:v>
                </c:pt>
                <c:pt idx="226">
                  <c:v>0.45039065524035998</c:v>
                </c:pt>
                <c:pt idx="227">
                  <c:v>0.48183314369014008</c:v>
                </c:pt>
                <c:pt idx="228">
                  <c:v>0.51537734856905815</c:v>
                </c:pt>
                <c:pt idx="229">
                  <c:v>0.54850526351152984</c:v>
                </c:pt>
                <c:pt idx="230">
                  <c:v>0.58267134712884106</c:v>
                </c:pt>
                <c:pt idx="231">
                  <c:v>0.61546696045537741</c:v>
                </c:pt>
                <c:pt idx="232">
                  <c:v>0.64816525688010407</c:v>
                </c:pt>
                <c:pt idx="233">
                  <c:v>0.67830318761237995</c:v>
                </c:pt>
                <c:pt idx="234">
                  <c:v>0.70573888542386354</c:v>
                </c:pt>
                <c:pt idx="235">
                  <c:v>0.72946923763436311</c:v>
                </c:pt>
                <c:pt idx="236">
                  <c:v>0.75028172604032317</c:v>
                </c:pt>
                <c:pt idx="237">
                  <c:v>0.76550460913296303</c:v>
                </c:pt>
                <c:pt idx="238">
                  <c:v>0.77571977990678032</c:v>
                </c:pt>
                <c:pt idx="239">
                  <c:v>0.77993343743016197</c:v>
                </c:pt>
                <c:pt idx="240">
                  <c:v>0.77947332750040532</c:v>
                </c:pt>
                <c:pt idx="241">
                  <c:v>0.77412655798334551</c:v>
                </c:pt>
                <c:pt idx="242">
                  <c:v>0.76379380356081272</c:v>
                </c:pt>
                <c:pt idx="243">
                  <c:v>0.74840239607723424</c:v>
                </c:pt>
                <c:pt idx="244">
                  <c:v>0.73001388363454722</c:v>
                </c:pt>
                <c:pt idx="245">
                  <c:v>0.70912525799021064</c:v>
                </c:pt>
                <c:pt idx="246">
                  <c:v>0.68586724879093341</c:v>
                </c:pt>
                <c:pt idx="247">
                  <c:v>0.66156504566773633</c:v>
                </c:pt>
                <c:pt idx="248">
                  <c:v>0.63593327091418739</c:v>
                </c:pt>
                <c:pt idx="249">
                  <c:v>0.61066155043900328</c:v>
                </c:pt>
                <c:pt idx="250">
                  <c:v>0.58647273154849633</c:v>
                </c:pt>
                <c:pt idx="251">
                  <c:v>0.56288096006684019</c:v>
                </c:pt>
                <c:pt idx="252">
                  <c:v>0.54092696083515068</c:v>
                </c:pt>
                <c:pt idx="253">
                  <c:v>0.51967992416219821</c:v>
                </c:pt>
                <c:pt idx="254">
                  <c:v>0.50000383424941464</c:v>
                </c:pt>
                <c:pt idx="255">
                  <c:v>0.48209515073347364</c:v>
                </c:pt>
                <c:pt idx="256">
                  <c:v>0.46519962197952436</c:v>
                </c:pt>
                <c:pt idx="257">
                  <c:v>0.45001088196500538</c:v>
                </c:pt>
                <c:pt idx="258">
                  <c:v>0.43626820172972125</c:v>
                </c:pt>
                <c:pt idx="259">
                  <c:v>0.42363489765840562</c:v>
                </c:pt>
                <c:pt idx="260">
                  <c:v>0.41306989727132903</c:v>
                </c:pt>
                <c:pt idx="261">
                  <c:v>0.40311198637490342</c:v>
                </c:pt>
                <c:pt idx="262">
                  <c:v>0.3948269037230927</c:v>
                </c:pt>
                <c:pt idx="263">
                  <c:v>0.38754055175214247</c:v>
                </c:pt>
                <c:pt idx="264">
                  <c:v>0.38088666835130197</c:v>
                </c:pt>
                <c:pt idx="265">
                  <c:v>0.37604163775764332</c:v>
                </c:pt>
                <c:pt idx="266">
                  <c:v>0.37203722070231765</c:v>
                </c:pt>
                <c:pt idx="267">
                  <c:v>0.36864719646986138</c:v>
                </c:pt>
                <c:pt idx="268">
                  <c:v>0.36670615334952728</c:v>
                </c:pt>
                <c:pt idx="269">
                  <c:v>0.36466688041085632</c:v>
                </c:pt>
                <c:pt idx="270">
                  <c:v>0.36373698363615387</c:v>
                </c:pt>
                <c:pt idx="271">
                  <c:v>0.3642317843939476</c:v>
                </c:pt>
                <c:pt idx="272">
                  <c:v>0.3640168838434224</c:v>
                </c:pt>
                <c:pt idx="273">
                  <c:v>0.36469810215608978</c:v>
                </c:pt>
                <c:pt idx="274">
                  <c:v>0.3658198939848295</c:v>
                </c:pt>
                <c:pt idx="275">
                  <c:v>0.36748633181375334</c:v>
                </c:pt>
                <c:pt idx="276">
                  <c:v>0.36996070076933302</c:v>
                </c:pt>
                <c:pt idx="277">
                  <c:v>0.37237773856699863</c:v>
                </c:pt>
                <c:pt idx="278">
                  <c:v>0.37501588474757491</c:v>
                </c:pt>
                <c:pt idx="279">
                  <c:v>0.37818498318042587</c:v>
                </c:pt>
                <c:pt idx="280">
                  <c:v>0.3821417459930268</c:v>
                </c:pt>
                <c:pt idx="281">
                  <c:v>0.38610270822165321</c:v>
                </c:pt>
                <c:pt idx="282">
                  <c:v>0.39057490370556469</c:v>
                </c:pt>
                <c:pt idx="283">
                  <c:v>0.39555029877932107</c:v>
                </c:pt>
                <c:pt idx="284">
                  <c:v>0.40139698138672752</c:v>
                </c:pt>
                <c:pt idx="285">
                  <c:v>0.40743610679808773</c:v>
                </c:pt>
                <c:pt idx="286">
                  <c:v>0.41410532719658671</c:v>
                </c:pt>
                <c:pt idx="287">
                  <c:v>0.42120580936257984</c:v>
                </c:pt>
                <c:pt idx="288">
                  <c:v>0.42855862165671715</c:v>
                </c:pt>
                <c:pt idx="289">
                  <c:v>0.43702884378026324</c:v>
                </c:pt>
                <c:pt idx="290">
                  <c:v>0.44640577459871844</c:v>
                </c:pt>
                <c:pt idx="291">
                  <c:v>0.45711318996405298</c:v>
                </c:pt>
                <c:pt idx="292">
                  <c:v>0.46811967678372934</c:v>
                </c:pt>
                <c:pt idx="293">
                  <c:v>0.48025799751394577</c:v>
                </c:pt>
                <c:pt idx="294">
                  <c:v>0.49252923889053624</c:v>
                </c:pt>
                <c:pt idx="295">
                  <c:v>0.50693433135802546</c:v>
                </c:pt>
                <c:pt idx="296">
                  <c:v>0.52162754028152891</c:v>
                </c:pt>
                <c:pt idx="297">
                  <c:v>0.53711918599980424</c:v>
                </c:pt>
                <c:pt idx="298">
                  <c:v>0.55315273896868189</c:v>
                </c:pt>
                <c:pt idx="299">
                  <c:v>0.57059857380528445</c:v>
                </c:pt>
                <c:pt idx="300">
                  <c:v>0.58808275113603337</c:v>
                </c:pt>
                <c:pt idx="301">
                  <c:v>0.60693466000797525</c:v>
                </c:pt>
                <c:pt idx="302">
                  <c:v>0.62595071127152468</c:v>
                </c:pt>
                <c:pt idx="303">
                  <c:v>0.64536698514064039</c:v>
                </c:pt>
                <c:pt idx="304">
                  <c:v>0.66562478546461612</c:v>
                </c:pt>
                <c:pt idx="305">
                  <c:v>0.68492730993443074</c:v>
                </c:pt>
                <c:pt idx="306">
                  <c:v>0.70472335707890088</c:v>
                </c:pt>
                <c:pt idx="307">
                  <c:v>0.72431637158770068</c:v>
                </c:pt>
                <c:pt idx="308">
                  <c:v>0.7435277869880913</c:v>
                </c:pt>
                <c:pt idx="309">
                  <c:v>0.76292415927691171</c:v>
                </c:pt>
                <c:pt idx="310">
                  <c:v>0.78160754375791497</c:v>
                </c:pt>
                <c:pt idx="311">
                  <c:v>0.79893524719588571</c:v>
                </c:pt>
                <c:pt idx="312">
                  <c:v>0.81706193517854453</c:v>
                </c:pt>
                <c:pt idx="313">
                  <c:v>0.83367172105945064</c:v>
                </c:pt>
                <c:pt idx="314">
                  <c:v>0.85088238859862197</c:v>
                </c:pt>
                <c:pt idx="315">
                  <c:v>0.86697071655913727</c:v>
                </c:pt>
                <c:pt idx="316">
                  <c:v>0.88134057044867298</c:v>
                </c:pt>
                <c:pt idx="317">
                  <c:v>0.89590633622496607</c:v>
                </c:pt>
                <c:pt idx="318">
                  <c:v>0.90953051989500744</c:v>
                </c:pt>
                <c:pt idx="319">
                  <c:v>0.92205920373229489</c:v>
                </c:pt>
                <c:pt idx="320">
                  <c:v>0.93369834170538657</c:v>
                </c:pt>
                <c:pt idx="321">
                  <c:v>0.94428780825539471</c:v>
                </c:pt>
                <c:pt idx="322">
                  <c:v>0.95402351526907681</c:v>
                </c:pt>
                <c:pt idx="323">
                  <c:v>0.96291787841120402</c:v>
                </c:pt>
                <c:pt idx="324">
                  <c:v>0.97037987552200566</c:v>
                </c:pt>
                <c:pt idx="325">
                  <c:v>0.97772702773367381</c:v>
                </c:pt>
                <c:pt idx="326">
                  <c:v>0.9831086706620763</c:v>
                </c:pt>
                <c:pt idx="327">
                  <c:v>0.98831758978351469</c:v>
                </c:pt>
                <c:pt idx="328">
                  <c:v>0.99263020745845498</c:v>
                </c:pt>
                <c:pt idx="329">
                  <c:v>0.9954167938663695</c:v>
                </c:pt>
                <c:pt idx="330">
                  <c:v>0.99832370267258141</c:v>
                </c:pt>
                <c:pt idx="331">
                  <c:v>1</c:v>
                </c:pt>
                <c:pt idx="332">
                  <c:v>0.99998831466845062</c:v>
                </c:pt>
                <c:pt idx="333">
                  <c:v>0.99973160254097537</c:v>
                </c:pt>
                <c:pt idx="334">
                  <c:v>0.99806498212874617</c:v>
                </c:pt>
                <c:pt idx="335">
                  <c:v>0.99592017603951988</c:v>
                </c:pt>
                <c:pt idx="336">
                  <c:v>0.99279380210014623</c:v>
                </c:pt>
                <c:pt idx="337">
                  <c:v>0.98866468064719215</c:v>
                </c:pt>
                <c:pt idx="338">
                  <c:v>0.98478241182321846</c:v>
                </c:pt>
                <c:pt idx="339">
                  <c:v>0.98015556827958328</c:v>
                </c:pt>
                <c:pt idx="340">
                  <c:v>0.97489516066600557</c:v>
                </c:pt>
                <c:pt idx="341">
                  <c:v>0.96925936177640426</c:v>
                </c:pt>
                <c:pt idx="342">
                  <c:v>0.96231024117063646</c:v>
                </c:pt>
                <c:pt idx="343">
                  <c:v>0.95518182375890825</c:v>
                </c:pt>
                <c:pt idx="344">
                  <c:v>0.94735173870430123</c:v>
                </c:pt>
                <c:pt idx="345">
                  <c:v>0.93840698256986732</c:v>
                </c:pt>
                <c:pt idx="346">
                  <c:v>0.92973737947676005</c:v>
                </c:pt>
                <c:pt idx="347">
                  <c:v>0.91998688321533584</c:v>
                </c:pt>
                <c:pt idx="348">
                  <c:v>0.9099530176638394</c:v>
                </c:pt>
                <c:pt idx="349">
                  <c:v>0.89964381648771075</c:v>
                </c:pt>
                <c:pt idx="350">
                  <c:v>0.88959242293889018</c:v>
                </c:pt>
                <c:pt idx="351">
                  <c:v>0.87810647235907857</c:v>
                </c:pt>
                <c:pt idx="352">
                  <c:v>0.86627306574897867</c:v>
                </c:pt>
                <c:pt idx="353">
                  <c:v>0.85368467717080598</c:v>
                </c:pt>
                <c:pt idx="354">
                  <c:v>0.84232397873853926</c:v>
                </c:pt>
                <c:pt idx="355">
                  <c:v>0.82992072963210195</c:v>
                </c:pt>
                <c:pt idx="356">
                  <c:v>0.81772069574464046</c:v>
                </c:pt>
                <c:pt idx="357">
                  <c:v>0.80479178930178685</c:v>
                </c:pt>
                <c:pt idx="358">
                  <c:v>0.79242085744041579</c:v>
                </c:pt>
                <c:pt idx="359">
                  <c:v>0.77980435103320245</c:v>
                </c:pt>
                <c:pt idx="360">
                  <c:v>0.76762969622519972</c:v>
                </c:pt>
                <c:pt idx="361">
                  <c:v>0.75465623945581417</c:v>
                </c:pt>
                <c:pt idx="362">
                  <c:v>0.74252887372392529</c:v>
                </c:pt>
                <c:pt idx="363">
                  <c:v>0.72939437847912492</c:v>
                </c:pt>
                <c:pt idx="364">
                  <c:v>0.71687445864049937</c:v>
                </c:pt>
                <c:pt idx="365">
                  <c:v>0.7047898174020879</c:v>
                </c:pt>
                <c:pt idx="366">
                  <c:v>0.6924015401266983</c:v>
                </c:pt>
                <c:pt idx="367">
                  <c:v>0.67960135491419327</c:v>
                </c:pt>
                <c:pt idx="368">
                  <c:v>0.66673653521155563</c:v>
                </c:pt>
                <c:pt idx="369">
                  <c:v>0.65437035051612658</c:v>
                </c:pt>
                <c:pt idx="370">
                  <c:v>0.64198152549082044</c:v>
                </c:pt>
                <c:pt idx="371">
                  <c:v>0.63010082980460669</c:v>
                </c:pt>
                <c:pt idx="372">
                  <c:v>0.61786117533986062</c:v>
                </c:pt>
                <c:pt idx="373">
                  <c:v>0.606184242622539</c:v>
                </c:pt>
                <c:pt idx="374">
                  <c:v>0.59471308129046963</c:v>
                </c:pt>
                <c:pt idx="375">
                  <c:v>0.58369710013890941</c:v>
                </c:pt>
                <c:pt idx="376">
                  <c:v>0.57197068734580847</c:v>
                </c:pt>
                <c:pt idx="377">
                  <c:v>0.56064522749149526</c:v>
                </c:pt>
                <c:pt idx="378">
                  <c:v>0.54942018845518459</c:v>
                </c:pt>
                <c:pt idx="379">
                  <c:v>0.53814055701054164</c:v>
                </c:pt>
                <c:pt idx="380">
                  <c:v>0.52705099478688155</c:v>
                </c:pt>
                <c:pt idx="381">
                  <c:v>0.51593550573384617</c:v>
                </c:pt>
                <c:pt idx="382">
                  <c:v>0.50512365271778903</c:v>
                </c:pt>
                <c:pt idx="383">
                  <c:v>0.49465779506557661</c:v>
                </c:pt>
                <c:pt idx="384">
                  <c:v>0.48441286321296961</c:v>
                </c:pt>
                <c:pt idx="385">
                  <c:v>0.47434814108285051</c:v>
                </c:pt>
                <c:pt idx="386">
                  <c:v>0.46445632534300102</c:v>
                </c:pt>
                <c:pt idx="387">
                  <c:v>0.45451283852770669</c:v>
                </c:pt>
                <c:pt idx="388">
                  <c:v>0.44491625999278428</c:v>
                </c:pt>
                <c:pt idx="389">
                  <c:v>0.4355701857529517</c:v>
                </c:pt>
                <c:pt idx="390">
                  <c:v>0.42657101979349099</c:v>
                </c:pt>
                <c:pt idx="391">
                  <c:v>0.41780044813246492</c:v>
                </c:pt>
                <c:pt idx="392">
                  <c:v>0.4086970271055872</c:v>
                </c:pt>
                <c:pt idx="393">
                  <c:v>0.40030750680305399</c:v>
                </c:pt>
                <c:pt idx="394">
                  <c:v>0.39206806997760801</c:v>
                </c:pt>
                <c:pt idx="395">
                  <c:v>0.38391079563961855</c:v>
                </c:pt>
                <c:pt idx="396">
                  <c:v>0.3752968804546763</c:v>
                </c:pt>
                <c:pt idx="397">
                  <c:v>0.36710436753873327</c:v>
                </c:pt>
                <c:pt idx="398">
                  <c:v>0.35961023576617068</c:v>
                </c:pt>
                <c:pt idx="399">
                  <c:v>0.35227020430341549</c:v>
                </c:pt>
                <c:pt idx="400">
                  <c:v>0.3448019993602281</c:v>
                </c:pt>
                <c:pt idx="401">
                  <c:v>0.33775209276984719</c:v>
                </c:pt>
                <c:pt idx="402">
                  <c:v>0.3311885881052089</c:v>
                </c:pt>
                <c:pt idx="403">
                  <c:v>0.32482501216004811</c:v>
                </c:pt>
                <c:pt idx="404">
                  <c:v>0.31834677389905924</c:v>
                </c:pt>
                <c:pt idx="405">
                  <c:v>0.31190030513322015</c:v>
                </c:pt>
                <c:pt idx="406">
                  <c:v>0.30554932743613605</c:v>
                </c:pt>
                <c:pt idx="407">
                  <c:v>0.30006397719023287</c:v>
                </c:pt>
                <c:pt idx="408">
                  <c:v>0.29439184422284514</c:v>
                </c:pt>
                <c:pt idx="409">
                  <c:v>0.28873760441939239</c:v>
                </c:pt>
                <c:pt idx="410">
                  <c:v>0.28364316503047682</c:v>
                </c:pt>
                <c:pt idx="411">
                  <c:v>0.27860350063319889</c:v>
                </c:pt>
                <c:pt idx="412">
                  <c:v>0.27351070449403247</c:v>
                </c:pt>
                <c:pt idx="413">
                  <c:v>0.26883620670767244</c:v>
                </c:pt>
                <c:pt idx="414">
                  <c:v>0.26352887518459173</c:v>
                </c:pt>
                <c:pt idx="415">
                  <c:v>0.25876874582797149</c:v>
                </c:pt>
                <c:pt idx="416">
                  <c:v>0.25395913639557183</c:v>
                </c:pt>
                <c:pt idx="417">
                  <c:v>0.24897899415587355</c:v>
                </c:pt>
                <c:pt idx="418">
                  <c:v>0.24406531223936234</c:v>
                </c:pt>
                <c:pt idx="419">
                  <c:v>0.23930481771613119</c:v>
                </c:pt>
                <c:pt idx="420">
                  <c:v>0.23457207585532977</c:v>
                </c:pt>
                <c:pt idx="421">
                  <c:v>0.23013164986656814</c:v>
                </c:pt>
                <c:pt idx="422">
                  <c:v>0.22507190130568974</c:v>
                </c:pt>
                <c:pt idx="423">
                  <c:v>0.22070122213961343</c:v>
                </c:pt>
                <c:pt idx="424">
                  <c:v>0.21625367540193891</c:v>
                </c:pt>
                <c:pt idx="425">
                  <c:v>0.21223392134895469</c:v>
                </c:pt>
                <c:pt idx="426">
                  <c:v>0.20817235571902037</c:v>
                </c:pt>
                <c:pt idx="427">
                  <c:v>0.20417104257988752</c:v>
                </c:pt>
                <c:pt idx="428">
                  <c:v>0.20010783370020405</c:v>
                </c:pt>
                <c:pt idx="429">
                  <c:v>0.19634990410724798</c:v>
                </c:pt>
                <c:pt idx="430">
                  <c:v>0.19236356279916275</c:v>
                </c:pt>
                <c:pt idx="431">
                  <c:v>0.18845244581292664</c:v>
                </c:pt>
                <c:pt idx="432">
                  <c:v>0.18434304335696206</c:v>
                </c:pt>
                <c:pt idx="433">
                  <c:v>0.18054616874495158</c:v>
                </c:pt>
                <c:pt idx="434">
                  <c:v>0.1767161552630003</c:v>
                </c:pt>
                <c:pt idx="435">
                  <c:v>0.17322446864606447</c:v>
                </c:pt>
                <c:pt idx="436">
                  <c:v>0.16976913436524552</c:v>
                </c:pt>
                <c:pt idx="437">
                  <c:v>0.16647027397720485</c:v>
                </c:pt>
                <c:pt idx="438">
                  <c:v>0.16331676815864007</c:v>
                </c:pt>
                <c:pt idx="439">
                  <c:v>0.16025068322672903</c:v>
                </c:pt>
                <c:pt idx="440">
                  <c:v>0.15706179276356633</c:v>
                </c:pt>
                <c:pt idx="441">
                  <c:v>0.15410182524878804</c:v>
                </c:pt>
                <c:pt idx="442">
                  <c:v>0.15102131623574572</c:v>
                </c:pt>
                <c:pt idx="443">
                  <c:v>0.1481280098857905</c:v>
                </c:pt>
                <c:pt idx="444">
                  <c:v>0.14497052375116673</c:v>
                </c:pt>
                <c:pt idx="445">
                  <c:v>0.14240146709337603</c:v>
                </c:pt>
                <c:pt idx="446">
                  <c:v>0.13974564684883126</c:v>
                </c:pt>
                <c:pt idx="447">
                  <c:v>0.13707186040702932</c:v>
                </c:pt>
                <c:pt idx="448">
                  <c:v>0.13431607580274577</c:v>
                </c:pt>
                <c:pt idx="449">
                  <c:v>0.13189471078074083</c:v>
                </c:pt>
                <c:pt idx="450">
                  <c:v>0.12951840731852315</c:v>
                </c:pt>
                <c:pt idx="451">
                  <c:v>0.12734148482586666</c:v>
                </c:pt>
                <c:pt idx="452">
                  <c:v>0.1250291585538818</c:v>
                </c:pt>
                <c:pt idx="453">
                  <c:v>0.12270458094210064</c:v>
                </c:pt>
                <c:pt idx="454">
                  <c:v>0.12066919702783592</c:v>
                </c:pt>
                <c:pt idx="455">
                  <c:v>0.11885559705471219</c:v>
                </c:pt>
                <c:pt idx="456">
                  <c:v>0.11682682265610508</c:v>
                </c:pt>
                <c:pt idx="457">
                  <c:v>0.11484236122573285</c:v>
                </c:pt>
                <c:pt idx="458">
                  <c:v>0.11318713401176421</c:v>
                </c:pt>
                <c:pt idx="459">
                  <c:v>0.11136688800632177</c:v>
                </c:pt>
                <c:pt idx="460">
                  <c:v>0.10968628171289434</c:v>
                </c:pt>
                <c:pt idx="461">
                  <c:v>0.10802019079225088</c:v>
                </c:pt>
                <c:pt idx="462">
                  <c:v>0.10640436505560028</c:v>
                </c:pt>
                <c:pt idx="463">
                  <c:v>0.10487037315645636</c:v>
                </c:pt>
                <c:pt idx="464">
                  <c:v>0.10356156124793499</c:v>
                </c:pt>
                <c:pt idx="465">
                  <c:v>0.1021720292600702</c:v>
                </c:pt>
                <c:pt idx="466">
                  <c:v>0.10059076654314299</c:v>
                </c:pt>
                <c:pt idx="467">
                  <c:v>9.9369485071258618E-2</c:v>
                </c:pt>
                <c:pt idx="468">
                  <c:v>9.8129068868962152E-2</c:v>
                </c:pt>
                <c:pt idx="469">
                  <c:v>9.6829258317399913E-2</c:v>
                </c:pt>
                <c:pt idx="470">
                  <c:v>9.5576207350365677E-2</c:v>
                </c:pt>
                <c:pt idx="471">
                  <c:v>9.4266281683680994E-2</c:v>
                </c:pt>
                <c:pt idx="472">
                  <c:v>9.2925189046754481E-2</c:v>
                </c:pt>
                <c:pt idx="473">
                  <c:v>9.1911322209871485E-2</c:v>
                </c:pt>
                <c:pt idx="474">
                  <c:v>9.0707367893675173E-2</c:v>
                </c:pt>
                <c:pt idx="475">
                  <c:v>8.9754520397476556E-2</c:v>
                </c:pt>
                <c:pt idx="476">
                  <c:v>8.8642040317315179E-2</c:v>
                </c:pt>
                <c:pt idx="477">
                  <c:v>8.7488752868383729E-2</c:v>
                </c:pt>
                <c:pt idx="478">
                  <c:v>8.6454108051339518E-2</c:v>
                </c:pt>
                <c:pt idx="479">
                  <c:v>8.5575261568843403E-2</c:v>
                </c:pt>
                <c:pt idx="480">
                  <c:v>8.4565594147985965E-2</c:v>
                </c:pt>
                <c:pt idx="481">
                  <c:v>8.3508455067709195E-2</c:v>
                </c:pt>
                <c:pt idx="482">
                  <c:v>8.2436983197953895E-2</c:v>
                </c:pt>
                <c:pt idx="483">
                  <c:v>8.1525454303780637E-2</c:v>
                </c:pt>
                <c:pt idx="484">
                  <c:v>8.0680988257702466E-2</c:v>
                </c:pt>
                <c:pt idx="485">
                  <c:v>7.9829620562677922E-2</c:v>
                </c:pt>
                <c:pt idx="486">
                  <c:v>7.8717450874135841E-2</c:v>
                </c:pt>
                <c:pt idx="487">
                  <c:v>7.7769496610523528E-2</c:v>
                </c:pt>
                <c:pt idx="488">
                  <c:v>7.6884898753905459E-2</c:v>
                </c:pt>
                <c:pt idx="489">
                  <c:v>7.5890422264062202E-2</c:v>
                </c:pt>
                <c:pt idx="490">
                  <c:v>7.4925706853008769E-2</c:v>
                </c:pt>
                <c:pt idx="491">
                  <c:v>7.4082792765026967E-2</c:v>
                </c:pt>
                <c:pt idx="492">
                  <c:v>7.3078657618324938E-2</c:v>
                </c:pt>
                <c:pt idx="493">
                  <c:v>7.2274706807728101E-2</c:v>
                </c:pt>
                <c:pt idx="494">
                  <c:v>7.1453301033129385E-2</c:v>
                </c:pt>
                <c:pt idx="495">
                  <c:v>7.062156104344168E-2</c:v>
                </c:pt>
                <c:pt idx="496">
                  <c:v>6.968872467752138E-2</c:v>
                </c:pt>
                <c:pt idx="497">
                  <c:v>6.8960253805401259E-2</c:v>
                </c:pt>
                <c:pt idx="498">
                  <c:v>6.8158001019545181E-2</c:v>
                </c:pt>
                <c:pt idx="499">
                  <c:v>6.7483976489112932E-2</c:v>
                </c:pt>
                <c:pt idx="500">
                  <c:v>6.682320750665699E-2</c:v>
                </c:pt>
                <c:pt idx="501">
                  <c:v>6.6246499878034354E-2</c:v>
                </c:pt>
                <c:pt idx="502">
                  <c:v>6.5674977615286761E-2</c:v>
                </c:pt>
                <c:pt idx="503">
                  <c:v>6.5376289585886468E-2</c:v>
                </c:pt>
                <c:pt idx="504">
                  <c:v>6.4795346024577177E-2</c:v>
                </c:pt>
                <c:pt idx="505">
                  <c:v>6.414628063200116E-2</c:v>
                </c:pt>
                <c:pt idx="506">
                  <c:v>6.3454235129320108E-2</c:v>
                </c:pt>
                <c:pt idx="507">
                  <c:v>6.2779954982260203E-2</c:v>
                </c:pt>
                <c:pt idx="508">
                  <c:v>6.217226296670119E-2</c:v>
                </c:pt>
                <c:pt idx="509">
                  <c:v>6.1655625245574552E-2</c:v>
                </c:pt>
                <c:pt idx="510">
                  <c:v>6.0900734569154527E-2</c:v>
                </c:pt>
                <c:pt idx="511">
                  <c:v>6.020565818360285E-2</c:v>
                </c:pt>
                <c:pt idx="512">
                  <c:v>5.9546459417573867E-2</c:v>
                </c:pt>
                <c:pt idx="513">
                  <c:v>5.9072546189924621E-2</c:v>
                </c:pt>
                <c:pt idx="514">
                  <c:v>5.8492953745075731E-2</c:v>
                </c:pt>
                <c:pt idx="515">
                  <c:v>5.7846992268692519E-2</c:v>
                </c:pt>
                <c:pt idx="516">
                  <c:v>5.7195169868204075E-2</c:v>
                </c:pt>
                <c:pt idx="517">
                  <c:v>5.6725182181622195E-2</c:v>
                </c:pt>
                <c:pt idx="518">
                  <c:v>5.6189008046811442E-2</c:v>
                </c:pt>
                <c:pt idx="519">
                  <c:v>5.5641933688664796E-2</c:v>
                </c:pt>
                <c:pt idx="520">
                  <c:v>5.5131595091576488E-2</c:v>
                </c:pt>
                <c:pt idx="521">
                  <c:v>5.4551327088497401E-2</c:v>
                </c:pt>
                <c:pt idx="522">
                  <c:v>5.4094101974967106E-2</c:v>
                </c:pt>
                <c:pt idx="523">
                  <c:v>5.3644381035291171E-2</c:v>
                </c:pt>
                <c:pt idx="524">
                  <c:v>5.3048666484570253E-2</c:v>
                </c:pt>
                <c:pt idx="525">
                  <c:v>5.2719194909869586E-2</c:v>
                </c:pt>
                <c:pt idx="526">
                  <c:v>5.2352713699152377E-2</c:v>
                </c:pt>
                <c:pt idx="527">
                  <c:v>5.1971078074082085E-2</c:v>
                </c:pt>
                <c:pt idx="528">
                  <c:v>5.1683911051256248E-2</c:v>
                </c:pt>
                <c:pt idx="529">
                  <c:v>5.1263476473775924E-2</c:v>
                </c:pt>
                <c:pt idx="530">
                  <c:v>5.0863765101465203E-2</c:v>
                </c:pt>
                <c:pt idx="531">
                  <c:v>5.0495951032618148E-2</c:v>
                </c:pt>
                <c:pt idx="532">
                  <c:v>5.0167702766064047E-2</c:v>
                </c:pt>
                <c:pt idx="533">
                  <c:v>4.9775714667574231E-2</c:v>
                </c:pt>
                <c:pt idx="534">
                  <c:v>4.9301052848372606E-2</c:v>
                </c:pt>
                <c:pt idx="535">
                  <c:v>4.9035887113854572E-2</c:v>
                </c:pt>
                <c:pt idx="536">
                  <c:v>4.867791428517175E-2</c:v>
                </c:pt>
                <c:pt idx="537">
                  <c:v>4.8300496334457564E-2</c:v>
                </c:pt>
                <c:pt idx="538">
                  <c:v>4.7996568164190595E-2</c:v>
                </c:pt>
                <c:pt idx="539">
                  <c:v>4.7564028313558347E-2</c:v>
                </c:pt>
                <c:pt idx="540">
                  <c:v>4.7289733413767368E-2</c:v>
                </c:pt>
                <c:pt idx="541">
                  <c:v>4.7188783104179115E-2</c:v>
                </c:pt>
                <c:pt idx="542">
                  <c:v>4.6758288186568006E-2</c:v>
                </c:pt>
                <c:pt idx="543">
                  <c:v>4.6402688940856154E-2</c:v>
                </c:pt>
                <c:pt idx="544">
                  <c:v>4.6116106184607791E-2</c:v>
                </c:pt>
                <c:pt idx="545">
                  <c:v>4.5795453383560787E-2</c:v>
                </c:pt>
                <c:pt idx="546">
                  <c:v>4.5522600891882939E-2</c:v>
                </c:pt>
                <c:pt idx="547">
                  <c:v>4.5288620385937291E-2</c:v>
                </c:pt>
                <c:pt idx="548">
                  <c:v>4.4820768924029281E-2</c:v>
                </c:pt>
                <c:pt idx="549">
                  <c:v>4.4568895254148658E-2</c:v>
                </c:pt>
                <c:pt idx="550">
                  <c:v>4.4425238709413555E-2</c:v>
                </c:pt>
                <c:pt idx="551">
                  <c:v>4.4128102638109665E-2</c:v>
                </c:pt>
                <c:pt idx="552">
                  <c:v>4.3785905007018504E-2</c:v>
                </c:pt>
                <c:pt idx="553">
                  <c:v>4.3509528657545295E-2</c:v>
                </c:pt>
                <c:pt idx="554">
                  <c:v>4.3218381318660459E-2</c:v>
                </c:pt>
                <c:pt idx="555">
                  <c:v>4.2968698648445346E-2</c:v>
                </c:pt>
                <c:pt idx="556">
                  <c:v>4.2770851378650027E-2</c:v>
                </c:pt>
                <c:pt idx="557">
                  <c:v>4.2527449574142701E-2</c:v>
                </c:pt>
                <c:pt idx="558">
                  <c:v>4.2224744712022311E-2</c:v>
                </c:pt>
                <c:pt idx="559">
                  <c:v>4.2036136157483216E-2</c:v>
                </c:pt>
                <c:pt idx="560">
                  <c:v>4.1759942391315467E-2</c:v>
                </c:pt>
                <c:pt idx="561">
                  <c:v>4.1496237323241099E-2</c:v>
                </c:pt>
                <c:pt idx="562">
                  <c:v>4.1432442716313751E-2</c:v>
                </c:pt>
                <c:pt idx="563">
                  <c:v>4.1189278270103519E-2</c:v>
                </c:pt>
                <c:pt idx="564">
                  <c:v>4.0955772480752071E-2</c:v>
                </c:pt>
                <c:pt idx="565">
                  <c:v>4.0854913462816542E-2</c:v>
                </c:pt>
                <c:pt idx="566">
                  <c:v>4.0701488711239395E-2</c:v>
                </c:pt>
                <c:pt idx="567">
                  <c:v>4.0401613890353613E-2</c:v>
                </c:pt>
                <c:pt idx="568">
                  <c:v>4.0187279348075353E-2</c:v>
                </c:pt>
                <c:pt idx="569">
                  <c:v>3.9835678676753056E-2</c:v>
                </c:pt>
                <c:pt idx="570">
                  <c:v>3.9564907634757437E-2</c:v>
                </c:pt>
                <c:pt idx="571">
                  <c:v>3.9241497825798E-2</c:v>
                </c:pt>
                <c:pt idx="572">
                  <c:v>3.8871949215549088E-2</c:v>
                </c:pt>
                <c:pt idx="573">
                  <c:v>3.8666469963585588E-2</c:v>
                </c:pt>
                <c:pt idx="574">
                  <c:v>3.8646276250001825E-2</c:v>
                </c:pt>
                <c:pt idx="575">
                  <c:v>3.8412916527294748E-2</c:v>
                </c:pt>
                <c:pt idx="576">
                  <c:v>3.812010768033023E-2</c:v>
                </c:pt>
                <c:pt idx="577">
                  <c:v>3.7777855274247429E-2</c:v>
                </c:pt>
                <c:pt idx="578">
                  <c:v>3.7531367811877846E-2</c:v>
                </c:pt>
                <c:pt idx="579">
                  <c:v>3.7424081861590172E-2</c:v>
                </c:pt>
                <c:pt idx="580">
                  <c:v>3.7117360166749686E-2</c:v>
                </c:pt>
                <c:pt idx="581">
                  <c:v>3.6806402539222544E-2</c:v>
                </c:pt>
                <c:pt idx="582">
                  <c:v>3.6474338281584355E-2</c:v>
                </c:pt>
                <c:pt idx="583">
                  <c:v>3.613283446705394E-2</c:v>
                </c:pt>
                <c:pt idx="584">
                  <c:v>3.5813879690747702E-2</c:v>
                </c:pt>
                <c:pt idx="585">
                  <c:v>3.5477342142125771E-2</c:v>
                </c:pt>
                <c:pt idx="586">
                  <c:v>3.5159336799007922E-2</c:v>
                </c:pt>
                <c:pt idx="587">
                  <c:v>3.4822379308783423E-2</c:v>
                </c:pt>
                <c:pt idx="588">
                  <c:v>3.4416971337342381E-2</c:v>
                </c:pt>
                <c:pt idx="589">
                  <c:v>3.4107474376258912E-2</c:v>
                </c:pt>
                <c:pt idx="590">
                  <c:v>3.3832485659907194E-2</c:v>
                </c:pt>
                <c:pt idx="591">
                  <c:v>3.366569581037044E-2</c:v>
                </c:pt>
                <c:pt idx="592">
                  <c:v>3.3392094727140206E-2</c:v>
                </c:pt>
                <c:pt idx="593">
                  <c:v>3.2877209805745974E-2</c:v>
                </c:pt>
                <c:pt idx="594">
                  <c:v>3.263411839285793E-2</c:v>
                </c:pt>
                <c:pt idx="595">
                  <c:v>3.2399827495293E-2</c:v>
                </c:pt>
                <c:pt idx="596">
                  <c:v>3.2198492884363425E-2</c:v>
                </c:pt>
                <c:pt idx="597">
                  <c:v>3.1980671000950894E-2</c:v>
                </c:pt>
                <c:pt idx="598">
                  <c:v>3.1572944221530515E-2</c:v>
                </c:pt>
                <c:pt idx="599">
                  <c:v>3.1165527833729421E-2</c:v>
                </c:pt>
                <c:pt idx="600">
                  <c:v>3.0956323882334554E-2</c:v>
                </c:pt>
                <c:pt idx="601">
                  <c:v>3.0462527332720826E-2</c:v>
                </c:pt>
                <c:pt idx="602">
                  <c:v>3.0049158729161769E-2</c:v>
                </c:pt>
                <c:pt idx="603">
                  <c:v>2.9638255000226404E-2</c:v>
                </c:pt>
                <c:pt idx="604">
                  <c:v>2.9201807866857332E-2</c:v>
                </c:pt>
                <c:pt idx="605">
                  <c:v>2.8936751682322581E-2</c:v>
                </c:pt>
                <c:pt idx="606">
                  <c:v>2.8634740636762929E-2</c:v>
                </c:pt>
                <c:pt idx="607">
                  <c:v>2.8330848983157055E-2</c:v>
                </c:pt>
                <c:pt idx="608">
                  <c:v>2.8002637233264051E-2</c:v>
                </c:pt>
                <c:pt idx="609">
                  <c:v>2.7685416998359674E-2</c:v>
                </c:pt>
                <c:pt idx="610">
                  <c:v>2.7390691026687838E-2</c:v>
                </c:pt>
                <c:pt idx="611">
                  <c:v>2.71451347391761E-2</c:v>
                </c:pt>
                <c:pt idx="612">
                  <c:v>2.679251160134323E-2</c:v>
                </c:pt>
                <c:pt idx="613">
                  <c:v>2.647543743308322E-2</c:v>
                </c:pt>
                <c:pt idx="614">
                  <c:v>2.608470915940107E-2</c:v>
                </c:pt>
                <c:pt idx="615">
                  <c:v>2.5772856873677186E-2</c:v>
                </c:pt>
                <c:pt idx="616">
                  <c:v>2.5432430300648977E-2</c:v>
                </c:pt>
                <c:pt idx="617">
                  <c:v>2.5019079955420461E-2</c:v>
                </c:pt>
                <c:pt idx="618">
                  <c:v>2.4620591891256309E-2</c:v>
                </c:pt>
                <c:pt idx="619">
                  <c:v>2.4331343418748239E-2</c:v>
                </c:pt>
                <c:pt idx="620">
                  <c:v>2.4011238367617611E-2</c:v>
                </c:pt>
                <c:pt idx="621">
                  <c:v>2.3775066862006457E-2</c:v>
                </c:pt>
                <c:pt idx="622">
                  <c:v>2.3534513357064295E-2</c:v>
                </c:pt>
                <c:pt idx="623">
                  <c:v>2.3153261156935466E-2</c:v>
                </c:pt>
                <c:pt idx="624">
                  <c:v>2.287673874081789E-2</c:v>
                </c:pt>
                <c:pt idx="625">
                  <c:v>2.2623221821188137E-2</c:v>
                </c:pt>
                <c:pt idx="626">
                  <c:v>2.2289806447089548E-2</c:v>
                </c:pt>
                <c:pt idx="627">
                  <c:v>2.2010527023059542E-2</c:v>
                </c:pt>
                <c:pt idx="628">
                  <c:v>2.1699952820473871E-2</c:v>
                </c:pt>
                <c:pt idx="629">
                  <c:v>2.1321457628257472E-2</c:v>
                </c:pt>
                <c:pt idx="630">
                  <c:v>2.0999581519063889E-2</c:v>
                </c:pt>
                <c:pt idx="631">
                  <c:v>2.0701970731165802E-2</c:v>
                </c:pt>
                <c:pt idx="632">
                  <c:v>2.0400124010581069E-2</c:v>
                </c:pt>
                <c:pt idx="633">
                  <c:v>2.0078594809667859E-2</c:v>
                </c:pt>
                <c:pt idx="634">
                  <c:v>1.9791117395222747E-2</c:v>
                </c:pt>
                <c:pt idx="635">
                  <c:v>1.9510395563079614E-2</c:v>
                </c:pt>
                <c:pt idx="636">
                  <c:v>1.934035573070569E-2</c:v>
                </c:pt>
                <c:pt idx="637">
                  <c:v>1.9184977337760128E-2</c:v>
                </c:pt>
                <c:pt idx="638">
                  <c:v>1.8898577164817222E-2</c:v>
                </c:pt>
                <c:pt idx="639">
                  <c:v>1.8641718970697572E-2</c:v>
                </c:pt>
                <c:pt idx="640">
                  <c:v>1.8453439066108305E-2</c:v>
                </c:pt>
                <c:pt idx="641">
                  <c:v>1.8140261225586787E-2</c:v>
                </c:pt>
                <c:pt idx="642">
                  <c:v>1.7817065039094738E-2</c:v>
                </c:pt>
                <c:pt idx="643">
                  <c:v>1.7493193294372492E-2</c:v>
                </c:pt>
                <c:pt idx="644">
                  <c:v>1.7270960198300076E-2</c:v>
                </c:pt>
                <c:pt idx="645">
                  <c:v>1.7015615619782681E-2</c:v>
                </c:pt>
                <c:pt idx="646">
                  <c:v>1.6684889697773507E-2</c:v>
                </c:pt>
                <c:pt idx="647">
                  <c:v>1.6310708949065101E-2</c:v>
                </c:pt>
                <c:pt idx="648">
                  <c:v>1.6145980465046984E-2</c:v>
                </c:pt>
                <c:pt idx="649">
                  <c:v>1.6011978925504551E-2</c:v>
                </c:pt>
                <c:pt idx="650">
                  <c:v>1.5783220302095034E-2</c:v>
                </c:pt>
                <c:pt idx="651">
                  <c:v>1.5517216510204946E-2</c:v>
                </c:pt>
                <c:pt idx="652">
                  <c:v>1.5238148882809272E-2</c:v>
                </c:pt>
                <c:pt idx="653">
                  <c:v>1.5105034698131369E-2</c:v>
                </c:pt>
                <c:pt idx="654">
                  <c:v>1.4976923296023044E-2</c:v>
                </c:pt>
                <c:pt idx="655">
                  <c:v>1.4748670428369649E-2</c:v>
                </c:pt>
                <c:pt idx="656">
                  <c:v>1.4513780657562819E-2</c:v>
                </c:pt>
                <c:pt idx="657">
                  <c:v>1.4357129658978205E-2</c:v>
                </c:pt>
                <c:pt idx="658">
                  <c:v>1.4228766291908347E-2</c:v>
                </c:pt>
                <c:pt idx="659">
                  <c:v>1.4165678282373115E-2</c:v>
                </c:pt>
                <c:pt idx="660">
                  <c:v>1.3905464207099132E-2</c:v>
                </c:pt>
                <c:pt idx="661">
                  <c:v>1.3656250775979048E-2</c:v>
                </c:pt>
                <c:pt idx="662">
                  <c:v>1.3481367008511306E-2</c:v>
                </c:pt>
                <c:pt idx="663">
                  <c:v>1.3220804199123892E-2</c:v>
                </c:pt>
                <c:pt idx="664">
                  <c:v>1.30555882176802E-2</c:v>
                </c:pt>
                <c:pt idx="665">
                  <c:v>1.2817194673241612E-2</c:v>
                </c:pt>
                <c:pt idx="666">
                  <c:v>1.2556788885496897E-2</c:v>
                </c:pt>
                <c:pt idx="667">
                  <c:v>1.2350135622879295E-2</c:v>
                </c:pt>
                <c:pt idx="668">
                  <c:v>1.2203692856902891E-2</c:v>
                </c:pt>
                <c:pt idx="669">
                  <c:v>1.1934114083891919E-2</c:v>
                </c:pt>
                <c:pt idx="670">
                  <c:v>1.1767152606048038E-2</c:v>
                </c:pt>
                <c:pt idx="671">
                  <c:v>1.1569367414576575E-2</c:v>
                </c:pt>
                <c:pt idx="672">
                  <c:v>1.1305903356465421E-2</c:v>
                </c:pt>
                <c:pt idx="673">
                  <c:v>1.1213981791332114E-2</c:v>
                </c:pt>
                <c:pt idx="674">
                  <c:v>1.1169157589841943E-2</c:v>
                </c:pt>
                <c:pt idx="675">
                  <c:v>1.0991299540328271E-2</c:v>
                </c:pt>
                <c:pt idx="676">
                  <c:v>1.0856476375911275E-2</c:v>
                </c:pt>
                <c:pt idx="677">
                  <c:v>1.0763441052614666E-2</c:v>
                </c:pt>
                <c:pt idx="678">
                  <c:v>1.0453551537424464E-2</c:v>
                </c:pt>
                <c:pt idx="679">
                  <c:v>1.0412284058724634E-2</c:v>
                </c:pt>
                <c:pt idx="680">
                  <c:v>1.0190432561760629E-2</c:v>
                </c:pt>
                <c:pt idx="681">
                  <c:v>9.8730224402185738E-3</c:v>
                </c:pt>
                <c:pt idx="682">
                  <c:v>9.6649231178217391E-3</c:v>
                </c:pt>
                <c:pt idx="683">
                  <c:v>9.5922367039185316E-3</c:v>
                </c:pt>
                <c:pt idx="684">
                  <c:v>9.4602673165658582E-3</c:v>
                </c:pt>
                <c:pt idx="685">
                  <c:v>9.4766213032358142E-3</c:v>
                </c:pt>
                <c:pt idx="686">
                  <c:v>9.2966945848712932E-3</c:v>
                </c:pt>
                <c:pt idx="687">
                  <c:v>9.136490515162448E-3</c:v>
                </c:pt>
                <c:pt idx="688">
                  <c:v>9.1003426723476853E-3</c:v>
                </c:pt>
                <c:pt idx="689">
                  <c:v>8.922429847842377E-3</c:v>
                </c:pt>
                <c:pt idx="690">
                  <c:v>8.8320182466452152E-3</c:v>
                </c:pt>
                <c:pt idx="691">
                  <c:v>8.6748085431458954E-3</c:v>
                </c:pt>
                <c:pt idx="692">
                  <c:v>8.5165873281343348E-3</c:v>
                </c:pt>
                <c:pt idx="693">
                  <c:v>8.327805319455055E-3</c:v>
                </c:pt>
                <c:pt idx="694">
                  <c:v>8.2152920091320882E-3</c:v>
                </c:pt>
                <c:pt idx="695">
                  <c:v>8.0684493857167278E-3</c:v>
                </c:pt>
                <c:pt idx="696">
                  <c:v>8.0681097807685734E-3</c:v>
                </c:pt>
                <c:pt idx="697">
                  <c:v>7.9884322520993433E-3</c:v>
                </c:pt>
                <c:pt idx="698">
                  <c:v>7.9204181449828298E-3</c:v>
                </c:pt>
                <c:pt idx="699">
                  <c:v>7.8581681928196565E-3</c:v>
                </c:pt>
                <c:pt idx="700">
                  <c:v>7.7967581238615937E-3</c:v>
                </c:pt>
                <c:pt idx="701">
                  <c:v>7.7238361774943443E-3</c:v>
                </c:pt>
                <c:pt idx="702">
                  <c:v>7.6325609572623606E-3</c:v>
                </c:pt>
                <c:pt idx="703">
                  <c:v>7.5210938492796722E-3</c:v>
                </c:pt>
                <c:pt idx="704">
                  <c:v>7.2778928864083532E-3</c:v>
                </c:pt>
                <c:pt idx="705">
                  <c:v>7.1153992220490524E-3</c:v>
                </c:pt>
                <c:pt idx="706">
                  <c:v>7.0248671158702879E-3</c:v>
                </c:pt>
                <c:pt idx="707">
                  <c:v>6.9237086613138108E-3</c:v>
                </c:pt>
                <c:pt idx="708">
                  <c:v>6.7965503440599812E-3</c:v>
                </c:pt>
                <c:pt idx="709">
                  <c:v>6.7212036913962365E-3</c:v>
                </c:pt>
                <c:pt idx="710">
                  <c:v>6.6895820887238012E-3</c:v>
                </c:pt>
                <c:pt idx="711">
                  <c:v>6.5933424284163895E-3</c:v>
                </c:pt>
                <c:pt idx="712">
                  <c:v>6.4845337333611841E-3</c:v>
                </c:pt>
                <c:pt idx="713">
                  <c:v>6.3035644643224921E-3</c:v>
                </c:pt>
                <c:pt idx="714">
                  <c:v>6.1928915937185499E-3</c:v>
                </c:pt>
                <c:pt idx="715">
                  <c:v>6.0767959989424776E-3</c:v>
                </c:pt>
                <c:pt idx="716">
                  <c:v>6.0388990080614182E-3</c:v>
                </c:pt>
                <c:pt idx="717">
                  <c:v>6.0268941557274931E-3</c:v>
                </c:pt>
                <c:pt idx="718">
                  <c:v>5.9674578123014403E-3</c:v>
                </c:pt>
                <c:pt idx="719">
                  <c:v>5.9623034855883347E-3</c:v>
                </c:pt>
                <c:pt idx="720">
                  <c:v>5.9556099816102095E-3</c:v>
                </c:pt>
                <c:pt idx="721">
                  <c:v>5.8574915390896256E-3</c:v>
                </c:pt>
                <c:pt idx="722">
                  <c:v>5.8021523650380723E-3</c:v>
                </c:pt>
                <c:pt idx="723">
                  <c:v>5.6970701952472839E-3</c:v>
                </c:pt>
                <c:pt idx="724">
                  <c:v>5.5714583585906906E-3</c:v>
                </c:pt>
                <c:pt idx="725">
                  <c:v>5.5137784665631549E-3</c:v>
                </c:pt>
                <c:pt idx="726">
                  <c:v>5.3724790723015288E-3</c:v>
                </c:pt>
                <c:pt idx="727">
                  <c:v>5.1972045765601013E-3</c:v>
                </c:pt>
                <c:pt idx="728">
                  <c:v>5.2149297638540556E-3</c:v>
                </c:pt>
                <c:pt idx="729">
                  <c:v>5.1934689221304117E-3</c:v>
                </c:pt>
                <c:pt idx="730">
                  <c:v>5.094587281393009E-3</c:v>
                </c:pt>
                <c:pt idx="731">
                  <c:v>5.0017217605704779E-3</c:v>
                </c:pt>
                <c:pt idx="732">
                  <c:v>5.0288098197683682E-3</c:v>
                </c:pt>
                <c:pt idx="733">
                  <c:v>4.965237964473671E-3</c:v>
                </c:pt>
                <c:pt idx="734">
                  <c:v>4.9074722582925692E-3</c:v>
                </c:pt>
                <c:pt idx="735">
                  <c:v>4.8959822908800372E-3</c:v>
                </c:pt>
                <c:pt idx="736">
                  <c:v>4.770412448383699E-3</c:v>
                </c:pt>
                <c:pt idx="737">
                  <c:v>4.7358366478289391E-3</c:v>
                </c:pt>
                <c:pt idx="738">
                  <c:v>4.6733968090280874E-3</c:v>
                </c:pt>
                <c:pt idx="739">
                  <c:v>4.5412923100293743E-3</c:v>
                </c:pt>
                <c:pt idx="740">
                  <c:v>4.4421495751651649E-3</c:v>
                </c:pt>
                <c:pt idx="741">
                  <c:v>4.4557648122532387E-3</c:v>
                </c:pt>
                <c:pt idx="742">
                  <c:v>4.3188711531523373E-3</c:v>
                </c:pt>
                <c:pt idx="743">
                  <c:v>4.3173538858839733E-3</c:v>
                </c:pt>
                <c:pt idx="744">
                  <c:v>4.267985185920929E-3</c:v>
                </c:pt>
                <c:pt idx="745">
                  <c:v>4.1726767004713573E-3</c:v>
                </c:pt>
                <c:pt idx="746">
                  <c:v>4.0945912982257287E-3</c:v>
                </c:pt>
                <c:pt idx="747">
                  <c:v>4.1112794123446764E-3</c:v>
                </c:pt>
                <c:pt idx="748">
                  <c:v>3.9825052328375347E-3</c:v>
                </c:pt>
                <c:pt idx="749">
                  <c:v>3.8731396587006789E-3</c:v>
                </c:pt>
                <c:pt idx="750">
                  <c:v>3.7999876573685514E-3</c:v>
                </c:pt>
                <c:pt idx="751">
                  <c:v>3.6545125829110792E-3</c:v>
                </c:pt>
                <c:pt idx="752">
                  <c:v>3.5782657945514218E-3</c:v>
                </c:pt>
                <c:pt idx="753">
                  <c:v>3.5657734447919211E-3</c:v>
                </c:pt>
                <c:pt idx="754">
                  <c:v>3.5040365517170868E-3</c:v>
                </c:pt>
                <c:pt idx="755">
                  <c:v>3.5035764417873298E-3</c:v>
                </c:pt>
                <c:pt idx="756">
                  <c:v>3.4773958216175712E-3</c:v>
                </c:pt>
                <c:pt idx="757">
                  <c:v>3.4159163710034343E-3</c:v>
                </c:pt>
                <c:pt idx="758">
                  <c:v>3.4459549764175408E-3</c:v>
                </c:pt>
                <c:pt idx="759">
                  <c:v>3.4296411580747835E-3</c:v>
                </c:pt>
                <c:pt idx="760">
                  <c:v>3.3933435969495445E-3</c:v>
                </c:pt>
                <c:pt idx="761">
                  <c:v>3.345298625951077E-3</c:v>
                </c:pt>
                <c:pt idx="762">
                  <c:v>3.2963078734303316E-3</c:v>
                </c:pt>
                <c:pt idx="763">
                  <c:v>3.2912320575385727E-3</c:v>
                </c:pt>
                <c:pt idx="764">
                  <c:v>3.315106650560385E-3</c:v>
                </c:pt>
                <c:pt idx="765">
                  <c:v>3.2899393677359233E-3</c:v>
                </c:pt>
                <c:pt idx="766">
                  <c:v>3.2795120351611627E-3</c:v>
                </c:pt>
                <c:pt idx="767">
                  <c:v>3.2833517620749642E-3</c:v>
                </c:pt>
                <c:pt idx="768">
                  <c:v>3.2849986634902041E-3</c:v>
                </c:pt>
                <c:pt idx="769">
                  <c:v>3.2407076052519725E-3</c:v>
                </c:pt>
                <c:pt idx="770">
                  <c:v>3.2189619335718117E-3</c:v>
                </c:pt>
                <c:pt idx="771">
                  <c:v>3.106421235753025E-3</c:v>
                </c:pt>
                <c:pt idx="772">
                  <c:v>3.0461194474590979E-3</c:v>
                </c:pt>
                <c:pt idx="773">
                  <c:v>3.0008296585400059E-3</c:v>
                </c:pt>
                <c:pt idx="774">
                  <c:v>2.9540792031772416E-3</c:v>
                </c:pt>
                <c:pt idx="775">
                  <c:v>2.8555590773846479E-3</c:v>
                </c:pt>
                <c:pt idx="776">
                  <c:v>2.8444452315813619E-3</c:v>
                </c:pt>
                <c:pt idx="777">
                  <c:v>2.7829676068002788E-3</c:v>
                </c:pt>
                <c:pt idx="778">
                  <c:v>2.7843479365895485E-3</c:v>
                </c:pt>
                <c:pt idx="779">
                  <c:v>2.7930535085938313E-3</c:v>
                </c:pt>
                <c:pt idx="780">
                  <c:v>2.8502933748552114E-3</c:v>
                </c:pt>
                <c:pt idx="781">
                  <c:v>2.7126912925291295E-3</c:v>
                </c:pt>
                <c:pt idx="782">
                  <c:v>2.6551665963112331E-3</c:v>
                </c:pt>
                <c:pt idx="783">
                  <c:v>2.5984781316323387E-3</c:v>
                </c:pt>
                <c:pt idx="784">
                  <c:v>2.5621276213485169E-3</c:v>
                </c:pt>
                <c:pt idx="785">
                  <c:v>2.5853905602970409E-3</c:v>
                </c:pt>
                <c:pt idx="786">
                  <c:v>2.574815335244859E-3</c:v>
                </c:pt>
                <c:pt idx="787">
                  <c:v>2.4965236138640616E-3</c:v>
                </c:pt>
                <c:pt idx="788">
                  <c:v>2.5400642547168573E-3</c:v>
                </c:pt>
                <c:pt idx="789">
                  <c:v>2.5744410394686681E-3</c:v>
                </c:pt>
                <c:pt idx="790">
                  <c:v>2.52668637592588E-3</c:v>
                </c:pt>
                <c:pt idx="791">
                  <c:v>2.52588666104797E-3</c:v>
                </c:pt>
                <c:pt idx="792">
                  <c:v>2.4913528546534644E-3</c:v>
                </c:pt>
                <c:pt idx="793">
                  <c:v>2.434580401654059E-3</c:v>
                </c:pt>
                <c:pt idx="794">
                  <c:v>2.3393120845316886E-3</c:v>
                </c:pt>
                <c:pt idx="795">
                  <c:v>2.2212464158897138E-3</c:v>
                </c:pt>
                <c:pt idx="796">
                  <c:v>2.2515223796009168E-3</c:v>
                </c:pt>
                <c:pt idx="797">
                  <c:v>2.291007845239469E-3</c:v>
                </c:pt>
                <c:pt idx="798">
                  <c:v>2.2091247102402943E-3</c:v>
                </c:pt>
                <c:pt idx="799">
                  <c:v>2.1152294195749752E-3</c:v>
                </c:pt>
                <c:pt idx="800">
                  <c:v>2.1200313605085458E-3</c:v>
                </c:pt>
                <c:pt idx="801">
                  <c:v>2.111486461813067E-3</c:v>
                </c:pt>
                <c:pt idx="802">
                  <c:v>2.1503620992113863E-3</c:v>
                </c:pt>
                <c:pt idx="803">
                  <c:v>2.0334850478879495E-3</c:v>
                </c:pt>
                <c:pt idx="804">
                  <c:v>2.0874256338196868E-3</c:v>
                </c:pt>
                <c:pt idx="805">
                  <c:v>2.1262811870544056E-3</c:v>
                </c:pt>
                <c:pt idx="806">
                  <c:v>2.0973070423111247E-3</c:v>
                </c:pt>
                <c:pt idx="807">
                  <c:v>2.0316391306697597E-3</c:v>
                </c:pt>
                <c:pt idx="808">
                  <c:v>1.9839374162855545E-3</c:v>
                </c:pt>
                <c:pt idx="809">
                  <c:v>1.962474748728855E-3</c:v>
                </c:pt>
                <c:pt idx="810">
                  <c:v>1.9717901489733707E-3</c:v>
                </c:pt>
                <c:pt idx="811">
                  <c:v>1.9105809216513126E-3</c:v>
                </c:pt>
                <c:pt idx="812">
                  <c:v>1.9100130875713355E-3</c:v>
                </c:pt>
                <c:pt idx="813">
                  <c:v>1.913065880438609E-3</c:v>
                </c:pt>
                <c:pt idx="814">
                  <c:v>1.7856287584773428E-3</c:v>
                </c:pt>
                <c:pt idx="815">
                  <c:v>1.7661399990359602E-3</c:v>
                </c:pt>
                <c:pt idx="816">
                  <c:v>1.7565342913357649E-3</c:v>
                </c:pt>
                <c:pt idx="817">
                  <c:v>1.6911145104065183E-3</c:v>
                </c:pt>
                <c:pt idx="818">
                  <c:v>1.5438568751378503E-3</c:v>
                </c:pt>
                <c:pt idx="819">
                  <c:v>1.5361215508187765E-3</c:v>
                </c:pt>
                <c:pt idx="820">
                  <c:v>1.5417809029547823E-3</c:v>
                </c:pt>
                <c:pt idx="821">
                  <c:v>1.623365331666226E-3</c:v>
                </c:pt>
                <c:pt idx="822">
                  <c:v>1.6421436594660681E-3</c:v>
                </c:pt>
                <c:pt idx="823">
                  <c:v>1.5679916493699416E-3</c:v>
                </c:pt>
                <c:pt idx="824">
                  <c:v>1.6242291332843526E-3</c:v>
                </c:pt>
                <c:pt idx="825">
                  <c:v>1.7731208891368776E-3</c:v>
                </c:pt>
                <c:pt idx="826">
                  <c:v>1.660277103031029E-3</c:v>
                </c:pt>
                <c:pt idx="827">
                  <c:v>1.5324625813773792E-3</c:v>
                </c:pt>
                <c:pt idx="828">
                  <c:v>1.5277893616741575E-3</c:v>
                </c:pt>
                <c:pt idx="829">
                  <c:v>1.4800533216285262E-3</c:v>
                </c:pt>
                <c:pt idx="830">
                  <c:v>1.4502701502587571E-3</c:v>
                </c:pt>
                <c:pt idx="831">
                  <c:v>1.3674160372411518E-3</c:v>
                </c:pt>
                <c:pt idx="832">
                  <c:v>1.2754846126093492E-3</c:v>
                </c:pt>
                <c:pt idx="833">
                  <c:v>1.3019675907329478E-3</c:v>
                </c:pt>
                <c:pt idx="834">
                  <c:v>1.37669272982491E-3</c:v>
                </c:pt>
                <c:pt idx="835">
                  <c:v>1.4027674516775026E-3</c:v>
                </c:pt>
                <c:pt idx="836">
                  <c:v>1.3910204069708845E-3</c:v>
                </c:pt>
                <c:pt idx="837">
                  <c:v>1.5605451718401038E-3</c:v>
                </c:pt>
                <c:pt idx="838">
                  <c:v>1.583767759878122E-3</c:v>
                </c:pt>
                <c:pt idx="839">
                  <c:v>1.5684866327110409E-3</c:v>
                </c:pt>
                <c:pt idx="840">
                  <c:v>1.5248063156295694E-3</c:v>
                </c:pt>
                <c:pt idx="841">
                  <c:v>1.554518096926904E-3</c:v>
                </c:pt>
                <c:pt idx="842">
                  <c:v>1.5046748629529709E-3</c:v>
                </c:pt>
                <c:pt idx="843">
                  <c:v>1.5011992071502546E-3</c:v>
                </c:pt>
                <c:pt idx="844">
                  <c:v>1.2954104764840008E-3</c:v>
                </c:pt>
                <c:pt idx="845">
                  <c:v>1.245163550821698E-3</c:v>
                </c:pt>
                <c:pt idx="846">
                  <c:v>1.258488115287481E-3</c:v>
                </c:pt>
                <c:pt idx="847">
                  <c:v>1.3116773709172548E-3</c:v>
                </c:pt>
                <c:pt idx="848">
                  <c:v>1.2422964451760761E-3</c:v>
                </c:pt>
                <c:pt idx="849">
                  <c:v>1.2510032952634971E-3</c:v>
                </c:pt>
                <c:pt idx="850">
                  <c:v>1.2360349332986669E-3</c:v>
                </c:pt>
                <c:pt idx="851">
                  <c:v>1.2963688562543545E-3</c:v>
                </c:pt>
                <c:pt idx="852">
                  <c:v>1.3274465432598277E-3</c:v>
                </c:pt>
                <c:pt idx="853">
                  <c:v>1.2347104740008676E-3</c:v>
                </c:pt>
                <c:pt idx="854">
                  <c:v>1.1644204659818089E-3</c:v>
                </c:pt>
                <c:pt idx="855">
                  <c:v>1.1784634957545731E-3</c:v>
                </c:pt>
                <c:pt idx="856">
                  <c:v>1.2043948897123803E-3</c:v>
                </c:pt>
                <c:pt idx="857">
                  <c:v>1.2704051450514813E-3</c:v>
                </c:pt>
                <c:pt idx="858">
                  <c:v>1.2120679531242924E-3</c:v>
                </c:pt>
                <c:pt idx="859">
                  <c:v>1.0929674023069766E-3</c:v>
                </c:pt>
                <c:pt idx="860">
                  <c:v>1.1589480791505933E-3</c:v>
                </c:pt>
                <c:pt idx="861">
                  <c:v>1.1371596829769552E-3</c:v>
                </c:pt>
                <c:pt idx="862">
                  <c:v>1.1020105708430528E-3</c:v>
                </c:pt>
                <c:pt idx="863">
                  <c:v>1.0158460399141713E-3</c:v>
                </c:pt>
                <c:pt idx="864">
                  <c:v>9.0749234245616909E-4</c:v>
                </c:pt>
                <c:pt idx="865">
                  <c:v>8.9352508475517038E-4</c:v>
                </c:pt>
                <c:pt idx="866">
                  <c:v>9.5959833133465479E-4</c:v>
                </c:pt>
                <c:pt idx="867">
                  <c:v>9.1548109240321995E-4</c:v>
                </c:pt>
                <c:pt idx="868">
                  <c:v>9.8770593571022715E-4</c:v>
                </c:pt>
                <c:pt idx="869">
                  <c:v>9.2932620187286658E-4</c:v>
                </c:pt>
                <c:pt idx="870">
                  <c:v>8.909835251431819E-4</c:v>
                </c:pt>
                <c:pt idx="871">
                  <c:v>9.668397678124622E-4</c:v>
                </c:pt>
                <c:pt idx="872">
                  <c:v>1.0310689230068112E-3</c:v>
                </c:pt>
                <c:pt idx="873">
                  <c:v>1.0464093897481666E-3</c:v>
                </c:pt>
                <c:pt idx="874">
                  <c:v>1.0662240603897936E-3</c:v>
                </c:pt>
                <c:pt idx="875">
                  <c:v>1.0223387022562916E-3</c:v>
                </c:pt>
                <c:pt idx="876">
                  <c:v>1.1453010725673697E-3</c:v>
                </c:pt>
                <c:pt idx="877">
                  <c:v>1.1829031914101129E-3</c:v>
                </c:pt>
                <c:pt idx="878">
                  <c:v>1.070627787134158E-3</c:v>
                </c:pt>
                <c:pt idx="879">
                  <c:v>1.0078151132235594E-3</c:v>
                </c:pt>
                <c:pt idx="880">
                  <c:v>9.9194588522959486E-4</c:v>
                </c:pt>
                <c:pt idx="881">
                  <c:v>9.006158900059742E-4</c:v>
                </c:pt>
                <c:pt idx="882">
                  <c:v>9.0319633986202545E-4</c:v>
                </c:pt>
                <c:pt idx="883">
                  <c:v>8.426323619414595E-4</c:v>
                </c:pt>
                <c:pt idx="884">
                  <c:v>8.248124139119715E-4</c:v>
                </c:pt>
                <c:pt idx="885">
                  <c:v>8.6181401626306026E-4</c:v>
                </c:pt>
                <c:pt idx="886">
                  <c:v>9.1219203673868245E-4</c:v>
                </c:pt>
                <c:pt idx="887">
                  <c:v>8.3400511817521871E-4</c:v>
                </c:pt>
                <c:pt idx="888">
                  <c:v>8.7573818430397056E-4</c:v>
                </c:pt>
                <c:pt idx="889">
                  <c:v>8.7073101973506441E-4</c:v>
                </c:pt>
                <c:pt idx="890">
                  <c:v>8.2428493074250065E-4</c:v>
                </c:pt>
                <c:pt idx="891">
                  <c:v>9.1294154120759145E-4</c:v>
                </c:pt>
                <c:pt idx="892">
                  <c:v>1.0084431997943381E-3</c:v>
                </c:pt>
                <c:pt idx="893">
                  <c:v>9.5071985294010249E-4</c:v>
                </c:pt>
                <c:pt idx="894">
                  <c:v>1.0434562873656735E-3</c:v>
                </c:pt>
                <c:pt idx="895">
                  <c:v>1.0738456353095664E-3</c:v>
                </c:pt>
                <c:pt idx="896">
                  <c:v>1.0791180934213046E-3</c:v>
                </c:pt>
                <c:pt idx="897">
                  <c:v>1.1466127510337868E-3</c:v>
                </c:pt>
                <c:pt idx="898">
                  <c:v>1.1102605975002154E-3</c:v>
                </c:pt>
                <c:pt idx="899">
                  <c:v>1.0093926329827246E-3</c:v>
                </c:pt>
                <c:pt idx="900">
                  <c:v>1.0505275562027931E-3</c:v>
                </c:pt>
                <c:pt idx="901">
                  <c:v>9.4982610765988098E-4</c:v>
                </c:pt>
                <c:pt idx="902">
                  <c:v>9.5385334762838891E-4</c:v>
                </c:pt>
                <c:pt idx="903">
                  <c:v>9.0216857843559712E-4</c:v>
                </c:pt>
                <c:pt idx="904">
                  <c:v>8.8907461668460855E-4</c:v>
                </c:pt>
                <c:pt idx="905">
                  <c:v>8.2086879709736369E-4</c:v>
                </c:pt>
                <c:pt idx="906">
                  <c:v>7.8656285466807089E-4</c:v>
                </c:pt>
                <c:pt idx="907">
                  <c:v>7.0176788111343694E-4</c:v>
                </c:pt>
                <c:pt idx="908">
                  <c:v>7.4546864752511989E-4</c:v>
                </c:pt>
                <c:pt idx="909">
                  <c:v>6.9648355508684402E-4</c:v>
                </c:pt>
                <c:pt idx="910">
                  <c:v>7.3222095063093487E-4</c:v>
                </c:pt>
                <c:pt idx="911">
                  <c:v>7.0170415953983169E-4</c:v>
                </c:pt>
                <c:pt idx="912">
                  <c:v>7.1568291998907422E-4</c:v>
                </c:pt>
                <c:pt idx="913">
                  <c:v>6.8856583004561669E-4</c:v>
                </c:pt>
                <c:pt idx="914">
                  <c:v>6.9983231549226648E-4</c:v>
                </c:pt>
                <c:pt idx="915">
                  <c:v>7.3490930722051255E-4</c:v>
                </c:pt>
                <c:pt idx="916">
                  <c:v>6.63370246808809E-4</c:v>
                </c:pt>
                <c:pt idx="917">
                  <c:v>6.4546338912592266E-4</c:v>
                </c:pt>
                <c:pt idx="918">
                  <c:v>6.1231849393604326E-4</c:v>
                </c:pt>
                <c:pt idx="919">
                  <c:v>6.4016920360083498E-4</c:v>
                </c:pt>
                <c:pt idx="920">
                  <c:v>7.2031542361517865E-4</c:v>
                </c:pt>
                <c:pt idx="921">
                  <c:v>8.1570369796923545E-4</c:v>
                </c:pt>
                <c:pt idx="922">
                  <c:v>8.7648677585635225E-4</c:v>
                </c:pt>
                <c:pt idx="923">
                  <c:v>9.1490047749186046E-4</c:v>
                </c:pt>
                <c:pt idx="924">
                  <c:v>9.5928885263190191E-4</c:v>
                </c:pt>
                <c:pt idx="925">
                  <c:v>9.9837701699777553E-4</c:v>
                </c:pt>
                <c:pt idx="926">
                  <c:v>9.8124139119714769E-4</c:v>
                </c:pt>
                <c:pt idx="927">
                  <c:v>9.9771789126506865E-4</c:v>
                </c:pt>
                <c:pt idx="928">
                  <c:v>9.7349036471380433E-4</c:v>
                </c:pt>
                <c:pt idx="929">
                  <c:v>7.8564245222525239E-4</c:v>
                </c:pt>
                <c:pt idx="930">
                  <c:v>8.4856485870243165E-4</c:v>
                </c:pt>
                <c:pt idx="931">
                  <c:v>7.7374988862418369E-4</c:v>
                </c:pt>
                <c:pt idx="932">
                  <c:v>7.5056546049700643E-4</c:v>
                </c:pt>
                <c:pt idx="933">
                  <c:v>7.0738523908918686E-4</c:v>
                </c:pt>
                <c:pt idx="934">
                  <c:v>6.1338258944025809E-4</c:v>
                </c:pt>
                <c:pt idx="935">
                  <c:v>4.4225729931538567E-4</c:v>
                </c:pt>
                <c:pt idx="936">
                  <c:v>5.1170413762983502E-4</c:v>
                </c:pt>
                <c:pt idx="937">
                  <c:v>4.9647285570514398E-4</c:v>
                </c:pt>
                <c:pt idx="938">
                  <c:v>5.2491203136342986E-4</c:v>
                </c:pt>
                <c:pt idx="939">
                  <c:v>5.5345874858863113E-4</c:v>
                </c:pt>
                <c:pt idx="940">
                  <c:v>4.4556150939427624E-4</c:v>
                </c:pt>
                <c:pt idx="941">
                  <c:v>4.0446821516785251E-4</c:v>
                </c:pt>
                <c:pt idx="942">
                  <c:v>5.3486793384349544E-4</c:v>
                </c:pt>
                <c:pt idx="943">
                  <c:v>5.2239128624826368E-4</c:v>
                </c:pt>
                <c:pt idx="944">
                  <c:v>4.9257397180037363E-4</c:v>
                </c:pt>
                <c:pt idx="945">
                  <c:v>4.209569483172393E-4</c:v>
                </c:pt>
                <c:pt idx="946">
                  <c:v>3.6062357311146786E-4</c:v>
                </c:pt>
                <c:pt idx="947">
                  <c:v>3.3811105154837949E-4</c:v>
                </c:pt>
                <c:pt idx="948">
                  <c:v>4.3489207135647708E-4</c:v>
                </c:pt>
                <c:pt idx="949">
                  <c:v>3.6534481222402537E-4</c:v>
                </c:pt>
                <c:pt idx="950">
                  <c:v>4.0036940254360454E-4</c:v>
                </c:pt>
                <c:pt idx="951">
                  <c:v>4.0105482027229743E-4</c:v>
                </c:pt>
                <c:pt idx="952">
                  <c:v>5.3098110043688529E-4</c:v>
                </c:pt>
                <c:pt idx="953">
                  <c:v>4.5949498918376497E-4</c:v>
                </c:pt>
                <c:pt idx="954">
                  <c:v>5.6810905043535166E-4</c:v>
                </c:pt>
                <c:pt idx="955">
                  <c:v>5.1776772920412669E-4</c:v>
                </c:pt>
                <c:pt idx="956">
                  <c:v>5.8273598161897352E-4</c:v>
                </c:pt>
                <c:pt idx="957">
                  <c:v>5.3046840651515658E-4</c:v>
                </c:pt>
                <c:pt idx="958">
                  <c:v>5.3574615954275295E-4</c:v>
                </c:pt>
                <c:pt idx="959">
                  <c:v>3.7542140226899928E-4</c:v>
                </c:pt>
                <c:pt idx="960">
                  <c:v>4.9381718152724367E-4</c:v>
                </c:pt>
                <c:pt idx="961">
                  <c:v>5.129219682772462E-4</c:v>
                </c:pt>
                <c:pt idx="962">
                  <c:v>5.3725904481178579E-4</c:v>
                </c:pt>
                <c:pt idx="963">
                  <c:v>4.6040005462892505E-4</c:v>
                </c:pt>
                <c:pt idx="964">
                  <c:v>4.4183790546274644E-4</c:v>
                </c:pt>
                <c:pt idx="965">
                  <c:v>3.8092592376197572E-4</c:v>
                </c:pt>
                <c:pt idx="966">
                  <c:v>3.9559010193991113E-4</c:v>
                </c:pt>
                <c:pt idx="967">
                  <c:v>4.202930754185905E-4</c:v>
                </c:pt>
                <c:pt idx="968">
                  <c:v>3.9651214763247879E-4</c:v>
                </c:pt>
                <c:pt idx="969">
                  <c:v>3.5687495526709017E-4</c:v>
                </c:pt>
                <c:pt idx="970">
                  <c:v>3.8201850226184201E-4</c:v>
                </c:pt>
                <c:pt idx="971">
                  <c:v>4.4025764695399927E-4</c:v>
                </c:pt>
                <c:pt idx="972">
                  <c:v>5.0713097357800473E-4</c:v>
                </c:pt>
                <c:pt idx="973">
                  <c:v>5.6921787884940385E-4</c:v>
                </c:pt>
                <c:pt idx="974">
                  <c:v>5.3658403433150411E-4</c:v>
                </c:pt>
                <c:pt idx="975">
                  <c:v>5.5051952253735287E-4</c:v>
                </c:pt>
                <c:pt idx="976">
                  <c:v>5.4857701875057516E-4</c:v>
                </c:pt>
                <c:pt idx="977">
                  <c:v>5.5327287878367381E-4</c:v>
                </c:pt>
                <c:pt idx="978">
                  <c:v>5.5734996399457216E-4</c:v>
                </c:pt>
                <c:pt idx="979">
                  <c:v>5.8977402029449964E-4</c:v>
                </c:pt>
                <c:pt idx="980">
                  <c:v>5.998500625895571E-4</c:v>
                </c:pt>
                <c:pt idx="981">
                  <c:v>5.370125573494162E-4</c:v>
                </c:pt>
                <c:pt idx="982">
                  <c:v>4.6350031915561799E-4</c:v>
                </c:pt>
                <c:pt idx="983">
                  <c:v>4.2508479168705516E-4</c:v>
                </c:pt>
                <c:pt idx="984">
                  <c:v>4.6078439248691612E-4</c:v>
                </c:pt>
                <c:pt idx="985">
                  <c:v>4.0974761144519804E-4</c:v>
                </c:pt>
                <c:pt idx="986">
                  <c:v>3.2498988488487759E-4</c:v>
                </c:pt>
                <c:pt idx="987">
                  <c:v>2.6208062440569136E-4</c:v>
                </c:pt>
                <c:pt idx="988">
                  <c:v>3.3030908432281315E-4</c:v>
                </c:pt>
                <c:pt idx="989">
                  <c:v>3.6074280000993254E-4</c:v>
                </c:pt>
                <c:pt idx="990">
                  <c:v>4.6068086775272085E-4</c:v>
                </c:pt>
                <c:pt idx="991">
                  <c:v>4.9579656714172416E-4</c:v>
                </c:pt>
                <c:pt idx="992">
                  <c:v>5.9500174549640024E-4</c:v>
                </c:pt>
                <c:pt idx="993">
                  <c:v>7.1556588409027509E-4</c:v>
                </c:pt>
                <c:pt idx="994">
                  <c:v>7.0366492165715533E-4</c:v>
                </c:pt>
                <c:pt idx="995">
                  <c:v>6.1824587836446256E-4</c:v>
                </c:pt>
                <c:pt idx="996">
                  <c:v>6.4341097018925865E-4</c:v>
                </c:pt>
                <c:pt idx="997">
                  <c:v>5.3287759323068741E-4</c:v>
                </c:pt>
                <c:pt idx="998">
                  <c:v>4.2098086673025441E-4</c:v>
                </c:pt>
                <c:pt idx="999">
                  <c:v>3.38317735850159E-4</c:v>
                </c:pt>
                <c:pt idx="1000">
                  <c:v>2.2374744200789055E-4</c:v>
                </c:pt>
                <c:pt idx="1001">
                  <c:v>1.4226646499731967E-4</c:v>
                </c:pt>
                <c:pt idx="1002">
                  <c:v>2.3343257344596047E-4</c:v>
                </c:pt>
                <c:pt idx="1003">
                  <c:v>1.9240573954272376E-4</c:v>
                </c:pt>
                <c:pt idx="1004">
                  <c:v>2.4801093747033021E-4</c:v>
                </c:pt>
                <c:pt idx="1005">
                  <c:v>2.2484695867336431E-4</c:v>
                </c:pt>
                <c:pt idx="1006">
                  <c:v>1.7122560139289151E-4</c:v>
                </c:pt>
                <c:pt idx="1007">
                  <c:v>1.8042902329616913E-4</c:v>
                </c:pt>
                <c:pt idx="1008">
                  <c:v>2.5195930145088E-4</c:v>
                </c:pt>
                <c:pt idx="1009">
                  <c:v>1.204255943816926E-4</c:v>
                </c:pt>
                <c:pt idx="1010">
                  <c:v>1.4496899005140085E-4</c:v>
                </c:pt>
                <c:pt idx="1011">
                  <c:v>1.1586061006194687E-4</c:v>
                </c:pt>
                <c:pt idx="1012">
                  <c:v>1.5029934532929996E-4</c:v>
                </c:pt>
                <c:pt idx="1013">
                  <c:v>1.4036626576241677E-4</c:v>
                </c:pt>
                <c:pt idx="1014">
                  <c:v>1.3449170268426674E-4</c:v>
                </c:pt>
                <c:pt idx="1015">
                  <c:v>1.84852633362498E-4</c:v>
                </c:pt>
                <c:pt idx="1016">
                  <c:v>2.5374295776190846E-4</c:v>
                </c:pt>
                <c:pt idx="1017">
                  <c:v>2.2324716375093302E-4</c:v>
                </c:pt>
                <c:pt idx="1018">
                  <c:v>1.9872695616101805E-4</c:v>
                </c:pt>
                <c:pt idx="1019">
                  <c:v>2.5566482963516933E-4</c:v>
                </c:pt>
                <c:pt idx="1020">
                  <c:v>2.940896688523106E-4</c:v>
                </c:pt>
                <c:pt idx="1021">
                  <c:v>2.4043190446072928E-4</c:v>
                </c:pt>
                <c:pt idx="1022">
                  <c:v>1.4042067558744353E-4</c:v>
                </c:pt>
                <c:pt idx="1023">
                  <c:v>1.1920341825161149E-4</c:v>
                </c:pt>
                <c:pt idx="1024">
                  <c:v>1.9140956502813972E-4</c:v>
                </c:pt>
                <c:pt idx="1025">
                  <c:v>1.8479566737119479E-4</c:v>
                </c:pt>
                <c:pt idx="1026">
                  <c:v>1.9402908771155928E-4</c:v>
                </c:pt>
                <c:pt idx="1027">
                  <c:v>2.8274905458364435E-4</c:v>
                </c:pt>
                <c:pt idx="1028">
                  <c:v>2.8209997093273781E-4</c:v>
                </c:pt>
                <c:pt idx="1029">
                  <c:v>3.3903839215680551E-4</c:v>
                </c:pt>
                <c:pt idx="1030">
                  <c:v>3.4036285145460472E-4</c:v>
                </c:pt>
                <c:pt idx="1031">
                  <c:v>2.8935327532539996E-4</c:v>
                </c:pt>
                <c:pt idx="1032">
                  <c:v>3.1850836012439039E-4</c:v>
                </c:pt>
                <c:pt idx="1033">
                  <c:v>2.6884734428930546E-4</c:v>
                </c:pt>
                <c:pt idx="1034">
                  <c:v>1.5759462562388716E-4</c:v>
                </c:pt>
                <c:pt idx="1035">
                  <c:v>1.9862817859276475E-4</c:v>
                </c:pt>
                <c:pt idx="1036">
                  <c:v>2.0326506421820023E-4</c:v>
                </c:pt>
                <c:pt idx="1037">
                  <c:v>2.5627137137590396E-4</c:v>
                </c:pt>
                <c:pt idx="1038">
                  <c:v>2.6221810963470197E-4</c:v>
                </c:pt>
                <c:pt idx="1039">
                  <c:v>2.2578269811384142E-4</c:v>
                </c:pt>
                <c:pt idx="1040">
                  <c:v>1.6888457302528852E-4</c:v>
                </c:pt>
                <c:pt idx="1041">
                  <c:v>2.1651257852907971E-4</c:v>
                </c:pt>
                <c:pt idx="1042">
                  <c:v>1.4035129393136914E-4</c:v>
                </c:pt>
                <c:pt idx="1043">
                  <c:v>1.6950563013880715E-4</c:v>
                </c:pt>
                <c:pt idx="1044">
                  <c:v>1.2378770162674421E-4</c:v>
                </c:pt>
                <c:pt idx="1045">
                  <c:v>8.472546409024582E-5</c:v>
                </c:pt>
                <c:pt idx="1046">
                  <c:v>1.0785960877509973E-4</c:v>
                </c:pt>
                <c:pt idx="1047">
                  <c:v>1.9794257828076639E-4</c:v>
                </c:pt>
                <c:pt idx="1048">
                  <c:v>1.9799424935621127E-4</c:v>
                </c:pt>
                <c:pt idx="1049">
                  <c:v>1.8209084176746483E-4</c:v>
                </c:pt>
                <c:pt idx="1050">
                  <c:v>1.7084790956721914E-4</c:v>
                </c:pt>
                <c:pt idx="1051">
                  <c:v>1.489848915966399E-4</c:v>
                </c:pt>
                <c:pt idx="1052">
                  <c:v>1.5692147749332111E-4</c:v>
                </c:pt>
                <c:pt idx="1053">
                  <c:v>1.1922859648943428E-4</c:v>
                </c:pt>
                <c:pt idx="1054">
                  <c:v>2.9807108041114844E-5</c:v>
                </c:pt>
                <c:pt idx="1055">
                  <c:v>-5.5617723142360933E-5</c:v>
                </c:pt>
                <c:pt idx="1056">
                  <c:v>4.9038844963403005E-5</c:v>
                </c:pt>
                <c:pt idx="1057">
                  <c:v>5.0354941945812195E-5</c:v>
                </c:pt>
                <c:pt idx="1058">
                  <c:v>-1.3194789729762102E-5</c:v>
                </c:pt>
                <c:pt idx="1059">
                  <c:v>2.5218351374998357E-5</c:v>
                </c:pt>
                <c:pt idx="1060">
                  <c:v>7.0900694400827328E-5</c:v>
                </c:pt>
                <c:pt idx="1061">
                  <c:v>1.5367927270496439E-4</c:v>
                </c:pt>
                <c:pt idx="1062">
                  <c:v>2.56978333934641E-4</c:v>
                </c:pt>
                <c:pt idx="1063">
                  <c:v>2.0466675625420856E-4</c:v>
                </c:pt>
                <c:pt idx="1064">
                  <c:v>1.1793619882007366E-4</c:v>
                </c:pt>
                <c:pt idx="1065">
                  <c:v>1.6030680933482714E-4</c:v>
                </c:pt>
                <c:pt idx="1066">
                  <c:v>1.1395066087853245E-4</c:v>
                </c:pt>
                <c:pt idx="1067">
                  <c:v>1.7684443829341575E-4</c:v>
                </c:pt>
                <c:pt idx="1068">
                  <c:v>1.3775941436039609E-4</c:v>
                </c:pt>
                <c:pt idx="1069">
                  <c:v>1.1992069676710697E-4</c:v>
                </c:pt>
                <c:pt idx="1070">
                  <c:v>1.609774195574473E-4</c:v>
                </c:pt>
                <c:pt idx="1071">
                  <c:v>2.8607645274232824E-4</c:v>
                </c:pt>
                <c:pt idx="1072">
                  <c:v>2.9269546273182604E-4</c:v>
                </c:pt>
                <c:pt idx="1073">
                  <c:v>2.8541385792681774E-4</c:v>
                </c:pt>
                <c:pt idx="1074">
                  <c:v>2.5100311268019148E-4</c:v>
                </c:pt>
                <c:pt idx="1075">
                  <c:v>2.1126403883035678E-4</c:v>
                </c:pt>
                <c:pt idx="1076">
                  <c:v>1.9203235668306022E-4</c:v>
                </c:pt>
                <c:pt idx="1077">
                  <c:v>1.5163143660926735E-4</c:v>
                </c:pt>
                <c:pt idx="1078">
                  <c:v>1.1322845261378958E-4</c:v>
                </c:pt>
                <c:pt idx="1079">
                  <c:v>1.4501987601863228E-4</c:v>
                </c:pt>
                <c:pt idx="1080">
                  <c:v>1.5561326810970775E-4</c:v>
                </c:pt>
                <c:pt idx="1081">
                  <c:v>2.2508577763690464E-4</c:v>
                </c:pt>
                <c:pt idx="1082">
                  <c:v>2.681215756501061E-4</c:v>
                </c:pt>
                <c:pt idx="1083">
                  <c:v>2.8531617585839716E-4</c:v>
                </c:pt>
                <c:pt idx="1084">
                  <c:v>2.9127587753188268E-4</c:v>
                </c:pt>
                <c:pt idx="1085">
                  <c:v>1.7014898067392229E-4</c:v>
                </c:pt>
                <c:pt idx="1086">
                  <c:v>1.0857980862348255E-4</c:v>
                </c:pt>
                <c:pt idx="1087">
                  <c:v>1.1584326464792828E-4</c:v>
                </c:pt>
                <c:pt idx="1088">
                  <c:v>-7.2809146401136987E-6</c:v>
                </c:pt>
                <c:pt idx="1089">
                  <c:v>4.4400279571557326E-5</c:v>
                </c:pt>
                <c:pt idx="1090">
                  <c:v>5.8976726471219762E-5</c:v>
                </c:pt>
                <c:pt idx="1091">
                  <c:v>1.1859413776129498E-4</c:v>
                </c:pt>
                <c:pt idx="1092">
                  <c:v>2.7287202809153703E-4</c:v>
                </c:pt>
                <c:pt idx="1093">
                  <c:v>3.8473424634723842E-4</c:v>
                </c:pt>
                <c:pt idx="1094">
                  <c:v>3.3508254226073187E-4</c:v>
                </c:pt>
                <c:pt idx="1095">
                  <c:v>3.7742817537929856E-4</c:v>
                </c:pt>
                <c:pt idx="1096">
                  <c:v>2.6617779378019016E-4</c:v>
                </c:pt>
                <c:pt idx="1097">
                  <c:v>1.7677783190358433E-4</c:v>
                </c:pt>
                <c:pt idx="1098">
                  <c:v>6.6836024854700202E-5</c:v>
                </c:pt>
                <c:pt idx="1099">
                  <c:v>2.1155763278553473E-5</c:v>
                </c:pt>
                <c:pt idx="1100">
                  <c:v>-1.290798604771413E-4</c:v>
                </c:pt>
                <c:pt idx="1101">
                  <c:v>-5.4905684767732132E-5</c:v>
                </c:pt>
                <c:pt idx="1102">
                  <c:v>-8.997075380613159E-5</c:v>
                </c:pt>
                <c:pt idx="1103">
                  <c:v>-2.1090508005182445E-5</c:v>
                </c:pt>
                <c:pt idx="1104">
                  <c:v>1.0080026262782657E-4</c:v>
                </c:pt>
                <c:pt idx="1105">
                  <c:v>2.0410805133950417E-4</c:v>
                </c:pt>
                <c:pt idx="1106">
                  <c:v>1.7559640836728167E-4</c:v>
                </c:pt>
                <c:pt idx="1107">
                  <c:v>2.7158828487085522E-4</c:v>
                </c:pt>
                <c:pt idx="1108">
                  <c:v>1.9408970536897166E-4</c:v>
                </c:pt>
                <c:pt idx="1109">
                  <c:v>2.0335982495373338E-4</c:v>
                </c:pt>
                <c:pt idx="1110">
                  <c:v>1.5102500441851598E-4</c:v>
                </c:pt>
                <c:pt idx="1111">
                  <c:v>1.2645336311145324E-4</c:v>
                </c:pt>
                <c:pt idx="1112">
                  <c:v>4.2347513726612905E-5</c:v>
                </c:pt>
                <c:pt idx="1113">
                  <c:v>1.28445200907366E-4</c:v>
                </c:pt>
                <c:pt idx="1114">
                  <c:v>1.9123976255406292E-4</c:v>
                </c:pt>
                <c:pt idx="1115">
                  <c:v>2.9259248574754721E-4</c:v>
                </c:pt>
                <c:pt idx="1116">
                  <c:v>3.2568735311173079E-4</c:v>
                </c:pt>
                <c:pt idx="1117">
                  <c:v>2.9190725060215973E-4</c:v>
                </c:pt>
                <c:pt idx="1118">
                  <c:v>1.8265652136443774E-4</c:v>
                </c:pt>
                <c:pt idx="1119">
                  <c:v>2.9186361319215505E-4</c:v>
                </c:pt>
                <c:pt idx="1120">
                  <c:v>2.3949799085330677E-4</c:v>
                </c:pt>
                <c:pt idx="1121">
                  <c:v>1.2371707840419269E-4</c:v>
                </c:pt>
                <c:pt idx="1122">
                  <c:v>6.1457376292507222E-5</c:v>
                </c:pt>
                <c:pt idx="1123">
                  <c:v>-3.1181394322973801E-5</c:v>
                </c:pt>
                <c:pt idx="1124">
                  <c:v>3.3722570510020905E-5</c:v>
                </c:pt>
                <c:pt idx="1125">
                  <c:v>1.2182462070144125E-4</c:v>
                </c:pt>
                <c:pt idx="1126">
                  <c:v>5.6323535426273592E-5</c:v>
                </c:pt>
                <c:pt idx="1127">
                  <c:v>-3.2365775708824912E-6</c:v>
                </c:pt>
                <c:pt idx="1128">
                  <c:v>-1.2838653689132204E-6</c:v>
                </c:pt>
                <c:pt idx="1129">
                  <c:v>1.3295681612692607E-5</c:v>
                </c:pt>
                <c:pt idx="1130">
                  <c:v>1.125825093957369E-4</c:v>
                </c:pt>
                <c:pt idx="1131">
                  <c:v>1.6154371993765875E-4</c:v>
                </c:pt>
                <c:pt idx="1132">
                  <c:v>1.1584300903130063E-4</c:v>
                </c:pt>
                <c:pt idx="1133">
                  <c:v>2.0389150753922987E-4</c:v>
                </c:pt>
                <c:pt idx="1134">
                  <c:v>3.1252875687060977E-4</c:v>
                </c:pt>
                <c:pt idx="1135">
                  <c:v>4.3168225684650882E-4</c:v>
                </c:pt>
                <c:pt idx="1136">
                  <c:v>4.9187248674080041E-4</c:v>
                </c:pt>
                <c:pt idx="1137">
                  <c:v>4.6537581486929224E-4</c:v>
                </c:pt>
                <c:pt idx="1138">
                  <c:v>4.1243468995163737E-4</c:v>
                </c:pt>
                <c:pt idx="1139">
                  <c:v>3.9190429275261137E-4</c:v>
                </c:pt>
                <c:pt idx="1140">
                  <c:v>3.6938373752408275E-4</c:v>
                </c:pt>
                <c:pt idx="1141">
                  <c:v>3.123993053070394E-4</c:v>
                </c:pt>
                <c:pt idx="1142">
                  <c:v>2.51552323263012E-4</c:v>
                </c:pt>
                <c:pt idx="1143">
                  <c:v>6.7544831504822396E-5</c:v>
                </c:pt>
                <c:pt idx="1144">
                  <c:v>3.8410104744390678E-5</c:v>
                </c:pt>
                <c:pt idx="1145">
                  <c:v>9.6627394214884486E-5</c:v>
                </c:pt>
                <c:pt idx="1146">
                  <c:v>9.3305254455397821E-5</c:v>
                </c:pt>
                <c:pt idx="1147">
                  <c:v>1.5859279029650068E-5</c:v>
                </c:pt>
                <c:pt idx="1148">
                  <c:v>-7.7534018921473119E-5</c:v>
                </c:pt>
                <c:pt idx="1149">
                  <c:v>-1.1264314531147982E-4</c:v>
                </c:pt>
                <c:pt idx="1150">
                  <c:v>-6.5660352692519495E-5</c:v>
                </c:pt>
                <c:pt idx="1151">
                  <c:v>-1.2782469154376376E-4</c:v>
                </c:pt>
                <c:pt idx="1152">
                  <c:v>-1.7415096937128534E-4</c:v>
                </c:pt>
                <c:pt idx="1153">
                  <c:v>-1.2249161577461334E-4</c:v>
                </c:pt>
                <c:pt idx="1154">
                  <c:v>-1.5029050829731575E-4</c:v>
                </c:pt>
                <c:pt idx="1155">
                  <c:v>-3.0430301379307322E-5</c:v>
                </c:pt>
                <c:pt idx="1156">
                  <c:v>2.9644207215984368E-5</c:v>
                </c:pt>
                <c:pt idx="1157">
                  <c:v>7.5341668139505333E-5</c:v>
                </c:pt>
                <c:pt idx="1158">
                  <c:v>1.2228803538902661E-4</c:v>
                </c:pt>
                <c:pt idx="1159">
                  <c:v>1.309268549368335E-4</c:v>
                </c:pt>
                <c:pt idx="1160">
                  <c:v>7.4647102987208949E-5</c:v>
                </c:pt>
                <c:pt idx="1161">
                  <c:v>1.879010442304406E-4</c:v>
                </c:pt>
                <c:pt idx="1162">
                  <c:v>1.7068964635804732E-4</c:v>
                </c:pt>
                <c:pt idx="1163">
                  <c:v>1.3644231316980687E-4</c:v>
                </c:pt>
                <c:pt idx="1164">
                  <c:v>3.6419435481632849E-5</c:v>
                </c:pt>
                <c:pt idx="1165">
                  <c:v>6.2228516883113094E-5</c:v>
                </c:pt>
                <c:pt idx="1166">
                  <c:v>1.3824968705221445E-4</c:v>
                </c:pt>
                <c:pt idx="1167">
                  <c:v>2.1045446445395178E-4</c:v>
                </c:pt>
                <c:pt idx="1168">
                  <c:v>2.2100650142634079E-4</c:v>
                </c:pt>
                <c:pt idx="1169">
                  <c:v>2.6207277332355663E-4</c:v>
                </c:pt>
                <c:pt idx="1170">
                  <c:v>2.0245768084146073E-4</c:v>
                </c:pt>
                <c:pt idx="1171">
                  <c:v>2.9253661525607675E-4</c:v>
                </c:pt>
                <c:pt idx="1172">
                  <c:v>2.7002646727595933E-4</c:v>
                </c:pt>
                <c:pt idx="1173">
                  <c:v>1.9202724435050735E-4</c:v>
                </c:pt>
                <c:pt idx="1174">
                  <c:v>1.1652450121892616E-4</c:v>
                </c:pt>
                <c:pt idx="1175">
                  <c:v>3.7074051406694817E-5</c:v>
                </c:pt>
                <c:pt idx="1176">
                  <c:v>-1.7192622831092914E-5</c:v>
                </c:pt>
                <c:pt idx="1177">
                  <c:v>9.8587079090705932E-5</c:v>
                </c:pt>
                <c:pt idx="1178">
                  <c:v>1.0986439172736954E-4</c:v>
                </c:pt>
                <c:pt idx="1179">
                  <c:v>1.032586555441786E-4</c:v>
                </c:pt>
                <c:pt idx="1180">
                  <c:v>1.5176600050539059E-5</c:v>
                </c:pt>
                <c:pt idx="1181">
                  <c:v>1.4485292184412061E-5</c:v>
                </c:pt>
                <c:pt idx="1182">
                  <c:v>5.3562492422792829E-5</c:v>
                </c:pt>
                <c:pt idx="1183">
                  <c:v>-5.4423993491270334E-5</c:v>
                </c:pt>
                <c:pt idx="1184">
                  <c:v>-1.2582763186531486E-4</c:v>
                </c:pt>
                <c:pt idx="1185">
                  <c:v>-9.3399065757742626E-5</c:v>
                </c:pt>
                <c:pt idx="1186">
                  <c:v>-6.428747230211257E-5</c:v>
                </c:pt>
                <c:pt idx="1187">
                  <c:v>-4.571904227022622E-5</c:v>
                </c:pt>
                <c:pt idx="1188">
                  <c:v>-9.2700666356031609E-5</c:v>
                </c:pt>
                <c:pt idx="1189">
                  <c:v>-1.8674985648952191E-4</c:v>
                </c:pt>
                <c:pt idx="1190">
                  <c:v>-1.1123391258495603E-4</c:v>
                </c:pt>
                <c:pt idx="1191">
                  <c:v>-1.7209383978534048E-4</c:v>
                </c:pt>
                <c:pt idx="1192">
                  <c:v>-1.9459765212475846E-4</c:v>
                </c:pt>
                <c:pt idx="1193">
                  <c:v>-2.1114243834892109E-4</c:v>
                </c:pt>
                <c:pt idx="1194">
                  <c:v>-1.3040733239948061E-4</c:v>
                </c:pt>
                <c:pt idx="1195">
                  <c:v>-4.5876922054456568E-6</c:v>
                </c:pt>
                <c:pt idx="1196">
                  <c:v>5.2369127938313135E-5</c:v>
                </c:pt>
                <c:pt idx="1197">
                  <c:v>3.2499755338370682E-5</c:v>
                </c:pt>
                <c:pt idx="1198">
                  <c:v>5.9585933928214088E-5</c:v>
                </c:pt>
                <c:pt idx="1199">
                  <c:v>5.9586043478197363E-5</c:v>
                </c:pt>
                <c:pt idx="1200">
                  <c:v>2.3163631888685533E-5</c:v>
                </c:pt>
                <c:pt idx="1201">
                  <c:v>-2.6477391074451628E-5</c:v>
                </c:pt>
                <c:pt idx="1202">
                  <c:v>-2.0522217466941469E-5</c:v>
                </c:pt>
                <c:pt idx="1203">
                  <c:v>2.8565285947366349E-5</c:v>
                </c:pt>
                <c:pt idx="1204">
                  <c:v>3.3203431397609476E-5</c:v>
                </c:pt>
                <c:pt idx="1205">
                  <c:v>6.5661046509080231E-5</c:v>
                </c:pt>
                <c:pt idx="1206">
                  <c:v>2.4607646734899267E-5</c:v>
                </c:pt>
                <c:pt idx="1207">
                  <c:v>2.1316327037374077E-5</c:v>
                </c:pt>
                <c:pt idx="1208">
                  <c:v>-2.0428187064630108E-5</c:v>
                </c:pt>
                <c:pt idx="1209">
                  <c:v>-9.9254895788752592E-5</c:v>
                </c:pt>
                <c:pt idx="1210">
                  <c:v>-1.5298173144478902E-4</c:v>
                </c:pt>
                <c:pt idx="1211">
                  <c:v>-1.3841329995223622E-4</c:v>
                </c:pt>
                <c:pt idx="1212">
                  <c:v>-2.4443851251572044E-4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33-476A-8DFE-C3853E5156A6}"/>
            </c:ext>
          </c:extLst>
        </c:ser>
        <c:ser>
          <c:idx val="3"/>
          <c:order val="2"/>
          <c:tx>
            <c:strRef>
              <c:f>'Fluo 77K bandes'!$CT$1</c:f>
              <c:strCache>
                <c:ptCount val="1"/>
                <c:pt idx="0">
                  <c:v>W1B4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'Fluo 77K bandes'!$CP$3:$CP$1215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77K bandes'!$CT$3:$CT$1215</c:f>
              <c:numCache>
                <c:formatCode>General</c:formatCode>
                <c:ptCount val="1213"/>
                <c:pt idx="0">
                  <c:v>2.4591576704282171E-4</c:v>
                </c:pt>
                <c:pt idx="1">
                  <c:v>2.6590438588062646E-4</c:v>
                </c:pt>
                <c:pt idx="2">
                  <c:v>2.6997535643895321E-4</c:v>
                </c:pt>
                <c:pt idx="3">
                  <c:v>2.8360931550895337E-4</c:v>
                </c:pt>
                <c:pt idx="4">
                  <c:v>3.6133783835894806E-4</c:v>
                </c:pt>
                <c:pt idx="5">
                  <c:v>3.7906151643866352E-4</c:v>
                </c:pt>
                <c:pt idx="6">
                  <c:v>4.4770321883213772E-4</c:v>
                </c:pt>
                <c:pt idx="7">
                  <c:v>5.3633780107509581E-4</c:v>
                </c:pt>
                <c:pt idx="8">
                  <c:v>5.1770546225478678E-4</c:v>
                </c:pt>
                <c:pt idx="9">
                  <c:v>5.0999260501423068E-4</c:v>
                </c:pt>
                <c:pt idx="10">
                  <c:v>5.7546390166778136E-4</c:v>
                </c:pt>
                <c:pt idx="11">
                  <c:v>5.6773591783576397E-4</c:v>
                </c:pt>
                <c:pt idx="12">
                  <c:v>6.254802959102171E-4</c:v>
                </c:pt>
                <c:pt idx="13">
                  <c:v>5.6501909678909339E-4</c:v>
                </c:pt>
                <c:pt idx="14">
                  <c:v>5.8092055322419038E-4</c:v>
                </c:pt>
                <c:pt idx="15">
                  <c:v>6.1594180821569918E-4</c:v>
                </c:pt>
                <c:pt idx="16">
                  <c:v>7.136593760046667E-4</c:v>
                </c:pt>
                <c:pt idx="17">
                  <c:v>7.245373127205473E-4</c:v>
                </c:pt>
                <c:pt idx="18">
                  <c:v>7.213475193774833E-4</c:v>
                </c:pt>
                <c:pt idx="19">
                  <c:v>6.2450495033684363E-4</c:v>
                </c:pt>
                <c:pt idx="20">
                  <c:v>7.0950318521275561E-4</c:v>
                </c:pt>
                <c:pt idx="21">
                  <c:v>7.1496281947734002E-4</c:v>
                </c:pt>
                <c:pt idx="22">
                  <c:v>6.8402467892744365E-4</c:v>
                </c:pt>
                <c:pt idx="23">
                  <c:v>6.6399068031525524E-4</c:v>
                </c:pt>
                <c:pt idx="24">
                  <c:v>6.6808551253898566E-4</c:v>
                </c:pt>
                <c:pt idx="25">
                  <c:v>7.0172662584759506E-4</c:v>
                </c:pt>
                <c:pt idx="26">
                  <c:v>7.6624175148032867E-4</c:v>
                </c:pt>
                <c:pt idx="27">
                  <c:v>8.189683622013324E-4</c:v>
                </c:pt>
                <c:pt idx="28">
                  <c:v>8.3169408663190674E-4</c:v>
                </c:pt>
                <c:pt idx="29">
                  <c:v>8.8307080885293365E-4</c:v>
                </c:pt>
                <c:pt idx="30">
                  <c:v>8.235600283868599E-4</c:v>
                </c:pt>
                <c:pt idx="31">
                  <c:v>8.2038237892708148E-4</c:v>
                </c:pt>
                <c:pt idx="32">
                  <c:v>8.0401732442128538E-4</c:v>
                </c:pt>
                <c:pt idx="33">
                  <c:v>7.6087415506801532E-4</c:v>
                </c:pt>
                <c:pt idx="34">
                  <c:v>7.6313483481442554E-4</c:v>
                </c:pt>
                <c:pt idx="35">
                  <c:v>7.3678282113487359E-4</c:v>
                </c:pt>
                <c:pt idx="36">
                  <c:v>7.5084245527162773E-4</c:v>
                </c:pt>
                <c:pt idx="37">
                  <c:v>7.5492770021907984E-4</c:v>
                </c:pt>
                <c:pt idx="38">
                  <c:v>7.7401554118789752E-4</c:v>
                </c:pt>
                <c:pt idx="39">
                  <c:v>7.5992821047522849E-4</c:v>
                </c:pt>
                <c:pt idx="40">
                  <c:v>8.0902550449845657E-4</c:v>
                </c:pt>
                <c:pt idx="41">
                  <c:v>7.7540697455174689E-4</c:v>
                </c:pt>
                <c:pt idx="42">
                  <c:v>7.4902662514452823E-4</c:v>
                </c:pt>
                <c:pt idx="43">
                  <c:v>6.7496512894567025E-4</c:v>
                </c:pt>
                <c:pt idx="44">
                  <c:v>6.0361981464173093E-4</c:v>
                </c:pt>
                <c:pt idx="45">
                  <c:v>5.7317893415479956E-4</c:v>
                </c:pt>
                <c:pt idx="46">
                  <c:v>6.0907092688295707E-4</c:v>
                </c:pt>
                <c:pt idx="47">
                  <c:v>6.3768979877585393E-4</c:v>
                </c:pt>
                <c:pt idx="48">
                  <c:v>6.5447008886979009E-4</c:v>
                </c:pt>
                <c:pt idx="49">
                  <c:v>6.9219325136709242E-4</c:v>
                </c:pt>
                <c:pt idx="50">
                  <c:v>7.503718265316579E-4</c:v>
                </c:pt>
                <c:pt idx="51">
                  <c:v>8.9444451427769139E-4</c:v>
                </c:pt>
                <c:pt idx="52">
                  <c:v>9.3761367580220468E-4</c:v>
                </c:pt>
                <c:pt idx="53">
                  <c:v>8.967143551992119E-4</c:v>
                </c:pt>
                <c:pt idx="54">
                  <c:v>8.7624232458639948E-4</c:v>
                </c:pt>
                <c:pt idx="55">
                  <c:v>8.5081068942955925E-4</c:v>
                </c:pt>
                <c:pt idx="56">
                  <c:v>8.5125511294770184E-4</c:v>
                </c:pt>
                <c:pt idx="57">
                  <c:v>8.4351690268765433E-4</c:v>
                </c:pt>
                <c:pt idx="58">
                  <c:v>7.4489855702969984E-4</c:v>
                </c:pt>
                <c:pt idx="59">
                  <c:v>7.3082763121199584E-4</c:v>
                </c:pt>
                <c:pt idx="60">
                  <c:v>7.5264507626252183E-4</c:v>
                </c:pt>
                <c:pt idx="61">
                  <c:v>7.3354807411859385E-4</c:v>
                </c:pt>
                <c:pt idx="62">
                  <c:v>7.1946202170942845E-4</c:v>
                </c:pt>
                <c:pt idx="63">
                  <c:v>7.576432429622469E-4</c:v>
                </c:pt>
                <c:pt idx="64">
                  <c:v>8.3127480308267145E-4</c:v>
                </c:pt>
                <c:pt idx="65">
                  <c:v>8.3899213438549079E-4</c:v>
                </c:pt>
                <c:pt idx="66">
                  <c:v>8.4761386541722442E-4</c:v>
                </c:pt>
                <c:pt idx="67">
                  <c:v>8.5034623915652421E-4</c:v>
                </c:pt>
                <c:pt idx="68">
                  <c:v>8.3309105931093897E-4</c:v>
                </c:pt>
                <c:pt idx="69">
                  <c:v>8.6854565919022462E-4</c:v>
                </c:pt>
                <c:pt idx="70">
                  <c:v>8.8855132207474622E-4</c:v>
                </c:pt>
                <c:pt idx="71">
                  <c:v>7.5174067653360733E-4</c:v>
                </c:pt>
                <c:pt idx="72">
                  <c:v>7.3675959862122184E-4</c:v>
                </c:pt>
                <c:pt idx="73">
                  <c:v>6.5992823178028697E-4</c:v>
                </c:pt>
                <c:pt idx="74">
                  <c:v>6.6674201555652754E-4</c:v>
                </c:pt>
                <c:pt idx="75">
                  <c:v>6.8357279863886242E-4</c:v>
                </c:pt>
                <c:pt idx="76">
                  <c:v>6.5310358242426424E-4</c:v>
                </c:pt>
                <c:pt idx="77">
                  <c:v>7.5213332875984757E-4</c:v>
                </c:pt>
                <c:pt idx="78">
                  <c:v>8.5985873467979879E-4</c:v>
                </c:pt>
                <c:pt idx="79">
                  <c:v>9.0940087832233737E-4</c:v>
                </c:pt>
                <c:pt idx="80">
                  <c:v>1.0403089574348369E-3</c:v>
                </c:pt>
                <c:pt idx="81">
                  <c:v>1.1230232900506869E-3</c:v>
                </c:pt>
                <c:pt idx="82">
                  <c:v>1.1866295418922429E-3</c:v>
                </c:pt>
                <c:pt idx="83">
                  <c:v>1.2275318452034112E-3</c:v>
                </c:pt>
                <c:pt idx="84">
                  <c:v>1.2557097023875087E-3</c:v>
                </c:pt>
                <c:pt idx="85">
                  <c:v>1.1956963355938711E-3</c:v>
                </c:pt>
                <c:pt idx="86">
                  <c:v>1.2747568506947899E-3</c:v>
                </c:pt>
                <c:pt idx="87">
                  <c:v>1.2128528730190823E-3</c:v>
                </c:pt>
                <c:pt idx="88">
                  <c:v>1.1882855840813717E-3</c:v>
                </c:pt>
                <c:pt idx="89">
                  <c:v>1.1937543795210667E-3</c:v>
                </c:pt>
                <c:pt idx="90">
                  <c:v>1.2101415912875945E-3</c:v>
                </c:pt>
                <c:pt idx="91">
                  <c:v>1.086537738395614E-3</c:v>
                </c:pt>
                <c:pt idx="92">
                  <c:v>1.0574465333580757E-3</c:v>
                </c:pt>
                <c:pt idx="93">
                  <c:v>1.0401881577537309E-3</c:v>
                </c:pt>
                <c:pt idx="94">
                  <c:v>1.082971484670691E-3</c:v>
                </c:pt>
                <c:pt idx="95">
                  <c:v>1.0907533703004503E-3</c:v>
                </c:pt>
                <c:pt idx="96">
                  <c:v>1.0739313222920578E-3</c:v>
                </c:pt>
                <c:pt idx="97">
                  <c:v>1.0589268088154365E-3</c:v>
                </c:pt>
                <c:pt idx="98">
                  <c:v>9.8122619559194084E-4</c:v>
                </c:pt>
                <c:pt idx="99">
                  <c:v>1.0425711285353349E-3</c:v>
                </c:pt>
                <c:pt idx="100">
                  <c:v>1.0084855917085827E-3</c:v>
                </c:pt>
                <c:pt idx="101">
                  <c:v>9.2942038949481664E-4</c:v>
                </c:pt>
                <c:pt idx="102">
                  <c:v>9.2301800639620459E-4</c:v>
                </c:pt>
                <c:pt idx="103">
                  <c:v>9.3162461083647703E-4</c:v>
                </c:pt>
                <c:pt idx="104">
                  <c:v>9.1974192756663631E-4</c:v>
                </c:pt>
                <c:pt idx="105">
                  <c:v>8.9566145921327663E-4</c:v>
                </c:pt>
                <c:pt idx="106">
                  <c:v>9.1340665540197213E-4</c:v>
                </c:pt>
                <c:pt idx="107">
                  <c:v>9.7563745267347597E-4</c:v>
                </c:pt>
                <c:pt idx="108">
                  <c:v>1.0337710741648257E-3</c:v>
                </c:pt>
                <c:pt idx="109">
                  <c:v>1.0678625764079287E-3</c:v>
                </c:pt>
                <c:pt idx="110">
                  <c:v>1.157873465423275E-3</c:v>
                </c:pt>
                <c:pt idx="111">
                  <c:v>1.2047064578401658E-3</c:v>
                </c:pt>
                <c:pt idx="112">
                  <c:v>1.326469553686723E-3</c:v>
                </c:pt>
                <c:pt idx="113">
                  <c:v>1.4241195844405751E-3</c:v>
                </c:pt>
                <c:pt idx="114">
                  <c:v>1.4190943603166867E-3</c:v>
                </c:pt>
                <c:pt idx="115">
                  <c:v>1.4936492816679987E-3</c:v>
                </c:pt>
                <c:pt idx="116">
                  <c:v>1.509969595551163E-3</c:v>
                </c:pt>
                <c:pt idx="117">
                  <c:v>1.4967515112210546E-3</c:v>
                </c:pt>
                <c:pt idx="118">
                  <c:v>1.5762492061202615E-3</c:v>
                </c:pt>
                <c:pt idx="119">
                  <c:v>1.598474856089657E-3</c:v>
                </c:pt>
                <c:pt idx="120">
                  <c:v>1.5920792906097317E-3</c:v>
                </c:pt>
                <c:pt idx="121">
                  <c:v>1.6842739481106781E-3</c:v>
                </c:pt>
                <c:pt idx="122">
                  <c:v>1.7041726596020513E-3</c:v>
                </c:pt>
                <c:pt idx="123">
                  <c:v>1.7468567049468856E-3</c:v>
                </c:pt>
                <c:pt idx="124">
                  <c:v>1.8376788905859552E-3</c:v>
                </c:pt>
                <c:pt idx="125">
                  <c:v>1.9080526942270323E-3</c:v>
                </c:pt>
                <c:pt idx="126">
                  <c:v>1.9525870838935676E-3</c:v>
                </c:pt>
                <c:pt idx="127">
                  <c:v>1.9853344500024607E-3</c:v>
                </c:pt>
                <c:pt idx="128">
                  <c:v>1.9830136899913735E-3</c:v>
                </c:pt>
                <c:pt idx="129">
                  <c:v>2.0148402514763874E-3</c:v>
                </c:pt>
                <c:pt idx="130">
                  <c:v>2.1691745205989024E-3</c:v>
                </c:pt>
                <c:pt idx="131">
                  <c:v>2.1900172592278066E-3</c:v>
                </c:pt>
                <c:pt idx="132">
                  <c:v>2.2649407580893708E-3</c:v>
                </c:pt>
                <c:pt idx="133">
                  <c:v>2.4048169884831245E-3</c:v>
                </c:pt>
                <c:pt idx="134">
                  <c:v>2.5200837459235436E-3</c:v>
                </c:pt>
                <c:pt idx="135">
                  <c:v>2.6780863200006988E-3</c:v>
                </c:pt>
                <c:pt idx="136">
                  <c:v>2.8442274263851645E-3</c:v>
                </c:pt>
                <c:pt idx="137">
                  <c:v>2.8855017160159284E-3</c:v>
                </c:pt>
                <c:pt idx="138">
                  <c:v>2.8958730184431504E-3</c:v>
                </c:pt>
                <c:pt idx="139">
                  <c:v>2.9471074228740908E-3</c:v>
                </c:pt>
                <c:pt idx="140">
                  <c:v>2.9629221677215157E-3</c:v>
                </c:pt>
                <c:pt idx="141">
                  <c:v>3.0977086196644411E-3</c:v>
                </c:pt>
                <c:pt idx="142">
                  <c:v>3.0799828110788861E-3</c:v>
                </c:pt>
                <c:pt idx="143">
                  <c:v>3.1435294087569328E-3</c:v>
                </c:pt>
                <c:pt idx="144">
                  <c:v>3.1870620345776837E-3</c:v>
                </c:pt>
                <c:pt idx="145">
                  <c:v>3.3035538328758779E-3</c:v>
                </c:pt>
                <c:pt idx="146">
                  <c:v>3.3815388686289621E-3</c:v>
                </c:pt>
                <c:pt idx="147">
                  <c:v>3.4521736592353918E-3</c:v>
                </c:pt>
                <c:pt idx="148">
                  <c:v>3.4942852376611223E-3</c:v>
                </c:pt>
                <c:pt idx="149">
                  <c:v>3.6202940055448545E-3</c:v>
                </c:pt>
                <c:pt idx="150">
                  <c:v>3.6850507305398001E-3</c:v>
                </c:pt>
                <c:pt idx="151">
                  <c:v>3.7157747552528154E-3</c:v>
                </c:pt>
                <c:pt idx="152">
                  <c:v>3.7662443080873362E-3</c:v>
                </c:pt>
                <c:pt idx="153">
                  <c:v>3.8990025184709527E-3</c:v>
                </c:pt>
                <c:pt idx="154">
                  <c:v>3.997926165615724E-3</c:v>
                </c:pt>
                <c:pt idx="155">
                  <c:v>4.1471680996804025E-3</c:v>
                </c:pt>
                <c:pt idx="156">
                  <c:v>4.2278269202621968E-3</c:v>
                </c:pt>
                <c:pt idx="157">
                  <c:v>4.3271724075632104E-3</c:v>
                </c:pt>
                <c:pt idx="158">
                  <c:v>4.4357578986906126E-3</c:v>
                </c:pt>
                <c:pt idx="159">
                  <c:v>4.5558481213519081E-3</c:v>
                </c:pt>
                <c:pt idx="160">
                  <c:v>4.5355273566537084E-3</c:v>
                </c:pt>
                <c:pt idx="161">
                  <c:v>4.6252365660421658E-3</c:v>
                </c:pt>
                <c:pt idx="162">
                  <c:v>4.561031642059679E-3</c:v>
                </c:pt>
                <c:pt idx="163">
                  <c:v>4.6213888724958296E-3</c:v>
                </c:pt>
                <c:pt idx="164">
                  <c:v>4.6229420112529054E-3</c:v>
                </c:pt>
                <c:pt idx="165">
                  <c:v>4.7002687207015502E-3</c:v>
                </c:pt>
                <c:pt idx="166">
                  <c:v>4.7724076484307442E-3</c:v>
                </c:pt>
                <c:pt idx="167">
                  <c:v>4.7903401160827412E-3</c:v>
                </c:pt>
                <c:pt idx="168">
                  <c:v>4.8332463731866468E-3</c:v>
                </c:pt>
                <c:pt idx="169">
                  <c:v>4.9048995455844091E-3</c:v>
                </c:pt>
                <c:pt idx="170">
                  <c:v>4.9549706938269234E-3</c:v>
                </c:pt>
                <c:pt idx="171">
                  <c:v>5.0840559121430526E-3</c:v>
                </c:pt>
                <c:pt idx="172">
                  <c:v>5.1639690556809833E-3</c:v>
                </c:pt>
                <c:pt idx="173">
                  <c:v>5.2540617561205706E-3</c:v>
                </c:pt>
                <c:pt idx="174">
                  <c:v>5.3929259962405092E-3</c:v>
                </c:pt>
                <c:pt idx="175">
                  <c:v>5.4864253755176331E-3</c:v>
                </c:pt>
                <c:pt idx="176">
                  <c:v>5.5570857321941376E-3</c:v>
                </c:pt>
                <c:pt idx="177">
                  <c:v>5.6236107770359593E-3</c:v>
                </c:pt>
                <c:pt idx="178">
                  <c:v>5.740910037047367E-3</c:v>
                </c:pt>
                <c:pt idx="179">
                  <c:v>5.8426502129121016E-3</c:v>
                </c:pt>
                <c:pt idx="180">
                  <c:v>5.9881083686056328E-3</c:v>
                </c:pt>
                <c:pt idx="181">
                  <c:v>6.2075589921088197E-3</c:v>
                </c:pt>
                <c:pt idx="182">
                  <c:v>6.3830615411525314E-3</c:v>
                </c:pt>
                <c:pt idx="183">
                  <c:v>6.5497629705728137E-3</c:v>
                </c:pt>
                <c:pt idx="184">
                  <c:v>6.7659986607640291E-3</c:v>
                </c:pt>
                <c:pt idx="185">
                  <c:v>7.076144917859413E-3</c:v>
                </c:pt>
                <c:pt idx="186">
                  <c:v>7.372568586841868E-3</c:v>
                </c:pt>
                <c:pt idx="187">
                  <c:v>7.6838248374796886E-3</c:v>
                </c:pt>
                <c:pt idx="188">
                  <c:v>8.0496348206465628E-3</c:v>
                </c:pt>
                <c:pt idx="189">
                  <c:v>8.5237980698043194E-3</c:v>
                </c:pt>
                <c:pt idx="190">
                  <c:v>9.0766302470896756E-3</c:v>
                </c:pt>
                <c:pt idx="191">
                  <c:v>9.7095140507925375E-3</c:v>
                </c:pt>
                <c:pt idx="192">
                  <c:v>1.0383220476888166E-2</c:v>
                </c:pt>
                <c:pt idx="193">
                  <c:v>1.1198867593536131E-2</c:v>
                </c:pt>
                <c:pt idx="194">
                  <c:v>1.2183604436650583E-2</c:v>
                </c:pt>
                <c:pt idx="195">
                  <c:v>1.332325888138643E-2</c:v>
                </c:pt>
                <c:pt idx="196">
                  <c:v>1.4513112304715173E-2</c:v>
                </c:pt>
                <c:pt idx="197">
                  <c:v>1.5824457823547671E-2</c:v>
                </c:pt>
                <c:pt idx="198">
                  <c:v>1.7373842629333953E-2</c:v>
                </c:pt>
                <c:pt idx="199">
                  <c:v>1.8997620438027739E-2</c:v>
                </c:pt>
                <c:pt idx="200">
                  <c:v>2.0858806903946786E-2</c:v>
                </c:pt>
                <c:pt idx="201">
                  <c:v>2.3037117033585932E-2</c:v>
                </c:pt>
                <c:pt idx="202">
                  <c:v>2.5357237892921203E-2</c:v>
                </c:pt>
                <c:pt idx="203">
                  <c:v>2.8153271146708549E-2</c:v>
                </c:pt>
                <c:pt idx="204">
                  <c:v>3.1397520219033047E-2</c:v>
                </c:pt>
                <c:pt idx="205">
                  <c:v>3.5068040899746709E-2</c:v>
                </c:pt>
                <c:pt idx="206">
                  <c:v>3.9321510588294452E-2</c:v>
                </c:pt>
                <c:pt idx="207">
                  <c:v>4.4243703449778973E-2</c:v>
                </c:pt>
                <c:pt idx="208">
                  <c:v>4.9945086211984055E-2</c:v>
                </c:pt>
                <c:pt idx="209">
                  <c:v>5.6566016599623195E-2</c:v>
                </c:pt>
                <c:pt idx="210">
                  <c:v>6.4366629375712789E-2</c:v>
                </c:pt>
                <c:pt idx="211">
                  <c:v>7.3485577860294637E-2</c:v>
                </c:pt>
                <c:pt idx="212">
                  <c:v>8.4248744226595493E-2</c:v>
                </c:pt>
                <c:pt idx="213">
                  <c:v>9.6879661147307228E-2</c:v>
                </c:pt>
                <c:pt idx="214">
                  <c:v>0.11147748236420529</c:v>
                </c:pt>
                <c:pt idx="215">
                  <c:v>0.12809883672250652</c:v>
                </c:pt>
                <c:pt idx="216">
                  <c:v>0.14750047989644038</c:v>
                </c:pt>
                <c:pt idx="217">
                  <c:v>0.16918504529774991</c:v>
                </c:pt>
                <c:pt idx="218">
                  <c:v>0.19389620729480939</c:v>
                </c:pt>
                <c:pt idx="219">
                  <c:v>0.22106043371559578</c:v>
                </c:pt>
                <c:pt idx="220">
                  <c:v>0.25104964696452986</c:v>
                </c:pt>
                <c:pt idx="221">
                  <c:v>0.28385581503459623</c:v>
                </c:pt>
                <c:pt idx="222">
                  <c:v>0.31992229619101775</c:v>
                </c:pt>
                <c:pt idx="223">
                  <c:v>0.35865382710220739</c:v>
                </c:pt>
                <c:pt idx="224">
                  <c:v>0.40023597482679518</c:v>
                </c:pt>
                <c:pt idx="225">
                  <c:v>0.44404450115377542</c:v>
                </c:pt>
                <c:pt idx="226">
                  <c:v>0.49011605078358939</c:v>
                </c:pt>
                <c:pt idx="227">
                  <c:v>0.53792630622910909</c:v>
                </c:pt>
                <c:pt idx="228">
                  <c:v>0.58737172490652945</c:v>
                </c:pt>
                <c:pt idx="229">
                  <c:v>0.63637485057164667</c:v>
                </c:pt>
                <c:pt idx="230">
                  <c:v>0.68583710024519995</c:v>
                </c:pt>
                <c:pt idx="231">
                  <c:v>0.73379372144190091</c:v>
                </c:pt>
                <c:pt idx="232">
                  <c:v>0.78107902024854048</c:v>
                </c:pt>
                <c:pt idx="233">
                  <c:v>0.82555354270098291</c:v>
                </c:pt>
                <c:pt idx="234">
                  <c:v>0.8673841074064691</c:v>
                </c:pt>
                <c:pt idx="235">
                  <c:v>0.90423781047062668</c:v>
                </c:pt>
                <c:pt idx="236">
                  <c:v>0.93704142193368545</c:v>
                </c:pt>
                <c:pt idx="237">
                  <c:v>0.96372707282772041</c:v>
                </c:pt>
                <c:pt idx="238">
                  <c:v>0.98326743323687116</c:v>
                </c:pt>
                <c:pt idx="239">
                  <c:v>0.99543326073279603</c:v>
                </c:pt>
                <c:pt idx="240">
                  <c:v>1</c:v>
                </c:pt>
                <c:pt idx="241">
                  <c:v>0.99660013878115039</c:v>
                </c:pt>
                <c:pt idx="242">
                  <c:v>0.98653264648665728</c:v>
                </c:pt>
                <c:pt idx="243">
                  <c:v>0.968618075083713</c:v>
                </c:pt>
                <c:pt idx="244">
                  <c:v>0.94450948405327029</c:v>
                </c:pt>
                <c:pt idx="245">
                  <c:v>0.91649226700947917</c:v>
                </c:pt>
                <c:pt idx="246">
                  <c:v>0.88336311425412795</c:v>
                </c:pt>
                <c:pt idx="247">
                  <c:v>0.84772401256913232</c:v>
                </c:pt>
                <c:pt idx="248">
                  <c:v>0.80911392049080044</c:v>
                </c:pt>
                <c:pt idx="249">
                  <c:v>0.76954424858230819</c:v>
                </c:pt>
                <c:pt idx="250">
                  <c:v>0.73020999756909277</c:v>
                </c:pt>
                <c:pt idx="251">
                  <c:v>0.69094370969216112</c:v>
                </c:pt>
                <c:pt idx="252">
                  <c:v>0.65282043819818003</c:v>
                </c:pt>
                <c:pt idx="253">
                  <c:v>0.61547693184149632</c:v>
                </c:pt>
                <c:pt idx="254">
                  <c:v>0.57998100014892229</c:v>
                </c:pt>
                <c:pt idx="255">
                  <c:v>0.5467913410277262</c:v>
                </c:pt>
                <c:pt idx="256">
                  <c:v>0.51500099814198586</c:v>
                </c:pt>
                <c:pt idx="257">
                  <c:v>0.48544108181973322</c:v>
                </c:pt>
                <c:pt idx="258">
                  <c:v>0.45769145630939717</c:v>
                </c:pt>
                <c:pt idx="259">
                  <c:v>0.43186887333098839</c:v>
                </c:pt>
                <c:pt idx="260">
                  <c:v>0.40873669312683902</c:v>
                </c:pt>
                <c:pt idx="261">
                  <c:v>0.38733895772671623</c:v>
                </c:pt>
                <c:pt idx="262">
                  <c:v>0.36787827823596675</c:v>
                </c:pt>
                <c:pt idx="263">
                  <c:v>0.35050144650693982</c:v>
                </c:pt>
                <c:pt idx="264">
                  <c:v>0.33459040279556457</c:v>
                </c:pt>
                <c:pt idx="265">
                  <c:v>0.32100672366337923</c:v>
                </c:pt>
                <c:pt idx="266">
                  <c:v>0.30852174639268076</c:v>
                </c:pt>
                <c:pt idx="267">
                  <c:v>0.29755922859496764</c:v>
                </c:pt>
                <c:pt idx="268">
                  <c:v>0.28790739798978254</c:v>
                </c:pt>
                <c:pt idx="269">
                  <c:v>0.27902936710554377</c:v>
                </c:pt>
                <c:pt idx="270">
                  <c:v>0.27120572356132799</c:v>
                </c:pt>
                <c:pt idx="271">
                  <c:v>0.26478203540431994</c:v>
                </c:pt>
                <c:pt idx="272">
                  <c:v>0.25818300661671195</c:v>
                </c:pt>
                <c:pt idx="273">
                  <c:v>0.25286164218111817</c:v>
                </c:pt>
                <c:pt idx="274">
                  <c:v>0.24808526113929652</c:v>
                </c:pt>
                <c:pt idx="275">
                  <c:v>0.24352576559194722</c:v>
                </c:pt>
                <c:pt idx="276">
                  <c:v>0.24011780845090705</c:v>
                </c:pt>
                <c:pt idx="277">
                  <c:v>0.23663357920080891</c:v>
                </c:pt>
                <c:pt idx="278">
                  <c:v>0.23337390526620563</c:v>
                </c:pt>
                <c:pt idx="279">
                  <c:v>0.23065537981486331</c:v>
                </c:pt>
                <c:pt idx="280">
                  <c:v>0.22795879857366896</c:v>
                </c:pt>
                <c:pt idx="281">
                  <c:v>0.22521215044524376</c:v>
                </c:pt>
                <c:pt idx="282">
                  <c:v>0.22286475911116149</c:v>
                </c:pt>
                <c:pt idx="283">
                  <c:v>0.22020631392449616</c:v>
                </c:pt>
                <c:pt idx="284">
                  <c:v>0.21791218523640413</c:v>
                </c:pt>
                <c:pt idx="285">
                  <c:v>0.21543866795661695</c:v>
                </c:pt>
                <c:pt idx="286">
                  <c:v>0.21314773502728432</c:v>
                </c:pt>
                <c:pt idx="287">
                  <c:v>0.21059249154348969</c:v>
                </c:pt>
                <c:pt idx="288">
                  <c:v>0.20783144119558875</c:v>
                </c:pt>
                <c:pt idx="289">
                  <c:v>0.20520765933893387</c:v>
                </c:pt>
                <c:pt idx="290">
                  <c:v>0.20251363470474704</c:v>
                </c:pt>
                <c:pt idx="291">
                  <c:v>0.19997971758440691</c:v>
                </c:pt>
                <c:pt idx="292">
                  <c:v>0.19728518162881858</c:v>
                </c:pt>
                <c:pt idx="293">
                  <c:v>0.19456865885296548</c:v>
                </c:pt>
                <c:pt idx="294">
                  <c:v>0.19211687273274233</c:v>
                </c:pt>
                <c:pt idx="295">
                  <c:v>0.19009970980379959</c:v>
                </c:pt>
                <c:pt idx="296">
                  <c:v>0.18774437168293556</c:v>
                </c:pt>
                <c:pt idx="297">
                  <c:v>0.18568626043175551</c:v>
                </c:pt>
                <c:pt idx="298">
                  <c:v>0.18393573030863999</c:v>
                </c:pt>
                <c:pt idx="299">
                  <c:v>0.1823008014323817</c:v>
                </c:pt>
                <c:pt idx="300">
                  <c:v>0.18095894493942014</c:v>
                </c:pt>
                <c:pt idx="301">
                  <c:v>0.17977368062566992</c:v>
                </c:pt>
                <c:pt idx="302">
                  <c:v>0.17882916347179562</c:v>
                </c:pt>
                <c:pt idx="303">
                  <c:v>0.17817158284440002</c:v>
                </c:pt>
                <c:pt idx="304">
                  <c:v>0.17799379213208452</c:v>
                </c:pt>
                <c:pt idx="305">
                  <c:v>0.17743971147837717</c:v>
                </c:pt>
                <c:pt idx="306">
                  <c:v>0.17728239492718037</c:v>
                </c:pt>
                <c:pt idx="307">
                  <c:v>0.17693169236092218</c:v>
                </c:pt>
                <c:pt idx="308">
                  <c:v>0.17657843318765645</c:v>
                </c:pt>
                <c:pt idx="309">
                  <c:v>0.17640867448235631</c:v>
                </c:pt>
                <c:pt idx="310">
                  <c:v>0.17643897027539557</c:v>
                </c:pt>
                <c:pt idx="311">
                  <c:v>0.17577783170324782</c:v>
                </c:pt>
                <c:pt idx="312">
                  <c:v>0.17531327490492085</c:v>
                </c:pt>
                <c:pt idx="313">
                  <c:v>0.17484558626300967</c:v>
                </c:pt>
                <c:pt idx="314">
                  <c:v>0.174503895736453</c:v>
                </c:pt>
                <c:pt idx="315">
                  <c:v>0.17419912687609682</c:v>
                </c:pt>
                <c:pt idx="316">
                  <c:v>0.1734459504516779</c:v>
                </c:pt>
                <c:pt idx="317">
                  <c:v>0.17275566655964425</c:v>
                </c:pt>
                <c:pt idx="318">
                  <c:v>0.17220797742345573</c:v>
                </c:pt>
                <c:pt idx="319">
                  <c:v>0.17147410338194366</c:v>
                </c:pt>
                <c:pt idx="320">
                  <c:v>0.17071276712015904</c:v>
                </c:pt>
                <c:pt idx="321">
                  <c:v>0.16990355839215837</c:v>
                </c:pt>
                <c:pt idx="322">
                  <c:v>0.16889642567165794</c:v>
                </c:pt>
                <c:pt idx="323">
                  <c:v>0.16792157011462761</c:v>
                </c:pt>
                <c:pt idx="324">
                  <c:v>0.16690203785014066</c:v>
                </c:pt>
                <c:pt idx="325">
                  <c:v>0.16606508993610825</c:v>
                </c:pt>
                <c:pt idx="326">
                  <c:v>0.16532233168524504</c:v>
                </c:pt>
                <c:pt idx="327">
                  <c:v>0.16461413023910029</c:v>
                </c:pt>
                <c:pt idx="328">
                  <c:v>0.16394621665838255</c:v>
                </c:pt>
                <c:pt idx="329">
                  <c:v>0.16332679339057435</c:v>
                </c:pt>
                <c:pt idx="330">
                  <c:v>0.16313536744088539</c:v>
                </c:pt>
                <c:pt idx="331">
                  <c:v>0.16275262206679947</c:v>
                </c:pt>
                <c:pt idx="332">
                  <c:v>0.16238338409973666</c:v>
                </c:pt>
                <c:pt idx="333">
                  <c:v>0.16220578513294676</c:v>
                </c:pt>
                <c:pt idx="334">
                  <c:v>0.16186965522663149</c:v>
                </c:pt>
                <c:pt idx="335">
                  <c:v>0.16172844529958216</c:v>
                </c:pt>
                <c:pt idx="336">
                  <c:v>0.16160133932119103</c:v>
                </c:pt>
                <c:pt idx="337">
                  <c:v>0.16125366207322506</c:v>
                </c:pt>
                <c:pt idx="338">
                  <c:v>0.16104664082079015</c:v>
                </c:pt>
                <c:pt idx="339">
                  <c:v>0.16078207460562741</c:v>
                </c:pt>
                <c:pt idx="340">
                  <c:v>0.16030383995981015</c:v>
                </c:pt>
                <c:pt idx="341">
                  <c:v>0.15976362889911863</c:v>
                </c:pt>
                <c:pt idx="342">
                  <c:v>0.15892572225745841</c:v>
                </c:pt>
                <c:pt idx="343">
                  <c:v>0.1579206987377392</c:v>
                </c:pt>
                <c:pt idx="344">
                  <c:v>0.1568085746894628</c:v>
                </c:pt>
                <c:pt idx="345">
                  <c:v>0.15543073395287021</c:v>
                </c:pt>
                <c:pt idx="346">
                  <c:v>0.15400495683488644</c:v>
                </c:pt>
                <c:pt idx="347">
                  <c:v>0.15221771809615442</c:v>
                </c:pt>
                <c:pt idx="348">
                  <c:v>0.15024327180929586</c:v>
                </c:pt>
                <c:pt idx="349">
                  <c:v>0.14824803178544274</c:v>
                </c:pt>
                <c:pt idx="350">
                  <c:v>0.14616782718870594</c:v>
                </c:pt>
                <c:pt idx="351">
                  <c:v>0.14381777272232413</c:v>
                </c:pt>
                <c:pt idx="352">
                  <c:v>0.14133200503395918</c:v>
                </c:pt>
                <c:pt idx="353">
                  <c:v>0.13852657624941919</c:v>
                </c:pt>
                <c:pt idx="354">
                  <c:v>0.13597295195006265</c:v>
                </c:pt>
                <c:pt idx="355">
                  <c:v>0.13338029678372446</c:v>
                </c:pt>
                <c:pt idx="356">
                  <c:v>0.1308477005770049</c:v>
                </c:pt>
                <c:pt idx="357">
                  <c:v>0.12825481105502437</c:v>
                </c:pt>
                <c:pt idx="358">
                  <c:v>0.12583596255508156</c:v>
                </c:pt>
                <c:pt idx="359">
                  <c:v>0.12364827393873645</c:v>
                </c:pt>
                <c:pt idx="360">
                  <c:v>0.12156802673188288</c:v>
                </c:pt>
                <c:pt idx="361">
                  <c:v>0.11962157529175681</c:v>
                </c:pt>
                <c:pt idx="362">
                  <c:v>0.11797799656178967</c:v>
                </c:pt>
                <c:pt idx="363">
                  <c:v>0.11611333524084623</c:v>
                </c:pt>
                <c:pt idx="364">
                  <c:v>0.11467298546291951</c:v>
                </c:pt>
                <c:pt idx="365">
                  <c:v>0.11312114631440599</c:v>
                </c:pt>
                <c:pt idx="366">
                  <c:v>0.11162783216130656</c:v>
                </c:pt>
                <c:pt idx="367">
                  <c:v>0.11015556740590249</c:v>
                </c:pt>
                <c:pt idx="368">
                  <c:v>0.10878678131912826</c:v>
                </c:pt>
                <c:pt idx="369">
                  <c:v>0.10747732981998717</c:v>
                </c:pt>
                <c:pt idx="370">
                  <c:v>0.1064092646324739</c:v>
                </c:pt>
                <c:pt idx="371">
                  <c:v>0.10527636815226128</c:v>
                </c:pt>
                <c:pt idx="372">
                  <c:v>0.10436431990738265</c:v>
                </c:pt>
                <c:pt idx="373">
                  <c:v>0.10347385368665928</c:v>
                </c:pt>
                <c:pt idx="374">
                  <c:v>0.1028115433362997</c:v>
                </c:pt>
                <c:pt idx="375">
                  <c:v>0.10189828070309249</c:v>
                </c:pt>
                <c:pt idx="376">
                  <c:v>0.10115526679152852</c:v>
                </c:pt>
                <c:pt idx="377">
                  <c:v>0.10037533121376409</c:v>
                </c:pt>
                <c:pt idx="378">
                  <c:v>9.9695848986337279E-2</c:v>
                </c:pt>
                <c:pt idx="379">
                  <c:v>9.8968068191526509E-2</c:v>
                </c:pt>
                <c:pt idx="380">
                  <c:v>9.8269304886251227E-2</c:v>
                </c:pt>
                <c:pt idx="381">
                  <c:v>9.7644193167851265E-2</c:v>
                </c:pt>
                <c:pt idx="382">
                  <c:v>9.7242422376617607E-2</c:v>
                </c:pt>
                <c:pt idx="383">
                  <c:v>9.6582966904083134E-2</c:v>
                </c:pt>
                <c:pt idx="384">
                  <c:v>9.6055347132903715E-2</c:v>
                </c:pt>
                <c:pt idx="385">
                  <c:v>9.557391672832706E-2</c:v>
                </c:pt>
                <c:pt idx="386">
                  <c:v>9.5117519767365821E-2</c:v>
                </c:pt>
                <c:pt idx="387">
                  <c:v>9.4734348292111956E-2</c:v>
                </c:pt>
                <c:pt idx="388">
                  <c:v>9.4186850901448987E-2</c:v>
                </c:pt>
                <c:pt idx="389">
                  <c:v>9.3810987061224982E-2</c:v>
                </c:pt>
                <c:pt idx="390">
                  <c:v>9.3554878954245468E-2</c:v>
                </c:pt>
                <c:pt idx="391">
                  <c:v>9.3401333398384773E-2</c:v>
                </c:pt>
                <c:pt idx="392">
                  <c:v>9.3153619484413336E-2</c:v>
                </c:pt>
                <c:pt idx="393">
                  <c:v>9.3089214292881917E-2</c:v>
                </c:pt>
                <c:pt idx="394">
                  <c:v>9.306967755433268E-2</c:v>
                </c:pt>
                <c:pt idx="395">
                  <c:v>9.3341466184291746E-2</c:v>
                </c:pt>
                <c:pt idx="396">
                  <c:v>9.341643868478762E-2</c:v>
                </c:pt>
                <c:pt idx="397">
                  <c:v>9.3713835994938779E-2</c:v>
                </c:pt>
                <c:pt idx="398">
                  <c:v>9.4056336113714473E-2</c:v>
                </c:pt>
                <c:pt idx="399">
                  <c:v>9.4519593303479268E-2</c:v>
                </c:pt>
                <c:pt idx="400">
                  <c:v>9.5037455357913261E-2</c:v>
                </c:pt>
                <c:pt idx="401">
                  <c:v>9.5569421361005477E-2</c:v>
                </c:pt>
                <c:pt idx="402">
                  <c:v>9.6118410105756169E-2</c:v>
                </c:pt>
                <c:pt idx="403">
                  <c:v>9.6940039682801779E-2</c:v>
                </c:pt>
                <c:pt idx="404">
                  <c:v>9.7631942759273505E-2</c:v>
                </c:pt>
                <c:pt idx="405">
                  <c:v>9.8436038273259113E-2</c:v>
                </c:pt>
                <c:pt idx="406">
                  <c:v>9.9243883477522415E-2</c:v>
                </c:pt>
                <c:pt idx="407">
                  <c:v>0.10011283158926575</c:v>
                </c:pt>
                <c:pt idx="408">
                  <c:v>0.10085443936697558</c:v>
                </c:pt>
                <c:pt idx="409">
                  <c:v>0.10151826237648127</c:v>
                </c:pt>
                <c:pt idx="410">
                  <c:v>0.10209309415706644</c:v>
                </c:pt>
                <c:pt idx="411">
                  <c:v>0.10267073820535989</c:v>
                </c:pt>
                <c:pt idx="412">
                  <c:v>0.10302974974439257</c:v>
                </c:pt>
                <c:pt idx="413">
                  <c:v>0.10334314715339919</c:v>
                </c:pt>
                <c:pt idx="414">
                  <c:v>0.10340107560717819</c:v>
                </c:pt>
                <c:pt idx="415">
                  <c:v>0.1033447876428957</c:v>
                </c:pt>
                <c:pt idx="416">
                  <c:v>0.1031300965694382</c:v>
                </c:pt>
                <c:pt idx="417">
                  <c:v>0.10274247233697954</c:v>
                </c:pt>
                <c:pt idx="418">
                  <c:v>0.10216936626612447</c:v>
                </c:pt>
                <c:pt idx="419">
                  <c:v>0.10154137836484103</c:v>
                </c:pt>
                <c:pt idx="420">
                  <c:v>0.10077646285324586</c:v>
                </c:pt>
                <c:pt idx="421">
                  <c:v>9.9898992718144078E-2</c:v>
                </c:pt>
                <c:pt idx="422">
                  <c:v>9.8960952302022218E-2</c:v>
                </c:pt>
                <c:pt idx="423">
                  <c:v>9.7908098926203765E-2</c:v>
                </c:pt>
                <c:pt idx="424">
                  <c:v>9.6616266710356238E-2</c:v>
                </c:pt>
                <c:pt idx="425">
                  <c:v>9.5345419977028875E-2</c:v>
                </c:pt>
                <c:pt idx="426">
                  <c:v>9.3917341912738317E-2</c:v>
                </c:pt>
                <c:pt idx="427">
                  <c:v>9.2388597447526172E-2</c:v>
                </c:pt>
                <c:pt idx="428">
                  <c:v>9.083388211612918E-2</c:v>
                </c:pt>
                <c:pt idx="429">
                  <c:v>8.9265446327125117E-2</c:v>
                </c:pt>
                <c:pt idx="430">
                  <c:v>8.7761351814477265E-2</c:v>
                </c:pt>
                <c:pt idx="431">
                  <c:v>8.6339090031128829E-2</c:v>
                </c:pt>
                <c:pt idx="432">
                  <c:v>8.4742829835859443E-2</c:v>
                </c:pt>
                <c:pt idx="433">
                  <c:v>8.3210016104493648E-2</c:v>
                </c:pt>
                <c:pt idx="434">
                  <c:v>8.1631673463335386E-2</c:v>
                </c:pt>
                <c:pt idx="435">
                  <c:v>8.0109022244824524E-2</c:v>
                </c:pt>
                <c:pt idx="436">
                  <c:v>7.857507934536373E-2</c:v>
                </c:pt>
                <c:pt idx="437">
                  <c:v>7.7040923395318983E-2</c:v>
                </c:pt>
                <c:pt idx="438">
                  <c:v>7.5483779287264838E-2</c:v>
                </c:pt>
                <c:pt idx="439">
                  <c:v>7.4171515520415468E-2</c:v>
                </c:pt>
                <c:pt idx="440">
                  <c:v>7.271263034168414E-2</c:v>
                </c:pt>
                <c:pt idx="441">
                  <c:v>7.1175172107587989E-2</c:v>
                </c:pt>
                <c:pt idx="442">
                  <c:v>6.9689826046328701E-2</c:v>
                </c:pt>
                <c:pt idx="443">
                  <c:v>6.8183792773366808E-2</c:v>
                </c:pt>
                <c:pt idx="444">
                  <c:v>6.6661738096491036E-2</c:v>
                </c:pt>
                <c:pt idx="445">
                  <c:v>6.5334646008997979E-2</c:v>
                </c:pt>
                <c:pt idx="446">
                  <c:v>6.3833193323591247E-2</c:v>
                </c:pt>
                <c:pt idx="447">
                  <c:v>6.2406500088096416E-2</c:v>
                </c:pt>
                <c:pt idx="448">
                  <c:v>6.1103525326707743E-2</c:v>
                </c:pt>
                <c:pt idx="449">
                  <c:v>5.9803085867268208E-2</c:v>
                </c:pt>
                <c:pt idx="450">
                  <c:v>5.8536564060795264E-2</c:v>
                </c:pt>
                <c:pt idx="451">
                  <c:v>5.7373819193769722E-2</c:v>
                </c:pt>
                <c:pt idx="452">
                  <c:v>5.6204576283933362E-2</c:v>
                </c:pt>
                <c:pt idx="453">
                  <c:v>5.5153512533020178E-2</c:v>
                </c:pt>
                <c:pt idx="454">
                  <c:v>5.42220553799427E-2</c:v>
                </c:pt>
                <c:pt idx="455">
                  <c:v>5.3306449190311911E-2</c:v>
                </c:pt>
                <c:pt idx="456">
                  <c:v>5.2487844931558565E-2</c:v>
                </c:pt>
                <c:pt idx="457">
                  <c:v>5.1886339217861482E-2</c:v>
                </c:pt>
                <c:pt idx="458">
                  <c:v>5.1276503226331517E-2</c:v>
                </c:pt>
                <c:pt idx="459">
                  <c:v>5.0643316890799435E-2</c:v>
                </c:pt>
                <c:pt idx="460">
                  <c:v>5.0047137441701368E-2</c:v>
                </c:pt>
                <c:pt idx="461">
                  <c:v>4.9545382011414826E-2</c:v>
                </c:pt>
                <c:pt idx="462">
                  <c:v>4.9233731617196672E-2</c:v>
                </c:pt>
                <c:pt idx="463">
                  <c:v>4.8808823532544857E-2</c:v>
                </c:pt>
                <c:pt idx="464">
                  <c:v>4.840750014753753E-2</c:v>
                </c:pt>
                <c:pt idx="465">
                  <c:v>4.8007795946968301E-2</c:v>
                </c:pt>
                <c:pt idx="466">
                  <c:v>4.7593263425755386E-2</c:v>
                </c:pt>
                <c:pt idx="467">
                  <c:v>4.7327418907088852E-2</c:v>
                </c:pt>
                <c:pt idx="468">
                  <c:v>4.7048130896574385E-2</c:v>
                </c:pt>
                <c:pt idx="469">
                  <c:v>4.666376633805034E-2</c:v>
                </c:pt>
                <c:pt idx="470">
                  <c:v>4.6296126250367248E-2</c:v>
                </c:pt>
                <c:pt idx="471">
                  <c:v>4.581482367614096E-2</c:v>
                </c:pt>
                <c:pt idx="472">
                  <c:v>4.5381777059181831E-2</c:v>
                </c:pt>
                <c:pt idx="473">
                  <c:v>4.505540486961198E-2</c:v>
                </c:pt>
                <c:pt idx="474">
                  <c:v>4.4608296914111431E-2</c:v>
                </c:pt>
                <c:pt idx="475">
                  <c:v>4.4137178157798468E-2</c:v>
                </c:pt>
                <c:pt idx="476">
                  <c:v>4.3535736359276572E-2</c:v>
                </c:pt>
                <c:pt idx="477">
                  <c:v>4.2951956454165045E-2</c:v>
                </c:pt>
                <c:pt idx="478">
                  <c:v>4.2346445389489493E-2</c:v>
                </c:pt>
                <c:pt idx="479">
                  <c:v>4.1828029403537192E-2</c:v>
                </c:pt>
                <c:pt idx="480">
                  <c:v>4.1088040810265458E-2</c:v>
                </c:pt>
                <c:pt idx="481">
                  <c:v>4.0326193227079324E-2</c:v>
                </c:pt>
                <c:pt idx="482">
                  <c:v>3.9532792852408571E-2</c:v>
                </c:pt>
                <c:pt idx="483">
                  <c:v>3.8794359528399748E-2</c:v>
                </c:pt>
                <c:pt idx="484">
                  <c:v>3.8078871752283527E-2</c:v>
                </c:pt>
                <c:pt idx="485">
                  <c:v>3.7296550007978747E-2</c:v>
                </c:pt>
                <c:pt idx="486">
                  <c:v>3.6362727993419296E-2</c:v>
                </c:pt>
                <c:pt idx="487">
                  <c:v>3.5574781713697941E-2</c:v>
                </c:pt>
                <c:pt idx="488">
                  <c:v>3.4707772362268657E-2</c:v>
                </c:pt>
                <c:pt idx="489">
                  <c:v>3.3807868000675798E-2</c:v>
                </c:pt>
                <c:pt idx="490">
                  <c:v>3.3018366451691525E-2</c:v>
                </c:pt>
                <c:pt idx="491">
                  <c:v>3.2122424830960346E-2</c:v>
                </c:pt>
                <c:pt idx="492">
                  <c:v>3.1339208274202918E-2</c:v>
                </c:pt>
                <c:pt idx="493">
                  <c:v>3.0511208484696899E-2</c:v>
                </c:pt>
                <c:pt idx="494">
                  <c:v>2.9751853593343109E-2</c:v>
                </c:pt>
                <c:pt idx="495">
                  <c:v>2.9010948882560339E-2</c:v>
                </c:pt>
                <c:pt idx="496">
                  <c:v>2.8329719640345051E-2</c:v>
                </c:pt>
                <c:pt idx="497">
                  <c:v>2.7507813097540312E-2</c:v>
                </c:pt>
                <c:pt idx="498">
                  <c:v>2.6736697813951871E-2</c:v>
                </c:pt>
                <c:pt idx="499">
                  <c:v>2.6003782500067647E-2</c:v>
                </c:pt>
                <c:pt idx="500">
                  <c:v>2.533631632557623E-2</c:v>
                </c:pt>
                <c:pt idx="501">
                  <c:v>2.4648035109031834E-2</c:v>
                </c:pt>
                <c:pt idx="502">
                  <c:v>2.3969064203006527E-2</c:v>
                </c:pt>
                <c:pt idx="503">
                  <c:v>2.3343142892387512E-2</c:v>
                </c:pt>
                <c:pt idx="504">
                  <c:v>2.273974102849317E-2</c:v>
                </c:pt>
                <c:pt idx="505">
                  <c:v>2.2212313002839327E-2</c:v>
                </c:pt>
                <c:pt idx="506">
                  <c:v>2.1583643339687212E-2</c:v>
                </c:pt>
                <c:pt idx="507">
                  <c:v>2.1023211648071968E-2</c:v>
                </c:pt>
                <c:pt idx="508">
                  <c:v>2.044514789012811E-2</c:v>
                </c:pt>
                <c:pt idx="509">
                  <c:v>1.9892398802570498E-2</c:v>
                </c:pt>
                <c:pt idx="510">
                  <c:v>1.9364994212480887E-2</c:v>
                </c:pt>
                <c:pt idx="511">
                  <c:v>1.8904996696650696E-2</c:v>
                </c:pt>
                <c:pt idx="512">
                  <c:v>1.8312409280398217E-2</c:v>
                </c:pt>
                <c:pt idx="513">
                  <c:v>1.7853988338889338E-2</c:v>
                </c:pt>
                <c:pt idx="514">
                  <c:v>1.7373972590190172E-2</c:v>
                </c:pt>
                <c:pt idx="515">
                  <c:v>1.6939896938910515E-2</c:v>
                </c:pt>
                <c:pt idx="516">
                  <c:v>1.6572834218309952E-2</c:v>
                </c:pt>
                <c:pt idx="517">
                  <c:v>1.6119396529959921E-2</c:v>
                </c:pt>
                <c:pt idx="518">
                  <c:v>1.5702124178237267E-2</c:v>
                </c:pt>
                <c:pt idx="519">
                  <c:v>1.5399937490958667E-2</c:v>
                </c:pt>
                <c:pt idx="520">
                  <c:v>1.5127464968625107E-2</c:v>
                </c:pt>
                <c:pt idx="521">
                  <c:v>1.4825259106793949E-2</c:v>
                </c:pt>
                <c:pt idx="522">
                  <c:v>1.4579648002086191E-2</c:v>
                </c:pt>
                <c:pt idx="523">
                  <c:v>1.4177970953109484E-2</c:v>
                </c:pt>
                <c:pt idx="524">
                  <c:v>1.3825753597199323E-2</c:v>
                </c:pt>
                <c:pt idx="525">
                  <c:v>1.3621659659788045E-2</c:v>
                </c:pt>
                <c:pt idx="526">
                  <c:v>1.3426149530404557E-2</c:v>
                </c:pt>
                <c:pt idx="527">
                  <c:v>1.3128023587256253E-2</c:v>
                </c:pt>
                <c:pt idx="528">
                  <c:v>1.2901695690902805E-2</c:v>
                </c:pt>
                <c:pt idx="529">
                  <c:v>1.2637521488814524E-2</c:v>
                </c:pt>
                <c:pt idx="530">
                  <c:v>1.2549416550323293E-2</c:v>
                </c:pt>
                <c:pt idx="531">
                  <c:v>1.2459764864592505E-2</c:v>
                </c:pt>
                <c:pt idx="532">
                  <c:v>1.2264876842914182E-2</c:v>
                </c:pt>
                <c:pt idx="533">
                  <c:v>1.2137830518686561E-2</c:v>
                </c:pt>
                <c:pt idx="534">
                  <c:v>1.2013903255008127E-2</c:v>
                </c:pt>
                <c:pt idx="535">
                  <c:v>1.1906521499680104E-2</c:v>
                </c:pt>
                <c:pt idx="536">
                  <c:v>1.1815953696438284E-2</c:v>
                </c:pt>
                <c:pt idx="537">
                  <c:v>1.1757266782580388E-2</c:v>
                </c:pt>
                <c:pt idx="538">
                  <c:v>1.1602528143449514E-2</c:v>
                </c:pt>
                <c:pt idx="539">
                  <c:v>1.14179837276225E-2</c:v>
                </c:pt>
                <c:pt idx="540">
                  <c:v>1.1268221950132955E-2</c:v>
                </c:pt>
                <c:pt idx="541">
                  <c:v>1.1112151744852325E-2</c:v>
                </c:pt>
                <c:pt idx="542">
                  <c:v>1.0874551342101501E-2</c:v>
                </c:pt>
                <c:pt idx="543">
                  <c:v>1.0751290926750865E-2</c:v>
                </c:pt>
                <c:pt idx="544">
                  <c:v>1.0528086351958286E-2</c:v>
                </c:pt>
                <c:pt idx="545">
                  <c:v>1.0429563239911363E-2</c:v>
                </c:pt>
                <c:pt idx="546">
                  <c:v>1.0317524198817953E-2</c:v>
                </c:pt>
                <c:pt idx="547">
                  <c:v>1.0155271265590776E-2</c:v>
                </c:pt>
                <c:pt idx="548">
                  <c:v>1.0034367189698749E-2</c:v>
                </c:pt>
                <c:pt idx="549">
                  <c:v>9.9844579599000453E-3</c:v>
                </c:pt>
                <c:pt idx="550">
                  <c:v>9.9127813519380471E-3</c:v>
                </c:pt>
                <c:pt idx="551">
                  <c:v>9.7934005877213411E-3</c:v>
                </c:pt>
                <c:pt idx="552">
                  <c:v>9.6713929098043959E-3</c:v>
                </c:pt>
                <c:pt idx="553">
                  <c:v>9.6634525145401686E-3</c:v>
                </c:pt>
                <c:pt idx="554">
                  <c:v>9.6030441519638684E-3</c:v>
                </c:pt>
                <c:pt idx="555">
                  <c:v>9.5893407384034964E-3</c:v>
                </c:pt>
                <c:pt idx="556">
                  <c:v>9.5263736383138231E-3</c:v>
                </c:pt>
                <c:pt idx="557">
                  <c:v>9.3433653171971654E-3</c:v>
                </c:pt>
                <c:pt idx="558">
                  <c:v>9.3093603134911506E-3</c:v>
                </c:pt>
                <c:pt idx="559">
                  <c:v>9.2221544484642343E-3</c:v>
                </c:pt>
                <c:pt idx="560">
                  <c:v>9.0999145454107727E-3</c:v>
                </c:pt>
                <c:pt idx="561">
                  <c:v>9.0457400429211701E-3</c:v>
                </c:pt>
                <c:pt idx="562">
                  <c:v>8.9595653427206254E-3</c:v>
                </c:pt>
                <c:pt idx="563">
                  <c:v>8.9649725665415566E-3</c:v>
                </c:pt>
                <c:pt idx="564">
                  <c:v>8.8915638573319536E-3</c:v>
                </c:pt>
                <c:pt idx="565">
                  <c:v>8.8547636299643722E-3</c:v>
                </c:pt>
                <c:pt idx="566">
                  <c:v>8.816682968587182E-3</c:v>
                </c:pt>
                <c:pt idx="567">
                  <c:v>8.6811380565653563E-3</c:v>
                </c:pt>
                <c:pt idx="568">
                  <c:v>8.5808849737766691E-3</c:v>
                </c:pt>
                <c:pt idx="569">
                  <c:v>8.5382215943384781E-3</c:v>
                </c:pt>
                <c:pt idx="570">
                  <c:v>8.3905626261126312E-3</c:v>
                </c:pt>
                <c:pt idx="571">
                  <c:v>8.2922035630153563E-3</c:v>
                </c:pt>
                <c:pt idx="572">
                  <c:v>8.1869310084685485E-3</c:v>
                </c:pt>
                <c:pt idx="573">
                  <c:v>8.1197391152989292E-3</c:v>
                </c:pt>
                <c:pt idx="574">
                  <c:v>8.1820755856600764E-3</c:v>
                </c:pt>
                <c:pt idx="575">
                  <c:v>8.0756653409949156E-3</c:v>
                </c:pt>
                <c:pt idx="576">
                  <c:v>8.0405673877931814E-3</c:v>
                </c:pt>
                <c:pt idx="577">
                  <c:v>7.9983237180053946E-3</c:v>
                </c:pt>
                <c:pt idx="578">
                  <c:v>7.9982512808068479E-3</c:v>
                </c:pt>
                <c:pt idx="579">
                  <c:v>7.8687591358753538E-3</c:v>
                </c:pt>
                <c:pt idx="580">
                  <c:v>7.8389192710857768E-3</c:v>
                </c:pt>
                <c:pt idx="581">
                  <c:v>7.6775206707002828E-3</c:v>
                </c:pt>
                <c:pt idx="582">
                  <c:v>7.5926029689451086E-3</c:v>
                </c:pt>
                <c:pt idx="583">
                  <c:v>7.4379303754952631E-3</c:v>
                </c:pt>
                <c:pt idx="584">
                  <c:v>7.3516150619093038E-3</c:v>
                </c:pt>
                <c:pt idx="585">
                  <c:v>7.3298817718394421E-3</c:v>
                </c:pt>
                <c:pt idx="586">
                  <c:v>7.324206104282722E-3</c:v>
                </c:pt>
                <c:pt idx="587">
                  <c:v>7.2305256320092312E-3</c:v>
                </c:pt>
                <c:pt idx="588">
                  <c:v>7.1633763489564036E-3</c:v>
                </c:pt>
                <c:pt idx="589">
                  <c:v>7.1739031783099169E-3</c:v>
                </c:pt>
                <c:pt idx="590">
                  <c:v>7.1921253947561008E-3</c:v>
                </c:pt>
                <c:pt idx="591">
                  <c:v>7.1471504164819346E-3</c:v>
                </c:pt>
                <c:pt idx="592">
                  <c:v>7.0023186295052478E-3</c:v>
                </c:pt>
                <c:pt idx="593">
                  <c:v>6.8857629160318651E-3</c:v>
                </c:pt>
                <c:pt idx="594">
                  <c:v>6.8484449757452567E-3</c:v>
                </c:pt>
                <c:pt idx="595">
                  <c:v>6.8192740897893168E-3</c:v>
                </c:pt>
                <c:pt idx="596">
                  <c:v>6.7811167302019018E-3</c:v>
                </c:pt>
                <c:pt idx="597">
                  <c:v>6.6985958475162888E-3</c:v>
                </c:pt>
                <c:pt idx="598">
                  <c:v>6.7328735559697732E-3</c:v>
                </c:pt>
                <c:pt idx="599">
                  <c:v>6.7166646675420206E-3</c:v>
                </c:pt>
                <c:pt idx="600">
                  <c:v>6.7716317182039583E-3</c:v>
                </c:pt>
                <c:pt idx="601">
                  <c:v>6.7276772522269638E-3</c:v>
                </c:pt>
                <c:pt idx="602">
                  <c:v>6.6779512459304675E-3</c:v>
                </c:pt>
                <c:pt idx="603">
                  <c:v>6.5694829326242449E-3</c:v>
                </c:pt>
                <c:pt idx="604">
                  <c:v>6.4571669257716844E-3</c:v>
                </c:pt>
                <c:pt idx="605">
                  <c:v>6.3682737001197979E-3</c:v>
                </c:pt>
                <c:pt idx="606">
                  <c:v>6.3429696822627502E-3</c:v>
                </c:pt>
                <c:pt idx="607">
                  <c:v>6.212910822777919E-3</c:v>
                </c:pt>
                <c:pt idx="608">
                  <c:v>6.1331084655436487E-3</c:v>
                </c:pt>
                <c:pt idx="609">
                  <c:v>6.0643016489476042E-3</c:v>
                </c:pt>
                <c:pt idx="610">
                  <c:v>6.1369753336425409E-3</c:v>
                </c:pt>
                <c:pt idx="611">
                  <c:v>6.1958987336486341E-3</c:v>
                </c:pt>
                <c:pt idx="612">
                  <c:v>6.0959247471249357E-3</c:v>
                </c:pt>
                <c:pt idx="613">
                  <c:v>5.9975145518875112E-3</c:v>
                </c:pt>
                <c:pt idx="614">
                  <c:v>6.0093622948615821E-3</c:v>
                </c:pt>
                <c:pt idx="615">
                  <c:v>5.865286837457958E-3</c:v>
                </c:pt>
                <c:pt idx="616">
                  <c:v>5.8325175271389156E-3</c:v>
                </c:pt>
                <c:pt idx="617">
                  <c:v>5.7149583454150768E-3</c:v>
                </c:pt>
                <c:pt idx="618">
                  <c:v>5.6567380123360555E-3</c:v>
                </c:pt>
                <c:pt idx="619">
                  <c:v>5.6329786112127248E-3</c:v>
                </c:pt>
                <c:pt idx="620">
                  <c:v>5.6281636680152059E-3</c:v>
                </c:pt>
                <c:pt idx="621">
                  <c:v>5.6324736813287363E-3</c:v>
                </c:pt>
                <c:pt idx="622">
                  <c:v>5.6351751627333616E-3</c:v>
                </c:pt>
                <c:pt idx="623">
                  <c:v>5.5890710163642027E-3</c:v>
                </c:pt>
                <c:pt idx="624">
                  <c:v>5.5769569601601798E-3</c:v>
                </c:pt>
                <c:pt idx="625">
                  <c:v>5.5522026128097517E-3</c:v>
                </c:pt>
                <c:pt idx="626">
                  <c:v>5.4858075288241456E-3</c:v>
                </c:pt>
                <c:pt idx="627">
                  <c:v>5.461321625209509E-3</c:v>
                </c:pt>
                <c:pt idx="628">
                  <c:v>5.3778015352851181E-3</c:v>
                </c:pt>
                <c:pt idx="629">
                  <c:v>5.3855778815996942E-3</c:v>
                </c:pt>
                <c:pt idx="630">
                  <c:v>5.3671511365929077E-3</c:v>
                </c:pt>
                <c:pt idx="631">
                  <c:v>5.3256126642380322E-3</c:v>
                </c:pt>
                <c:pt idx="632">
                  <c:v>5.2326054318098583E-3</c:v>
                </c:pt>
                <c:pt idx="633">
                  <c:v>5.2639558252397193E-3</c:v>
                </c:pt>
                <c:pt idx="634">
                  <c:v>5.2192769872772583E-3</c:v>
                </c:pt>
                <c:pt idx="635">
                  <c:v>5.126474283409687E-3</c:v>
                </c:pt>
                <c:pt idx="636">
                  <c:v>5.0308529203163116E-3</c:v>
                </c:pt>
                <c:pt idx="637">
                  <c:v>5.0249556801522715E-3</c:v>
                </c:pt>
                <c:pt idx="638">
                  <c:v>5.0132187234818602E-3</c:v>
                </c:pt>
                <c:pt idx="639">
                  <c:v>4.8906656360699751E-3</c:v>
                </c:pt>
                <c:pt idx="640">
                  <c:v>4.7510109782835409E-3</c:v>
                </c:pt>
                <c:pt idx="641">
                  <c:v>4.6566295695888186E-3</c:v>
                </c:pt>
                <c:pt idx="642">
                  <c:v>4.6719393845522563E-3</c:v>
                </c:pt>
                <c:pt idx="643">
                  <c:v>4.6761066539745327E-3</c:v>
                </c:pt>
                <c:pt idx="644">
                  <c:v>4.6990010697269824E-3</c:v>
                </c:pt>
                <c:pt idx="645">
                  <c:v>4.6672671852459914E-3</c:v>
                </c:pt>
                <c:pt idx="646">
                  <c:v>4.7336388336673609E-3</c:v>
                </c:pt>
                <c:pt idx="647">
                  <c:v>4.8372922037760663E-3</c:v>
                </c:pt>
                <c:pt idx="648">
                  <c:v>4.8763465063219567E-3</c:v>
                </c:pt>
                <c:pt idx="649">
                  <c:v>4.796177702083273E-3</c:v>
                </c:pt>
                <c:pt idx="650">
                  <c:v>4.840236562846407E-3</c:v>
                </c:pt>
                <c:pt idx="651">
                  <c:v>4.7055076345611513E-3</c:v>
                </c:pt>
                <c:pt idx="652">
                  <c:v>4.6141408916294769E-3</c:v>
                </c:pt>
                <c:pt idx="653">
                  <c:v>4.5379518722991844E-3</c:v>
                </c:pt>
                <c:pt idx="654">
                  <c:v>4.3803136147206028E-3</c:v>
                </c:pt>
                <c:pt idx="655">
                  <c:v>4.2510835220073793E-3</c:v>
                </c:pt>
                <c:pt idx="656">
                  <c:v>4.1707996704533571E-3</c:v>
                </c:pt>
                <c:pt idx="657">
                  <c:v>4.0624101858631988E-3</c:v>
                </c:pt>
                <c:pt idx="658">
                  <c:v>4.0292765590455842E-3</c:v>
                </c:pt>
                <c:pt idx="659">
                  <c:v>3.9865513949380463E-3</c:v>
                </c:pt>
                <c:pt idx="660">
                  <c:v>3.99609180008782E-3</c:v>
                </c:pt>
                <c:pt idx="661">
                  <c:v>3.9820091564879978E-3</c:v>
                </c:pt>
                <c:pt idx="662">
                  <c:v>3.9866003965723573E-3</c:v>
                </c:pt>
                <c:pt idx="663">
                  <c:v>4.0252562945262407E-3</c:v>
                </c:pt>
                <c:pt idx="664">
                  <c:v>4.0366651532973514E-3</c:v>
                </c:pt>
                <c:pt idx="665">
                  <c:v>4.0221116679069763E-3</c:v>
                </c:pt>
                <c:pt idx="666">
                  <c:v>4.0364968433360231E-3</c:v>
                </c:pt>
                <c:pt idx="667">
                  <c:v>4.022936173666905E-3</c:v>
                </c:pt>
                <c:pt idx="668">
                  <c:v>4.0662301828336194E-3</c:v>
                </c:pt>
                <c:pt idx="669">
                  <c:v>4.0947470034967993E-3</c:v>
                </c:pt>
                <c:pt idx="670">
                  <c:v>4.0552239896661946E-3</c:v>
                </c:pt>
                <c:pt idx="671">
                  <c:v>4.0175119057992582E-3</c:v>
                </c:pt>
                <c:pt idx="672">
                  <c:v>3.9858440669992955E-3</c:v>
                </c:pt>
                <c:pt idx="673">
                  <c:v>3.9069194781709438E-3</c:v>
                </c:pt>
                <c:pt idx="674">
                  <c:v>3.8543045059559358E-3</c:v>
                </c:pt>
                <c:pt idx="675">
                  <c:v>3.8405691348079702E-3</c:v>
                </c:pt>
                <c:pt idx="676">
                  <c:v>3.8574448715635208E-3</c:v>
                </c:pt>
                <c:pt idx="677">
                  <c:v>3.8765256818630682E-3</c:v>
                </c:pt>
                <c:pt idx="678">
                  <c:v>3.84931060026789E-3</c:v>
                </c:pt>
                <c:pt idx="679">
                  <c:v>3.8383576697464551E-3</c:v>
                </c:pt>
                <c:pt idx="680">
                  <c:v>3.8393526159735524E-3</c:v>
                </c:pt>
                <c:pt idx="681">
                  <c:v>3.7590559813844926E-3</c:v>
                </c:pt>
                <c:pt idx="682">
                  <c:v>3.6765713172981526E-3</c:v>
                </c:pt>
                <c:pt idx="683">
                  <c:v>3.5716716012732753E-3</c:v>
                </c:pt>
                <c:pt idx="684">
                  <c:v>3.3959922202448762E-3</c:v>
                </c:pt>
                <c:pt idx="685">
                  <c:v>3.2997636629872118E-3</c:v>
                </c:pt>
                <c:pt idx="686">
                  <c:v>3.3052198884424532E-3</c:v>
                </c:pt>
                <c:pt idx="687">
                  <c:v>3.2724931882402043E-3</c:v>
                </c:pt>
                <c:pt idx="688">
                  <c:v>3.3137802609060065E-3</c:v>
                </c:pt>
                <c:pt idx="689">
                  <c:v>3.2586257257301828E-3</c:v>
                </c:pt>
                <c:pt idx="690">
                  <c:v>3.2337051989242654E-3</c:v>
                </c:pt>
                <c:pt idx="691">
                  <c:v>3.333723926070595E-3</c:v>
                </c:pt>
                <c:pt idx="692">
                  <c:v>3.401446315194278E-3</c:v>
                </c:pt>
                <c:pt idx="693">
                  <c:v>3.3535269778497702E-3</c:v>
                </c:pt>
                <c:pt idx="694">
                  <c:v>3.3358416488751676E-3</c:v>
                </c:pt>
                <c:pt idx="695">
                  <c:v>3.2587088154579277E-3</c:v>
                </c:pt>
                <c:pt idx="696">
                  <c:v>3.2049135430077757E-3</c:v>
                </c:pt>
                <c:pt idx="697">
                  <c:v>3.1523624859679561E-3</c:v>
                </c:pt>
                <c:pt idx="698">
                  <c:v>3.0552305942342971E-3</c:v>
                </c:pt>
                <c:pt idx="699">
                  <c:v>3.0061927413239948E-3</c:v>
                </c:pt>
                <c:pt idx="700">
                  <c:v>3.0038555764179426E-3</c:v>
                </c:pt>
                <c:pt idx="701">
                  <c:v>2.9585546307503152E-3</c:v>
                </c:pt>
                <c:pt idx="702">
                  <c:v>2.9486179515143744E-3</c:v>
                </c:pt>
                <c:pt idx="703">
                  <c:v>2.9486626921370056E-3</c:v>
                </c:pt>
                <c:pt idx="704">
                  <c:v>2.8836737420055432E-3</c:v>
                </c:pt>
                <c:pt idx="705">
                  <c:v>2.8672645860288674E-3</c:v>
                </c:pt>
                <c:pt idx="706">
                  <c:v>2.7574327489852933E-3</c:v>
                </c:pt>
                <c:pt idx="707">
                  <c:v>2.6838919484136361E-3</c:v>
                </c:pt>
                <c:pt idx="708">
                  <c:v>2.6366373288910865E-3</c:v>
                </c:pt>
                <c:pt idx="709">
                  <c:v>2.6375449243787605E-3</c:v>
                </c:pt>
                <c:pt idx="710">
                  <c:v>2.6403060599468949E-3</c:v>
                </c:pt>
                <c:pt idx="711">
                  <c:v>2.6797992466957455E-3</c:v>
                </c:pt>
                <c:pt idx="712">
                  <c:v>2.6703653668379524E-3</c:v>
                </c:pt>
                <c:pt idx="713">
                  <c:v>2.699898438786626E-3</c:v>
                </c:pt>
                <c:pt idx="714">
                  <c:v>2.6445777241553129E-3</c:v>
                </c:pt>
                <c:pt idx="715">
                  <c:v>2.6868341769781374E-3</c:v>
                </c:pt>
                <c:pt idx="716">
                  <c:v>2.6923585786202461E-3</c:v>
                </c:pt>
                <c:pt idx="717">
                  <c:v>2.5888564744261538E-3</c:v>
                </c:pt>
                <c:pt idx="718">
                  <c:v>2.5158142122209651E-3</c:v>
                </c:pt>
                <c:pt idx="719">
                  <c:v>2.545781907360919E-3</c:v>
                </c:pt>
                <c:pt idx="720">
                  <c:v>2.5235671229713059E-3</c:v>
                </c:pt>
                <c:pt idx="721">
                  <c:v>2.4817900339623934E-3</c:v>
                </c:pt>
                <c:pt idx="722">
                  <c:v>2.3596417426600346E-3</c:v>
                </c:pt>
                <c:pt idx="723">
                  <c:v>2.220272572656108E-3</c:v>
                </c:pt>
                <c:pt idx="724">
                  <c:v>2.2325123287046671E-3</c:v>
                </c:pt>
                <c:pt idx="725">
                  <c:v>2.1762371474572093E-3</c:v>
                </c:pt>
                <c:pt idx="726">
                  <c:v>2.0245883809455229E-3</c:v>
                </c:pt>
                <c:pt idx="727">
                  <c:v>2.0550397009110682E-3</c:v>
                </c:pt>
                <c:pt idx="728">
                  <c:v>2.0114753305533074E-3</c:v>
                </c:pt>
                <c:pt idx="729">
                  <c:v>2.0559700928112256E-3</c:v>
                </c:pt>
                <c:pt idx="730">
                  <c:v>2.0732288945167388E-3</c:v>
                </c:pt>
                <c:pt idx="731">
                  <c:v>2.070594310995477E-3</c:v>
                </c:pt>
                <c:pt idx="732">
                  <c:v>2.1496313905321599E-3</c:v>
                </c:pt>
                <c:pt idx="733">
                  <c:v>2.2077366762958428E-3</c:v>
                </c:pt>
                <c:pt idx="734">
                  <c:v>2.1109855059557227E-3</c:v>
                </c:pt>
                <c:pt idx="735">
                  <c:v>2.2009510151966851E-3</c:v>
                </c:pt>
                <c:pt idx="736">
                  <c:v>2.2064818083563126E-3</c:v>
                </c:pt>
                <c:pt idx="737">
                  <c:v>2.1442603853105034E-3</c:v>
                </c:pt>
                <c:pt idx="738">
                  <c:v>2.1028791442865907E-3</c:v>
                </c:pt>
                <c:pt idx="739">
                  <c:v>2.0865017328469244E-3</c:v>
                </c:pt>
                <c:pt idx="740">
                  <c:v>2.0797258720746292E-3</c:v>
                </c:pt>
                <c:pt idx="741">
                  <c:v>2.1055976697379329E-3</c:v>
                </c:pt>
                <c:pt idx="742">
                  <c:v>2.0060972946623801E-3</c:v>
                </c:pt>
                <c:pt idx="743">
                  <c:v>1.9748240255439129E-3</c:v>
                </c:pt>
                <c:pt idx="744">
                  <c:v>1.9507412136341295E-3</c:v>
                </c:pt>
                <c:pt idx="745">
                  <c:v>1.9112309828385624E-3</c:v>
                </c:pt>
                <c:pt idx="746">
                  <c:v>1.8821900577388388E-3</c:v>
                </c:pt>
                <c:pt idx="747">
                  <c:v>1.8681372412207712E-3</c:v>
                </c:pt>
                <c:pt idx="748">
                  <c:v>1.7614634529832514E-3</c:v>
                </c:pt>
                <c:pt idx="749">
                  <c:v>1.7392571906169967E-3</c:v>
                </c:pt>
                <c:pt idx="750">
                  <c:v>1.7270108300003345E-3</c:v>
                </c:pt>
                <c:pt idx="751">
                  <c:v>1.7233947224387645E-3</c:v>
                </c:pt>
                <c:pt idx="752">
                  <c:v>1.7320300887078716E-3</c:v>
                </c:pt>
                <c:pt idx="753">
                  <c:v>1.6321479269858605E-3</c:v>
                </c:pt>
                <c:pt idx="754">
                  <c:v>1.6094559092881746E-3</c:v>
                </c:pt>
                <c:pt idx="755">
                  <c:v>1.6262602740980984E-3</c:v>
                </c:pt>
                <c:pt idx="756">
                  <c:v>1.6012140474476434E-3</c:v>
                </c:pt>
                <c:pt idx="757">
                  <c:v>1.4557916842522169E-3</c:v>
                </c:pt>
                <c:pt idx="758">
                  <c:v>1.4485667128489317E-3</c:v>
                </c:pt>
                <c:pt idx="759">
                  <c:v>1.4721652607813714E-3</c:v>
                </c:pt>
                <c:pt idx="760">
                  <c:v>1.469376641687906E-3</c:v>
                </c:pt>
                <c:pt idx="761">
                  <c:v>1.3993841985921191E-3</c:v>
                </c:pt>
                <c:pt idx="762">
                  <c:v>1.4048440459072877E-3</c:v>
                </c:pt>
                <c:pt idx="763">
                  <c:v>1.3630797399334133E-3</c:v>
                </c:pt>
                <c:pt idx="764">
                  <c:v>1.3762605404113283E-3</c:v>
                </c:pt>
                <c:pt idx="765">
                  <c:v>1.4539494358527063E-3</c:v>
                </c:pt>
                <c:pt idx="766">
                  <c:v>1.3917580529392351E-3</c:v>
                </c:pt>
                <c:pt idx="767">
                  <c:v>1.3500193130354362E-3</c:v>
                </c:pt>
                <c:pt idx="768">
                  <c:v>1.3468702123539086E-3</c:v>
                </c:pt>
                <c:pt idx="769">
                  <c:v>1.3010236441407576E-3</c:v>
                </c:pt>
                <c:pt idx="770">
                  <c:v>1.3100808505661075E-3</c:v>
                </c:pt>
                <c:pt idx="771">
                  <c:v>1.3173550366542878E-3</c:v>
                </c:pt>
                <c:pt idx="772">
                  <c:v>1.1474263169881636E-3</c:v>
                </c:pt>
                <c:pt idx="773">
                  <c:v>1.1111009793722294E-3</c:v>
                </c:pt>
                <c:pt idx="774">
                  <c:v>1.1029053495084178E-3</c:v>
                </c:pt>
                <c:pt idx="775">
                  <c:v>1.0720272892231985E-3</c:v>
                </c:pt>
                <c:pt idx="776">
                  <c:v>1.0042850863952076E-3</c:v>
                </c:pt>
                <c:pt idx="777">
                  <c:v>9.6935629535713772E-4</c:v>
                </c:pt>
                <c:pt idx="778">
                  <c:v>9.0617145757065671E-4</c:v>
                </c:pt>
                <c:pt idx="779">
                  <c:v>9.1162214371071483E-4</c:v>
                </c:pt>
                <c:pt idx="780">
                  <c:v>9.4391400767109934E-4</c:v>
                </c:pt>
                <c:pt idx="781">
                  <c:v>9.6981776292199727E-4</c:v>
                </c:pt>
                <c:pt idx="782">
                  <c:v>9.5161855593888086E-4</c:v>
                </c:pt>
                <c:pt idx="783">
                  <c:v>9.5028528538445298E-4</c:v>
                </c:pt>
                <c:pt idx="784">
                  <c:v>8.8165679212718446E-4</c:v>
                </c:pt>
                <c:pt idx="785">
                  <c:v>9.3663449531831988E-4</c:v>
                </c:pt>
                <c:pt idx="786">
                  <c:v>9.8436634814894194E-4</c:v>
                </c:pt>
                <c:pt idx="787">
                  <c:v>8.7390984679319456E-4</c:v>
                </c:pt>
                <c:pt idx="788">
                  <c:v>8.594202765780072E-4</c:v>
                </c:pt>
                <c:pt idx="789">
                  <c:v>8.5715533581991773E-4</c:v>
                </c:pt>
                <c:pt idx="790">
                  <c:v>8.4894969257865989E-4</c:v>
                </c:pt>
                <c:pt idx="791">
                  <c:v>8.7802491882240134E-4</c:v>
                </c:pt>
                <c:pt idx="792">
                  <c:v>8.2306937289199761E-4</c:v>
                </c:pt>
                <c:pt idx="793">
                  <c:v>7.6351726061263544E-4</c:v>
                </c:pt>
                <c:pt idx="794">
                  <c:v>8.0081389584084784E-4</c:v>
                </c:pt>
                <c:pt idx="795">
                  <c:v>7.1260988882807484E-4</c:v>
                </c:pt>
                <c:pt idx="796">
                  <c:v>7.6351513010679576E-4</c:v>
                </c:pt>
                <c:pt idx="797">
                  <c:v>8.0125107563913591E-4</c:v>
                </c:pt>
                <c:pt idx="798">
                  <c:v>7.4264043389029731E-4</c:v>
                </c:pt>
                <c:pt idx="799">
                  <c:v>7.4674655779497748E-4</c:v>
                </c:pt>
                <c:pt idx="800">
                  <c:v>7.5356289817822574E-4</c:v>
                </c:pt>
                <c:pt idx="801">
                  <c:v>7.1537507235730469E-4</c:v>
                </c:pt>
                <c:pt idx="802">
                  <c:v>7.7174080010294606E-4</c:v>
                </c:pt>
                <c:pt idx="803">
                  <c:v>6.9173753616799975E-4</c:v>
                </c:pt>
                <c:pt idx="804">
                  <c:v>5.7221828907171946E-4</c:v>
                </c:pt>
                <c:pt idx="805">
                  <c:v>6.3540738786987982E-4</c:v>
                </c:pt>
                <c:pt idx="806">
                  <c:v>6.5039741390679169E-4</c:v>
                </c:pt>
                <c:pt idx="807">
                  <c:v>6.4902238543790736E-4</c:v>
                </c:pt>
                <c:pt idx="808">
                  <c:v>7.5130711859524668E-4</c:v>
                </c:pt>
                <c:pt idx="809">
                  <c:v>7.7765721481954308E-4</c:v>
                </c:pt>
                <c:pt idx="810">
                  <c:v>8.3949429461188684E-4</c:v>
                </c:pt>
                <c:pt idx="811">
                  <c:v>9.0358140162144268E-4</c:v>
                </c:pt>
                <c:pt idx="812">
                  <c:v>8.7129912493733648E-4</c:v>
                </c:pt>
                <c:pt idx="813">
                  <c:v>8.2038323112941741E-4</c:v>
                </c:pt>
                <c:pt idx="814">
                  <c:v>7.9766820396866365E-4</c:v>
                </c:pt>
                <c:pt idx="815">
                  <c:v>6.708291779592353E-4</c:v>
                </c:pt>
                <c:pt idx="816">
                  <c:v>5.9811543975451457E-4</c:v>
                </c:pt>
                <c:pt idx="817">
                  <c:v>4.8494019989684089E-4</c:v>
                </c:pt>
                <c:pt idx="818">
                  <c:v>5.5768887839733119E-4</c:v>
                </c:pt>
                <c:pt idx="819">
                  <c:v>5.5814864155751909E-4</c:v>
                </c:pt>
                <c:pt idx="820">
                  <c:v>6.0177415743287686E-4</c:v>
                </c:pt>
                <c:pt idx="821">
                  <c:v>6.4769870215975768E-4</c:v>
                </c:pt>
                <c:pt idx="822">
                  <c:v>7.1591281203122218E-4</c:v>
                </c:pt>
                <c:pt idx="823">
                  <c:v>6.5500846769545951E-4</c:v>
                </c:pt>
                <c:pt idx="824">
                  <c:v>6.1546457490762663E-4</c:v>
                </c:pt>
                <c:pt idx="825">
                  <c:v>5.4090816220222723E-4</c:v>
                </c:pt>
                <c:pt idx="826">
                  <c:v>4.990903805317785E-4</c:v>
                </c:pt>
                <c:pt idx="827">
                  <c:v>4.386639086558404E-4</c:v>
                </c:pt>
                <c:pt idx="828">
                  <c:v>3.2911990295119797E-4</c:v>
                </c:pt>
                <c:pt idx="829">
                  <c:v>2.7956518932420568E-4</c:v>
                </c:pt>
                <c:pt idx="830">
                  <c:v>4.3956809533417094E-4</c:v>
                </c:pt>
                <c:pt idx="831">
                  <c:v>4.5866062341583578E-4</c:v>
                </c:pt>
                <c:pt idx="832">
                  <c:v>4.5274932191325388E-4</c:v>
                </c:pt>
                <c:pt idx="833">
                  <c:v>4.8956424977113038E-4</c:v>
                </c:pt>
                <c:pt idx="834">
                  <c:v>4.9591890953893508E-4</c:v>
                </c:pt>
                <c:pt idx="835">
                  <c:v>5.2137738906935459E-4</c:v>
                </c:pt>
                <c:pt idx="836">
                  <c:v>5.1910541764199451E-4</c:v>
                </c:pt>
                <c:pt idx="837">
                  <c:v>3.2910115449980942E-4</c:v>
                </c:pt>
                <c:pt idx="838">
                  <c:v>3.5092349971376657E-4</c:v>
                </c:pt>
                <c:pt idx="839">
                  <c:v>3.3637832329616525E-4</c:v>
                </c:pt>
                <c:pt idx="840">
                  <c:v>3.327394193221114E-4</c:v>
                </c:pt>
                <c:pt idx="841">
                  <c:v>2.8910793803040274E-4</c:v>
                </c:pt>
                <c:pt idx="842">
                  <c:v>2.4364677832363704E-4</c:v>
                </c:pt>
                <c:pt idx="843">
                  <c:v>2.2273842011487263E-4</c:v>
                </c:pt>
                <c:pt idx="844">
                  <c:v>2.4046699835801914E-4</c:v>
                </c:pt>
                <c:pt idx="845">
                  <c:v>2.1637033816027839E-4</c:v>
                </c:pt>
                <c:pt idx="846">
                  <c:v>2.118183632985429E-4</c:v>
                </c:pt>
                <c:pt idx="847">
                  <c:v>1.731870726871069E-4</c:v>
                </c:pt>
                <c:pt idx="848">
                  <c:v>2.2502189627376657E-4</c:v>
                </c:pt>
                <c:pt idx="849">
                  <c:v>2.9502435274699965E-4</c:v>
                </c:pt>
                <c:pt idx="850">
                  <c:v>3.163835259914256E-4</c:v>
                </c:pt>
                <c:pt idx="851">
                  <c:v>3.6956116479867467E-4</c:v>
                </c:pt>
                <c:pt idx="852">
                  <c:v>3.4592597216579336E-4</c:v>
                </c:pt>
                <c:pt idx="853">
                  <c:v>3.7092681904186465E-4</c:v>
                </c:pt>
                <c:pt idx="854">
                  <c:v>3.6819742801074036E-4</c:v>
                </c:pt>
                <c:pt idx="855">
                  <c:v>3.7046322097116554E-4</c:v>
                </c:pt>
                <c:pt idx="856">
                  <c:v>2.8136695811276384E-4</c:v>
                </c:pt>
                <c:pt idx="857">
                  <c:v>2.3409444234116176E-4</c:v>
                </c:pt>
                <c:pt idx="858">
                  <c:v>2.1819916437299959E-4</c:v>
                </c:pt>
                <c:pt idx="859">
                  <c:v>2.2592927871085649E-4</c:v>
                </c:pt>
                <c:pt idx="860">
                  <c:v>1.091104903763986E-4</c:v>
                </c:pt>
                <c:pt idx="861">
                  <c:v>1.2093513866716832E-4</c:v>
                </c:pt>
                <c:pt idx="862">
                  <c:v>1.1728598696002597E-4</c:v>
                </c:pt>
                <c:pt idx="863">
                  <c:v>2.2546440233665358E-4</c:v>
                </c:pt>
                <c:pt idx="864">
                  <c:v>2.0637195947522234E-4</c:v>
                </c:pt>
                <c:pt idx="865">
                  <c:v>1.3772105329652102E-4</c:v>
                </c:pt>
                <c:pt idx="866">
                  <c:v>1.6590078532575754E-4</c:v>
                </c:pt>
                <c:pt idx="867">
                  <c:v>2.2272222827049158E-4</c:v>
                </c:pt>
                <c:pt idx="868">
                  <c:v>1.6453227620474248E-4</c:v>
                </c:pt>
                <c:pt idx="869">
                  <c:v>1.5180998188856986E-4</c:v>
                </c:pt>
                <c:pt idx="870">
                  <c:v>1.7955762602847507E-4</c:v>
                </c:pt>
                <c:pt idx="871">
                  <c:v>3.2046941009062962E-4</c:v>
                </c:pt>
                <c:pt idx="872">
                  <c:v>3.9093184277463449E-4</c:v>
                </c:pt>
                <c:pt idx="873">
                  <c:v>3.9229494041081688E-4</c:v>
                </c:pt>
                <c:pt idx="874">
                  <c:v>4.0956269024085582E-4</c:v>
                </c:pt>
                <c:pt idx="875">
                  <c:v>5.2183395647078298E-4</c:v>
                </c:pt>
                <c:pt idx="876">
                  <c:v>4.9592487495528598E-4</c:v>
                </c:pt>
                <c:pt idx="877">
                  <c:v>4.2454547255791302E-4</c:v>
                </c:pt>
                <c:pt idx="878">
                  <c:v>3.2773763076245901E-4</c:v>
                </c:pt>
                <c:pt idx="879">
                  <c:v>3.0409966847198632E-4</c:v>
                </c:pt>
                <c:pt idx="880">
                  <c:v>2.6682817321268138E-4</c:v>
                </c:pt>
                <c:pt idx="881">
                  <c:v>2.4364997408239645E-4</c:v>
                </c:pt>
                <c:pt idx="882">
                  <c:v>1.9230205630032125E-4</c:v>
                </c:pt>
                <c:pt idx="883">
                  <c:v>1.5138856783349501E-4</c:v>
                </c:pt>
                <c:pt idx="884">
                  <c:v>1.5548273960041512E-4</c:v>
                </c:pt>
                <c:pt idx="885">
                  <c:v>1.3274342467308985E-4</c:v>
                </c:pt>
                <c:pt idx="886">
                  <c:v>1.6547790122165335E-4</c:v>
                </c:pt>
                <c:pt idx="887">
                  <c:v>1.8229720087751272E-4</c:v>
                </c:pt>
                <c:pt idx="888">
                  <c:v>2.6594017837873192E-4</c:v>
                </c:pt>
                <c:pt idx="889">
                  <c:v>2.554753467451517E-4</c:v>
                </c:pt>
                <c:pt idx="890">
                  <c:v>3.5638867329353406E-4</c:v>
                </c:pt>
                <c:pt idx="891">
                  <c:v>3.0184111923141577E-4</c:v>
                </c:pt>
                <c:pt idx="892">
                  <c:v>2.8911518175025742E-4</c:v>
                </c:pt>
                <c:pt idx="893">
                  <c:v>2.9865537384944694E-4</c:v>
                </c:pt>
                <c:pt idx="894">
                  <c:v>2.9774415650184579E-4</c:v>
                </c:pt>
                <c:pt idx="895">
                  <c:v>2.6274186301230939E-4</c:v>
                </c:pt>
                <c:pt idx="896">
                  <c:v>2.3819523998124304E-4</c:v>
                </c:pt>
                <c:pt idx="897">
                  <c:v>1.9910241788977231E-4</c:v>
                </c:pt>
                <c:pt idx="898">
                  <c:v>2.5409776166925989E-4</c:v>
                </c:pt>
                <c:pt idx="899">
                  <c:v>2.4545962574256118E-4</c:v>
                </c:pt>
                <c:pt idx="900">
                  <c:v>1.6227208647467544E-4</c:v>
                </c:pt>
                <c:pt idx="901">
                  <c:v>2.0089560073979686E-4</c:v>
                </c:pt>
                <c:pt idx="902">
                  <c:v>1.5634342134950076E-4</c:v>
                </c:pt>
                <c:pt idx="903">
                  <c:v>1.7361899013597102E-4</c:v>
                </c:pt>
                <c:pt idx="904">
                  <c:v>1.8817716263919395E-4</c:v>
                </c:pt>
                <c:pt idx="905">
                  <c:v>1.9000151478965199E-4</c:v>
                </c:pt>
                <c:pt idx="906">
                  <c:v>2.6364370613421635E-4</c:v>
                </c:pt>
                <c:pt idx="907">
                  <c:v>3.8910621232067261E-4</c:v>
                </c:pt>
                <c:pt idx="908">
                  <c:v>3.4730419639343715E-4</c:v>
                </c:pt>
                <c:pt idx="909">
                  <c:v>3.0684503829690773E-4</c:v>
                </c:pt>
                <c:pt idx="910">
                  <c:v>3.1911888243890083E-4</c:v>
                </c:pt>
                <c:pt idx="911">
                  <c:v>2.1546806893720354E-4</c:v>
                </c:pt>
                <c:pt idx="912">
                  <c:v>1.8046901381654345E-4</c:v>
                </c:pt>
                <c:pt idx="913">
                  <c:v>5.954546510114257E-5</c:v>
                </c:pt>
                <c:pt idx="914">
                  <c:v>4.1818548652550934E-5</c:v>
                </c:pt>
                <c:pt idx="915">
                  <c:v>7.6364807367118747E-5</c:v>
                </c:pt>
                <c:pt idx="916">
                  <c:v>1.3819313078046181E-4</c:v>
                </c:pt>
                <c:pt idx="917">
                  <c:v>1.3274214636958611E-4</c:v>
                </c:pt>
                <c:pt idx="918">
                  <c:v>2.0683715542530115E-4</c:v>
                </c:pt>
                <c:pt idx="919">
                  <c:v>2.7640138815238487E-4</c:v>
                </c:pt>
                <c:pt idx="920">
                  <c:v>3.750459390321666E-4</c:v>
                </c:pt>
                <c:pt idx="921">
                  <c:v>3.1140858180535232E-4</c:v>
                </c:pt>
                <c:pt idx="922">
                  <c:v>3.3322964871580562E-4</c:v>
                </c:pt>
                <c:pt idx="923">
                  <c:v>3.136837489914718E-4</c:v>
                </c:pt>
                <c:pt idx="924">
                  <c:v>3.4049701718529929E-4</c:v>
                </c:pt>
                <c:pt idx="925">
                  <c:v>3.4459227551019757E-4</c:v>
                </c:pt>
                <c:pt idx="926">
                  <c:v>2.7275353605380463E-4</c:v>
                </c:pt>
                <c:pt idx="927">
                  <c:v>2.6093647236382392E-4</c:v>
                </c:pt>
                <c:pt idx="928">
                  <c:v>3.2275075574368395E-4</c:v>
                </c:pt>
                <c:pt idx="929">
                  <c:v>2.2728534567776823E-4</c:v>
                </c:pt>
                <c:pt idx="930">
                  <c:v>2.0000583758600051E-4</c:v>
                </c:pt>
                <c:pt idx="931">
                  <c:v>1.6136696237377553E-4</c:v>
                </c:pt>
                <c:pt idx="932">
                  <c:v>2.1319141039699633E-4</c:v>
                </c:pt>
                <c:pt idx="933">
                  <c:v>2.6455620178532125E-4</c:v>
                </c:pt>
                <c:pt idx="934">
                  <c:v>2.4637190834308218E-4</c:v>
                </c:pt>
                <c:pt idx="935">
                  <c:v>1.6046141217170769E-4</c:v>
                </c:pt>
                <c:pt idx="936">
                  <c:v>1.991013526368525E-4</c:v>
                </c:pt>
                <c:pt idx="937">
                  <c:v>2.0001026903814694E-4</c:v>
                </c:pt>
                <c:pt idx="938">
                  <c:v>2.4274386994881035E-4</c:v>
                </c:pt>
                <c:pt idx="939">
                  <c:v>1.9501989998979487E-4</c:v>
                </c:pt>
                <c:pt idx="940">
                  <c:v>1.4638645969796671E-4</c:v>
                </c:pt>
                <c:pt idx="941">
                  <c:v>2.154940611084468E-4</c:v>
                </c:pt>
                <c:pt idx="942">
                  <c:v>2.705094742529435E-4</c:v>
                </c:pt>
                <c:pt idx="943">
                  <c:v>2.8233378166277884E-4</c:v>
                </c:pt>
                <c:pt idx="944">
                  <c:v>4.1097841137127666E-4</c:v>
                </c:pt>
                <c:pt idx="945">
                  <c:v>3.3824443336107963E-4</c:v>
                </c:pt>
                <c:pt idx="946">
                  <c:v>3.2414581096746058E-4</c:v>
                </c:pt>
                <c:pt idx="947">
                  <c:v>3.1732393126902939E-4</c:v>
                </c:pt>
                <c:pt idx="948">
                  <c:v>2.586757926174138E-4</c:v>
                </c:pt>
                <c:pt idx="949">
                  <c:v>2.5412396689108709E-4</c:v>
                </c:pt>
                <c:pt idx="950">
                  <c:v>2.341191562089012E-4</c:v>
                </c:pt>
                <c:pt idx="951">
                  <c:v>6.7744738129939976E-5</c:v>
                </c:pt>
                <c:pt idx="952">
                  <c:v>9.0471376547519546E-5</c:v>
                </c:pt>
                <c:pt idx="953">
                  <c:v>3.045967154843673E-5</c:v>
                </c:pt>
                <c:pt idx="954">
                  <c:v>2.0458052363998628E-5</c:v>
                </c:pt>
                <c:pt idx="955">
                  <c:v>-6.6820716442242731E-5</c:v>
                </c:pt>
                <c:pt idx="956">
                  <c:v>-7.6368344006812509E-5</c:v>
                </c:pt>
                <c:pt idx="957">
                  <c:v>-4.8639320487945494E-5</c:v>
                </c:pt>
                <c:pt idx="958">
                  <c:v>-2.4093784014857296E-5</c:v>
                </c:pt>
                <c:pt idx="959">
                  <c:v>-1.3664874840238693E-6</c:v>
                </c:pt>
                <c:pt idx="960">
                  <c:v>7.0458299502676032E-5</c:v>
                </c:pt>
                <c:pt idx="961">
                  <c:v>7.6821758259598301E-5</c:v>
                </c:pt>
                <c:pt idx="962">
                  <c:v>8.7724941469678316E-5</c:v>
                </c:pt>
                <c:pt idx="963">
                  <c:v>8.4091150709639543E-5</c:v>
                </c:pt>
                <c:pt idx="964">
                  <c:v>1.1816343579006932E-5</c:v>
                </c:pt>
                <c:pt idx="965">
                  <c:v>5.1370501143975111E-5</c:v>
                </c:pt>
                <c:pt idx="966">
                  <c:v>2.955490963352956E-5</c:v>
                </c:pt>
                <c:pt idx="967">
                  <c:v>6.5487318057464431E-5</c:v>
                </c:pt>
                <c:pt idx="968">
                  <c:v>9.5951911074390657E-5</c:v>
                </c:pt>
                <c:pt idx="969">
                  <c:v>2.1688379006762438E-4</c:v>
                </c:pt>
                <c:pt idx="970">
                  <c:v>2.5597473731395627E-4</c:v>
                </c:pt>
                <c:pt idx="971">
                  <c:v>3.1279596720810635E-4</c:v>
                </c:pt>
                <c:pt idx="972">
                  <c:v>3.3051772783256609E-4</c:v>
                </c:pt>
                <c:pt idx="973">
                  <c:v>3.6369843882923589E-4</c:v>
                </c:pt>
                <c:pt idx="974">
                  <c:v>2.82764569943548E-4</c:v>
                </c:pt>
                <c:pt idx="975">
                  <c:v>2.4502670695595246E-4</c:v>
                </c:pt>
                <c:pt idx="976">
                  <c:v>1.7274004995183992E-4</c:v>
                </c:pt>
                <c:pt idx="977">
                  <c:v>9.409459999859387E-5</c:v>
                </c:pt>
                <c:pt idx="978">
                  <c:v>4.2724993667071395E-5</c:v>
                </c:pt>
                <c:pt idx="979">
                  <c:v>6.1821910590765839E-5</c:v>
                </c:pt>
                <c:pt idx="980">
                  <c:v>6.6365661699960442E-5</c:v>
                </c:pt>
                <c:pt idx="981">
                  <c:v>9.182117982726285E-5</c:v>
                </c:pt>
                <c:pt idx="982">
                  <c:v>1.172781253934778E-4</c:v>
                </c:pt>
                <c:pt idx="983">
                  <c:v>1.37738693884873E-4</c:v>
                </c:pt>
                <c:pt idx="984">
                  <c:v>1.7501519583290102E-4</c:v>
                </c:pt>
                <c:pt idx="985">
                  <c:v>2.1684032774849636E-4</c:v>
                </c:pt>
                <c:pt idx="986">
                  <c:v>1.5728776806290786E-4</c:v>
                </c:pt>
                <c:pt idx="987">
                  <c:v>7.2285101734849606E-5</c:v>
                </c:pt>
                <c:pt idx="988">
                  <c:v>5.1376253509742059E-5</c:v>
                </c:pt>
                <c:pt idx="989">
                  <c:v>4.4559721380968318E-5</c:v>
                </c:pt>
                <c:pt idx="990">
                  <c:v>5.4552624666016574E-5</c:v>
                </c:pt>
                <c:pt idx="991">
                  <c:v>8.9545607845033812E-5</c:v>
                </c:pt>
                <c:pt idx="992">
                  <c:v>1.6546215678349866E-4</c:v>
                </c:pt>
                <c:pt idx="993">
                  <c:v>1.5500610283397757E-4</c:v>
                </c:pt>
                <c:pt idx="994">
                  <c:v>2.5411778842415218E-4</c:v>
                </c:pt>
                <c:pt idx="995">
                  <c:v>2.3229736066545073E-4</c:v>
                </c:pt>
                <c:pt idx="996">
                  <c:v>2.291139588399055E-4</c:v>
                </c:pt>
                <c:pt idx="997">
                  <c:v>2.8865456638773376E-4</c:v>
                </c:pt>
                <c:pt idx="998">
                  <c:v>2.5775072698185514E-4</c:v>
                </c:pt>
                <c:pt idx="999">
                  <c:v>2.5002700416151705E-4</c:v>
                </c:pt>
                <c:pt idx="1000">
                  <c:v>2.5730033804736155E-4</c:v>
                </c:pt>
                <c:pt idx="1001">
                  <c:v>1.9819279842155083E-4</c:v>
                </c:pt>
                <c:pt idx="1002">
                  <c:v>3.1864974505301874E-4</c:v>
                </c:pt>
                <c:pt idx="1003">
                  <c:v>3.6410962645628061E-4</c:v>
                </c:pt>
                <c:pt idx="1004">
                  <c:v>2.9957213051223113E-4</c:v>
                </c:pt>
                <c:pt idx="1005">
                  <c:v>2.8275732622369331E-4</c:v>
                </c:pt>
                <c:pt idx="1006">
                  <c:v>2.6092944169455319E-4</c:v>
                </c:pt>
                <c:pt idx="1007">
                  <c:v>3.5502301905034403E-4</c:v>
                </c:pt>
                <c:pt idx="1008">
                  <c:v>3.886626410048659E-4</c:v>
                </c:pt>
                <c:pt idx="1009">
                  <c:v>2.9184499888254968E-4</c:v>
                </c:pt>
                <c:pt idx="1010">
                  <c:v>1.6955701031228743E-4</c:v>
                </c:pt>
                <c:pt idx="1011">
                  <c:v>1.7364922201383508E-4</c:v>
                </c:pt>
                <c:pt idx="1012">
                  <c:v>1.8774256075297191E-4</c:v>
                </c:pt>
                <c:pt idx="1013">
                  <c:v>1.1591839395652192E-4</c:v>
                </c:pt>
                <c:pt idx="1014">
                  <c:v>5.1825342835673444E-5</c:v>
                </c:pt>
                <c:pt idx="1015">
                  <c:v>3.1367991408096053E-5</c:v>
                </c:pt>
                <c:pt idx="1016">
                  <c:v>1.6367630287356237E-5</c:v>
                </c:pt>
                <c:pt idx="1017">
                  <c:v>9.1831129289533827E-5</c:v>
                </c:pt>
                <c:pt idx="1018">
                  <c:v>1.2138814812384459E-4</c:v>
                </c:pt>
                <c:pt idx="1019">
                  <c:v>6.3645964470406308E-5</c:v>
                </c:pt>
                <c:pt idx="1020">
                  <c:v>7.1370752543664187E-5</c:v>
                </c:pt>
                <c:pt idx="1021">
                  <c:v>5.00065513054568E-5</c:v>
                </c:pt>
                <c:pt idx="1022">
                  <c:v>8.0463943212645146E-5</c:v>
                </c:pt>
                <c:pt idx="1023">
                  <c:v>3.2732239517431907E-5</c:v>
                </c:pt>
                <c:pt idx="1024">
                  <c:v>5.772959236392619E-5</c:v>
                </c:pt>
                <c:pt idx="1025">
                  <c:v>-1.7288194164075793E-5</c:v>
                </c:pt>
                <c:pt idx="1026">
                  <c:v>3.9087325386404514E-5</c:v>
                </c:pt>
                <c:pt idx="1027">
                  <c:v>9.1370066520783823E-5</c:v>
                </c:pt>
                <c:pt idx="1028">
                  <c:v>1.500049108159603E-4</c:v>
                </c:pt>
                <c:pt idx="1029">
                  <c:v>1.1682104667064787E-4</c:v>
                </c:pt>
                <c:pt idx="1030">
                  <c:v>1.4227613869678238E-4</c:v>
                </c:pt>
                <c:pt idx="1031">
                  <c:v>1.7819256832692014E-4</c:v>
                </c:pt>
                <c:pt idx="1032">
                  <c:v>2.0320061631272929E-4</c:v>
                </c:pt>
                <c:pt idx="1033">
                  <c:v>2.5410756199612206E-4</c:v>
                </c:pt>
                <c:pt idx="1034">
                  <c:v>2.0591735213916636E-4</c:v>
                </c:pt>
                <c:pt idx="1035">
                  <c:v>1.1910060269879698E-4</c:v>
                </c:pt>
                <c:pt idx="1036">
                  <c:v>1.3773856605452263E-4</c:v>
                </c:pt>
                <c:pt idx="1037">
                  <c:v>1.2727543882561405E-4</c:v>
                </c:pt>
                <c:pt idx="1038">
                  <c:v>9.5000746742296774E-5</c:v>
                </c:pt>
                <c:pt idx="1039">
                  <c:v>5.9535728689455549E-5</c:v>
                </c:pt>
                <c:pt idx="1040">
                  <c:v>5.3639852049152471E-5</c:v>
                </c:pt>
                <c:pt idx="1041">
                  <c:v>5.5458558359135542E-5</c:v>
                </c:pt>
                <c:pt idx="1042">
                  <c:v>1.4638064341702457E-4</c:v>
                </c:pt>
                <c:pt idx="1043">
                  <c:v>1.8319714784922241E-4</c:v>
                </c:pt>
                <c:pt idx="1044">
                  <c:v>2.341191562089012E-4</c:v>
                </c:pt>
                <c:pt idx="1045">
                  <c:v>1.2955914934015039E-4</c:v>
                </c:pt>
                <c:pt idx="1046">
                  <c:v>2.209189681278457E-4</c:v>
                </c:pt>
                <c:pt idx="1047">
                  <c:v>1.4999577094590839E-4</c:v>
                </c:pt>
                <c:pt idx="1048">
                  <c:v>1.0589873151812816E-4</c:v>
                </c:pt>
                <c:pt idx="1049">
                  <c:v>5.1799350664430202E-5</c:v>
                </c:pt>
                <c:pt idx="1050">
                  <c:v>-6.003428836098269E-5</c:v>
                </c:pt>
                <c:pt idx="1051">
                  <c:v>-8.7762736643272996E-5</c:v>
                </c:pt>
                <c:pt idx="1052">
                  <c:v>-1.6385820546214827E-5</c:v>
                </c:pt>
                <c:pt idx="1053">
                  <c:v>4.273611490755416E-5</c:v>
                </c:pt>
                <c:pt idx="1054">
                  <c:v>7.5922642185166097E-5</c:v>
                </c:pt>
                <c:pt idx="1055">
                  <c:v>8.5465412196421563E-5</c:v>
                </c:pt>
                <c:pt idx="1056">
                  <c:v>6.3187181342904699E-5</c:v>
                </c:pt>
                <c:pt idx="1057">
                  <c:v>1.3366463409307882E-4</c:v>
                </c:pt>
                <c:pt idx="1058">
                  <c:v>1.9458193190434627E-4</c:v>
                </c:pt>
                <c:pt idx="1059">
                  <c:v>1.3502643212069912E-4</c:v>
                </c:pt>
                <c:pt idx="1060">
                  <c:v>8.1383874329130339E-5</c:v>
                </c:pt>
                <c:pt idx="1061">
                  <c:v>1.2912989502358578E-4</c:v>
                </c:pt>
                <c:pt idx="1062">
                  <c:v>2.3188745134190977E-4</c:v>
                </c:pt>
                <c:pt idx="1063">
                  <c:v>2.1416164275635469E-4</c:v>
                </c:pt>
                <c:pt idx="1064">
                  <c:v>1.905170972028376E-4</c:v>
                </c:pt>
                <c:pt idx="1065">
                  <c:v>1.4459856050242441E-4</c:v>
                </c:pt>
                <c:pt idx="1066">
                  <c:v>2.1188257674454873E-4</c:v>
                </c:pt>
                <c:pt idx="1067">
                  <c:v>1.5914092465231741E-4</c:v>
                </c:pt>
                <c:pt idx="1068">
                  <c:v>1.0321154580768648E-4</c:v>
                </c:pt>
                <c:pt idx="1069">
                  <c:v>-2.271888337632339E-5</c:v>
                </c:pt>
                <c:pt idx="1070">
                  <c:v>2.2816311408368755E-6</c:v>
                </c:pt>
                <c:pt idx="1071">
                  <c:v>3.1831440343386409E-5</c:v>
                </c:pt>
                <c:pt idx="1072">
                  <c:v>2.5468599433157615E-5</c:v>
                </c:pt>
                <c:pt idx="1073">
                  <c:v>4.6835399888489321E-5</c:v>
                </c:pt>
                <c:pt idx="1074">
                  <c:v>7.7394566059635849E-6</c:v>
                </c:pt>
                <c:pt idx="1075">
                  <c:v>-5.0450101316205201E-5</c:v>
                </c:pt>
                <c:pt idx="1076">
                  <c:v>-1.6367050789767863E-5</c:v>
                </c:pt>
                <c:pt idx="1077">
                  <c:v>7.0019500519949944E-5</c:v>
                </c:pt>
                <c:pt idx="1078">
                  <c:v>8.1386729206955422E-5</c:v>
                </c:pt>
                <c:pt idx="1079">
                  <c:v>1.2729959876183524E-4</c:v>
                </c:pt>
                <c:pt idx="1080">
                  <c:v>1.1775197119726546E-4</c:v>
                </c:pt>
                <c:pt idx="1081">
                  <c:v>1.3957263331160926E-4</c:v>
                </c:pt>
                <c:pt idx="1082">
                  <c:v>1.9230648775246759E-4</c:v>
                </c:pt>
                <c:pt idx="1083">
                  <c:v>2.4095424504353796E-4</c:v>
                </c:pt>
                <c:pt idx="1084">
                  <c:v>1.3637883461756675E-4</c:v>
                </c:pt>
                <c:pt idx="1085">
                  <c:v>1.5320448318082819E-4</c:v>
                </c:pt>
                <c:pt idx="1086">
                  <c:v>1.6910670659802746E-4</c:v>
                </c:pt>
                <c:pt idx="1087">
                  <c:v>1.2728474913613314E-4</c:v>
                </c:pt>
                <c:pt idx="1088">
                  <c:v>1.8366762745378347E-4</c:v>
                </c:pt>
                <c:pt idx="1089">
                  <c:v>1.991209959006937E-4</c:v>
                </c:pt>
                <c:pt idx="1090">
                  <c:v>2.3912243612264129E-4</c:v>
                </c:pt>
                <c:pt idx="1091">
                  <c:v>2.5503880609861556E-4</c:v>
                </c:pt>
                <c:pt idx="1092">
                  <c:v>1.9138570443364656E-4</c:v>
                </c:pt>
                <c:pt idx="1093">
                  <c:v>8.8187900388625557E-5</c:v>
                </c:pt>
                <c:pt idx="1094">
                  <c:v>1.5956287133385219E-4</c:v>
                </c:pt>
                <c:pt idx="1095">
                  <c:v>8.6359287226488326E-5</c:v>
                </c:pt>
                <c:pt idx="1096">
                  <c:v>6.1815050361962285E-5</c:v>
                </c:pt>
                <c:pt idx="1097">
                  <c:v>2.2652859000353876E-6</c:v>
                </c:pt>
                <c:pt idx="1098">
                  <c:v>1.5448054965346258E-5</c:v>
                </c:pt>
                <c:pt idx="1099">
                  <c:v>8.1814556084607506E-5</c:v>
                </c:pt>
                <c:pt idx="1100">
                  <c:v>1.6183863506160677E-4</c:v>
                </c:pt>
                <c:pt idx="1101">
                  <c:v>1.1137560157495514E-4</c:v>
                </c:pt>
                <c:pt idx="1102">
                  <c:v>8.2289190175555816E-5</c:v>
                </c:pt>
                <c:pt idx="1103">
                  <c:v>6.4103810175338498E-5</c:v>
                </c:pt>
                <c:pt idx="1104">
                  <c:v>8.3651755185278382E-5</c:v>
                </c:pt>
                <c:pt idx="1105">
                  <c:v>4.3644946088614986E-5</c:v>
                </c:pt>
                <c:pt idx="1106">
                  <c:v>1.7288861012403591E-5</c:v>
                </c:pt>
                <c:pt idx="1107">
                  <c:v>1.8648012951771103E-5</c:v>
                </c:pt>
                <c:pt idx="1108">
                  <c:v>1.3646612144181557E-5</c:v>
                </c:pt>
                <c:pt idx="1109">
                  <c:v>3.4093717969176266E-5</c:v>
                </c:pt>
                <c:pt idx="1110">
                  <c:v>3.1820042137144499E-5</c:v>
                </c:pt>
                <c:pt idx="1111">
                  <c:v>-5.4088217003098394E-5</c:v>
                </c:pt>
                <c:pt idx="1112">
                  <c:v>2.5018807040299155E-5</c:v>
                </c:pt>
                <c:pt idx="1113">
                  <c:v>7.2864258442289178E-6</c:v>
                </c:pt>
                <c:pt idx="1114">
                  <c:v>-4.2261502121664242E-5</c:v>
                </c:pt>
                <c:pt idx="1115">
                  <c:v>6.1416773600305596E-5</c:v>
                </c:pt>
                <c:pt idx="1116">
                  <c:v>6.9603412729474123E-5</c:v>
                </c:pt>
                <c:pt idx="1117">
                  <c:v>9.9153954826032494E-5</c:v>
                </c:pt>
                <c:pt idx="1118">
                  <c:v>1.4823642052861686E-4</c:v>
                </c:pt>
                <c:pt idx="1119">
                  <c:v>8.2315778888434138E-5</c:v>
                </c:pt>
                <c:pt idx="1120">
                  <c:v>1.3095950952346765E-4</c:v>
                </c:pt>
                <c:pt idx="1121">
                  <c:v>1.641442471761743E-4</c:v>
                </c:pt>
                <c:pt idx="1122">
                  <c:v>7.0013769459241395E-5</c:v>
                </c:pt>
                <c:pt idx="1123">
                  <c:v>6.1375676142659522E-5</c:v>
                </c:pt>
                <c:pt idx="1124">
                  <c:v>6.5923155637073445E-5</c:v>
                </c:pt>
                <c:pt idx="1125">
                  <c:v>1.5276547114751813E-4</c:v>
                </c:pt>
                <c:pt idx="1126">
                  <c:v>1.8231322228142661E-4</c:v>
                </c:pt>
                <c:pt idx="1127">
                  <c:v>1.4821933387178319E-4</c:v>
                </c:pt>
                <c:pt idx="1128">
                  <c:v>1.414007777624618E-4</c:v>
                </c:pt>
                <c:pt idx="1129">
                  <c:v>1.7003509582269588E-4</c:v>
                </c:pt>
                <c:pt idx="1130">
                  <c:v>2.1777114574982195E-4</c:v>
                </c:pt>
                <c:pt idx="1131">
                  <c:v>2.3777339982500027E-4</c:v>
                </c:pt>
                <c:pt idx="1132">
                  <c:v>1.6866368921373897E-4</c:v>
                </c:pt>
                <c:pt idx="1133">
                  <c:v>1.8366196030825013E-4</c:v>
                </c:pt>
                <c:pt idx="1134">
                  <c:v>1.341071827660826E-4</c:v>
                </c:pt>
                <c:pt idx="1135">
                  <c:v>2.391322364495035E-4</c:v>
                </c:pt>
                <c:pt idx="1136">
                  <c:v>1.9822222070719586E-4</c:v>
                </c:pt>
                <c:pt idx="1137">
                  <c:v>1.9321862121757984E-4</c:v>
                </c:pt>
                <c:pt idx="1138">
                  <c:v>1.1274481376289729E-4</c:v>
                </c:pt>
                <c:pt idx="1139">
                  <c:v>1.7820991064445457E-4</c:v>
                </c:pt>
                <c:pt idx="1140">
                  <c:v>1.1411570905045273E-4</c:v>
                </c:pt>
                <c:pt idx="1141">
                  <c:v>1.268424774288885E-4</c:v>
                </c:pt>
                <c:pt idx="1142">
                  <c:v>8.2729480512369613E-5</c:v>
                </c:pt>
                <c:pt idx="1143">
                  <c:v>1.5865495627030238E-4</c:v>
                </c:pt>
                <c:pt idx="1144">
                  <c:v>1.0592836685435712E-4</c:v>
                </c:pt>
                <c:pt idx="1145">
                  <c:v>1.0775446601960363E-4</c:v>
                </c:pt>
                <c:pt idx="1146">
                  <c:v>8.5476725182429886E-5</c:v>
                </c:pt>
                <c:pt idx="1147">
                  <c:v>1.0820498278444756E-4</c:v>
                </c:pt>
                <c:pt idx="1148">
                  <c:v>1.3093409258880108E-4</c:v>
                </c:pt>
                <c:pt idx="1149">
                  <c:v>4.5472621828182805E-5</c:v>
                </c:pt>
                <c:pt idx="1150">
                  <c:v>1.3644010796551392E-5</c:v>
                </c:pt>
                <c:pt idx="1151">
                  <c:v>2.4092250050652777E-5</c:v>
                </c:pt>
                <c:pt idx="1152">
                  <c:v>4.1367904057356624E-5</c:v>
                </c:pt>
                <c:pt idx="1153">
                  <c:v>-8.5457891510807728E-5</c:v>
                </c:pt>
                <c:pt idx="1154">
                  <c:v>-3.1360492027540623E-5</c:v>
                </c:pt>
                <c:pt idx="1155">
                  <c:v>-7.8185601572824633E-5</c:v>
                </c:pt>
                <c:pt idx="1156">
                  <c:v>1.772516943380316E-5</c:v>
                </c:pt>
                <c:pt idx="1157">
                  <c:v>-2.3643991621998836E-5</c:v>
                </c:pt>
                <c:pt idx="1158">
                  <c:v>-8.1820606721192004E-5</c:v>
                </c:pt>
                <c:pt idx="1159">
                  <c:v>-9.1824716466956598E-5</c:v>
                </c:pt>
                <c:pt idx="1160">
                  <c:v>3.863774604413002E-5</c:v>
                </c:pt>
                <c:pt idx="1161">
                  <c:v>-5.0004761680551535E-5</c:v>
                </c:pt>
                <c:pt idx="1162">
                  <c:v>5.4110438179005526E-5</c:v>
                </c:pt>
                <c:pt idx="1163">
                  <c:v>9.3727641672779443E-7</c:v>
                </c:pt>
                <c:pt idx="1164">
                  <c:v>-9.0642157895622698E-6</c:v>
                </c:pt>
                <c:pt idx="1165">
                  <c:v>4.5019676286681716E-5</c:v>
                </c:pt>
                <c:pt idx="1166">
                  <c:v>7.9116334353916643E-5</c:v>
                </c:pt>
                <c:pt idx="1167">
                  <c:v>5.8207763094568255E-5</c:v>
                </c:pt>
                <c:pt idx="1168">
                  <c:v>1.5958066105761293E-4</c:v>
                </c:pt>
                <c:pt idx="1169">
                  <c:v>6.4555051312167901E-5</c:v>
                </c:pt>
                <c:pt idx="1170">
                  <c:v>2.5454580704732981E-5</c:v>
                </c:pt>
                <c:pt idx="1171">
                  <c:v>6.5007421617092282E-5</c:v>
                </c:pt>
                <c:pt idx="1172">
                  <c:v>4.5013796090564392E-5</c:v>
                </c:pt>
                <c:pt idx="1173">
                  <c:v>9.2750740830143085E-5</c:v>
                </c:pt>
                <c:pt idx="1174">
                  <c:v>1.1372799959776049E-5</c:v>
                </c:pt>
                <c:pt idx="1175">
                  <c:v>-5.0906050870940134E-5</c:v>
                </c:pt>
                <c:pt idx="1176">
                  <c:v>-7.2273810053899667E-5</c:v>
                </c:pt>
                <c:pt idx="1177">
                  <c:v>-6.4998793068441867E-5</c:v>
                </c:pt>
                <c:pt idx="1178">
                  <c:v>-1.7091957532200996E-4</c:v>
                </c:pt>
                <c:pt idx="1179">
                  <c:v>-1.3046787399591923E-4</c:v>
                </c:pt>
                <c:pt idx="1180">
                  <c:v>-1.3729041415116067E-4</c:v>
                </c:pt>
                <c:pt idx="1181">
                  <c:v>-1.0046943565669966E-4</c:v>
                </c:pt>
                <c:pt idx="1182">
                  <c:v>-1.1047245884448607E-4</c:v>
                </c:pt>
                <c:pt idx="1183">
                  <c:v>-7.3643512258184926E-5</c:v>
                </c:pt>
                <c:pt idx="1184">
                  <c:v>-4.5912358233478299E-5</c:v>
                </c:pt>
                <c:pt idx="1185">
                  <c:v>4.9092713435672895E-5</c:v>
                </c:pt>
                <c:pt idx="1186">
                  <c:v>4.545666433944412E-5</c:v>
                </c:pt>
                <c:pt idx="1187">
                  <c:v>-3.0001506267628605E-5</c:v>
                </c:pt>
                <c:pt idx="1188">
                  <c:v>-2.2672054857968763E-6</c:v>
                </c:pt>
                <c:pt idx="1189">
                  <c:v>-1.5450747924727525E-5</c:v>
                </c:pt>
                <c:pt idx="1190">
                  <c:v>-5.773023151567808E-5</c:v>
                </c:pt>
                <c:pt idx="1191">
                  <c:v>-9.5915905525701249E-5</c:v>
                </c:pt>
                <c:pt idx="1192">
                  <c:v>-1.2591781658943937E-4</c:v>
                </c:pt>
                <c:pt idx="1193">
                  <c:v>-1.5274016073814356E-4</c:v>
                </c:pt>
                <c:pt idx="1194">
                  <c:v>-1.6046935895848942E-4</c:v>
                </c:pt>
                <c:pt idx="1195">
                  <c:v>-1.7592615751980148E-4</c:v>
                </c:pt>
                <c:pt idx="1196">
                  <c:v>-1.7637963568776244E-4</c:v>
                </c:pt>
                <c:pt idx="1197">
                  <c:v>-1.8684218768009431E-4</c:v>
                </c:pt>
                <c:pt idx="1198">
                  <c:v>-1.9730248133623623E-4</c:v>
                </c:pt>
                <c:pt idx="1199">
                  <c:v>-1.3275714513069696E-4</c:v>
                </c:pt>
                <c:pt idx="1200">
                  <c:v>-1.1411939482555525E-4</c:v>
                </c:pt>
                <c:pt idx="1201">
                  <c:v>-1.2685918059467105E-4</c:v>
                </c:pt>
                <c:pt idx="1202">
                  <c:v>-1.3185966954576124E-4</c:v>
                </c:pt>
                <c:pt idx="1203">
                  <c:v>-1.2684592884834868E-4</c:v>
                </c:pt>
                <c:pt idx="1204">
                  <c:v>-3.0007088192928386E-5</c:v>
                </c:pt>
                <c:pt idx="1205">
                  <c:v>7.4100271405138908E-5</c:v>
                </c:pt>
                <c:pt idx="1206">
                  <c:v>2.8195881263500752E-5</c:v>
                </c:pt>
                <c:pt idx="1207">
                  <c:v>2.501629304340842E-5</c:v>
                </c:pt>
                <c:pt idx="1208">
                  <c:v>1.4095362719684446E-4</c:v>
                </c:pt>
                <c:pt idx="1209">
                  <c:v>1.418618618362702E-4</c:v>
                </c:pt>
                <c:pt idx="1210">
                  <c:v>2.432155639417E-4</c:v>
                </c:pt>
                <c:pt idx="1211">
                  <c:v>2.1593763242425359E-4</c:v>
                </c:pt>
                <c:pt idx="1212">
                  <c:v>1.0955913229610368E-4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33-476A-8DFE-C3853E515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481728"/>
        <c:axId val="1244470912"/>
      </c:scatterChart>
      <c:valAx>
        <c:axId val="1244481728"/>
        <c:scaling>
          <c:orientation val="minMax"/>
          <c:max val="800"/>
          <c:min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5812440564494655"/>
              <c:y val="0.94448965716882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70912"/>
        <c:crosses val="autoZero"/>
        <c:crossBetween val="midCat"/>
        <c:majorUnit val="20"/>
      </c:valAx>
      <c:valAx>
        <c:axId val="124447091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8172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660 nm excitation + DCMU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IC!$FB$169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48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IC!$FB$171:$FB$214</c:f>
              <c:numCache>
                <c:formatCode>0.0</c:formatCode>
                <c:ptCount val="44"/>
                <c:pt idx="0">
                  <c:v>1</c:v>
                </c:pt>
                <c:pt idx="1">
                  <c:v>1.0021514569009486</c:v>
                </c:pt>
                <c:pt idx="2">
                  <c:v>1.0073675331071239</c:v>
                </c:pt>
                <c:pt idx="3">
                  <c:v>1.0168877199204445</c:v>
                </c:pt>
                <c:pt idx="4">
                  <c:v>1.0124368012028691</c:v>
                </c:pt>
                <c:pt idx="5">
                  <c:v>1.0211898358521763</c:v>
                </c:pt>
                <c:pt idx="6">
                  <c:v>1.0271002585697739</c:v>
                </c:pt>
                <c:pt idx="7">
                  <c:v>1.0256788528701484</c:v>
                </c:pt>
                <c:pt idx="8">
                  <c:v>1.0402689061818382</c:v>
                </c:pt>
                <c:pt idx="9">
                  <c:v>1.0446458224415744</c:v>
                </c:pt>
                <c:pt idx="10">
                  <c:v>1.0505971360051478</c:v>
                </c:pt>
                <c:pt idx="11">
                  <c:v>1.0651887850571684</c:v>
                </c:pt>
                <c:pt idx="12">
                  <c:v>1.0651498888866062</c:v>
                </c:pt>
                <c:pt idx="13">
                  <c:v>1.0709863091463647</c:v>
                </c:pt>
                <c:pt idx="14">
                  <c:v>1.0811603505602145</c:v>
                </c:pt>
                <c:pt idx="15">
                  <c:v>1.0951017354274499</c:v>
                </c:pt>
                <c:pt idx="16">
                  <c:v>1.1060858145267025</c:v>
                </c:pt>
                <c:pt idx="17">
                  <c:v>1.1125709032309155</c:v>
                </c:pt>
                <c:pt idx="18">
                  <c:v>1.1224972059584146</c:v>
                </c:pt>
                <c:pt idx="19">
                  <c:v>1.1311255733943812</c:v>
                </c:pt>
                <c:pt idx="20">
                  <c:v>1.1399187010194987</c:v>
                </c:pt>
                <c:pt idx="21">
                  <c:v>1.1421066604805135</c:v>
                </c:pt>
                <c:pt idx="22">
                  <c:v>1.1488805781845941</c:v>
                </c:pt>
                <c:pt idx="23">
                  <c:v>1.15694684608905</c:v>
                </c:pt>
                <c:pt idx="24">
                  <c:v>1.1569043595027433</c:v>
                </c:pt>
                <c:pt idx="25">
                  <c:v>1.1618405827484115</c:v>
                </c:pt>
                <c:pt idx="26">
                  <c:v>1.1670313265768359</c:v>
                </c:pt>
                <c:pt idx="27">
                  <c:v>1.1715363009981157</c:v>
                </c:pt>
                <c:pt idx="28">
                  <c:v>1.1705926200600119</c:v>
                </c:pt>
                <c:pt idx="29">
                  <c:v>1.1721799827540365</c:v>
                </c:pt>
                <c:pt idx="30">
                  <c:v>1.17634147406912</c:v>
                </c:pt>
                <c:pt idx="31">
                  <c:v>1.1737675449156024</c:v>
                </c:pt>
                <c:pt idx="32">
                  <c:v>1.1713647589125589</c:v>
                </c:pt>
                <c:pt idx="33">
                  <c:v>1.169863366728854</c:v>
                </c:pt>
                <c:pt idx="34">
                  <c:v>1.1708495342532643</c:v>
                </c:pt>
                <c:pt idx="35">
                  <c:v>1.1730809776382924</c:v>
                </c:pt>
                <c:pt idx="36">
                  <c:v>1.1738104304369916</c:v>
                </c:pt>
                <c:pt idx="37">
                  <c:v>1.1669886405229881</c:v>
                </c:pt>
                <c:pt idx="38">
                  <c:v>1.1663445598319846</c:v>
                </c:pt>
                <c:pt idx="39">
                  <c:v>1.1684046605989973</c:v>
                </c:pt>
                <c:pt idx="40">
                  <c:v>1.1626550087197236</c:v>
                </c:pt>
                <c:pt idx="41">
                  <c:v>1.193158582479928</c:v>
                </c:pt>
                <c:pt idx="42">
                  <c:v>1.1871506201346127</c:v>
                </c:pt>
                <c:pt idx="43">
                  <c:v>1.1916129085020448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62-4F7B-A3C7-FC9B990340E7}"/>
            </c:ext>
          </c:extLst>
        </c:ser>
        <c:ser>
          <c:idx val="1"/>
          <c:order val="1"/>
          <c:tx>
            <c:strRef>
              <c:f>IC!$FC$169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IC!$FC$171:$FC$214</c:f>
              <c:numCache>
                <c:formatCode>0.0</c:formatCode>
                <c:ptCount val="44"/>
                <c:pt idx="0">
                  <c:v>1</c:v>
                </c:pt>
                <c:pt idx="1">
                  <c:v>1.0064655198393675</c:v>
                </c:pt>
                <c:pt idx="2">
                  <c:v>1.0087802165259017</c:v>
                </c:pt>
                <c:pt idx="3">
                  <c:v>1.0190290931315329</c:v>
                </c:pt>
                <c:pt idx="4">
                  <c:v>1.0294654197856439</c:v>
                </c:pt>
                <c:pt idx="5">
                  <c:v>1.0345334020717147</c:v>
                </c:pt>
                <c:pt idx="6">
                  <c:v>1.0418809216032865</c:v>
                </c:pt>
                <c:pt idx="7">
                  <c:v>1.0551836468015157</c:v>
                </c:pt>
                <c:pt idx="8">
                  <c:v>1.0582003268421638</c:v>
                </c:pt>
                <c:pt idx="9">
                  <c:v>1.0684494043588866</c:v>
                </c:pt>
                <c:pt idx="10">
                  <c:v>1.0809810327874847</c:v>
                </c:pt>
                <c:pt idx="11">
                  <c:v>1.0890247092515137</c:v>
                </c:pt>
                <c:pt idx="12">
                  <c:v>1.0971479465078238</c:v>
                </c:pt>
                <c:pt idx="13">
                  <c:v>1.1125393434145161</c:v>
                </c:pt>
                <c:pt idx="14">
                  <c:v>1.1183362311409781</c:v>
                </c:pt>
                <c:pt idx="15">
                  <c:v>1.1254782186258245</c:v>
                </c:pt>
                <c:pt idx="16">
                  <c:v>1.1343355850109074</c:v>
                </c:pt>
                <c:pt idx="17">
                  <c:v>1.1409893585431214</c:v>
                </c:pt>
                <c:pt idx="18">
                  <c:v>1.1474755722249255</c:v>
                </c:pt>
                <c:pt idx="19">
                  <c:v>1.1519255519931786</c:v>
                </c:pt>
                <c:pt idx="20">
                  <c:v>1.1569834887246686</c:v>
                </c:pt>
                <c:pt idx="21">
                  <c:v>1.1601339755523348</c:v>
                </c:pt>
                <c:pt idx="22">
                  <c:v>1.1653622848895169</c:v>
                </c:pt>
                <c:pt idx="23">
                  <c:v>1.1630303098491037</c:v>
                </c:pt>
                <c:pt idx="24">
                  <c:v>1.1688651697718815</c:v>
                </c:pt>
                <c:pt idx="25">
                  <c:v>1.1680878447584104</c:v>
                </c:pt>
                <c:pt idx="26">
                  <c:v>1.1703344325848861</c:v>
                </c:pt>
                <c:pt idx="27">
                  <c:v>1.1756061387178578</c:v>
                </c:pt>
                <c:pt idx="28">
                  <c:v>1.1767744367156179</c:v>
                </c:pt>
                <c:pt idx="29">
                  <c:v>1.1786314579354455</c:v>
                </c:pt>
                <c:pt idx="30">
                  <c:v>1.1737933179381861</c:v>
                </c:pt>
                <c:pt idx="31">
                  <c:v>1.1762978756062994</c:v>
                </c:pt>
                <c:pt idx="32">
                  <c:v>1.1776381534984848</c:v>
                </c:pt>
                <c:pt idx="33">
                  <c:v>1.1746136379252636</c:v>
                </c:pt>
                <c:pt idx="34">
                  <c:v>1.178935034594881</c:v>
                </c:pt>
                <c:pt idx="35">
                  <c:v>1.1784590762188372</c:v>
                </c:pt>
                <c:pt idx="36">
                  <c:v>1.1747854169085972</c:v>
                </c:pt>
                <c:pt idx="37">
                  <c:v>1.1753911638498262</c:v>
                </c:pt>
                <c:pt idx="38">
                  <c:v>1.1754771537970388</c:v>
                </c:pt>
                <c:pt idx="39">
                  <c:v>1.1782434986175307</c:v>
                </c:pt>
                <c:pt idx="40">
                  <c:v>1.17534816887622</c:v>
                </c:pt>
                <c:pt idx="41">
                  <c:v>1.1759537149063573</c:v>
                </c:pt>
                <c:pt idx="42">
                  <c:v>1.1802315138690935</c:v>
                </c:pt>
                <c:pt idx="43">
                  <c:v>1.1760399057646616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262-4F7B-A3C7-FC9B990340E7}"/>
            </c:ext>
          </c:extLst>
        </c:ser>
        <c:ser>
          <c:idx val="2"/>
          <c:order val="2"/>
          <c:tx>
            <c:strRef>
              <c:f>IC!$FD$169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8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IC!$FD$171:$FD$214</c:f>
              <c:numCache>
                <c:formatCode>0.0</c:formatCode>
                <c:ptCount val="44"/>
                <c:pt idx="0">
                  <c:v>1</c:v>
                </c:pt>
                <c:pt idx="1">
                  <c:v>1.0101228000710638</c:v>
                </c:pt>
                <c:pt idx="2">
                  <c:v>1.021775223448488</c:v>
                </c:pt>
                <c:pt idx="3">
                  <c:v>1.0305522338475364</c:v>
                </c:pt>
                <c:pt idx="4">
                  <c:v>1.0400582053535223</c:v>
                </c:pt>
                <c:pt idx="5">
                  <c:v>1.0494498534509338</c:v>
                </c:pt>
                <c:pt idx="6">
                  <c:v>1.0676957897915171</c:v>
                </c:pt>
                <c:pt idx="7">
                  <c:v>1.0771637198845452</c:v>
                </c:pt>
                <c:pt idx="8">
                  <c:v>1.0837582286962113</c:v>
                </c:pt>
                <c:pt idx="9">
                  <c:v>1.0932265571286421</c:v>
                </c:pt>
                <c:pt idx="10">
                  <c:v>1.1027351178407454</c:v>
                </c:pt>
                <c:pt idx="11">
                  <c:v>1.1093310208403209</c:v>
                </c:pt>
                <c:pt idx="12">
                  <c:v>1.120944008616878</c:v>
                </c:pt>
                <c:pt idx="13">
                  <c:v>1.1238986911363906</c:v>
                </c:pt>
                <c:pt idx="14">
                  <c:v>1.1309757881344253</c:v>
                </c:pt>
                <c:pt idx="15">
                  <c:v>1.1348659707411741</c:v>
                </c:pt>
                <c:pt idx="16">
                  <c:v>1.1378212507697909</c:v>
                </c:pt>
                <c:pt idx="17">
                  <c:v>1.1408183564356909</c:v>
                </c:pt>
                <c:pt idx="18">
                  <c:v>1.1421500050589104</c:v>
                </c:pt>
                <c:pt idx="19">
                  <c:v>1.1491400648974555</c:v>
                </c:pt>
                <c:pt idx="20">
                  <c:v>1.1483698756623388</c:v>
                </c:pt>
                <c:pt idx="21">
                  <c:v>1.1535092506359488</c:v>
                </c:pt>
                <c:pt idx="22">
                  <c:v>1.1551346745686581</c:v>
                </c:pt>
                <c:pt idx="23">
                  <c:v>1.1566760488873982</c:v>
                </c:pt>
                <c:pt idx="24">
                  <c:v>1.1574466364619176</c:v>
                </c:pt>
                <c:pt idx="25">
                  <c:v>1.1556517191133602</c:v>
                </c:pt>
                <c:pt idx="26">
                  <c:v>1.1565067546412515</c:v>
                </c:pt>
                <c:pt idx="27">
                  <c:v>1.1573197653621581</c:v>
                </c:pt>
                <c:pt idx="28">
                  <c:v>1.1595046569859568</c:v>
                </c:pt>
                <c:pt idx="29">
                  <c:v>1.1565067546412515</c:v>
                </c:pt>
                <c:pt idx="30">
                  <c:v>1.1615198560242064</c:v>
                </c:pt>
                <c:pt idx="31">
                  <c:v>1.155905461312879</c:v>
                </c:pt>
                <c:pt idx="32">
                  <c:v>1.1594622338395697</c:v>
                </c:pt>
                <c:pt idx="33">
                  <c:v>1.1602756428998791</c:v>
                </c:pt>
                <c:pt idx="34">
                  <c:v>1.1544909580938982</c:v>
                </c:pt>
                <c:pt idx="35">
                  <c:v>1.1573197653621581</c:v>
                </c:pt>
                <c:pt idx="36">
                  <c:v>1.1553037696451036</c:v>
                </c:pt>
                <c:pt idx="37">
                  <c:v>1.1557361670667321</c:v>
                </c:pt>
                <c:pt idx="38">
                  <c:v>1.1543640869941387</c:v>
                </c:pt>
                <c:pt idx="39">
                  <c:v>1.1586492231186629</c:v>
                </c:pt>
                <c:pt idx="40">
                  <c:v>1.1537623953263634</c:v>
                </c:pt>
                <c:pt idx="41">
                  <c:v>1.1548391067318562</c:v>
                </c:pt>
                <c:pt idx="42">
                  <c:v>1.160452107255274</c:v>
                </c:pt>
                <c:pt idx="43">
                  <c:v>1.1578786355441437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262-4F7B-A3C7-FC9B990340E7}"/>
            </c:ext>
          </c:extLst>
        </c:ser>
        <c:ser>
          <c:idx val="3"/>
          <c:order val="3"/>
          <c:tx>
            <c:strRef>
              <c:f>IC!$FE$169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IC!$FE$171:$FE$214</c:f>
              <c:numCache>
                <c:formatCode>0.0</c:formatCode>
                <c:ptCount val="44"/>
                <c:pt idx="0">
                  <c:v>1</c:v>
                </c:pt>
                <c:pt idx="1">
                  <c:v>1.0174663583811354</c:v>
                </c:pt>
                <c:pt idx="2">
                  <c:v>1.034972033493089</c:v>
                </c:pt>
                <c:pt idx="3">
                  <c:v>1.0523260016235028</c:v>
                </c:pt>
                <c:pt idx="4">
                  <c:v>1.0645552920319681</c:v>
                </c:pt>
                <c:pt idx="5">
                  <c:v>1.0783920013089692</c:v>
                </c:pt>
                <c:pt idx="6">
                  <c:v>1.0922694173022209</c:v>
                </c:pt>
                <c:pt idx="7">
                  <c:v>1.0981998894365872</c:v>
                </c:pt>
                <c:pt idx="8">
                  <c:v>1.1067941693685335</c:v>
                </c:pt>
                <c:pt idx="9">
                  <c:v>1.1182097225906786</c:v>
                </c:pt>
                <c:pt idx="10">
                  <c:v>1.1206749610406939</c:v>
                </c:pt>
                <c:pt idx="11">
                  <c:v>1.1284163856248499</c:v>
                </c:pt>
                <c:pt idx="12">
                  <c:v>1.1326903922618319</c:v>
                </c:pt>
                <c:pt idx="13">
                  <c:v>1.1320057251514288</c:v>
                </c:pt>
                <c:pt idx="14">
                  <c:v>1.1370885047410415</c:v>
                </c:pt>
                <c:pt idx="15">
                  <c:v>1.1362793346497155</c:v>
                </c:pt>
                <c:pt idx="16">
                  <c:v>1.139225309490185</c:v>
                </c:pt>
                <c:pt idx="17">
                  <c:v>1.142129584767666</c:v>
                </c:pt>
                <c:pt idx="18">
                  <c:v>1.1414451162266104</c:v>
                </c:pt>
                <c:pt idx="19">
                  <c:v>1.1407608462549026</c:v>
                </c:pt>
                <c:pt idx="20">
                  <c:v>1.142981050130023</c:v>
                </c:pt>
                <c:pt idx="21">
                  <c:v>1.1489162879287311</c:v>
                </c:pt>
                <c:pt idx="22">
                  <c:v>1.1472121657879311</c:v>
                </c:pt>
                <c:pt idx="23">
                  <c:v>1.1443076919411028</c:v>
                </c:pt>
                <c:pt idx="24">
                  <c:v>1.1458019262815269</c:v>
                </c:pt>
                <c:pt idx="25">
                  <c:v>1.1487064001283551</c:v>
                </c:pt>
                <c:pt idx="26">
                  <c:v>1.1450757581774829</c:v>
                </c:pt>
                <c:pt idx="27">
                  <c:v>1.1449919619128106</c:v>
                </c:pt>
                <c:pt idx="28">
                  <c:v>1.1443914882057749</c:v>
                </c:pt>
                <c:pt idx="29">
                  <c:v>1.1464022014192148</c:v>
                </c:pt>
                <c:pt idx="30">
                  <c:v>1.1450757581774829</c:v>
                </c:pt>
                <c:pt idx="31">
                  <c:v>1.1470862728215749</c:v>
                </c:pt>
                <c:pt idx="32">
                  <c:v>1.1465278958162233</c:v>
                </c:pt>
                <c:pt idx="33">
                  <c:v>1.1471281709539112</c:v>
                </c:pt>
                <c:pt idx="34">
                  <c:v>1.1484544156262957</c:v>
                </c:pt>
                <c:pt idx="35">
                  <c:v>1.1485803085926516</c:v>
                </c:pt>
                <c:pt idx="36">
                  <c:v>1.1486643034266715</c:v>
                </c:pt>
                <c:pt idx="37">
                  <c:v>1.1440985984181169</c:v>
                </c:pt>
                <c:pt idx="38">
                  <c:v>1.1408025458178912</c:v>
                </c:pt>
                <c:pt idx="39">
                  <c:v>1.1457181300168544</c:v>
                </c:pt>
                <c:pt idx="40">
                  <c:v>1.1472540639202673</c:v>
                </c:pt>
                <c:pt idx="41">
                  <c:v>1.1390585112382308</c:v>
                </c:pt>
                <c:pt idx="42">
                  <c:v>1.1468346854582105</c:v>
                </c:pt>
                <c:pt idx="43">
                  <c:v>1.1471281709539112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262-4F7B-A3C7-FC9B990340E7}"/>
            </c:ext>
          </c:extLst>
        </c:ser>
        <c:ser>
          <c:idx val="4"/>
          <c:order val="4"/>
          <c:tx>
            <c:strRef>
              <c:f>IC!$FF$169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82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IC!$FF$171:$FF$214</c:f>
              <c:numCache>
                <c:formatCode>0.0</c:formatCode>
                <c:ptCount val="44"/>
                <c:pt idx="0">
                  <c:v>1</c:v>
                </c:pt>
                <c:pt idx="1">
                  <c:v>1.0434144305007167</c:v>
                </c:pt>
                <c:pt idx="2">
                  <c:v>1.0647146342076805</c:v>
                </c:pt>
                <c:pt idx="3">
                  <c:v>1.0912436184392527</c:v>
                </c:pt>
                <c:pt idx="4">
                  <c:v>1.112582853406433</c:v>
                </c:pt>
                <c:pt idx="5">
                  <c:v>1.1207180544727511</c:v>
                </c:pt>
                <c:pt idx="6">
                  <c:v>1.1281178985489022</c:v>
                </c:pt>
                <c:pt idx="7">
                  <c:v>1.1376429343862384</c:v>
                </c:pt>
                <c:pt idx="8">
                  <c:v>1.1429610441868068</c:v>
                </c:pt>
                <c:pt idx="9">
                  <c:v>1.1443074214722229</c:v>
                </c:pt>
                <c:pt idx="10">
                  <c:v>1.1479868219198752</c:v>
                </c:pt>
                <c:pt idx="11">
                  <c:v>1.1514137263284963</c:v>
                </c:pt>
                <c:pt idx="12">
                  <c:v>1.1485547871136483</c:v>
                </c:pt>
                <c:pt idx="13">
                  <c:v>1.15630993637301</c:v>
                </c:pt>
                <c:pt idx="14">
                  <c:v>1.155870331715414</c:v>
                </c:pt>
                <c:pt idx="15">
                  <c:v>1.1521915348439504</c:v>
                </c:pt>
                <c:pt idx="16">
                  <c:v>1.1563946382315218</c:v>
                </c:pt>
                <c:pt idx="17">
                  <c:v>1.1520651862284033</c:v>
                </c:pt>
                <c:pt idx="18">
                  <c:v>1.1535787541181501</c:v>
                </c:pt>
                <c:pt idx="19">
                  <c:v>1.1543565626336041</c:v>
                </c:pt>
                <c:pt idx="20">
                  <c:v>1.1603697910117445</c:v>
                </c:pt>
                <c:pt idx="21">
                  <c:v>1.1596338304453888</c:v>
                </c:pt>
                <c:pt idx="22">
                  <c:v>1.156521389231195</c:v>
                </c:pt>
                <c:pt idx="23">
                  <c:v>1.1542300128259941</c:v>
                </c:pt>
                <c:pt idx="24">
                  <c:v>1.1585168121117622</c:v>
                </c:pt>
                <c:pt idx="25">
                  <c:v>1.1557435807157408</c:v>
                </c:pt>
                <c:pt idx="26">
                  <c:v>1.1530958931670146</c:v>
                </c:pt>
                <c:pt idx="27">
                  <c:v>1.1548388200085506</c:v>
                </c:pt>
                <c:pt idx="28">
                  <c:v>1.1573841007972234</c:v>
                </c:pt>
                <c:pt idx="29">
                  <c:v>1.1593370721525036</c:v>
                </c:pt>
                <c:pt idx="30">
                  <c:v>1.1528429947438574</c:v>
                </c:pt>
                <c:pt idx="31">
                  <c:v>1.1586015139702739</c:v>
                </c:pt>
                <c:pt idx="32">
                  <c:v>1.1529272942182431</c:v>
                </c:pt>
                <c:pt idx="33">
                  <c:v>1.1535365037849257</c:v>
                </c:pt>
                <c:pt idx="34">
                  <c:v>1.1608932927596005</c:v>
                </c:pt>
                <c:pt idx="35">
                  <c:v>1.1566060910897065</c:v>
                </c:pt>
                <c:pt idx="36">
                  <c:v>1.15630993637301</c:v>
                </c:pt>
                <c:pt idx="37">
                  <c:v>1.1558280813821895</c:v>
                </c:pt>
                <c:pt idx="38">
                  <c:v>1.1573841007972234</c:v>
                </c:pt>
                <c:pt idx="39">
                  <c:v>1.1514978246108192</c:v>
                </c:pt>
                <c:pt idx="40">
                  <c:v>1.1551768226743455</c:v>
                </c:pt>
                <c:pt idx="41">
                  <c:v>1.1512873777129493</c:v>
                </c:pt>
                <c:pt idx="42">
                  <c:v>1.1541032618263209</c:v>
                </c:pt>
                <c:pt idx="43">
                  <c:v>1.1535787541181501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262-4F7B-A3C7-FC9B990340E7}"/>
            </c:ext>
          </c:extLst>
        </c:ser>
        <c:ser>
          <c:idx val="5"/>
          <c:order val="5"/>
          <c:tx>
            <c:strRef>
              <c:f>IC!$FG$169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IC!$FG$171:$FG$214</c:f>
              <c:numCache>
                <c:formatCode>0.0</c:formatCode>
                <c:ptCount val="44"/>
                <c:pt idx="0">
                  <c:v>1</c:v>
                </c:pt>
                <c:pt idx="1">
                  <c:v>1.0664328288621292</c:v>
                </c:pt>
                <c:pt idx="2">
                  <c:v>1.0943493392174326</c:v>
                </c:pt>
                <c:pt idx="3">
                  <c:v>1.1161430385810405</c:v>
                </c:pt>
                <c:pt idx="4">
                  <c:v>1.1286022028615867</c:v>
                </c:pt>
                <c:pt idx="5">
                  <c:v>1.1314827266454843</c:v>
                </c:pt>
                <c:pt idx="6">
                  <c:v>1.1366375058579308</c:v>
                </c:pt>
                <c:pt idx="7">
                  <c:v>1.1382233920105218</c:v>
                </c:pt>
                <c:pt idx="8">
                  <c:v>1.1441096884280053</c:v>
                </c:pt>
                <c:pt idx="9">
                  <c:v>1.140540196091357</c:v>
                </c:pt>
                <c:pt idx="10">
                  <c:v>1.1462594940425894</c:v>
                </c:pt>
                <c:pt idx="11">
                  <c:v>1.1426067022317468</c:v>
                </c:pt>
                <c:pt idx="12">
                  <c:v>1.1433791700176228</c:v>
                </c:pt>
                <c:pt idx="13">
                  <c:v>1.1484092996571738</c:v>
                </c:pt>
                <c:pt idx="14">
                  <c:v>1.1432537214090037</c:v>
                </c:pt>
                <c:pt idx="15">
                  <c:v>1.1462177444260269</c:v>
                </c:pt>
                <c:pt idx="16">
                  <c:v>1.1439005408273295</c:v>
                </c:pt>
                <c:pt idx="17">
                  <c:v>1.1423977543900021</c:v>
                </c:pt>
                <c:pt idx="18">
                  <c:v>1.1475527333613795</c:v>
                </c:pt>
                <c:pt idx="19">
                  <c:v>1.1460501466829831</c:v>
                </c:pt>
                <c:pt idx="20">
                  <c:v>1.1424397037654959</c:v>
                </c:pt>
                <c:pt idx="21">
                  <c:v>1.1461338456750394</c:v>
                </c:pt>
                <c:pt idx="22">
                  <c:v>1.1461757950505331</c:v>
                </c:pt>
                <c:pt idx="23">
                  <c:v>1.1411456654109819</c:v>
                </c:pt>
                <c:pt idx="24">
                  <c:v>1.1437331428432169</c:v>
                </c:pt>
                <c:pt idx="25">
                  <c:v>1.1423142551568768</c:v>
                </c:pt>
                <c:pt idx="26">
                  <c:v>1.1440259894359488</c:v>
                </c:pt>
                <c:pt idx="27">
                  <c:v>1.1454872260156443</c:v>
                </c:pt>
                <c:pt idx="28">
                  <c:v>1.148283251771762</c:v>
                </c:pt>
                <c:pt idx="29">
                  <c:v>1.1396011293570918</c:v>
                </c:pt>
                <c:pt idx="30">
                  <c:v>1.14291932495864</c:v>
                </c:pt>
                <c:pt idx="31">
                  <c:v>1.1448821562138813</c:v>
                </c:pt>
                <c:pt idx="32">
                  <c:v>1.1454033272646571</c:v>
                </c:pt>
                <c:pt idx="33">
                  <c:v>1.1437750922187107</c:v>
                </c:pt>
                <c:pt idx="34">
                  <c:v>1.1430865231838219</c:v>
                </c:pt>
                <c:pt idx="35">
                  <c:v>1.1394760802663346</c:v>
                </c:pt>
                <c:pt idx="36">
                  <c:v>1.1431702221758782</c:v>
                </c:pt>
                <c:pt idx="37">
                  <c:v>1.1407701186208485</c:v>
                </c:pt>
                <c:pt idx="38">
                  <c:v>1.1411456654109819</c:v>
                </c:pt>
                <c:pt idx="39">
                  <c:v>1.1417509349716763</c:v>
                </c:pt>
                <c:pt idx="40">
                  <c:v>1.1409369173281685</c:v>
                </c:pt>
                <c:pt idx="41">
                  <c:v>1.1400815495859598</c:v>
                </c:pt>
                <c:pt idx="42">
                  <c:v>1.1392677317013828</c:v>
                </c:pt>
                <c:pt idx="43">
                  <c:v>1.1395178298828974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262-4F7B-A3C7-FC9B990340E7}"/>
            </c:ext>
          </c:extLst>
        </c:ser>
        <c:ser>
          <c:idx val="6"/>
          <c:order val="6"/>
          <c:tx>
            <c:strRef>
              <c:f>IC!$FH$169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4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IC!$FH$171:$FH$214</c:f>
              <c:numCache>
                <c:formatCode>0.0</c:formatCode>
                <c:ptCount val="44"/>
                <c:pt idx="0">
                  <c:v>1</c:v>
                </c:pt>
                <c:pt idx="1">
                  <c:v>1.0872273053803578</c:v>
                </c:pt>
                <c:pt idx="2">
                  <c:v>1.1249069507225666</c:v>
                </c:pt>
                <c:pt idx="3">
                  <c:v>1.1413055832819754</c:v>
                </c:pt>
                <c:pt idx="4">
                  <c:v>1.147211937635177</c:v>
                </c:pt>
                <c:pt idx="5">
                  <c:v>1.1516307235345082</c:v>
                </c:pt>
                <c:pt idx="6">
                  <c:v>1.1553903108379611</c:v>
                </c:pt>
                <c:pt idx="7">
                  <c:v>1.1555592787692304</c:v>
                </c:pt>
                <c:pt idx="8">
                  <c:v>1.1599784713302492</c:v>
                </c:pt>
                <c:pt idx="9">
                  <c:v>1.1599359751838771</c:v>
                </c:pt>
                <c:pt idx="10">
                  <c:v>1.1562605668497932</c:v>
                </c:pt>
                <c:pt idx="11">
                  <c:v>1.1675423787228099</c:v>
                </c:pt>
                <c:pt idx="12">
                  <c:v>1.1607645483727127</c:v>
                </c:pt>
                <c:pt idx="13">
                  <c:v>1.1578325176038762</c:v>
                </c:pt>
                <c:pt idx="14">
                  <c:v>1.1593196793960585</c:v>
                </c:pt>
                <c:pt idx="15">
                  <c:v>1.1585760984999673</c:v>
                </c:pt>
                <c:pt idx="16">
                  <c:v>1.1578748104194045</c:v>
                </c:pt>
                <c:pt idx="17">
                  <c:v>1.1638240675806659</c:v>
                </c:pt>
                <c:pt idx="18">
                  <c:v>1.1569618549303562</c:v>
                </c:pt>
                <c:pt idx="19">
                  <c:v>1.1612533557214149</c:v>
                </c:pt>
                <c:pt idx="20">
                  <c:v>1.1597663972600762</c:v>
                </c:pt>
                <c:pt idx="21">
                  <c:v>1.1628251031446537</c:v>
                </c:pt>
                <c:pt idx="22">
                  <c:v>1.1622517101648953</c:v>
                </c:pt>
                <c:pt idx="23">
                  <c:v>1.1646103479539733</c:v>
                </c:pt>
                <c:pt idx="24">
                  <c:v>1.1659698179761953</c:v>
                </c:pt>
                <c:pt idx="25">
                  <c:v>1.159893682368349</c:v>
                </c:pt>
                <c:pt idx="26">
                  <c:v>1.1622517101648953</c:v>
                </c:pt>
                <c:pt idx="27">
                  <c:v>1.1623367024576394</c:v>
                </c:pt>
                <c:pt idx="28">
                  <c:v>1.1568349764837711</c:v>
                </c:pt>
                <c:pt idx="29">
                  <c:v>1.1592773865805304</c:v>
                </c:pt>
                <c:pt idx="30">
                  <c:v>1.1612533557214149</c:v>
                </c:pt>
                <c:pt idx="31">
                  <c:v>1.1592773865805304</c:v>
                </c:pt>
                <c:pt idx="32">
                  <c:v>1.1636113835179611</c:v>
                </c:pt>
                <c:pt idx="33">
                  <c:v>1.1605522709716958</c:v>
                </c:pt>
                <c:pt idx="34">
                  <c:v>1.1591925976186299</c:v>
                </c:pt>
                <c:pt idx="35">
                  <c:v>1.1600209674766215</c:v>
                </c:pt>
                <c:pt idx="36">
                  <c:v>1.1597663972600762</c:v>
                </c:pt>
                <c:pt idx="37">
                  <c:v>1.1612533557214149</c:v>
                </c:pt>
                <c:pt idx="38">
                  <c:v>1.1594469645043313</c:v>
                </c:pt>
                <c:pt idx="39">
                  <c:v>1.1635686840407451</c:v>
                </c:pt>
                <c:pt idx="40">
                  <c:v>1.1620817255794065</c:v>
                </c:pt>
                <c:pt idx="41">
                  <c:v>1.1546467299418697</c:v>
                </c:pt>
                <c:pt idx="42">
                  <c:v>1.1553057252069043</c:v>
                </c:pt>
                <c:pt idx="43">
                  <c:v>1.1561759812187367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262-4F7B-A3C7-FC9B99034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8340127"/>
        <c:axId val="1588357183"/>
      </c:scatterChart>
      <c:valAx>
        <c:axId val="1588340127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8357183"/>
        <c:crosses val="autoZero"/>
        <c:crossBetween val="midCat"/>
      </c:valAx>
      <c:valAx>
        <c:axId val="1588357183"/>
        <c:scaling>
          <c:orientation val="minMax"/>
          <c:max val="1.2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8340127"/>
        <c:crosses val="autoZero"/>
        <c:crossBetween val="midCat"/>
        <c:majorUnit val="5.000000000000001E-2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168186535848933E-2"/>
          <c:y val="0.93667419242958583"/>
          <c:w val="0.86597262466670943"/>
          <c:h val="5.1191589744961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720 nm</a:t>
            </a:r>
            <a:r>
              <a:rPr lang="fr-BE" sz="1800" baseline="0" dirty="0">
                <a:solidFill>
                  <a:schemeClr val="bg1"/>
                </a:solidFill>
              </a:rPr>
              <a:t> excitation + DCMU</a:t>
            </a:r>
            <a:endParaRPr lang="fr-BE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IC!$EU$113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IC!$EU$115:$EU$158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0.99787931464017476</c:v>
                </c:pt>
                <c:pt idx="2">
                  <c:v>1.0019745663316004</c:v>
                </c:pt>
                <c:pt idx="3">
                  <c:v>0.99856176328157575</c:v>
                </c:pt>
                <c:pt idx="4">
                  <c:v>1.0027303544086237</c:v>
                </c:pt>
                <c:pt idx="5">
                  <c:v>0.99935394115490006</c:v>
                </c:pt>
                <c:pt idx="6">
                  <c:v>1.0000731528212823</c:v>
                </c:pt>
                <c:pt idx="7">
                  <c:v>1.0019378033066195</c:v>
                </c:pt>
                <c:pt idx="8">
                  <c:v>1.0013652705114819</c:v>
                </c:pt>
                <c:pt idx="9">
                  <c:v>1.0088736984816122</c:v>
                </c:pt>
                <c:pt idx="10">
                  <c:v>1.0102020193537731</c:v>
                </c:pt>
                <c:pt idx="11">
                  <c:v>1.0089475977602544</c:v>
                </c:pt>
                <c:pt idx="12">
                  <c:v>1.0116411891438972</c:v>
                </c:pt>
                <c:pt idx="13">
                  <c:v>1.0102020193537731</c:v>
                </c:pt>
                <c:pt idx="14">
                  <c:v>1.0109955035274774</c:v>
                </c:pt>
                <c:pt idx="15">
                  <c:v>1.0124348599319417</c:v>
                </c:pt>
                <c:pt idx="16">
                  <c:v>1.0150913150619232</c:v>
                </c:pt>
                <c:pt idx="17">
                  <c:v>1.0198324389841087</c:v>
                </c:pt>
                <c:pt idx="18">
                  <c:v>1.01986994846645</c:v>
                </c:pt>
                <c:pt idx="19">
                  <c:v>1.0226753218397562</c:v>
                </c:pt>
                <c:pt idx="20">
                  <c:v>1.0224508247887292</c:v>
                </c:pt>
                <c:pt idx="21">
                  <c:v>1.0271159966745322</c:v>
                </c:pt>
                <c:pt idx="22">
                  <c:v>1.0252185020653541</c:v>
                </c:pt>
                <c:pt idx="23">
                  <c:v>1.030716720364943</c:v>
                </c:pt>
                <c:pt idx="24">
                  <c:v>1.0342431715480311</c:v>
                </c:pt>
                <c:pt idx="25">
                  <c:v>1.0415239300233547</c:v>
                </c:pt>
                <c:pt idx="26">
                  <c:v>1.0442540978176387</c:v>
                </c:pt>
                <c:pt idx="27">
                  <c:v>1.0464929100546871</c:v>
                </c:pt>
                <c:pt idx="28">
                  <c:v>1.0490316115361251</c:v>
                </c:pt>
                <c:pt idx="29">
                  <c:v>1.0538863835913743</c:v>
                </c:pt>
                <c:pt idx="30">
                  <c:v>1.053357891780478</c:v>
                </c:pt>
                <c:pt idx="31">
                  <c:v>1.057299186641399</c:v>
                </c:pt>
                <c:pt idx="32">
                  <c:v>1.0606345447403214</c:v>
                </c:pt>
                <c:pt idx="33">
                  <c:v>1.0642417999326321</c:v>
                </c:pt>
                <c:pt idx="34">
                  <c:v>1.0594631665281056</c:v>
                </c:pt>
                <c:pt idx="35">
                  <c:v>1.0654900632529305</c:v>
                </c:pt>
                <c:pt idx="36">
                  <c:v>1.0635979804596125</c:v>
                </c:pt>
                <c:pt idx="37">
                  <c:v>1.0601458017838463</c:v>
                </c:pt>
                <c:pt idx="38">
                  <c:v>1.060068356832744</c:v>
                </c:pt>
                <c:pt idx="39">
                  <c:v>1.0620772602029056</c:v>
                </c:pt>
                <c:pt idx="40">
                  <c:v>1.0570672250167719</c:v>
                </c:pt>
                <c:pt idx="41">
                  <c:v>1.0959249959644648</c:v>
                </c:pt>
                <c:pt idx="42">
                  <c:v>1.0944802277441403</c:v>
                </c:pt>
                <c:pt idx="43">
                  <c:v>1.097330015330368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DE-4BA9-A1D8-A1EC7705BDD9}"/>
            </c:ext>
          </c:extLst>
        </c:ser>
        <c:ser>
          <c:idx val="1"/>
          <c:order val="1"/>
          <c:tx>
            <c:strRef>
              <c:f>IC!$EV$113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IC!$EV$115:$EV$158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1.0027062607072947</c:v>
                </c:pt>
                <c:pt idx="2">
                  <c:v>0.99784205917484903</c:v>
                </c:pt>
                <c:pt idx="3">
                  <c:v>1.0042062556724793</c:v>
                </c:pt>
                <c:pt idx="4">
                  <c:v>1.0013897990082745</c:v>
                </c:pt>
                <c:pt idx="5">
                  <c:v>1.0000729573231959</c:v>
                </c:pt>
                <c:pt idx="6">
                  <c:v>1.0034010652149175</c:v>
                </c:pt>
                <c:pt idx="7">
                  <c:v>1.002816266671176</c:v>
                </c:pt>
                <c:pt idx="8">
                  <c:v>1.0069860436820575</c:v>
                </c:pt>
                <c:pt idx="9">
                  <c:v>1.0042429243271065</c:v>
                </c:pt>
                <c:pt idx="10">
                  <c:v>1.0125085710605279</c:v>
                </c:pt>
                <c:pt idx="11">
                  <c:v>1.0118876738412468</c:v>
                </c:pt>
                <c:pt idx="12">
                  <c:v>1.0153996949851911</c:v>
                </c:pt>
                <c:pt idx="13">
                  <c:v>1.0146304132101394</c:v>
                </c:pt>
                <c:pt idx="14">
                  <c:v>1.0134258574052919</c:v>
                </c:pt>
                <c:pt idx="15">
                  <c:v>1.0195324233553873</c:v>
                </c:pt>
                <c:pt idx="16">
                  <c:v>1.0230820631191042</c:v>
                </c:pt>
                <c:pt idx="17">
                  <c:v>1.0210345082438925</c:v>
                </c:pt>
                <c:pt idx="18">
                  <c:v>1.0294128208436033</c:v>
                </c:pt>
                <c:pt idx="19">
                  <c:v>1.0314225671060129</c:v>
                </c:pt>
                <c:pt idx="20">
                  <c:v>1.0304258636750618</c:v>
                </c:pt>
                <c:pt idx="21">
                  <c:v>1.0388018963584227</c:v>
                </c:pt>
                <c:pt idx="22">
                  <c:v>1.0403436897900218</c:v>
                </c:pt>
                <c:pt idx="23">
                  <c:v>1.047293254810481</c:v>
                </c:pt>
                <c:pt idx="24">
                  <c:v>1.0445898439986236</c:v>
                </c:pt>
                <c:pt idx="25">
                  <c:v>1.051270758875857</c:v>
                </c:pt>
                <c:pt idx="26">
                  <c:v>1.0595698443824098</c:v>
                </c:pt>
                <c:pt idx="27">
                  <c:v>1.060536148928696</c:v>
                </c:pt>
                <c:pt idx="28">
                  <c:v>1.0623103038349524</c:v>
                </c:pt>
                <c:pt idx="29">
                  <c:v>1.0632771783603261</c:v>
                </c:pt>
                <c:pt idx="30">
                  <c:v>1.0716165423890598</c:v>
                </c:pt>
                <c:pt idx="31">
                  <c:v>1.0729672028333281</c:v>
                </c:pt>
                <c:pt idx="32">
                  <c:v>1.0735835402199094</c:v>
                </c:pt>
                <c:pt idx="33">
                  <c:v>1.0757863193999413</c:v>
                </c:pt>
                <c:pt idx="34">
                  <c:v>1.0718126151951486</c:v>
                </c:pt>
                <c:pt idx="35">
                  <c:v>1.077949960015967</c:v>
                </c:pt>
                <c:pt idx="36">
                  <c:v>1.0759436336280823</c:v>
                </c:pt>
                <c:pt idx="37">
                  <c:v>1.0730849985114048</c:v>
                </c:pt>
                <c:pt idx="38">
                  <c:v>1.0757863193999413</c:v>
                </c:pt>
                <c:pt idx="39">
                  <c:v>1.0735835402199094</c:v>
                </c:pt>
                <c:pt idx="40">
                  <c:v>1.0714989367040124</c:v>
                </c:pt>
                <c:pt idx="41">
                  <c:v>1.0873221261511916</c:v>
                </c:pt>
                <c:pt idx="42">
                  <c:v>1.0872425190719752</c:v>
                </c:pt>
                <c:pt idx="43">
                  <c:v>1.0909156543046437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DE-4BA9-A1D8-A1EC7705BDD9}"/>
            </c:ext>
          </c:extLst>
        </c:ser>
        <c:ser>
          <c:idx val="2"/>
          <c:order val="2"/>
          <c:tx>
            <c:strRef>
              <c:f>IC!$EW$113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IC!$EW$115:$EW$158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1.0015152682439776</c:v>
                </c:pt>
                <c:pt idx="2">
                  <c:v>1.0028474439766695</c:v>
                </c:pt>
                <c:pt idx="3">
                  <c:v>1.0020714621791007</c:v>
                </c:pt>
                <c:pt idx="4">
                  <c:v>1.006916785510293</c:v>
                </c:pt>
                <c:pt idx="5">
                  <c:v>1.0104670127044684</c:v>
                </c:pt>
                <c:pt idx="6">
                  <c:v>1.0105780593692357</c:v>
                </c:pt>
                <c:pt idx="7">
                  <c:v>1.0126491373038216</c:v>
                </c:pt>
                <c:pt idx="8">
                  <c:v>1.0133890001170023</c:v>
                </c:pt>
                <c:pt idx="9">
                  <c:v>1.0140917833345084</c:v>
                </c:pt>
                <c:pt idx="10">
                  <c:v>1.0155717010831276</c:v>
                </c:pt>
                <c:pt idx="11">
                  <c:v>1.0254110503727267</c:v>
                </c:pt>
                <c:pt idx="12">
                  <c:v>1.021156887227501</c:v>
                </c:pt>
                <c:pt idx="13">
                  <c:v>1.0288875026200672</c:v>
                </c:pt>
                <c:pt idx="14">
                  <c:v>1.0352127436998788</c:v>
                </c:pt>
                <c:pt idx="15">
                  <c:v>1.0373589414371014</c:v>
                </c:pt>
                <c:pt idx="16">
                  <c:v>1.0422788082041583</c:v>
                </c:pt>
                <c:pt idx="17">
                  <c:v>1.0430198237508834</c:v>
                </c:pt>
                <c:pt idx="18">
                  <c:v>1.0479012660664637</c:v>
                </c:pt>
                <c:pt idx="19">
                  <c:v>1.0517333366122199</c:v>
                </c:pt>
                <c:pt idx="20">
                  <c:v>1.0575473403651361</c:v>
                </c:pt>
                <c:pt idx="21">
                  <c:v>1.0644574015964205</c:v>
                </c:pt>
                <c:pt idx="22">
                  <c:v>1.0688293356854222</c:v>
                </c:pt>
                <c:pt idx="23">
                  <c:v>1.0703522888196948</c:v>
                </c:pt>
                <c:pt idx="24">
                  <c:v>1.075350541467764</c:v>
                </c:pt>
                <c:pt idx="25">
                  <c:v>1.0765197975261953</c:v>
                </c:pt>
                <c:pt idx="26">
                  <c:v>1.0757384363054197</c:v>
                </c:pt>
                <c:pt idx="27">
                  <c:v>1.0830817332271025</c:v>
                </c:pt>
                <c:pt idx="28">
                  <c:v>1.082141294777214</c:v>
                </c:pt>
                <c:pt idx="29">
                  <c:v>1.0829628095497825</c:v>
                </c:pt>
                <c:pt idx="30">
                  <c:v>1.0869408930111493</c:v>
                </c:pt>
                <c:pt idx="31">
                  <c:v>1.0850315820172798</c:v>
                </c:pt>
                <c:pt idx="32">
                  <c:v>1.0842098751224538</c:v>
                </c:pt>
                <c:pt idx="33">
                  <c:v>1.0900703724616567</c:v>
                </c:pt>
                <c:pt idx="34">
                  <c:v>1.0830025788570607</c:v>
                </c:pt>
                <c:pt idx="35">
                  <c:v>1.087922061379603</c:v>
                </c:pt>
                <c:pt idx="36">
                  <c:v>1.0817157439771112</c:v>
                </c:pt>
                <c:pt idx="37">
                  <c:v>1.0835070919049479</c:v>
                </c:pt>
                <c:pt idx="38">
                  <c:v>1.0808546520195219</c:v>
                </c:pt>
                <c:pt idx="39">
                  <c:v>1.0850711592023006</c:v>
                </c:pt>
                <c:pt idx="40">
                  <c:v>1.0870999702402624</c:v>
                </c:pt>
                <c:pt idx="41">
                  <c:v>1.0888893969455249</c:v>
                </c:pt>
                <c:pt idx="42">
                  <c:v>1.0902943870137649</c:v>
                </c:pt>
                <c:pt idx="43">
                  <c:v>1.0912363624417125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EDE-4BA9-A1D8-A1EC7705BDD9}"/>
            </c:ext>
          </c:extLst>
        </c:ser>
        <c:ser>
          <c:idx val="3"/>
          <c:order val="3"/>
          <c:tx>
            <c:strRef>
              <c:f>IC!$EX$113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IC!$EX$115:$EX$158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1.0001462752225467</c:v>
                </c:pt>
                <c:pt idx="2">
                  <c:v>1.0035435414839438</c:v>
                </c:pt>
                <c:pt idx="3">
                  <c:v>1.0028714504282958</c:v>
                </c:pt>
                <c:pt idx="4">
                  <c:v>1.012830952534562</c:v>
                </c:pt>
                <c:pt idx="5">
                  <c:v>1.0136138640237156</c:v>
                </c:pt>
                <c:pt idx="6">
                  <c:v>1.014359770787695</c:v>
                </c:pt>
                <c:pt idx="7">
                  <c:v>1.0207021094437028</c:v>
                </c:pt>
                <c:pt idx="8">
                  <c:v>1.0207021094437028</c:v>
                </c:pt>
                <c:pt idx="9">
                  <c:v>1.0263351585768719</c:v>
                </c:pt>
                <c:pt idx="10">
                  <c:v>1.0282733537111186</c:v>
                </c:pt>
                <c:pt idx="11">
                  <c:v>1.0390552906779287</c:v>
                </c:pt>
                <c:pt idx="12">
                  <c:v>1.0372963069090535</c:v>
                </c:pt>
                <c:pt idx="13">
                  <c:v>1.0483078281655558</c:v>
                </c:pt>
                <c:pt idx="14">
                  <c:v>1.0529996785819944</c:v>
                </c:pt>
                <c:pt idx="15">
                  <c:v>1.0544554560948622</c:v>
                </c:pt>
                <c:pt idx="16">
                  <c:v>1.055202719052958</c:v>
                </c:pt>
                <c:pt idx="17">
                  <c:v>1.0644153456851619</c:v>
                </c:pt>
                <c:pt idx="18">
                  <c:v>1.0629591806882608</c:v>
                </c:pt>
                <c:pt idx="19">
                  <c:v>1.0736673019467393</c:v>
                </c:pt>
                <c:pt idx="20">
                  <c:v>1.0750453889109433</c:v>
                </c:pt>
                <c:pt idx="21">
                  <c:v>1.077958881356845</c:v>
                </c:pt>
                <c:pt idx="22">
                  <c:v>1.0777223223545547</c:v>
                </c:pt>
                <c:pt idx="23">
                  <c:v>1.081383658984602</c:v>
                </c:pt>
                <c:pt idx="24">
                  <c:v>1.0849270067265291</c:v>
                </c:pt>
                <c:pt idx="25">
                  <c:v>1.0900071161442704</c:v>
                </c:pt>
                <c:pt idx="26">
                  <c:v>1.0886294166640997</c:v>
                </c:pt>
                <c:pt idx="27">
                  <c:v>1.0935105530307743</c:v>
                </c:pt>
                <c:pt idx="28">
                  <c:v>1.0921731518900599</c:v>
                </c:pt>
                <c:pt idx="29">
                  <c:v>1.0927220230231389</c:v>
                </c:pt>
                <c:pt idx="30">
                  <c:v>1.0906360027302124</c:v>
                </c:pt>
                <c:pt idx="31">
                  <c:v>1.0898474727225773</c:v>
                </c:pt>
                <c:pt idx="32">
                  <c:v>1.093790703986804</c:v>
                </c:pt>
                <c:pt idx="33">
                  <c:v>1.0892984078474817</c:v>
                </c:pt>
                <c:pt idx="34">
                  <c:v>1.0920931364371966</c:v>
                </c:pt>
                <c:pt idx="35">
                  <c:v>1.0933507158670643</c:v>
                </c:pt>
                <c:pt idx="36">
                  <c:v>1.0914245327378478</c:v>
                </c:pt>
                <c:pt idx="37">
                  <c:v>1.0899272944334237</c:v>
                </c:pt>
                <c:pt idx="38">
                  <c:v>1.0849667238399359</c:v>
                </c:pt>
                <c:pt idx="39">
                  <c:v>1.0907555415544659</c:v>
                </c:pt>
                <c:pt idx="40">
                  <c:v>1.0893381249608884</c:v>
                </c:pt>
                <c:pt idx="41">
                  <c:v>1.0946877295237454</c:v>
                </c:pt>
                <c:pt idx="42">
                  <c:v>1.0959846385829863</c:v>
                </c:pt>
                <c:pt idx="43">
                  <c:v>1.0954363486759575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EDE-4BA9-A1D8-A1EC7705BDD9}"/>
            </c:ext>
          </c:extLst>
        </c:ser>
        <c:ser>
          <c:idx val="4"/>
          <c:order val="4"/>
          <c:tx>
            <c:strRef>
              <c:f>IC!$EY$113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IC!$EY$115:$EY$158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0.99781128333146096</c:v>
                </c:pt>
                <c:pt idx="2">
                  <c:v>0.99974393407066997</c:v>
                </c:pt>
                <c:pt idx="3">
                  <c:v>1.0006440862004973</c:v>
                </c:pt>
                <c:pt idx="4">
                  <c:v>1.013592669691225</c:v>
                </c:pt>
                <c:pt idx="5">
                  <c:v>1.015744721483206</c:v>
                </c:pt>
                <c:pt idx="6">
                  <c:v>1.0163133211731428</c:v>
                </c:pt>
                <c:pt idx="7">
                  <c:v>1.0213338603664253</c:v>
                </c:pt>
                <c:pt idx="8">
                  <c:v>1.0250325033150343</c:v>
                </c:pt>
                <c:pt idx="9">
                  <c:v>1.0335646357658224</c:v>
                </c:pt>
                <c:pt idx="10">
                  <c:v>1.0382816603659939</c:v>
                </c:pt>
                <c:pt idx="11">
                  <c:v>1.0478713882400643</c:v>
                </c:pt>
                <c:pt idx="12">
                  <c:v>1.0499079554743309</c:v>
                </c:pt>
                <c:pt idx="13">
                  <c:v>1.0621771603700134</c:v>
                </c:pt>
                <c:pt idx="14">
                  <c:v>1.0671194680887148</c:v>
                </c:pt>
                <c:pt idx="15">
                  <c:v>1.0708226206210718</c:v>
                </c:pt>
                <c:pt idx="16">
                  <c:v>1.0693491631487013</c:v>
                </c:pt>
                <c:pt idx="17">
                  <c:v>1.0779161958563199</c:v>
                </c:pt>
                <c:pt idx="18">
                  <c:v>1.0858448283603408</c:v>
                </c:pt>
                <c:pt idx="19">
                  <c:v>1.0852070163633187</c:v>
                </c:pt>
                <c:pt idx="20">
                  <c:v>1.0911047676299725</c:v>
                </c:pt>
                <c:pt idx="21">
                  <c:v>1.0944912689556923</c:v>
                </c:pt>
                <c:pt idx="22">
                  <c:v>1.0979971762162986</c:v>
                </c:pt>
                <c:pt idx="23">
                  <c:v>1.096602930562802</c:v>
                </c:pt>
                <c:pt idx="24">
                  <c:v>1.0966429286099562</c:v>
                </c:pt>
                <c:pt idx="25">
                  <c:v>1.0990357529602965</c:v>
                </c:pt>
                <c:pt idx="26">
                  <c:v>1.0957653243988676</c:v>
                </c:pt>
                <c:pt idx="27">
                  <c:v>1.1002692221497421</c:v>
                </c:pt>
                <c:pt idx="28">
                  <c:v>1.0983587271915549</c:v>
                </c:pt>
                <c:pt idx="29">
                  <c:v>1.1001888339177166</c:v>
                </c:pt>
                <c:pt idx="30">
                  <c:v>1.0976011171219286</c:v>
                </c:pt>
                <c:pt idx="31">
                  <c:v>1.1031786879424907</c:v>
                </c:pt>
                <c:pt idx="32">
                  <c:v>1.1010268322193681</c:v>
                </c:pt>
                <c:pt idx="33">
                  <c:v>1.097044281563508</c:v>
                </c:pt>
                <c:pt idx="34">
                  <c:v>1.1039768842658466</c:v>
                </c:pt>
                <c:pt idx="35">
                  <c:v>1.100510778983536</c:v>
                </c:pt>
                <c:pt idx="36">
                  <c:v>1.1019458069596211</c:v>
                </c:pt>
                <c:pt idx="37">
                  <c:v>1.1010268322193681</c:v>
                </c:pt>
                <c:pt idx="38">
                  <c:v>1.0997533649827684</c:v>
                </c:pt>
                <c:pt idx="39">
                  <c:v>1.1017440521041229</c:v>
                </c:pt>
                <c:pt idx="40">
                  <c:v>1.0981175624954782</c:v>
                </c:pt>
                <c:pt idx="41">
                  <c:v>1.1007852753855745</c:v>
                </c:pt>
                <c:pt idx="42">
                  <c:v>1.102855958601237</c:v>
                </c:pt>
                <c:pt idx="43">
                  <c:v>1.1024210778728647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EDE-4BA9-A1D8-A1EC7705B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831535"/>
        <c:axId val="1592843599"/>
      </c:scatterChart>
      <c:valAx>
        <c:axId val="1592831535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2843599"/>
        <c:crosses val="autoZero"/>
        <c:crossBetween val="midCat"/>
      </c:valAx>
      <c:valAx>
        <c:axId val="1592843599"/>
        <c:scaling>
          <c:orientation val="minMax"/>
          <c:max val="1.2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2831535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72394945564661"/>
          <c:y val="0.93970773248438366"/>
          <c:w val="0.61855210108870673"/>
          <c:h val="5.1191601972718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660nm excitation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IC!$ES$169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48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IC!$ES$171:$ES$214</c:f>
              <c:numCache>
                <c:formatCode>0.0</c:formatCode>
                <c:ptCount val="44"/>
                <c:pt idx="0">
                  <c:v>1</c:v>
                </c:pt>
                <c:pt idx="1">
                  <c:v>1.0093843383430039</c:v>
                </c:pt>
                <c:pt idx="2">
                  <c:v>1.0013458816353455</c:v>
                </c:pt>
                <c:pt idx="3">
                  <c:v>1.0039643470282498</c:v>
                </c:pt>
                <c:pt idx="4">
                  <c:v>1.0147674965533422</c:v>
                </c:pt>
                <c:pt idx="5">
                  <c:v>1.0189167457657582</c:v>
                </c:pt>
                <c:pt idx="6">
                  <c:v>1.0135328508933317</c:v>
                </c:pt>
                <c:pt idx="7">
                  <c:v>1.0161133781886877</c:v>
                </c:pt>
                <c:pt idx="8">
                  <c:v>1.0253846389011358</c:v>
                </c:pt>
                <c:pt idx="9">
                  <c:v>1.0214593349635666</c:v>
                </c:pt>
                <c:pt idx="10">
                  <c:v>1.025347069134632</c:v>
                </c:pt>
                <c:pt idx="11">
                  <c:v>1.038727062644639</c:v>
                </c:pt>
                <c:pt idx="12">
                  <c:v>1.0442999113427176</c:v>
                </c:pt>
                <c:pt idx="13">
                  <c:v>1.0508366823833521</c:v>
                </c:pt>
                <c:pt idx="14">
                  <c:v>1.0576802731837687</c:v>
                </c:pt>
                <c:pt idx="15">
                  <c:v>1.0631017378226992</c:v>
                </c:pt>
                <c:pt idx="16">
                  <c:v>1.0750165104390541</c:v>
                </c:pt>
                <c:pt idx="17">
                  <c:v>1.0926271543222359</c:v>
                </c:pt>
                <c:pt idx="18">
                  <c:v>1.0900952467247083</c:v>
                </c:pt>
                <c:pt idx="19">
                  <c:v>1.1035128100012193</c:v>
                </c:pt>
                <c:pt idx="20">
                  <c:v>1.1169701530304987</c:v>
                </c:pt>
                <c:pt idx="21">
                  <c:v>1.122312426494936</c:v>
                </c:pt>
                <c:pt idx="22">
                  <c:v>1.1342990236649011</c:v>
                </c:pt>
                <c:pt idx="23">
                  <c:v>1.1544824598915118</c:v>
                </c:pt>
                <c:pt idx="24">
                  <c:v>1.1679806876666927</c:v>
                </c:pt>
                <c:pt idx="25">
                  <c:v>1.1841710470436093</c:v>
                </c:pt>
                <c:pt idx="26">
                  <c:v>1.1897711522389556</c:v>
                </c:pt>
                <c:pt idx="27">
                  <c:v>1.2082602656624488</c:v>
                </c:pt>
                <c:pt idx="28">
                  <c:v>1.204399787988651</c:v>
                </c:pt>
                <c:pt idx="29">
                  <c:v>1.2205035895701908</c:v>
                </c:pt>
                <c:pt idx="30">
                  <c:v>1.2165554491078838</c:v>
                </c:pt>
                <c:pt idx="31">
                  <c:v>1.2283980288395842</c:v>
                </c:pt>
                <c:pt idx="32">
                  <c:v>1.2368773778070969</c:v>
                </c:pt>
                <c:pt idx="33">
                  <c:v>1.2245854342015263</c:v>
                </c:pt>
                <c:pt idx="34">
                  <c:v>1.2353057092416837</c:v>
                </c:pt>
                <c:pt idx="35">
                  <c:v>1.225930947505828</c:v>
                </c:pt>
                <c:pt idx="36">
                  <c:v>1.2285328380017451</c:v>
                </c:pt>
                <c:pt idx="37">
                  <c:v>1.225886379449485</c:v>
                </c:pt>
                <c:pt idx="38">
                  <c:v>1.2231054800661081</c:v>
                </c:pt>
                <c:pt idx="39">
                  <c:v>1.2232844889535679</c:v>
                </c:pt>
                <c:pt idx="40">
                  <c:v>1.2166000171642266</c:v>
                </c:pt>
                <c:pt idx="41">
                  <c:v>2.0881419871975493</c:v>
                </c:pt>
                <c:pt idx="42">
                  <c:v>2.0796136502011642</c:v>
                </c:pt>
                <c:pt idx="43">
                  <c:v>2.0749907272659631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1E-4F7C-950C-5DC8577DCBA4}"/>
            </c:ext>
          </c:extLst>
        </c:ser>
        <c:ser>
          <c:idx val="1"/>
          <c:order val="1"/>
          <c:tx>
            <c:strRef>
              <c:f>IC!$ET$169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IC!$ET$171:$ET$214</c:f>
              <c:numCache>
                <c:formatCode>0.0</c:formatCode>
                <c:ptCount val="44"/>
                <c:pt idx="0">
                  <c:v>1</c:v>
                </c:pt>
                <c:pt idx="1">
                  <c:v>0.99872403022525258</c:v>
                </c:pt>
                <c:pt idx="2">
                  <c:v>1.0131972346803699</c:v>
                </c:pt>
                <c:pt idx="3">
                  <c:v>1.0210348215456406</c:v>
                </c:pt>
                <c:pt idx="4">
                  <c:v>1.0158224562777391</c:v>
                </c:pt>
                <c:pt idx="5">
                  <c:v>1.0263966247150891</c:v>
                </c:pt>
                <c:pt idx="6">
                  <c:v>1.0381716847506883</c:v>
                </c:pt>
                <c:pt idx="7">
                  <c:v>1.0382852000797482</c:v>
                </c:pt>
                <c:pt idx="8">
                  <c:v>1.0566621104870562</c:v>
                </c:pt>
                <c:pt idx="9">
                  <c:v>1.0644601825225908</c:v>
                </c:pt>
                <c:pt idx="10">
                  <c:v>1.0803286196931134</c:v>
                </c:pt>
                <c:pt idx="11">
                  <c:v>1.086852518082525</c:v>
                </c:pt>
                <c:pt idx="12">
                  <c:v>1.0986257819894998</c:v>
                </c:pt>
                <c:pt idx="13">
                  <c:v>1.1170425664522687</c:v>
                </c:pt>
                <c:pt idx="14">
                  <c:v>1.1354607878179372</c:v>
                </c:pt>
                <c:pt idx="15">
                  <c:v>1.1433368118357692</c:v>
                </c:pt>
                <c:pt idx="16">
                  <c:v>1.1706038404822248</c:v>
                </c:pt>
                <c:pt idx="17">
                  <c:v>1.1939639301449656</c:v>
                </c:pt>
                <c:pt idx="18">
                  <c:v>1.2045923416667716</c:v>
                </c:pt>
                <c:pt idx="19">
                  <c:v>1.2256770955881693</c:v>
                </c:pt>
                <c:pt idx="20">
                  <c:v>1.2322836158943014</c:v>
                </c:pt>
                <c:pt idx="21">
                  <c:v>1.2521056913927722</c:v>
                </c:pt>
                <c:pt idx="22">
                  <c:v>1.2625595192122898</c:v>
                </c:pt>
                <c:pt idx="23">
                  <c:v>1.2796676443593478</c:v>
                </c:pt>
                <c:pt idx="24">
                  <c:v>1.2831363279587178</c:v>
                </c:pt>
                <c:pt idx="25">
                  <c:v>1.2873547156458969</c:v>
                </c:pt>
                <c:pt idx="26">
                  <c:v>1.305869568731556</c:v>
                </c:pt>
                <c:pt idx="27">
                  <c:v>1.3123837680263959</c:v>
                </c:pt>
                <c:pt idx="28">
                  <c:v>1.3161286962081931</c:v>
                </c:pt>
                <c:pt idx="29">
                  <c:v>1.3138404283407543</c:v>
                </c:pt>
                <c:pt idx="30">
                  <c:v>1.30825554599616</c:v>
                </c:pt>
                <c:pt idx="31">
                  <c:v>1.3255077206588919</c:v>
                </c:pt>
                <c:pt idx="32">
                  <c:v>1.3096155745905276</c:v>
                </c:pt>
                <c:pt idx="33">
                  <c:v>1.320016955454214</c:v>
                </c:pt>
                <c:pt idx="34">
                  <c:v>1.3124796812949371</c:v>
                </c:pt>
                <c:pt idx="35">
                  <c:v>1.3190423760626346</c:v>
                </c:pt>
                <c:pt idx="36">
                  <c:v>1.3148645808823662</c:v>
                </c:pt>
                <c:pt idx="37">
                  <c:v>1.3137922920936216</c:v>
                </c:pt>
                <c:pt idx="38">
                  <c:v>1.3230279854800961</c:v>
                </c:pt>
                <c:pt idx="39">
                  <c:v>1.3251689708003369</c:v>
                </c:pt>
                <c:pt idx="40">
                  <c:v>1.325411088938901</c:v>
                </c:pt>
                <c:pt idx="41">
                  <c:v>2.0336748971267333</c:v>
                </c:pt>
                <c:pt idx="42">
                  <c:v>2.0296645011342553</c:v>
                </c:pt>
                <c:pt idx="43">
                  <c:v>2.0194635682250479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1E-4F7C-950C-5DC8577DCBA4}"/>
            </c:ext>
          </c:extLst>
        </c:ser>
        <c:ser>
          <c:idx val="2"/>
          <c:order val="2"/>
          <c:tx>
            <c:strRef>
              <c:f>IC!$EU$169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8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IC!$EU$171:$EU$214</c:f>
              <c:numCache>
                <c:formatCode>0.0</c:formatCode>
                <c:ptCount val="44"/>
                <c:pt idx="0">
                  <c:v>1</c:v>
                </c:pt>
                <c:pt idx="1">
                  <c:v>1.0102410094883894</c:v>
                </c:pt>
                <c:pt idx="2">
                  <c:v>1.023034155199624</c:v>
                </c:pt>
                <c:pt idx="3">
                  <c:v>1.0319256148812126</c:v>
                </c:pt>
                <c:pt idx="4">
                  <c:v>1.052373074770854</c:v>
                </c:pt>
                <c:pt idx="5">
                  <c:v>1.06516796589053</c:v>
                </c:pt>
                <c:pt idx="6">
                  <c:v>1.0740189320962807</c:v>
                </c:pt>
                <c:pt idx="7">
                  <c:v>1.093112304117174</c:v>
                </c:pt>
                <c:pt idx="8">
                  <c:v>1.1124077944355679</c:v>
                </c:pt>
                <c:pt idx="9">
                  <c:v>1.1302675117701619</c:v>
                </c:pt>
                <c:pt idx="10">
                  <c:v>1.1554858710932085</c:v>
                </c:pt>
                <c:pt idx="11">
                  <c:v>1.1746162457730571</c:v>
                </c:pt>
                <c:pt idx="12">
                  <c:v>1.1860514637169728</c:v>
                </c:pt>
                <c:pt idx="13">
                  <c:v>1.2154280841105345</c:v>
                </c:pt>
                <c:pt idx="14">
                  <c:v>1.234468744796501</c:v>
                </c:pt>
                <c:pt idx="15">
                  <c:v>1.263892142136289</c:v>
                </c:pt>
                <c:pt idx="16">
                  <c:v>1.2740022459915821</c:v>
                </c:pt>
                <c:pt idx="17">
                  <c:v>1.2905337075023589</c:v>
                </c:pt>
                <c:pt idx="18">
                  <c:v>1.3070637726863825</c:v>
                </c:pt>
                <c:pt idx="19">
                  <c:v>1.3301628570800224</c:v>
                </c:pt>
                <c:pt idx="20">
                  <c:v>1.3430142994331959</c:v>
                </c:pt>
                <c:pt idx="21">
                  <c:v>1.350765658320938</c:v>
                </c:pt>
                <c:pt idx="22">
                  <c:v>1.3617973378332289</c:v>
                </c:pt>
                <c:pt idx="23">
                  <c:v>1.3683726405132337</c:v>
                </c:pt>
                <c:pt idx="24">
                  <c:v>1.3746487801864027</c:v>
                </c:pt>
                <c:pt idx="25">
                  <c:v>1.3863786230752071</c:v>
                </c:pt>
                <c:pt idx="26">
                  <c:v>1.3851030785863168</c:v>
                </c:pt>
                <c:pt idx="27">
                  <c:v>1.3999987433059222</c:v>
                </c:pt>
                <c:pt idx="28">
                  <c:v>1.3927556473562821</c:v>
                </c:pt>
                <c:pt idx="29">
                  <c:v>1.3977551952954959</c:v>
                </c:pt>
                <c:pt idx="30">
                  <c:v>1.3964796508066055</c:v>
                </c:pt>
                <c:pt idx="31">
                  <c:v>1.3977042293690103</c:v>
                </c:pt>
                <c:pt idx="32">
                  <c:v>1.400459182052733</c:v>
                </c:pt>
                <c:pt idx="33">
                  <c:v>1.3914291369409062</c:v>
                </c:pt>
                <c:pt idx="34">
                  <c:v>1.4091300221073433</c:v>
                </c:pt>
                <c:pt idx="35">
                  <c:v>1.4078035116919674</c:v>
                </c:pt>
                <c:pt idx="36">
                  <c:v>1.4141794887279777</c:v>
                </c:pt>
                <c:pt idx="37">
                  <c:v>1.4296382222107413</c:v>
                </c:pt>
                <c:pt idx="38">
                  <c:v>1.4360148974101281</c:v>
                </c:pt>
                <c:pt idx="39">
                  <c:v>1.4462702192477359</c:v>
                </c:pt>
                <c:pt idx="40">
                  <c:v>1.4576953138226922</c:v>
                </c:pt>
                <c:pt idx="41">
                  <c:v>1.9841865995219674</c:v>
                </c:pt>
                <c:pt idx="42">
                  <c:v>1.9865195124445876</c:v>
                </c:pt>
                <c:pt idx="43">
                  <c:v>1.9794474665221933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1E-4F7C-950C-5DC8577DCBA4}"/>
            </c:ext>
          </c:extLst>
        </c:ser>
        <c:ser>
          <c:idx val="3"/>
          <c:order val="3"/>
          <c:tx>
            <c:strRef>
              <c:f>IC!$EV$169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IC!$EV$171:$EV$214</c:f>
              <c:numCache>
                <c:formatCode>0.0</c:formatCode>
                <c:ptCount val="44"/>
                <c:pt idx="0">
                  <c:v>1</c:v>
                </c:pt>
                <c:pt idx="1">
                  <c:v>1.0290046111892261</c:v>
                </c:pt>
                <c:pt idx="2">
                  <c:v>1.0579730278005384</c:v>
                </c:pt>
                <c:pt idx="3">
                  <c:v>1.0856422314198582</c:v>
                </c:pt>
                <c:pt idx="4">
                  <c:v>1.1209067810369366</c:v>
                </c:pt>
                <c:pt idx="5">
                  <c:v>1.1462212688302291</c:v>
                </c:pt>
                <c:pt idx="6">
                  <c:v>1.1738890936084856</c:v>
                </c:pt>
                <c:pt idx="7">
                  <c:v>1.2167579516902352</c:v>
                </c:pt>
                <c:pt idx="8">
                  <c:v>1.2482017327206223</c:v>
                </c:pt>
                <c:pt idx="9">
                  <c:v>1.2746055049540035</c:v>
                </c:pt>
                <c:pt idx="10">
                  <c:v>1.305119602397391</c:v>
                </c:pt>
                <c:pt idx="11">
                  <c:v>1.3325909423241125</c:v>
                </c:pt>
                <c:pt idx="12">
                  <c:v>1.361659669622787</c:v>
                </c:pt>
                <c:pt idx="13">
                  <c:v>1.3853395413354144</c:v>
                </c:pt>
                <c:pt idx="14">
                  <c:v>1.397933530898277</c:v>
                </c:pt>
                <c:pt idx="15">
                  <c:v>1.4166692232678049</c:v>
                </c:pt>
                <c:pt idx="16">
                  <c:v>1.4316234440209488</c:v>
                </c:pt>
                <c:pt idx="17">
                  <c:v>1.4468916958262825</c:v>
                </c:pt>
                <c:pt idx="18">
                  <c:v>1.4594308764568749</c:v>
                </c:pt>
                <c:pt idx="19">
                  <c:v>1.4708176906687276</c:v>
                </c:pt>
                <c:pt idx="20">
                  <c:v>1.4846695279916799</c:v>
                </c:pt>
                <c:pt idx="21">
                  <c:v>1.5010946274492094</c:v>
                </c:pt>
                <c:pt idx="22">
                  <c:v>1.5062969947814311</c:v>
                </c:pt>
                <c:pt idx="23">
                  <c:v>1.5200399036603749</c:v>
                </c:pt>
                <c:pt idx="24">
                  <c:v>1.5225028585098797</c:v>
                </c:pt>
                <c:pt idx="25">
                  <c:v>1.5338365873407913</c:v>
                </c:pt>
                <c:pt idx="26">
                  <c:v>1.5465991402236547</c:v>
                </c:pt>
                <c:pt idx="27">
                  <c:v>1.5437983693136161</c:v>
                </c:pt>
                <c:pt idx="28">
                  <c:v>1.5463168225159232</c:v>
                </c:pt>
                <c:pt idx="29">
                  <c:v>1.5454526338794348</c:v>
                </c:pt>
                <c:pt idx="30">
                  <c:v>1.5564471678087493</c:v>
                </c:pt>
                <c:pt idx="31">
                  <c:v>1.5403581608604244</c:v>
                </c:pt>
                <c:pt idx="32">
                  <c:v>1.5439676220541489</c:v>
                </c:pt>
                <c:pt idx="33">
                  <c:v>1.5451137836881033</c:v>
                </c:pt>
                <c:pt idx="34">
                  <c:v>1.5500945023193831</c:v>
                </c:pt>
                <c:pt idx="35">
                  <c:v>1.5528397748766196</c:v>
                </c:pt>
                <c:pt idx="36">
                  <c:v>1.5639456502218037</c:v>
                </c:pt>
                <c:pt idx="37">
                  <c:v>1.5864376503583089</c:v>
                </c:pt>
                <c:pt idx="38">
                  <c:v>1.5956593393903522</c:v>
                </c:pt>
                <c:pt idx="39">
                  <c:v>1.6143733150131316</c:v>
                </c:pt>
                <c:pt idx="40">
                  <c:v>1.6384189243178271</c:v>
                </c:pt>
                <c:pt idx="41">
                  <c:v>1.9590532463606352</c:v>
                </c:pt>
                <c:pt idx="42">
                  <c:v>1.9587671368399791</c:v>
                </c:pt>
                <c:pt idx="43">
                  <c:v>1.9552759112674409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11E-4F7C-950C-5DC8577DCBA4}"/>
            </c:ext>
          </c:extLst>
        </c:ser>
        <c:ser>
          <c:idx val="4"/>
          <c:order val="4"/>
          <c:tx>
            <c:strRef>
              <c:f>IC!$EW$169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82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IC!$EW$171:$EW$214</c:f>
              <c:numCache>
                <c:formatCode>0.0</c:formatCode>
                <c:ptCount val="44"/>
                <c:pt idx="0">
                  <c:v>1</c:v>
                </c:pt>
                <c:pt idx="1">
                  <c:v>1.0711611293262715</c:v>
                </c:pt>
                <c:pt idx="2">
                  <c:v>1.1473579132056153</c:v>
                </c:pt>
                <c:pt idx="3">
                  <c:v>1.2122790685594029</c:v>
                </c:pt>
                <c:pt idx="4">
                  <c:v>1.2821941852287011</c:v>
                </c:pt>
                <c:pt idx="5">
                  <c:v>1.3371277596993165</c:v>
                </c:pt>
                <c:pt idx="6">
                  <c:v>1.3958065488456783</c:v>
                </c:pt>
                <c:pt idx="7">
                  <c:v>1.4382024199848673</c:v>
                </c:pt>
                <c:pt idx="8">
                  <c:v>1.4832546971533089</c:v>
                </c:pt>
                <c:pt idx="9">
                  <c:v>1.5096393398251755</c:v>
                </c:pt>
                <c:pt idx="10">
                  <c:v>1.5418231017444861</c:v>
                </c:pt>
                <c:pt idx="11">
                  <c:v>1.5596999317187796</c:v>
                </c:pt>
                <c:pt idx="12">
                  <c:v>1.5832528517149249</c:v>
                </c:pt>
                <c:pt idx="13">
                  <c:v>1.5957389511211719</c:v>
                </c:pt>
                <c:pt idx="14">
                  <c:v>1.6081662698974142</c:v>
                </c:pt>
                <c:pt idx="15">
                  <c:v>1.6208888588150783</c:v>
                </c:pt>
                <c:pt idx="16">
                  <c:v>1.6321279203208054</c:v>
                </c:pt>
                <c:pt idx="17">
                  <c:v>1.6420580875653676</c:v>
                </c:pt>
                <c:pt idx="18">
                  <c:v>1.6544242334766623</c:v>
                </c:pt>
                <c:pt idx="19">
                  <c:v>1.6546658492058124</c:v>
                </c:pt>
                <c:pt idx="20">
                  <c:v>1.6652965995405542</c:v>
                </c:pt>
                <c:pt idx="21">
                  <c:v>1.6805224914511776</c:v>
                </c:pt>
                <c:pt idx="22">
                  <c:v>1.689262009190283</c:v>
                </c:pt>
                <c:pt idx="23">
                  <c:v>1.6917591607219629</c:v>
                </c:pt>
                <c:pt idx="24">
                  <c:v>1.6881988316324541</c:v>
                </c:pt>
                <c:pt idx="25">
                  <c:v>1.7076159191615967</c:v>
                </c:pt>
                <c:pt idx="26">
                  <c:v>1.7014986326668566</c:v>
                </c:pt>
                <c:pt idx="27">
                  <c:v>1.7167925323994047</c:v>
                </c:pt>
                <c:pt idx="28">
                  <c:v>1.7065544503430123</c:v>
                </c:pt>
                <c:pt idx="29">
                  <c:v>1.7141074195508474</c:v>
                </c:pt>
                <c:pt idx="30">
                  <c:v>1.7066169901993551</c:v>
                </c:pt>
                <c:pt idx="31">
                  <c:v>1.7093010778043658</c:v>
                </c:pt>
                <c:pt idx="32">
                  <c:v>1.7078653950912706</c:v>
                </c:pt>
                <c:pt idx="33">
                  <c:v>1.7005608765695626</c:v>
                </c:pt>
                <c:pt idx="34">
                  <c:v>1.7082399507336301</c:v>
                </c:pt>
                <c:pt idx="35">
                  <c:v>1.7118607691923884</c:v>
                </c:pt>
                <c:pt idx="36">
                  <c:v>1.7208524968439585</c:v>
                </c:pt>
                <c:pt idx="37">
                  <c:v>1.7427578504607102</c:v>
                </c:pt>
                <c:pt idx="38">
                  <c:v>1.7566830500585413</c:v>
                </c:pt>
                <c:pt idx="39">
                  <c:v>1.785333822716253</c:v>
                </c:pt>
                <c:pt idx="40">
                  <c:v>1.7940077248683757</c:v>
                </c:pt>
                <c:pt idx="41">
                  <c:v>1.9483161058242717</c:v>
                </c:pt>
                <c:pt idx="42">
                  <c:v>1.9481735969712939</c:v>
                </c:pt>
                <c:pt idx="43">
                  <c:v>1.944855567106633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11E-4F7C-950C-5DC8577DCBA4}"/>
            </c:ext>
          </c:extLst>
        </c:ser>
        <c:ser>
          <c:idx val="5"/>
          <c:order val="5"/>
          <c:tx>
            <c:strRef>
              <c:f>IC!$EX$169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IC!$EX$171:$EX$214</c:f>
              <c:numCache>
                <c:formatCode>0.0</c:formatCode>
                <c:ptCount val="44"/>
                <c:pt idx="0">
                  <c:v>1</c:v>
                </c:pt>
                <c:pt idx="1">
                  <c:v>1.1714545691317457</c:v>
                </c:pt>
                <c:pt idx="2">
                  <c:v>1.3066676978868581</c:v>
                </c:pt>
                <c:pt idx="3">
                  <c:v>1.4057458134773868</c:v>
                </c:pt>
                <c:pt idx="4">
                  <c:v>1.4878137537009899</c:v>
                </c:pt>
                <c:pt idx="5">
                  <c:v>1.5362318553171632</c:v>
                </c:pt>
                <c:pt idx="6">
                  <c:v>1.5772945806073757</c:v>
                </c:pt>
                <c:pt idx="7">
                  <c:v>1.607546680892217</c:v>
                </c:pt>
                <c:pt idx="8">
                  <c:v>1.6460749842507558</c:v>
                </c:pt>
                <c:pt idx="9">
                  <c:v>1.6605672636506121</c:v>
                </c:pt>
                <c:pt idx="10">
                  <c:v>1.6773520248603393</c:v>
                </c:pt>
                <c:pt idx="11">
                  <c:v>1.6847824290656022</c:v>
                </c:pt>
                <c:pt idx="12">
                  <c:v>1.7024007599299564</c:v>
                </c:pt>
                <c:pt idx="13">
                  <c:v>1.7087497050115319</c:v>
                </c:pt>
                <c:pt idx="14">
                  <c:v>1.7071678396796344</c:v>
                </c:pt>
                <c:pt idx="15">
                  <c:v>1.7157444847898327</c:v>
                </c:pt>
                <c:pt idx="16">
                  <c:v>1.7168894036175997</c:v>
                </c:pt>
                <c:pt idx="17">
                  <c:v>1.7181592587377734</c:v>
                </c:pt>
                <c:pt idx="18">
                  <c:v>1.732648563464001</c:v>
                </c:pt>
                <c:pt idx="19">
                  <c:v>1.7363976437940707</c:v>
                </c:pt>
                <c:pt idx="20">
                  <c:v>1.733982539326838</c:v>
                </c:pt>
                <c:pt idx="21">
                  <c:v>1.7474564887877939</c:v>
                </c:pt>
                <c:pt idx="22">
                  <c:v>1.7493606104294703</c:v>
                </c:pt>
                <c:pt idx="23">
                  <c:v>1.748472835610942</c:v>
                </c:pt>
                <c:pt idx="24">
                  <c:v>1.7592117379299315</c:v>
                </c:pt>
                <c:pt idx="25">
                  <c:v>1.767728228528971</c:v>
                </c:pt>
                <c:pt idx="26">
                  <c:v>1.7651197702758714</c:v>
                </c:pt>
                <c:pt idx="27">
                  <c:v>1.7640412858258123</c:v>
                </c:pt>
                <c:pt idx="28">
                  <c:v>1.7665852928169563</c:v>
                </c:pt>
                <c:pt idx="29">
                  <c:v>1.7615620606159161</c:v>
                </c:pt>
                <c:pt idx="30">
                  <c:v>1.7616909631398274</c:v>
                </c:pt>
                <c:pt idx="31">
                  <c:v>1.755653697750684</c:v>
                </c:pt>
                <c:pt idx="32">
                  <c:v>1.7584538571931905</c:v>
                </c:pt>
                <c:pt idx="33">
                  <c:v>1.7605476969085208</c:v>
                </c:pt>
                <c:pt idx="34">
                  <c:v>1.767534544223812</c:v>
                </c:pt>
                <c:pt idx="35">
                  <c:v>1.7699493181717523</c:v>
                </c:pt>
                <c:pt idx="36">
                  <c:v>1.7857749123958617</c:v>
                </c:pt>
                <c:pt idx="37">
                  <c:v>1.7907353459314066</c:v>
                </c:pt>
                <c:pt idx="38">
                  <c:v>1.8038202741855838</c:v>
                </c:pt>
                <c:pt idx="39">
                  <c:v>1.8198484767357388</c:v>
                </c:pt>
                <c:pt idx="40">
                  <c:v>1.8307169426172236</c:v>
                </c:pt>
                <c:pt idx="41">
                  <c:v>1.8776073840654004</c:v>
                </c:pt>
                <c:pt idx="42">
                  <c:v>1.879541913481948</c:v>
                </c:pt>
                <c:pt idx="43">
                  <c:v>1.8789522670648764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11E-4F7C-950C-5DC8577DCBA4}"/>
            </c:ext>
          </c:extLst>
        </c:ser>
        <c:ser>
          <c:idx val="6"/>
          <c:order val="6"/>
          <c:tx>
            <c:strRef>
              <c:f>IC!$EY$169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4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IC!$ER$171:$ER$214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IC!$EY$171:$EY$214</c:f>
              <c:numCache>
                <c:formatCode>0.0</c:formatCode>
                <c:ptCount val="44"/>
                <c:pt idx="0">
                  <c:v>1</c:v>
                </c:pt>
                <c:pt idx="1">
                  <c:v>1.2417262927116486</c:v>
                </c:pt>
                <c:pt idx="2">
                  <c:v>1.4326751404841171</c:v>
                </c:pt>
                <c:pt idx="3">
                  <c:v>1.5392022591419818</c:v>
                </c:pt>
                <c:pt idx="4">
                  <c:v>1.605001872217112</c:v>
                </c:pt>
                <c:pt idx="5">
                  <c:v>1.6620135966376064</c:v>
                </c:pt>
                <c:pt idx="6">
                  <c:v>1.7016740741343708</c:v>
                </c:pt>
                <c:pt idx="7">
                  <c:v>1.730179936344618</c:v>
                </c:pt>
                <c:pt idx="8">
                  <c:v>1.7424463501263066</c:v>
                </c:pt>
                <c:pt idx="9">
                  <c:v>1.7683423009819643</c:v>
                </c:pt>
                <c:pt idx="10">
                  <c:v>1.7858868746727012</c:v>
                </c:pt>
                <c:pt idx="11">
                  <c:v>1.7853648924017831</c:v>
                </c:pt>
                <c:pt idx="12">
                  <c:v>1.7880389068422751</c:v>
                </c:pt>
                <c:pt idx="13">
                  <c:v>1.7952113298982217</c:v>
                </c:pt>
                <c:pt idx="14">
                  <c:v>1.8016033233210418</c:v>
                </c:pt>
                <c:pt idx="15">
                  <c:v>1.8062953978732696</c:v>
                </c:pt>
                <c:pt idx="16">
                  <c:v>1.8089714473323619</c:v>
                </c:pt>
                <c:pt idx="17">
                  <c:v>1.8150341069117371</c:v>
                </c:pt>
                <c:pt idx="18">
                  <c:v>1.8103427106990424</c:v>
                </c:pt>
                <c:pt idx="19">
                  <c:v>1.8116481751309872</c:v>
                </c:pt>
                <c:pt idx="20">
                  <c:v>1.8129536395629322</c:v>
                </c:pt>
                <c:pt idx="21">
                  <c:v>1.8141264886161057</c:v>
                </c:pt>
                <c:pt idx="22">
                  <c:v>1.8164057094481842</c:v>
                </c:pt>
                <c:pt idx="23">
                  <c:v>1.8250121422776471</c:v>
                </c:pt>
                <c:pt idx="24">
                  <c:v>1.8287291037506748</c:v>
                </c:pt>
                <c:pt idx="25">
                  <c:v>1.8340869685548926</c:v>
                </c:pt>
                <c:pt idx="26">
                  <c:v>1.8374020138544065</c:v>
                </c:pt>
                <c:pt idx="27">
                  <c:v>1.8287291037506748</c:v>
                </c:pt>
                <c:pt idx="28">
                  <c:v>1.8278238596434104</c:v>
                </c:pt>
                <c:pt idx="29">
                  <c:v>1.8310731060081888</c:v>
                </c:pt>
                <c:pt idx="30">
                  <c:v>1.8265845333159676</c:v>
                </c:pt>
                <c:pt idx="31">
                  <c:v>1.8271563735425875</c:v>
                </c:pt>
                <c:pt idx="32">
                  <c:v>1.8340198129410903</c:v>
                </c:pt>
                <c:pt idx="33">
                  <c:v>1.8327136701696121</c:v>
                </c:pt>
                <c:pt idx="34">
                  <c:v>1.8314078665679003</c:v>
                </c:pt>
                <c:pt idx="35">
                  <c:v>1.8303021731285289</c:v>
                </c:pt>
                <c:pt idx="36">
                  <c:v>1.8339529964970545</c:v>
                </c:pt>
                <c:pt idx="37">
                  <c:v>1.8415222481800149</c:v>
                </c:pt>
                <c:pt idx="38">
                  <c:v>1.8548831627987745</c:v>
                </c:pt>
                <c:pt idx="39">
                  <c:v>1.8711958718969355</c:v>
                </c:pt>
                <c:pt idx="40">
                  <c:v>1.8724351982243783</c:v>
                </c:pt>
                <c:pt idx="41">
                  <c:v>1.9189642026661458</c:v>
                </c:pt>
                <c:pt idx="42">
                  <c:v>1.9174450612811933</c:v>
                </c:pt>
                <c:pt idx="43">
                  <c:v>1.9103618398738831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11E-4F7C-950C-5DC8577DC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8340127"/>
        <c:axId val="1588357183"/>
      </c:scatterChart>
      <c:valAx>
        <c:axId val="1588340127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8357183"/>
        <c:crosses val="autoZero"/>
        <c:crossBetween val="midCat"/>
      </c:valAx>
      <c:valAx>
        <c:axId val="1588357183"/>
        <c:scaling>
          <c:orientation val="minMax"/>
          <c:max val="2.4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8834012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720nm</a:t>
            </a:r>
            <a:r>
              <a:rPr lang="fr-BE" sz="1800" baseline="0" dirty="0">
                <a:solidFill>
                  <a:schemeClr val="bg1"/>
                </a:solidFill>
              </a:rPr>
              <a:t> excitation</a:t>
            </a:r>
            <a:endParaRPr lang="fr-BE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IC!$EO$113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IC!$EO$115:$EO$158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0.99701514717884243</c:v>
                </c:pt>
                <c:pt idx="2">
                  <c:v>1.0103373647150466</c:v>
                </c:pt>
                <c:pt idx="3">
                  <c:v>0.99981750386936696</c:v>
                </c:pt>
                <c:pt idx="4">
                  <c:v>1.0058231371615605</c:v>
                </c:pt>
                <c:pt idx="5">
                  <c:v>1.0044411474474833</c:v>
                </c:pt>
                <c:pt idx="6">
                  <c:v>1.0014562946263259</c:v>
                </c:pt>
                <c:pt idx="7">
                  <c:v>1.0089186308135938</c:v>
                </c:pt>
                <c:pt idx="8">
                  <c:v>1.0148511839997842</c:v>
                </c:pt>
                <c:pt idx="9">
                  <c:v>1.0059337779924362</c:v>
                </c:pt>
                <c:pt idx="10">
                  <c:v>1.0058970338050606</c:v>
                </c:pt>
                <c:pt idx="11">
                  <c:v>1.0163438145447374</c:v>
                </c:pt>
                <c:pt idx="12">
                  <c:v>1.0119406360908756</c:v>
                </c:pt>
                <c:pt idx="13">
                  <c:v>1.0059705221798121</c:v>
                </c:pt>
                <c:pt idx="14">
                  <c:v>1.0148144398124086</c:v>
                </c:pt>
                <c:pt idx="15">
                  <c:v>1.0194033805468923</c:v>
                </c:pt>
                <c:pt idx="16">
                  <c:v>1.0134332666358288</c:v>
                </c:pt>
                <c:pt idx="17">
                  <c:v>1.0254106469140802</c:v>
                </c:pt>
                <c:pt idx="18">
                  <c:v>1.0179479024580635</c:v>
                </c:pt>
                <c:pt idx="19">
                  <c:v>1.0282832258293673</c:v>
                </c:pt>
                <c:pt idx="20">
                  <c:v>1.0252608122833367</c:v>
                </c:pt>
                <c:pt idx="21">
                  <c:v>1.0267534428282898</c:v>
                </c:pt>
                <c:pt idx="22">
                  <c:v>1.0356316550357703</c:v>
                </c:pt>
                <c:pt idx="23">
                  <c:v>1.0387683838314143</c:v>
                </c:pt>
                <c:pt idx="24">
                  <c:v>1.0403749213572322</c:v>
                </c:pt>
                <c:pt idx="25">
                  <c:v>1.0566007462336187</c:v>
                </c:pt>
                <c:pt idx="26">
                  <c:v>1.0580545912474528</c:v>
                </c:pt>
                <c:pt idx="27">
                  <c:v>1.0581705395720609</c:v>
                </c:pt>
                <c:pt idx="28">
                  <c:v>1.0715246020706573</c:v>
                </c:pt>
                <c:pt idx="29">
                  <c:v>1.0803999563968976</c:v>
                </c:pt>
                <c:pt idx="30">
                  <c:v>1.0865672641135444</c:v>
                </c:pt>
                <c:pt idx="31">
                  <c:v>1.0968548200412596</c:v>
                </c:pt>
                <c:pt idx="32">
                  <c:v>1.1176246760897814</c:v>
                </c:pt>
                <c:pt idx="33">
                  <c:v>1.1210186141970557</c:v>
                </c:pt>
                <c:pt idx="34">
                  <c:v>1.128358469759738</c:v>
                </c:pt>
                <c:pt idx="35">
                  <c:v>1.1508308064900032</c:v>
                </c:pt>
                <c:pt idx="36">
                  <c:v>1.1672072825346302</c:v>
                </c:pt>
                <c:pt idx="37">
                  <c:v>1.1788462080202762</c:v>
                </c:pt>
                <c:pt idx="38">
                  <c:v>1.1938553920257764</c:v>
                </c:pt>
                <c:pt idx="39">
                  <c:v>1.1997810046432404</c:v>
                </c:pt>
                <c:pt idx="40">
                  <c:v>1.2118963797585252</c:v>
                </c:pt>
                <c:pt idx="41">
                  <c:v>2.3902587893116873</c:v>
                </c:pt>
                <c:pt idx="42">
                  <c:v>2.3899097195316172</c:v>
                </c:pt>
                <c:pt idx="43">
                  <c:v>2.379814458184502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C4-4E5A-BCFE-248BB2BF7897}"/>
            </c:ext>
          </c:extLst>
        </c:ser>
        <c:ser>
          <c:idx val="1"/>
          <c:order val="1"/>
          <c:tx>
            <c:strRef>
              <c:f>IC!$EP$113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IC!$EP$115:$EP$158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1.0108779977179181</c:v>
                </c:pt>
                <c:pt idx="2">
                  <c:v>1.0094950516229919</c:v>
                </c:pt>
                <c:pt idx="3">
                  <c:v>1.0055674994412618</c:v>
                </c:pt>
                <c:pt idx="4">
                  <c:v>1.0134958749103902</c:v>
                </c:pt>
                <c:pt idx="5">
                  <c:v>1.0149531967005174</c:v>
                </c:pt>
                <c:pt idx="6">
                  <c:v>1.0082597523289349</c:v>
                </c:pt>
                <c:pt idx="7">
                  <c:v>1.0123349513115345</c:v>
                </c:pt>
                <c:pt idx="8">
                  <c:v>1.0149531967005174</c:v>
                </c:pt>
                <c:pt idx="9">
                  <c:v>1.0229923993194256</c:v>
                </c:pt>
                <c:pt idx="10">
                  <c:v>1.0231046992552491</c:v>
                </c:pt>
                <c:pt idx="11">
                  <c:v>1.0177942009785927</c:v>
                </c:pt>
                <c:pt idx="12">
                  <c:v>1.0177198252833917</c:v>
                </c:pt>
                <c:pt idx="13">
                  <c:v>1.0324903965145047</c:v>
                </c:pt>
                <c:pt idx="14">
                  <c:v>1.0217585728114125</c:v>
                </c:pt>
                <c:pt idx="15">
                  <c:v>1.0283389808541497</c:v>
                </c:pt>
                <c:pt idx="16">
                  <c:v>1.0377990538086064</c:v>
                </c:pt>
                <c:pt idx="17">
                  <c:v>1.0403388733407684</c:v>
                </c:pt>
                <c:pt idx="18">
                  <c:v>1.044414440519879</c:v>
                </c:pt>
                <c:pt idx="19">
                  <c:v>1.0470297403367745</c:v>
                </c:pt>
                <c:pt idx="20">
                  <c:v>1.0510670150787518</c:v>
                </c:pt>
                <c:pt idx="21">
                  <c:v>1.0619888281814664</c:v>
                </c:pt>
                <c:pt idx="22">
                  <c:v>1.0620278570116215</c:v>
                </c:pt>
                <c:pt idx="23">
                  <c:v>1.0715284315822768</c:v>
                </c:pt>
                <c:pt idx="24">
                  <c:v>1.0820205593567755</c:v>
                </c:pt>
                <c:pt idx="25">
                  <c:v>1.0914011018648786</c:v>
                </c:pt>
                <c:pt idx="26">
                  <c:v>1.1036741961625824</c:v>
                </c:pt>
                <c:pt idx="27">
                  <c:v>1.1077527089137797</c:v>
                </c:pt>
                <c:pt idx="28">
                  <c:v>1.1250859278607304</c:v>
                </c:pt>
                <c:pt idx="29">
                  <c:v>1.1279836344014837</c:v>
                </c:pt>
                <c:pt idx="30">
                  <c:v>1.1332436897561471</c:v>
                </c:pt>
                <c:pt idx="31">
                  <c:v>1.1467863256234212</c:v>
                </c:pt>
                <c:pt idx="32">
                  <c:v>1.1600344042819783</c:v>
                </c:pt>
                <c:pt idx="33">
                  <c:v>1.153389930046345</c:v>
                </c:pt>
                <c:pt idx="34">
                  <c:v>1.1560394721387544</c:v>
                </c:pt>
                <c:pt idx="35">
                  <c:v>1.1640716790239554</c:v>
                </c:pt>
                <c:pt idx="36">
                  <c:v>1.1602464854722545</c:v>
                </c:pt>
                <c:pt idx="37">
                  <c:v>1.1587309886334056</c:v>
                </c:pt>
                <c:pt idx="38">
                  <c:v>1.1522547802032519</c:v>
                </c:pt>
                <c:pt idx="39">
                  <c:v>1.1453146441693689</c:v>
                </c:pt>
                <c:pt idx="40">
                  <c:v>1.143927279716312</c:v>
                </c:pt>
                <c:pt idx="41">
                  <c:v>2.1355452861457596</c:v>
                </c:pt>
                <c:pt idx="42">
                  <c:v>2.1300068742288585</c:v>
                </c:pt>
                <c:pt idx="43">
                  <c:v>2.1262810937350998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C4-4E5A-BCFE-248BB2BF7897}"/>
            </c:ext>
          </c:extLst>
        </c:ser>
        <c:ser>
          <c:idx val="2"/>
          <c:order val="2"/>
          <c:tx>
            <c:strRef>
              <c:f>IC!$EQ$113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IC!$EQ$115:$EQ$158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1.0014303082063098</c:v>
                </c:pt>
                <c:pt idx="2">
                  <c:v>1.0025673909394384</c:v>
                </c:pt>
                <c:pt idx="3">
                  <c:v>1.0051716545431688</c:v>
                </c:pt>
                <c:pt idx="4">
                  <c:v>1.0141580495835496</c:v>
                </c:pt>
                <c:pt idx="5">
                  <c:v>1.0013203925498959</c:v>
                </c:pt>
                <c:pt idx="6">
                  <c:v>1.0116275313084035</c:v>
                </c:pt>
                <c:pt idx="7">
                  <c:v>1.0103436602545688</c:v>
                </c:pt>
                <c:pt idx="8">
                  <c:v>1.0181578557386859</c:v>
                </c:pt>
                <c:pt idx="9">
                  <c:v>1.0206139263487846</c:v>
                </c:pt>
                <c:pt idx="10">
                  <c:v>1.0258614332299261</c:v>
                </c:pt>
                <c:pt idx="11">
                  <c:v>1.0257866343966473</c:v>
                </c:pt>
                <c:pt idx="12">
                  <c:v>1.0309596936127416</c:v>
                </c:pt>
                <c:pt idx="13">
                  <c:v>1.0413068655496238</c:v>
                </c:pt>
                <c:pt idx="14">
                  <c:v>1.0374169750509019</c:v>
                </c:pt>
                <c:pt idx="15">
                  <c:v>1.0464427009331945</c:v>
                </c:pt>
                <c:pt idx="16">
                  <c:v>1.0591275997862089</c:v>
                </c:pt>
                <c:pt idx="17">
                  <c:v>1.0718089869569094</c:v>
                </c:pt>
                <c:pt idx="18">
                  <c:v>1.0678801167845071</c:v>
                </c:pt>
                <c:pt idx="19">
                  <c:v>1.0871722459104705</c:v>
                </c:pt>
                <c:pt idx="20">
                  <c:v>1.0885354809845915</c:v>
                </c:pt>
                <c:pt idx="21">
                  <c:v>1.1078307706246371</c:v>
                </c:pt>
                <c:pt idx="22">
                  <c:v>1.1129655525035134</c:v>
                </c:pt>
                <c:pt idx="23">
                  <c:v>1.1208317208858711</c:v>
                </c:pt>
                <c:pt idx="24">
                  <c:v>1.1334218043164195</c:v>
                </c:pt>
                <c:pt idx="25">
                  <c:v>1.1424489348716376</c:v>
                </c:pt>
                <c:pt idx="26">
                  <c:v>1.1516028371583749</c:v>
                </c:pt>
                <c:pt idx="27">
                  <c:v>1.1489929548629427</c:v>
                </c:pt>
                <c:pt idx="28">
                  <c:v>1.1514342764073242</c:v>
                </c:pt>
                <c:pt idx="29">
                  <c:v>1.1593057123131523</c:v>
                </c:pt>
                <c:pt idx="30">
                  <c:v>1.1603774777552485</c:v>
                </c:pt>
                <c:pt idx="31">
                  <c:v>1.1604624604672364</c:v>
                </c:pt>
                <c:pt idx="32">
                  <c:v>1.1553698187761225</c:v>
                </c:pt>
                <c:pt idx="33">
                  <c:v>1.1501086163339582</c:v>
                </c:pt>
                <c:pt idx="34">
                  <c:v>1.1593482036691463</c:v>
                </c:pt>
                <c:pt idx="35">
                  <c:v>1.1579797010715549</c:v>
                </c:pt>
                <c:pt idx="36">
                  <c:v>1.151392487387793</c:v>
                </c:pt>
                <c:pt idx="37">
                  <c:v>1.1449741856233131</c:v>
                </c:pt>
                <c:pt idx="38">
                  <c:v>1.133670431424219</c:v>
                </c:pt>
                <c:pt idx="39">
                  <c:v>1.1320554087282162</c:v>
                </c:pt>
                <c:pt idx="40">
                  <c:v>1.1359888440876265</c:v>
                </c:pt>
                <c:pt idx="41">
                  <c:v>2.0470481149640509</c:v>
                </c:pt>
                <c:pt idx="42">
                  <c:v>2.0391984514885673</c:v>
                </c:pt>
                <c:pt idx="43">
                  <c:v>2.0383623199297101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FC4-4E5A-BCFE-248BB2BF7897}"/>
            </c:ext>
          </c:extLst>
        </c:ser>
        <c:ser>
          <c:idx val="3"/>
          <c:order val="3"/>
          <c:tx>
            <c:strRef>
              <c:f>IC!$ER$113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IC!$ER$115:$ER$158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0.99880086824796588</c:v>
                </c:pt>
                <c:pt idx="2">
                  <c:v>1.0089428426627756</c:v>
                </c:pt>
                <c:pt idx="3">
                  <c:v>1.0114872992977162</c:v>
                </c:pt>
                <c:pt idx="4">
                  <c:v>1.0077071626280234</c:v>
                </c:pt>
                <c:pt idx="5">
                  <c:v>1.0141431411752257</c:v>
                </c:pt>
                <c:pt idx="6">
                  <c:v>1.0204308381182579</c:v>
                </c:pt>
                <c:pt idx="7">
                  <c:v>1.026792675863375</c:v>
                </c:pt>
                <c:pt idx="8">
                  <c:v>1.038281715555506</c:v>
                </c:pt>
                <c:pt idx="9">
                  <c:v>1.0319198778103889</c:v>
                </c:pt>
                <c:pt idx="10">
                  <c:v>1.0356989702434325</c:v>
                </c:pt>
                <c:pt idx="11">
                  <c:v>1.0561726220643028</c:v>
                </c:pt>
                <c:pt idx="12">
                  <c:v>1.059874092906431</c:v>
                </c:pt>
                <c:pt idx="13">
                  <c:v>1.067625113473716</c:v>
                </c:pt>
                <c:pt idx="14">
                  <c:v>1.0777656955729935</c:v>
                </c:pt>
                <c:pt idx="15">
                  <c:v>1.0943875064742674</c:v>
                </c:pt>
                <c:pt idx="16">
                  <c:v>1.1008711718284445</c:v>
                </c:pt>
                <c:pt idx="17">
                  <c:v>1.1084666011350157</c:v>
                </c:pt>
                <c:pt idx="18">
                  <c:v>1.1123657807827041</c:v>
                </c:pt>
                <c:pt idx="19">
                  <c:v>1.1337949091374886</c:v>
                </c:pt>
                <c:pt idx="20">
                  <c:v>1.1438912852186214</c:v>
                </c:pt>
                <c:pt idx="21">
                  <c:v>1.1539441514393758</c:v>
                </c:pt>
                <c:pt idx="22">
                  <c:v>1.1603477586504565</c:v>
                </c:pt>
                <c:pt idx="23">
                  <c:v>1.1720129262574004</c:v>
                </c:pt>
                <c:pt idx="24">
                  <c:v>1.1783754601602834</c:v>
                </c:pt>
                <c:pt idx="25">
                  <c:v>1.1947003597743335</c:v>
                </c:pt>
                <c:pt idx="26">
                  <c:v>1.1947003597743335</c:v>
                </c:pt>
                <c:pt idx="27">
                  <c:v>1.1873266567162517</c:v>
                </c:pt>
                <c:pt idx="28">
                  <c:v>1.1983858189878425</c:v>
                </c:pt>
                <c:pt idx="29">
                  <c:v>1.1948312374343524</c:v>
                </c:pt>
                <c:pt idx="30">
                  <c:v>1.1950494828940115</c:v>
                </c:pt>
                <c:pt idx="31">
                  <c:v>1.1897412799278224</c:v>
                </c:pt>
                <c:pt idx="32">
                  <c:v>1.1984731867874827</c:v>
                </c:pt>
                <c:pt idx="33">
                  <c:v>1.1924169623016647</c:v>
                </c:pt>
                <c:pt idx="34">
                  <c:v>1.2000962786190459</c:v>
                </c:pt>
                <c:pt idx="35">
                  <c:v>1.1949621150943712</c:v>
                </c:pt>
                <c:pt idx="36">
                  <c:v>1.1963224073692478</c:v>
                </c:pt>
                <c:pt idx="37">
                  <c:v>1.1898718095089582</c:v>
                </c:pt>
                <c:pt idx="38">
                  <c:v>1.2024659996547058</c:v>
                </c:pt>
                <c:pt idx="39">
                  <c:v>1.2011057073798292</c:v>
                </c:pt>
                <c:pt idx="40">
                  <c:v>1.2060626987530423</c:v>
                </c:pt>
                <c:pt idx="41">
                  <c:v>2.0272486592001426</c:v>
                </c:pt>
                <c:pt idx="42">
                  <c:v>2.0258288454362683</c:v>
                </c:pt>
                <c:pt idx="43">
                  <c:v>2.0212589177809837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FC4-4E5A-BCFE-248BB2BF7897}"/>
            </c:ext>
          </c:extLst>
        </c:ser>
        <c:ser>
          <c:idx val="4"/>
          <c:order val="4"/>
          <c:tx>
            <c:strRef>
              <c:f>IC!$ES$113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IC!$ES$115:$ES$158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0.99621673124475663</c:v>
                </c:pt>
                <c:pt idx="2">
                  <c:v>1.0087532289044907</c:v>
                </c:pt>
                <c:pt idx="3">
                  <c:v>1.0099775218571998</c:v>
                </c:pt>
                <c:pt idx="4">
                  <c:v>1.0139084370998368</c:v>
                </c:pt>
                <c:pt idx="5">
                  <c:v>1.0151692967059656</c:v>
                </c:pt>
                <c:pt idx="6">
                  <c:v>1.0290411671523823</c:v>
                </c:pt>
                <c:pt idx="7">
                  <c:v>1.0328244359076257</c:v>
                </c:pt>
                <c:pt idx="8">
                  <c:v>1.05296334779441</c:v>
                </c:pt>
                <c:pt idx="9">
                  <c:v>1.050518211573277</c:v>
                </c:pt>
                <c:pt idx="10">
                  <c:v>1.0541859159049765</c:v>
                </c:pt>
                <c:pt idx="11">
                  <c:v>1.0770411091976861</c:v>
                </c:pt>
                <c:pt idx="12">
                  <c:v>1.0845683203073255</c:v>
                </c:pt>
                <c:pt idx="13">
                  <c:v>1.0920951864485362</c:v>
                </c:pt>
                <c:pt idx="14">
                  <c:v>1.1035257153265334</c:v>
                </c:pt>
                <c:pt idx="15">
                  <c:v>1.1187415827703449</c:v>
                </c:pt>
                <c:pt idx="16">
                  <c:v>1.1377020825054092</c:v>
                </c:pt>
                <c:pt idx="17">
                  <c:v>1.157883080540469</c:v>
                </c:pt>
                <c:pt idx="18">
                  <c:v>1.1629282438071267</c:v>
                </c:pt>
                <c:pt idx="19">
                  <c:v>1.1690210761911071</c:v>
                </c:pt>
                <c:pt idx="20">
                  <c:v>1.1767166318938491</c:v>
                </c:pt>
                <c:pt idx="21">
                  <c:v>1.2005480858391842</c:v>
                </c:pt>
                <c:pt idx="22">
                  <c:v>1.2068534187751137</c:v>
                </c:pt>
                <c:pt idx="23">
                  <c:v>1.2096411086457368</c:v>
                </c:pt>
                <c:pt idx="24">
                  <c:v>1.2159923223826556</c:v>
                </c:pt>
                <c:pt idx="25">
                  <c:v>1.2206362873669803</c:v>
                </c:pt>
                <c:pt idx="26">
                  <c:v>1.224508557976774</c:v>
                </c:pt>
                <c:pt idx="27">
                  <c:v>1.2285612470746679</c:v>
                </c:pt>
                <c:pt idx="28">
                  <c:v>1.2356776007859762</c:v>
                </c:pt>
                <c:pt idx="29">
                  <c:v>1.2245534038724777</c:v>
                </c:pt>
                <c:pt idx="30">
                  <c:v>1.2284267093875569</c:v>
                </c:pt>
                <c:pt idx="31">
                  <c:v>1.2285612470746679</c:v>
                </c:pt>
                <c:pt idx="32">
                  <c:v>1.2232476983706451</c:v>
                </c:pt>
                <c:pt idx="33">
                  <c:v>1.2233370451936239</c:v>
                </c:pt>
                <c:pt idx="34">
                  <c:v>1.2234712379123063</c:v>
                </c:pt>
                <c:pt idx="35">
                  <c:v>1.2334715276857862</c:v>
                </c:pt>
                <c:pt idx="36">
                  <c:v>1.2345523137722436</c:v>
                </c:pt>
                <c:pt idx="37">
                  <c:v>1.2436067001148057</c:v>
                </c:pt>
                <c:pt idx="38">
                  <c:v>1.2349131507484437</c:v>
                </c:pt>
                <c:pt idx="39">
                  <c:v>1.2450955838521658</c:v>
                </c:pt>
                <c:pt idx="40">
                  <c:v>1.2564029590011923</c:v>
                </c:pt>
                <c:pt idx="41">
                  <c:v>2.0069055780015015</c:v>
                </c:pt>
                <c:pt idx="42">
                  <c:v>2.0040916705303133</c:v>
                </c:pt>
                <c:pt idx="43">
                  <c:v>2.007052534552038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FC4-4E5A-BCFE-248BB2BF7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831535"/>
        <c:axId val="1592843599"/>
      </c:scatterChart>
      <c:valAx>
        <c:axId val="1592831535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Titre de l'axe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2843599"/>
        <c:crosses val="autoZero"/>
        <c:crossBetween val="midCat"/>
      </c:valAx>
      <c:valAx>
        <c:axId val="1592843599"/>
        <c:scaling>
          <c:orientation val="minMax"/>
          <c:max val="2.4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Titre de l'axe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2831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660</a:t>
            </a:r>
            <a:r>
              <a:rPr lang="fr-BE" sz="1800" baseline="0" dirty="0">
                <a:solidFill>
                  <a:schemeClr val="bg1"/>
                </a:solidFill>
              </a:rPr>
              <a:t> nm excitation + DCMU </a:t>
            </a:r>
            <a:endParaRPr lang="fr-BE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IC_Eg_Chlami!$DY$3</c:f>
              <c:strCache>
                <c:ptCount val="1"/>
                <c:pt idx="0">
                  <c:v>DCMU Ch 660 L1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IC_Eg_Chlami!$DY$4:$DY$47</c:f>
              <c:numCache>
                <c:formatCode>General</c:formatCode>
                <c:ptCount val="44"/>
                <c:pt idx="0">
                  <c:v>1</c:v>
                </c:pt>
                <c:pt idx="1">
                  <c:v>1.0262784426318778</c:v>
                </c:pt>
                <c:pt idx="2">
                  <c:v>1.0350123027725333</c:v>
                </c:pt>
                <c:pt idx="3">
                  <c:v>0.99996361694765956</c:v>
                </c:pt>
                <c:pt idx="4">
                  <c:v>1.0877192982456141</c:v>
                </c:pt>
                <c:pt idx="5">
                  <c:v>1.0438977188067131</c:v>
                </c:pt>
                <c:pt idx="6">
                  <c:v>1.0438977188067131</c:v>
                </c:pt>
                <c:pt idx="7">
                  <c:v>1.06140350877193</c:v>
                </c:pt>
                <c:pt idx="8">
                  <c:v>1.0352007236131311</c:v>
                </c:pt>
                <c:pt idx="9">
                  <c:v>1.0439736172271585</c:v>
                </c:pt>
                <c:pt idx="10">
                  <c:v>1.0878778416127668</c:v>
                </c:pt>
                <c:pt idx="11">
                  <c:v>1.0527848214724584</c:v>
                </c:pt>
                <c:pt idx="12">
                  <c:v>1.0789473684210527</c:v>
                </c:pt>
                <c:pt idx="13">
                  <c:v>1.0964912280701755</c:v>
                </c:pt>
                <c:pt idx="14">
                  <c:v>1.1049010140028972</c:v>
                </c:pt>
                <c:pt idx="15">
                  <c:v>1.1138322100367108</c:v>
                </c:pt>
                <c:pt idx="16">
                  <c:v>1.13145534136941</c:v>
                </c:pt>
                <c:pt idx="17">
                  <c:v>1.1489136647034275</c:v>
                </c:pt>
                <c:pt idx="18">
                  <c:v>1.2190319987740599</c:v>
                </c:pt>
                <c:pt idx="19">
                  <c:v>1.2015356057561364</c:v>
                </c:pt>
                <c:pt idx="20">
                  <c:v>1.2630198318958414</c:v>
                </c:pt>
                <c:pt idx="21">
                  <c:v>1.3244650245621747</c:v>
                </c:pt>
                <c:pt idx="22">
                  <c:v>1.2630198318958414</c:v>
                </c:pt>
                <c:pt idx="23">
                  <c:v>1.3502873538292801</c:v>
                </c:pt>
                <c:pt idx="24">
                  <c:v>1.3856116834414225</c:v>
                </c:pt>
                <c:pt idx="25">
                  <c:v>1.4469997715818967</c:v>
                </c:pt>
                <c:pt idx="26">
                  <c:v>1.4735769889482262</c:v>
                </c:pt>
                <c:pt idx="27">
                  <c:v>1.5259269004241638</c:v>
                </c:pt>
                <c:pt idx="28">
                  <c:v>1.4907938830210175</c:v>
                </c:pt>
                <c:pt idx="29">
                  <c:v>1.5349759197201926</c:v>
                </c:pt>
                <c:pt idx="30">
                  <c:v>1.5523489476864718</c:v>
                </c:pt>
                <c:pt idx="31">
                  <c:v>1.6139175054044494</c:v>
                </c:pt>
                <c:pt idx="32">
                  <c:v>1.6490025742816636</c:v>
                </c:pt>
                <c:pt idx="33">
                  <c:v>1.6311037991616959</c:v>
                </c:pt>
                <c:pt idx="34">
                  <c:v>1.6659994834088463</c:v>
                </c:pt>
                <c:pt idx="35">
                  <c:v>1.6748897183903559</c:v>
                </c:pt>
                <c:pt idx="36">
                  <c:v>1.7276297236526466</c:v>
                </c:pt>
                <c:pt idx="37">
                  <c:v>1.6926128428801499</c:v>
                </c:pt>
                <c:pt idx="38">
                  <c:v>1.7451056361444182</c:v>
                </c:pt>
                <c:pt idx="39">
                  <c:v>1.7629012857915265</c:v>
                </c:pt>
                <c:pt idx="40">
                  <c:v>1.6927359669844282</c:v>
                </c:pt>
                <c:pt idx="41">
                  <c:v>2.6571217776903944</c:v>
                </c:pt>
                <c:pt idx="42">
                  <c:v>2.6742700017637349</c:v>
                </c:pt>
                <c:pt idx="43">
                  <c:v>2.6485440514432268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5E-4923-B752-B083F442244F}"/>
            </c:ext>
          </c:extLst>
        </c:ser>
        <c:ser>
          <c:idx val="1"/>
          <c:order val="1"/>
          <c:tx>
            <c:strRef>
              <c:f>IC_Eg_Chlami!$DZ$3</c:f>
              <c:strCache>
                <c:ptCount val="1"/>
                <c:pt idx="0">
                  <c:v>DCMU Ch 660 L2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IC_Eg_Chlami!$DZ$4:$DZ$47</c:f>
              <c:numCache>
                <c:formatCode>General</c:formatCode>
                <c:ptCount val="44"/>
                <c:pt idx="0">
                  <c:v>1</c:v>
                </c:pt>
                <c:pt idx="1">
                  <c:v>1.037345462734266</c:v>
                </c:pt>
                <c:pt idx="2">
                  <c:v>1.0373832087671453</c:v>
                </c:pt>
                <c:pt idx="3">
                  <c:v>0.98137990765831051</c:v>
                </c:pt>
                <c:pt idx="4">
                  <c:v>1.0001455918411051</c:v>
                </c:pt>
                <c:pt idx="5">
                  <c:v>1.028149810152861</c:v>
                </c:pt>
                <c:pt idx="6">
                  <c:v>1.0748837640446698</c:v>
                </c:pt>
                <c:pt idx="7">
                  <c:v>1.0562287502031737</c:v>
                </c:pt>
                <c:pt idx="8">
                  <c:v>1.0562287502031737</c:v>
                </c:pt>
                <c:pt idx="9">
                  <c:v>1.0562287502031737</c:v>
                </c:pt>
                <c:pt idx="10">
                  <c:v>1.0841911140703089</c:v>
                </c:pt>
                <c:pt idx="11">
                  <c:v>1.0935377507832302</c:v>
                </c:pt>
                <c:pt idx="12">
                  <c:v>1.1216179747122121</c:v>
                </c:pt>
                <c:pt idx="13">
                  <c:v>1.0937367519769805</c:v>
                </c:pt>
                <c:pt idx="14">
                  <c:v>1.1404360411447165</c:v>
                </c:pt>
                <c:pt idx="15">
                  <c:v>1.1215363200288408</c:v>
                </c:pt>
                <c:pt idx="16">
                  <c:v>1.0936173512607303</c:v>
                </c:pt>
                <c:pt idx="17">
                  <c:v>1.1590474031114544</c:v>
                </c:pt>
                <c:pt idx="18">
                  <c:v>1.2245665561418315</c:v>
                </c:pt>
                <c:pt idx="19">
                  <c:v>1.2058709717343838</c:v>
                </c:pt>
                <c:pt idx="20">
                  <c:v>1.1960875594981473</c:v>
                </c:pt>
                <c:pt idx="21">
                  <c:v>1.2618200931633716</c:v>
                </c:pt>
                <c:pt idx="22">
                  <c:v>1.2990656701371617</c:v>
                </c:pt>
                <c:pt idx="23">
                  <c:v>1.3646351512113779</c:v>
                </c:pt>
                <c:pt idx="24">
                  <c:v>1.3180930087927716</c:v>
                </c:pt>
                <c:pt idx="25">
                  <c:v>1.420405813505325</c:v>
                </c:pt>
                <c:pt idx="26">
                  <c:v>1.4017161349397567</c:v>
                </c:pt>
                <c:pt idx="27">
                  <c:v>1.4394095287934183</c:v>
                </c:pt>
                <c:pt idx="28">
                  <c:v>1.5046182399615453</c:v>
                </c:pt>
                <c:pt idx="29">
                  <c:v>1.5141292131441444</c:v>
                </c:pt>
                <c:pt idx="30">
                  <c:v>1.4675036186120296</c:v>
                </c:pt>
                <c:pt idx="31">
                  <c:v>1.5422245868414246</c:v>
                </c:pt>
                <c:pt idx="32">
                  <c:v>1.514074006361362</c:v>
                </c:pt>
                <c:pt idx="33">
                  <c:v>1.59853832981251</c:v>
                </c:pt>
                <c:pt idx="34">
                  <c:v>1.5890165720490881</c:v>
                </c:pt>
                <c:pt idx="35">
                  <c:v>1.5796119040203118</c:v>
                </c:pt>
                <c:pt idx="36">
                  <c:v>1.6077108725778664</c:v>
                </c:pt>
                <c:pt idx="37">
                  <c:v>1.6077694174451893</c:v>
                </c:pt>
                <c:pt idx="38">
                  <c:v>1.6074184050169869</c:v>
                </c:pt>
                <c:pt idx="39">
                  <c:v>1.6356927514007757</c:v>
                </c:pt>
                <c:pt idx="40">
                  <c:v>1.59853832981251</c:v>
                </c:pt>
                <c:pt idx="41">
                  <c:v>2.3640561219314975</c:v>
                </c:pt>
                <c:pt idx="42">
                  <c:v>2.3825709362223</c:v>
                </c:pt>
                <c:pt idx="43">
                  <c:v>2.392523820442892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15E-4923-B752-B083F442244F}"/>
            </c:ext>
          </c:extLst>
        </c:ser>
        <c:ser>
          <c:idx val="2"/>
          <c:order val="2"/>
          <c:tx>
            <c:strRef>
              <c:f>IC_Eg_Chlami!$EA$3</c:f>
              <c:strCache>
                <c:ptCount val="1"/>
                <c:pt idx="0">
                  <c:v>DCMU Ch 660 L2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IC_Eg_Chlami!$EA$4:$EA$47</c:f>
              <c:numCache>
                <c:formatCode>General</c:formatCode>
                <c:ptCount val="44"/>
                <c:pt idx="0">
                  <c:v>1</c:v>
                </c:pt>
                <c:pt idx="1">
                  <c:v>1.1027717356983486</c:v>
                </c:pt>
                <c:pt idx="2">
                  <c:v>1.0822773106316654</c:v>
                </c:pt>
                <c:pt idx="3">
                  <c:v>1.061701044926546</c:v>
                </c:pt>
                <c:pt idx="4">
                  <c:v>1.0205816462315218</c:v>
                </c:pt>
                <c:pt idx="5">
                  <c:v>1.0617786377809804</c:v>
                </c:pt>
                <c:pt idx="6">
                  <c:v>1.1337731960864883</c:v>
                </c:pt>
                <c:pt idx="7">
                  <c:v>1.0823956822125178</c:v>
                </c:pt>
                <c:pt idx="8">
                  <c:v>1.1442051872239118</c:v>
                </c:pt>
                <c:pt idx="9">
                  <c:v>1.1647789042586301</c:v>
                </c:pt>
                <c:pt idx="10">
                  <c:v>1.2265363031196008</c:v>
                </c:pt>
                <c:pt idx="11">
                  <c:v>1.2473320376648176</c:v>
                </c:pt>
                <c:pt idx="12">
                  <c:v>1.2473773473608378</c:v>
                </c:pt>
                <c:pt idx="13">
                  <c:v>1.2474229402424579</c:v>
                </c:pt>
                <c:pt idx="14">
                  <c:v>1.3505647995201704</c:v>
                </c:pt>
                <c:pt idx="15">
                  <c:v>1.3916006584631575</c:v>
                </c:pt>
                <c:pt idx="16">
                  <c:v>1.4329378268846782</c:v>
                </c:pt>
                <c:pt idx="17">
                  <c:v>1.515519278850878</c:v>
                </c:pt>
                <c:pt idx="18">
                  <c:v>1.546223111173286</c:v>
                </c:pt>
                <c:pt idx="19">
                  <c:v>1.5049355002317875</c:v>
                </c:pt>
                <c:pt idx="20">
                  <c:v>1.6078377844917937</c:v>
                </c:pt>
                <c:pt idx="21">
                  <c:v>1.7108422987534455</c:v>
                </c:pt>
                <c:pt idx="22">
                  <c:v>1.7315176794186087</c:v>
                </c:pt>
                <c:pt idx="23">
                  <c:v>1.7832457770655346</c:v>
                </c:pt>
                <c:pt idx="24">
                  <c:v>1.8762207069275412</c:v>
                </c:pt>
                <c:pt idx="25">
                  <c:v>1.8655720788060217</c:v>
                </c:pt>
                <c:pt idx="26">
                  <c:v>1.9066614598274323</c:v>
                </c:pt>
                <c:pt idx="27">
                  <c:v>1.8862548222967881</c:v>
                </c:pt>
                <c:pt idx="28">
                  <c:v>1.8756061941752686</c:v>
                </c:pt>
                <c:pt idx="29">
                  <c:v>1.9584779113815978</c:v>
                </c:pt>
                <c:pt idx="30">
                  <c:v>1.9278352471488165</c:v>
                </c:pt>
                <c:pt idx="31">
                  <c:v>1.9582641062535029</c:v>
                </c:pt>
                <c:pt idx="32">
                  <c:v>1.9066614598274323</c:v>
                </c:pt>
                <c:pt idx="33">
                  <c:v>1.938144618921386</c:v>
                </c:pt>
                <c:pt idx="34">
                  <c:v>1.9689291591398295</c:v>
                </c:pt>
                <c:pt idx="35">
                  <c:v>1.8864606982280796</c:v>
                </c:pt>
                <c:pt idx="36">
                  <c:v>1.958549274152829</c:v>
                </c:pt>
                <c:pt idx="37">
                  <c:v>1.989690911413031</c:v>
                </c:pt>
                <c:pt idx="38">
                  <c:v>1.9790213275571022</c:v>
                </c:pt>
                <c:pt idx="39">
                  <c:v>1.9793096104980301</c:v>
                </c:pt>
                <c:pt idx="40">
                  <c:v>2.0514718146788122</c:v>
                </c:pt>
                <c:pt idx="41">
                  <c:v>2.4830899966669056</c:v>
                </c:pt>
                <c:pt idx="42">
                  <c:v>2.4930303776025111</c:v>
                </c:pt>
                <c:pt idx="43">
                  <c:v>2.4834513414926658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5E-4923-B752-B083F442244F}"/>
            </c:ext>
          </c:extLst>
        </c:ser>
        <c:ser>
          <c:idx val="3"/>
          <c:order val="3"/>
          <c:tx>
            <c:strRef>
              <c:f>IC_Eg_Chlami!$EB$3</c:f>
              <c:strCache>
                <c:ptCount val="1"/>
                <c:pt idx="0">
                  <c:v>DCMU Ch 660 L3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IC_Eg_Chlami!$EB$4:$EB$47</c:f>
              <c:numCache>
                <c:formatCode>General</c:formatCode>
                <c:ptCount val="44"/>
                <c:pt idx="0">
                  <c:v>1</c:v>
                </c:pt>
                <c:pt idx="1">
                  <c:v>1.1718297194032037</c:v>
                </c:pt>
                <c:pt idx="2">
                  <c:v>1.0966544387207389</c:v>
                </c:pt>
                <c:pt idx="3">
                  <c:v>1.0968541349225527</c:v>
                </c:pt>
                <c:pt idx="4">
                  <c:v>1.0968937196726163</c:v>
                </c:pt>
                <c:pt idx="5">
                  <c:v>1.1399509976243241</c:v>
                </c:pt>
                <c:pt idx="6">
                  <c:v>1.247266436681238</c:v>
                </c:pt>
                <c:pt idx="7">
                  <c:v>1.2149652806292912</c:v>
                </c:pt>
                <c:pt idx="8">
                  <c:v>1.2796630097053534</c:v>
                </c:pt>
                <c:pt idx="9">
                  <c:v>1.2474478175509327</c:v>
                </c:pt>
                <c:pt idx="10">
                  <c:v>1.3977986743244448</c:v>
                </c:pt>
                <c:pt idx="11">
                  <c:v>1.3980019154292491</c:v>
                </c:pt>
                <c:pt idx="12">
                  <c:v>1.4838169270299442</c:v>
                </c:pt>
                <c:pt idx="13">
                  <c:v>1.4517712994019156</c:v>
                </c:pt>
                <c:pt idx="14">
                  <c:v>1.4945692086181317</c:v>
                </c:pt>
                <c:pt idx="15">
                  <c:v>1.6237150465179895</c:v>
                </c:pt>
                <c:pt idx="16">
                  <c:v>1.6881102772055057</c:v>
                </c:pt>
                <c:pt idx="17">
                  <c:v>1.7850110866841038</c:v>
                </c:pt>
                <c:pt idx="18">
                  <c:v>1.7852060563485961</c:v>
                </c:pt>
                <c:pt idx="19">
                  <c:v>1.9356951643387486</c:v>
                </c:pt>
                <c:pt idx="20">
                  <c:v>1.9678849513550687</c:v>
                </c:pt>
                <c:pt idx="21">
                  <c:v>1.9461656261391693</c:v>
                </c:pt>
                <c:pt idx="22">
                  <c:v>2.0427131269530197</c:v>
                </c:pt>
                <c:pt idx="23">
                  <c:v>2.0427875699158262</c:v>
                </c:pt>
                <c:pt idx="24">
                  <c:v>2.1291871951014163</c:v>
                </c:pt>
                <c:pt idx="25">
                  <c:v>2.0754198789888281</c:v>
                </c:pt>
                <c:pt idx="26">
                  <c:v>2.1072200220847455</c:v>
                </c:pt>
                <c:pt idx="27">
                  <c:v>2.0323318785445337</c:v>
                </c:pt>
                <c:pt idx="28">
                  <c:v>2.1401743265127431</c:v>
                </c:pt>
                <c:pt idx="29">
                  <c:v>2.0859452867856061</c:v>
                </c:pt>
                <c:pt idx="30">
                  <c:v>2.1291871951014163</c:v>
                </c:pt>
                <c:pt idx="31">
                  <c:v>2.0967740791966776</c:v>
                </c:pt>
                <c:pt idx="32">
                  <c:v>2.1506941215464517</c:v>
                </c:pt>
                <c:pt idx="33">
                  <c:v>2.1073733391390967</c:v>
                </c:pt>
                <c:pt idx="34">
                  <c:v>2.075042051411728</c:v>
                </c:pt>
                <c:pt idx="35">
                  <c:v>2.1613690060860073</c:v>
                </c:pt>
                <c:pt idx="36">
                  <c:v>2.1720427089912326</c:v>
                </c:pt>
                <c:pt idx="37">
                  <c:v>2.1616836162264388</c:v>
                </c:pt>
                <c:pt idx="38">
                  <c:v>2.1398626704581374</c:v>
                </c:pt>
                <c:pt idx="39">
                  <c:v>2.2045417887934979</c:v>
                </c:pt>
                <c:pt idx="40">
                  <c:v>2.1612901319944626</c:v>
                </c:pt>
                <c:pt idx="41">
                  <c:v>2.472848110950737</c:v>
                </c:pt>
                <c:pt idx="42">
                  <c:v>2.4832379262081177</c:v>
                </c:pt>
                <c:pt idx="43">
                  <c:v>2.4837802963657061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15E-4923-B752-B083F442244F}"/>
            </c:ext>
          </c:extLst>
        </c:ser>
        <c:ser>
          <c:idx val="4"/>
          <c:order val="4"/>
          <c:tx>
            <c:strRef>
              <c:f>IC_Eg_Chlami!$EC$3</c:f>
              <c:strCache>
                <c:ptCount val="1"/>
                <c:pt idx="0">
                  <c:v>DCMU Ch 660 L4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IC_Eg_Chlami!$EC$4:$EC$47</c:f>
              <c:numCache>
                <c:formatCode>General</c:formatCode>
                <c:ptCount val="44"/>
                <c:pt idx="0">
                  <c:v>1</c:v>
                </c:pt>
                <c:pt idx="1">
                  <c:v>1.029740492795516</c:v>
                </c:pt>
                <c:pt idx="2">
                  <c:v>0.98026946712003948</c:v>
                </c:pt>
                <c:pt idx="3">
                  <c:v>0.99013527752045427</c:v>
                </c:pt>
                <c:pt idx="4">
                  <c:v>1.1189342291999049</c:v>
                </c:pt>
                <c:pt idx="5">
                  <c:v>1.1485985675345918</c:v>
                </c:pt>
                <c:pt idx="6">
                  <c:v>1.1982379489645441</c:v>
                </c:pt>
                <c:pt idx="7">
                  <c:v>1.1684871209207726</c:v>
                </c:pt>
                <c:pt idx="8">
                  <c:v>1.2973132706219479</c:v>
                </c:pt>
                <c:pt idx="9">
                  <c:v>1.3566827443239089</c:v>
                </c:pt>
                <c:pt idx="10">
                  <c:v>1.4754624887604173</c:v>
                </c:pt>
                <c:pt idx="11">
                  <c:v>1.5544556071169606</c:v>
                </c:pt>
                <c:pt idx="12">
                  <c:v>1.6633058977822188</c:v>
                </c:pt>
                <c:pt idx="13">
                  <c:v>1.6531044637937213</c:v>
                </c:pt>
                <c:pt idx="14">
                  <c:v>1.7818541870538505</c:v>
                </c:pt>
                <c:pt idx="15">
                  <c:v>1.8808460107845593</c:v>
                </c:pt>
                <c:pt idx="16">
                  <c:v>1.8809142778190884</c:v>
                </c:pt>
                <c:pt idx="17">
                  <c:v>1.9796216102425572</c:v>
                </c:pt>
                <c:pt idx="18">
                  <c:v>1.9106825125967635</c:v>
                </c:pt>
                <c:pt idx="19">
                  <c:v>2.0294075890096055</c:v>
                </c:pt>
                <c:pt idx="20">
                  <c:v>1.9898094452201924</c:v>
                </c:pt>
                <c:pt idx="21">
                  <c:v>1.9503532751041819</c:v>
                </c:pt>
                <c:pt idx="22">
                  <c:v>2.079207982728168</c:v>
                </c:pt>
                <c:pt idx="23">
                  <c:v>2.0391586237583419</c:v>
                </c:pt>
                <c:pt idx="24">
                  <c:v>2.0588815411922199</c:v>
                </c:pt>
                <c:pt idx="25">
                  <c:v>1.9896644797643996</c:v>
                </c:pt>
                <c:pt idx="26">
                  <c:v>2.0297769381446269</c:v>
                </c:pt>
                <c:pt idx="27">
                  <c:v>2.0886527677522846</c:v>
                </c:pt>
                <c:pt idx="28">
                  <c:v>2.049281183483838</c:v>
                </c:pt>
                <c:pt idx="29">
                  <c:v>2.1188893524640591</c:v>
                </c:pt>
                <c:pt idx="30">
                  <c:v>2.0194346184035958</c:v>
                </c:pt>
                <c:pt idx="31">
                  <c:v>2.1284804628450544</c:v>
                </c:pt>
                <c:pt idx="32">
                  <c:v>2.0195814877209091</c:v>
                </c:pt>
                <c:pt idx="33">
                  <c:v>2.0194346184035958</c:v>
                </c:pt>
                <c:pt idx="34">
                  <c:v>2.1087575454111769</c:v>
                </c:pt>
                <c:pt idx="35">
                  <c:v>2.0494305006231066</c:v>
                </c:pt>
                <c:pt idx="36">
                  <c:v>2.049281183483838</c:v>
                </c:pt>
                <c:pt idx="37">
                  <c:v>2.0490576157452609</c:v>
                </c:pt>
                <c:pt idx="38">
                  <c:v>2.088728922213114</c:v>
                </c:pt>
                <c:pt idx="39">
                  <c:v>2.1383027564107095</c:v>
                </c:pt>
                <c:pt idx="40">
                  <c:v>2.1088342438324403</c:v>
                </c:pt>
                <c:pt idx="41">
                  <c:v>2.2862964399421442</c:v>
                </c:pt>
                <c:pt idx="42">
                  <c:v>2.2563582175286898</c:v>
                </c:pt>
                <c:pt idx="43">
                  <c:v>2.2862132139956666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15E-4923-B752-B083F4422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0735759"/>
        <c:axId val="1350726607"/>
      </c:scatterChart>
      <c:valAx>
        <c:axId val="1350735759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0726607"/>
        <c:crosses val="autoZero"/>
        <c:crossBetween val="midCat"/>
      </c:valAx>
      <c:valAx>
        <c:axId val="1350726607"/>
        <c:scaling>
          <c:orientation val="minMax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07357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720</a:t>
            </a:r>
            <a:r>
              <a:rPr lang="fr-BE" sz="1800" baseline="0" dirty="0">
                <a:solidFill>
                  <a:schemeClr val="bg1"/>
                </a:solidFill>
              </a:rPr>
              <a:t> nm excitation + DCMU </a:t>
            </a:r>
            <a:endParaRPr lang="fr-BE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IC_Eg_Chlami!$EL$3</c:f>
              <c:strCache>
                <c:ptCount val="1"/>
                <c:pt idx="0">
                  <c:v>DCMU Ch 720 L1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IC_Eg_Chlami!$EL$4:$EL$47</c:f>
              <c:numCache>
                <c:formatCode>General</c:formatCode>
                <c:ptCount val="44"/>
                <c:pt idx="0">
                  <c:v>1</c:v>
                </c:pt>
                <c:pt idx="1">
                  <c:v>0.99300698897770101</c:v>
                </c:pt>
                <c:pt idx="2">
                  <c:v>0.97898524322944591</c:v>
                </c:pt>
                <c:pt idx="3">
                  <c:v>0.99300698897770101</c:v>
                </c:pt>
                <c:pt idx="4">
                  <c:v>1.0419580661337946</c:v>
                </c:pt>
                <c:pt idx="5">
                  <c:v>0.97213416670716002</c:v>
                </c:pt>
                <c:pt idx="6">
                  <c:v>1.0280094963591593</c:v>
                </c:pt>
                <c:pt idx="7">
                  <c:v>1.0000727918477741</c:v>
                </c:pt>
                <c:pt idx="8">
                  <c:v>0.99318772018813728</c:v>
                </c:pt>
                <c:pt idx="9">
                  <c:v>0.97912775391822771</c:v>
                </c:pt>
                <c:pt idx="10">
                  <c:v>1.0071030630771132</c:v>
                </c:pt>
                <c:pt idx="11">
                  <c:v>1.006882958967485</c:v>
                </c:pt>
                <c:pt idx="12">
                  <c:v>1.0140597742069868</c:v>
                </c:pt>
                <c:pt idx="13">
                  <c:v>0.95772810305020895</c:v>
                </c:pt>
                <c:pt idx="14">
                  <c:v>0.95786754073222458</c:v>
                </c:pt>
                <c:pt idx="15">
                  <c:v>0.98587031488908261</c:v>
                </c:pt>
                <c:pt idx="16">
                  <c:v>0.98576275965226634</c:v>
                </c:pt>
                <c:pt idx="17">
                  <c:v>1.0067362228943997</c:v>
                </c:pt>
                <c:pt idx="18">
                  <c:v>0.97192174511444751</c:v>
                </c:pt>
                <c:pt idx="19">
                  <c:v>1.0137275053503929</c:v>
                </c:pt>
                <c:pt idx="20">
                  <c:v>1</c:v>
                </c:pt>
                <c:pt idx="21">
                  <c:v>0.9930430968072036</c:v>
                </c:pt>
                <c:pt idx="22">
                  <c:v>1.0417302795072509</c:v>
                </c:pt>
                <c:pt idx="23">
                  <c:v>1.0207187878063859</c:v>
                </c:pt>
                <c:pt idx="24">
                  <c:v>1.0415787418610936</c:v>
                </c:pt>
                <c:pt idx="25">
                  <c:v>0.99989071619687775</c:v>
                </c:pt>
                <c:pt idx="26">
                  <c:v>1.0070296950405706</c:v>
                </c:pt>
                <c:pt idx="27">
                  <c:v>1.0066265549654316</c:v>
                </c:pt>
                <c:pt idx="28">
                  <c:v>1.0278596872793078</c:v>
                </c:pt>
                <c:pt idx="29">
                  <c:v>1.0207558559505032</c:v>
                </c:pt>
                <c:pt idx="30">
                  <c:v>1.0137643814315871</c:v>
                </c:pt>
                <c:pt idx="31">
                  <c:v>1.0345882276567921</c:v>
                </c:pt>
                <c:pt idx="32">
                  <c:v>1.0139489539004811</c:v>
                </c:pt>
                <c:pt idx="33">
                  <c:v>0.98583439912250292</c:v>
                </c:pt>
                <c:pt idx="34">
                  <c:v>0.97880700883700722</c:v>
                </c:pt>
                <c:pt idx="35">
                  <c:v>1.0347766413841437</c:v>
                </c:pt>
                <c:pt idx="36">
                  <c:v>1.0137275053503929</c:v>
                </c:pt>
                <c:pt idx="37">
                  <c:v>1.0138383256568984</c:v>
                </c:pt>
                <c:pt idx="38">
                  <c:v>1.0208674445087003</c:v>
                </c:pt>
                <c:pt idx="39">
                  <c:v>0.99300698897770101</c:v>
                </c:pt>
                <c:pt idx="40">
                  <c:v>1.0768053866735603</c:v>
                </c:pt>
                <c:pt idx="41">
                  <c:v>2.2093074844808358</c:v>
                </c:pt>
                <c:pt idx="42">
                  <c:v>2.1953253036946951</c:v>
                </c:pt>
                <c:pt idx="43">
                  <c:v>2.1746670157090189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A8-49EF-8351-C193C10B339B}"/>
            </c:ext>
          </c:extLst>
        </c:ser>
        <c:ser>
          <c:idx val="1"/>
          <c:order val="1"/>
          <c:tx>
            <c:strRef>
              <c:f>IC_Eg_Chlami!$EM$3</c:f>
              <c:strCache>
                <c:ptCount val="1"/>
                <c:pt idx="0">
                  <c:v>DCMU Ch 720 L2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IC_Eg_Chlami!$EM$4:$EM$47</c:f>
              <c:numCache>
                <c:formatCode>General</c:formatCode>
                <c:ptCount val="44"/>
                <c:pt idx="0">
                  <c:v>1</c:v>
                </c:pt>
                <c:pt idx="1">
                  <c:v>0.9927367645124342</c:v>
                </c:pt>
                <c:pt idx="2">
                  <c:v>0.97817339683843418</c:v>
                </c:pt>
                <c:pt idx="3">
                  <c:v>0.95630869382477601</c:v>
                </c:pt>
                <c:pt idx="4">
                  <c:v>1.0220836769004207</c:v>
                </c:pt>
                <c:pt idx="5">
                  <c:v>0.98547312797379372</c:v>
                </c:pt>
                <c:pt idx="6">
                  <c:v>1.0073725219054097</c:v>
                </c:pt>
                <c:pt idx="7">
                  <c:v>0.97820888985854137</c:v>
                </c:pt>
                <c:pt idx="8">
                  <c:v>1.0147462469640434</c:v>
                </c:pt>
                <c:pt idx="9">
                  <c:v>1.0073358257320786</c:v>
                </c:pt>
                <c:pt idx="10">
                  <c:v>1.0220092819260718</c:v>
                </c:pt>
                <c:pt idx="11">
                  <c:v>1.007299330084285</c:v>
                </c:pt>
                <c:pt idx="12">
                  <c:v>1.0220092819260718</c:v>
                </c:pt>
                <c:pt idx="13">
                  <c:v>0.94167434011056184</c:v>
                </c:pt>
                <c:pt idx="14">
                  <c:v>0.95630869382477601</c:v>
                </c:pt>
                <c:pt idx="15">
                  <c:v>1.000182077187894</c:v>
                </c:pt>
                <c:pt idx="16">
                  <c:v>0.9783157699699373</c:v>
                </c:pt>
                <c:pt idx="17">
                  <c:v>0.97108562119603059</c:v>
                </c:pt>
                <c:pt idx="18">
                  <c:v>1.0002548679579442</c:v>
                </c:pt>
                <c:pt idx="19">
                  <c:v>0.97835146351558167</c:v>
                </c:pt>
                <c:pt idx="20">
                  <c:v>0.97795983714117962</c:v>
                </c:pt>
                <c:pt idx="21">
                  <c:v>0.98543723390261195</c:v>
                </c:pt>
                <c:pt idx="22">
                  <c:v>1.0072626339109538</c:v>
                </c:pt>
                <c:pt idx="23">
                  <c:v>1.0439475778119296</c:v>
                </c:pt>
                <c:pt idx="24">
                  <c:v>1.022046579676015</c:v>
                </c:pt>
                <c:pt idx="25">
                  <c:v>1.0435296825921374</c:v>
                </c:pt>
                <c:pt idx="26">
                  <c:v>1.0363831529672967</c:v>
                </c:pt>
                <c:pt idx="27">
                  <c:v>0.97094425069221413</c:v>
                </c:pt>
                <c:pt idx="28">
                  <c:v>1.0293094141125061</c:v>
                </c:pt>
                <c:pt idx="29">
                  <c:v>1.0730316012204786</c:v>
                </c:pt>
                <c:pt idx="30">
                  <c:v>1.051171510294179</c:v>
                </c:pt>
                <c:pt idx="31">
                  <c:v>0.96353864207314532</c:v>
                </c:pt>
                <c:pt idx="32">
                  <c:v>1.0146724535663065</c:v>
                </c:pt>
                <c:pt idx="33">
                  <c:v>1.0221953696247124</c:v>
                </c:pt>
                <c:pt idx="34">
                  <c:v>1.0439096784853745</c:v>
                </c:pt>
                <c:pt idx="35">
                  <c:v>1.0658872773765486</c:v>
                </c:pt>
                <c:pt idx="36">
                  <c:v>1.036647245099958</c:v>
                </c:pt>
                <c:pt idx="37">
                  <c:v>1.05140111203442</c:v>
                </c:pt>
                <c:pt idx="38">
                  <c:v>1.0291971198116023</c:v>
                </c:pt>
                <c:pt idx="39">
                  <c:v>1.0367228432275306</c:v>
                </c:pt>
                <c:pt idx="40">
                  <c:v>1.0294969054899079</c:v>
                </c:pt>
                <c:pt idx="41">
                  <c:v>2.0726901062304086</c:v>
                </c:pt>
                <c:pt idx="42">
                  <c:v>2.0653929819270345</c:v>
                </c:pt>
                <c:pt idx="43">
                  <c:v>2.0439447704544071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A8-49EF-8351-C193C10B339B}"/>
            </c:ext>
          </c:extLst>
        </c:ser>
        <c:ser>
          <c:idx val="2"/>
          <c:order val="2"/>
          <c:tx>
            <c:strRef>
              <c:f>IC_Eg_Chlami!$EN$3</c:f>
              <c:strCache>
                <c:ptCount val="1"/>
                <c:pt idx="0">
                  <c:v>DCMU Ch 720 L3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IC_Eg_Chlami!$EN$4:$EN$47</c:f>
              <c:numCache>
                <c:formatCode>General</c:formatCode>
                <c:ptCount val="44"/>
                <c:pt idx="0">
                  <c:v>1</c:v>
                </c:pt>
                <c:pt idx="1">
                  <c:v>0.97771876296031612</c:v>
                </c:pt>
                <c:pt idx="2">
                  <c:v>0.94783031367578197</c:v>
                </c:pt>
                <c:pt idx="3">
                  <c:v>0.95543260574131628</c:v>
                </c:pt>
                <c:pt idx="4">
                  <c:v>0.98532577019769485</c:v>
                </c:pt>
                <c:pt idx="5">
                  <c:v>0.96275670266802871</c:v>
                </c:pt>
                <c:pt idx="6">
                  <c:v>0.99239278775514972</c:v>
                </c:pt>
                <c:pt idx="7">
                  <c:v>0.95522390813533198</c:v>
                </c:pt>
                <c:pt idx="8">
                  <c:v>1.0076094673270366</c:v>
                </c:pt>
                <c:pt idx="9">
                  <c:v>0.97778990055292569</c:v>
                </c:pt>
                <c:pt idx="10">
                  <c:v>1.014962265299759</c:v>
                </c:pt>
                <c:pt idx="11">
                  <c:v>1.0151102806941799</c:v>
                </c:pt>
                <c:pt idx="12">
                  <c:v>1.0448521496365935</c:v>
                </c:pt>
                <c:pt idx="13">
                  <c:v>0.98521814127515883</c:v>
                </c:pt>
                <c:pt idx="14">
                  <c:v>0.96268659011277657</c:v>
                </c:pt>
                <c:pt idx="15">
                  <c:v>0.98518226496764671</c:v>
                </c:pt>
                <c:pt idx="16">
                  <c:v>1.0523537830336227</c:v>
                </c:pt>
                <c:pt idx="17">
                  <c:v>1.0224997750043001</c:v>
                </c:pt>
                <c:pt idx="18">
                  <c:v>1.0150362729969693</c:v>
                </c:pt>
                <c:pt idx="19">
                  <c:v>1.0002913156169977</c:v>
                </c:pt>
                <c:pt idx="20">
                  <c:v>0.99260968565999386</c:v>
                </c:pt>
                <c:pt idx="21">
                  <c:v>1.0224624636444875</c:v>
                </c:pt>
                <c:pt idx="22">
                  <c:v>1.0148884626100199</c:v>
                </c:pt>
                <c:pt idx="23">
                  <c:v>1.0373134098872232</c:v>
                </c:pt>
                <c:pt idx="24">
                  <c:v>1.0001457603122346</c:v>
                </c:pt>
                <c:pt idx="25">
                  <c:v>1.0225741927164536</c:v>
                </c:pt>
                <c:pt idx="26">
                  <c:v>1.0596243730102743</c:v>
                </c:pt>
                <c:pt idx="27">
                  <c:v>1.0522389788495841</c:v>
                </c:pt>
                <c:pt idx="28">
                  <c:v>1.0449663387982175</c:v>
                </c:pt>
                <c:pt idx="29">
                  <c:v>1.0522771102392827</c:v>
                </c:pt>
                <c:pt idx="30">
                  <c:v>1.0599331142623494</c:v>
                </c:pt>
                <c:pt idx="31">
                  <c:v>1.0596631194223873</c:v>
                </c:pt>
                <c:pt idx="32">
                  <c:v>1.0822865139320001</c:v>
                </c:pt>
                <c:pt idx="33">
                  <c:v>1.0449663387982175</c:v>
                </c:pt>
                <c:pt idx="34">
                  <c:v>1.0448902810262921</c:v>
                </c:pt>
                <c:pt idx="35">
                  <c:v>1.067397436299566</c:v>
                </c:pt>
                <c:pt idx="36">
                  <c:v>1.0749400711908945</c:v>
                </c:pt>
                <c:pt idx="37">
                  <c:v>1.0972947009053746</c:v>
                </c:pt>
                <c:pt idx="38">
                  <c:v>1.0747442890556147</c:v>
                </c:pt>
                <c:pt idx="39">
                  <c:v>1.0824835261121091</c:v>
                </c:pt>
                <c:pt idx="40">
                  <c:v>1.1421653012144029</c:v>
                </c:pt>
                <c:pt idx="41">
                  <c:v>1.977611954067666</c:v>
                </c:pt>
                <c:pt idx="42">
                  <c:v>2.0593267021616604</c:v>
                </c:pt>
                <c:pt idx="43">
                  <c:v>2.0671641377970018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A8-49EF-8351-C193C10B339B}"/>
            </c:ext>
          </c:extLst>
        </c:ser>
        <c:ser>
          <c:idx val="3"/>
          <c:order val="3"/>
          <c:tx>
            <c:strRef>
              <c:f>IC_Eg_Chlami!$EO$3</c:f>
              <c:strCache>
                <c:ptCount val="1"/>
                <c:pt idx="0">
                  <c:v>DCMU Ch 720 L4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IC_Eg_Chlami!$EO$4:$EO$47</c:f>
              <c:numCache>
                <c:formatCode>General</c:formatCode>
                <c:ptCount val="44"/>
                <c:pt idx="0">
                  <c:v>1</c:v>
                </c:pt>
                <c:pt idx="1">
                  <c:v>0.98396425601637061</c:v>
                </c:pt>
                <c:pt idx="2">
                  <c:v>0.96792961079281248</c:v>
                </c:pt>
                <c:pt idx="3">
                  <c:v>0.97596440368972415</c:v>
                </c:pt>
                <c:pt idx="4">
                  <c:v>1.0638838883097201</c:v>
                </c:pt>
                <c:pt idx="5">
                  <c:v>1.0001092167510808</c:v>
                </c:pt>
                <c:pt idx="6">
                  <c:v>1.0160370624957149</c:v>
                </c:pt>
                <c:pt idx="7">
                  <c:v>1.0400379379877396</c:v>
                </c:pt>
                <c:pt idx="8">
                  <c:v>1.0400757353341901</c:v>
                </c:pt>
                <c:pt idx="9">
                  <c:v>0.99996374091764928</c:v>
                </c:pt>
                <c:pt idx="10">
                  <c:v>1.0241118502592195</c:v>
                </c:pt>
                <c:pt idx="11">
                  <c:v>1.0079633734922815</c:v>
                </c:pt>
                <c:pt idx="12">
                  <c:v>1.0721562331340329</c:v>
                </c:pt>
                <c:pt idx="13">
                  <c:v>1.0321128013459371</c:v>
                </c:pt>
                <c:pt idx="14">
                  <c:v>1.0641161661887792</c:v>
                </c:pt>
                <c:pt idx="15">
                  <c:v>1.0640388134797643</c:v>
                </c:pt>
                <c:pt idx="16">
                  <c:v>0.99214452474671377</c:v>
                </c:pt>
                <c:pt idx="17">
                  <c:v>1.0481527206178372</c:v>
                </c:pt>
                <c:pt idx="18">
                  <c:v>1.0641937386498086</c:v>
                </c:pt>
                <c:pt idx="19">
                  <c:v>1.0800393971411142</c:v>
                </c:pt>
                <c:pt idx="20">
                  <c:v>1.087960358494646</c:v>
                </c:pt>
                <c:pt idx="21">
                  <c:v>1.071883081380324</c:v>
                </c:pt>
                <c:pt idx="22">
                  <c:v>1.0799607259200137</c:v>
                </c:pt>
                <c:pt idx="23">
                  <c:v>1.1119190415999352</c:v>
                </c:pt>
                <c:pt idx="24">
                  <c:v>1.0960799756690569</c:v>
                </c:pt>
                <c:pt idx="25">
                  <c:v>1.0880001336092247</c:v>
                </c:pt>
                <c:pt idx="26">
                  <c:v>1.0878416924069525</c:v>
                </c:pt>
                <c:pt idx="27">
                  <c:v>1.1199999824198388</c:v>
                </c:pt>
                <c:pt idx="28">
                  <c:v>1.0879208031320815</c:v>
                </c:pt>
                <c:pt idx="29">
                  <c:v>1.111959695722571</c:v>
                </c:pt>
                <c:pt idx="30">
                  <c:v>1.2080880168347623</c:v>
                </c:pt>
                <c:pt idx="31">
                  <c:v>1.1840431909398881</c:v>
                </c:pt>
                <c:pt idx="32">
                  <c:v>1.1200408562944888</c:v>
                </c:pt>
                <c:pt idx="33">
                  <c:v>1.1521677217693376</c:v>
                </c:pt>
                <c:pt idx="34">
                  <c:v>1.1841726248762796</c:v>
                </c:pt>
                <c:pt idx="35">
                  <c:v>1.136248226601245</c:v>
                </c:pt>
                <c:pt idx="36">
                  <c:v>1.1362069132225665</c:v>
                </c:pt>
                <c:pt idx="37">
                  <c:v>1.1600423154478632</c:v>
                </c:pt>
                <c:pt idx="38">
                  <c:v>1.1842587676658642</c:v>
                </c:pt>
                <c:pt idx="39">
                  <c:v>1.1760428991092131</c:v>
                </c:pt>
                <c:pt idx="40">
                  <c:v>1.1840862623346806</c:v>
                </c:pt>
                <c:pt idx="41">
                  <c:v>2.0875441481796622</c:v>
                </c:pt>
                <c:pt idx="42">
                  <c:v>2.0630237789259573</c:v>
                </c:pt>
                <c:pt idx="43">
                  <c:v>2.0715477398065829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4A8-49EF-8351-C193C10B339B}"/>
            </c:ext>
          </c:extLst>
        </c:ser>
        <c:ser>
          <c:idx val="4"/>
          <c:order val="4"/>
          <c:tx>
            <c:strRef>
              <c:f>IC_Eg_Chlami!$EP$3</c:f>
              <c:strCache>
                <c:ptCount val="1"/>
                <c:pt idx="0">
                  <c:v>DCMU Ch 720 L5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IC_Eg_Chlami!$EP$4:$EP$47</c:f>
              <c:numCache>
                <c:formatCode>General</c:formatCode>
                <c:ptCount val="44"/>
                <c:pt idx="0">
                  <c:v>1</c:v>
                </c:pt>
                <c:pt idx="1">
                  <c:v>0.97607100088720333</c:v>
                </c:pt>
                <c:pt idx="2">
                  <c:v>1.023999984176704</c:v>
                </c:pt>
                <c:pt idx="3">
                  <c:v>1.0320375592302231</c:v>
                </c:pt>
                <c:pt idx="4">
                  <c:v>1.0000364814879523</c:v>
                </c:pt>
                <c:pt idx="5">
                  <c:v>0.99218065457019644</c:v>
                </c:pt>
                <c:pt idx="6">
                  <c:v>0.97614220571911048</c:v>
                </c:pt>
                <c:pt idx="7">
                  <c:v>0.97610660330315702</c:v>
                </c:pt>
                <c:pt idx="8">
                  <c:v>1.0080733972374722</c:v>
                </c:pt>
                <c:pt idx="9">
                  <c:v>0.96810572950559015</c:v>
                </c:pt>
                <c:pt idx="10">
                  <c:v>0.94406882430493422</c:v>
                </c:pt>
                <c:pt idx="11">
                  <c:v>1.0001092246958576</c:v>
                </c:pt>
                <c:pt idx="12">
                  <c:v>1.0241492066485094</c:v>
                </c:pt>
                <c:pt idx="13">
                  <c:v>1.0561153412788256</c:v>
                </c:pt>
                <c:pt idx="14">
                  <c:v>1.0241118460885581</c:v>
                </c:pt>
                <c:pt idx="15">
                  <c:v>1.0481907269771593</c:v>
                </c:pt>
                <c:pt idx="16">
                  <c:v>1.0481527071132088</c:v>
                </c:pt>
                <c:pt idx="17">
                  <c:v>1.0482289666091094</c:v>
                </c:pt>
                <c:pt idx="18">
                  <c:v>1.0563076382785748</c:v>
                </c:pt>
                <c:pt idx="19">
                  <c:v>1.0242237080004124</c:v>
                </c:pt>
                <c:pt idx="20">
                  <c:v>1.064154894244342</c:v>
                </c:pt>
                <c:pt idx="21">
                  <c:v>1.0559615036790262</c:v>
                </c:pt>
                <c:pt idx="22">
                  <c:v>1.0480762278493085</c:v>
                </c:pt>
                <c:pt idx="23">
                  <c:v>1.0562307194786751</c:v>
                </c:pt>
                <c:pt idx="24">
                  <c:v>1.0722731241537558</c:v>
                </c:pt>
                <c:pt idx="25">
                  <c:v>1.1360827628705481</c:v>
                </c:pt>
                <c:pt idx="26">
                  <c:v>1.1200814548114137</c:v>
                </c:pt>
                <c:pt idx="27">
                  <c:v>1.1682976748765399</c:v>
                </c:pt>
                <c:pt idx="28">
                  <c:v>1.1120810205498464</c:v>
                </c:pt>
                <c:pt idx="29">
                  <c:v>1.1442500010438978</c:v>
                </c:pt>
                <c:pt idx="30">
                  <c:v>1.1284106620005525</c:v>
                </c:pt>
                <c:pt idx="31">
                  <c:v>1.1523776809772994</c:v>
                </c:pt>
                <c:pt idx="32">
                  <c:v>1.192086681773519</c:v>
                </c:pt>
                <c:pt idx="33">
                  <c:v>1.2001310696350291</c:v>
                </c:pt>
                <c:pt idx="34">
                  <c:v>1.1684677753083181</c:v>
                </c:pt>
                <c:pt idx="35">
                  <c:v>1.1925644574048959</c:v>
                </c:pt>
                <c:pt idx="36">
                  <c:v>1.2081319434325959</c:v>
                </c:pt>
                <c:pt idx="37">
                  <c:v>1.224356535779439</c:v>
                </c:pt>
                <c:pt idx="38">
                  <c:v>1.1445416331795175</c:v>
                </c:pt>
                <c:pt idx="39">
                  <c:v>1.2244457615873228</c:v>
                </c:pt>
                <c:pt idx="40">
                  <c:v>1.2003932528586871</c:v>
                </c:pt>
                <c:pt idx="41">
                  <c:v>2.0722263135698169</c:v>
                </c:pt>
                <c:pt idx="42">
                  <c:v>2.0639250169166417</c:v>
                </c:pt>
                <c:pt idx="43">
                  <c:v>2.064526082395858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4A8-49EF-8351-C193C10B3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0735759"/>
        <c:axId val="1350726607"/>
      </c:scatterChart>
      <c:valAx>
        <c:axId val="1350735759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0726607"/>
        <c:crosses val="autoZero"/>
        <c:crossBetween val="midCat"/>
      </c:valAx>
      <c:valAx>
        <c:axId val="1350726607"/>
        <c:scaling>
          <c:orientation val="minMax"/>
          <c:max val="2.8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07357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i="1" dirty="0">
                <a:solidFill>
                  <a:schemeClr val="bg1"/>
                </a:solidFill>
              </a:rPr>
              <a:t>Vitrella </a:t>
            </a:r>
            <a:r>
              <a:rPr lang="en-US" sz="1800" i="1" dirty="0" err="1">
                <a:solidFill>
                  <a:schemeClr val="bg1"/>
                </a:solidFill>
              </a:rPr>
              <a:t>bracidiformis</a:t>
            </a:r>
            <a:r>
              <a:rPr lang="en-US" sz="1800" i="1" dirty="0">
                <a:solidFill>
                  <a:schemeClr val="bg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'220407Spectre Absorbance_screen'!$AR$24</c:f>
              <c:strCache>
                <c:ptCount val="1"/>
                <c:pt idx="0">
                  <c:v>Vitrella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'220407Spectre Absorbance_screen'!$AQ$26:$AQ$744</c:f>
              <c:numCache>
                <c:formatCode>General</c:formatCode>
                <c:ptCount val="719"/>
                <c:pt idx="0">
                  <c:v>281</c:v>
                </c:pt>
                <c:pt idx="1">
                  <c:v>282</c:v>
                </c:pt>
                <c:pt idx="2">
                  <c:v>283</c:v>
                </c:pt>
                <c:pt idx="3">
                  <c:v>284</c:v>
                </c:pt>
                <c:pt idx="4">
                  <c:v>285</c:v>
                </c:pt>
                <c:pt idx="5">
                  <c:v>286</c:v>
                </c:pt>
                <c:pt idx="6">
                  <c:v>287</c:v>
                </c:pt>
                <c:pt idx="7">
                  <c:v>288</c:v>
                </c:pt>
                <c:pt idx="8">
                  <c:v>289</c:v>
                </c:pt>
                <c:pt idx="9">
                  <c:v>290</c:v>
                </c:pt>
                <c:pt idx="10">
                  <c:v>291</c:v>
                </c:pt>
                <c:pt idx="11">
                  <c:v>292</c:v>
                </c:pt>
                <c:pt idx="12">
                  <c:v>293</c:v>
                </c:pt>
                <c:pt idx="13">
                  <c:v>294</c:v>
                </c:pt>
                <c:pt idx="14">
                  <c:v>295</c:v>
                </c:pt>
                <c:pt idx="15">
                  <c:v>296</c:v>
                </c:pt>
                <c:pt idx="16">
                  <c:v>297</c:v>
                </c:pt>
                <c:pt idx="17">
                  <c:v>298</c:v>
                </c:pt>
                <c:pt idx="18">
                  <c:v>299</c:v>
                </c:pt>
                <c:pt idx="19">
                  <c:v>300</c:v>
                </c:pt>
                <c:pt idx="20">
                  <c:v>301</c:v>
                </c:pt>
                <c:pt idx="21">
                  <c:v>302</c:v>
                </c:pt>
                <c:pt idx="22">
                  <c:v>303</c:v>
                </c:pt>
                <c:pt idx="23">
                  <c:v>304</c:v>
                </c:pt>
                <c:pt idx="24">
                  <c:v>305</c:v>
                </c:pt>
                <c:pt idx="25">
                  <c:v>306</c:v>
                </c:pt>
                <c:pt idx="26">
                  <c:v>307</c:v>
                </c:pt>
                <c:pt idx="27">
                  <c:v>308</c:v>
                </c:pt>
                <c:pt idx="28">
                  <c:v>309</c:v>
                </c:pt>
                <c:pt idx="29">
                  <c:v>310</c:v>
                </c:pt>
                <c:pt idx="30">
                  <c:v>311</c:v>
                </c:pt>
                <c:pt idx="31">
                  <c:v>312</c:v>
                </c:pt>
                <c:pt idx="32">
                  <c:v>313</c:v>
                </c:pt>
                <c:pt idx="33">
                  <c:v>314</c:v>
                </c:pt>
                <c:pt idx="34">
                  <c:v>315</c:v>
                </c:pt>
                <c:pt idx="35">
                  <c:v>316</c:v>
                </c:pt>
                <c:pt idx="36">
                  <c:v>317</c:v>
                </c:pt>
                <c:pt idx="37">
                  <c:v>318</c:v>
                </c:pt>
                <c:pt idx="38">
                  <c:v>319</c:v>
                </c:pt>
                <c:pt idx="39">
                  <c:v>320</c:v>
                </c:pt>
                <c:pt idx="40">
                  <c:v>321</c:v>
                </c:pt>
                <c:pt idx="41">
                  <c:v>322</c:v>
                </c:pt>
                <c:pt idx="42">
                  <c:v>323</c:v>
                </c:pt>
                <c:pt idx="43">
                  <c:v>324</c:v>
                </c:pt>
                <c:pt idx="44">
                  <c:v>325</c:v>
                </c:pt>
                <c:pt idx="45">
                  <c:v>326</c:v>
                </c:pt>
                <c:pt idx="46">
                  <c:v>327</c:v>
                </c:pt>
                <c:pt idx="47">
                  <c:v>328</c:v>
                </c:pt>
                <c:pt idx="48">
                  <c:v>329</c:v>
                </c:pt>
                <c:pt idx="49">
                  <c:v>330</c:v>
                </c:pt>
                <c:pt idx="50">
                  <c:v>331</c:v>
                </c:pt>
                <c:pt idx="51">
                  <c:v>332</c:v>
                </c:pt>
                <c:pt idx="52">
                  <c:v>333</c:v>
                </c:pt>
                <c:pt idx="53">
                  <c:v>334</c:v>
                </c:pt>
                <c:pt idx="54">
                  <c:v>335</c:v>
                </c:pt>
                <c:pt idx="55">
                  <c:v>336</c:v>
                </c:pt>
                <c:pt idx="56">
                  <c:v>337</c:v>
                </c:pt>
                <c:pt idx="57">
                  <c:v>338</c:v>
                </c:pt>
                <c:pt idx="58">
                  <c:v>339</c:v>
                </c:pt>
                <c:pt idx="59">
                  <c:v>340</c:v>
                </c:pt>
                <c:pt idx="60">
                  <c:v>341</c:v>
                </c:pt>
                <c:pt idx="61">
                  <c:v>342</c:v>
                </c:pt>
                <c:pt idx="62">
                  <c:v>343</c:v>
                </c:pt>
                <c:pt idx="63">
                  <c:v>344</c:v>
                </c:pt>
                <c:pt idx="64">
                  <c:v>345</c:v>
                </c:pt>
                <c:pt idx="65">
                  <c:v>346</c:v>
                </c:pt>
                <c:pt idx="66">
                  <c:v>347</c:v>
                </c:pt>
                <c:pt idx="67">
                  <c:v>348</c:v>
                </c:pt>
                <c:pt idx="68">
                  <c:v>349</c:v>
                </c:pt>
                <c:pt idx="69">
                  <c:v>350</c:v>
                </c:pt>
                <c:pt idx="70">
                  <c:v>351</c:v>
                </c:pt>
                <c:pt idx="71">
                  <c:v>352</c:v>
                </c:pt>
                <c:pt idx="72">
                  <c:v>353</c:v>
                </c:pt>
                <c:pt idx="73">
                  <c:v>354</c:v>
                </c:pt>
                <c:pt idx="74">
                  <c:v>355</c:v>
                </c:pt>
                <c:pt idx="75">
                  <c:v>356</c:v>
                </c:pt>
                <c:pt idx="76">
                  <c:v>357</c:v>
                </c:pt>
                <c:pt idx="77">
                  <c:v>358</c:v>
                </c:pt>
                <c:pt idx="78">
                  <c:v>359</c:v>
                </c:pt>
                <c:pt idx="79">
                  <c:v>360</c:v>
                </c:pt>
                <c:pt idx="80">
                  <c:v>361</c:v>
                </c:pt>
                <c:pt idx="81">
                  <c:v>362</c:v>
                </c:pt>
                <c:pt idx="82">
                  <c:v>363</c:v>
                </c:pt>
                <c:pt idx="83">
                  <c:v>364</c:v>
                </c:pt>
                <c:pt idx="84">
                  <c:v>365</c:v>
                </c:pt>
                <c:pt idx="85">
                  <c:v>366</c:v>
                </c:pt>
                <c:pt idx="86">
                  <c:v>367</c:v>
                </c:pt>
                <c:pt idx="87">
                  <c:v>368</c:v>
                </c:pt>
                <c:pt idx="88">
                  <c:v>369</c:v>
                </c:pt>
                <c:pt idx="89">
                  <c:v>370</c:v>
                </c:pt>
                <c:pt idx="90">
                  <c:v>371</c:v>
                </c:pt>
                <c:pt idx="91">
                  <c:v>372</c:v>
                </c:pt>
                <c:pt idx="92">
                  <c:v>373</c:v>
                </c:pt>
                <c:pt idx="93">
                  <c:v>374</c:v>
                </c:pt>
                <c:pt idx="94">
                  <c:v>375</c:v>
                </c:pt>
                <c:pt idx="95">
                  <c:v>376</c:v>
                </c:pt>
                <c:pt idx="96">
                  <c:v>377</c:v>
                </c:pt>
                <c:pt idx="97">
                  <c:v>378</c:v>
                </c:pt>
                <c:pt idx="98">
                  <c:v>379</c:v>
                </c:pt>
                <c:pt idx="99">
                  <c:v>380</c:v>
                </c:pt>
                <c:pt idx="100">
                  <c:v>381</c:v>
                </c:pt>
                <c:pt idx="101">
                  <c:v>382</c:v>
                </c:pt>
                <c:pt idx="102">
                  <c:v>383</c:v>
                </c:pt>
                <c:pt idx="103">
                  <c:v>384</c:v>
                </c:pt>
                <c:pt idx="104">
                  <c:v>385</c:v>
                </c:pt>
                <c:pt idx="105">
                  <c:v>386</c:v>
                </c:pt>
                <c:pt idx="106">
                  <c:v>387</c:v>
                </c:pt>
                <c:pt idx="107">
                  <c:v>388</c:v>
                </c:pt>
                <c:pt idx="108">
                  <c:v>389</c:v>
                </c:pt>
                <c:pt idx="109">
                  <c:v>390</c:v>
                </c:pt>
                <c:pt idx="110">
                  <c:v>391</c:v>
                </c:pt>
                <c:pt idx="111">
                  <c:v>392</c:v>
                </c:pt>
                <c:pt idx="112">
                  <c:v>393</c:v>
                </c:pt>
                <c:pt idx="113">
                  <c:v>394</c:v>
                </c:pt>
                <c:pt idx="114">
                  <c:v>395</c:v>
                </c:pt>
                <c:pt idx="115">
                  <c:v>396</c:v>
                </c:pt>
                <c:pt idx="116">
                  <c:v>397</c:v>
                </c:pt>
                <c:pt idx="117">
                  <c:v>398</c:v>
                </c:pt>
                <c:pt idx="118">
                  <c:v>399</c:v>
                </c:pt>
                <c:pt idx="119">
                  <c:v>400</c:v>
                </c:pt>
                <c:pt idx="120">
                  <c:v>401</c:v>
                </c:pt>
                <c:pt idx="121">
                  <c:v>402</c:v>
                </c:pt>
                <c:pt idx="122">
                  <c:v>403</c:v>
                </c:pt>
                <c:pt idx="123">
                  <c:v>404</c:v>
                </c:pt>
                <c:pt idx="124">
                  <c:v>405</c:v>
                </c:pt>
                <c:pt idx="125">
                  <c:v>406</c:v>
                </c:pt>
                <c:pt idx="126">
                  <c:v>407</c:v>
                </c:pt>
                <c:pt idx="127">
                  <c:v>408</c:v>
                </c:pt>
                <c:pt idx="128">
                  <c:v>409</c:v>
                </c:pt>
                <c:pt idx="129">
                  <c:v>410</c:v>
                </c:pt>
                <c:pt idx="130">
                  <c:v>411</c:v>
                </c:pt>
                <c:pt idx="131">
                  <c:v>412</c:v>
                </c:pt>
                <c:pt idx="132">
                  <c:v>413</c:v>
                </c:pt>
                <c:pt idx="133">
                  <c:v>414</c:v>
                </c:pt>
                <c:pt idx="134">
                  <c:v>415</c:v>
                </c:pt>
                <c:pt idx="135">
                  <c:v>416</c:v>
                </c:pt>
                <c:pt idx="136">
                  <c:v>417</c:v>
                </c:pt>
                <c:pt idx="137">
                  <c:v>418</c:v>
                </c:pt>
                <c:pt idx="138">
                  <c:v>419</c:v>
                </c:pt>
                <c:pt idx="139">
                  <c:v>420</c:v>
                </c:pt>
                <c:pt idx="140">
                  <c:v>421</c:v>
                </c:pt>
                <c:pt idx="141">
                  <c:v>422</c:v>
                </c:pt>
                <c:pt idx="142">
                  <c:v>423</c:v>
                </c:pt>
                <c:pt idx="143">
                  <c:v>424</c:v>
                </c:pt>
                <c:pt idx="144">
                  <c:v>425</c:v>
                </c:pt>
                <c:pt idx="145">
                  <c:v>426</c:v>
                </c:pt>
                <c:pt idx="146">
                  <c:v>427</c:v>
                </c:pt>
                <c:pt idx="147">
                  <c:v>428</c:v>
                </c:pt>
                <c:pt idx="148">
                  <c:v>429</c:v>
                </c:pt>
                <c:pt idx="149">
                  <c:v>430</c:v>
                </c:pt>
                <c:pt idx="150">
                  <c:v>431</c:v>
                </c:pt>
                <c:pt idx="151">
                  <c:v>432</c:v>
                </c:pt>
                <c:pt idx="152">
                  <c:v>433</c:v>
                </c:pt>
                <c:pt idx="153">
                  <c:v>434</c:v>
                </c:pt>
                <c:pt idx="154">
                  <c:v>435</c:v>
                </c:pt>
                <c:pt idx="155">
                  <c:v>436</c:v>
                </c:pt>
                <c:pt idx="156">
                  <c:v>437</c:v>
                </c:pt>
                <c:pt idx="157">
                  <c:v>438</c:v>
                </c:pt>
                <c:pt idx="158">
                  <c:v>439</c:v>
                </c:pt>
                <c:pt idx="159">
                  <c:v>440</c:v>
                </c:pt>
                <c:pt idx="160">
                  <c:v>441</c:v>
                </c:pt>
                <c:pt idx="161">
                  <c:v>442</c:v>
                </c:pt>
                <c:pt idx="162">
                  <c:v>443</c:v>
                </c:pt>
                <c:pt idx="163">
                  <c:v>444</c:v>
                </c:pt>
                <c:pt idx="164">
                  <c:v>445</c:v>
                </c:pt>
                <c:pt idx="165">
                  <c:v>446</c:v>
                </c:pt>
                <c:pt idx="166">
                  <c:v>447</c:v>
                </c:pt>
                <c:pt idx="167">
                  <c:v>448</c:v>
                </c:pt>
                <c:pt idx="168">
                  <c:v>449</c:v>
                </c:pt>
                <c:pt idx="169">
                  <c:v>450</c:v>
                </c:pt>
                <c:pt idx="170">
                  <c:v>451</c:v>
                </c:pt>
                <c:pt idx="171">
                  <c:v>452</c:v>
                </c:pt>
                <c:pt idx="172">
                  <c:v>453</c:v>
                </c:pt>
                <c:pt idx="173">
                  <c:v>454</c:v>
                </c:pt>
                <c:pt idx="174">
                  <c:v>455</c:v>
                </c:pt>
                <c:pt idx="175">
                  <c:v>456</c:v>
                </c:pt>
                <c:pt idx="176">
                  <c:v>457</c:v>
                </c:pt>
                <c:pt idx="177">
                  <c:v>458</c:v>
                </c:pt>
                <c:pt idx="178">
                  <c:v>459</c:v>
                </c:pt>
                <c:pt idx="179">
                  <c:v>460</c:v>
                </c:pt>
                <c:pt idx="180">
                  <c:v>461</c:v>
                </c:pt>
                <c:pt idx="181">
                  <c:v>462</c:v>
                </c:pt>
                <c:pt idx="182">
                  <c:v>463</c:v>
                </c:pt>
                <c:pt idx="183">
                  <c:v>464</c:v>
                </c:pt>
                <c:pt idx="184">
                  <c:v>465</c:v>
                </c:pt>
                <c:pt idx="185">
                  <c:v>466</c:v>
                </c:pt>
                <c:pt idx="186">
                  <c:v>467</c:v>
                </c:pt>
                <c:pt idx="187">
                  <c:v>468</c:v>
                </c:pt>
                <c:pt idx="188">
                  <c:v>469</c:v>
                </c:pt>
                <c:pt idx="189">
                  <c:v>470</c:v>
                </c:pt>
                <c:pt idx="190">
                  <c:v>471</c:v>
                </c:pt>
                <c:pt idx="191">
                  <c:v>472</c:v>
                </c:pt>
                <c:pt idx="192">
                  <c:v>473</c:v>
                </c:pt>
                <c:pt idx="193">
                  <c:v>474</c:v>
                </c:pt>
                <c:pt idx="194">
                  <c:v>475</c:v>
                </c:pt>
                <c:pt idx="195">
                  <c:v>476</c:v>
                </c:pt>
                <c:pt idx="196">
                  <c:v>477</c:v>
                </c:pt>
                <c:pt idx="197">
                  <c:v>478</c:v>
                </c:pt>
                <c:pt idx="198">
                  <c:v>479</c:v>
                </c:pt>
                <c:pt idx="199">
                  <c:v>480</c:v>
                </c:pt>
                <c:pt idx="200">
                  <c:v>481</c:v>
                </c:pt>
                <c:pt idx="201">
                  <c:v>482</c:v>
                </c:pt>
                <c:pt idx="202">
                  <c:v>483</c:v>
                </c:pt>
                <c:pt idx="203">
                  <c:v>484</c:v>
                </c:pt>
                <c:pt idx="204">
                  <c:v>485</c:v>
                </c:pt>
                <c:pt idx="205">
                  <c:v>486</c:v>
                </c:pt>
                <c:pt idx="206">
                  <c:v>487</c:v>
                </c:pt>
                <c:pt idx="207">
                  <c:v>488</c:v>
                </c:pt>
                <c:pt idx="208">
                  <c:v>489</c:v>
                </c:pt>
                <c:pt idx="209">
                  <c:v>490</c:v>
                </c:pt>
                <c:pt idx="210">
                  <c:v>491</c:v>
                </c:pt>
                <c:pt idx="211">
                  <c:v>492</c:v>
                </c:pt>
                <c:pt idx="212">
                  <c:v>493</c:v>
                </c:pt>
                <c:pt idx="213">
                  <c:v>494</c:v>
                </c:pt>
                <c:pt idx="214">
                  <c:v>495</c:v>
                </c:pt>
                <c:pt idx="215">
                  <c:v>496</c:v>
                </c:pt>
                <c:pt idx="216">
                  <c:v>497</c:v>
                </c:pt>
                <c:pt idx="217">
                  <c:v>498</c:v>
                </c:pt>
                <c:pt idx="218">
                  <c:v>499</c:v>
                </c:pt>
                <c:pt idx="219">
                  <c:v>500</c:v>
                </c:pt>
                <c:pt idx="220">
                  <c:v>501</c:v>
                </c:pt>
                <c:pt idx="221">
                  <c:v>502</c:v>
                </c:pt>
                <c:pt idx="222">
                  <c:v>503</c:v>
                </c:pt>
                <c:pt idx="223">
                  <c:v>504</c:v>
                </c:pt>
                <c:pt idx="224">
                  <c:v>505</c:v>
                </c:pt>
                <c:pt idx="225">
                  <c:v>506</c:v>
                </c:pt>
                <c:pt idx="226">
                  <c:v>507</c:v>
                </c:pt>
                <c:pt idx="227">
                  <c:v>508</c:v>
                </c:pt>
                <c:pt idx="228">
                  <c:v>509</c:v>
                </c:pt>
                <c:pt idx="229">
                  <c:v>510</c:v>
                </c:pt>
                <c:pt idx="230">
                  <c:v>511</c:v>
                </c:pt>
                <c:pt idx="231">
                  <c:v>512</c:v>
                </c:pt>
                <c:pt idx="232">
                  <c:v>513</c:v>
                </c:pt>
                <c:pt idx="233">
                  <c:v>514</c:v>
                </c:pt>
                <c:pt idx="234">
                  <c:v>515</c:v>
                </c:pt>
                <c:pt idx="235">
                  <c:v>516</c:v>
                </c:pt>
                <c:pt idx="236">
                  <c:v>517</c:v>
                </c:pt>
                <c:pt idx="237">
                  <c:v>518</c:v>
                </c:pt>
                <c:pt idx="238">
                  <c:v>519</c:v>
                </c:pt>
                <c:pt idx="239">
                  <c:v>520</c:v>
                </c:pt>
                <c:pt idx="240">
                  <c:v>521</c:v>
                </c:pt>
                <c:pt idx="241">
                  <c:v>522</c:v>
                </c:pt>
                <c:pt idx="242">
                  <c:v>523</c:v>
                </c:pt>
                <c:pt idx="243">
                  <c:v>524</c:v>
                </c:pt>
                <c:pt idx="244">
                  <c:v>525</c:v>
                </c:pt>
                <c:pt idx="245">
                  <c:v>526</c:v>
                </c:pt>
                <c:pt idx="246">
                  <c:v>527</c:v>
                </c:pt>
                <c:pt idx="247">
                  <c:v>528</c:v>
                </c:pt>
                <c:pt idx="248">
                  <c:v>529</c:v>
                </c:pt>
                <c:pt idx="249">
                  <c:v>530</c:v>
                </c:pt>
                <c:pt idx="250">
                  <c:v>531</c:v>
                </c:pt>
                <c:pt idx="251">
                  <c:v>532</c:v>
                </c:pt>
                <c:pt idx="252">
                  <c:v>533</c:v>
                </c:pt>
                <c:pt idx="253">
                  <c:v>534</c:v>
                </c:pt>
                <c:pt idx="254">
                  <c:v>535</c:v>
                </c:pt>
                <c:pt idx="255">
                  <c:v>536</c:v>
                </c:pt>
                <c:pt idx="256">
                  <c:v>537</c:v>
                </c:pt>
                <c:pt idx="257">
                  <c:v>538</c:v>
                </c:pt>
                <c:pt idx="258">
                  <c:v>539</c:v>
                </c:pt>
                <c:pt idx="259">
                  <c:v>540</c:v>
                </c:pt>
                <c:pt idx="260">
                  <c:v>541</c:v>
                </c:pt>
                <c:pt idx="261">
                  <c:v>542</c:v>
                </c:pt>
                <c:pt idx="262">
                  <c:v>543</c:v>
                </c:pt>
                <c:pt idx="263">
                  <c:v>544</c:v>
                </c:pt>
                <c:pt idx="264">
                  <c:v>545</c:v>
                </c:pt>
                <c:pt idx="265">
                  <c:v>546</c:v>
                </c:pt>
                <c:pt idx="266">
                  <c:v>547</c:v>
                </c:pt>
                <c:pt idx="267">
                  <c:v>548</c:v>
                </c:pt>
                <c:pt idx="268">
                  <c:v>549</c:v>
                </c:pt>
                <c:pt idx="269">
                  <c:v>550</c:v>
                </c:pt>
                <c:pt idx="270">
                  <c:v>551</c:v>
                </c:pt>
                <c:pt idx="271">
                  <c:v>552</c:v>
                </c:pt>
                <c:pt idx="272">
                  <c:v>553</c:v>
                </c:pt>
                <c:pt idx="273">
                  <c:v>554</c:v>
                </c:pt>
                <c:pt idx="274">
                  <c:v>555</c:v>
                </c:pt>
                <c:pt idx="275">
                  <c:v>556</c:v>
                </c:pt>
                <c:pt idx="276">
                  <c:v>557</c:v>
                </c:pt>
                <c:pt idx="277">
                  <c:v>558</c:v>
                </c:pt>
                <c:pt idx="278">
                  <c:v>559</c:v>
                </c:pt>
                <c:pt idx="279">
                  <c:v>560</c:v>
                </c:pt>
                <c:pt idx="280">
                  <c:v>561</c:v>
                </c:pt>
                <c:pt idx="281">
                  <c:v>562</c:v>
                </c:pt>
                <c:pt idx="282">
                  <c:v>563</c:v>
                </c:pt>
                <c:pt idx="283">
                  <c:v>564</c:v>
                </c:pt>
                <c:pt idx="284">
                  <c:v>565</c:v>
                </c:pt>
                <c:pt idx="285">
                  <c:v>566</c:v>
                </c:pt>
                <c:pt idx="286">
                  <c:v>567</c:v>
                </c:pt>
                <c:pt idx="287">
                  <c:v>568</c:v>
                </c:pt>
                <c:pt idx="288">
                  <c:v>569</c:v>
                </c:pt>
                <c:pt idx="289">
                  <c:v>570</c:v>
                </c:pt>
                <c:pt idx="290">
                  <c:v>571</c:v>
                </c:pt>
                <c:pt idx="291">
                  <c:v>572</c:v>
                </c:pt>
                <c:pt idx="292">
                  <c:v>573</c:v>
                </c:pt>
                <c:pt idx="293">
                  <c:v>574</c:v>
                </c:pt>
                <c:pt idx="294">
                  <c:v>575</c:v>
                </c:pt>
                <c:pt idx="295">
                  <c:v>576</c:v>
                </c:pt>
                <c:pt idx="296">
                  <c:v>577</c:v>
                </c:pt>
                <c:pt idx="297">
                  <c:v>578</c:v>
                </c:pt>
                <c:pt idx="298">
                  <c:v>579</c:v>
                </c:pt>
                <c:pt idx="299">
                  <c:v>580</c:v>
                </c:pt>
                <c:pt idx="300">
                  <c:v>581</c:v>
                </c:pt>
                <c:pt idx="301">
                  <c:v>582</c:v>
                </c:pt>
                <c:pt idx="302">
                  <c:v>583</c:v>
                </c:pt>
                <c:pt idx="303">
                  <c:v>584</c:v>
                </c:pt>
                <c:pt idx="304">
                  <c:v>585</c:v>
                </c:pt>
                <c:pt idx="305">
                  <c:v>586</c:v>
                </c:pt>
                <c:pt idx="306">
                  <c:v>587</c:v>
                </c:pt>
                <c:pt idx="307">
                  <c:v>588</c:v>
                </c:pt>
                <c:pt idx="308">
                  <c:v>589</c:v>
                </c:pt>
                <c:pt idx="309">
                  <c:v>590</c:v>
                </c:pt>
                <c:pt idx="310">
                  <c:v>591</c:v>
                </c:pt>
                <c:pt idx="311">
                  <c:v>592</c:v>
                </c:pt>
                <c:pt idx="312">
                  <c:v>593</c:v>
                </c:pt>
                <c:pt idx="313">
                  <c:v>594</c:v>
                </c:pt>
                <c:pt idx="314">
                  <c:v>595</c:v>
                </c:pt>
                <c:pt idx="315">
                  <c:v>596</c:v>
                </c:pt>
                <c:pt idx="316">
                  <c:v>597</c:v>
                </c:pt>
                <c:pt idx="317">
                  <c:v>598</c:v>
                </c:pt>
                <c:pt idx="318">
                  <c:v>599</c:v>
                </c:pt>
                <c:pt idx="319">
                  <c:v>600</c:v>
                </c:pt>
                <c:pt idx="320">
                  <c:v>601</c:v>
                </c:pt>
                <c:pt idx="321">
                  <c:v>602</c:v>
                </c:pt>
                <c:pt idx="322">
                  <c:v>603</c:v>
                </c:pt>
                <c:pt idx="323">
                  <c:v>604</c:v>
                </c:pt>
                <c:pt idx="324">
                  <c:v>605</c:v>
                </c:pt>
                <c:pt idx="325">
                  <c:v>606</c:v>
                </c:pt>
                <c:pt idx="326">
                  <c:v>607</c:v>
                </c:pt>
                <c:pt idx="327">
                  <c:v>608</c:v>
                </c:pt>
                <c:pt idx="328">
                  <c:v>609</c:v>
                </c:pt>
                <c:pt idx="329">
                  <c:v>610</c:v>
                </c:pt>
                <c:pt idx="330">
                  <c:v>611</c:v>
                </c:pt>
                <c:pt idx="331">
                  <c:v>612</c:v>
                </c:pt>
                <c:pt idx="332">
                  <c:v>613</c:v>
                </c:pt>
                <c:pt idx="333">
                  <c:v>614</c:v>
                </c:pt>
                <c:pt idx="334">
                  <c:v>615</c:v>
                </c:pt>
                <c:pt idx="335">
                  <c:v>616</c:v>
                </c:pt>
                <c:pt idx="336">
                  <c:v>617</c:v>
                </c:pt>
                <c:pt idx="337">
                  <c:v>618</c:v>
                </c:pt>
                <c:pt idx="338">
                  <c:v>619</c:v>
                </c:pt>
                <c:pt idx="339">
                  <c:v>620</c:v>
                </c:pt>
                <c:pt idx="340">
                  <c:v>621</c:v>
                </c:pt>
                <c:pt idx="341">
                  <c:v>622</c:v>
                </c:pt>
                <c:pt idx="342">
                  <c:v>623</c:v>
                </c:pt>
                <c:pt idx="343">
                  <c:v>624</c:v>
                </c:pt>
                <c:pt idx="344">
                  <c:v>625</c:v>
                </c:pt>
                <c:pt idx="345">
                  <c:v>626</c:v>
                </c:pt>
                <c:pt idx="346">
                  <c:v>627</c:v>
                </c:pt>
                <c:pt idx="347">
                  <c:v>628</c:v>
                </c:pt>
                <c:pt idx="348">
                  <c:v>629</c:v>
                </c:pt>
                <c:pt idx="349">
                  <c:v>630</c:v>
                </c:pt>
                <c:pt idx="350">
                  <c:v>631</c:v>
                </c:pt>
                <c:pt idx="351">
                  <c:v>632</c:v>
                </c:pt>
                <c:pt idx="352">
                  <c:v>633</c:v>
                </c:pt>
                <c:pt idx="353">
                  <c:v>634</c:v>
                </c:pt>
                <c:pt idx="354">
                  <c:v>635</c:v>
                </c:pt>
                <c:pt idx="355">
                  <c:v>636</c:v>
                </c:pt>
                <c:pt idx="356">
                  <c:v>637</c:v>
                </c:pt>
                <c:pt idx="357">
                  <c:v>638</c:v>
                </c:pt>
                <c:pt idx="358">
                  <c:v>639</c:v>
                </c:pt>
                <c:pt idx="359">
                  <c:v>640</c:v>
                </c:pt>
                <c:pt idx="360">
                  <c:v>641</c:v>
                </c:pt>
                <c:pt idx="361">
                  <c:v>642</c:v>
                </c:pt>
                <c:pt idx="362">
                  <c:v>643</c:v>
                </c:pt>
                <c:pt idx="363">
                  <c:v>644</c:v>
                </c:pt>
                <c:pt idx="364">
                  <c:v>645</c:v>
                </c:pt>
                <c:pt idx="365">
                  <c:v>646</c:v>
                </c:pt>
                <c:pt idx="366">
                  <c:v>647</c:v>
                </c:pt>
                <c:pt idx="367">
                  <c:v>648</c:v>
                </c:pt>
                <c:pt idx="368">
                  <c:v>649</c:v>
                </c:pt>
                <c:pt idx="369">
                  <c:v>650</c:v>
                </c:pt>
                <c:pt idx="370">
                  <c:v>651</c:v>
                </c:pt>
                <c:pt idx="371">
                  <c:v>652</c:v>
                </c:pt>
                <c:pt idx="372">
                  <c:v>653</c:v>
                </c:pt>
                <c:pt idx="373">
                  <c:v>654</c:v>
                </c:pt>
                <c:pt idx="374">
                  <c:v>655</c:v>
                </c:pt>
                <c:pt idx="375">
                  <c:v>656</c:v>
                </c:pt>
                <c:pt idx="376">
                  <c:v>657</c:v>
                </c:pt>
                <c:pt idx="377">
                  <c:v>658</c:v>
                </c:pt>
                <c:pt idx="378">
                  <c:v>659</c:v>
                </c:pt>
                <c:pt idx="379">
                  <c:v>660</c:v>
                </c:pt>
                <c:pt idx="380">
                  <c:v>661</c:v>
                </c:pt>
                <c:pt idx="381">
                  <c:v>662</c:v>
                </c:pt>
                <c:pt idx="382">
                  <c:v>663</c:v>
                </c:pt>
                <c:pt idx="383">
                  <c:v>664</c:v>
                </c:pt>
                <c:pt idx="384">
                  <c:v>665</c:v>
                </c:pt>
                <c:pt idx="385">
                  <c:v>666</c:v>
                </c:pt>
                <c:pt idx="386">
                  <c:v>667</c:v>
                </c:pt>
                <c:pt idx="387">
                  <c:v>668</c:v>
                </c:pt>
                <c:pt idx="388">
                  <c:v>669</c:v>
                </c:pt>
                <c:pt idx="389">
                  <c:v>670</c:v>
                </c:pt>
                <c:pt idx="390">
                  <c:v>671</c:v>
                </c:pt>
                <c:pt idx="391">
                  <c:v>672</c:v>
                </c:pt>
                <c:pt idx="392">
                  <c:v>673</c:v>
                </c:pt>
                <c:pt idx="393">
                  <c:v>674</c:v>
                </c:pt>
                <c:pt idx="394">
                  <c:v>675</c:v>
                </c:pt>
                <c:pt idx="395">
                  <c:v>676</c:v>
                </c:pt>
                <c:pt idx="396">
                  <c:v>677</c:v>
                </c:pt>
                <c:pt idx="397">
                  <c:v>678</c:v>
                </c:pt>
                <c:pt idx="398">
                  <c:v>679</c:v>
                </c:pt>
                <c:pt idx="399">
                  <c:v>680</c:v>
                </c:pt>
                <c:pt idx="400">
                  <c:v>681</c:v>
                </c:pt>
                <c:pt idx="401">
                  <c:v>682</c:v>
                </c:pt>
                <c:pt idx="402">
                  <c:v>683</c:v>
                </c:pt>
                <c:pt idx="403">
                  <c:v>684</c:v>
                </c:pt>
                <c:pt idx="404">
                  <c:v>685</c:v>
                </c:pt>
                <c:pt idx="405">
                  <c:v>686</c:v>
                </c:pt>
                <c:pt idx="406">
                  <c:v>687</c:v>
                </c:pt>
                <c:pt idx="407">
                  <c:v>688</c:v>
                </c:pt>
                <c:pt idx="408">
                  <c:v>689</c:v>
                </c:pt>
                <c:pt idx="409">
                  <c:v>690</c:v>
                </c:pt>
                <c:pt idx="410">
                  <c:v>691</c:v>
                </c:pt>
                <c:pt idx="411">
                  <c:v>692</c:v>
                </c:pt>
                <c:pt idx="412">
                  <c:v>693</c:v>
                </c:pt>
                <c:pt idx="413">
                  <c:v>694</c:v>
                </c:pt>
                <c:pt idx="414">
                  <c:v>695</c:v>
                </c:pt>
                <c:pt idx="415">
                  <c:v>696</c:v>
                </c:pt>
                <c:pt idx="416">
                  <c:v>697</c:v>
                </c:pt>
                <c:pt idx="417">
                  <c:v>698</c:v>
                </c:pt>
                <c:pt idx="418">
                  <c:v>699</c:v>
                </c:pt>
                <c:pt idx="419">
                  <c:v>700</c:v>
                </c:pt>
                <c:pt idx="420">
                  <c:v>701</c:v>
                </c:pt>
                <c:pt idx="421">
                  <c:v>702</c:v>
                </c:pt>
                <c:pt idx="422">
                  <c:v>703</c:v>
                </c:pt>
                <c:pt idx="423">
                  <c:v>704</c:v>
                </c:pt>
                <c:pt idx="424">
                  <c:v>705</c:v>
                </c:pt>
                <c:pt idx="425">
                  <c:v>706</c:v>
                </c:pt>
                <c:pt idx="426">
                  <c:v>707</c:v>
                </c:pt>
                <c:pt idx="427">
                  <c:v>708</c:v>
                </c:pt>
                <c:pt idx="428">
                  <c:v>709</c:v>
                </c:pt>
                <c:pt idx="429">
                  <c:v>710</c:v>
                </c:pt>
                <c:pt idx="430">
                  <c:v>711</c:v>
                </c:pt>
                <c:pt idx="431">
                  <c:v>712</c:v>
                </c:pt>
                <c:pt idx="432">
                  <c:v>713</c:v>
                </c:pt>
                <c:pt idx="433">
                  <c:v>714</c:v>
                </c:pt>
                <c:pt idx="434">
                  <c:v>715</c:v>
                </c:pt>
                <c:pt idx="435">
                  <c:v>716</c:v>
                </c:pt>
                <c:pt idx="436">
                  <c:v>717</c:v>
                </c:pt>
                <c:pt idx="437">
                  <c:v>718</c:v>
                </c:pt>
                <c:pt idx="438">
                  <c:v>719</c:v>
                </c:pt>
                <c:pt idx="439">
                  <c:v>720</c:v>
                </c:pt>
                <c:pt idx="440">
                  <c:v>721</c:v>
                </c:pt>
                <c:pt idx="441">
                  <c:v>722</c:v>
                </c:pt>
                <c:pt idx="442">
                  <c:v>723</c:v>
                </c:pt>
                <c:pt idx="443">
                  <c:v>724</c:v>
                </c:pt>
                <c:pt idx="444">
                  <c:v>725</c:v>
                </c:pt>
                <c:pt idx="445">
                  <c:v>726</c:v>
                </c:pt>
                <c:pt idx="446">
                  <c:v>727</c:v>
                </c:pt>
                <c:pt idx="447">
                  <c:v>728</c:v>
                </c:pt>
                <c:pt idx="448">
                  <c:v>729</c:v>
                </c:pt>
                <c:pt idx="449">
                  <c:v>730</c:v>
                </c:pt>
                <c:pt idx="450">
                  <c:v>731</c:v>
                </c:pt>
                <c:pt idx="451">
                  <c:v>732</c:v>
                </c:pt>
                <c:pt idx="452">
                  <c:v>733</c:v>
                </c:pt>
                <c:pt idx="453">
                  <c:v>734</c:v>
                </c:pt>
                <c:pt idx="454">
                  <c:v>735</c:v>
                </c:pt>
                <c:pt idx="455">
                  <c:v>736</c:v>
                </c:pt>
                <c:pt idx="456">
                  <c:v>737</c:v>
                </c:pt>
                <c:pt idx="457">
                  <c:v>738</c:v>
                </c:pt>
                <c:pt idx="458">
                  <c:v>739</c:v>
                </c:pt>
                <c:pt idx="459">
                  <c:v>740</c:v>
                </c:pt>
                <c:pt idx="460">
                  <c:v>741</c:v>
                </c:pt>
                <c:pt idx="461">
                  <c:v>742</c:v>
                </c:pt>
                <c:pt idx="462">
                  <c:v>743</c:v>
                </c:pt>
                <c:pt idx="463">
                  <c:v>744</c:v>
                </c:pt>
                <c:pt idx="464">
                  <c:v>745</c:v>
                </c:pt>
                <c:pt idx="465">
                  <c:v>746</c:v>
                </c:pt>
                <c:pt idx="466">
                  <c:v>747</c:v>
                </c:pt>
                <c:pt idx="467">
                  <c:v>748</c:v>
                </c:pt>
                <c:pt idx="468">
                  <c:v>749</c:v>
                </c:pt>
                <c:pt idx="469">
                  <c:v>750</c:v>
                </c:pt>
                <c:pt idx="470">
                  <c:v>751</c:v>
                </c:pt>
                <c:pt idx="471">
                  <c:v>752</c:v>
                </c:pt>
                <c:pt idx="472">
                  <c:v>753</c:v>
                </c:pt>
                <c:pt idx="473">
                  <c:v>754</c:v>
                </c:pt>
                <c:pt idx="474">
                  <c:v>755</c:v>
                </c:pt>
                <c:pt idx="475">
                  <c:v>756</c:v>
                </c:pt>
                <c:pt idx="476">
                  <c:v>757</c:v>
                </c:pt>
                <c:pt idx="477">
                  <c:v>758</c:v>
                </c:pt>
                <c:pt idx="478">
                  <c:v>759</c:v>
                </c:pt>
                <c:pt idx="479">
                  <c:v>760</c:v>
                </c:pt>
                <c:pt idx="480">
                  <c:v>761</c:v>
                </c:pt>
                <c:pt idx="481">
                  <c:v>762</c:v>
                </c:pt>
                <c:pt idx="482">
                  <c:v>763</c:v>
                </c:pt>
                <c:pt idx="483">
                  <c:v>764</c:v>
                </c:pt>
                <c:pt idx="484">
                  <c:v>765</c:v>
                </c:pt>
                <c:pt idx="485">
                  <c:v>766</c:v>
                </c:pt>
                <c:pt idx="486">
                  <c:v>767</c:v>
                </c:pt>
                <c:pt idx="487">
                  <c:v>768</c:v>
                </c:pt>
                <c:pt idx="488">
                  <c:v>769</c:v>
                </c:pt>
                <c:pt idx="489">
                  <c:v>770</c:v>
                </c:pt>
                <c:pt idx="490">
                  <c:v>771</c:v>
                </c:pt>
                <c:pt idx="491">
                  <c:v>772</c:v>
                </c:pt>
                <c:pt idx="492">
                  <c:v>773</c:v>
                </c:pt>
                <c:pt idx="493">
                  <c:v>774</c:v>
                </c:pt>
                <c:pt idx="494">
                  <c:v>775</c:v>
                </c:pt>
                <c:pt idx="495">
                  <c:v>776</c:v>
                </c:pt>
                <c:pt idx="496">
                  <c:v>777</c:v>
                </c:pt>
                <c:pt idx="497">
                  <c:v>778</c:v>
                </c:pt>
                <c:pt idx="498">
                  <c:v>779</c:v>
                </c:pt>
                <c:pt idx="499">
                  <c:v>780</c:v>
                </c:pt>
                <c:pt idx="500">
                  <c:v>781</c:v>
                </c:pt>
                <c:pt idx="501">
                  <c:v>782</c:v>
                </c:pt>
                <c:pt idx="502">
                  <c:v>783</c:v>
                </c:pt>
                <c:pt idx="503">
                  <c:v>784</c:v>
                </c:pt>
                <c:pt idx="504">
                  <c:v>785</c:v>
                </c:pt>
                <c:pt idx="505">
                  <c:v>786</c:v>
                </c:pt>
                <c:pt idx="506">
                  <c:v>787</c:v>
                </c:pt>
                <c:pt idx="507">
                  <c:v>788</c:v>
                </c:pt>
                <c:pt idx="508">
                  <c:v>789</c:v>
                </c:pt>
                <c:pt idx="509">
                  <c:v>790</c:v>
                </c:pt>
                <c:pt idx="510">
                  <c:v>791</c:v>
                </c:pt>
                <c:pt idx="511">
                  <c:v>792</c:v>
                </c:pt>
                <c:pt idx="512">
                  <c:v>793</c:v>
                </c:pt>
                <c:pt idx="513">
                  <c:v>794</c:v>
                </c:pt>
                <c:pt idx="514">
                  <c:v>795</c:v>
                </c:pt>
                <c:pt idx="515">
                  <c:v>796</c:v>
                </c:pt>
                <c:pt idx="516">
                  <c:v>797</c:v>
                </c:pt>
                <c:pt idx="517">
                  <c:v>798</c:v>
                </c:pt>
                <c:pt idx="518">
                  <c:v>799</c:v>
                </c:pt>
                <c:pt idx="519">
                  <c:v>800</c:v>
                </c:pt>
                <c:pt idx="520">
                  <c:v>801</c:v>
                </c:pt>
                <c:pt idx="521">
                  <c:v>802</c:v>
                </c:pt>
                <c:pt idx="522">
                  <c:v>803</c:v>
                </c:pt>
                <c:pt idx="523">
                  <c:v>804</c:v>
                </c:pt>
                <c:pt idx="524">
                  <c:v>805</c:v>
                </c:pt>
                <c:pt idx="525">
                  <c:v>806</c:v>
                </c:pt>
                <c:pt idx="526">
                  <c:v>807</c:v>
                </c:pt>
                <c:pt idx="527">
                  <c:v>808</c:v>
                </c:pt>
                <c:pt idx="528">
                  <c:v>809</c:v>
                </c:pt>
                <c:pt idx="529">
                  <c:v>810</c:v>
                </c:pt>
                <c:pt idx="530">
                  <c:v>811</c:v>
                </c:pt>
                <c:pt idx="531">
                  <c:v>812</c:v>
                </c:pt>
                <c:pt idx="532">
                  <c:v>813</c:v>
                </c:pt>
                <c:pt idx="533">
                  <c:v>814</c:v>
                </c:pt>
                <c:pt idx="534">
                  <c:v>815</c:v>
                </c:pt>
                <c:pt idx="535">
                  <c:v>816</c:v>
                </c:pt>
                <c:pt idx="536">
                  <c:v>817</c:v>
                </c:pt>
                <c:pt idx="537">
                  <c:v>818</c:v>
                </c:pt>
                <c:pt idx="538">
                  <c:v>819</c:v>
                </c:pt>
                <c:pt idx="539">
                  <c:v>820</c:v>
                </c:pt>
                <c:pt idx="540">
                  <c:v>821</c:v>
                </c:pt>
                <c:pt idx="541">
                  <c:v>822</c:v>
                </c:pt>
                <c:pt idx="542">
                  <c:v>823</c:v>
                </c:pt>
                <c:pt idx="543">
                  <c:v>824</c:v>
                </c:pt>
                <c:pt idx="544">
                  <c:v>825</c:v>
                </c:pt>
                <c:pt idx="545">
                  <c:v>826</c:v>
                </c:pt>
                <c:pt idx="546">
                  <c:v>827</c:v>
                </c:pt>
                <c:pt idx="547">
                  <c:v>828</c:v>
                </c:pt>
                <c:pt idx="548">
                  <c:v>829</c:v>
                </c:pt>
                <c:pt idx="549">
                  <c:v>830</c:v>
                </c:pt>
                <c:pt idx="550">
                  <c:v>831</c:v>
                </c:pt>
                <c:pt idx="551">
                  <c:v>832</c:v>
                </c:pt>
                <c:pt idx="552">
                  <c:v>833</c:v>
                </c:pt>
                <c:pt idx="553">
                  <c:v>834</c:v>
                </c:pt>
                <c:pt idx="554">
                  <c:v>835</c:v>
                </c:pt>
                <c:pt idx="555">
                  <c:v>836</c:v>
                </c:pt>
                <c:pt idx="556">
                  <c:v>837</c:v>
                </c:pt>
                <c:pt idx="557">
                  <c:v>838</c:v>
                </c:pt>
                <c:pt idx="558">
                  <c:v>839</c:v>
                </c:pt>
                <c:pt idx="559">
                  <c:v>840</c:v>
                </c:pt>
                <c:pt idx="560">
                  <c:v>841</c:v>
                </c:pt>
                <c:pt idx="561">
                  <c:v>842</c:v>
                </c:pt>
                <c:pt idx="562">
                  <c:v>843</c:v>
                </c:pt>
                <c:pt idx="563">
                  <c:v>844</c:v>
                </c:pt>
                <c:pt idx="564">
                  <c:v>845</c:v>
                </c:pt>
                <c:pt idx="565">
                  <c:v>846</c:v>
                </c:pt>
                <c:pt idx="566">
                  <c:v>847</c:v>
                </c:pt>
                <c:pt idx="567">
                  <c:v>848</c:v>
                </c:pt>
                <c:pt idx="568">
                  <c:v>849</c:v>
                </c:pt>
                <c:pt idx="569">
                  <c:v>850</c:v>
                </c:pt>
                <c:pt idx="570">
                  <c:v>851</c:v>
                </c:pt>
                <c:pt idx="571">
                  <c:v>852</c:v>
                </c:pt>
                <c:pt idx="572">
                  <c:v>853</c:v>
                </c:pt>
                <c:pt idx="573">
                  <c:v>854</c:v>
                </c:pt>
                <c:pt idx="574">
                  <c:v>855</c:v>
                </c:pt>
                <c:pt idx="575">
                  <c:v>856</c:v>
                </c:pt>
                <c:pt idx="576">
                  <c:v>857</c:v>
                </c:pt>
                <c:pt idx="577">
                  <c:v>858</c:v>
                </c:pt>
                <c:pt idx="578">
                  <c:v>859</c:v>
                </c:pt>
                <c:pt idx="579">
                  <c:v>860</c:v>
                </c:pt>
                <c:pt idx="580">
                  <c:v>861</c:v>
                </c:pt>
                <c:pt idx="581">
                  <c:v>862</c:v>
                </c:pt>
                <c:pt idx="582">
                  <c:v>863</c:v>
                </c:pt>
                <c:pt idx="583">
                  <c:v>864</c:v>
                </c:pt>
                <c:pt idx="584">
                  <c:v>865</c:v>
                </c:pt>
                <c:pt idx="585">
                  <c:v>866</c:v>
                </c:pt>
                <c:pt idx="586">
                  <c:v>867</c:v>
                </c:pt>
                <c:pt idx="587">
                  <c:v>868</c:v>
                </c:pt>
                <c:pt idx="588">
                  <c:v>869</c:v>
                </c:pt>
                <c:pt idx="589">
                  <c:v>870</c:v>
                </c:pt>
                <c:pt idx="590">
                  <c:v>871</c:v>
                </c:pt>
                <c:pt idx="591">
                  <c:v>872</c:v>
                </c:pt>
                <c:pt idx="592">
                  <c:v>873</c:v>
                </c:pt>
                <c:pt idx="593">
                  <c:v>874</c:v>
                </c:pt>
                <c:pt idx="594">
                  <c:v>875</c:v>
                </c:pt>
                <c:pt idx="595">
                  <c:v>876</c:v>
                </c:pt>
                <c:pt idx="596">
                  <c:v>877</c:v>
                </c:pt>
                <c:pt idx="597">
                  <c:v>878</c:v>
                </c:pt>
                <c:pt idx="598">
                  <c:v>879</c:v>
                </c:pt>
                <c:pt idx="599">
                  <c:v>880</c:v>
                </c:pt>
                <c:pt idx="600">
                  <c:v>881</c:v>
                </c:pt>
                <c:pt idx="601">
                  <c:v>882</c:v>
                </c:pt>
                <c:pt idx="602">
                  <c:v>883</c:v>
                </c:pt>
                <c:pt idx="603">
                  <c:v>884</c:v>
                </c:pt>
                <c:pt idx="604">
                  <c:v>885</c:v>
                </c:pt>
                <c:pt idx="605">
                  <c:v>886</c:v>
                </c:pt>
                <c:pt idx="606">
                  <c:v>887</c:v>
                </c:pt>
                <c:pt idx="607">
                  <c:v>888</c:v>
                </c:pt>
                <c:pt idx="608">
                  <c:v>889</c:v>
                </c:pt>
                <c:pt idx="609">
                  <c:v>890</c:v>
                </c:pt>
                <c:pt idx="610">
                  <c:v>891</c:v>
                </c:pt>
                <c:pt idx="611">
                  <c:v>892</c:v>
                </c:pt>
                <c:pt idx="612">
                  <c:v>893</c:v>
                </c:pt>
                <c:pt idx="613">
                  <c:v>894</c:v>
                </c:pt>
                <c:pt idx="614">
                  <c:v>895</c:v>
                </c:pt>
                <c:pt idx="615">
                  <c:v>896</c:v>
                </c:pt>
                <c:pt idx="616">
                  <c:v>897</c:v>
                </c:pt>
                <c:pt idx="617">
                  <c:v>898</c:v>
                </c:pt>
                <c:pt idx="618">
                  <c:v>899</c:v>
                </c:pt>
                <c:pt idx="619">
                  <c:v>900</c:v>
                </c:pt>
                <c:pt idx="620">
                  <c:v>901</c:v>
                </c:pt>
                <c:pt idx="621">
                  <c:v>902</c:v>
                </c:pt>
                <c:pt idx="622">
                  <c:v>903</c:v>
                </c:pt>
                <c:pt idx="623">
                  <c:v>904</c:v>
                </c:pt>
                <c:pt idx="624">
                  <c:v>905</c:v>
                </c:pt>
                <c:pt idx="625">
                  <c:v>906</c:v>
                </c:pt>
                <c:pt idx="626">
                  <c:v>907</c:v>
                </c:pt>
                <c:pt idx="627">
                  <c:v>908</c:v>
                </c:pt>
                <c:pt idx="628">
                  <c:v>909</c:v>
                </c:pt>
                <c:pt idx="629">
                  <c:v>910</c:v>
                </c:pt>
                <c:pt idx="630">
                  <c:v>911</c:v>
                </c:pt>
                <c:pt idx="631">
                  <c:v>912</c:v>
                </c:pt>
                <c:pt idx="632">
                  <c:v>913</c:v>
                </c:pt>
                <c:pt idx="633">
                  <c:v>914</c:v>
                </c:pt>
                <c:pt idx="634">
                  <c:v>915</c:v>
                </c:pt>
                <c:pt idx="635">
                  <c:v>916</c:v>
                </c:pt>
                <c:pt idx="636">
                  <c:v>917</c:v>
                </c:pt>
                <c:pt idx="637">
                  <c:v>918</c:v>
                </c:pt>
                <c:pt idx="638">
                  <c:v>919</c:v>
                </c:pt>
                <c:pt idx="639">
                  <c:v>920</c:v>
                </c:pt>
                <c:pt idx="640">
                  <c:v>921</c:v>
                </c:pt>
                <c:pt idx="641">
                  <c:v>922</c:v>
                </c:pt>
                <c:pt idx="642">
                  <c:v>923</c:v>
                </c:pt>
                <c:pt idx="643">
                  <c:v>924</c:v>
                </c:pt>
                <c:pt idx="644">
                  <c:v>925</c:v>
                </c:pt>
                <c:pt idx="645">
                  <c:v>926</c:v>
                </c:pt>
                <c:pt idx="646">
                  <c:v>927</c:v>
                </c:pt>
                <c:pt idx="647">
                  <c:v>928</c:v>
                </c:pt>
                <c:pt idx="648">
                  <c:v>929</c:v>
                </c:pt>
                <c:pt idx="649">
                  <c:v>930</c:v>
                </c:pt>
                <c:pt idx="650">
                  <c:v>931</c:v>
                </c:pt>
                <c:pt idx="651">
                  <c:v>932</c:v>
                </c:pt>
                <c:pt idx="652">
                  <c:v>933</c:v>
                </c:pt>
                <c:pt idx="653">
                  <c:v>934</c:v>
                </c:pt>
                <c:pt idx="654">
                  <c:v>935</c:v>
                </c:pt>
                <c:pt idx="655">
                  <c:v>936</c:v>
                </c:pt>
                <c:pt idx="656">
                  <c:v>937</c:v>
                </c:pt>
                <c:pt idx="657">
                  <c:v>938</c:v>
                </c:pt>
                <c:pt idx="658">
                  <c:v>939</c:v>
                </c:pt>
                <c:pt idx="659">
                  <c:v>940</c:v>
                </c:pt>
                <c:pt idx="660">
                  <c:v>941</c:v>
                </c:pt>
                <c:pt idx="661">
                  <c:v>942</c:v>
                </c:pt>
                <c:pt idx="662">
                  <c:v>943</c:v>
                </c:pt>
                <c:pt idx="663">
                  <c:v>944</c:v>
                </c:pt>
                <c:pt idx="664">
                  <c:v>945</c:v>
                </c:pt>
                <c:pt idx="665">
                  <c:v>946</c:v>
                </c:pt>
                <c:pt idx="666">
                  <c:v>947</c:v>
                </c:pt>
                <c:pt idx="667">
                  <c:v>948</c:v>
                </c:pt>
                <c:pt idx="668">
                  <c:v>949</c:v>
                </c:pt>
                <c:pt idx="669">
                  <c:v>950</c:v>
                </c:pt>
                <c:pt idx="670">
                  <c:v>951</c:v>
                </c:pt>
                <c:pt idx="671">
                  <c:v>952</c:v>
                </c:pt>
                <c:pt idx="672">
                  <c:v>953</c:v>
                </c:pt>
                <c:pt idx="673">
                  <c:v>954</c:v>
                </c:pt>
                <c:pt idx="674">
                  <c:v>955</c:v>
                </c:pt>
                <c:pt idx="675">
                  <c:v>956</c:v>
                </c:pt>
                <c:pt idx="676">
                  <c:v>957</c:v>
                </c:pt>
                <c:pt idx="677">
                  <c:v>958</c:v>
                </c:pt>
                <c:pt idx="678">
                  <c:v>959</c:v>
                </c:pt>
                <c:pt idx="679">
                  <c:v>960</c:v>
                </c:pt>
                <c:pt idx="680">
                  <c:v>961</c:v>
                </c:pt>
                <c:pt idx="681">
                  <c:v>962</c:v>
                </c:pt>
                <c:pt idx="682">
                  <c:v>963</c:v>
                </c:pt>
                <c:pt idx="683">
                  <c:v>964</c:v>
                </c:pt>
                <c:pt idx="684">
                  <c:v>965</c:v>
                </c:pt>
                <c:pt idx="685">
                  <c:v>966</c:v>
                </c:pt>
                <c:pt idx="686">
                  <c:v>967</c:v>
                </c:pt>
                <c:pt idx="687">
                  <c:v>968</c:v>
                </c:pt>
                <c:pt idx="688">
                  <c:v>969</c:v>
                </c:pt>
                <c:pt idx="689">
                  <c:v>970</c:v>
                </c:pt>
                <c:pt idx="690">
                  <c:v>971</c:v>
                </c:pt>
                <c:pt idx="691">
                  <c:v>972</c:v>
                </c:pt>
                <c:pt idx="692">
                  <c:v>973</c:v>
                </c:pt>
                <c:pt idx="693">
                  <c:v>974</c:v>
                </c:pt>
                <c:pt idx="694">
                  <c:v>975</c:v>
                </c:pt>
                <c:pt idx="695">
                  <c:v>976</c:v>
                </c:pt>
                <c:pt idx="696">
                  <c:v>977</c:v>
                </c:pt>
                <c:pt idx="697">
                  <c:v>978</c:v>
                </c:pt>
                <c:pt idx="698">
                  <c:v>979</c:v>
                </c:pt>
                <c:pt idx="699">
                  <c:v>980</c:v>
                </c:pt>
                <c:pt idx="700">
                  <c:v>981</c:v>
                </c:pt>
                <c:pt idx="701">
                  <c:v>982</c:v>
                </c:pt>
                <c:pt idx="702">
                  <c:v>983</c:v>
                </c:pt>
                <c:pt idx="703">
                  <c:v>984</c:v>
                </c:pt>
                <c:pt idx="704">
                  <c:v>985</c:v>
                </c:pt>
                <c:pt idx="705">
                  <c:v>986</c:v>
                </c:pt>
                <c:pt idx="706">
                  <c:v>987</c:v>
                </c:pt>
                <c:pt idx="707">
                  <c:v>988</c:v>
                </c:pt>
                <c:pt idx="708">
                  <c:v>989</c:v>
                </c:pt>
                <c:pt idx="709">
                  <c:v>990</c:v>
                </c:pt>
                <c:pt idx="710">
                  <c:v>991</c:v>
                </c:pt>
                <c:pt idx="711">
                  <c:v>992</c:v>
                </c:pt>
                <c:pt idx="712">
                  <c:v>993</c:v>
                </c:pt>
                <c:pt idx="713">
                  <c:v>994</c:v>
                </c:pt>
                <c:pt idx="714">
                  <c:v>995</c:v>
                </c:pt>
                <c:pt idx="715">
                  <c:v>996</c:v>
                </c:pt>
                <c:pt idx="716">
                  <c:v>997</c:v>
                </c:pt>
                <c:pt idx="717">
                  <c:v>998</c:v>
                </c:pt>
                <c:pt idx="718">
                  <c:v>999</c:v>
                </c:pt>
              </c:numCache>
            </c:numRef>
          </c:xVal>
          <c:yVal>
            <c:numRef>
              <c:f>'220407Spectre Absorbance_screen'!$AR$26:$AR$744</c:f>
              <c:numCache>
                <c:formatCode>General</c:formatCode>
                <c:ptCount val="719"/>
                <c:pt idx="0">
                  <c:v>3.3699788583509509</c:v>
                </c:pt>
                <c:pt idx="1">
                  <c:v>3.154334038054968</c:v>
                </c:pt>
                <c:pt idx="2">
                  <c:v>2.9957716701902743</c:v>
                </c:pt>
                <c:pt idx="3">
                  <c:v>2.9006342494714583</c:v>
                </c:pt>
                <c:pt idx="4">
                  <c:v>2.8308668076109935</c:v>
                </c:pt>
                <c:pt idx="5">
                  <c:v>2.7758985200845658</c:v>
                </c:pt>
                <c:pt idx="6">
                  <c:v>2.6871035940803378</c:v>
                </c:pt>
                <c:pt idx="7">
                  <c:v>2.610993657505285</c:v>
                </c:pt>
                <c:pt idx="8">
                  <c:v>2.5412262156448202</c:v>
                </c:pt>
                <c:pt idx="9">
                  <c:v>2.501057082452431</c:v>
                </c:pt>
                <c:pt idx="10">
                  <c:v>2.4651162790697674</c:v>
                </c:pt>
                <c:pt idx="11">
                  <c:v>2.4080338266384773</c:v>
                </c:pt>
                <c:pt idx="12">
                  <c:v>2.3636363636363633</c:v>
                </c:pt>
                <c:pt idx="13">
                  <c:v>2.2980972515856233</c:v>
                </c:pt>
                <c:pt idx="14">
                  <c:v>2.257928118393234</c:v>
                </c:pt>
                <c:pt idx="15">
                  <c:v>2.2219873150105705</c:v>
                </c:pt>
                <c:pt idx="16">
                  <c:v>2.1606765327695556</c:v>
                </c:pt>
                <c:pt idx="17">
                  <c:v>2.1099365750528536</c:v>
                </c:pt>
                <c:pt idx="18">
                  <c:v>2.0782241014799148</c:v>
                </c:pt>
                <c:pt idx="19">
                  <c:v>2.0549682875264272</c:v>
                </c:pt>
                <c:pt idx="20">
                  <c:v>2.0253699788583504</c:v>
                </c:pt>
                <c:pt idx="21">
                  <c:v>2.0042283298097252</c:v>
                </c:pt>
                <c:pt idx="22">
                  <c:v>1.9704016913319238</c:v>
                </c:pt>
                <c:pt idx="23">
                  <c:v>1.9408033826638473</c:v>
                </c:pt>
                <c:pt idx="24">
                  <c:v>1.9281183932346722</c:v>
                </c:pt>
                <c:pt idx="25">
                  <c:v>1.9090909090909092</c:v>
                </c:pt>
                <c:pt idx="26">
                  <c:v>1.8816067653276951</c:v>
                </c:pt>
                <c:pt idx="27">
                  <c:v>1.8562367864693441</c:v>
                </c:pt>
                <c:pt idx="28">
                  <c:v>1.8308668076109931</c:v>
                </c:pt>
                <c:pt idx="29">
                  <c:v>1.8139534883720925</c:v>
                </c:pt>
                <c:pt idx="30">
                  <c:v>1.7991543340380551</c:v>
                </c:pt>
                <c:pt idx="31">
                  <c:v>1.7991543340380551</c:v>
                </c:pt>
                <c:pt idx="32">
                  <c:v>1.7822410147991543</c:v>
                </c:pt>
                <c:pt idx="33">
                  <c:v>1.7906976744186047</c:v>
                </c:pt>
                <c:pt idx="34">
                  <c:v>1.7885835095137415</c:v>
                </c:pt>
                <c:pt idx="35">
                  <c:v>1.7822410147991543</c:v>
                </c:pt>
                <c:pt idx="36">
                  <c:v>1.7653276955602537</c:v>
                </c:pt>
                <c:pt idx="37">
                  <c:v>1.7568710359408035</c:v>
                </c:pt>
                <c:pt idx="38">
                  <c:v>1.7336152219873149</c:v>
                </c:pt>
                <c:pt idx="39">
                  <c:v>1.7124735729386886</c:v>
                </c:pt>
                <c:pt idx="40">
                  <c:v>1.6849894291754752</c:v>
                </c:pt>
                <c:pt idx="41">
                  <c:v>1.6701902748414379</c:v>
                </c:pt>
                <c:pt idx="42">
                  <c:v>1.6448202959830869</c:v>
                </c:pt>
                <c:pt idx="43">
                  <c:v>1.6215644820295982</c:v>
                </c:pt>
                <c:pt idx="44">
                  <c:v>1.5940803382663851</c:v>
                </c:pt>
                <c:pt idx="45">
                  <c:v>1.5792811839323466</c:v>
                </c:pt>
                <c:pt idx="46">
                  <c:v>1.5581395348837204</c:v>
                </c:pt>
                <c:pt idx="47">
                  <c:v>1.5454545454545454</c:v>
                </c:pt>
                <c:pt idx="48">
                  <c:v>1.5327695560253694</c:v>
                </c:pt>
                <c:pt idx="49">
                  <c:v>1.5327695560253694</c:v>
                </c:pt>
                <c:pt idx="50">
                  <c:v>1.517970401691332</c:v>
                </c:pt>
                <c:pt idx="51">
                  <c:v>1.517970401691332</c:v>
                </c:pt>
                <c:pt idx="52">
                  <c:v>1.5200845665961944</c:v>
                </c:pt>
                <c:pt idx="53">
                  <c:v>1.511627906976744</c:v>
                </c:pt>
                <c:pt idx="54">
                  <c:v>1.5010570824524314</c:v>
                </c:pt>
                <c:pt idx="55">
                  <c:v>1.4947145877378434</c:v>
                </c:pt>
                <c:pt idx="56">
                  <c:v>1.4989429175475681</c:v>
                </c:pt>
                <c:pt idx="57">
                  <c:v>1.4883720930232553</c:v>
                </c:pt>
                <c:pt idx="58">
                  <c:v>1.4883720930232553</c:v>
                </c:pt>
                <c:pt idx="59">
                  <c:v>1.4714587737843547</c:v>
                </c:pt>
                <c:pt idx="60">
                  <c:v>1.4672304439746302</c:v>
                </c:pt>
                <c:pt idx="61">
                  <c:v>1.4651162790697669</c:v>
                </c:pt>
                <c:pt idx="62">
                  <c:v>1.4545454545454541</c:v>
                </c:pt>
                <c:pt idx="63">
                  <c:v>1.4482029598308661</c:v>
                </c:pt>
                <c:pt idx="64">
                  <c:v>1.4418604651162792</c:v>
                </c:pt>
                <c:pt idx="65">
                  <c:v>1.4164904862579282</c:v>
                </c:pt>
                <c:pt idx="66">
                  <c:v>1.4016913319238899</c:v>
                </c:pt>
                <c:pt idx="67">
                  <c:v>1.3974630021141652</c:v>
                </c:pt>
                <c:pt idx="68">
                  <c:v>1.3890063424947148</c:v>
                </c:pt>
                <c:pt idx="69">
                  <c:v>1.3868921775898515</c:v>
                </c:pt>
                <c:pt idx="70">
                  <c:v>1.3784355179704013</c:v>
                </c:pt>
                <c:pt idx="71">
                  <c:v>1.3742071881606766</c:v>
                </c:pt>
                <c:pt idx="72">
                  <c:v>1.3657505285412261</c:v>
                </c:pt>
                <c:pt idx="73">
                  <c:v>1.3678646934460885</c:v>
                </c:pt>
                <c:pt idx="74">
                  <c:v>1.3615221987315007</c:v>
                </c:pt>
                <c:pt idx="75">
                  <c:v>1.3594080338266383</c:v>
                </c:pt>
                <c:pt idx="76">
                  <c:v>1.3572938689217759</c:v>
                </c:pt>
                <c:pt idx="77">
                  <c:v>1.3467230443974632</c:v>
                </c:pt>
                <c:pt idx="78">
                  <c:v>1.3488372093023255</c:v>
                </c:pt>
                <c:pt idx="79">
                  <c:v>1.3467230443974632</c:v>
                </c:pt>
                <c:pt idx="80">
                  <c:v>1.3424947145877377</c:v>
                </c:pt>
                <c:pt idx="81">
                  <c:v>1.3446088794925999</c:v>
                </c:pt>
                <c:pt idx="82">
                  <c:v>1.3319238900634249</c:v>
                </c:pt>
                <c:pt idx="83">
                  <c:v>1.3255813953488369</c:v>
                </c:pt>
                <c:pt idx="84">
                  <c:v>1.3213530655391124</c:v>
                </c:pt>
                <c:pt idx="85">
                  <c:v>1.3276955602536993</c:v>
                </c:pt>
                <c:pt idx="86">
                  <c:v>1.3340380549682873</c:v>
                </c:pt>
                <c:pt idx="87">
                  <c:v>1.3361522198731497</c:v>
                </c:pt>
                <c:pt idx="88">
                  <c:v>1.3424947145877377</c:v>
                </c:pt>
                <c:pt idx="89">
                  <c:v>1.3403805496828753</c:v>
                </c:pt>
                <c:pt idx="90">
                  <c:v>1.3488372093023255</c:v>
                </c:pt>
                <c:pt idx="91">
                  <c:v>1.3467230443974632</c:v>
                </c:pt>
                <c:pt idx="92">
                  <c:v>1.3572938689217759</c:v>
                </c:pt>
                <c:pt idx="93">
                  <c:v>1.3594080338266383</c:v>
                </c:pt>
                <c:pt idx="94">
                  <c:v>1.3699788583509509</c:v>
                </c:pt>
                <c:pt idx="95">
                  <c:v>1.3720930232558142</c:v>
                </c:pt>
                <c:pt idx="96">
                  <c:v>1.3720930232558142</c:v>
                </c:pt>
                <c:pt idx="97">
                  <c:v>1.3720930232558142</c:v>
                </c:pt>
                <c:pt idx="98">
                  <c:v>1.3720930232558142</c:v>
                </c:pt>
                <c:pt idx="99">
                  <c:v>1.3699788583509509</c:v>
                </c:pt>
                <c:pt idx="100">
                  <c:v>1.3763213530655389</c:v>
                </c:pt>
                <c:pt idx="101">
                  <c:v>1.382663847780127</c:v>
                </c:pt>
                <c:pt idx="102">
                  <c:v>1.382663847780127</c:v>
                </c:pt>
                <c:pt idx="103">
                  <c:v>1.382663847780127</c:v>
                </c:pt>
                <c:pt idx="104">
                  <c:v>1.3890063424947148</c:v>
                </c:pt>
                <c:pt idx="105">
                  <c:v>1.3868921775898515</c:v>
                </c:pt>
                <c:pt idx="106">
                  <c:v>1.3847780126849891</c:v>
                </c:pt>
                <c:pt idx="107">
                  <c:v>1.382663847780127</c:v>
                </c:pt>
                <c:pt idx="108">
                  <c:v>1.3868921775898515</c:v>
                </c:pt>
                <c:pt idx="109">
                  <c:v>1.3890063424947148</c:v>
                </c:pt>
                <c:pt idx="110">
                  <c:v>1.3974630021141652</c:v>
                </c:pt>
                <c:pt idx="111">
                  <c:v>1.3911205073995772</c:v>
                </c:pt>
                <c:pt idx="112">
                  <c:v>1.3932346723044395</c:v>
                </c:pt>
                <c:pt idx="113">
                  <c:v>1.3911205073995772</c:v>
                </c:pt>
                <c:pt idx="114">
                  <c:v>1.3868921775898515</c:v>
                </c:pt>
                <c:pt idx="115">
                  <c:v>1.3890063424947148</c:v>
                </c:pt>
                <c:pt idx="116">
                  <c:v>1.382663847780127</c:v>
                </c:pt>
                <c:pt idx="117">
                  <c:v>1.3932346723044395</c:v>
                </c:pt>
                <c:pt idx="118">
                  <c:v>1.3974630021141652</c:v>
                </c:pt>
                <c:pt idx="119">
                  <c:v>1.3995771670190276</c:v>
                </c:pt>
                <c:pt idx="120">
                  <c:v>1.4016913319238899</c:v>
                </c:pt>
                <c:pt idx="121">
                  <c:v>1.4122621564482025</c:v>
                </c:pt>
                <c:pt idx="122">
                  <c:v>1.4143763213530658</c:v>
                </c:pt>
                <c:pt idx="123">
                  <c:v>1.4291754756871031</c:v>
                </c:pt>
                <c:pt idx="124">
                  <c:v>1.4228329809725162</c:v>
                </c:pt>
                <c:pt idx="125">
                  <c:v>1.4249471458773786</c:v>
                </c:pt>
                <c:pt idx="126">
                  <c:v>1.4270613107822407</c:v>
                </c:pt>
                <c:pt idx="127">
                  <c:v>1.4312896405919664</c:v>
                </c:pt>
                <c:pt idx="128">
                  <c:v>1.4418604651162792</c:v>
                </c:pt>
                <c:pt idx="129">
                  <c:v>1.4545454545454541</c:v>
                </c:pt>
                <c:pt idx="130">
                  <c:v>1.4566596194503165</c:v>
                </c:pt>
                <c:pt idx="131">
                  <c:v>1.4566596194503165</c:v>
                </c:pt>
                <c:pt idx="132">
                  <c:v>1.4587737843551798</c:v>
                </c:pt>
                <c:pt idx="133">
                  <c:v>1.4735729386892171</c:v>
                </c:pt>
                <c:pt idx="134">
                  <c:v>1.4778012684989428</c:v>
                </c:pt>
                <c:pt idx="135">
                  <c:v>1.4841437632135308</c:v>
                </c:pt>
                <c:pt idx="136">
                  <c:v>1.4883720930232553</c:v>
                </c:pt>
                <c:pt idx="137">
                  <c:v>1.4947145877378434</c:v>
                </c:pt>
                <c:pt idx="138">
                  <c:v>1.4968287526427058</c:v>
                </c:pt>
                <c:pt idx="139">
                  <c:v>1.4968287526427058</c:v>
                </c:pt>
                <c:pt idx="140">
                  <c:v>1.4968287526427058</c:v>
                </c:pt>
                <c:pt idx="141">
                  <c:v>1.4968287526427058</c:v>
                </c:pt>
                <c:pt idx="142">
                  <c:v>1.492600422832981</c:v>
                </c:pt>
                <c:pt idx="143">
                  <c:v>1.492600422832981</c:v>
                </c:pt>
                <c:pt idx="144">
                  <c:v>1.4904862579281177</c:v>
                </c:pt>
                <c:pt idx="145">
                  <c:v>1.4904862579281177</c:v>
                </c:pt>
                <c:pt idx="146">
                  <c:v>1.4883720930232553</c:v>
                </c:pt>
                <c:pt idx="147">
                  <c:v>1.4883720930232553</c:v>
                </c:pt>
                <c:pt idx="148">
                  <c:v>1.4904862579281177</c:v>
                </c:pt>
                <c:pt idx="149">
                  <c:v>1.4968287526427058</c:v>
                </c:pt>
                <c:pt idx="150">
                  <c:v>1.4968287526427058</c:v>
                </c:pt>
                <c:pt idx="151">
                  <c:v>1.5031712473572938</c:v>
                </c:pt>
                <c:pt idx="152">
                  <c:v>1.5052854122621562</c:v>
                </c:pt>
                <c:pt idx="153">
                  <c:v>1.5073995771670186</c:v>
                </c:pt>
                <c:pt idx="154">
                  <c:v>1.5052854122621562</c:v>
                </c:pt>
                <c:pt idx="155">
                  <c:v>1.5052854122621562</c:v>
                </c:pt>
                <c:pt idx="156">
                  <c:v>1.5010570824524314</c:v>
                </c:pt>
                <c:pt idx="157">
                  <c:v>1.5052854122621562</c:v>
                </c:pt>
                <c:pt idx="158">
                  <c:v>1.5010570824524314</c:v>
                </c:pt>
                <c:pt idx="159">
                  <c:v>1.5052854122621562</c:v>
                </c:pt>
                <c:pt idx="160">
                  <c:v>1.4947145877378434</c:v>
                </c:pt>
                <c:pt idx="161">
                  <c:v>1.4820295983086675</c:v>
                </c:pt>
                <c:pt idx="162">
                  <c:v>1.4672304439746302</c:v>
                </c:pt>
                <c:pt idx="163">
                  <c:v>1.4608879492600422</c:v>
                </c:pt>
                <c:pt idx="164">
                  <c:v>1.4587737843551798</c:v>
                </c:pt>
                <c:pt idx="165">
                  <c:v>1.4482029598308661</c:v>
                </c:pt>
                <c:pt idx="166">
                  <c:v>1.4397463002114168</c:v>
                </c:pt>
                <c:pt idx="167">
                  <c:v>1.4228329809725162</c:v>
                </c:pt>
                <c:pt idx="168">
                  <c:v>1.4101479915433401</c:v>
                </c:pt>
                <c:pt idx="169">
                  <c:v>1.3932346723044395</c:v>
                </c:pt>
                <c:pt idx="170">
                  <c:v>1.3868921775898515</c:v>
                </c:pt>
                <c:pt idx="171">
                  <c:v>1.3805496828752646</c:v>
                </c:pt>
                <c:pt idx="172">
                  <c:v>1.3720930232558142</c:v>
                </c:pt>
                <c:pt idx="173">
                  <c:v>1.3594080338266383</c:v>
                </c:pt>
                <c:pt idx="174">
                  <c:v>1.3551797040169136</c:v>
                </c:pt>
                <c:pt idx="175">
                  <c:v>1.3403805496828753</c:v>
                </c:pt>
                <c:pt idx="176">
                  <c:v>1.3446088794925999</c:v>
                </c:pt>
                <c:pt idx="177">
                  <c:v>1.3467230443974632</c:v>
                </c:pt>
                <c:pt idx="178">
                  <c:v>1.3319238900634249</c:v>
                </c:pt>
                <c:pt idx="179">
                  <c:v>1.3234672304439745</c:v>
                </c:pt>
                <c:pt idx="180">
                  <c:v>1.3107822410147987</c:v>
                </c:pt>
                <c:pt idx="181">
                  <c:v>1.2980972515856237</c:v>
                </c:pt>
                <c:pt idx="182">
                  <c:v>1.2854122621564477</c:v>
                </c:pt>
                <c:pt idx="183">
                  <c:v>1.2832980972515853</c:v>
                </c:pt>
                <c:pt idx="184">
                  <c:v>1.2748414376321351</c:v>
                </c:pt>
                <c:pt idx="185">
                  <c:v>1.2642706131078223</c:v>
                </c:pt>
                <c:pt idx="186">
                  <c:v>1.2558139534883721</c:v>
                </c:pt>
                <c:pt idx="187">
                  <c:v>1.2494714587737841</c:v>
                </c:pt>
                <c:pt idx="188">
                  <c:v>1.2410147991543337</c:v>
                </c:pt>
                <c:pt idx="189">
                  <c:v>1.2325581395348835</c:v>
                </c:pt>
                <c:pt idx="190">
                  <c:v>1.2283298097251587</c:v>
                </c:pt>
                <c:pt idx="191">
                  <c:v>1.2219873150105707</c:v>
                </c:pt>
                <c:pt idx="192">
                  <c:v>1.2198731501057083</c:v>
                </c:pt>
                <c:pt idx="193">
                  <c:v>1.2114164904862581</c:v>
                </c:pt>
                <c:pt idx="194">
                  <c:v>1.2114164904862581</c:v>
                </c:pt>
                <c:pt idx="195">
                  <c:v>1.2198731501057083</c:v>
                </c:pt>
                <c:pt idx="196">
                  <c:v>1.2219873150105707</c:v>
                </c:pt>
                <c:pt idx="197">
                  <c:v>1.2262156448202954</c:v>
                </c:pt>
                <c:pt idx="198">
                  <c:v>1.2219873150105707</c:v>
                </c:pt>
                <c:pt idx="199">
                  <c:v>1.2304439746300211</c:v>
                </c:pt>
                <c:pt idx="200">
                  <c:v>1.2367864693446091</c:v>
                </c:pt>
                <c:pt idx="201">
                  <c:v>1.2536997885835097</c:v>
                </c:pt>
                <c:pt idx="202">
                  <c:v>1.2642706131078223</c:v>
                </c:pt>
                <c:pt idx="203">
                  <c:v>1.2579281183932345</c:v>
                </c:pt>
                <c:pt idx="204">
                  <c:v>1.2452431289640593</c:v>
                </c:pt>
                <c:pt idx="205">
                  <c:v>1.2346723044397458</c:v>
                </c:pt>
                <c:pt idx="206">
                  <c:v>1.2325581395348835</c:v>
                </c:pt>
                <c:pt idx="207">
                  <c:v>1.2304439746300211</c:v>
                </c:pt>
                <c:pt idx="208">
                  <c:v>1.2262156448202954</c:v>
                </c:pt>
                <c:pt idx="209">
                  <c:v>1.2198731501057083</c:v>
                </c:pt>
                <c:pt idx="210">
                  <c:v>1.2156448202959829</c:v>
                </c:pt>
                <c:pt idx="211">
                  <c:v>1.2071881606765325</c:v>
                </c:pt>
                <c:pt idx="212">
                  <c:v>1.1945031712473575</c:v>
                </c:pt>
                <c:pt idx="213">
                  <c:v>1.1733615221987312</c:v>
                </c:pt>
                <c:pt idx="214">
                  <c:v>1.1606765327695561</c:v>
                </c:pt>
                <c:pt idx="215">
                  <c:v>1.1585623678646937</c:v>
                </c:pt>
                <c:pt idx="216">
                  <c:v>1.1522198731501059</c:v>
                </c:pt>
                <c:pt idx="217">
                  <c:v>1.1374207188160674</c:v>
                </c:pt>
                <c:pt idx="218">
                  <c:v>1.1141649048625788</c:v>
                </c:pt>
                <c:pt idx="219">
                  <c:v>1.0909090909090913</c:v>
                </c:pt>
                <c:pt idx="220">
                  <c:v>1.0782241014799152</c:v>
                </c:pt>
                <c:pt idx="221">
                  <c:v>1.0570824524312898</c:v>
                </c:pt>
                <c:pt idx="222">
                  <c:v>1.038054968287526</c:v>
                </c:pt>
                <c:pt idx="223">
                  <c:v>1.019027484143763</c:v>
                </c:pt>
                <c:pt idx="224">
                  <c:v>1.0021141649048624</c:v>
                </c:pt>
                <c:pt idx="225">
                  <c:v>0.97463002114164898</c:v>
                </c:pt>
                <c:pt idx="226">
                  <c:v>0.94926004228329808</c:v>
                </c:pt>
                <c:pt idx="227">
                  <c:v>0.92177589852008479</c:v>
                </c:pt>
                <c:pt idx="228">
                  <c:v>0.90909090909090884</c:v>
                </c:pt>
                <c:pt idx="229">
                  <c:v>0.88583509513742109</c:v>
                </c:pt>
                <c:pt idx="230">
                  <c:v>0.86046511627907019</c:v>
                </c:pt>
                <c:pt idx="231">
                  <c:v>0.82875264270613114</c:v>
                </c:pt>
                <c:pt idx="232">
                  <c:v>0.80972515856236815</c:v>
                </c:pt>
                <c:pt idx="233">
                  <c:v>0.78224101479915398</c:v>
                </c:pt>
                <c:pt idx="234">
                  <c:v>0.76321353065539099</c:v>
                </c:pt>
                <c:pt idx="235">
                  <c:v>0.74630021141649028</c:v>
                </c:pt>
                <c:pt idx="236">
                  <c:v>0.72515856236786502</c:v>
                </c:pt>
                <c:pt idx="237">
                  <c:v>0.69978858350951401</c:v>
                </c:pt>
                <c:pt idx="238">
                  <c:v>0.67441860465116299</c:v>
                </c:pt>
                <c:pt idx="239">
                  <c:v>0.65961945031712477</c:v>
                </c:pt>
                <c:pt idx="240">
                  <c:v>0.64059196617336178</c:v>
                </c:pt>
                <c:pt idx="241">
                  <c:v>0.61945031712473542</c:v>
                </c:pt>
                <c:pt idx="242">
                  <c:v>0.60465116279069808</c:v>
                </c:pt>
                <c:pt idx="243">
                  <c:v>0.59196617336152213</c:v>
                </c:pt>
                <c:pt idx="244">
                  <c:v>0.57928118393234718</c:v>
                </c:pt>
                <c:pt idx="245">
                  <c:v>0.56659619450317122</c:v>
                </c:pt>
                <c:pt idx="246">
                  <c:v>0.55179704016913289</c:v>
                </c:pt>
                <c:pt idx="247">
                  <c:v>0.54334038054968259</c:v>
                </c:pt>
                <c:pt idx="248">
                  <c:v>0.5243128964059196</c:v>
                </c:pt>
                <c:pt idx="249">
                  <c:v>0.50317124735729424</c:v>
                </c:pt>
                <c:pt idx="250">
                  <c:v>0.4883720930232559</c:v>
                </c:pt>
                <c:pt idx="251">
                  <c:v>0.48414376321353031</c:v>
                </c:pt>
                <c:pt idx="252">
                  <c:v>0.48202959830866793</c:v>
                </c:pt>
                <c:pt idx="253">
                  <c:v>0.46934460887949292</c:v>
                </c:pt>
                <c:pt idx="254">
                  <c:v>0.45454545454545464</c:v>
                </c:pt>
                <c:pt idx="255">
                  <c:v>0.44820295983086667</c:v>
                </c:pt>
                <c:pt idx="256">
                  <c:v>0.43974630021141631</c:v>
                </c:pt>
                <c:pt idx="257">
                  <c:v>0.43340380549682833</c:v>
                </c:pt>
                <c:pt idx="258">
                  <c:v>0.42917547568710368</c:v>
                </c:pt>
                <c:pt idx="259">
                  <c:v>0.42494714587737803</c:v>
                </c:pt>
                <c:pt idx="260">
                  <c:v>0.42071881606765332</c:v>
                </c:pt>
                <c:pt idx="261">
                  <c:v>0.40591966173361504</c:v>
                </c:pt>
                <c:pt idx="262">
                  <c:v>0.39746300211416474</c:v>
                </c:pt>
                <c:pt idx="263">
                  <c:v>0.38689217758985206</c:v>
                </c:pt>
                <c:pt idx="264">
                  <c:v>0.38054968287526453</c:v>
                </c:pt>
                <c:pt idx="265">
                  <c:v>0.3784355179704017</c:v>
                </c:pt>
                <c:pt idx="266">
                  <c:v>0.37420718816067655</c:v>
                </c:pt>
                <c:pt idx="267">
                  <c:v>0.36575052854122625</c:v>
                </c:pt>
                <c:pt idx="268">
                  <c:v>0.35729386892177589</c:v>
                </c:pt>
                <c:pt idx="269">
                  <c:v>0.35517970401691357</c:v>
                </c:pt>
                <c:pt idx="270">
                  <c:v>0.35517970401691357</c:v>
                </c:pt>
                <c:pt idx="271">
                  <c:v>0.35306553911205074</c:v>
                </c:pt>
                <c:pt idx="272">
                  <c:v>0.35095137420718842</c:v>
                </c:pt>
                <c:pt idx="273">
                  <c:v>0.34249471458773806</c:v>
                </c:pt>
                <c:pt idx="274">
                  <c:v>0.34038054968287529</c:v>
                </c:pt>
                <c:pt idx="275">
                  <c:v>0.33615221987315008</c:v>
                </c:pt>
                <c:pt idx="276">
                  <c:v>0.33615221987315008</c:v>
                </c:pt>
                <c:pt idx="277">
                  <c:v>0.33615221987315008</c:v>
                </c:pt>
                <c:pt idx="278">
                  <c:v>0.33403805496828776</c:v>
                </c:pt>
                <c:pt idx="279">
                  <c:v>0.33403805496828776</c:v>
                </c:pt>
                <c:pt idx="280">
                  <c:v>0.33403805496828776</c:v>
                </c:pt>
                <c:pt idx="281">
                  <c:v>0.33403805496828776</c:v>
                </c:pt>
                <c:pt idx="282">
                  <c:v>0.33403805496828776</c:v>
                </c:pt>
                <c:pt idx="283">
                  <c:v>0.33615221987315008</c:v>
                </c:pt>
                <c:pt idx="284">
                  <c:v>0.34038054968287529</c:v>
                </c:pt>
                <c:pt idx="285">
                  <c:v>0.34672304439746326</c:v>
                </c:pt>
                <c:pt idx="286">
                  <c:v>0.34460887949260044</c:v>
                </c:pt>
                <c:pt idx="287">
                  <c:v>0.34672304439746326</c:v>
                </c:pt>
                <c:pt idx="288">
                  <c:v>0.34883720930232559</c:v>
                </c:pt>
                <c:pt idx="289">
                  <c:v>0.35729386892177589</c:v>
                </c:pt>
                <c:pt idx="290">
                  <c:v>0.3615221987315011</c:v>
                </c:pt>
                <c:pt idx="291">
                  <c:v>0.36786469344608907</c:v>
                </c:pt>
                <c:pt idx="292">
                  <c:v>0.3699788583509514</c:v>
                </c:pt>
                <c:pt idx="293">
                  <c:v>0.37632135306553938</c:v>
                </c:pt>
                <c:pt idx="294">
                  <c:v>0.3784355179704017</c:v>
                </c:pt>
                <c:pt idx="295">
                  <c:v>0.38266384778012691</c:v>
                </c:pt>
                <c:pt idx="296">
                  <c:v>0.38689217758985206</c:v>
                </c:pt>
                <c:pt idx="297">
                  <c:v>0.39112050739957671</c:v>
                </c:pt>
                <c:pt idx="298">
                  <c:v>0.39323467230444004</c:v>
                </c:pt>
                <c:pt idx="299">
                  <c:v>0.39957716701902707</c:v>
                </c:pt>
                <c:pt idx="300">
                  <c:v>0.40803382663847737</c:v>
                </c:pt>
                <c:pt idx="301">
                  <c:v>0.4101479915433407</c:v>
                </c:pt>
                <c:pt idx="302">
                  <c:v>0.41437632135306535</c:v>
                </c:pt>
                <c:pt idx="303">
                  <c:v>0.41649048625792773</c:v>
                </c:pt>
                <c:pt idx="304">
                  <c:v>0.418604651162791</c:v>
                </c:pt>
                <c:pt idx="305">
                  <c:v>0.4228329809725157</c:v>
                </c:pt>
                <c:pt idx="306">
                  <c:v>0.42494714587737803</c:v>
                </c:pt>
                <c:pt idx="307">
                  <c:v>0.4270613107822413</c:v>
                </c:pt>
                <c:pt idx="308">
                  <c:v>0.42917547568710368</c:v>
                </c:pt>
                <c:pt idx="309">
                  <c:v>0.42917547568710368</c:v>
                </c:pt>
                <c:pt idx="310">
                  <c:v>0.4270613107822413</c:v>
                </c:pt>
                <c:pt idx="311">
                  <c:v>0.4270613107822413</c:v>
                </c:pt>
                <c:pt idx="312">
                  <c:v>0.42494714587737803</c:v>
                </c:pt>
                <c:pt idx="313">
                  <c:v>0.42917547568710368</c:v>
                </c:pt>
                <c:pt idx="314">
                  <c:v>0.42917547568710368</c:v>
                </c:pt>
                <c:pt idx="315">
                  <c:v>0.42917547568710368</c:v>
                </c:pt>
                <c:pt idx="316">
                  <c:v>0.4270613107822413</c:v>
                </c:pt>
                <c:pt idx="317">
                  <c:v>0.42494714587737803</c:v>
                </c:pt>
                <c:pt idx="318">
                  <c:v>0.42071881606765332</c:v>
                </c:pt>
                <c:pt idx="319">
                  <c:v>0.42494714587737803</c:v>
                </c:pt>
                <c:pt idx="320">
                  <c:v>0.43340380549682833</c:v>
                </c:pt>
                <c:pt idx="321">
                  <c:v>0.43551797040169166</c:v>
                </c:pt>
                <c:pt idx="322">
                  <c:v>0.44397463002114196</c:v>
                </c:pt>
                <c:pt idx="323">
                  <c:v>0.44820295983086667</c:v>
                </c:pt>
                <c:pt idx="324">
                  <c:v>0.44820295983086667</c:v>
                </c:pt>
                <c:pt idx="325">
                  <c:v>0.45243128964059226</c:v>
                </c:pt>
                <c:pt idx="326">
                  <c:v>0.45665961945031697</c:v>
                </c:pt>
                <c:pt idx="327">
                  <c:v>0.46300211416490494</c:v>
                </c:pt>
                <c:pt idx="328">
                  <c:v>0.47780126849894328</c:v>
                </c:pt>
                <c:pt idx="329">
                  <c:v>0.48414376321353031</c:v>
                </c:pt>
                <c:pt idx="330">
                  <c:v>0.49260042283298061</c:v>
                </c:pt>
                <c:pt idx="331">
                  <c:v>0.49682875264270626</c:v>
                </c:pt>
                <c:pt idx="332">
                  <c:v>0.50528541226215662</c:v>
                </c:pt>
                <c:pt idx="333">
                  <c:v>0.51374207188160692</c:v>
                </c:pt>
                <c:pt idx="334">
                  <c:v>0.5243128964059196</c:v>
                </c:pt>
                <c:pt idx="335">
                  <c:v>0.53488372093023218</c:v>
                </c:pt>
                <c:pt idx="336">
                  <c:v>0.53911205073995783</c:v>
                </c:pt>
                <c:pt idx="337">
                  <c:v>0.54545454545454586</c:v>
                </c:pt>
                <c:pt idx="338">
                  <c:v>0.55179704016913289</c:v>
                </c:pt>
                <c:pt idx="339">
                  <c:v>0.55391120507399616</c:v>
                </c:pt>
                <c:pt idx="340">
                  <c:v>0.55813953488372081</c:v>
                </c:pt>
                <c:pt idx="341">
                  <c:v>0.56236786469344646</c:v>
                </c:pt>
                <c:pt idx="342">
                  <c:v>0.56236786469344646</c:v>
                </c:pt>
                <c:pt idx="343">
                  <c:v>0.56871035940803349</c:v>
                </c:pt>
                <c:pt idx="344">
                  <c:v>0.56871035940803349</c:v>
                </c:pt>
                <c:pt idx="345">
                  <c:v>0.57293868921775915</c:v>
                </c:pt>
                <c:pt idx="346">
                  <c:v>0.57082452431289676</c:v>
                </c:pt>
                <c:pt idx="347">
                  <c:v>0.56871035940803349</c:v>
                </c:pt>
                <c:pt idx="348">
                  <c:v>0.56448202959830884</c:v>
                </c:pt>
                <c:pt idx="349">
                  <c:v>0.56448202959830884</c:v>
                </c:pt>
                <c:pt idx="350">
                  <c:v>0.56236786469344646</c:v>
                </c:pt>
                <c:pt idx="351">
                  <c:v>0.56236786469344646</c:v>
                </c:pt>
                <c:pt idx="352">
                  <c:v>0.55813953488372081</c:v>
                </c:pt>
                <c:pt idx="353">
                  <c:v>0.55179704016913289</c:v>
                </c:pt>
                <c:pt idx="354">
                  <c:v>0.54545454545454586</c:v>
                </c:pt>
                <c:pt idx="355">
                  <c:v>0.54122621564482021</c:v>
                </c:pt>
                <c:pt idx="356">
                  <c:v>0.53488372093023218</c:v>
                </c:pt>
                <c:pt idx="357">
                  <c:v>0.52642706131078187</c:v>
                </c:pt>
                <c:pt idx="358">
                  <c:v>0.52219873150105722</c:v>
                </c:pt>
                <c:pt idx="359">
                  <c:v>0.51374207188160692</c:v>
                </c:pt>
                <c:pt idx="360">
                  <c:v>0.51162790697674454</c:v>
                </c:pt>
                <c:pt idx="361">
                  <c:v>0.50528541226215662</c:v>
                </c:pt>
                <c:pt idx="362">
                  <c:v>0.50105708245243097</c:v>
                </c:pt>
                <c:pt idx="363">
                  <c:v>0.50105708245243097</c:v>
                </c:pt>
                <c:pt idx="364">
                  <c:v>0.50105708245243097</c:v>
                </c:pt>
                <c:pt idx="365">
                  <c:v>0.50105708245243097</c:v>
                </c:pt>
                <c:pt idx="366">
                  <c:v>0.50528541226215662</c:v>
                </c:pt>
                <c:pt idx="367">
                  <c:v>0.50951374207188127</c:v>
                </c:pt>
                <c:pt idx="368">
                  <c:v>0.51797040169133157</c:v>
                </c:pt>
                <c:pt idx="369">
                  <c:v>0.52854122621564514</c:v>
                </c:pt>
                <c:pt idx="370">
                  <c:v>0.53699788583509556</c:v>
                </c:pt>
                <c:pt idx="371">
                  <c:v>0.55391120507399616</c:v>
                </c:pt>
                <c:pt idx="372">
                  <c:v>0.57293868921775915</c:v>
                </c:pt>
                <c:pt idx="373">
                  <c:v>0.58985200845665975</c:v>
                </c:pt>
                <c:pt idx="374">
                  <c:v>0.61522198731501077</c:v>
                </c:pt>
                <c:pt idx="375">
                  <c:v>0.65116279069767435</c:v>
                </c:pt>
                <c:pt idx="376">
                  <c:v>0.67441860465116299</c:v>
                </c:pt>
                <c:pt idx="377">
                  <c:v>0.71035940803382669</c:v>
                </c:pt>
                <c:pt idx="378">
                  <c:v>0.74207188160676563</c:v>
                </c:pt>
                <c:pt idx="379">
                  <c:v>0.77378435517970368</c:v>
                </c:pt>
                <c:pt idx="380">
                  <c:v>0.80549682875264261</c:v>
                </c:pt>
                <c:pt idx="381">
                  <c:v>0.83932346723044382</c:v>
                </c:pt>
                <c:pt idx="382">
                  <c:v>0.86469344608879484</c:v>
                </c:pt>
                <c:pt idx="383">
                  <c:v>0.90063424947145843</c:v>
                </c:pt>
                <c:pt idx="384">
                  <c:v>0.92811839323467182</c:v>
                </c:pt>
                <c:pt idx="385">
                  <c:v>0.955602536997886</c:v>
                </c:pt>
                <c:pt idx="386">
                  <c:v>0.97885835095137375</c:v>
                </c:pt>
                <c:pt idx="387">
                  <c:v>1.0021141649048624</c:v>
                </c:pt>
                <c:pt idx="388">
                  <c:v>1.0169133192389006</c:v>
                </c:pt>
                <c:pt idx="389">
                  <c:v>1.031712473572939</c:v>
                </c:pt>
                <c:pt idx="390">
                  <c:v>1.044397463002114</c:v>
                </c:pt>
                <c:pt idx="391">
                  <c:v>1.0570824524312898</c:v>
                </c:pt>
                <c:pt idx="392">
                  <c:v>1.0676532769556026</c:v>
                </c:pt>
                <c:pt idx="393">
                  <c:v>1.0845665961945032</c:v>
                </c:pt>
                <c:pt idx="394">
                  <c:v>1.0909090909090913</c:v>
                </c:pt>
                <c:pt idx="395">
                  <c:v>1.0930232558139537</c:v>
                </c:pt>
                <c:pt idx="396">
                  <c:v>1.1035940803382662</c:v>
                </c:pt>
                <c:pt idx="397">
                  <c:v>1.1057082452431286</c:v>
                </c:pt>
                <c:pt idx="398">
                  <c:v>1.1078224101479919</c:v>
                </c:pt>
                <c:pt idx="399">
                  <c:v>1.0972515856236782</c:v>
                </c:pt>
                <c:pt idx="400">
                  <c:v>1.0930232558139537</c:v>
                </c:pt>
                <c:pt idx="401">
                  <c:v>1.0803382663847776</c:v>
                </c:pt>
                <c:pt idx="402">
                  <c:v>1.063424947145877</c:v>
                </c:pt>
                <c:pt idx="403">
                  <c:v>1.0401691331923892</c:v>
                </c:pt>
                <c:pt idx="404">
                  <c:v>1</c:v>
                </c:pt>
                <c:pt idx="405">
                  <c:v>0.96405919661733641</c:v>
                </c:pt>
                <c:pt idx="406">
                  <c:v>0.91966173361522141</c:v>
                </c:pt>
                <c:pt idx="407">
                  <c:v>0.87737843551797079</c:v>
                </c:pt>
                <c:pt idx="408">
                  <c:v>0.84355179704016947</c:v>
                </c:pt>
                <c:pt idx="409">
                  <c:v>0.79069767441860428</c:v>
                </c:pt>
                <c:pt idx="410">
                  <c:v>0.74207188160676563</c:v>
                </c:pt>
                <c:pt idx="411">
                  <c:v>0.70401691331923866</c:v>
                </c:pt>
                <c:pt idx="412">
                  <c:v>0.67441860465116299</c:v>
                </c:pt>
                <c:pt idx="413">
                  <c:v>0.6469344608879497</c:v>
                </c:pt>
                <c:pt idx="414">
                  <c:v>0.62367864693446107</c:v>
                </c:pt>
                <c:pt idx="415">
                  <c:v>0.61099365750528511</c:v>
                </c:pt>
                <c:pt idx="416">
                  <c:v>0.60465116279069808</c:v>
                </c:pt>
                <c:pt idx="417">
                  <c:v>0.59830866807611016</c:v>
                </c:pt>
                <c:pt idx="418">
                  <c:v>0.58985200845665975</c:v>
                </c:pt>
                <c:pt idx="419">
                  <c:v>0.57505285412262153</c:v>
                </c:pt>
                <c:pt idx="420">
                  <c:v>0.55813953488372081</c:v>
                </c:pt>
                <c:pt idx="421">
                  <c:v>0.53699788583509556</c:v>
                </c:pt>
                <c:pt idx="422">
                  <c:v>0.51797040169133157</c:v>
                </c:pt>
                <c:pt idx="423">
                  <c:v>0.49471458773784388</c:v>
                </c:pt>
                <c:pt idx="424">
                  <c:v>0.46723044397462965</c:v>
                </c:pt>
                <c:pt idx="425">
                  <c:v>0.44397463002114196</c:v>
                </c:pt>
                <c:pt idx="426">
                  <c:v>0.40591966173361504</c:v>
                </c:pt>
                <c:pt idx="427">
                  <c:v>0.3699788583509514</c:v>
                </c:pt>
                <c:pt idx="428">
                  <c:v>0.33192389006342493</c:v>
                </c:pt>
                <c:pt idx="429">
                  <c:v>0.30021141649048649</c:v>
                </c:pt>
                <c:pt idx="430">
                  <c:v>0.26427061310782235</c:v>
                </c:pt>
                <c:pt idx="431">
                  <c:v>0.23255813953488388</c:v>
                </c:pt>
                <c:pt idx="432">
                  <c:v>0.20084566596194495</c:v>
                </c:pt>
                <c:pt idx="433">
                  <c:v>0.17758985200845678</c:v>
                </c:pt>
                <c:pt idx="434">
                  <c:v>0.15644820295983097</c:v>
                </c:pt>
                <c:pt idx="435">
                  <c:v>0.13530655391120516</c:v>
                </c:pt>
                <c:pt idx="436">
                  <c:v>0.12262156448202968</c:v>
                </c:pt>
                <c:pt idx="437">
                  <c:v>0.1035940803382667</c:v>
                </c:pt>
                <c:pt idx="438">
                  <c:v>8.8794926004228392E-2</c:v>
                </c:pt>
                <c:pt idx="439">
                  <c:v>7.6109936575052911E-2</c:v>
                </c:pt>
                <c:pt idx="440">
                  <c:v>6.7653276955602581E-2</c:v>
                </c:pt>
                <c:pt idx="441">
                  <c:v>5.7082452431289912E-2</c:v>
                </c:pt>
                <c:pt idx="442">
                  <c:v>5.0739957716701936E-2</c:v>
                </c:pt>
                <c:pt idx="443">
                  <c:v>4.2283298097251613E-2</c:v>
                </c:pt>
                <c:pt idx="444">
                  <c:v>3.8054968287526456E-2</c:v>
                </c:pt>
                <c:pt idx="445">
                  <c:v>3.5940803382664109E-2</c:v>
                </c:pt>
                <c:pt idx="446">
                  <c:v>2.9598308668076129E-2</c:v>
                </c:pt>
                <c:pt idx="447">
                  <c:v>2.7484143763213786E-2</c:v>
                </c:pt>
                <c:pt idx="448">
                  <c:v>2.3255813953488622E-2</c:v>
                </c:pt>
                <c:pt idx="449">
                  <c:v>2.1141649048625807E-2</c:v>
                </c:pt>
                <c:pt idx="450">
                  <c:v>1.902748414376346E-2</c:v>
                </c:pt>
                <c:pt idx="451">
                  <c:v>1.6913319238900645E-2</c:v>
                </c:pt>
                <c:pt idx="452">
                  <c:v>1.4799154334038301E-2</c:v>
                </c:pt>
                <c:pt idx="453">
                  <c:v>1.2684989429175484E-2</c:v>
                </c:pt>
                <c:pt idx="454">
                  <c:v>1.0570824524313139E-2</c:v>
                </c:pt>
                <c:pt idx="455">
                  <c:v>1.0570824524313139E-2</c:v>
                </c:pt>
                <c:pt idx="456">
                  <c:v>1.0570824524313139E-2</c:v>
                </c:pt>
                <c:pt idx="457">
                  <c:v>8.4566596194503227E-3</c:v>
                </c:pt>
                <c:pt idx="458">
                  <c:v>8.4566596194503227E-3</c:v>
                </c:pt>
                <c:pt idx="459">
                  <c:v>8.4566596194503227E-3</c:v>
                </c:pt>
                <c:pt idx="460">
                  <c:v>6.3424947145879771E-3</c:v>
                </c:pt>
                <c:pt idx="461">
                  <c:v>4.2283298097251613E-3</c:v>
                </c:pt>
                <c:pt idx="462">
                  <c:v>4.2283298097251613E-3</c:v>
                </c:pt>
                <c:pt idx="463">
                  <c:v>4.2283298097251613E-3</c:v>
                </c:pt>
                <c:pt idx="464">
                  <c:v>4.2283298097251613E-3</c:v>
                </c:pt>
                <c:pt idx="465">
                  <c:v>2.1141649048628153E-3</c:v>
                </c:pt>
                <c:pt idx="466">
                  <c:v>2.1141649048628153E-3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-2.114164904862346E-3</c:v>
                </c:pt>
                <c:pt idx="472">
                  <c:v>-2.114164904862346E-3</c:v>
                </c:pt>
                <c:pt idx="473">
                  <c:v>-4.2283298097251613E-3</c:v>
                </c:pt>
                <c:pt idx="474">
                  <c:v>-4.2283298097251613E-3</c:v>
                </c:pt>
                <c:pt idx="475">
                  <c:v>-6.3424947145875078E-3</c:v>
                </c:pt>
                <c:pt idx="476">
                  <c:v>-4.2283298097251613E-3</c:v>
                </c:pt>
                <c:pt idx="477">
                  <c:v>-4.2283298097251613E-3</c:v>
                </c:pt>
                <c:pt idx="478">
                  <c:v>-4.2283298097251613E-3</c:v>
                </c:pt>
                <c:pt idx="479">
                  <c:v>-4.2283298097251613E-3</c:v>
                </c:pt>
                <c:pt idx="480">
                  <c:v>-6.3424947145875078E-3</c:v>
                </c:pt>
                <c:pt idx="481">
                  <c:v>-4.2283298097251613E-3</c:v>
                </c:pt>
                <c:pt idx="482">
                  <c:v>-2.114164904862346E-3</c:v>
                </c:pt>
                <c:pt idx="483">
                  <c:v>-2.114164904862346E-3</c:v>
                </c:pt>
                <c:pt idx="484">
                  <c:v>-8.4566596194503227E-3</c:v>
                </c:pt>
                <c:pt idx="485">
                  <c:v>-1.4799154334037831E-2</c:v>
                </c:pt>
                <c:pt idx="486">
                  <c:v>-1.4799154334037831E-2</c:v>
                </c:pt>
                <c:pt idx="487">
                  <c:v>-1.4799154334037831E-2</c:v>
                </c:pt>
                <c:pt idx="488">
                  <c:v>-1.2684989429175484E-2</c:v>
                </c:pt>
                <c:pt idx="489">
                  <c:v>-1.2684989429175484E-2</c:v>
                </c:pt>
                <c:pt idx="490">
                  <c:v>-1.2684989429175484E-2</c:v>
                </c:pt>
                <c:pt idx="491">
                  <c:v>-1.2684989429175484E-2</c:v>
                </c:pt>
                <c:pt idx="492">
                  <c:v>-1.2684989429175484E-2</c:v>
                </c:pt>
                <c:pt idx="493">
                  <c:v>-1.4799154334037831E-2</c:v>
                </c:pt>
                <c:pt idx="494">
                  <c:v>-1.4799154334037831E-2</c:v>
                </c:pt>
                <c:pt idx="495">
                  <c:v>-1.4799154334037831E-2</c:v>
                </c:pt>
                <c:pt idx="496">
                  <c:v>-1.6913319238900645E-2</c:v>
                </c:pt>
                <c:pt idx="497">
                  <c:v>-1.4799154334037831E-2</c:v>
                </c:pt>
                <c:pt idx="498">
                  <c:v>-1.6913319238900645E-2</c:v>
                </c:pt>
                <c:pt idx="499">
                  <c:v>-1.6913319238900645E-2</c:v>
                </c:pt>
                <c:pt idx="500">
                  <c:v>-1.6913319238900645E-2</c:v>
                </c:pt>
                <c:pt idx="501">
                  <c:v>-1.6913319238900645E-2</c:v>
                </c:pt>
                <c:pt idx="502">
                  <c:v>-1.6913319238900645E-2</c:v>
                </c:pt>
                <c:pt idx="503">
                  <c:v>-1.6913319238900645E-2</c:v>
                </c:pt>
                <c:pt idx="504">
                  <c:v>-1.9027484143762992E-2</c:v>
                </c:pt>
                <c:pt idx="505">
                  <c:v>-1.6913319238900645E-2</c:v>
                </c:pt>
                <c:pt idx="506">
                  <c:v>-1.6913319238900645E-2</c:v>
                </c:pt>
                <c:pt idx="507">
                  <c:v>-1.9027484143762992E-2</c:v>
                </c:pt>
                <c:pt idx="508">
                  <c:v>-1.9027484143762992E-2</c:v>
                </c:pt>
                <c:pt idx="509">
                  <c:v>-1.9027484143762992E-2</c:v>
                </c:pt>
                <c:pt idx="510">
                  <c:v>-2.1141649048625807E-2</c:v>
                </c:pt>
                <c:pt idx="511">
                  <c:v>-2.1141649048625807E-2</c:v>
                </c:pt>
                <c:pt idx="512">
                  <c:v>-2.1141649048625807E-2</c:v>
                </c:pt>
                <c:pt idx="513">
                  <c:v>-2.1141649048625807E-2</c:v>
                </c:pt>
                <c:pt idx="514">
                  <c:v>-2.1141649048625807E-2</c:v>
                </c:pt>
                <c:pt idx="515">
                  <c:v>-2.1141649048625807E-2</c:v>
                </c:pt>
                <c:pt idx="516">
                  <c:v>-2.1141649048625807E-2</c:v>
                </c:pt>
                <c:pt idx="517">
                  <c:v>-2.1141649048625807E-2</c:v>
                </c:pt>
                <c:pt idx="518">
                  <c:v>-2.3255813953488153E-2</c:v>
                </c:pt>
                <c:pt idx="519">
                  <c:v>-2.3255813953488153E-2</c:v>
                </c:pt>
                <c:pt idx="520">
                  <c:v>-2.3255813953488153E-2</c:v>
                </c:pt>
                <c:pt idx="521">
                  <c:v>-2.3255813953488153E-2</c:v>
                </c:pt>
                <c:pt idx="522">
                  <c:v>-2.3255813953488153E-2</c:v>
                </c:pt>
                <c:pt idx="523">
                  <c:v>-2.5369978858350968E-2</c:v>
                </c:pt>
                <c:pt idx="524">
                  <c:v>-2.3255813953488153E-2</c:v>
                </c:pt>
                <c:pt idx="525">
                  <c:v>-2.3255813953488153E-2</c:v>
                </c:pt>
                <c:pt idx="526">
                  <c:v>-2.3255813953488153E-2</c:v>
                </c:pt>
                <c:pt idx="527">
                  <c:v>-2.5369978858350968E-2</c:v>
                </c:pt>
                <c:pt idx="528">
                  <c:v>-2.3255813953488153E-2</c:v>
                </c:pt>
                <c:pt idx="529">
                  <c:v>-2.5369978858350968E-2</c:v>
                </c:pt>
                <c:pt idx="530">
                  <c:v>-2.5369978858350968E-2</c:v>
                </c:pt>
                <c:pt idx="531">
                  <c:v>-2.7484143763213315E-2</c:v>
                </c:pt>
                <c:pt idx="532">
                  <c:v>-2.7484143763213315E-2</c:v>
                </c:pt>
                <c:pt idx="533">
                  <c:v>-2.9598308668076129E-2</c:v>
                </c:pt>
                <c:pt idx="534">
                  <c:v>-2.7484143763213315E-2</c:v>
                </c:pt>
                <c:pt idx="535">
                  <c:v>-2.9598308668076129E-2</c:v>
                </c:pt>
                <c:pt idx="536">
                  <c:v>-2.5369978858350968E-2</c:v>
                </c:pt>
                <c:pt idx="537">
                  <c:v>-2.5369978858350968E-2</c:v>
                </c:pt>
                <c:pt idx="538">
                  <c:v>-2.3255813953488153E-2</c:v>
                </c:pt>
                <c:pt idx="539">
                  <c:v>-1.9027484143762992E-2</c:v>
                </c:pt>
                <c:pt idx="540">
                  <c:v>-1.4799154334037831E-2</c:v>
                </c:pt>
                <c:pt idx="541">
                  <c:v>-1.4799154334037831E-2</c:v>
                </c:pt>
                <c:pt idx="542">
                  <c:v>-2.1141649048625807E-2</c:v>
                </c:pt>
                <c:pt idx="543">
                  <c:v>-3.1712473572938479E-2</c:v>
                </c:pt>
                <c:pt idx="544">
                  <c:v>-3.8054968287526456E-2</c:v>
                </c:pt>
                <c:pt idx="545">
                  <c:v>-3.5940803382663637E-2</c:v>
                </c:pt>
                <c:pt idx="546">
                  <c:v>-3.1712473572938479E-2</c:v>
                </c:pt>
                <c:pt idx="547">
                  <c:v>-2.9598308668076129E-2</c:v>
                </c:pt>
                <c:pt idx="548">
                  <c:v>-3.8054968287526456E-2</c:v>
                </c:pt>
                <c:pt idx="549">
                  <c:v>-4.2283298097251613E-2</c:v>
                </c:pt>
                <c:pt idx="550">
                  <c:v>-4.0169133192388802E-2</c:v>
                </c:pt>
                <c:pt idx="551">
                  <c:v>-2.9598308668076129E-2</c:v>
                </c:pt>
                <c:pt idx="552">
                  <c:v>-2.1141649048625807E-2</c:v>
                </c:pt>
                <c:pt idx="553">
                  <c:v>-2.3255813953488153E-2</c:v>
                </c:pt>
                <c:pt idx="554">
                  <c:v>-2.9598308668076129E-2</c:v>
                </c:pt>
                <c:pt idx="555">
                  <c:v>-3.8054968287526456E-2</c:v>
                </c:pt>
                <c:pt idx="556">
                  <c:v>-4.0169133192388802E-2</c:v>
                </c:pt>
                <c:pt idx="557">
                  <c:v>-3.8054968287526456E-2</c:v>
                </c:pt>
                <c:pt idx="558">
                  <c:v>-3.3826638477801291E-2</c:v>
                </c:pt>
                <c:pt idx="559">
                  <c:v>-3.1712473572938479E-2</c:v>
                </c:pt>
                <c:pt idx="560">
                  <c:v>-3.3826638477801291E-2</c:v>
                </c:pt>
                <c:pt idx="561">
                  <c:v>-3.3826638477801291E-2</c:v>
                </c:pt>
                <c:pt idx="562">
                  <c:v>-3.5940803382663637E-2</c:v>
                </c:pt>
                <c:pt idx="563">
                  <c:v>-3.3826638477801291E-2</c:v>
                </c:pt>
                <c:pt idx="564">
                  <c:v>-3.5940803382663637E-2</c:v>
                </c:pt>
                <c:pt idx="565">
                  <c:v>-3.1712473572938479E-2</c:v>
                </c:pt>
                <c:pt idx="566">
                  <c:v>-3.3826638477801291E-2</c:v>
                </c:pt>
                <c:pt idx="567">
                  <c:v>-3.3826638477801291E-2</c:v>
                </c:pt>
                <c:pt idx="568">
                  <c:v>-3.3826638477801291E-2</c:v>
                </c:pt>
                <c:pt idx="569">
                  <c:v>-3.3826638477801291E-2</c:v>
                </c:pt>
                <c:pt idx="570">
                  <c:v>-3.3826638477801291E-2</c:v>
                </c:pt>
                <c:pt idx="571">
                  <c:v>-3.3826638477801291E-2</c:v>
                </c:pt>
                <c:pt idx="572">
                  <c:v>-3.1712473572938479E-2</c:v>
                </c:pt>
                <c:pt idx="573">
                  <c:v>-3.1712473572938479E-2</c:v>
                </c:pt>
                <c:pt idx="574">
                  <c:v>-3.1712473572938479E-2</c:v>
                </c:pt>
                <c:pt idx="575">
                  <c:v>-3.1712473572938479E-2</c:v>
                </c:pt>
                <c:pt idx="576">
                  <c:v>-3.1712473572938479E-2</c:v>
                </c:pt>
                <c:pt idx="577">
                  <c:v>-2.9598308668076129E-2</c:v>
                </c:pt>
                <c:pt idx="578">
                  <c:v>-2.9598308668076129E-2</c:v>
                </c:pt>
                <c:pt idx="579">
                  <c:v>-3.1712473572938479E-2</c:v>
                </c:pt>
                <c:pt idx="580">
                  <c:v>-3.1712473572938479E-2</c:v>
                </c:pt>
                <c:pt idx="581">
                  <c:v>-3.1712473572938479E-2</c:v>
                </c:pt>
                <c:pt idx="582">
                  <c:v>-2.9598308668076129E-2</c:v>
                </c:pt>
                <c:pt idx="583">
                  <c:v>-2.7484143763213315E-2</c:v>
                </c:pt>
                <c:pt idx="584">
                  <c:v>-2.9598308668076129E-2</c:v>
                </c:pt>
                <c:pt idx="585">
                  <c:v>-2.9598308668076129E-2</c:v>
                </c:pt>
                <c:pt idx="586">
                  <c:v>-2.9598308668076129E-2</c:v>
                </c:pt>
                <c:pt idx="587">
                  <c:v>-2.9598308668076129E-2</c:v>
                </c:pt>
                <c:pt idx="588">
                  <c:v>-2.7484143763213315E-2</c:v>
                </c:pt>
                <c:pt idx="589">
                  <c:v>-2.9598308668076129E-2</c:v>
                </c:pt>
                <c:pt idx="590">
                  <c:v>-2.7484143763213315E-2</c:v>
                </c:pt>
                <c:pt idx="591">
                  <c:v>-2.7484143763213315E-2</c:v>
                </c:pt>
                <c:pt idx="592">
                  <c:v>-2.7484143763213315E-2</c:v>
                </c:pt>
                <c:pt idx="593">
                  <c:v>-2.7484143763213315E-2</c:v>
                </c:pt>
                <c:pt idx="594">
                  <c:v>-2.9598308668076129E-2</c:v>
                </c:pt>
                <c:pt idx="595">
                  <c:v>-2.5369978858350968E-2</c:v>
                </c:pt>
                <c:pt idx="596">
                  <c:v>-2.5369978858350968E-2</c:v>
                </c:pt>
                <c:pt idx="597">
                  <c:v>-2.3255813953488153E-2</c:v>
                </c:pt>
                <c:pt idx="598">
                  <c:v>-2.1141649048625807E-2</c:v>
                </c:pt>
                <c:pt idx="599">
                  <c:v>-1.9027484143762992E-2</c:v>
                </c:pt>
                <c:pt idx="600">
                  <c:v>-2.3255813953488153E-2</c:v>
                </c:pt>
                <c:pt idx="601">
                  <c:v>-2.7484143763213315E-2</c:v>
                </c:pt>
                <c:pt idx="602">
                  <c:v>-3.3826638477801291E-2</c:v>
                </c:pt>
                <c:pt idx="603">
                  <c:v>-4.0169133192388802E-2</c:v>
                </c:pt>
                <c:pt idx="604">
                  <c:v>-4.439746300211396E-2</c:v>
                </c:pt>
                <c:pt idx="605">
                  <c:v>-4.2283298097251613E-2</c:v>
                </c:pt>
                <c:pt idx="606">
                  <c:v>-4.2283298097251613E-2</c:v>
                </c:pt>
                <c:pt idx="607">
                  <c:v>-4.2283298097251613E-2</c:v>
                </c:pt>
                <c:pt idx="608">
                  <c:v>-4.0169133192388802E-2</c:v>
                </c:pt>
                <c:pt idx="609">
                  <c:v>-4.0169133192388802E-2</c:v>
                </c:pt>
                <c:pt idx="610">
                  <c:v>-3.8054968287526456E-2</c:v>
                </c:pt>
                <c:pt idx="611">
                  <c:v>-3.5940803382663637E-2</c:v>
                </c:pt>
                <c:pt idx="612">
                  <c:v>-3.3826638477801291E-2</c:v>
                </c:pt>
                <c:pt idx="613">
                  <c:v>-3.3826638477801291E-2</c:v>
                </c:pt>
                <c:pt idx="614">
                  <c:v>-3.8054968287526456E-2</c:v>
                </c:pt>
                <c:pt idx="615">
                  <c:v>-4.0169133192388802E-2</c:v>
                </c:pt>
                <c:pt idx="616">
                  <c:v>-4.6511627906976778E-2</c:v>
                </c:pt>
                <c:pt idx="617">
                  <c:v>-5.0739957716701936E-2</c:v>
                </c:pt>
                <c:pt idx="618">
                  <c:v>-4.8625792811839125E-2</c:v>
                </c:pt>
                <c:pt idx="619">
                  <c:v>-4.6511627906976778E-2</c:v>
                </c:pt>
                <c:pt idx="620">
                  <c:v>-4.2283298097251613E-2</c:v>
                </c:pt>
                <c:pt idx="621">
                  <c:v>-3.8054968287526456E-2</c:v>
                </c:pt>
                <c:pt idx="622">
                  <c:v>-3.8054968287526456E-2</c:v>
                </c:pt>
                <c:pt idx="623">
                  <c:v>-3.8054968287526456E-2</c:v>
                </c:pt>
                <c:pt idx="624">
                  <c:v>-4.2283298097251613E-2</c:v>
                </c:pt>
                <c:pt idx="625">
                  <c:v>-4.8625792811839125E-2</c:v>
                </c:pt>
                <c:pt idx="626">
                  <c:v>-5.2854122621564283E-2</c:v>
                </c:pt>
                <c:pt idx="627">
                  <c:v>-5.2854122621564283E-2</c:v>
                </c:pt>
                <c:pt idx="628">
                  <c:v>-4.8625792811839125E-2</c:v>
                </c:pt>
                <c:pt idx="629">
                  <c:v>-4.6511627906976778E-2</c:v>
                </c:pt>
                <c:pt idx="630">
                  <c:v>-4.439746300211396E-2</c:v>
                </c:pt>
                <c:pt idx="631">
                  <c:v>-4.0169133192388802E-2</c:v>
                </c:pt>
                <c:pt idx="632">
                  <c:v>-3.5940803382663637E-2</c:v>
                </c:pt>
                <c:pt idx="633">
                  <c:v>-3.3826638477801291E-2</c:v>
                </c:pt>
                <c:pt idx="634">
                  <c:v>-3.3826638477801291E-2</c:v>
                </c:pt>
                <c:pt idx="635">
                  <c:v>-3.5940803382663637E-2</c:v>
                </c:pt>
                <c:pt idx="636">
                  <c:v>-4.0169133192388802E-2</c:v>
                </c:pt>
                <c:pt idx="637">
                  <c:v>-4.6511627906976778E-2</c:v>
                </c:pt>
                <c:pt idx="638">
                  <c:v>-5.0739957716701936E-2</c:v>
                </c:pt>
                <c:pt idx="639">
                  <c:v>-4.8625792811839125E-2</c:v>
                </c:pt>
                <c:pt idx="640">
                  <c:v>-4.6511627906976778E-2</c:v>
                </c:pt>
                <c:pt idx="641">
                  <c:v>-4.0169133192388802E-2</c:v>
                </c:pt>
                <c:pt idx="642">
                  <c:v>-4.0169133192388802E-2</c:v>
                </c:pt>
                <c:pt idx="643">
                  <c:v>-3.8054968287526456E-2</c:v>
                </c:pt>
                <c:pt idx="644">
                  <c:v>-3.8054968287526456E-2</c:v>
                </c:pt>
                <c:pt idx="645">
                  <c:v>-3.3826638477801291E-2</c:v>
                </c:pt>
                <c:pt idx="646">
                  <c:v>-2.9598308668076129E-2</c:v>
                </c:pt>
                <c:pt idx="647">
                  <c:v>-2.7484143763213315E-2</c:v>
                </c:pt>
                <c:pt idx="648">
                  <c:v>-2.5369978858350968E-2</c:v>
                </c:pt>
                <c:pt idx="649">
                  <c:v>-2.3255813953488153E-2</c:v>
                </c:pt>
                <c:pt idx="650">
                  <c:v>-1.9027484143762992E-2</c:v>
                </c:pt>
                <c:pt idx="651">
                  <c:v>-1.9027484143762992E-2</c:v>
                </c:pt>
                <c:pt idx="652">
                  <c:v>-1.2684989429175484E-2</c:v>
                </c:pt>
                <c:pt idx="653">
                  <c:v>-1.2684989429175484E-2</c:v>
                </c:pt>
                <c:pt idx="654">
                  <c:v>-6.3424947145875078E-3</c:v>
                </c:pt>
                <c:pt idx="655">
                  <c:v>-4.2283298097251613E-3</c:v>
                </c:pt>
                <c:pt idx="656">
                  <c:v>0</c:v>
                </c:pt>
                <c:pt idx="657">
                  <c:v>2.1141649048628153E-3</c:v>
                </c:pt>
                <c:pt idx="658">
                  <c:v>4.2283298097251613E-3</c:v>
                </c:pt>
                <c:pt idx="659">
                  <c:v>6.3424947145879771E-3</c:v>
                </c:pt>
                <c:pt idx="660">
                  <c:v>1.0570824524313139E-2</c:v>
                </c:pt>
                <c:pt idx="661">
                  <c:v>1.4799154334038301E-2</c:v>
                </c:pt>
                <c:pt idx="662">
                  <c:v>2.1141649048625807E-2</c:v>
                </c:pt>
                <c:pt idx="663">
                  <c:v>2.5369978858350968E-2</c:v>
                </c:pt>
                <c:pt idx="664">
                  <c:v>3.1712473572938944E-2</c:v>
                </c:pt>
                <c:pt idx="665">
                  <c:v>3.8054968287526456E-2</c:v>
                </c:pt>
                <c:pt idx="666">
                  <c:v>4.4397463002114432E-2</c:v>
                </c:pt>
                <c:pt idx="667">
                  <c:v>5.0739957716701936E-2</c:v>
                </c:pt>
                <c:pt idx="668">
                  <c:v>5.7082452431289912E-2</c:v>
                </c:pt>
                <c:pt idx="669">
                  <c:v>6.5539112050740242E-2</c:v>
                </c:pt>
                <c:pt idx="670">
                  <c:v>6.7653276955602581E-2</c:v>
                </c:pt>
                <c:pt idx="671">
                  <c:v>7.3995771670190558E-2</c:v>
                </c:pt>
                <c:pt idx="672">
                  <c:v>8.2452431289640887E-2</c:v>
                </c:pt>
                <c:pt idx="673">
                  <c:v>9.0909090909091203E-2</c:v>
                </c:pt>
                <c:pt idx="674">
                  <c:v>0.10147991543340387</c:v>
                </c:pt>
                <c:pt idx="675">
                  <c:v>0.1099365750528542</c:v>
                </c:pt>
                <c:pt idx="676">
                  <c:v>0.11627906976744218</c:v>
                </c:pt>
                <c:pt idx="677">
                  <c:v>0.12684989429175483</c:v>
                </c:pt>
                <c:pt idx="678">
                  <c:v>0.13107822410148001</c:v>
                </c:pt>
                <c:pt idx="679">
                  <c:v>0.13530655391120516</c:v>
                </c:pt>
                <c:pt idx="680">
                  <c:v>0.14164904862579267</c:v>
                </c:pt>
                <c:pt idx="681">
                  <c:v>0.14587737843551785</c:v>
                </c:pt>
                <c:pt idx="682">
                  <c:v>0.14799154334038064</c:v>
                </c:pt>
                <c:pt idx="683">
                  <c:v>0.15221987315010582</c:v>
                </c:pt>
                <c:pt idx="684">
                  <c:v>0.15221987315010582</c:v>
                </c:pt>
                <c:pt idx="685">
                  <c:v>0.15433403805496815</c:v>
                </c:pt>
                <c:pt idx="686">
                  <c:v>0.15856236786469333</c:v>
                </c:pt>
                <c:pt idx="687">
                  <c:v>0.15856236786469333</c:v>
                </c:pt>
                <c:pt idx="688">
                  <c:v>0.15856236786469333</c:v>
                </c:pt>
                <c:pt idx="689">
                  <c:v>0.15856236786469333</c:v>
                </c:pt>
                <c:pt idx="690">
                  <c:v>0.15856236786469333</c:v>
                </c:pt>
                <c:pt idx="691">
                  <c:v>0.15856236786469333</c:v>
                </c:pt>
                <c:pt idx="692">
                  <c:v>0.15856236786469333</c:v>
                </c:pt>
                <c:pt idx="693">
                  <c:v>0.16067653276955615</c:v>
                </c:pt>
                <c:pt idx="694">
                  <c:v>0.16279069767441848</c:v>
                </c:pt>
                <c:pt idx="695">
                  <c:v>0.1649048625792813</c:v>
                </c:pt>
                <c:pt idx="696">
                  <c:v>0.16701902748414366</c:v>
                </c:pt>
                <c:pt idx="697">
                  <c:v>0.1649048625792813</c:v>
                </c:pt>
                <c:pt idx="698">
                  <c:v>0.16279069767441848</c:v>
                </c:pt>
                <c:pt idx="699">
                  <c:v>0.15856236786469333</c:v>
                </c:pt>
                <c:pt idx="700">
                  <c:v>0.150105708245243</c:v>
                </c:pt>
                <c:pt idx="701">
                  <c:v>0.14587737843551785</c:v>
                </c:pt>
                <c:pt idx="702">
                  <c:v>0.14376321353065549</c:v>
                </c:pt>
                <c:pt idx="703">
                  <c:v>0.14587737843551785</c:v>
                </c:pt>
                <c:pt idx="704">
                  <c:v>0.14587737843551785</c:v>
                </c:pt>
                <c:pt idx="705">
                  <c:v>0.14587737843551785</c:v>
                </c:pt>
                <c:pt idx="706">
                  <c:v>0.14587737843551785</c:v>
                </c:pt>
                <c:pt idx="707">
                  <c:v>0.14376321353065549</c:v>
                </c:pt>
                <c:pt idx="708">
                  <c:v>0.14587737843551785</c:v>
                </c:pt>
                <c:pt idx="709">
                  <c:v>0.14376321353065549</c:v>
                </c:pt>
                <c:pt idx="710">
                  <c:v>0.14164904862579267</c:v>
                </c:pt>
                <c:pt idx="711">
                  <c:v>0.13953488372093034</c:v>
                </c:pt>
                <c:pt idx="712">
                  <c:v>0.13319238900634237</c:v>
                </c:pt>
                <c:pt idx="713">
                  <c:v>0.12896405919661719</c:v>
                </c:pt>
                <c:pt idx="714">
                  <c:v>0.11839323467230452</c:v>
                </c:pt>
                <c:pt idx="715">
                  <c:v>0.11205073995771701</c:v>
                </c:pt>
                <c:pt idx="716">
                  <c:v>0.1099365750528542</c:v>
                </c:pt>
                <c:pt idx="717">
                  <c:v>0.1099365750528542</c:v>
                </c:pt>
                <c:pt idx="718">
                  <c:v>0.10570824524312904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58-4E15-9E9C-AF1328112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8979839"/>
        <c:axId val="2008992735"/>
      </c:scatterChart>
      <c:valAx>
        <c:axId val="2008979839"/>
        <c:scaling>
          <c:orientation val="minMax"/>
          <c:max val="750"/>
          <c:min val="4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noProof="0" dirty="0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8992735"/>
        <c:crosses val="autoZero"/>
        <c:crossBetween val="midCat"/>
      </c:valAx>
      <c:valAx>
        <c:axId val="2008992735"/>
        <c:scaling>
          <c:orientation val="minMax"/>
          <c:max val="1.7000000000000002"/>
          <c:min val="-0.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Absorbance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897983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>
                <a:solidFill>
                  <a:schemeClr val="bg1"/>
                </a:solidFill>
              </a:rPr>
              <a:t>660 nm excitation</a:t>
            </a:r>
          </a:p>
        </c:rich>
      </c:tx>
      <c:layout>
        <c:manualLayout>
          <c:xMode val="edge"/>
          <c:yMode val="edge"/>
          <c:x val="0.33852530602470737"/>
          <c:y val="7.0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779138376695637E-2"/>
          <c:y val="0.19989492682434151"/>
          <c:w val="0.87909889105661276"/>
          <c:h val="0.74082105605331405"/>
        </c:manualLayout>
      </c:layout>
      <c:scatterChart>
        <c:scatterStyle val="lineMarker"/>
        <c:varyColors val="0"/>
        <c:ser>
          <c:idx val="0"/>
          <c:order val="0"/>
          <c:tx>
            <c:strRef>
              <c:f>IC!$HN$118</c:f>
              <c:strCache>
                <c:ptCount val="1"/>
                <c:pt idx="0">
                  <c:v>UL20 L1</c:v>
                </c:pt>
              </c:strCache>
            </c:strRef>
          </c:tx>
          <c:spPr>
            <a:ln w="19050" cap="rnd">
              <a:solidFill>
                <a:schemeClr val="accent2">
                  <a:tint val="48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IC!$HN$119:$HN$162</c:f>
              <c:numCache>
                <c:formatCode>General</c:formatCode>
                <c:ptCount val="44"/>
                <c:pt idx="0">
                  <c:v>1</c:v>
                </c:pt>
                <c:pt idx="1">
                  <c:v>1.003364558709432</c:v>
                </c:pt>
                <c:pt idx="2">
                  <c:v>1.0084665496587737</c:v>
                </c:pt>
                <c:pt idx="3">
                  <c:v>1.00173743223991</c:v>
                </c:pt>
                <c:pt idx="4">
                  <c:v>1.0170811045284476</c:v>
                </c:pt>
                <c:pt idx="5">
                  <c:v>1.0018105039949772</c:v>
                </c:pt>
                <c:pt idx="6">
                  <c:v>1.0153804408786671</c:v>
                </c:pt>
                <c:pt idx="7">
                  <c:v>1.020520131268521</c:v>
                </c:pt>
                <c:pt idx="8">
                  <c:v>1.0339760389802906</c:v>
                </c:pt>
                <c:pt idx="9">
                  <c:v>1.0187817681782283</c:v>
                </c:pt>
                <c:pt idx="10">
                  <c:v>1.0254727207313878</c:v>
                </c:pt>
                <c:pt idx="11">
                  <c:v>1.037339201414148</c:v>
                </c:pt>
                <c:pt idx="12">
                  <c:v>1.0424407269382983</c:v>
                </c:pt>
                <c:pt idx="13">
                  <c:v>1.0388499715857922</c:v>
                </c:pt>
                <c:pt idx="14">
                  <c:v>1.0424025620725943</c:v>
                </c:pt>
                <c:pt idx="15">
                  <c:v>1.057629878063254</c:v>
                </c:pt>
                <c:pt idx="16">
                  <c:v>1.0473895929996329</c:v>
                </c:pt>
                <c:pt idx="17">
                  <c:v>1.0557751586750834</c:v>
                </c:pt>
                <c:pt idx="18">
                  <c:v>1.0559296798386653</c:v>
                </c:pt>
                <c:pt idx="19">
                  <c:v>1.0559683101295605</c:v>
                </c:pt>
                <c:pt idx="20">
                  <c:v>1.0509054148963057</c:v>
                </c:pt>
                <c:pt idx="21">
                  <c:v>1.0577843992268356</c:v>
                </c:pt>
                <c:pt idx="22">
                  <c:v>1.0730117152174956</c:v>
                </c:pt>
                <c:pt idx="23">
                  <c:v>1.0642761497980289</c:v>
                </c:pt>
                <c:pt idx="24">
                  <c:v>1.0744373125790934</c:v>
                </c:pt>
                <c:pt idx="25">
                  <c:v>1.0831752051245176</c:v>
                </c:pt>
                <c:pt idx="26">
                  <c:v>1.0680274768416063</c:v>
                </c:pt>
                <c:pt idx="27">
                  <c:v>1.084717158783993</c:v>
                </c:pt>
                <c:pt idx="28">
                  <c:v>1.0915975393900976</c:v>
                </c:pt>
                <c:pt idx="29">
                  <c:v>1.0830565217006822</c:v>
                </c:pt>
                <c:pt idx="30">
                  <c:v>1.0881966775157281</c:v>
                </c:pt>
                <c:pt idx="31">
                  <c:v>1.0915575128236277</c:v>
                </c:pt>
                <c:pt idx="32">
                  <c:v>1.0899369023067871</c:v>
                </c:pt>
                <c:pt idx="33">
                  <c:v>1.0899769288732568</c:v>
                </c:pt>
                <c:pt idx="34">
                  <c:v>1.096578054364455</c:v>
                </c:pt>
                <c:pt idx="35">
                  <c:v>1.088077528666701</c:v>
                </c:pt>
                <c:pt idx="36">
                  <c:v>1.0931781233404685</c:v>
                </c:pt>
                <c:pt idx="37">
                  <c:v>1.0951580421051554</c:v>
                </c:pt>
                <c:pt idx="38">
                  <c:v>1.0729330583601302</c:v>
                </c:pt>
                <c:pt idx="39">
                  <c:v>1.0730117152174956</c:v>
                </c:pt>
                <c:pt idx="40">
                  <c:v>1.0713501472838018</c:v>
                </c:pt>
                <c:pt idx="41">
                  <c:v>1.5575956693116781</c:v>
                </c:pt>
                <c:pt idx="42">
                  <c:v>1.5488103033967198</c:v>
                </c:pt>
                <c:pt idx="43">
                  <c:v>1.5390596456345678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2A-421C-8C55-1692FC6BBD50}"/>
            </c:ext>
          </c:extLst>
        </c:ser>
        <c:ser>
          <c:idx val="1"/>
          <c:order val="1"/>
          <c:tx>
            <c:strRef>
              <c:f>IC!$HO$118</c:f>
              <c:strCache>
                <c:ptCount val="1"/>
                <c:pt idx="0">
                  <c:v>UL20 L2</c:v>
                </c:pt>
              </c:strCache>
            </c:strRef>
          </c:tx>
          <c:spPr>
            <a:ln w="19050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IC!$HO$119:$HO$162</c:f>
              <c:numCache>
                <c:formatCode>General</c:formatCode>
                <c:ptCount val="44"/>
                <c:pt idx="0">
                  <c:v>1</c:v>
                </c:pt>
                <c:pt idx="1">
                  <c:v>1.0220250372494106</c:v>
                </c:pt>
                <c:pt idx="2">
                  <c:v>1.0349151479592968</c:v>
                </c:pt>
                <c:pt idx="3">
                  <c:v>1.0201086331936102</c:v>
                </c:pt>
                <c:pt idx="4">
                  <c:v>1.0532913559188759</c:v>
                </c:pt>
                <c:pt idx="5">
                  <c:v>1.0533684758085491</c:v>
                </c:pt>
                <c:pt idx="6">
                  <c:v>1.0700208274107275</c:v>
                </c:pt>
                <c:pt idx="7">
                  <c:v>1.0864372828797877</c:v>
                </c:pt>
                <c:pt idx="8">
                  <c:v>1.0900800635508214</c:v>
                </c:pt>
                <c:pt idx="9">
                  <c:v>1.0956841088670735</c:v>
                </c:pt>
                <c:pt idx="10">
                  <c:v>1.0975254092394668</c:v>
                </c:pt>
                <c:pt idx="11">
                  <c:v>1.1140991287972726</c:v>
                </c:pt>
                <c:pt idx="12">
                  <c:v>1.1179455463011687</c:v>
                </c:pt>
                <c:pt idx="13">
                  <c:v>1.1251066069063131</c:v>
                </c:pt>
                <c:pt idx="14">
                  <c:v>1.1288310439311182</c:v>
                </c:pt>
                <c:pt idx="15">
                  <c:v>1.1251892713632174</c:v>
                </c:pt>
                <c:pt idx="16">
                  <c:v>1.1307963409888686</c:v>
                </c:pt>
                <c:pt idx="17">
                  <c:v>1.1364044187176525</c:v>
                </c:pt>
                <c:pt idx="18">
                  <c:v>1.1270719039640631</c:v>
                </c:pt>
                <c:pt idx="19">
                  <c:v>1.1416798224125519</c:v>
                </c:pt>
                <c:pt idx="20">
                  <c:v>1.139879854268611</c:v>
                </c:pt>
                <c:pt idx="21">
                  <c:v>1.1396298446916313</c:v>
                </c:pt>
                <c:pt idx="22">
                  <c:v>1.1323483157620957</c:v>
                </c:pt>
                <c:pt idx="23">
                  <c:v>1.1307550087604161</c:v>
                </c:pt>
                <c:pt idx="24">
                  <c:v>1.1215061665668646</c:v>
                </c:pt>
                <c:pt idx="25">
                  <c:v>1.1214648343384122</c:v>
                </c:pt>
                <c:pt idx="26">
                  <c:v>1.1231836501801482</c:v>
                </c:pt>
                <c:pt idx="27">
                  <c:v>1.1177414054167398</c:v>
                </c:pt>
                <c:pt idx="28">
                  <c:v>1.1250657787294271</c:v>
                </c:pt>
                <c:pt idx="29">
                  <c:v>1.097445769091961</c:v>
                </c:pt>
                <c:pt idx="30">
                  <c:v>1.0995678261868902</c:v>
                </c:pt>
                <c:pt idx="31">
                  <c:v>1.0974054449666417</c:v>
                </c:pt>
                <c:pt idx="32">
                  <c:v>1.0954038561961041</c:v>
                </c:pt>
                <c:pt idx="33">
                  <c:v>1.1012891622864585</c:v>
                </c:pt>
                <c:pt idx="34">
                  <c:v>1.0883582233996867</c:v>
                </c:pt>
                <c:pt idx="35">
                  <c:v>1.0864372828797877</c:v>
                </c:pt>
                <c:pt idx="36">
                  <c:v>1.093802484369361</c:v>
                </c:pt>
                <c:pt idx="37">
                  <c:v>1.0958443972652179</c:v>
                </c:pt>
                <c:pt idx="38">
                  <c:v>1.093802484369361</c:v>
                </c:pt>
                <c:pt idx="39">
                  <c:v>1.0956442887933209</c:v>
                </c:pt>
                <c:pt idx="40">
                  <c:v>1.0922006084910509</c:v>
                </c:pt>
                <c:pt idx="41">
                  <c:v>1.5039447075593622</c:v>
                </c:pt>
                <c:pt idx="42">
                  <c:v>1.5057305622594415</c:v>
                </c:pt>
                <c:pt idx="43">
                  <c:v>1.4931176799111257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2A-421C-8C55-1692FC6BBD50}"/>
            </c:ext>
          </c:extLst>
        </c:ser>
        <c:ser>
          <c:idx val="2"/>
          <c:order val="2"/>
          <c:tx>
            <c:strRef>
              <c:f>IC!$HP$118</c:f>
              <c:strCache>
                <c:ptCount val="1"/>
                <c:pt idx="0">
                  <c:v>UL20 L3</c:v>
                </c:pt>
              </c:strCache>
            </c:strRef>
          </c:tx>
          <c:spPr>
            <a:ln w="19050" cap="rnd">
              <a:solidFill>
                <a:schemeClr val="accent2">
                  <a:tint val="8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IC!$HP$119:$HP$162</c:f>
              <c:numCache>
                <c:formatCode>General</c:formatCode>
                <c:ptCount val="44"/>
                <c:pt idx="0">
                  <c:v>1</c:v>
                </c:pt>
                <c:pt idx="1">
                  <c:v>1.0148071262540284</c:v>
                </c:pt>
                <c:pt idx="2">
                  <c:v>1.0350283585227054</c:v>
                </c:pt>
                <c:pt idx="3">
                  <c:v>1.0591251631415326</c:v>
                </c:pt>
                <c:pt idx="4">
                  <c:v>1.0682177357845688</c:v>
                </c:pt>
                <c:pt idx="5">
                  <c:v>1.086714923121207</c:v>
                </c:pt>
                <c:pt idx="6">
                  <c:v>1.1142618340309329</c:v>
                </c:pt>
                <c:pt idx="7">
                  <c:v>1.1161850011115553</c:v>
                </c:pt>
                <c:pt idx="8">
                  <c:v>1.1162258337546824</c:v>
                </c:pt>
                <c:pt idx="9">
                  <c:v>1.1329273930071326</c:v>
                </c:pt>
                <c:pt idx="10">
                  <c:v>1.1475389258595143</c:v>
                </c:pt>
                <c:pt idx="11">
                  <c:v>1.1382875596043165</c:v>
                </c:pt>
                <c:pt idx="12">
                  <c:v>1.1328033827576351</c:v>
                </c:pt>
                <c:pt idx="13">
                  <c:v>1.1310027136063945</c:v>
                </c:pt>
                <c:pt idx="14">
                  <c:v>1.1328447195074676</c:v>
                </c:pt>
                <c:pt idx="15">
                  <c:v>1.1384539148170572</c:v>
                </c:pt>
                <c:pt idx="16">
                  <c:v>1.1161850011115553</c:v>
                </c:pt>
                <c:pt idx="17">
                  <c:v>1.1068136574605019</c:v>
                </c:pt>
                <c:pt idx="18">
                  <c:v>1.1141393361015512</c:v>
                </c:pt>
                <c:pt idx="19">
                  <c:v>1.0958039670173063</c:v>
                </c:pt>
                <c:pt idx="20">
                  <c:v>1.0975658199522407</c:v>
                </c:pt>
                <c:pt idx="21">
                  <c:v>1.0865954498320569</c:v>
                </c:pt>
                <c:pt idx="22">
                  <c:v>1.0903984308166477</c:v>
                </c:pt>
                <c:pt idx="23">
                  <c:v>1.0848330927904171</c:v>
                </c:pt>
                <c:pt idx="24">
                  <c:v>1.0864366562198953</c:v>
                </c:pt>
                <c:pt idx="25">
                  <c:v>1.0882781580142631</c:v>
                </c:pt>
                <c:pt idx="26">
                  <c:v>1.073743249381083</c:v>
                </c:pt>
                <c:pt idx="27">
                  <c:v>1.0664538664228134</c:v>
                </c:pt>
                <c:pt idx="28">
                  <c:v>1.0661035122626477</c:v>
                </c:pt>
                <c:pt idx="29">
                  <c:v>1.0793474036236197</c:v>
                </c:pt>
                <c:pt idx="30">
                  <c:v>1.0846349788552441</c:v>
                </c:pt>
                <c:pt idx="31">
                  <c:v>1.0793474036236197</c:v>
                </c:pt>
                <c:pt idx="32">
                  <c:v>1.0883578068736965</c:v>
                </c:pt>
                <c:pt idx="33">
                  <c:v>1.0864764806496121</c:v>
                </c:pt>
                <c:pt idx="34">
                  <c:v>1.0883578068736965</c:v>
                </c:pt>
                <c:pt idx="35">
                  <c:v>1.1068948186400511</c:v>
                </c:pt>
                <c:pt idx="36">
                  <c:v>1.0885171045925632</c:v>
                </c:pt>
                <c:pt idx="37">
                  <c:v>1.1104160039763935</c:v>
                </c:pt>
                <c:pt idx="38">
                  <c:v>1.1161441684684281</c:v>
                </c:pt>
                <c:pt idx="39">
                  <c:v>1.1086148307184478</c:v>
                </c:pt>
                <c:pt idx="40">
                  <c:v>1.1306720196077344</c:v>
                </c:pt>
                <c:pt idx="41">
                  <c:v>1.4585097496757331</c:v>
                </c:pt>
                <c:pt idx="42">
                  <c:v>1.4619260808173786</c:v>
                </c:pt>
                <c:pt idx="43">
                  <c:v>1.4456192371151586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B2A-421C-8C55-1692FC6BBD50}"/>
            </c:ext>
          </c:extLst>
        </c:ser>
        <c:ser>
          <c:idx val="3"/>
          <c:order val="3"/>
          <c:tx>
            <c:strRef>
              <c:f>IC!$HQ$118</c:f>
              <c:strCache>
                <c:ptCount val="1"/>
                <c:pt idx="0">
                  <c:v>UL20 L4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IC!$HQ$119:$HQ$162</c:f>
              <c:numCache>
                <c:formatCode>General</c:formatCode>
                <c:ptCount val="44"/>
                <c:pt idx="0">
                  <c:v>1</c:v>
                </c:pt>
                <c:pt idx="1">
                  <c:v>1.047781313328747</c:v>
                </c:pt>
                <c:pt idx="2">
                  <c:v>1.0733395637494403</c:v>
                </c:pt>
                <c:pt idx="3">
                  <c:v>1.1023889956092847</c:v>
                </c:pt>
                <c:pt idx="4">
                  <c:v>1.1347703456479796</c:v>
                </c:pt>
                <c:pt idx="5">
                  <c:v>1.1620734862167224</c:v>
                </c:pt>
                <c:pt idx="6">
                  <c:v>1.1860498461311404</c:v>
                </c:pt>
                <c:pt idx="7">
                  <c:v>1.1962889325111428</c:v>
                </c:pt>
                <c:pt idx="8">
                  <c:v>1.2129998986506525</c:v>
                </c:pt>
                <c:pt idx="9">
                  <c:v>1.2030274964983101</c:v>
                </c:pt>
                <c:pt idx="10">
                  <c:v>1.2081468061644689</c:v>
                </c:pt>
                <c:pt idx="11">
                  <c:v>1.2200023445793746</c:v>
                </c:pt>
                <c:pt idx="12">
                  <c:v>1.2063963114442096</c:v>
                </c:pt>
                <c:pt idx="13">
                  <c:v>1.1976896085159607</c:v>
                </c:pt>
                <c:pt idx="14">
                  <c:v>1.1995269741054755</c:v>
                </c:pt>
                <c:pt idx="15">
                  <c:v>1.1926146683797976</c:v>
                </c:pt>
                <c:pt idx="16">
                  <c:v>1.178965199810005</c:v>
                </c:pt>
                <c:pt idx="17">
                  <c:v>1.1840835753807957</c:v>
                </c:pt>
                <c:pt idx="18">
                  <c:v>1.1928323126006195</c:v>
                </c:pt>
                <c:pt idx="19">
                  <c:v>1.17218320038821</c:v>
                </c:pt>
                <c:pt idx="20">
                  <c:v>1.1689418894600883</c:v>
                </c:pt>
                <c:pt idx="21">
                  <c:v>1.168642978942221</c:v>
                </c:pt>
                <c:pt idx="22">
                  <c:v>1.163609606049949</c:v>
                </c:pt>
                <c:pt idx="23">
                  <c:v>1.1584487291398988</c:v>
                </c:pt>
                <c:pt idx="24">
                  <c:v>1.1686854802814803</c:v>
                </c:pt>
                <c:pt idx="25">
                  <c:v>1.1586182674492518</c:v>
                </c:pt>
                <c:pt idx="26">
                  <c:v>1.1602823583479405</c:v>
                </c:pt>
                <c:pt idx="27">
                  <c:v>1.1600703186993282</c:v>
                </c:pt>
                <c:pt idx="28">
                  <c:v>1.1568271395804699</c:v>
                </c:pt>
                <c:pt idx="29">
                  <c:v>1.1618184781811669</c:v>
                </c:pt>
                <c:pt idx="30">
                  <c:v>1.1790945720185195</c:v>
                </c:pt>
                <c:pt idx="31">
                  <c:v>1.1738468242392144</c:v>
                </c:pt>
                <c:pt idx="32">
                  <c:v>1.187582696630578</c:v>
                </c:pt>
                <c:pt idx="33">
                  <c:v>1.1875397282436346</c:v>
                </c:pt>
                <c:pt idx="34">
                  <c:v>1.1995269741054755</c:v>
                </c:pt>
                <c:pt idx="35">
                  <c:v>1.2097646593424249</c:v>
                </c:pt>
                <c:pt idx="36">
                  <c:v>1.2249871445124934</c:v>
                </c:pt>
                <c:pt idx="37">
                  <c:v>1.2284442314707007</c:v>
                </c:pt>
                <c:pt idx="38">
                  <c:v>1.2438908995291693</c:v>
                </c:pt>
                <c:pt idx="39">
                  <c:v>1.2437998252307565</c:v>
                </c:pt>
                <c:pt idx="40">
                  <c:v>1.2540828140930707</c:v>
                </c:pt>
                <c:pt idx="41">
                  <c:v>1.5201995788163984</c:v>
                </c:pt>
                <c:pt idx="42">
                  <c:v>1.5096868024934742</c:v>
                </c:pt>
                <c:pt idx="43">
                  <c:v>1.5067154451268012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B2A-421C-8C55-1692FC6BBD50}"/>
            </c:ext>
          </c:extLst>
        </c:ser>
        <c:ser>
          <c:idx val="4"/>
          <c:order val="4"/>
          <c:tx>
            <c:strRef>
              <c:f>IC!$HR$118</c:f>
              <c:strCache>
                <c:ptCount val="1"/>
                <c:pt idx="0">
                  <c:v>UL20 L5</c:v>
                </c:pt>
              </c:strCache>
            </c:strRef>
          </c:tx>
          <c:spPr>
            <a:ln w="19050" cap="rnd">
              <a:solidFill>
                <a:schemeClr val="accent2">
                  <a:shade val="82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IC!$HR$119:$HR$162</c:f>
              <c:numCache>
                <c:formatCode>General</c:formatCode>
                <c:ptCount val="44"/>
                <c:pt idx="0">
                  <c:v>1</c:v>
                </c:pt>
                <c:pt idx="1">
                  <c:v>1.0685326667370818</c:v>
                </c:pt>
                <c:pt idx="2">
                  <c:v>1.156089145512798</c:v>
                </c:pt>
                <c:pt idx="3">
                  <c:v>1.2075029633019987</c:v>
                </c:pt>
                <c:pt idx="4">
                  <c:v>1.2316060510040019</c:v>
                </c:pt>
                <c:pt idx="5">
                  <c:v>1.267628067457663</c:v>
                </c:pt>
                <c:pt idx="6">
                  <c:v>1.2762511002358907</c:v>
                </c:pt>
                <c:pt idx="7">
                  <c:v>1.2814439789224144</c:v>
                </c:pt>
                <c:pt idx="8">
                  <c:v>1.2676740719877009</c:v>
                </c:pt>
                <c:pt idx="9">
                  <c:v>1.2627586287833445</c:v>
                </c:pt>
                <c:pt idx="10">
                  <c:v>1.2486680984403056</c:v>
                </c:pt>
                <c:pt idx="11">
                  <c:v>1.23165111666608</c:v>
                </c:pt>
                <c:pt idx="12">
                  <c:v>1.2330509687943763</c:v>
                </c:pt>
                <c:pt idx="13">
                  <c:v>1.2211799223086763</c:v>
                </c:pt>
                <c:pt idx="14">
                  <c:v>1.2124273257519746</c:v>
                </c:pt>
                <c:pt idx="15">
                  <c:v>1.2090858946824867</c:v>
                </c:pt>
                <c:pt idx="16">
                  <c:v>1.1953657477496509</c:v>
                </c:pt>
                <c:pt idx="17">
                  <c:v>1.1969496179980987</c:v>
                </c:pt>
                <c:pt idx="18">
                  <c:v>1.1953657477496509</c:v>
                </c:pt>
                <c:pt idx="19">
                  <c:v>1.2056998673849006</c:v>
                </c:pt>
                <c:pt idx="20">
                  <c:v>1.2021378023448228</c:v>
                </c:pt>
                <c:pt idx="21">
                  <c:v>1.2075029633019987</c:v>
                </c:pt>
                <c:pt idx="22">
                  <c:v>1.2038967714678026</c:v>
                </c:pt>
                <c:pt idx="23">
                  <c:v>1.2174385334882467</c:v>
                </c:pt>
                <c:pt idx="24">
                  <c:v>1.2088647912779167</c:v>
                </c:pt>
                <c:pt idx="25">
                  <c:v>1.2175718527385606</c:v>
                </c:pt>
                <c:pt idx="26">
                  <c:v>1.2228952340715182</c:v>
                </c:pt>
                <c:pt idx="27">
                  <c:v>1.2295311528124964</c:v>
                </c:pt>
                <c:pt idx="28">
                  <c:v>1.2399558732058822</c:v>
                </c:pt>
                <c:pt idx="29">
                  <c:v>1.2605363283221258</c:v>
                </c:pt>
                <c:pt idx="30">
                  <c:v>1.2639660129798496</c:v>
                </c:pt>
                <c:pt idx="31">
                  <c:v>1.2810228966423736</c:v>
                </c:pt>
                <c:pt idx="32">
                  <c:v>1.2744893145090308</c:v>
                </c:pt>
                <c:pt idx="33">
                  <c:v>1.2810698400403715</c:v>
                </c:pt>
                <c:pt idx="34">
                  <c:v>1.297982138037062</c:v>
                </c:pt>
                <c:pt idx="35">
                  <c:v>1.3049837458484435</c:v>
                </c:pt>
                <c:pt idx="36">
                  <c:v>1.3085566078700608</c:v>
                </c:pt>
                <c:pt idx="37">
                  <c:v>1.3153685643535307</c:v>
                </c:pt>
                <c:pt idx="38">
                  <c:v>1.327227874989731</c:v>
                </c:pt>
                <c:pt idx="39">
                  <c:v>1.3170834066823929</c:v>
                </c:pt>
                <c:pt idx="40">
                  <c:v>1.3565768874179958</c:v>
                </c:pt>
                <c:pt idx="41">
                  <c:v>1.4679993897358261</c:v>
                </c:pt>
                <c:pt idx="42">
                  <c:v>1.4661240009858114</c:v>
                </c:pt>
                <c:pt idx="43">
                  <c:v>1.4579760353953222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B2A-421C-8C55-1692FC6BBD50}"/>
            </c:ext>
          </c:extLst>
        </c:ser>
        <c:ser>
          <c:idx val="5"/>
          <c:order val="5"/>
          <c:tx>
            <c:strRef>
              <c:f>IC!$HS$118</c:f>
              <c:strCache>
                <c:ptCount val="1"/>
                <c:pt idx="0">
                  <c:v>UL20 L6</c:v>
                </c:pt>
              </c:strCache>
            </c:strRef>
          </c:tx>
          <c:spPr>
            <a:ln w="19050" cap="rnd">
              <a:solidFill>
                <a:schemeClr val="accent2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IC!$HS$119:$HS$162</c:f>
              <c:numCache>
                <c:formatCode>General</c:formatCode>
                <c:ptCount val="44"/>
                <c:pt idx="0">
                  <c:v>1</c:v>
                </c:pt>
                <c:pt idx="1">
                  <c:v>1.1694778924454781</c:v>
                </c:pt>
                <c:pt idx="2">
                  <c:v>1.2620324916296017</c:v>
                </c:pt>
                <c:pt idx="3">
                  <c:v>1.3321919686361416</c:v>
                </c:pt>
                <c:pt idx="4">
                  <c:v>1.3682506558745595</c:v>
                </c:pt>
                <c:pt idx="5">
                  <c:v>1.3752511822616458</c:v>
                </c:pt>
                <c:pt idx="6">
                  <c:v>1.364975618856376</c:v>
                </c:pt>
                <c:pt idx="7">
                  <c:v>1.3615004328748657</c:v>
                </c:pt>
                <c:pt idx="8">
                  <c:v>1.3615998042571262</c:v>
                </c:pt>
                <c:pt idx="9">
                  <c:v>1.342662056209516</c:v>
                </c:pt>
                <c:pt idx="10">
                  <c:v>1.3341479911746963</c:v>
                </c:pt>
                <c:pt idx="11">
                  <c:v>1.3410477399807161</c:v>
                </c:pt>
                <c:pt idx="12">
                  <c:v>1.3324839892547662</c:v>
                </c:pt>
                <c:pt idx="13">
                  <c:v>1.3204952069713711</c:v>
                </c:pt>
                <c:pt idx="14">
                  <c:v>1.327345738819196</c:v>
                </c:pt>
                <c:pt idx="15">
                  <c:v>1.3118836454860314</c:v>
                </c:pt>
                <c:pt idx="16">
                  <c:v>1.3254881501970319</c:v>
                </c:pt>
                <c:pt idx="17">
                  <c:v>1.3183005993688042</c:v>
                </c:pt>
                <c:pt idx="18">
                  <c:v>1.313020322853871</c:v>
                </c:pt>
                <c:pt idx="19">
                  <c:v>1.3217729729527035</c:v>
                </c:pt>
                <c:pt idx="20">
                  <c:v>1.3304309389986271</c:v>
                </c:pt>
                <c:pt idx="21">
                  <c:v>1.3287186575863721</c:v>
                </c:pt>
                <c:pt idx="22">
                  <c:v>1.3238719590364911</c:v>
                </c:pt>
                <c:pt idx="23">
                  <c:v>1.3374755262816214</c:v>
                </c:pt>
                <c:pt idx="24">
                  <c:v>1.34740610224659</c:v>
                </c:pt>
                <c:pt idx="25">
                  <c:v>1.3492660345334304</c:v>
                </c:pt>
                <c:pt idx="26">
                  <c:v>1.3510767498620753</c:v>
                </c:pt>
                <c:pt idx="27">
                  <c:v>1.3598870541119361</c:v>
                </c:pt>
                <c:pt idx="28">
                  <c:v>1.3715252241598079</c:v>
                </c:pt>
                <c:pt idx="29">
                  <c:v>1.3751007189894493</c:v>
                </c:pt>
                <c:pt idx="30">
                  <c:v>1.3870370031841028</c:v>
                </c:pt>
                <c:pt idx="31">
                  <c:v>1.3907160879924214</c:v>
                </c:pt>
                <c:pt idx="32">
                  <c:v>1.3938865975660575</c:v>
                </c:pt>
                <c:pt idx="33">
                  <c:v>1.4143838200890499</c:v>
                </c:pt>
                <c:pt idx="34">
                  <c:v>1.4163548420815304</c:v>
                </c:pt>
                <c:pt idx="35">
                  <c:v>1.4300038764213741</c:v>
                </c:pt>
                <c:pt idx="36">
                  <c:v>1.4468121707444088</c:v>
                </c:pt>
                <c:pt idx="37">
                  <c:v>1.4314025754999857</c:v>
                </c:pt>
                <c:pt idx="38">
                  <c:v>1.4368539395362638</c:v>
                </c:pt>
                <c:pt idx="39">
                  <c:v>1.4553201422510711</c:v>
                </c:pt>
                <c:pt idx="40">
                  <c:v>1.4606163556858007</c:v>
                </c:pt>
                <c:pt idx="41">
                  <c:v>1.5135330229383834</c:v>
                </c:pt>
                <c:pt idx="42">
                  <c:v>1.5116552788000062</c:v>
                </c:pt>
                <c:pt idx="43">
                  <c:v>1.5033699554375599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B2A-421C-8C55-1692FC6BBD50}"/>
            </c:ext>
          </c:extLst>
        </c:ser>
        <c:ser>
          <c:idx val="6"/>
          <c:order val="6"/>
          <c:tx>
            <c:strRef>
              <c:f>IC!$HT$118</c:f>
              <c:strCache>
                <c:ptCount val="1"/>
                <c:pt idx="0">
                  <c:v>UL20 L7</c:v>
                </c:pt>
              </c:strCache>
            </c:strRef>
          </c:tx>
          <c:spPr>
            <a:ln w="19050" cap="rnd">
              <a:solidFill>
                <a:schemeClr val="accent2">
                  <a:shade val="4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IC!$HT$119:$HT$162</c:f>
              <c:numCache>
                <c:formatCode>General</c:formatCode>
                <c:ptCount val="44"/>
                <c:pt idx="0">
                  <c:v>1</c:v>
                </c:pt>
                <c:pt idx="1">
                  <c:v>1.2200290375610743</c:v>
                </c:pt>
                <c:pt idx="2">
                  <c:v>1.3230067969296053</c:v>
                </c:pt>
                <c:pt idx="3">
                  <c:v>1.3595110911730688</c:v>
                </c:pt>
                <c:pt idx="4">
                  <c:v>1.3806046482074155</c:v>
                </c:pt>
                <c:pt idx="5">
                  <c:v>1.387637107881849</c:v>
                </c:pt>
                <c:pt idx="6">
                  <c:v>1.3614053644481454</c:v>
                </c:pt>
                <c:pt idx="7">
                  <c:v>1.3682868555589158</c:v>
                </c:pt>
                <c:pt idx="8">
                  <c:v>1.3508839066077889</c:v>
                </c:pt>
                <c:pt idx="9">
                  <c:v>1.3458446141726039</c:v>
                </c:pt>
                <c:pt idx="10">
                  <c:v>1.3421081422219421</c:v>
                </c:pt>
                <c:pt idx="11">
                  <c:v>1.3475406217707182</c:v>
                </c:pt>
                <c:pt idx="12">
                  <c:v>1.329988615250405</c:v>
                </c:pt>
                <c:pt idx="13">
                  <c:v>1.3248007429946527</c:v>
                </c:pt>
                <c:pt idx="14">
                  <c:v>1.3265946890597</c:v>
                </c:pt>
                <c:pt idx="15">
                  <c:v>1.3302800419081089</c:v>
                </c:pt>
                <c:pt idx="16">
                  <c:v>1.3336252377396567</c:v>
                </c:pt>
                <c:pt idx="17">
                  <c:v>1.3250912141551183</c:v>
                </c:pt>
                <c:pt idx="18">
                  <c:v>1.3406567419168518</c:v>
                </c:pt>
                <c:pt idx="19">
                  <c:v>1.3247524903841148</c:v>
                </c:pt>
                <c:pt idx="20">
                  <c:v>1.336872495104271</c:v>
                </c:pt>
                <c:pt idx="21">
                  <c:v>1.3437554194608989</c:v>
                </c:pt>
                <c:pt idx="22">
                  <c:v>1.3438533579278322</c:v>
                </c:pt>
                <c:pt idx="23">
                  <c:v>1.3422552887966517</c:v>
                </c:pt>
                <c:pt idx="24">
                  <c:v>1.3493355233330038</c:v>
                </c:pt>
                <c:pt idx="25">
                  <c:v>1.3611569351661683</c:v>
                </c:pt>
                <c:pt idx="26">
                  <c:v>1.3734226532151765</c:v>
                </c:pt>
                <c:pt idx="27">
                  <c:v>1.3822997003082913</c:v>
                </c:pt>
                <c:pt idx="28">
                  <c:v>1.3889767150100496</c:v>
                </c:pt>
                <c:pt idx="29">
                  <c:v>1.3787586275428767</c:v>
                </c:pt>
                <c:pt idx="30">
                  <c:v>1.3929754709526452</c:v>
                </c:pt>
                <c:pt idx="31">
                  <c:v>1.4016518636257014</c:v>
                </c:pt>
                <c:pt idx="32">
                  <c:v>1.4137675686082849</c:v>
                </c:pt>
                <c:pt idx="33">
                  <c:v>1.4154091128638115</c:v>
                </c:pt>
                <c:pt idx="34">
                  <c:v>1.4228060947346848</c:v>
                </c:pt>
                <c:pt idx="35">
                  <c:v>1.4209046552303204</c:v>
                </c:pt>
                <c:pt idx="36">
                  <c:v>1.4278348767002478</c:v>
                </c:pt>
                <c:pt idx="37">
                  <c:v>1.4224941248863556</c:v>
                </c:pt>
                <c:pt idx="38">
                  <c:v>1.4400007452878461</c:v>
                </c:pt>
                <c:pt idx="39">
                  <c:v>1.429319241660062</c:v>
                </c:pt>
                <c:pt idx="40">
                  <c:v>1.4346069633772243</c:v>
                </c:pt>
                <c:pt idx="41">
                  <c:v>1.4695662185862368</c:v>
                </c:pt>
                <c:pt idx="42">
                  <c:v>1.4745328932313055</c:v>
                </c:pt>
                <c:pt idx="43">
                  <c:v>1.4677670172863784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B2A-421C-8C55-1692FC6B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2092975"/>
        <c:axId val="1962091311"/>
      </c:scatterChart>
      <c:valAx>
        <c:axId val="1962092975"/>
        <c:scaling>
          <c:orientation val="minMax"/>
          <c:max val="1800"/>
          <c:min val="-0.5"/>
        </c:scaling>
        <c:delete val="1"/>
        <c:axPos val="b"/>
        <c:numFmt formatCode="General" sourceLinked="1"/>
        <c:majorTickMark val="none"/>
        <c:minorTickMark val="none"/>
        <c:tickLblPos val="nextTo"/>
        <c:crossAx val="1962091311"/>
        <c:crosses val="autoZero"/>
        <c:crossBetween val="midCat"/>
      </c:valAx>
      <c:valAx>
        <c:axId val="1962091311"/>
        <c:scaling>
          <c:orientation val="minMax"/>
          <c:min val="0.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62092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2800" b="0" i="0" u="none" strike="noStrike" baseline="0" dirty="0">
                <a:solidFill>
                  <a:schemeClr val="bg1"/>
                </a:solidFill>
                <a:effectLst/>
              </a:rPr>
              <a:t>TRAPPIST light </a:t>
            </a:r>
            <a:r>
              <a:rPr lang="fr-BE" sz="2800" b="0" i="0" u="none" strike="noStrike" baseline="0" dirty="0" err="1">
                <a:solidFill>
                  <a:schemeClr val="bg1"/>
                </a:solidFill>
                <a:effectLst/>
              </a:rPr>
              <a:t>emission</a:t>
            </a:r>
            <a:r>
              <a:rPr lang="fr-BE" sz="2800" b="0" i="0" u="none" strike="noStrike" baseline="0" dirty="0">
                <a:solidFill>
                  <a:schemeClr val="bg1"/>
                </a:solidFill>
                <a:effectLst/>
              </a:rPr>
              <a:t> Vs IR </a:t>
            </a:r>
            <a:r>
              <a:rPr lang="fr-BE" sz="2800" b="0" i="0" u="none" strike="noStrike" baseline="0" dirty="0" err="1">
                <a:solidFill>
                  <a:schemeClr val="bg1"/>
                </a:solidFill>
                <a:effectLst/>
              </a:rPr>
              <a:t>lamp</a:t>
            </a:r>
            <a:endParaRPr lang="fr-BE" sz="2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'211019 IR Lamp Stellar Vs CCD'!$O$3</c:f>
              <c:strCache>
                <c:ptCount val="1"/>
                <c:pt idx="0">
                  <c:v>4 µE 720 / 15 µE 820 / 210 µE 941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'211019 IR Lamp Stellar Vs CCD'!$M$4:$M$1925</c:f>
              <c:numCache>
                <c:formatCode>0.00</c:formatCode>
                <c:ptCount val="1922"/>
                <c:pt idx="0">
                  <c:v>340</c:v>
                </c:pt>
                <c:pt idx="1">
                  <c:v>340.5</c:v>
                </c:pt>
                <c:pt idx="2">
                  <c:v>341</c:v>
                </c:pt>
                <c:pt idx="3">
                  <c:v>341.5</c:v>
                </c:pt>
                <c:pt idx="4">
                  <c:v>342</c:v>
                </c:pt>
                <c:pt idx="5">
                  <c:v>342.5</c:v>
                </c:pt>
                <c:pt idx="6">
                  <c:v>343</c:v>
                </c:pt>
                <c:pt idx="7">
                  <c:v>343.5</c:v>
                </c:pt>
                <c:pt idx="8">
                  <c:v>344</c:v>
                </c:pt>
                <c:pt idx="9">
                  <c:v>344.5</c:v>
                </c:pt>
                <c:pt idx="10">
                  <c:v>345</c:v>
                </c:pt>
                <c:pt idx="11">
                  <c:v>345.5</c:v>
                </c:pt>
                <c:pt idx="12">
                  <c:v>346</c:v>
                </c:pt>
                <c:pt idx="13">
                  <c:v>346.5</c:v>
                </c:pt>
                <c:pt idx="14">
                  <c:v>347</c:v>
                </c:pt>
                <c:pt idx="15">
                  <c:v>347.5</c:v>
                </c:pt>
                <c:pt idx="16">
                  <c:v>348</c:v>
                </c:pt>
                <c:pt idx="17">
                  <c:v>348.5</c:v>
                </c:pt>
                <c:pt idx="18">
                  <c:v>349</c:v>
                </c:pt>
                <c:pt idx="19">
                  <c:v>349.5</c:v>
                </c:pt>
                <c:pt idx="20">
                  <c:v>350</c:v>
                </c:pt>
                <c:pt idx="21">
                  <c:v>350.5</c:v>
                </c:pt>
                <c:pt idx="22">
                  <c:v>351</c:v>
                </c:pt>
                <c:pt idx="23">
                  <c:v>351.5</c:v>
                </c:pt>
                <c:pt idx="24">
                  <c:v>352</c:v>
                </c:pt>
                <c:pt idx="25">
                  <c:v>352.5</c:v>
                </c:pt>
                <c:pt idx="26">
                  <c:v>353</c:v>
                </c:pt>
                <c:pt idx="27">
                  <c:v>353.5</c:v>
                </c:pt>
                <c:pt idx="28">
                  <c:v>354</c:v>
                </c:pt>
                <c:pt idx="29">
                  <c:v>354.5</c:v>
                </c:pt>
                <c:pt idx="30">
                  <c:v>355</c:v>
                </c:pt>
                <c:pt idx="31">
                  <c:v>355.5</c:v>
                </c:pt>
                <c:pt idx="32">
                  <c:v>356</c:v>
                </c:pt>
                <c:pt idx="33">
                  <c:v>356.5</c:v>
                </c:pt>
                <c:pt idx="34">
                  <c:v>357</c:v>
                </c:pt>
                <c:pt idx="35">
                  <c:v>357.5</c:v>
                </c:pt>
                <c:pt idx="36">
                  <c:v>358</c:v>
                </c:pt>
                <c:pt idx="37">
                  <c:v>358.5</c:v>
                </c:pt>
                <c:pt idx="38">
                  <c:v>359</c:v>
                </c:pt>
                <c:pt idx="39">
                  <c:v>359.5</c:v>
                </c:pt>
                <c:pt idx="40">
                  <c:v>360</c:v>
                </c:pt>
                <c:pt idx="41">
                  <c:v>360.5</c:v>
                </c:pt>
                <c:pt idx="42">
                  <c:v>361</c:v>
                </c:pt>
                <c:pt idx="43">
                  <c:v>361.5</c:v>
                </c:pt>
                <c:pt idx="44">
                  <c:v>362</c:v>
                </c:pt>
                <c:pt idx="45">
                  <c:v>362.5</c:v>
                </c:pt>
                <c:pt idx="46">
                  <c:v>363</c:v>
                </c:pt>
                <c:pt idx="47">
                  <c:v>363.5</c:v>
                </c:pt>
                <c:pt idx="48">
                  <c:v>364</c:v>
                </c:pt>
                <c:pt idx="49">
                  <c:v>364.5</c:v>
                </c:pt>
                <c:pt idx="50">
                  <c:v>365</c:v>
                </c:pt>
                <c:pt idx="51">
                  <c:v>365.5</c:v>
                </c:pt>
                <c:pt idx="52">
                  <c:v>366</c:v>
                </c:pt>
                <c:pt idx="53">
                  <c:v>366.5</c:v>
                </c:pt>
                <c:pt idx="54">
                  <c:v>367</c:v>
                </c:pt>
                <c:pt idx="55">
                  <c:v>367.5</c:v>
                </c:pt>
                <c:pt idx="56">
                  <c:v>368</c:v>
                </c:pt>
                <c:pt idx="57">
                  <c:v>368.5</c:v>
                </c:pt>
                <c:pt idx="58">
                  <c:v>369</c:v>
                </c:pt>
                <c:pt idx="59">
                  <c:v>369.5</c:v>
                </c:pt>
                <c:pt idx="60">
                  <c:v>370</c:v>
                </c:pt>
                <c:pt idx="61">
                  <c:v>370.5</c:v>
                </c:pt>
                <c:pt idx="62">
                  <c:v>371</c:v>
                </c:pt>
                <c:pt idx="63">
                  <c:v>371.5</c:v>
                </c:pt>
                <c:pt idx="64">
                  <c:v>372</c:v>
                </c:pt>
                <c:pt idx="65">
                  <c:v>372.5</c:v>
                </c:pt>
                <c:pt idx="66">
                  <c:v>373</c:v>
                </c:pt>
                <c:pt idx="67">
                  <c:v>373.5</c:v>
                </c:pt>
                <c:pt idx="68">
                  <c:v>374</c:v>
                </c:pt>
                <c:pt idx="69">
                  <c:v>374.5</c:v>
                </c:pt>
                <c:pt idx="70">
                  <c:v>375</c:v>
                </c:pt>
                <c:pt idx="71">
                  <c:v>375.5</c:v>
                </c:pt>
                <c:pt idx="72">
                  <c:v>376</c:v>
                </c:pt>
                <c:pt idx="73">
                  <c:v>376.5</c:v>
                </c:pt>
                <c:pt idx="74">
                  <c:v>377</c:v>
                </c:pt>
                <c:pt idx="75">
                  <c:v>377.5</c:v>
                </c:pt>
                <c:pt idx="76">
                  <c:v>378</c:v>
                </c:pt>
                <c:pt idx="77">
                  <c:v>378.5</c:v>
                </c:pt>
                <c:pt idx="78">
                  <c:v>379</c:v>
                </c:pt>
                <c:pt idx="79">
                  <c:v>379.5</c:v>
                </c:pt>
                <c:pt idx="80">
                  <c:v>380</c:v>
                </c:pt>
                <c:pt idx="81">
                  <c:v>380.5</c:v>
                </c:pt>
                <c:pt idx="82">
                  <c:v>381</c:v>
                </c:pt>
                <c:pt idx="83">
                  <c:v>381.5</c:v>
                </c:pt>
                <c:pt idx="84">
                  <c:v>382</c:v>
                </c:pt>
                <c:pt idx="85">
                  <c:v>382.5</c:v>
                </c:pt>
                <c:pt idx="86">
                  <c:v>383</c:v>
                </c:pt>
                <c:pt idx="87">
                  <c:v>383.5</c:v>
                </c:pt>
                <c:pt idx="88">
                  <c:v>384</c:v>
                </c:pt>
                <c:pt idx="89">
                  <c:v>384.5</c:v>
                </c:pt>
                <c:pt idx="90">
                  <c:v>385</c:v>
                </c:pt>
                <c:pt idx="91">
                  <c:v>385.5</c:v>
                </c:pt>
                <c:pt idx="92">
                  <c:v>386</c:v>
                </c:pt>
                <c:pt idx="93">
                  <c:v>386.5</c:v>
                </c:pt>
                <c:pt idx="94">
                  <c:v>387</c:v>
                </c:pt>
                <c:pt idx="95">
                  <c:v>387.5</c:v>
                </c:pt>
                <c:pt idx="96">
                  <c:v>388</c:v>
                </c:pt>
                <c:pt idx="97">
                  <c:v>388.5</c:v>
                </c:pt>
                <c:pt idx="98">
                  <c:v>389</c:v>
                </c:pt>
                <c:pt idx="99">
                  <c:v>389.5</c:v>
                </c:pt>
                <c:pt idx="100">
                  <c:v>390</c:v>
                </c:pt>
                <c:pt idx="101">
                  <c:v>390.5</c:v>
                </c:pt>
                <c:pt idx="102">
                  <c:v>391</c:v>
                </c:pt>
                <c:pt idx="103">
                  <c:v>391.5</c:v>
                </c:pt>
                <c:pt idx="104">
                  <c:v>392</c:v>
                </c:pt>
                <c:pt idx="105">
                  <c:v>392.5</c:v>
                </c:pt>
                <c:pt idx="106">
                  <c:v>393</c:v>
                </c:pt>
                <c:pt idx="107">
                  <c:v>393.5</c:v>
                </c:pt>
                <c:pt idx="108">
                  <c:v>394</c:v>
                </c:pt>
                <c:pt idx="109">
                  <c:v>394.5</c:v>
                </c:pt>
                <c:pt idx="110">
                  <c:v>395</c:v>
                </c:pt>
                <c:pt idx="111">
                  <c:v>395.5</c:v>
                </c:pt>
                <c:pt idx="112">
                  <c:v>396</c:v>
                </c:pt>
                <c:pt idx="113">
                  <c:v>396.5</c:v>
                </c:pt>
                <c:pt idx="114">
                  <c:v>397</c:v>
                </c:pt>
                <c:pt idx="115">
                  <c:v>397.5</c:v>
                </c:pt>
                <c:pt idx="116">
                  <c:v>398</c:v>
                </c:pt>
                <c:pt idx="117">
                  <c:v>398.5</c:v>
                </c:pt>
                <c:pt idx="118">
                  <c:v>399</c:v>
                </c:pt>
                <c:pt idx="119">
                  <c:v>399.5</c:v>
                </c:pt>
                <c:pt idx="120">
                  <c:v>400</c:v>
                </c:pt>
                <c:pt idx="121">
                  <c:v>400.5</c:v>
                </c:pt>
                <c:pt idx="122">
                  <c:v>401</c:v>
                </c:pt>
                <c:pt idx="123">
                  <c:v>401.5</c:v>
                </c:pt>
                <c:pt idx="124">
                  <c:v>402</c:v>
                </c:pt>
                <c:pt idx="125">
                  <c:v>402.5</c:v>
                </c:pt>
                <c:pt idx="126">
                  <c:v>403</c:v>
                </c:pt>
                <c:pt idx="127">
                  <c:v>403.5</c:v>
                </c:pt>
                <c:pt idx="128">
                  <c:v>404</c:v>
                </c:pt>
                <c:pt idx="129">
                  <c:v>404.5</c:v>
                </c:pt>
                <c:pt idx="130">
                  <c:v>405</c:v>
                </c:pt>
                <c:pt idx="131">
                  <c:v>405.5</c:v>
                </c:pt>
                <c:pt idx="132">
                  <c:v>406</c:v>
                </c:pt>
                <c:pt idx="133">
                  <c:v>406.5</c:v>
                </c:pt>
                <c:pt idx="134">
                  <c:v>407</c:v>
                </c:pt>
                <c:pt idx="135">
                  <c:v>407.5</c:v>
                </c:pt>
                <c:pt idx="136">
                  <c:v>408</c:v>
                </c:pt>
                <c:pt idx="137">
                  <c:v>408.5</c:v>
                </c:pt>
                <c:pt idx="138">
                  <c:v>409</c:v>
                </c:pt>
                <c:pt idx="139">
                  <c:v>409.5</c:v>
                </c:pt>
                <c:pt idx="140">
                  <c:v>410</c:v>
                </c:pt>
                <c:pt idx="141">
                  <c:v>410.5</c:v>
                </c:pt>
                <c:pt idx="142">
                  <c:v>411</c:v>
                </c:pt>
                <c:pt idx="143">
                  <c:v>411.5</c:v>
                </c:pt>
                <c:pt idx="144">
                  <c:v>412</c:v>
                </c:pt>
                <c:pt idx="145">
                  <c:v>412.5</c:v>
                </c:pt>
                <c:pt idx="146">
                  <c:v>413</c:v>
                </c:pt>
                <c:pt idx="147">
                  <c:v>413.5</c:v>
                </c:pt>
                <c:pt idx="148">
                  <c:v>414</c:v>
                </c:pt>
                <c:pt idx="149">
                  <c:v>414.5</c:v>
                </c:pt>
                <c:pt idx="150">
                  <c:v>415</c:v>
                </c:pt>
                <c:pt idx="151">
                  <c:v>415.5</c:v>
                </c:pt>
                <c:pt idx="152">
                  <c:v>416</c:v>
                </c:pt>
                <c:pt idx="153">
                  <c:v>416.5</c:v>
                </c:pt>
                <c:pt idx="154">
                  <c:v>417</c:v>
                </c:pt>
                <c:pt idx="155">
                  <c:v>417.5</c:v>
                </c:pt>
                <c:pt idx="156">
                  <c:v>418</c:v>
                </c:pt>
                <c:pt idx="157">
                  <c:v>418.5</c:v>
                </c:pt>
                <c:pt idx="158">
                  <c:v>419</c:v>
                </c:pt>
                <c:pt idx="159">
                  <c:v>419.5</c:v>
                </c:pt>
                <c:pt idx="160">
                  <c:v>420</c:v>
                </c:pt>
                <c:pt idx="161">
                  <c:v>420.5</c:v>
                </c:pt>
                <c:pt idx="162">
                  <c:v>421</c:v>
                </c:pt>
                <c:pt idx="163">
                  <c:v>421.5</c:v>
                </c:pt>
                <c:pt idx="164">
                  <c:v>422</c:v>
                </c:pt>
                <c:pt idx="165">
                  <c:v>422.5</c:v>
                </c:pt>
                <c:pt idx="166">
                  <c:v>423</c:v>
                </c:pt>
                <c:pt idx="167">
                  <c:v>423.5</c:v>
                </c:pt>
                <c:pt idx="168">
                  <c:v>424</c:v>
                </c:pt>
                <c:pt idx="169">
                  <c:v>424.5</c:v>
                </c:pt>
                <c:pt idx="170">
                  <c:v>425</c:v>
                </c:pt>
                <c:pt idx="171">
                  <c:v>425.5</c:v>
                </c:pt>
                <c:pt idx="172">
                  <c:v>426</c:v>
                </c:pt>
                <c:pt idx="173">
                  <c:v>426.5</c:v>
                </c:pt>
                <c:pt idx="174">
                  <c:v>427</c:v>
                </c:pt>
                <c:pt idx="175">
                  <c:v>427.5</c:v>
                </c:pt>
                <c:pt idx="176">
                  <c:v>428</c:v>
                </c:pt>
                <c:pt idx="177">
                  <c:v>428.5</c:v>
                </c:pt>
                <c:pt idx="178">
                  <c:v>429</c:v>
                </c:pt>
                <c:pt idx="179">
                  <c:v>429.5</c:v>
                </c:pt>
                <c:pt idx="180">
                  <c:v>430</c:v>
                </c:pt>
                <c:pt idx="181">
                  <c:v>430.5</c:v>
                </c:pt>
                <c:pt idx="182">
                  <c:v>431</c:v>
                </c:pt>
                <c:pt idx="183">
                  <c:v>431.5</c:v>
                </c:pt>
                <c:pt idx="184">
                  <c:v>432</c:v>
                </c:pt>
                <c:pt idx="185">
                  <c:v>432.5</c:v>
                </c:pt>
                <c:pt idx="186">
                  <c:v>433</c:v>
                </c:pt>
                <c:pt idx="187">
                  <c:v>433.5</c:v>
                </c:pt>
                <c:pt idx="188">
                  <c:v>434</c:v>
                </c:pt>
                <c:pt idx="189">
                  <c:v>434.5</c:v>
                </c:pt>
                <c:pt idx="190">
                  <c:v>435</c:v>
                </c:pt>
                <c:pt idx="191">
                  <c:v>435.5</c:v>
                </c:pt>
                <c:pt idx="192">
                  <c:v>436</c:v>
                </c:pt>
                <c:pt idx="193">
                  <c:v>436.5</c:v>
                </c:pt>
                <c:pt idx="194">
                  <c:v>437</c:v>
                </c:pt>
                <c:pt idx="195">
                  <c:v>437.5</c:v>
                </c:pt>
                <c:pt idx="196">
                  <c:v>438</c:v>
                </c:pt>
                <c:pt idx="197">
                  <c:v>438.5</c:v>
                </c:pt>
                <c:pt idx="198">
                  <c:v>439</c:v>
                </c:pt>
                <c:pt idx="199">
                  <c:v>439.5</c:v>
                </c:pt>
                <c:pt idx="200">
                  <c:v>440</c:v>
                </c:pt>
                <c:pt idx="201">
                  <c:v>440.5</c:v>
                </c:pt>
                <c:pt idx="202">
                  <c:v>441</c:v>
                </c:pt>
                <c:pt idx="203">
                  <c:v>441.5</c:v>
                </c:pt>
                <c:pt idx="204">
                  <c:v>442</c:v>
                </c:pt>
                <c:pt idx="205">
                  <c:v>442.5</c:v>
                </c:pt>
                <c:pt idx="206">
                  <c:v>443</c:v>
                </c:pt>
                <c:pt idx="207">
                  <c:v>443.5</c:v>
                </c:pt>
                <c:pt idx="208">
                  <c:v>444</c:v>
                </c:pt>
                <c:pt idx="209">
                  <c:v>444.5</c:v>
                </c:pt>
                <c:pt idx="210">
                  <c:v>445</c:v>
                </c:pt>
                <c:pt idx="211">
                  <c:v>445.5</c:v>
                </c:pt>
                <c:pt idx="212">
                  <c:v>446</c:v>
                </c:pt>
                <c:pt idx="213">
                  <c:v>446.5</c:v>
                </c:pt>
                <c:pt idx="214">
                  <c:v>447</c:v>
                </c:pt>
                <c:pt idx="215">
                  <c:v>447.5</c:v>
                </c:pt>
                <c:pt idx="216">
                  <c:v>448</c:v>
                </c:pt>
                <c:pt idx="217">
                  <c:v>448.5</c:v>
                </c:pt>
                <c:pt idx="218">
                  <c:v>449</c:v>
                </c:pt>
                <c:pt idx="219">
                  <c:v>449.5</c:v>
                </c:pt>
                <c:pt idx="220">
                  <c:v>450</c:v>
                </c:pt>
                <c:pt idx="221">
                  <c:v>450.5</c:v>
                </c:pt>
                <c:pt idx="222">
                  <c:v>451</c:v>
                </c:pt>
                <c:pt idx="223">
                  <c:v>451.5</c:v>
                </c:pt>
                <c:pt idx="224">
                  <c:v>452</c:v>
                </c:pt>
                <c:pt idx="225">
                  <c:v>452.5</c:v>
                </c:pt>
                <c:pt idx="226">
                  <c:v>453</c:v>
                </c:pt>
                <c:pt idx="227">
                  <c:v>453.5</c:v>
                </c:pt>
                <c:pt idx="228">
                  <c:v>454</c:v>
                </c:pt>
                <c:pt idx="229">
                  <c:v>454.5</c:v>
                </c:pt>
                <c:pt idx="230">
                  <c:v>455</c:v>
                </c:pt>
                <c:pt idx="231">
                  <c:v>455.5</c:v>
                </c:pt>
                <c:pt idx="232">
                  <c:v>456</c:v>
                </c:pt>
                <c:pt idx="233">
                  <c:v>456.5</c:v>
                </c:pt>
                <c:pt idx="234">
                  <c:v>457</c:v>
                </c:pt>
                <c:pt idx="235">
                  <c:v>457.5</c:v>
                </c:pt>
                <c:pt idx="236">
                  <c:v>458</c:v>
                </c:pt>
                <c:pt idx="237">
                  <c:v>458.5</c:v>
                </c:pt>
                <c:pt idx="238">
                  <c:v>459</c:v>
                </c:pt>
                <c:pt idx="239">
                  <c:v>459.5</c:v>
                </c:pt>
                <c:pt idx="240">
                  <c:v>460</c:v>
                </c:pt>
                <c:pt idx="241">
                  <c:v>460.5</c:v>
                </c:pt>
                <c:pt idx="242">
                  <c:v>461</c:v>
                </c:pt>
                <c:pt idx="243">
                  <c:v>461.5</c:v>
                </c:pt>
                <c:pt idx="244">
                  <c:v>462</c:v>
                </c:pt>
                <c:pt idx="245">
                  <c:v>462.5</c:v>
                </c:pt>
                <c:pt idx="246">
                  <c:v>463</c:v>
                </c:pt>
                <c:pt idx="247">
                  <c:v>463.5</c:v>
                </c:pt>
                <c:pt idx="248">
                  <c:v>464</c:v>
                </c:pt>
                <c:pt idx="249">
                  <c:v>464.5</c:v>
                </c:pt>
                <c:pt idx="250">
                  <c:v>465</c:v>
                </c:pt>
                <c:pt idx="251">
                  <c:v>465.5</c:v>
                </c:pt>
                <c:pt idx="252">
                  <c:v>466</c:v>
                </c:pt>
                <c:pt idx="253">
                  <c:v>466.5</c:v>
                </c:pt>
                <c:pt idx="254">
                  <c:v>467</c:v>
                </c:pt>
                <c:pt idx="255">
                  <c:v>467.5</c:v>
                </c:pt>
                <c:pt idx="256">
                  <c:v>468</c:v>
                </c:pt>
                <c:pt idx="257">
                  <c:v>468.5</c:v>
                </c:pt>
                <c:pt idx="258">
                  <c:v>469</c:v>
                </c:pt>
                <c:pt idx="259">
                  <c:v>469.5</c:v>
                </c:pt>
                <c:pt idx="260">
                  <c:v>470</c:v>
                </c:pt>
                <c:pt idx="261">
                  <c:v>470.5</c:v>
                </c:pt>
                <c:pt idx="262">
                  <c:v>471</c:v>
                </c:pt>
                <c:pt idx="263">
                  <c:v>471.5</c:v>
                </c:pt>
                <c:pt idx="264">
                  <c:v>472</c:v>
                </c:pt>
                <c:pt idx="265">
                  <c:v>472.5</c:v>
                </c:pt>
                <c:pt idx="266">
                  <c:v>473</c:v>
                </c:pt>
                <c:pt idx="267">
                  <c:v>473.5</c:v>
                </c:pt>
                <c:pt idx="268">
                  <c:v>474</c:v>
                </c:pt>
                <c:pt idx="269">
                  <c:v>474.5</c:v>
                </c:pt>
                <c:pt idx="270">
                  <c:v>475</c:v>
                </c:pt>
                <c:pt idx="271">
                  <c:v>475.5</c:v>
                </c:pt>
                <c:pt idx="272">
                  <c:v>476</c:v>
                </c:pt>
                <c:pt idx="273">
                  <c:v>476.5</c:v>
                </c:pt>
                <c:pt idx="274">
                  <c:v>477</c:v>
                </c:pt>
                <c:pt idx="275">
                  <c:v>477.5</c:v>
                </c:pt>
                <c:pt idx="276">
                  <c:v>478</c:v>
                </c:pt>
                <c:pt idx="277">
                  <c:v>478.5</c:v>
                </c:pt>
                <c:pt idx="278">
                  <c:v>479</c:v>
                </c:pt>
                <c:pt idx="279">
                  <c:v>479.5</c:v>
                </c:pt>
                <c:pt idx="280">
                  <c:v>480</c:v>
                </c:pt>
                <c:pt idx="281">
                  <c:v>480.5</c:v>
                </c:pt>
                <c:pt idx="282">
                  <c:v>481</c:v>
                </c:pt>
                <c:pt idx="283">
                  <c:v>481.5</c:v>
                </c:pt>
                <c:pt idx="284">
                  <c:v>482</c:v>
                </c:pt>
                <c:pt idx="285">
                  <c:v>482.5</c:v>
                </c:pt>
                <c:pt idx="286">
                  <c:v>483</c:v>
                </c:pt>
                <c:pt idx="287">
                  <c:v>483.5</c:v>
                </c:pt>
                <c:pt idx="288">
                  <c:v>484</c:v>
                </c:pt>
                <c:pt idx="289">
                  <c:v>484.5</c:v>
                </c:pt>
                <c:pt idx="290">
                  <c:v>485</c:v>
                </c:pt>
                <c:pt idx="291">
                  <c:v>485.5</c:v>
                </c:pt>
                <c:pt idx="292">
                  <c:v>486</c:v>
                </c:pt>
                <c:pt idx="293">
                  <c:v>486.5</c:v>
                </c:pt>
                <c:pt idx="294">
                  <c:v>487</c:v>
                </c:pt>
                <c:pt idx="295">
                  <c:v>487.5</c:v>
                </c:pt>
                <c:pt idx="296">
                  <c:v>488</c:v>
                </c:pt>
                <c:pt idx="297">
                  <c:v>488.5</c:v>
                </c:pt>
                <c:pt idx="298">
                  <c:v>489</c:v>
                </c:pt>
                <c:pt idx="299">
                  <c:v>489.5</c:v>
                </c:pt>
                <c:pt idx="300">
                  <c:v>490</c:v>
                </c:pt>
                <c:pt idx="301">
                  <c:v>490.5</c:v>
                </c:pt>
                <c:pt idx="302">
                  <c:v>491</c:v>
                </c:pt>
                <c:pt idx="303">
                  <c:v>491.5</c:v>
                </c:pt>
                <c:pt idx="304">
                  <c:v>492</c:v>
                </c:pt>
                <c:pt idx="305">
                  <c:v>492.5</c:v>
                </c:pt>
                <c:pt idx="306">
                  <c:v>493</c:v>
                </c:pt>
                <c:pt idx="307">
                  <c:v>493.5</c:v>
                </c:pt>
                <c:pt idx="308">
                  <c:v>494</c:v>
                </c:pt>
                <c:pt idx="309">
                  <c:v>494.5</c:v>
                </c:pt>
                <c:pt idx="310">
                  <c:v>495</c:v>
                </c:pt>
                <c:pt idx="311">
                  <c:v>495.5</c:v>
                </c:pt>
                <c:pt idx="312">
                  <c:v>496</c:v>
                </c:pt>
                <c:pt idx="313">
                  <c:v>496.5</c:v>
                </c:pt>
                <c:pt idx="314">
                  <c:v>497</c:v>
                </c:pt>
                <c:pt idx="315">
                  <c:v>497.5</c:v>
                </c:pt>
                <c:pt idx="316">
                  <c:v>498</c:v>
                </c:pt>
                <c:pt idx="317">
                  <c:v>498.5</c:v>
                </c:pt>
                <c:pt idx="318">
                  <c:v>499</c:v>
                </c:pt>
                <c:pt idx="319">
                  <c:v>499.5</c:v>
                </c:pt>
                <c:pt idx="320">
                  <c:v>500</c:v>
                </c:pt>
                <c:pt idx="321">
                  <c:v>500.5</c:v>
                </c:pt>
                <c:pt idx="322">
                  <c:v>501</c:v>
                </c:pt>
                <c:pt idx="323">
                  <c:v>501.5</c:v>
                </c:pt>
                <c:pt idx="324">
                  <c:v>502</c:v>
                </c:pt>
                <c:pt idx="325">
                  <c:v>502.5</c:v>
                </c:pt>
                <c:pt idx="326">
                  <c:v>503</c:v>
                </c:pt>
                <c:pt idx="327">
                  <c:v>503.5</c:v>
                </c:pt>
                <c:pt idx="328">
                  <c:v>504</c:v>
                </c:pt>
                <c:pt idx="329">
                  <c:v>504.5</c:v>
                </c:pt>
                <c:pt idx="330">
                  <c:v>505</c:v>
                </c:pt>
                <c:pt idx="331">
                  <c:v>505.5</c:v>
                </c:pt>
                <c:pt idx="332">
                  <c:v>506</c:v>
                </c:pt>
                <c:pt idx="333">
                  <c:v>506.5</c:v>
                </c:pt>
                <c:pt idx="334">
                  <c:v>507</c:v>
                </c:pt>
                <c:pt idx="335">
                  <c:v>507.5</c:v>
                </c:pt>
                <c:pt idx="336">
                  <c:v>508</c:v>
                </c:pt>
                <c:pt idx="337">
                  <c:v>508.5</c:v>
                </c:pt>
                <c:pt idx="338">
                  <c:v>509</c:v>
                </c:pt>
                <c:pt idx="339">
                  <c:v>509.5</c:v>
                </c:pt>
                <c:pt idx="340">
                  <c:v>510</c:v>
                </c:pt>
                <c:pt idx="341">
                  <c:v>510.5</c:v>
                </c:pt>
                <c:pt idx="342">
                  <c:v>511</c:v>
                </c:pt>
                <c:pt idx="343">
                  <c:v>511.5</c:v>
                </c:pt>
                <c:pt idx="344">
                  <c:v>512</c:v>
                </c:pt>
                <c:pt idx="345">
                  <c:v>512.5</c:v>
                </c:pt>
                <c:pt idx="346">
                  <c:v>513</c:v>
                </c:pt>
                <c:pt idx="347">
                  <c:v>513.5</c:v>
                </c:pt>
                <c:pt idx="348">
                  <c:v>514</c:v>
                </c:pt>
                <c:pt idx="349">
                  <c:v>514.5</c:v>
                </c:pt>
                <c:pt idx="350">
                  <c:v>515</c:v>
                </c:pt>
                <c:pt idx="351">
                  <c:v>515.5</c:v>
                </c:pt>
                <c:pt idx="352">
                  <c:v>516</c:v>
                </c:pt>
                <c:pt idx="353">
                  <c:v>516.5</c:v>
                </c:pt>
                <c:pt idx="354">
                  <c:v>517</c:v>
                </c:pt>
                <c:pt idx="355">
                  <c:v>517.5</c:v>
                </c:pt>
                <c:pt idx="356">
                  <c:v>518</c:v>
                </c:pt>
                <c:pt idx="357">
                  <c:v>518.5</c:v>
                </c:pt>
                <c:pt idx="358">
                  <c:v>519</c:v>
                </c:pt>
                <c:pt idx="359">
                  <c:v>519.5</c:v>
                </c:pt>
                <c:pt idx="360">
                  <c:v>520</c:v>
                </c:pt>
                <c:pt idx="361">
                  <c:v>520.5</c:v>
                </c:pt>
                <c:pt idx="362">
                  <c:v>521</c:v>
                </c:pt>
                <c:pt idx="363">
                  <c:v>521.5</c:v>
                </c:pt>
                <c:pt idx="364">
                  <c:v>522</c:v>
                </c:pt>
                <c:pt idx="365">
                  <c:v>522.5</c:v>
                </c:pt>
                <c:pt idx="366">
                  <c:v>523</c:v>
                </c:pt>
                <c:pt idx="367">
                  <c:v>523.5</c:v>
                </c:pt>
                <c:pt idx="368">
                  <c:v>524</c:v>
                </c:pt>
                <c:pt idx="369">
                  <c:v>524.5</c:v>
                </c:pt>
                <c:pt idx="370">
                  <c:v>525</c:v>
                </c:pt>
                <c:pt idx="371">
                  <c:v>525.5</c:v>
                </c:pt>
                <c:pt idx="372">
                  <c:v>526</c:v>
                </c:pt>
                <c:pt idx="373">
                  <c:v>526.5</c:v>
                </c:pt>
                <c:pt idx="374">
                  <c:v>527</c:v>
                </c:pt>
                <c:pt idx="375">
                  <c:v>527.5</c:v>
                </c:pt>
                <c:pt idx="376">
                  <c:v>528</c:v>
                </c:pt>
                <c:pt idx="377">
                  <c:v>528.5</c:v>
                </c:pt>
                <c:pt idx="378">
                  <c:v>529</c:v>
                </c:pt>
                <c:pt idx="379">
                  <c:v>529.5</c:v>
                </c:pt>
                <c:pt idx="380">
                  <c:v>530</c:v>
                </c:pt>
                <c:pt idx="381">
                  <c:v>530.5</c:v>
                </c:pt>
                <c:pt idx="382">
                  <c:v>531</c:v>
                </c:pt>
                <c:pt idx="383">
                  <c:v>531.5</c:v>
                </c:pt>
                <c:pt idx="384">
                  <c:v>532</c:v>
                </c:pt>
                <c:pt idx="385">
                  <c:v>532.5</c:v>
                </c:pt>
                <c:pt idx="386">
                  <c:v>533</c:v>
                </c:pt>
                <c:pt idx="387">
                  <c:v>533.5</c:v>
                </c:pt>
                <c:pt idx="388">
                  <c:v>534</c:v>
                </c:pt>
                <c:pt idx="389">
                  <c:v>534.5</c:v>
                </c:pt>
                <c:pt idx="390">
                  <c:v>535</c:v>
                </c:pt>
                <c:pt idx="391">
                  <c:v>535.5</c:v>
                </c:pt>
                <c:pt idx="392">
                  <c:v>536</c:v>
                </c:pt>
                <c:pt idx="393">
                  <c:v>536.5</c:v>
                </c:pt>
                <c:pt idx="394">
                  <c:v>537</c:v>
                </c:pt>
                <c:pt idx="395">
                  <c:v>537.5</c:v>
                </c:pt>
                <c:pt idx="396">
                  <c:v>538</c:v>
                </c:pt>
                <c:pt idx="397">
                  <c:v>538.5</c:v>
                </c:pt>
                <c:pt idx="398">
                  <c:v>539</c:v>
                </c:pt>
                <c:pt idx="399">
                  <c:v>539.5</c:v>
                </c:pt>
                <c:pt idx="400">
                  <c:v>540</c:v>
                </c:pt>
                <c:pt idx="401">
                  <c:v>540.5</c:v>
                </c:pt>
                <c:pt idx="402">
                  <c:v>541</c:v>
                </c:pt>
                <c:pt idx="403">
                  <c:v>541.5</c:v>
                </c:pt>
                <c:pt idx="404">
                  <c:v>542</c:v>
                </c:pt>
                <c:pt idx="405">
                  <c:v>542.5</c:v>
                </c:pt>
                <c:pt idx="406">
                  <c:v>543</c:v>
                </c:pt>
                <c:pt idx="407">
                  <c:v>543.5</c:v>
                </c:pt>
                <c:pt idx="408">
                  <c:v>544</c:v>
                </c:pt>
                <c:pt idx="409">
                  <c:v>544.5</c:v>
                </c:pt>
                <c:pt idx="410">
                  <c:v>545</c:v>
                </c:pt>
                <c:pt idx="411">
                  <c:v>545.5</c:v>
                </c:pt>
                <c:pt idx="412">
                  <c:v>546</c:v>
                </c:pt>
                <c:pt idx="413">
                  <c:v>546.5</c:v>
                </c:pt>
                <c:pt idx="414">
                  <c:v>547</c:v>
                </c:pt>
                <c:pt idx="415">
                  <c:v>547.5</c:v>
                </c:pt>
                <c:pt idx="416">
                  <c:v>548</c:v>
                </c:pt>
                <c:pt idx="417">
                  <c:v>548.5</c:v>
                </c:pt>
                <c:pt idx="418">
                  <c:v>549</c:v>
                </c:pt>
                <c:pt idx="419">
                  <c:v>549.5</c:v>
                </c:pt>
                <c:pt idx="420">
                  <c:v>550</c:v>
                </c:pt>
                <c:pt idx="421">
                  <c:v>550.5</c:v>
                </c:pt>
                <c:pt idx="422">
                  <c:v>551</c:v>
                </c:pt>
                <c:pt idx="423">
                  <c:v>551.5</c:v>
                </c:pt>
                <c:pt idx="424">
                  <c:v>552</c:v>
                </c:pt>
                <c:pt idx="425">
                  <c:v>552.5</c:v>
                </c:pt>
                <c:pt idx="426">
                  <c:v>553</c:v>
                </c:pt>
                <c:pt idx="427">
                  <c:v>553.5</c:v>
                </c:pt>
                <c:pt idx="428">
                  <c:v>554</c:v>
                </c:pt>
                <c:pt idx="429">
                  <c:v>554.5</c:v>
                </c:pt>
                <c:pt idx="430">
                  <c:v>555</c:v>
                </c:pt>
                <c:pt idx="431">
                  <c:v>555.5</c:v>
                </c:pt>
                <c:pt idx="432">
                  <c:v>556</c:v>
                </c:pt>
                <c:pt idx="433">
                  <c:v>556.5</c:v>
                </c:pt>
                <c:pt idx="434">
                  <c:v>557</c:v>
                </c:pt>
                <c:pt idx="435">
                  <c:v>557.5</c:v>
                </c:pt>
                <c:pt idx="436">
                  <c:v>558</c:v>
                </c:pt>
                <c:pt idx="437">
                  <c:v>558.5</c:v>
                </c:pt>
                <c:pt idx="438">
                  <c:v>559</c:v>
                </c:pt>
                <c:pt idx="439">
                  <c:v>559.5</c:v>
                </c:pt>
                <c:pt idx="440">
                  <c:v>560</c:v>
                </c:pt>
                <c:pt idx="441">
                  <c:v>560.5</c:v>
                </c:pt>
                <c:pt idx="442">
                  <c:v>561</c:v>
                </c:pt>
                <c:pt idx="443">
                  <c:v>561.5</c:v>
                </c:pt>
                <c:pt idx="444">
                  <c:v>562</c:v>
                </c:pt>
                <c:pt idx="445">
                  <c:v>562.5</c:v>
                </c:pt>
                <c:pt idx="446">
                  <c:v>563</c:v>
                </c:pt>
                <c:pt idx="447">
                  <c:v>563.5</c:v>
                </c:pt>
                <c:pt idx="448">
                  <c:v>564</c:v>
                </c:pt>
                <c:pt idx="449">
                  <c:v>564.5</c:v>
                </c:pt>
                <c:pt idx="450">
                  <c:v>565</c:v>
                </c:pt>
                <c:pt idx="451">
                  <c:v>565.5</c:v>
                </c:pt>
                <c:pt idx="452">
                  <c:v>566</c:v>
                </c:pt>
                <c:pt idx="453">
                  <c:v>566.5</c:v>
                </c:pt>
                <c:pt idx="454">
                  <c:v>567</c:v>
                </c:pt>
                <c:pt idx="455">
                  <c:v>567.5</c:v>
                </c:pt>
                <c:pt idx="456">
                  <c:v>568</c:v>
                </c:pt>
                <c:pt idx="457">
                  <c:v>568.5</c:v>
                </c:pt>
                <c:pt idx="458">
                  <c:v>569</c:v>
                </c:pt>
                <c:pt idx="459">
                  <c:v>569.5</c:v>
                </c:pt>
                <c:pt idx="460">
                  <c:v>570</c:v>
                </c:pt>
                <c:pt idx="461">
                  <c:v>570.5</c:v>
                </c:pt>
                <c:pt idx="462">
                  <c:v>571</c:v>
                </c:pt>
                <c:pt idx="463">
                  <c:v>571.5</c:v>
                </c:pt>
                <c:pt idx="464">
                  <c:v>572</c:v>
                </c:pt>
                <c:pt idx="465">
                  <c:v>572.5</c:v>
                </c:pt>
                <c:pt idx="466">
                  <c:v>573</c:v>
                </c:pt>
                <c:pt idx="467">
                  <c:v>573.5</c:v>
                </c:pt>
                <c:pt idx="468">
                  <c:v>574</c:v>
                </c:pt>
                <c:pt idx="469">
                  <c:v>574.5</c:v>
                </c:pt>
                <c:pt idx="470">
                  <c:v>575</c:v>
                </c:pt>
                <c:pt idx="471">
                  <c:v>575.5</c:v>
                </c:pt>
                <c:pt idx="472">
                  <c:v>576</c:v>
                </c:pt>
                <c:pt idx="473">
                  <c:v>576.5</c:v>
                </c:pt>
                <c:pt idx="474">
                  <c:v>577</c:v>
                </c:pt>
                <c:pt idx="475">
                  <c:v>577.5</c:v>
                </c:pt>
                <c:pt idx="476">
                  <c:v>578</c:v>
                </c:pt>
                <c:pt idx="477">
                  <c:v>578.5</c:v>
                </c:pt>
                <c:pt idx="478">
                  <c:v>579</c:v>
                </c:pt>
                <c:pt idx="479">
                  <c:v>579.5</c:v>
                </c:pt>
                <c:pt idx="480">
                  <c:v>580</c:v>
                </c:pt>
                <c:pt idx="481">
                  <c:v>580.5</c:v>
                </c:pt>
                <c:pt idx="482">
                  <c:v>581</c:v>
                </c:pt>
                <c:pt idx="483">
                  <c:v>581.5</c:v>
                </c:pt>
                <c:pt idx="484">
                  <c:v>582</c:v>
                </c:pt>
                <c:pt idx="485">
                  <c:v>582.5</c:v>
                </c:pt>
                <c:pt idx="486">
                  <c:v>583</c:v>
                </c:pt>
                <c:pt idx="487">
                  <c:v>583.5</c:v>
                </c:pt>
                <c:pt idx="488">
                  <c:v>584</c:v>
                </c:pt>
                <c:pt idx="489">
                  <c:v>584.5</c:v>
                </c:pt>
                <c:pt idx="490">
                  <c:v>585</c:v>
                </c:pt>
                <c:pt idx="491">
                  <c:v>585.5</c:v>
                </c:pt>
                <c:pt idx="492">
                  <c:v>586</c:v>
                </c:pt>
                <c:pt idx="493">
                  <c:v>586.5</c:v>
                </c:pt>
                <c:pt idx="494">
                  <c:v>587</c:v>
                </c:pt>
                <c:pt idx="495">
                  <c:v>587.5</c:v>
                </c:pt>
                <c:pt idx="496">
                  <c:v>588</c:v>
                </c:pt>
                <c:pt idx="497">
                  <c:v>588.5</c:v>
                </c:pt>
                <c:pt idx="498">
                  <c:v>589</c:v>
                </c:pt>
                <c:pt idx="499">
                  <c:v>589.5</c:v>
                </c:pt>
                <c:pt idx="500">
                  <c:v>590</c:v>
                </c:pt>
                <c:pt idx="501">
                  <c:v>590.5</c:v>
                </c:pt>
                <c:pt idx="502">
                  <c:v>591</c:v>
                </c:pt>
                <c:pt idx="503">
                  <c:v>591.5</c:v>
                </c:pt>
                <c:pt idx="504">
                  <c:v>592</c:v>
                </c:pt>
                <c:pt idx="505">
                  <c:v>592.5</c:v>
                </c:pt>
                <c:pt idx="506">
                  <c:v>593</c:v>
                </c:pt>
                <c:pt idx="507">
                  <c:v>593.5</c:v>
                </c:pt>
                <c:pt idx="508">
                  <c:v>594</c:v>
                </c:pt>
                <c:pt idx="509">
                  <c:v>594.5</c:v>
                </c:pt>
                <c:pt idx="510">
                  <c:v>595</c:v>
                </c:pt>
                <c:pt idx="511">
                  <c:v>595.5</c:v>
                </c:pt>
                <c:pt idx="512">
                  <c:v>596</c:v>
                </c:pt>
                <c:pt idx="513">
                  <c:v>596.5</c:v>
                </c:pt>
                <c:pt idx="514">
                  <c:v>597</c:v>
                </c:pt>
                <c:pt idx="515">
                  <c:v>597.5</c:v>
                </c:pt>
                <c:pt idx="516">
                  <c:v>598</c:v>
                </c:pt>
                <c:pt idx="517">
                  <c:v>598.5</c:v>
                </c:pt>
                <c:pt idx="518">
                  <c:v>599</c:v>
                </c:pt>
                <c:pt idx="519">
                  <c:v>599.5</c:v>
                </c:pt>
                <c:pt idx="520">
                  <c:v>600</c:v>
                </c:pt>
                <c:pt idx="521">
                  <c:v>600.5</c:v>
                </c:pt>
                <c:pt idx="522">
                  <c:v>601</c:v>
                </c:pt>
                <c:pt idx="523">
                  <c:v>601.5</c:v>
                </c:pt>
                <c:pt idx="524">
                  <c:v>602</c:v>
                </c:pt>
                <c:pt idx="525">
                  <c:v>602.5</c:v>
                </c:pt>
                <c:pt idx="526">
                  <c:v>603</c:v>
                </c:pt>
                <c:pt idx="527">
                  <c:v>603.5</c:v>
                </c:pt>
                <c:pt idx="528">
                  <c:v>604</c:v>
                </c:pt>
                <c:pt idx="529">
                  <c:v>604.5</c:v>
                </c:pt>
                <c:pt idx="530">
                  <c:v>605</c:v>
                </c:pt>
                <c:pt idx="531">
                  <c:v>605.5</c:v>
                </c:pt>
                <c:pt idx="532">
                  <c:v>606</c:v>
                </c:pt>
                <c:pt idx="533">
                  <c:v>606.5</c:v>
                </c:pt>
                <c:pt idx="534">
                  <c:v>607</c:v>
                </c:pt>
                <c:pt idx="535">
                  <c:v>607.5</c:v>
                </c:pt>
                <c:pt idx="536">
                  <c:v>608</c:v>
                </c:pt>
                <c:pt idx="537">
                  <c:v>608.5</c:v>
                </c:pt>
                <c:pt idx="538">
                  <c:v>609</c:v>
                </c:pt>
                <c:pt idx="539">
                  <c:v>609.5</c:v>
                </c:pt>
                <c:pt idx="540">
                  <c:v>610</c:v>
                </c:pt>
                <c:pt idx="541">
                  <c:v>610.5</c:v>
                </c:pt>
                <c:pt idx="542">
                  <c:v>611</c:v>
                </c:pt>
                <c:pt idx="543">
                  <c:v>611.5</c:v>
                </c:pt>
                <c:pt idx="544">
                  <c:v>612</c:v>
                </c:pt>
                <c:pt idx="545">
                  <c:v>612.5</c:v>
                </c:pt>
                <c:pt idx="546">
                  <c:v>613</c:v>
                </c:pt>
                <c:pt idx="547">
                  <c:v>613.5</c:v>
                </c:pt>
                <c:pt idx="548">
                  <c:v>614</c:v>
                </c:pt>
                <c:pt idx="549">
                  <c:v>614.5</c:v>
                </c:pt>
                <c:pt idx="550">
                  <c:v>615</c:v>
                </c:pt>
                <c:pt idx="551">
                  <c:v>615.5</c:v>
                </c:pt>
                <c:pt idx="552">
                  <c:v>616</c:v>
                </c:pt>
                <c:pt idx="553">
                  <c:v>616.5</c:v>
                </c:pt>
                <c:pt idx="554">
                  <c:v>617</c:v>
                </c:pt>
                <c:pt idx="555">
                  <c:v>617.5</c:v>
                </c:pt>
                <c:pt idx="556">
                  <c:v>618</c:v>
                </c:pt>
                <c:pt idx="557">
                  <c:v>618.5</c:v>
                </c:pt>
                <c:pt idx="558">
                  <c:v>619</c:v>
                </c:pt>
                <c:pt idx="559">
                  <c:v>619.5</c:v>
                </c:pt>
                <c:pt idx="560">
                  <c:v>620</c:v>
                </c:pt>
                <c:pt idx="561">
                  <c:v>620.5</c:v>
                </c:pt>
                <c:pt idx="562">
                  <c:v>621</c:v>
                </c:pt>
                <c:pt idx="563">
                  <c:v>621.5</c:v>
                </c:pt>
                <c:pt idx="564">
                  <c:v>622</c:v>
                </c:pt>
                <c:pt idx="565">
                  <c:v>622.5</c:v>
                </c:pt>
                <c:pt idx="566">
                  <c:v>623</c:v>
                </c:pt>
                <c:pt idx="567">
                  <c:v>623.5</c:v>
                </c:pt>
                <c:pt idx="568">
                  <c:v>624</c:v>
                </c:pt>
                <c:pt idx="569">
                  <c:v>624.5</c:v>
                </c:pt>
                <c:pt idx="570">
                  <c:v>625</c:v>
                </c:pt>
                <c:pt idx="571">
                  <c:v>625.5</c:v>
                </c:pt>
                <c:pt idx="572">
                  <c:v>626</c:v>
                </c:pt>
                <c:pt idx="573">
                  <c:v>626.5</c:v>
                </c:pt>
                <c:pt idx="574">
                  <c:v>627</c:v>
                </c:pt>
                <c:pt idx="575">
                  <c:v>627.5</c:v>
                </c:pt>
                <c:pt idx="576">
                  <c:v>628</c:v>
                </c:pt>
                <c:pt idx="577">
                  <c:v>628.5</c:v>
                </c:pt>
                <c:pt idx="578">
                  <c:v>629</c:v>
                </c:pt>
                <c:pt idx="579">
                  <c:v>629.5</c:v>
                </c:pt>
                <c:pt idx="580">
                  <c:v>630</c:v>
                </c:pt>
                <c:pt idx="581">
                  <c:v>630.5</c:v>
                </c:pt>
                <c:pt idx="582">
                  <c:v>631</c:v>
                </c:pt>
                <c:pt idx="583">
                  <c:v>631.5</c:v>
                </c:pt>
                <c:pt idx="584">
                  <c:v>632</c:v>
                </c:pt>
                <c:pt idx="585">
                  <c:v>632.5</c:v>
                </c:pt>
                <c:pt idx="586">
                  <c:v>633</c:v>
                </c:pt>
                <c:pt idx="587">
                  <c:v>633.5</c:v>
                </c:pt>
                <c:pt idx="588">
                  <c:v>634</c:v>
                </c:pt>
                <c:pt idx="589">
                  <c:v>634.5</c:v>
                </c:pt>
                <c:pt idx="590">
                  <c:v>635</c:v>
                </c:pt>
                <c:pt idx="591">
                  <c:v>635.5</c:v>
                </c:pt>
                <c:pt idx="592">
                  <c:v>636</c:v>
                </c:pt>
                <c:pt idx="593">
                  <c:v>636.5</c:v>
                </c:pt>
                <c:pt idx="594">
                  <c:v>637</c:v>
                </c:pt>
                <c:pt idx="595">
                  <c:v>637.5</c:v>
                </c:pt>
                <c:pt idx="596">
                  <c:v>638</c:v>
                </c:pt>
                <c:pt idx="597">
                  <c:v>638.5</c:v>
                </c:pt>
                <c:pt idx="598">
                  <c:v>639</c:v>
                </c:pt>
                <c:pt idx="599">
                  <c:v>639.5</c:v>
                </c:pt>
                <c:pt idx="600">
                  <c:v>640</c:v>
                </c:pt>
                <c:pt idx="601">
                  <c:v>640.5</c:v>
                </c:pt>
                <c:pt idx="602">
                  <c:v>641</c:v>
                </c:pt>
                <c:pt idx="603">
                  <c:v>641.5</c:v>
                </c:pt>
                <c:pt idx="604">
                  <c:v>642</c:v>
                </c:pt>
                <c:pt idx="605">
                  <c:v>642.5</c:v>
                </c:pt>
                <c:pt idx="606">
                  <c:v>643</c:v>
                </c:pt>
                <c:pt idx="607">
                  <c:v>643.5</c:v>
                </c:pt>
                <c:pt idx="608">
                  <c:v>644</c:v>
                </c:pt>
                <c:pt idx="609">
                  <c:v>644.5</c:v>
                </c:pt>
                <c:pt idx="610">
                  <c:v>645</c:v>
                </c:pt>
                <c:pt idx="611">
                  <c:v>645.5</c:v>
                </c:pt>
                <c:pt idx="612">
                  <c:v>646</c:v>
                </c:pt>
                <c:pt idx="613">
                  <c:v>646.5</c:v>
                </c:pt>
                <c:pt idx="614">
                  <c:v>647</c:v>
                </c:pt>
                <c:pt idx="615">
                  <c:v>647.5</c:v>
                </c:pt>
                <c:pt idx="616">
                  <c:v>648</c:v>
                </c:pt>
                <c:pt idx="617">
                  <c:v>648.5</c:v>
                </c:pt>
                <c:pt idx="618">
                  <c:v>649</c:v>
                </c:pt>
                <c:pt idx="619">
                  <c:v>649.5</c:v>
                </c:pt>
                <c:pt idx="620">
                  <c:v>650</c:v>
                </c:pt>
                <c:pt idx="621">
                  <c:v>650.5</c:v>
                </c:pt>
                <c:pt idx="622">
                  <c:v>651</c:v>
                </c:pt>
                <c:pt idx="623">
                  <c:v>651.5</c:v>
                </c:pt>
                <c:pt idx="624">
                  <c:v>652</c:v>
                </c:pt>
                <c:pt idx="625">
                  <c:v>652.5</c:v>
                </c:pt>
                <c:pt idx="626">
                  <c:v>653</c:v>
                </c:pt>
                <c:pt idx="627">
                  <c:v>653.5</c:v>
                </c:pt>
                <c:pt idx="628">
                  <c:v>654</c:v>
                </c:pt>
                <c:pt idx="629">
                  <c:v>654.5</c:v>
                </c:pt>
                <c:pt idx="630">
                  <c:v>655</c:v>
                </c:pt>
                <c:pt idx="631">
                  <c:v>655.5</c:v>
                </c:pt>
                <c:pt idx="632">
                  <c:v>656</c:v>
                </c:pt>
                <c:pt idx="633">
                  <c:v>656.5</c:v>
                </c:pt>
                <c:pt idx="634">
                  <c:v>657</c:v>
                </c:pt>
                <c:pt idx="635">
                  <c:v>657.5</c:v>
                </c:pt>
                <c:pt idx="636">
                  <c:v>658</c:v>
                </c:pt>
                <c:pt idx="637">
                  <c:v>658.5</c:v>
                </c:pt>
                <c:pt idx="638">
                  <c:v>659</c:v>
                </c:pt>
                <c:pt idx="639">
                  <c:v>659.5</c:v>
                </c:pt>
                <c:pt idx="640">
                  <c:v>660</c:v>
                </c:pt>
                <c:pt idx="641">
                  <c:v>660.5</c:v>
                </c:pt>
                <c:pt idx="642">
                  <c:v>661</c:v>
                </c:pt>
                <c:pt idx="643">
                  <c:v>661.5</c:v>
                </c:pt>
                <c:pt idx="644">
                  <c:v>662</c:v>
                </c:pt>
                <c:pt idx="645">
                  <c:v>662.5</c:v>
                </c:pt>
                <c:pt idx="646">
                  <c:v>663</c:v>
                </c:pt>
                <c:pt idx="647">
                  <c:v>663.5</c:v>
                </c:pt>
                <c:pt idx="648">
                  <c:v>664</c:v>
                </c:pt>
                <c:pt idx="649">
                  <c:v>664.5</c:v>
                </c:pt>
                <c:pt idx="650">
                  <c:v>665</c:v>
                </c:pt>
                <c:pt idx="651">
                  <c:v>665.5</c:v>
                </c:pt>
                <c:pt idx="652">
                  <c:v>666</c:v>
                </c:pt>
                <c:pt idx="653">
                  <c:v>666.5</c:v>
                </c:pt>
                <c:pt idx="654">
                  <c:v>667</c:v>
                </c:pt>
                <c:pt idx="655">
                  <c:v>667.5</c:v>
                </c:pt>
                <c:pt idx="656">
                  <c:v>668</c:v>
                </c:pt>
                <c:pt idx="657">
                  <c:v>668.5</c:v>
                </c:pt>
                <c:pt idx="658">
                  <c:v>669</c:v>
                </c:pt>
                <c:pt idx="659">
                  <c:v>669.5</c:v>
                </c:pt>
                <c:pt idx="660">
                  <c:v>670</c:v>
                </c:pt>
                <c:pt idx="661">
                  <c:v>670.5</c:v>
                </c:pt>
                <c:pt idx="662">
                  <c:v>671</c:v>
                </c:pt>
                <c:pt idx="663">
                  <c:v>671.5</c:v>
                </c:pt>
                <c:pt idx="664">
                  <c:v>672</c:v>
                </c:pt>
                <c:pt idx="665">
                  <c:v>672.5</c:v>
                </c:pt>
                <c:pt idx="666">
                  <c:v>673</c:v>
                </c:pt>
                <c:pt idx="667">
                  <c:v>673.5</c:v>
                </c:pt>
                <c:pt idx="668">
                  <c:v>674</c:v>
                </c:pt>
                <c:pt idx="669">
                  <c:v>674.5</c:v>
                </c:pt>
                <c:pt idx="670">
                  <c:v>675</c:v>
                </c:pt>
                <c:pt idx="671">
                  <c:v>675.5</c:v>
                </c:pt>
                <c:pt idx="672">
                  <c:v>676</c:v>
                </c:pt>
                <c:pt idx="673">
                  <c:v>676.5</c:v>
                </c:pt>
                <c:pt idx="674">
                  <c:v>677</c:v>
                </c:pt>
                <c:pt idx="675">
                  <c:v>677.5</c:v>
                </c:pt>
                <c:pt idx="676">
                  <c:v>678</c:v>
                </c:pt>
                <c:pt idx="677">
                  <c:v>678.5</c:v>
                </c:pt>
                <c:pt idx="678">
                  <c:v>679</c:v>
                </c:pt>
                <c:pt idx="679">
                  <c:v>679.5</c:v>
                </c:pt>
                <c:pt idx="680">
                  <c:v>680</c:v>
                </c:pt>
                <c:pt idx="681">
                  <c:v>680.5</c:v>
                </c:pt>
                <c:pt idx="682">
                  <c:v>681</c:v>
                </c:pt>
                <c:pt idx="683">
                  <c:v>681.5</c:v>
                </c:pt>
                <c:pt idx="684">
                  <c:v>682</c:v>
                </c:pt>
                <c:pt idx="685">
                  <c:v>682.5</c:v>
                </c:pt>
                <c:pt idx="686">
                  <c:v>683</c:v>
                </c:pt>
                <c:pt idx="687">
                  <c:v>683.5</c:v>
                </c:pt>
                <c:pt idx="688">
                  <c:v>684</c:v>
                </c:pt>
                <c:pt idx="689">
                  <c:v>684.5</c:v>
                </c:pt>
                <c:pt idx="690">
                  <c:v>685</c:v>
                </c:pt>
                <c:pt idx="691">
                  <c:v>685.5</c:v>
                </c:pt>
                <c:pt idx="692">
                  <c:v>686</c:v>
                </c:pt>
                <c:pt idx="693">
                  <c:v>686.5</c:v>
                </c:pt>
                <c:pt idx="694">
                  <c:v>687</c:v>
                </c:pt>
                <c:pt idx="695">
                  <c:v>687.5</c:v>
                </c:pt>
                <c:pt idx="696">
                  <c:v>688</c:v>
                </c:pt>
                <c:pt idx="697">
                  <c:v>688.5</c:v>
                </c:pt>
                <c:pt idx="698">
                  <c:v>689</c:v>
                </c:pt>
                <c:pt idx="699">
                  <c:v>689.5</c:v>
                </c:pt>
                <c:pt idx="700">
                  <c:v>690</c:v>
                </c:pt>
                <c:pt idx="701">
                  <c:v>690.5</c:v>
                </c:pt>
                <c:pt idx="702">
                  <c:v>691</c:v>
                </c:pt>
                <c:pt idx="703">
                  <c:v>691.5</c:v>
                </c:pt>
                <c:pt idx="704">
                  <c:v>692</c:v>
                </c:pt>
                <c:pt idx="705">
                  <c:v>692.5</c:v>
                </c:pt>
                <c:pt idx="706">
                  <c:v>693</c:v>
                </c:pt>
                <c:pt idx="707">
                  <c:v>693.5</c:v>
                </c:pt>
                <c:pt idx="708">
                  <c:v>694</c:v>
                </c:pt>
                <c:pt idx="709">
                  <c:v>694.5</c:v>
                </c:pt>
                <c:pt idx="710">
                  <c:v>695</c:v>
                </c:pt>
                <c:pt idx="711">
                  <c:v>695.5</c:v>
                </c:pt>
                <c:pt idx="712">
                  <c:v>696</c:v>
                </c:pt>
                <c:pt idx="713">
                  <c:v>696.5</c:v>
                </c:pt>
                <c:pt idx="714">
                  <c:v>697</c:v>
                </c:pt>
                <c:pt idx="715">
                  <c:v>697.5</c:v>
                </c:pt>
                <c:pt idx="716">
                  <c:v>698</c:v>
                </c:pt>
                <c:pt idx="717">
                  <c:v>698.5</c:v>
                </c:pt>
                <c:pt idx="718">
                  <c:v>699</c:v>
                </c:pt>
                <c:pt idx="719">
                  <c:v>699.5</c:v>
                </c:pt>
                <c:pt idx="720">
                  <c:v>700</c:v>
                </c:pt>
                <c:pt idx="721">
                  <c:v>700.5</c:v>
                </c:pt>
                <c:pt idx="722">
                  <c:v>701</c:v>
                </c:pt>
                <c:pt idx="723">
                  <c:v>701.5</c:v>
                </c:pt>
                <c:pt idx="724">
                  <c:v>702</c:v>
                </c:pt>
                <c:pt idx="725">
                  <c:v>702.5</c:v>
                </c:pt>
                <c:pt idx="726">
                  <c:v>703</c:v>
                </c:pt>
                <c:pt idx="727">
                  <c:v>703.5</c:v>
                </c:pt>
                <c:pt idx="728">
                  <c:v>704</c:v>
                </c:pt>
                <c:pt idx="729">
                  <c:v>704.5</c:v>
                </c:pt>
                <c:pt idx="730">
                  <c:v>705</c:v>
                </c:pt>
                <c:pt idx="731">
                  <c:v>705.5</c:v>
                </c:pt>
                <c:pt idx="732">
                  <c:v>706</c:v>
                </c:pt>
                <c:pt idx="733">
                  <c:v>706.5</c:v>
                </c:pt>
                <c:pt idx="734">
                  <c:v>707</c:v>
                </c:pt>
                <c:pt idx="735">
                  <c:v>707.5</c:v>
                </c:pt>
                <c:pt idx="736">
                  <c:v>708</c:v>
                </c:pt>
                <c:pt idx="737">
                  <c:v>708.5</c:v>
                </c:pt>
                <c:pt idx="738">
                  <c:v>709</c:v>
                </c:pt>
                <c:pt idx="739">
                  <c:v>709.5</c:v>
                </c:pt>
                <c:pt idx="740">
                  <c:v>710</c:v>
                </c:pt>
                <c:pt idx="741">
                  <c:v>710.5</c:v>
                </c:pt>
                <c:pt idx="742">
                  <c:v>711</c:v>
                </c:pt>
                <c:pt idx="743">
                  <c:v>711.5</c:v>
                </c:pt>
                <c:pt idx="744">
                  <c:v>712</c:v>
                </c:pt>
                <c:pt idx="745">
                  <c:v>712.5</c:v>
                </c:pt>
                <c:pt idx="746">
                  <c:v>713</c:v>
                </c:pt>
                <c:pt idx="747">
                  <c:v>713.5</c:v>
                </c:pt>
                <c:pt idx="748">
                  <c:v>714</c:v>
                </c:pt>
                <c:pt idx="749">
                  <c:v>714.5</c:v>
                </c:pt>
                <c:pt idx="750">
                  <c:v>715</c:v>
                </c:pt>
                <c:pt idx="751">
                  <c:v>715.5</c:v>
                </c:pt>
                <c:pt idx="752">
                  <c:v>716</c:v>
                </c:pt>
                <c:pt idx="753">
                  <c:v>716.5</c:v>
                </c:pt>
                <c:pt idx="754">
                  <c:v>717</c:v>
                </c:pt>
                <c:pt idx="755">
                  <c:v>717.5</c:v>
                </c:pt>
                <c:pt idx="756">
                  <c:v>718</c:v>
                </c:pt>
                <c:pt idx="757">
                  <c:v>718.5</c:v>
                </c:pt>
                <c:pt idx="758">
                  <c:v>719</c:v>
                </c:pt>
                <c:pt idx="759">
                  <c:v>719.5</c:v>
                </c:pt>
                <c:pt idx="760">
                  <c:v>720</c:v>
                </c:pt>
                <c:pt idx="761">
                  <c:v>720.5</c:v>
                </c:pt>
                <c:pt idx="762">
                  <c:v>721</c:v>
                </c:pt>
                <c:pt idx="763">
                  <c:v>721.5</c:v>
                </c:pt>
                <c:pt idx="764">
                  <c:v>722</c:v>
                </c:pt>
                <c:pt idx="765">
                  <c:v>722.5</c:v>
                </c:pt>
                <c:pt idx="766">
                  <c:v>723</c:v>
                </c:pt>
                <c:pt idx="767">
                  <c:v>723.5</c:v>
                </c:pt>
                <c:pt idx="768">
                  <c:v>724</c:v>
                </c:pt>
                <c:pt idx="769">
                  <c:v>724.5</c:v>
                </c:pt>
                <c:pt idx="770">
                  <c:v>725</c:v>
                </c:pt>
                <c:pt idx="771">
                  <c:v>725.5</c:v>
                </c:pt>
                <c:pt idx="772">
                  <c:v>726</c:v>
                </c:pt>
                <c:pt idx="773">
                  <c:v>726.5</c:v>
                </c:pt>
                <c:pt idx="774">
                  <c:v>727</c:v>
                </c:pt>
                <c:pt idx="775">
                  <c:v>727.5</c:v>
                </c:pt>
                <c:pt idx="776">
                  <c:v>728</c:v>
                </c:pt>
                <c:pt idx="777">
                  <c:v>728.5</c:v>
                </c:pt>
                <c:pt idx="778">
                  <c:v>729</c:v>
                </c:pt>
                <c:pt idx="779">
                  <c:v>729.5</c:v>
                </c:pt>
                <c:pt idx="780">
                  <c:v>730</c:v>
                </c:pt>
                <c:pt idx="781">
                  <c:v>730.5</c:v>
                </c:pt>
                <c:pt idx="782">
                  <c:v>731</c:v>
                </c:pt>
                <c:pt idx="783">
                  <c:v>731.5</c:v>
                </c:pt>
                <c:pt idx="784">
                  <c:v>732</c:v>
                </c:pt>
                <c:pt idx="785">
                  <c:v>732.5</c:v>
                </c:pt>
                <c:pt idx="786">
                  <c:v>733</c:v>
                </c:pt>
                <c:pt idx="787">
                  <c:v>733.5</c:v>
                </c:pt>
                <c:pt idx="788">
                  <c:v>734</c:v>
                </c:pt>
                <c:pt idx="789">
                  <c:v>734.5</c:v>
                </c:pt>
                <c:pt idx="790">
                  <c:v>735</c:v>
                </c:pt>
                <c:pt idx="791">
                  <c:v>735.5</c:v>
                </c:pt>
                <c:pt idx="792">
                  <c:v>736</c:v>
                </c:pt>
                <c:pt idx="793">
                  <c:v>736.5</c:v>
                </c:pt>
                <c:pt idx="794">
                  <c:v>737</c:v>
                </c:pt>
                <c:pt idx="795">
                  <c:v>737.5</c:v>
                </c:pt>
                <c:pt idx="796">
                  <c:v>738</c:v>
                </c:pt>
                <c:pt idx="797">
                  <c:v>738.5</c:v>
                </c:pt>
                <c:pt idx="798">
                  <c:v>739</c:v>
                </c:pt>
                <c:pt idx="799">
                  <c:v>739.5</c:v>
                </c:pt>
                <c:pt idx="800">
                  <c:v>740</c:v>
                </c:pt>
                <c:pt idx="801">
                  <c:v>740.5</c:v>
                </c:pt>
                <c:pt idx="802">
                  <c:v>741</c:v>
                </c:pt>
                <c:pt idx="803">
                  <c:v>741.5</c:v>
                </c:pt>
                <c:pt idx="804">
                  <c:v>742</c:v>
                </c:pt>
                <c:pt idx="805">
                  <c:v>742.5</c:v>
                </c:pt>
                <c:pt idx="806">
                  <c:v>743</c:v>
                </c:pt>
                <c:pt idx="807">
                  <c:v>743.5</c:v>
                </c:pt>
                <c:pt idx="808">
                  <c:v>744</c:v>
                </c:pt>
                <c:pt idx="809">
                  <c:v>744.5</c:v>
                </c:pt>
                <c:pt idx="810">
                  <c:v>745</c:v>
                </c:pt>
                <c:pt idx="811">
                  <c:v>745.5</c:v>
                </c:pt>
                <c:pt idx="812">
                  <c:v>746</c:v>
                </c:pt>
                <c:pt idx="813">
                  <c:v>746.5</c:v>
                </c:pt>
                <c:pt idx="814">
                  <c:v>747</c:v>
                </c:pt>
                <c:pt idx="815">
                  <c:v>747.5</c:v>
                </c:pt>
                <c:pt idx="816">
                  <c:v>748</c:v>
                </c:pt>
                <c:pt idx="817">
                  <c:v>748.5</c:v>
                </c:pt>
                <c:pt idx="818">
                  <c:v>749</c:v>
                </c:pt>
                <c:pt idx="819">
                  <c:v>749.5</c:v>
                </c:pt>
                <c:pt idx="820">
                  <c:v>750</c:v>
                </c:pt>
                <c:pt idx="821">
                  <c:v>750.5</c:v>
                </c:pt>
                <c:pt idx="822">
                  <c:v>751</c:v>
                </c:pt>
                <c:pt idx="823">
                  <c:v>751.5</c:v>
                </c:pt>
                <c:pt idx="824">
                  <c:v>752</c:v>
                </c:pt>
                <c:pt idx="825">
                  <c:v>752.5</c:v>
                </c:pt>
                <c:pt idx="826">
                  <c:v>753</c:v>
                </c:pt>
                <c:pt idx="827">
                  <c:v>753.5</c:v>
                </c:pt>
                <c:pt idx="828">
                  <c:v>754</c:v>
                </c:pt>
                <c:pt idx="829">
                  <c:v>754.5</c:v>
                </c:pt>
                <c:pt idx="830">
                  <c:v>755</c:v>
                </c:pt>
                <c:pt idx="831">
                  <c:v>755.5</c:v>
                </c:pt>
                <c:pt idx="832">
                  <c:v>756</c:v>
                </c:pt>
                <c:pt idx="833">
                  <c:v>756.5</c:v>
                </c:pt>
                <c:pt idx="834">
                  <c:v>757</c:v>
                </c:pt>
                <c:pt idx="835">
                  <c:v>757.5</c:v>
                </c:pt>
                <c:pt idx="836">
                  <c:v>758</c:v>
                </c:pt>
                <c:pt idx="837">
                  <c:v>758.5</c:v>
                </c:pt>
                <c:pt idx="838">
                  <c:v>759</c:v>
                </c:pt>
                <c:pt idx="839">
                  <c:v>759.5</c:v>
                </c:pt>
                <c:pt idx="840">
                  <c:v>760</c:v>
                </c:pt>
                <c:pt idx="841">
                  <c:v>760.5</c:v>
                </c:pt>
                <c:pt idx="842">
                  <c:v>761</c:v>
                </c:pt>
                <c:pt idx="843">
                  <c:v>761.5</c:v>
                </c:pt>
                <c:pt idx="844">
                  <c:v>762</c:v>
                </c:pt>
                <c:pt idx="845">
                  <c:v>762.5</c:v>
                </c:pt>
                <c:pt idx="846">
                  <c:v>763</c:v>
                </c:pt>
                <c:pt idx="847">
                  <c:v>763.5</c:v>
                </c:pt>
                <c:pt idx="848">
                  <c:v>764</c:v>
                </c:pt>
                <c:pt idx="849">
                  <c:v>764.5</c:v>
                </c:pt>
                <c:pt idx="850">
                  <c:v>765</c:v>
                </c:pt>
                <c:pt idx="851">
                  <c:v>765.5</c:v>
                </c:pt>
                <c:pt idx="852">
                  <c:v>766</c:v>
                </c:pt>
                <c:pt idx="853">
                  <c:v>766.5</c:v>
                </c:pt>
                <c:pt idx="854">
                  <c:v>767</c:v>
                </c:pt>
                <c:pt idx="855">
                  <c:v>767.5</c:v>
                </c:pt>
                <c:pt idx="856">
                  <c:v>768</c:v>
                </c:pt>
                <c:pt idx="857">
                  <c:v>768.5</c:v>
                </c:pt>
                <c:pt idx="858">
                  <c:v>769</c:v>
                </c:pt>
                <c:pt idx="859">
                  <c:v>769.5</c:v>
                </c:pt>
                <c:pt idx="860">
                  <c:v>770</c:v>
                </c:pt>
                <c:pt idx="861">
                  <c:v>770.5</c:v>
                </c:pt>
                <c:pt idx="862">
                  <c:v>771</c:v>
                </c:pt>
                <c:pt idx="863">
                  <c:v>771.5</c:v>
                </c:pt>
                <c:pt idx="864">
                  <c:v>772</c:v>
                </c:pt>
                <c:pt idx="865">
                  <c:v>772.5</c:v>
                </c:pt>
                <c:pt idx="866">
                  <c:v>773</c:v>
                </c:pt>
                <c:pt idx="867">
                  <c:v>773.5</c:v>
                </c:pt>
                <c:pt idx="868">
                  <c:v>774</c:v>
                </c:pt>
                <c:pt idx="869">
                  <c:v>774.5</c:v>
                </c:pt>
                <c:pt idx="870">
                  <c:v>775</c:v>
                </c:pt>
                <c:pt idx="871">
                  <c:v>775.5</c:v>
                </c:pt>
                <c:pt idx="872">
                  <c:v>776</c:v>
                </c:pt>
                <c:pt idx="873">
                  <c:v>776.5</c:v>
                </c:pt>
                <c:pt idx="874">
                  <c:v>777</c:v>
                </c:pt>
                <c:pt idx="875">
                  <c:v>777.5</c:v>
                </c:pt>
                <c:pt idx="876">
                  <c:v>778</c:v>
                </c:pt>
                <c:pt idx="877">
                  <c:v>778.5</c:v>
                </c:pt>
                <c:pt idx="878">
                  <c:v>779</c:v>
                </c:pt>
                <c:pt idx="879">
                  <c:v>779.5</c:v>
                </c:pt>
                <c:pt idx="880">
                  <c:v>780</c:v>
                </c:pt>
                <c:pt idx="881">
                  <c:v>780.5</c:v>
                </c:pt>
                <c:pt idx="882">
                  <c:v>781</c:v>
                </c:pt>
                <c:pt idx="883">
                  <c:v>781.5</c:v>
                </c:pt>
                <c:pt idx="884">
                  <c:v>782</c:v>
                </c:pt>
                <c:pt idx="885">
                  <c:v>782.5</c:v>
                </c:pt>
                <c:pt idx="886">
                  <c:v>783</c:v>
                </c:pt>
                <c:pt idx="887">
                  <c:v>783.5</c:v>
                </c:pt>
                <c:pt idx="888">
                  <c:v>784</c:v>
                </c:pt>
                <c:pt idx="889">
                  <c:v>784.5</c:v>
                </c:pt>
                <c:pt idx="890">
                  <c:v>785</c:v>
                </c:pt>
                <c:pt idx="891">
                  <c:v>785.5</c:v>
                </c:pt>
                <c:pt idx="892">
                  <c:v>786</c:v>
                </c:pt>
                <c:pt idx="893">
                  <c:v>786.5</c:v>
                </c:pt>
                <c:pt idx="894">
                  <c:v>787</c:v>
                </c:pt>
                <c:pt idx="895">
                  <c:v>787.5</c:v>
                </c:pt>
                <c:pt idx="896">
                  <c:v>788</c:v>
                </c:pt>
                <c:pt idx="897">
                  <c:v>788.5</c:v>
                </c:pt>
                <c:pt idx="898">
                  <c:v>789</c:v>
                </c:pt>
                <c:pt idx="899">
                  <c:v>789.5</c:v>
                </c:pt>
                <c:pt idx="900">
                  <c:v>790</c:v>
                </c:pt>
                <c:pt idx="901">
                  <c:v>790.5</c:v>
                </c:pt>
                <c:pt idx="902">
                  <c:v>791</c:v>
                </c:pt>
                <c:pt idx="903">
                  <c:v>791.5</c:v>
                </c:pt>
                <c:pt idx="904">
                  <c:v>792</c:v>
                </c:pt>
                <c:pt idx="905">
                  <c:v>792.5</c:v>
                </c:pt>
                <c:pt idx="906">
                  <c:v>793</c:v>
                </c:pt>
                <c:pt idx="907">
                  <c:v>793.5</c:v>
                </c:pt>
                <c:pt idx="908">
                  <c:v>794</c:v>
                </c:pt>
                <c:pt idx="909">
                  <c:v>794.5</c:v>
                </c:pt>
                <c:pt idx="910">
                  <c:v>795</c:v>
                </c:pt>
                <c:pt idx="911">
                  <c:v>795.5</c:v>
                </c:pt>
                <c:pt idx="912">
                  <c:v>796</c:v>
                </c:pt>
                <c:pt idx="913">
                  <c:v>796.5</c:v>
                </c:pt>
                <c:pt idx="914">
                  <c:v>797</c:v>
                </c:pt>
                <c:pt idx="915">
                  <c:v>797.5</c:v>
                </c:pt>
                <c:pt idx="916">
                  <c:v>798</c:v>
                </c:pt>
                <c:pt idx="917">
                  <c:v>798.5</c:v>
                </c:pt>
                <c:pt idx="918">
                  <c:v>799</c:v>
                </c:pt>
                <c:pt idx="919">
                  <c:v>799.5</c:v>
                </c:pt>
                <c:pt idx="920">
                  <c:v>800</c:v>
                </c:pt>
                <c:pt idx="921">
                  <c:v>800.5</c:v>
                </c:pt>
                <c:pt idx="922">
                  <c:v>801</c:v>
                </c:pt>
                <c:pt idx="923">
                  <c:v>801.5</c:v>
                </c:pt>
                <c:pt idx="924">
                  <c:v>802</c:v>
                </c:pt>
                <c:pt idx="925">
                  <c:v>802.5</c:v>
                </c:pt>
                <c:pt idx="926">
                  <c:v>803</c:v>
                </c:pt>
                <c:pt idx="927">
                  <c:v>803.5</c:v>
                </c:pt>
                <c:pt idx="928">
                  <c:v>804</c:v>
                </c:pt>
                <c:pt idx="929">
                  <c:v>804.5</c:v>
                </c:pt>
                <c:pt idx="930">
                  <c:v>805</c:v>
                </c:pt>
                <c:pt idx="931">
                  <c:v>805.5</c:v>
                </c:pt>
                <c:pt idx="932">
                  <c:v>806</c:v>
                </c:pt>
                <c:pt idx="933">
                  <c:v>806.5</c:v>
                </c:pt>
                <c:pt idx="934">
                  <c:v>807</c:v>
                </c:pt>
                <c:pt idx="935">
                  <c:v>807.5</c:v>
                </c:pt>
                <c:pt idx="936">
                  <c:v>808</c:v>
                </c:pt>
                <c:pt idx="937">
                  <c:v>808.5</c:v>
                </c:pt>
                <c:pt idx="938">
                  <c:v>809</c:v>
                </c:pt>
                <c:pt idx="939">
                  <c:v>809.5</c:v>
                </c:pt>
                <c:pt idx="940">
                  <c:v>810</c:v>
                </c:pt>
                <c:pt idx="941">
                  <c:v>810.5</c:v>
                </c:pt>
                <c:pt idx="942">
                  <c:v>811</c:v>
                </c:pt>
                <c:pt idx="943">
                  <c:v>811.5</c:v>
                </c:pt>
                <c:pt idx="944">
                  <c:v>812</c:v>
                </c:pt>
                <c:pt idx="945">
                  <c:v>812.5</c:v>
                </c:pt>
                <c:pt idx="946">
                  <c:v>813</c:v>
                </c:pt>
                <c:pt idx="947">
                  <c:v>813.5</c:v>
                </c:pt>
                <c:pt idx="948">
                  <c:v>814</c:v>
                </c:pt>
                <c:pt idx="949">
                  <c:v>814.5</c:v>
                </c:pt>
                <c:pt idx="950">
                  <c:v>815</c:v>
                </c:pt>
                <c:pt idx="951">
                  <c:v>815.5</c:v>
                </c:pt>
                <c:pt idx="952">
                  <c:v>816</c:v>
                </c:pt>
                <c:pt idx="953">
                  <c:v>816.5</c:v>
                </c:pt>
                <c:pt idx="954">
                  <c:v>817</c:v>
                </c:pt>
                <c:pt idx="955">
                  <c:v>817.5</c:v>
                </c:pt>
                <c:pt idx="956">
                  <c:v>818</c:v>
                </c:pt>
                <c:pt idx="957">
                  <c:v>818.5</c:v>
                </c:pt>
                <c:pt idx="958">
                  <c:v>819</c:v>
                </c:pt>
                <c:pt idx="959">
                  <c:v>819.5</c:v>
                </c:pt>
                <c:pt idx="960">
                  <c:v>820</c:v>
                </c:pt>
                <c:pt idx="961">
                  <c:v>820.5</c:v>
                </c:pt>
                <c:pt idx="962">
                  <c:v>821</c:v>
                </c:pt>
                <c:pt idx="963">
                  <c:v>821.5</c:v>
                </c:pt>
                <c:pt idx="964">
                  <c:v>822</c:v>
                </c:pt>
                <c:pt idx="965">
                  <c:v>822.5</c:v>
                </c:pt>
                <c:pt idx="966">
                  <c:v>823</c:v>
                </c:pt>
                <c:pt idx="967">
                  <c:v>823.5</c:v>
                </c:pt>
                <c:pt idx="968">
                  <c:v>824</c:v>
                </c:pt>
                <c:pt idx="969">
                  <c:v>824.5</c:v>
                </c:pt>
                <c:pt idx="970">
                  <c:v>825</c:v>
                </c:pt>
                <c:pt idx="971">
                  <c:v>825.5</c:v>
                </c:pt>
                <c:pt idx="972">
                  <c:v>826</c:v>
                </c:pt>
                <c:pt idx="973">
                  <c:v>826.5</c:v>
                </c:pt>
                <c:pt idx="974">
                  <c:v>827</c:v>
                </c:pt>
                <c:pt idx="975">
                  <c:v>827.5</c:v>
                </c:pt>
                <c:pt idx="976">
                  <c:v>828</c:v>
                </c:pt>
                <c:pt idx="977">
                  <c:v>828.5</c:v>
                </c:pt>
                <c:pt idx="978">
                  <c:v>829</c:v>
                </c:pt>
                <c:pt idx="979">
                  <c:v>829.5</c:v>
                </c:pt>
                <c:pt idx="980">
                  <c:v>830</c:v>
                </c:pt>
                <c:pt idx="981">
                  <c:v>830.5</c:v>
                </c:pt>
                <c:pt idx="982">
                  <c:v>831</c:v>
                </c:pt>
                <c:pt idx="983">
                  <c:v>831.5</c:v>
                </c:pt>
                <c:pt idx="984">
                  <c:v>832</c:v>
                </c:pt>
                <c:pt idx="985">
                  <c:v>832.5</c:v>
                </c:pt>
                <c:pt idx="986">
                  <c:v>833</c:v>
                </c:pt>
                <c:pt idx="987">
                  <c:v>833.5</c:v>
                </c:pt>
                <c:pt idx="988">
                  <c:v>834</c:v>
                </c:pt>
                <c:pt idx="989">
                  <c:v>834.5</c:v>
                </c:pt>
                <c:pt idx="990">
                  <c:v>835</c:v>
                </c:pt>
                <c:pt idx="991">
                  <c:v>835.5</c:v>
                </c:pt>
                <c:pt idx="992">
                  <c:v>836</c:v>
                </c:pt>
                <c:pt idx="993">
                  <c:v>836.5</c:v>
                </c:pt>
                <c:pt idx="994">
                  <c:v>837</c:v>
                </c:pt>
                <c:pt idx="995">
                  <c:v>837.5</c:v>
                </c:pt>
                <c:pt idx="996">
                  <c:v>838</c:v>
                </c:pt>
                <c:pt idx="997">
                  <c:v>838.5</c:v>
                </c:pt>
                <c:pt idx="998">
                  <c:v>839</c:v>
                </c:pt>
                <c:pt idx="999">
                  <c:v>839.5</c:v>
                </c:pt>
                <c:pt idx="1000">
                  <c:v>840</c:v>
                </c:pt>
                <c:pt idx="1001">
                  <c:v>840.5</c:v>
                </c:pt>
                <c:pt idx="1002">
                  <c:v>841</c:v>
                </c:pt>
                <c:pt idx="1003">
                  <c:v>841.5</c:v>
                </c:pt>
                <c:pt idx="1004">
                  <c:v>842</c:v>
                </c:pt>
                <c:pt idx="1005">
                  <c:v>842.5</c:v>
                </c:pt>
                <c:pt idx="1006">
                  <c:v>843</c:v>
                </c:pt>
                <c:pt idx="1007">
                  <c:v>843.5</c:v>
                </c:pt>
                <c:pt idx="1008">
                  <c:v>844</c:v>
                </c:pt>
                <c:pt idx="1009">
                  <c:v>844.5</c:v>
                </c:pt>
                <c:pt idx="1010">
                  <c:v>845</c:v>
                </c:pt>
                <c:pt idx="1011">
                  <c:v>845.5</c:v>
                </c:pt>
                <c:pt idx="1012">
                  <c:v>846</c:v>
                </c:pt>
                <c:pt idx="1013">
                  <c:v>846.5</c:v>
                </c:pt>
                <c:pt idx="1014">
                  <c:v>847</c:v>
                </c:pt>
                <c:pt idx="1015">
                  <c:v>847.5</c:v>
                </c:pt>
                <c:pt idx="1016">
                  <c:v>848</c:v>
                </c:pt>
                <c:pt idx="1017">
                  <c:v>848.5</c:v>
                </c:pt>
                <c:pt idx="1018">
                  <c:v>849</c:v>
                </c:pt>
                <c:pt idx="1019">
                  <c:v>849.5</c:v>
                </c:pt>
                <c:pt idx="1020">
                  <c:v>850</c:v>
                </c:pt>
                <c:pt idx="1021">
                  <c:v>850.5</c:v>
                </c:pt>
                <c:pt idx="1022">
                  <c:v>851</c:v>
                </c:pt>
                <c:pt idx="1023">
                  <c:v>851.5</c:v>
                </c:pt>
                <c:pt idx="1024">
                  <c:v>852</c:v>
                </c:pt>
                <c:pt idx="1025">
                  <c:v>852.5</c:v>
                </c:pt>
                <c:pt idx="1026">
                  <c:v>853</c:v>
                </c:pt>
                <c:pt idx="1027">
                  <c:v>853.5</c:v>
                </c:pt>
                <c:pt idx="1028">
                  <c:v>854</c:v>
                </c:pt>
                <c:pt idx="1029">
                  <c:v>854.5</c:v>
                </c:pt>
                <c:pt idx="1030">
                  <c:v>855</c:v>
                </c:pt>
                <c:pt idx="1031">
                  <c:v>855.5</c:v>
                </c:pt>
                <c:pt idx="1032">
                  <c:v>856</c:v>
                </c:pt>
                <c:pt idx="1033">
                  <c:v>856.5</c:v>
                </c:pt>
                <c:pt idx="1034">
                  <c:v>857</c:v>
                </c:pt>
                <c:pt idx="1035">
                  <c:v>857.5</c:v>
                </c:pt>
                <c:pt idx="1036">
                  <c:v>858</c:v>
                </c:pt>
                <c:pt idx="1037">
                  <c:v>858.5</c:v>
                </c:pt>
                <c:pt idx="1038">
                  <c:v>859</c:v>
                </c:pt>
                <c:pt idx="1039">
                  <c:v>859.5</c:v>
                </c:pt>
                <c:pt idx="1040">
                  <c:v>860</c:v>
                </c:pt>
                <c:pt idx="1041">
                  <c:v>860.5</c:v>
                </c:pt>
                <c:pt idx="1042">
                  <c:v>861</c:v>
                </c:pt>
                <c:pt idx="1043">
                  <c:v>861.5</c:v>
                </c:pt>
                <c:pt idx="1044">
                  <c:v>862</c:v>
                </c:pt>
                <c:pt idx="1045">
                  <c:v>862.5</c:v>
                </c:pt>
                <c:pt idx="1046">
                  <c:v>863</c:v>
                </c:pt>
                <c:pt idx="1047">
                  <c:v>863.5</c:v>
                </c:pt>
                <c:pt idx="1048">
                  <c:v>864</c:v>
                </c:pt>
                <c:pt idx="1049">
                  <c:v>864.5</c:v>
                </c:pt>
                <c:pt idx="1050">
                  <c:v>865</c:v>
                </c:pt>
                <c:pt idx="1051">
                  <c:v>865.5</c:v>
                </c:pt>
                <c:pt idx="1052">
                  <c:v>866</c:v>
                </c:pt>
                <c:pt idx="1053">
                  <c:v>866.5</c:v>
                </c:pt>
                <c:pt idx="1054">
                  <c:v>867</c:v>
                </c:pt>
                <c:pt idx="1055">
                  <c:v>867.5</c:v>
                </c:pt>
                <c:pt idx="1056">
                  <c:v>868</c:v>
                </c:pt>
                <c:pt idx="1057">
                  <c:v>868.5</c:v>
                </c:pt>
                <c:pt idx="1058">
                  <c:v>869</c:v>
                </c:pt>
                <c:pt idx="1059">
                  <c:v>869.5</c:v>
                </c:pt>
                <c:pt idx="1060">
                  <c:v>870</c:v>
                </c:pt>
                <c:pt idx="1061">
                  <c:v>870.5</c:v>
                </c:pt>
                <c:pt idx="1062">
                  <c:v>871</c:v>
                </c:pt>
                <c:pt idx="1063">
                  <c:v>871.5</c:v>
                </c:pt>
                <c:pt idx="1064">
                  <c:v>872</c:v>
                </c:pt>
                <c:pt idx="1065">
                  <c:v>872.5</c:v>
                </c:pt>
                <c:pt idx="1066">
                  <c:v>873</c:v>
                </c:pt>
                <c:pt idx="1067">
                  <c:v>873.5</c:v>
                </c:pt>
                <c:pt idx="1068">
                  <c:v>874</c:v>
                </c:pt>
                <c:pt idx="1069">
                  <c:v>874.5</c:v>
                </c:pt>
                <c:pt idx="1070">
                  <c:v>875</c:v>
                </c:pt>
                <c:pt idx="1071">
                  <c:v>875.5</c:v>
                </c:pt>
                <c:pt idx="1072">
                  <c:v>876</c:v>
                </c:pt>
                <c:pt idx="1073">
                  <c:v>876.5</c:v>
                </c:pt>
                <c:pt idx="1074">
                  <c:v>877</c:v>
                </c:pt>
                <c:pt idx="1075">
                  <c:v>877.5</c:v>
                </c:pt>
                <c:pt idx="1076">
                  <c:v>878</c:v>
                </c:pt>
                <c:pt idx="1077">
                  <c:v>878.5</c:v>
                </c:pt>
                <c:pt idx="1078">
                  <c:v>879</c:v>
                </c:pt>
                <c:pt idx="1079">
                  <c:v>879.5</c:v>
                </c:pt>
                <c:pt idx="1080">
                  <c:v>880</c:v>
                </c:pt>
                <c:pt idx="1081">
                  <c:v>880.5</c:v>
                </c:pt>
                <c:pt idx="1082">
                  <c:v>881</c:v>
                </c:pt>
                <c:pt idx="1083">
                  <c:v>881.5</c:v>
                </c:pt>
                <c:pt idx="1084">
                  <c:v>882</c:v>
                </c:pt>
                <c:pt idx="1085">
                  <c:v>882.5</c:v>
                </c:pt>
                <c:pt idx="1086">
                  <c:v>883</c:v>
                </c:pt>
                <c:pt idx="1087">
                  <c:v>883.5</c:v>
                </c:pt>
                <c:pt idx="1088">
                  <c:v>884</c:v>
                </c:pt>
                <c:pt idx="1089">
                  <c:v>884.5</c:v>
                </c:pt>
                <c:pt idx="1090">
                  <c:v>885</c:v>
                </c:pt>
                <c:pt idx="1091">
                  <c:v>885.5</c:v>
                </c:pt>
                <c:pt idx="1092">
                  <c:v>886</c:v>
                </c:pt>
                <c:pt idx="1093">
                  <c:v>886.5</c:v>
                </c:pt>
                <c:pt idx="1094">
                  <c:v>887</c:v>
                </c:pt>
                <c:pt idx="1095">
                  <c:v>887.5</c:v>
                </c:pt>
                <c:pt idx="1096">
                  <c:v>888</c:v>
                </c:pt>
                <c:pt idx="1097">
                  <c:v>888.5</c:v>
                </c:pt>
                <c:pt idx="1098">
                  <c:v>889</c:v>
                </c:pt>
                <c:pt idx="1099">
                  <c:v>889.5</c:v>
                </c:pt>
                <c:pt idx="1100">
                  <c:v>890</c:v>
                </c:pt>
                <c:pt idx="1101">
                  <c:v>890.5</c:v>
                </c:pt>
                <c:pt idx="1102">
                  <c:v>891</c:v>
                </c:pt>
                <c:pt idx="1103">
                  <c:v>891.5</c:v>
                </c:pt>
                <c:pt idx="1104">
                  <c:v>892</c:v>
                </c:pt>
                <c:pt idx="1105">
                  <c:v>892.5</c:v>
                </c:pt>
                <c:pt idx="1106">
                  <c:v>893</c:v>
                </c:pt>
                <c:pt idx="1107">
                  <c:v>893.5</c:v>
                </c:pt>
                <c:pt idx="1108">
                  <c:v>894</c:v>
                </c:pt>
                <c:pt idx="1109">
                  <c:v>894.5</c:v>
                </c:pt>
                <c:pt idx="1110">
                  <c:v>895</c:v>
                </c:pt>
                <c:pt idx="1111">
                  <c:v>895.5</c:v>
                </c:pt>
                <c:pt idx="1112">
                  <c:v>896</c:v>
                </c:pt>
                <c:pt idx="1113">
                  <c:v>896.5</c:v>
                </c:pt>
                <c:pt idx="1114">
                  <c:v>897</c:v>
                </c:pt>
                <c:pt idx="1115">
                  <c:v>897.5</c:v>
                </c:pt>
                <c:pt idx="1116">
                  <c:v>898</c:v>
                </c:pt>
                <c:pt idx="1117">
                  <c:v>898.5</c:v>
                </c:pt>
                <c:pt idx="1118">
                  <c:v>899</c:v>
                </c:pt>
                <c:pt idx="1119">
                  <c:v>899.5</c:v>
                </c:pt>
                <c:pt idx="1120">
                  <c:v>900</c:v>
                </c:pt>
                <c:pt idx="1121">
                  <c:v>900.5</c:v>
                </c:pt>
                <c:pt idx="1122">
                  <c:v>901</c:v>
                </c:pt>
                <c:pt idx="1123">
                  <c:v>901.5</c:v>
                </c:pt>
                <c:pt idx="1124">
                  <c:v>902</c:v>
                </c:pt>
                <c:pt idx="1125">
                  <c:v>902.5</c:v>
                </c:pt>
                <c:pt idx="1126">
                  <c:v>903</c:v>
                </c:pt>
                <c:pt idx="1127">
                  <c:v>903.5</c:v>
                </c:pt>
                <c:pt idx="1128">
                  <c:v>904</c:v>
                </c:pt>
                <c:pt idx="1129">
                  <c:v>904.5</c:v>
                </c:pt>
                <c:pt idx="1130">
                  <c:v>905</c:v>
                </c:pt>
                <c:pt idx="1131">
                  <c:v>905.5</c:v>
                </c:pt>
                <c:pt idx="1132">
                  <c:v>906</c:v>
                </c:pt>
                <c:pt idx="1133">
                  <c:v>906.5</c:v>
                </c:pt>
                <c:pt idx="1134">
                  <c:v>907</c:v>
                </c:pt>
                <c:pt idx="1135">
                  <c:v>907.5</c:v>
                </c:pt>
                <c:pt idx="1136">
                  <c:v>908</c:v>
                </c:pt>
                <c:pt idx="1137">
                  <c:v>908.5</c:v>
                </c:pt>
                <c:pt idx="1138">
                  <c:v>909</c:v>
                </c:pt>
                <c:pt idx="1139">
                  <c:v>909.5</c:v>
                </c:pt>
                <c:pt idx="1140">
                  <c:v>910</c:v>
                </c:pt>
                <c:pt idx="1141">
                  <c:v>910.5</c:v>
                </c:pt>
                <c:pt idx="1142">
                  <c:v>911</c:v>
                </c:pt>
                <c:pt idx="1143">
                  <c:v>911.5</c:v>
                </c:pt>
                <c:pt idx="1144">
                  <c:v>912</c:v>
                </c:pt>
                <c:pt idx="1145">
                  <c:v>912.5</c:v>
                </c:pt>
                <c:pt idx="1146">
                  <c:v>913</c:v>
                </c:pt>
                <c:pt idx="1147">
                  <c:v>913.5</c:v>
                </c:pt>
                <c:pt idx="1148">
                  <c:v>914</c:v>
                </c:pt>
                <c:pt idx="1149">
                  <c:v>914.5</c:v>
                </c:pt>
                <c:pt idx="1150">
                  <c:v>915</c:v>
                </c:pt>
                <c:pt idx="1151">
                  <c:v>915.5</c:v>
                </c:pt>
                <c:pt idx="1152">
                  <c:v>916</c:v>
                </c:pt>
                <c:pt idx="1153">
                  <c:v>916.5</c:v>
                </c:pt>
                <c:pt idx="1154">
                  <c:v>917</c:v>
                </c:pt>
                <c:pt idx="1155">
                  <c:v>917.5</c:v>
                </c:pt>
                <c:pt idx="1156">
                  <c:v>918</c:v>
                </c:pt>
                <c:pt idx="1157">
                  <c:v>918.5</c:v>
                </c:pt>
                <c:pt idx="1158">
                  <c:v>919</c:v>
                </c:pt>
                <c:pt idx="1159">
                  <c:v>919.5</c:v>
                </c:pt>
                <c:pt idx="1160">
                  <c:v>920</c:v>
                </c:pt>
                <c:pt idx="1161">
                  <c:v>920.5</c:v>
                </c:pt>
                <c:pt idx="1162">
                  <c:v>921</c:v>
                </c:pt>
                <c:pt idx="1163">
                  <c:v>921.5</c:v>
                </c:pt>
                <c:pt idx="1164">
                  <c:v>922</c:v>
                </c:pt>
                <c:pt idx="1165">
                  <c:v>922.5</c:v>
                </c:pt>
                <c:pt idx="1166">
                  <c:v>923</c:v>
                </c:pt>
                <c:pt idx="1167">
                  <c:v>923.5</c:v>
                </c:pt>
                <c:pt idx="1168">
                  <c:v>924</c:v>
                </c:pt>
                <c:pt idx="1169">
                  <c:v>924.5</c:v>
                </c:pt>
                <c:pt idx="1170">
                  <c:v>925</c:v>
                </c:pt>
                <c:pt idx="1171">
                  <c:v>925.5</c:v>
                </c:pt>
                <c:pt idx="1172">
                  <c:v>926</c:v>
                </c:pt>
                <c:pt idx="1173">
                  <c:v>926.5</c:v>
                </c:pt>
                <c:pt idx="1174">
                  <c:v>927</c:v>
                </c:pt>
                <c:pt idx="1175">
                  <c:v>927.5</c:v>
                </c:pt>
                <c:pt idx="1176">
                  <c:v>928</c:v>
                </c:pt>
                <c:pt idx="1177">
                  <c:v>928.5</c:v>
                </c:pt>
                <c:pt idx="1178">
                  <c:v>929</c:v>
                </c:pt>
                <c:pt idx="1179">
                  <c:v>929.5</c:v>
                </c:pt>
                <c:pt idx="1180">
                  <c:v>930</c:v>
                </c:pt>
                <c:pt idx="1181">
                  <c:v>930.5</c:v>
                </c:pt>
                <c:pt idx="1182">
                  <c:v>931</c:v>
                </c:pt>
                <c:pt idx="1183">
                  <c:v>931.5</c:v>
                </c:pt>
                <c:pt idx="1184">
                  <c:v>932</c:v>
                </c:pt>
                <c:pt idx="1185">
                  <c:v>932.5</c:v>
                </c:pt>
                <c:pt idx="1186">
                  <c:v>933</c:v>
                </c:pt>
                <c:pt idx="1187">
                  <c:v>933.5</c:v>
                </c:pt>
                <c:pt idx="1188">
                  <c:v>934</c:v>
                </c:pt>
                <c:pt idx="1189">
                  <c:v>934.5</c:v>
                </c:pt>
                <c:pt idx="1190">
                  <c:v>935</c:v>
                </c:pt>
                <c:pt idx="1191">
                  <c:v>935.5</c:v>
                </c:pt>
                <c:pt idx="1192">
                  <c:v>936</c:v>
                </c:pt>
                <c:pt idx="1193">
                  <c:v>936.5</c:v>
                </c:pt>
                <c:pt idx="1194">
                  <c:v>937</c:v>
                </c:pt>
                <c:pt idx="1195">
                  <c:v>937.5</c:v>
                </c:pt>
                <c:pt idx="1196">
                  <c:v>938</c:v>
                </c:pt>
                <c:pt idx="1197">
                  <c:v>938.5</c:v>
                </c:pt>
                <c:pt idx="1198">
                  <c:v>939</c:v>
                </c:pt>
                <c:pt idx="1199">
                  <c:v>939.5</c:v>
                </c:pt>
                <c:pt idx="1200">
                  <c:v>940</c:v>
                </c:pt>
                <c:pt idx="1201">
                  <c:v>940.5</c:v>
                </c:pt>
                <c:pt idx="1202">
                  <c:v>941</c:v>
                </c:pt>
                <c:pt idx="1203">
                  <c:v>941.5</c:v>
                </c:pt>
                <c:pt idx="1204">
                  <c:v>942</c:v>
                </c:pt>
                <c:pt idx="1205">
                  <c:v>942.5</c:v>
                </c:pt>
                <c:pt idx="1206">
                  <c:v>943</c:v>
                </c:pt>
                <c:pt idx="1207">
                  <c:v>943.5</c:v>
                </c:pt>
                <c:pt idx="1208">
                  <c:v>944</c:v>
                </c:pt>
                <c:pt idx="1209">
                  <c:v>944.5</c:v>
                </c:pt>
                <c:pt idx="1210">
                  <c:v>945</c:v>
                </c:pt>
                <c:pt idx="1211">
                  <c:v>945.5</c:v>
                </c:pt>
                <c:pt idx="1212">
                  <c:v>946</c:v>
                </c:pt>
                <c:pt idx="1213">
                  <c:v>946.5</c:v>
                </c:pt>
                <c:pt idx="1214">
                  <c:v>947</c:v>
                </c:pt>
                <c:pt idx="1215">
                  <c:v>947.5</c:v>
                </c:pt>
                <c:pt idx="1216">
                  <c:v>948</c:v>
                </c:pt>
                <c:pt idx="1217">
                  <c:v>948.5</c:v>
                </c:pt>
                <c:pt idx="1218">
                  <c:v>949</c:v>
                </c:pt>
                <c:pt idx="1219">
                  <c:v>949.5</c:v>
                </c:pt>
                <c:pt idx="1220">
                  <c:v>950</c:v>
                </c:pt>
                <c:pt idx="1221">
                  <c:v>950.5</c:v>
                </c:pt>
                <c:pt idx="1222">
                  <c:v>951</c:v>
                </c:pt>
                <c:pt idx="1223">
                  <c:v>951.5</c:v>
                </c:pt>
                <c:pt idx="1224">
                  <c:v>952</c:v>
                </c:pt>
                <c:pt idx="1225">
                  <c:v>952.5</c:v>
                </c:pt>
                <c:pt idx="1226">
                  <c:v>953</c:v>
                </c:pt>
                <c:pt idx="1227">
                  <c:v>953.5</c:v>
                </c:pt>
                <c:pt idx="1228">
                  <c:v>954</c:v>
                </c:pt>
                <c:pt idx="1229">
                  <c:v>954.5</c:v>
                </c:pt>
                <c:pt idx="1230">
                  <c:v>955</c:v>
                </c:pt>
                <c:pt idx="1231">
                  <c:v>955.5</c:v>
                </c:pt>
                <c:pt idx="1232">
                  <c:v>956</c:v>
                </c:pt>
                <c:pt idx="1233">
                  <c:v>956.5</c:v>
                </c:pt>
                <c:pt idx="1234">
                  <c:v>957</c:v>
                </c:pt>
                <c:pt idx="1235">
                  <c:v>957.5</c:v>
                </c:pt>
                <c:pt idx="1236">
                  <c:v>958</c:v>
                </c:pt>
                <c:pt idx="1237">
                  <c:v>958.5</c:v>
                </c:pt>
                <c:pt idx="1238">
                  <c:v>959</c:v>
                </c:pt>
                <c:pt idx="1239">
                  <c:v>959.5</c:v>
                </c:pt>
                <c:pt idx="1240">
                  <c:v>960</c:v>
                </c:pt>
                <c:pt idx="1241">
                  <c:v>960.5</c:v>
                </c:pt>
                <c:pt idx="1242">
                  <c:v>961</c:v>
                </c:pt>
                <c:pt idx="1243">
                  <c:v>961.5</c:v>
                </c:pt>
                <c:pt idx="1244">
                  <c:v>962</c:v>
                </c:pt>
                <c:pt idx="1245">
                  <c:v>962.5</c:v>
                </c:pt>
                <c:pt idx="1246">
                  <c:v>963</c:v>
                </c:pt>
                <c:pt idx="1247">
                  <c:v>963.5</c:v>
                </c:pt>
                <c:pt idx="1248">
                  <c:v>964</c:v>
                </c:pt>
                <c:pt idx="1249">
                  <c:v>964.5</c:v>
                </c:pt>
                <c:pt idx="1250">
                  <c:v>965</c:v>
                </c:pt>
                <c:pt idx="1251">
                  <c:v>965.5</c:v>
                </c:pt>
                <c:pt idx="1252">
                  <c:v>966</c:v>
                </c:pt>
                <c:pt idx="1253">
                  <c:v>966.5</c:v>
                </c:pt>
                <c:pt idx="1254">
                  <c:v>967</c:v>
                </c:pt>
                <c:pt idx="1255">
                  <c:v>967.5</c:v>
                </c:pt>
                <c:pt idx="1256">
                  <c:v>968</c:v>
                </c:pt>
                <c:pt idx="1257">
                  <c:v>968.5</c:v>
                </c:pt>
                <c:pt idx="1258">
                  <c:v>969</c:v>
                </c:pt>
                <c:pt idx="1259">
                  <c:v>969.5</c:v>
                </c:pt>
                <c:pt idx="1260">
                  <c:v>970</c:v>
                </c:pt>
                <c:pt idx="1261">
                  <c:v>970.5</c:v>
                </c:pt>
                <c:pt idx="1262">
                  <c:v>971</c:v>
                </c:pt>
                <c:pt idx="1263">
                  <c:v>971.5</c:v>
                </c:pt>
                <c:pt idx="1264">
                  <c:v>972</c:v>
                </c:pt>
                <c:pt idx="1265">
                  <c:v>972.5</c:v>
                </c:pt>
                <c:pt idx="1266">
                  <c:v>973</c:v>
                </c:pt>
                <c:pt idx="1267">
                  <c:v>973.5</c:v>
                </c:pt>
                <c:pt idx="1268">
                  <c:v>974</c:v>
                </c:pt>
                <c:pt idx="1269">
                  <c:v>974.5</c:v>
                </c:pt>
                <c:pt idx="1270">
                  <c:v>975</c:v>
                </c:pt>
                <c:pt idx="1271">
                  <c:v>975.5</c:v>
                </c:pt>
                <c:pt idx="1272">
                  <c:v>976</c:v>
                </c:pt>
                <c:pt idx="1273">
                  <c:v>976.5</c:v>
                </c:pt>
                <c:pt idx="1274">
                  <c:v>977</c:v>
                </c:pt>
                <c:pt idx="1275">
                  <c:v>977.5</c:v>
                </c:pt>
                <c:pt idx="1276">
                  <c:v>978</c:v>
                </c:pt>
                <c:pt idx="1277">
                  <c:v>978.5</c:v>
                </c:pt>
                <c:pt idx="1278">
                  <c:v>979</c:v>
                </c:pt>
                <c:pt idx="1279">
                  <c:v>979.5</c:v>
                </c:pt>
                <c:pt idx="1280">
                  <c:v>980</c:v>
                </c:pt>
                <c:pt idx="1281">
                  <c:v>980.5</c:v>
                </c:pt>
                <c:pt idx="1282">
                  <c:v>981</c:v>
                </c:pt>
                <c:pt idx="1283">
                  <c:v>981.5</c:v>
                </c:pt>
                <c:pt idx="1284">
                  <c:v>982</c:v>
                </c:pt>
                <c:pt idx="1285">
                  <c:v>982.5</c:v>
                </c:pt>
                <c:pt idx="1286">
                  <c:v>983</c:v>
                </c:pt>
                <c:pt idx="1287">
                  <c:v>983.5</c:v>
                </c:pt>
                <c:pt idx="1288">
                  <c:v>984</c:v>
                </c:pt>
                <c:pt idx="1289">
                  <c:v>984.5</c:v>
                </c:pt>
                <c:pt idx="1290">
                  <c:v>985</c:v>
                </c:pt>
                <c:pt idx="1291">
                  <c:v>985.5</c:v>
                </c:pt>
                <c:pt idx="1292">
                  <c:v>986</c:v>
                </c:pt>
                <c:pt idx="1293">
                  <c:v>986.5</c:v>
                </c:pt>
                <c:pt idx="1294">
                  <c:v>987</c:v>
                </c:pt>
                <c:pt idx="1295">
                  <c:v>987.5</c:v>
                </c:pt>
                <c:pt idx="1296">
                  <c:v>988</c:v>
                </c:pt>
                <c:pt idx="1297">
                  <c:v>988.5</c:v>
                </c:pt>
                <c:pt idx="1298">
                  <c:v>989</c:v>
                </c:pt>
                <c:pt idx="1299">
                  <c:v>989.5</c:v>
                </c:pt>
                <c:pt idx="1300">
                  <c:v>990</c:v>
                </c:pt>
                <c:pt idx="1301">
                  <c:v>990.5</c:v>
                </c:pt>
                <c:pt idx="1302">
                  <c:v>991</c:v>
                </c:pt>
                <c:pt idx="1303">
                  <c:v>991.5</c:v>
                </c:pt>
                <c:pt idx="1304">
                  <c:v>992</c:v>
                </c:pt>
                <c:pt idx="1305">
                  <c:v>992.5</c:v>
                </c:pt>
                <c:pt idx="1306">
                  <c:v>993</c:v>
                </c:pt>
                <c:pt idx="1307">
                  <c:v>993.5</c:v>
                </c:pt>
                <c:pt idx="1308">
                  <c:v>994</c:v>
                </c:pt>
                <c:pt idx="1309">
                  <c:v>994.5</c:v>
                </c:pt>
                <c:pt idx="1310">
                  <c:v>995</c:v>
                </c:pt>
                <c:pt idx="1311">
                  <c:v>995.5</c:v>
                </c:pt>
                <c:pt idx="1312">
                  <c:v>996</c:v>
                </c:pt>
                <c:pt idx="1313">
                  <c:v>996.5</c:v>
                </c:pt>
                <c:pt idx="1314">
                  <c:v>997</c:v>
                </c:pt>
                <c:pt idx="1315">
                  <c:v>997.5</c:v>
                </c:pt>
                <c:pt idx="1316">
                  <c:v>998</c:v>
                </c:pt>
                <c:pt idx="1317">
                  <c:v>998.5</c:v>
                </c:pt>
                <c:pt idx="1318">
                  <c:v>999</c:v>
                </c:pt>
                <c:pt idx="1319">
                  <c:v>999.5</c:v>
                </c:pt>
                <c:pt idx="1320">
                  <c:v>1000</c:v>
                </c:pt>
                <c:pt idx="1321">
                  <c:v>1000.5</c:v>
                </c:pt>
                <c:pt idx="1322">
                  <c:v>1001</c:v>
                </c:pt>
                <c:pt idx="1323">
                  <c:v>1001.5</c:v>
                </c:pt>
                <c:pt idx="1324">
                  <c:v>1002</c:v>
                </c:pt>
                <c:pt idx="1325">
                  <c:v>1002.5</c:v>
                </c:pt>
                <c:pt idx="1326">
                  <c:v>1003</c:v>
                </c:pt>
                <c:pt idx="1327">
                  <c:v>1003.5</c:v>
                </c:pt>
                <c:pt idx="1328">
                  <c:v>1004</c:v>
                </c:pt>
                <c:pt idx="1329">
                  <c:v>1004.5</c:v>
                </c:pt>
                <c:pt idx="1330">
                  <c:v>1005</c:v>
                </c:pt>
                <c:pt idx="1331">
                  <c:v>1005.5</c:v>
                </c:pt>
                <c:pt idx="1332">
                  <c:v>1006</c:v>
                </c:pt>
                <c:pt idx="1333">
                  <c:v>1006.5</c:v>
                </c:pt>
                <c:pt idx="1334">
                  <c:v>1007</c:v>
                </c:pt>
                <c:pt idx="1335">
                  <c:v>1007.5</c:v>
                </c:pt>
                <c:pt idx="1336">
                  <c:v>1008</c:v>
                </c:pt>
                <c:pt idx="1337">
                  <c:v>1008.5</c:v>
                </c:pt>
                <c:pt idx="1338">
                  <c:v>1009</c:v>
                </c:pt>
                <c:pt idx="1339">
                  <c:v>1009.5</c:v>
                </c:pt>
                <c:pt idx="1340">
                  <c:v>1010</c:v>
                </c:pt>
                <c:pt idx="1341">
                  <c:v>1010.5</c:v>
                </c:pt>
                <c:pt idx="1342">
                  <c:v>1011</c:v>
                </c:pt>
                <c:pt idx="1343">
                  <c:v>1011.5</c:v>
                </c:pt>
                <c:pt idx="1344">
                  <c:v>1012</c:v>
                </c:pt>
                <c:pt idx="1345">
                  <c:v>1012.5</c:v>
                </c:pt>
                <c:pt idx="1346">
                  <c:v>1013</c:v>
                </c:pt>
                <c:pt idx="1347">
                  <c:v>1013.5</c:v>
                </c:pt>
                <c:pt idx="1348">
                  <c:v>1014</c:v>
                </c:pt>
                <c:pt idx="1349">
                  <c:v>1014.5</c:v>
                </c:pt>
                <c:pt idx="1350">
                  <c:v>1015</c:v>
                </c:pt>
                <c:pt idx="1351">
                  <c:v>1015.5</c:v>
                </c:pt>
                <c:pt idx="1352">
                  <c:v>1016</c:v>
                </c:pt>
                <c:pt idx="1353">
                  <c:v>1016.5</c:v>
                </c:pt>
                <c:pt idx="1354">
                  <c:v>1017</c:v>
                </c:pt>
                <c:pt idx="1355">
                  <c:v>1017.5</c:v>
                </c:pt>
                <c:pt idx="1356">
                  <c:v>1018</c:v>
                </c:pt>
                <c:pt idx="1357">
                  <c:v>1018.5</c:v>
                </c:pt>
                <c:pt idx="1358">
                  <c:v>1019</c:v>
                </c:pt>
                <c:pt idx="1359">
                  <c:v>1019.5</c:v>
                </c:pt>
                <c:pt idx="1360">
                  <c:v>1020</c:v>
                </c:pt>
                <c:pt idx="1361">
                  <c:v>1020.5</c:v>
                </c:pt>
                <c:pt idx="1362">
                  <c:v>1021</c:v>
                </c:pt>
                <c:pt idx="1363">
                  <c:v>1021.5</c:v>
                </c:pt>
                <c:pt idx="1364">
                  <c:v>1022</c:v>
                </c:pt>
                <c:pt idx="1365">
                  <c:v>1022.5</c:v>
                </c:pt>
                <c:pt idx="1366">
                  <c:v>1023</c:v>
                </c:pt>
                <c:pt idx="1367">
                  <c:v>1023.5</c:v>
                </c:pt>
                <c:pt idx="1368">
                  <c:v>1024</c:v>
                </c:pt>
                <c:pt idx="1369">
                  <c:v>1024.5</c:v>
                </c:pt>
                <c:pt idx="1370">
                  <c:v>1025</c:v>
                </c:pt>
                <c:pt idx="1371">
                  <c:v>1025.5</c:v>
                </c:pt>
                <c:pt idx="1372">
                  <c:v>1026</c:v>
                </c:pt>
                <c:pt idx="1373">
                  <c:v>1026.5</c:v>
                </c:pt>
                <c:pt idx="1374">
                  <c:v>1027</c:v>
                </c:pt>
                <c:pt idx="1375">
                  <c:v>1027.5</c:v>
                </c:pt>
                <c:pt idx="1376">
                  <c:v>1028</c:v>
                </c:pt>
                <c:pt idx="1377">
                  <c:v>1028.5</c:v>
                </c:pt>
                <c:pt idx="1378">
                  <c:v>1029</c:v>
                </c:pt>
                <c:pt idx="1379">
                  <c:v>1029.5</c:v>
                </c:pt>
                <c:pt idx="1380">
                  <c:v>1030</c:v>
                </c:pt>
                <c:pt idx="1381">
                  <c:v>1030.5</c:v>
                </c:pt>
                <c:pt idx="1382">
                  <c:v>1031</c:v>
                </c:pt>
                <c:pt idx="1383">
                  <c:v>1031.5</c:v>
                </c:pt>
                <c:pt idx="1384">
                  <c:v>1032</c:v>
                </c:pt>
                <c:pt idx="1385">
                  <c:v>1032.5</c:v>
                </c:pt>
                <c:pt idx="1386">
                  <c:v>1033</c:v>
                </c:pt>
                <c:pt idx="1387">
                  <c:v>1033.5</c:v>
                </c:pt>
                <c:pt idx="1388">
                  <c:v>1034</c:v>
                </c:pt>
                <c:pt idx="1389">
                  <c:v>1034.5</c:v>
                </c:pt>
                <c:pt idx="1390">
                  <c:v>1035</c:v>
                </c:pt>
                <c:pt idx="1391">
                  <c:v>1035.5</c:v>
                </c:pt>
                <c:pt idx="1392">
                  <c:v>1036</c:v>
                </c:pt>
                <c:pt idx="1393">
                  <c:v>1036.5</c:v>
                </c:pt>
                <c:pt idx="1394">
                  <c:v>1037</c:v>
                </c:pt>
                <c:pt idx="1395">
                  <c:v>1037.5</c:v>
                </c:pt>
                <c:pt idx="1396">
                  <c:v>1038</c:v>
                </c:pt>
                <c:pt idx="1397">
                  <c:v>1038.5</c:v>
                </c:pt>
                <c:pt idx="1398">
                  <c:v>1039</c:v>
                </c:pt>
                <c:pt idx="1399">
                  <c:v>1039.5</c:v>
                </c:pt>
                <c:pt idx="1400">
                  <c:v>1040</c:v>
                </c:pt>
                <c:pt idx="1401">
                  <c:v>1040.5</c:v>
                </c:pt>
                <c:pt idx="1402">
                  <c:v>1041</c:v>
                </c:pt>
                <c:pt idx="1403">
                  <c:v>1041.5</c:v>
                </c:pt>
                <c:pt idx="1404">
                  <c:v>1042</c:v>
                </c:pt>
                <c:pt idx="1405">
                  <c:v>1042.5</c:v>
                </c:pt>
                <c:pt idx="1406">
                  <c:v>1043</c:v>
                </c:pt>
                <c:pt idx="1407">
                  <c:v>1043.5</c:v>
                </c:pt>
                <c:pt idx="1408">
                  <c:v>1044</c:v>
                </c:pt>
                <c:pt idx="1409">
                  <c:v>1044.5</c:v>
                </c:pt>
                <c:pt idx="1410">
                  <c:v>1045</c:v>
                </c:pt>
                <c:pt idx="1411">
                  <c:v>1045.5</c:v>
                </c:pt>
                <c:pt idx="1412">
                  <c:v>1046</c:v>
                </c:pt>
                <c:pt idx="1413">
                  <c:v>1046.5</c:v>
                </c:pt>
                <c:pt idx="1414">
                  <c:v>1047</c:v>
                </c:pt>
                <c:pt idx="1415">
                  <c:v>1047.5</c:v>
                </c:pt>
                <c:pt idx="1416">
                  <c:v>1048</c:v>
                </c:pt>
                <c:pt idx="1417">
                  <c:v>1048.5</c:v>
                </c:pt>
                <c:pt idx="1418">
                  <c:v>1049</c:v>
                </c:pt>
                <c:pt idx="1419">
                  <c:v>1049.5</c:v>
                </c:pt>
                <c:pt idx="1420">
                  <c:v>1050</c:v>
                </c:pt>
                <c:pt idx="1421">
                  <c:v>1050.5</c:v>
                </c:pt>
                <c:pt idx="1422">
                  <c:v>1051</c:v>
                </c:pt>
                <c:pt idx="1423">
                  <c:v>1051.5</c:v>
                </c:pt>
                <c:pt idx="1424">
                  <c:v>1052</c:v>
                </c:pt>
                <c:pt idx="1425">
                  <c:v>1052.5</c:v>
                </c:pt>
                <c:pt idx="1426">
                  <c:v>1053</c:v>
                </c:pt>
                <c:pt idx="1427">
                  <c:v>1053.5</c:v>
                </c:pt>
                <c:pt idx="1428">
                  <c:v>1054</c:v>
                </c:pt>
                <c:pt idx="1429">
                  <c:v>1054.5</c:v>
                </c:pt>
                <c:pt idx="1430">
                  <c:v>1055</c:v>
                </c:pt>
                <c:pt idx="1431">
                  <c:v>1055.5</c:v>
                </c:pt>
                <c:pt idx="1432">
                  <c:v>1056</c:v>
                </c:pt>
                <c:pt idx="1433">
                  <c:v>1056.5</c:v>
                </c:pt>
                <c:pt idx="1434">
                  <c:v>1057</c:v>
                </c:pt>
                <c:pt idx="1435">
                  <c:v>1057.5</c:v>
                </c:pt>
                <c:pt idx="1436">
                  <c:v>1058</c:v>
                </c:pt>
                <c:pt idx="1437">
                  <c:v>1058.5</c:v>
                </c:pt>
                <c:pt idx="1438">
                  <c:v>1059</c:v>
                </c:pt>
                <c:pt idx="1439">
                  <c:v>1059.5</c:v>
                </c:pt>
                <c:pt idx="1440">
                  <c:v>1060</c:v>
                </c:pt>
                <c:pt idx="1441">
                  <c:v>1060.5</c:v>
                </c:pt>
                <c:pt idx="1442">
                  <c:v>1061</c:v>
                </c:pt>
                <c:pt idx="1443">
                  <c:v>1061.5</c:v>
                </c:pt>
                <c:pt idx="1444">
                  <c:v>1062</c:v>
                </c:pt>
                <c:pt idx="1445">
                  <c:v>1062.5</c:v>
                </c:pt>
                <c:pt idx="1446">
                  <c:v>1063</c:v>
                </c:pt>
                <c:pt idx="1447">
                  <c:v>1063.5</c:v>
                </c:pt>
                <c:pt idx="1448">
                  <c:v>1064</c:v>
                </c:pt>
                <c:pt idx="1449">
                  <c:v>1064.5</c:v>
                </c:pt>
                <c:pt idx="1450">
                  <c:v>1065</c:v>
                </c:pt>
                <c:pt idx="1451">
                  <c:v>1065.5</c:v>
                </c:pt>
                <c:pt idx="1452">
                  <c:v>1066</c:v>
                </c:pt>
                <c:pt idx="1453">
                  <c:v>1066.5</c:v>
                </c:pt>
                <c:pt idx="1454">
                  <c:v>1067</c:v>
                </c:pt>
                <c:pt idx="1455">
                  <c:v>1067.5</c:v>
                </c:pt>
                <c:pt idx="1456">
                  <c:v>1068</c:v>
                </c:pt>
                <c:pt idx="1457">
                  <c:v>1068.5</c:v>
                </c:pt>
                <c:pt idx="1458">
                  <c:v>1069</c:v>
                </c:pt>
                <c:pt idx="1459">
                  <c:v>1069.5</c:v>
                </c:pt>
                <c:pt idx="1460">
                  <c:v>1070</c:v>
                </c:pt>
                <c:pt idx="1461">
                  <c:v>1070.5</c:v>
                </c:pt>
                <c:pt idx="1462">
                  <c:v>1071</c:v>
                </c:pt>
                <c:pt idx="1463">
                  <c:v>1071.5</c:v>
                </c:pt>
                <c:pt idx="1464">
                  <c:v>1072</c:v>
                </c:pt>
                <c:pt idx="1465">
                  <c:v>1072.5</c:v>
                </c:pt>
                <c:pt idx="1466">
                  <c:v>1073</c:v>
                </c:pt>
                <c:pt idx="1467">
                  <c:v>1073.5</c:v>
                </c:pt>
                <c:pt idx="1468">
                  <c:v>1074</c:v>
                </c:pt>
                <c:pt idx="1469">
                  <c:v>1074.5</c:v>
                </c:pt>
                <c:pt idx="1470">
                  <c:v>1075</c:v>
                </c:pt>
                <c:pt idx="1471">
                  <c:v>1075.5</c:v>
                </c:pt>
                <c:pt idx="1472">
                  <c:v>1076</c:v>
                </c:pt>
                <c:pt idx="1473">
                  <c:v>1076.5</c:v>
                </c:pt>
                <c:pt idx="1474">
                  <c:v>1077</c:v>
                </c:pt>
                <c:pt idx="1475">
                  <c:v>1077.5</c:v>
                </c:pt>
                <c:pt idx="1476">
                  <c:v>1078</c:v>
                </c:pt>
                <c:pt idx="1477">
                  <c:v>1078.5</c:v>
                </c:pt>
                <c:pt idx="1478">
                  <c:v>1079</c:v>
                </c:pt>
                <c:pt idx="1479">
                  <c:v>1079.5</c:v>
                </c:pt>
                <c:pt idx="1480">
                  <c:v>1080</c:v>
                </c:pt>
                <c:pt idx="1481">
                  <c:v>1080.5</c:v>
                </c:pt>
                <c:pt idx="1482">
                  <c:v>1081</c:v>
                </c:pt>
                <c:pt idx="1483">
                  <c:v>1081.5</c:v>
                </c:pt>
                <c:pt idx="1484">
                  <c:v>1082</c:v>
                </c:pt>
                <c:pt idx="1485">
                  <c:v>1082.5</c:v>
                </c:pt>
                <c:pt idx="1486">
                  <c:v>1083</c:v>
                </c:pt>
                <c:pt idx="1487">
                  <c:v>1083.5</c:v>
                </c:pt>
                <c:pt idx="1488">
                  <c:v>1084</c:v>
                </c:pt>
                <c:pt idx="1489">
                  <c:v>1084.5</c:v>
                </c:pt>
                <c:pt idx="1490">
                  <c:v>1085</c:v>
                </c:pt>
                <c:pt idx="1491">
                  <c:v>1085.5</c:v>
                </c:pt>
                <c:pt idx="1492">
                  <c:v>1086</c:v>
                </c:pt>
                <c:pt idx="1493">
                  <c:v>1086.5</c:v>
                </c:pt>
                <c:pt idx="1494">
                  <c:v>1087</c:v>
                </c:pt>
                <c:pt idx="1495">
                  <c:v>1087.5</c:v>
                </c:pt>
                <c:pt idx="1496">
                  <c:v>1088</c:v>
                </c:pt>
                <c:pt idx="1497">
                  <c:v>1088.5</c:v>
                </c:pt>
                <c:pt idx="1498">
                  <c:v>1089</c:v>
                </c:pt>
                <c:pt idx="1499">
                  <c:v>1089.5</c:v>
                </c:pt>
                <c:pt idx="1500">
                  <c:v>1090</c:v>
                </c:pt>
                <c:pt idx="1501">
                  <c:v>1090.5</c:v>
                </c:pt>
                <c:pt idx="1502">
                  <c:v>1091</c:v>
                </c:pt>
                <c:pt idx="1503">
                  <c:v>1091.5</c:v>
                </c:pt>
                <c:pt idx="1504">
                  <c:v>1092</c:v>
                </c:pt>
                <c:pt idx="1505">
                  <c:v>1092.5</c:v>
                </c:pt>
                <c:pt idx="1506">
                  <c:v>1093</c:v>
                </c:pt>
                <c:pt idx="1507">
                  <c:v>1093.5</c:v>
                </c:pt>
                <c:pt idx="1508">
                  <c:v>1094</c:v>
                </c:pt>
                <c:pt idx="1509">
                  <c:v>1094.5</c:v>
                </c:pt>
                <c:pt idx="1510">
                  <c:v>1095</c:v>
                </c:pt>
                <c:pt idx="1511">
                  <c:v>1095.5</c:v>
                </c:pt>
                <c:pt idx="1512">
                  <c:v>1096</c:v>
                </c:pt>
                <c:pt idx="1513">
                  <c:v>1096.5</c:v>
                </c:pt>
                <c:pt idx="1514">
                  <c:v>1097</c:v>
                </c:pt>
                <c:pt idx="1515">
                  <c:v>1097.5</c:v>
                </c:pt>
                <c:pt idx="1516">
                  <c:v>1098</c:v>
                </c:pt>
                <c:pt idx="1517">
                  <c:v>1098.5</c:v>
                </c:pt>
                <c:pt idx="1518">
                  <c:v>1099</c:v>
                </c:pt>
                <c:pt idx="1519">
                  <c:v>1099.5</c:v>
                </c:pt>
                <c:pt idx="1520">
                  <c:v>1100</c:v>
                </c:pt>
                <c:pt idx="1521">
                  <c:v>1100.5</c:v>
                </c:pt>
                <c:pt idx="1522">
                  <c:v>1101</c:v>
                </c:pt>
                <c:pt idx="1523">
                  <c:v>1101.5</c:v>
                </c:pt>
                <c:pt idx="1524">
                  <c:v>1102</c:v>
                </c:pt>
                <c:pt idx="1525">
                  <c:v>1102.5</c:v>
                </c:pt>
                <c:pt idx="1526">
                  <c:v>1103</c:v>
                </c:pt>
                <c:pt idx="1527">
                  <c:v>1103.5</c:v>
                </c:pt>
                <c:pt idx="1528">
                  <c:v>1104</c:v>
                </c:pt>
                <c:pt idx="1529">
                  <c:v>1104.5</c:v>
                </c:pt>
                <c:pt idx="1530">
                  <c:v>1105</c:v>
                </c:pt>
                <c:pt idx="1531">
                  <c:v>1105.5</c:v>
                </c:pt>
                <c:pt idx="1532">
                  <c:v>1106</c:v>
                </c:pt>
                <c:pt idx="1533">
                  <c:v>1106.5</c:v>
                </c:pt>
                <c:pt idx="1534">
                  <c:v>1107</c:v>
                </c:pt>
                <c:pt idx="1535">
                  <c:v>1107.5</c:v>
                </c:pt>
                <c:pt idx="1536">
                  <c:v>1108</c:v>
                </c:pt>
                <c:pt idx="1537">
                  <c:v>1108.5</c:v>
                </c:pt>
                <c:pt idx="1538">
                  <c:v>1109</c:v>
                </c:pt>
                <c:pt idx="1539">
                  <c:v>1109.5</c:v>
                </c:pt>
                <c:pt idx="1540">
                  <c:v>1110</c:v>
                </c:pt>
                <c:pt idx="1541">
                  <c:v>1110.5</c:v>
                </c:pt>
                <c:pt idx="1542">
                  <c:v>1111</c:v>
                </c:pt>
                <c:pt idx="1543">
                  <c:v>1111.5</c:v>
                </c:pt>
                <c:pt idx="1544">
                  <c:v>1112</c:v>
                </c:pt>
                <c:pt idx="1545">
                  <c:v>1112.5</c:v>
                </c:pt>
                <c:pt idx="1546">
                  <c:v>1113</c:v>
                </c:pt>
                <c:pt idx="1547">
                  <c:v>1113.5</c:v>
                </c:pt>
                <c:pt idx="1548">
                  <c:v>1114</c:v>
                </c:pt>
                <c:pt idx="1549">
                  <c:v>1114.5</c:v>
                </c:pt>
                <c:pt idx="1550">
                  <c:v>1115</c:v>
                </c:pt>
                <c:pt idx="1551">
                  <c:v>1115.5</c:v>
                </c:pt>
                <c:pt idx="1552">
                  <c:v>1116</c:v>
                </c:pt>
                <c:pt idx="1553">
                  <c:v>1116.5</c:v>
                </c:pt>
                <c:pt idx="1554">
                  <c:v>1117</c:v>
                </c:pt>
                <c:pt idx="1555">
                  <c:v>1117.5</c:v>
                </c:pt>
                <c:pt idx="1556">
                  <c:v>1118</c:v>
                </c:pt>
                <c:pt idx="1557">
                  <c:v>1118.5</c:v>
                </c:pt>
                <c:pt idx="1558">
                  <c:v>1119</c:v>
                </c:pt>
                <c:pt idx="1559">
                  <c:v>1119.5</c:v>
                </c:pt>
                <c:pt idx="1560">
                  <c:v>1120</c:v>
                </c:pt>
                <c:pt idx="1561">
                  <c:v>1120.5</c:v>
                </c:pt>
                <c:pt idx="1562">
                  <c:v>1121</c:v>
                </c:pt>
                <c:pt idx="1563">
                  <c:v>1121.5</c:v>
                </c:pt>
                <c:pt idx="1564">
                  <c:v>1122</c:v>
                </c:pt>
                <c:pt idx="1565">
                  <c:v>1122.5</c:v>
                </c:pt>
                <c:pt idx="1566">
                  <c:v>1123</c:v>
                </c:pt>
                <c:pt idx="1567">
                  <c:v>1123.5</c:v>
                </c:pt>
                <c:pt idx="1568">
                  <c:v>1124</c:v>
                </c:pt>
                <c:pt idx="1569">
                  <c:v>1124.5</c:v>
                </c:pt>
                <c:pt idx="1570">
                  <c:v>1125</c:v>
                </c:pt>
                <c:pt idx="1571">
                  <c:v>1125.5</c:v>
                </c:pt>
                <c:pt idx="1572">
                  <c:v>1126</c:v>
                </c:pt>
                <c:pt idx="1573">
                  <c:v>1126.5</c:v>
                </c:pt>
                <c:pt idx="1574">
                  <c:v>1127</c:v>
                </c:pt>
                <c:pt idx="1575">
                  <c:v>1127.5</c:v>
                </c:pt>
                <c:pt idx="1576">
                  <c:v>1128</c:v>
                </c:pt>
                <c:pt idx="1577">
                  <c:v>1128.5</c:v>
                </c:pt>
                <c:pt idx="1578">
                  <c:v>1129</c:v>
                </c:pt>
                <c:pt idx="1579">
                  <c:v>1129.5</c:v>
                </c:pt>
                <c:pt idx="1580">
                  <c:v>1130</c:v>
                </c:pt>
                <c:pt idx="1581">
                  <c:v>1130.5</c:v>
                </c:pt>
                <c:pt idx="1582">
                  <c:v>1131</c:v>
                </c:pt>
                <c:pt idx="1583">
                  <c:v>1131.5</c:v>
                </c:pt>
                <c:pt idx="1584">
                  <c:v>1132</c:v>
                </c:pt>
                <c:pt idx="1585">
                  <c:v>1132.5</c:v>
                </c:pt>
                <c:pt idx="1586">
                  <c:v>1133</c:v>
                </c:pt>
                <c:pt idx="1587">
                  <c:v>1133.5</c:v>
                </c:pt>
                <c:pt idx="1588">
                  <c:v>1134</c:v>
                </c:pt>
                <c:pt idx="1589">
                  <c:v>1134.5</c:v>
                </c:pt>
                <c:pt idx="1590">
                  <c:v>1135</c:v>
                </c:pt>
                <c:pt idx="1591">
                  <c:v>1135.5</c:v>
                </c:pt>
                <c:pt idx="1592">
                  <c:v>1136</c:v>
                </c:pt>
                <c:pt idx="1593">
                  <c:v>1136.5</c:v>
                </c:pt>
                <c:pt idx="1594">
                  <c:v>1137</c:v>
                </c:pt>
                <c:pt idx="1595">
                  <c:v>1137.5</c:v>
                </c:pt>
                <c:pt idx="1596">
                  <c:v>1138</c:v>
                </c:pt>
                <c:pt idx="1597">
                  <c:v>1138.5</c:v>
                </c:pt>
                <c:pt idx="1598">
                  <c:v>1139</c:v>
                </c:pt>
                <c:pt idx="1599">
                  <c:v>1139.5</c:v>
                </c:pt>
                <c:pt idx="1600">
                  <c:v>1140</c:v>
                </c:pt>
                <c:pt idx="1601">
                  <c:v>1140.5</c:v>
                </c:pt>
                <c:pt idx="1602">
                  <c:v>1141</c:v>
                </c:pt>
                <c:pt idx="1603">
                  <c:v>1141.5</c:v>
                </c:pt>
                <c:pt idx="1604">
                  <c:v>1142</c:v>
                </c:pt>
                <c:pt idx="1605">
                  <c:v>1142.5</c:v>
                </c:pt>
                <c:pt idx="1606">
                  <c:v>1143</c:v>
                </c:pt>
                <c:pt idx="1607">
                  <c:v>1143.5</c:v>
                </c:pt>
                <c:pt idx="1608">
                  <c:v>1144</c:v>
                </c:pt>
                <c:pt idx="1609">
                  <c:v>1144.5</c:v>
                </c:pt>
                <c:pt idx="1610">
                  <c:v>1145</c:v>
                </c:pt>
                <c:pt idx="1611">
                  <c:v>1145.5</c:v>
                </c:pt>
                <c:pt idx="1612">
                  <c:v>1146</c:v>
                </c:pt>
                <c:pt idx="1613">
                  <c:v>1146.5</c:v>
                </c:pt>
                <c:pt idx="1614">
                  <c:v>1147</c:v>
                </c:pt>
                <c:pt idx="1615">
                  <c:v>1147.5</c:v>
                </c:pt>
                <c:pt idx="1616">
                  <c:v>1148</c:v>
                </c:pt>
                <c:pt idx="1617">
                  <c:v>1148.5</c:v>
                </c:pt>
                <c:pt idx="1618">
                  <c:v>1149</c:v>
                </c:pt>
                <c:pt idx="1619">
                  <c:v>1149.5</c:v>
                </c:pt>
                <c:pt idx="1620">
                  <c:v>1150</c:v>
                </c:pt>
                <c:pt idx="1621">
                  <c:v>1150.5</c:v>
                </c:pt>
                <c:pt idx="1622">
                  <c:v>1151</c:v>
                </c:pt>
                <c:pt idx="1623">
                  <c:v>1151.5</c:v>
                </c:pt>
                <c:pt idx="1624">
                  <c:v>1152</c:v>
                </c:pt>
                <c:pt idx="1625">
                  <c:v>1152.5</c:v>
                </c:pt>
                <c:pt idx="1626">
                  <c:v>1153</c:v>
                </c:pt>
                <c:pt idx="1627">
                  <c:v>1153.5</c:v>
                </c:pt>
                <c:pt idx="1628">
                  <c:v>1154</c:v>
                </c:pt>
                <c:pt idx="1629">
                  <c:v>1154.5</c:v>
                </c:pt>
                <c:pt idx="1630">
                  <c:v>1155</c:v>
                </c:pt>
                <c:pt idx="1631">
                  <c:v>1155.5</c:v>
                </c:pt>
                <c:pt idx="1632">
                  <c:v>1156</c:v>
                </c:pt>
                <c:pt idx="1633">
                  <c:v>1156.5</c:v>
                </c:pt>
                <c:pt idx="1634">
                  <c:v>1157</c:v>
                </c:pt>
                <c:pt idx="1635">
                  <c:v>1157.5</c:v>
                </c:pt>
                <c:pt idx="1636">
                  <c:v>1158</c:v>
                </c:pt>
                <c:pt idx="1637">
                  <c:v>1158.5</c:v>
                </c:pt>
                <c:pt idx="1638">
                  <c:v>1159</c:v>
                </c:pt>
                <c:pt idx="1639">
                  <c:v>1159.5</c:v>
                </c:pt>
                <c:pt idx="1640">
                  <c:v>1160</c:v>
                </c:pt>
                <c:pt idx="1641">
                  <c:v>1160.5</c:v>
                </c:pt>
                <c:pt idx="1642">
                  <c:v>1161</c:v>
                </c:pt>
                <c:pt idx="1643">
                  <c:v>1161.5</c:v>
                </c:pt>
                <c:pt idx="1644">
                  <c:v>1162</c:v>
                </c:pt>
                <c:pt idx="1645">
                  <c:v>1162.5</c:v>
                </c:pt>
                <c:pt idx="1646">
                  <c:v>1163</c:v>
                </c:pt>
                <c:pt idx="1647">
                  <c:v>1163.5</c:v>
                </c:pt>
                <c:pt idx="1648">
                  <c:v>1164</c:v>
                </c:pt>
                <c:pt idx="1649">
                  <c:v>1164.5</c:v>
                </c:pt>
                <c:pt idx="1650">
                  <c:v>1165</c:v>
                </c:pt>
                <c:pt idx="1651">
                  <c:v>1165.5</c:v>
                </c:pt>
                <c:pt idx="1652">
                  <c:v>1166</c:v>
                </c:pt>
                <c:pt idx="1653">
                  <c:v>1166.5</c:v>
                </c:pt>
                <c:pt idx="1654">
                  <c:v>1167</c:v>
                </c:pt>
                <c:pt idx="1655">
                  <c:v>1167.5</c:v>
                </c:pt>
                <c:pt idx="1656">
                  <c:v>1168</c:v>
                </c:pt>
                <c:pt idx="1657">
                  <c:v>1168.5</c:v>
                </c:pt>
                <c:pt idx="1658">
                  <c:v>1169</c:v>
                </c:pt>
                <c:pt idx="1659">
                  <c:v>1169.5</c:v>
                </c:pt>
                <c:pt idx="1660">
                  <c:v>1170</c:v>
                </c:pt>
                <c:pt idx="1661">
                  <c:v>1170.5</c:v>
                </c:pt>
                <c:pt idx="1662">
                  <c:v>1171</c:v>
                </c:pt>
                <c:pt idx="1663">
                  <c:v>1171.5</c:v>
                </c:pt>
                <c:pt idx="1664">
                  <c:v>1172</c:v>
                </c:pt>
                <c:pt idx="1665">
                  <c:v>1172.5</c:v>
                </c:pt>
              </c:numCache>
            </c:numRef>
          </c:xVal>
          <c:yVal>
            <c:numRef>
              <c:f>'211019 IR Lamp Stellar Vs CCD'!$O$4:$O$1925</c:f>
              <c:numCache>
                <c:formatCode>General</c:formatCode>
                <c:ptCount val="1922"/>
                <c:pt idx="0">
                  <c:v>4.1174417507782281E-3</c:v>
                </c:pt>
                <c:pt idx="1">
                  <c:v>4.1174417507782281E-3</c:v>
                </c:pt>
                <c:pt idx="2">
                  <c:v>4.1174417507782281E-3</c:v>
                </c:pt>
                <c:pt idx="3">
                  <c:v>4.1174417507782281E-3</c:v>
                </c:pt>
                <c:pt idx="4">
                  <c:v>4.1174417507782281E-3</c:v>
                </c:pt>
                <c:pt idx="5">
                  <c:v>4.1174417507782281E-3</c:v>
                </c:pt>
                <c:pt idx="6">
                  <c:v>4.1174417507782281E-3</c:v>
                </c:pt>
                <c:pt idx="7">
                  <c:v>4.1174417507782281E-3</c:v>
                </c:pt>
                <c:pt idx="8">
                  <c:v>4.1174417507782281E-3</c:v>
                </c:pt>
                <c:pt idx="9">
                  <c:v>6.6013583624186401E-3</c:v>
                </c:pt>
                <c:pt idx="10">
                  <c:v>5.3623243090274502E-3</c:v>
                </c:pt>
                <c:pt idx="11">
                  <c:v>5.1669653806244694E-3</c:v>
                </c:pt>
                <c:pt idx="12">
                  <c:v>7.1541364022262048E-3</c:v>
                </c:pt>
                <c:pt idx="13">
                  <c:v>8.6421092349778326E-3</c:v>
                </c:pt>
                <c:pt idx="14">
                  <c:v>8.017073860956514E-3</c:v>
                </c:pt>
                <c:pt idx="15">
                  <c:v>8.199415149514196E-3</c:v>
                </c:pt>
                <c:pt idx="16">
                  <c:v>7.7567210640505611E-3</c:v>
                </c:pt>
                <c:pt idx="17">
                  <c:v>7.5863597773794924E-3</c:v>
                </c:pt>
                <c:pt idx="18">
                  <c:v>7.2916705971134803E-3</c:v>
                </c:pt>
                <c:pt idx="19">
                  <c:v>7.3354400528252055E-3</c:v>
                </c:pt>
                <c:pt idx="20">
                  <c:v>7.600698047354023E-3</c:v>
                </c:pt>
                <c:pt idx="21">
                  <c:v>6.9679275540043394E-3</c:v>
                </c:pt>
                <c:pt idx="22">
                  <c:v>6.7442694085463632E-3</c:v>
                </c:pt>
                <c:pt idx="23">
                  <c:v>6.5597585133477972E-3</c:v>
                </c:pt>
                <c:pt idx="24">
                  <c:v>7.1946986133383647E-3</c:v>
                </c:pt>
                <c:pt idx="25">
                  <c:v>7.1633808131308365E-3</c:v>
                </c:pt>
                <c:pt idx="26">
                  <c:v>7.4685407037071976E-3</c:v>
                </c:pt>
                <c:pt idx="27">
                  <c:v>7.1311197056881425E-3</c:v>
                </c:pt>
                <c:pt idx="28">
                  <c:v>7.2595038203943025E-3</c:v>
                </c:pt>
                <c:pt idx="29">
                  <c:v>7.3983586454108106E-3</c:v>
                </c:pt>
                <c:pt idx="30">
                  <c:v>7.5205169323648716E-3</c:v>
                </c:pt>
                <c:pt idx="31">
                  <c:v>7.1706442788416185E-3</c:v>
                </c:pt>
                <c:pt idx="32">
                  <c:v>7.0482029997170079E-3</c:v>
                </c:pt>
                <c:pt idx="33">
                  <c:v>7.2554475992830866E-3</c:v>
                </c:pt>
                <c:pt idx="34">
                  <c:v>7.3401565890010376E-3</c:v>
                </c:pt>
                <c:pt idx="35">
                  <c:v>7.4476936138100176E-3</c:v>
                </c:pt>
                <c:pt idx="36">
                  <c:v>8.2248844448636928E-3</c:v>
                </c:pt>
                <c:pt idx="37">
                  <c:v>8.3691161211206493E-3</c:v>
                </c:pt>
                <c:pt idx="38">
                  <c:v>8.2211112159230257E-3</c:v>
                </c:pt>
                <c:pt idx="39">
                  <c:v>7.7413451561173475E-3</c:v>
                </c:pt>
                <c:pt idx="40">
                  <c:v>6.2297896424865582E-3</c:v>
                </c:pt>
                <c:pt idx="41">
                  <c:v>6.8140741439486844E-3</c:v>
                </c:pt>
                <c:pt idx="42">
                  <c:v>7.7543627959626446E-3</c:v>
                </c:pt>
                <c:pt idx="43">
                  <c:v>9.7877558720875397E-3</c:v>
                </c:pt>
                <c:pt idx="44">
                  <c:v>8.9196302235638146E-3</c:v>
                </c:pt>
                <c:pt idx="45">
                  <c:v>7.9352891236675778E-3</c:v>
                </c:pt>
                <c:pt idx="46">
                  <c:v>7.165739081218753E-3</c:v>
                </c:pt>
                <c:pt idx="47">
                  <c:v>6.7268182246957835E-3</c:v>
                </c:pt>
                <c:pt idx="48">
                  <c:v>7.8990661258371859E-3</c:v>
                </c:pt>
                <c:pt idx="49">
                  <c:v>7.6435241958305823E-3</c:v>
                </c:pt>
                <c:pt idx="50">
                  <c:v>7.3520422601641355E-3</c:v>
                </c:pt>
                <c:pt idx="51">
                  <c:v>7.0069804735402317E-3</c:v>
                </c:pt>
                <c:pt idx="52">
                  <c:v>6.1972455428733137E-3</c:v>
                </c:pt>
                <c:pt idx="53">
                  <c:v>6.8603905291953586E-3</c:v>
                </c:pt>
                <c:pt idx="54">
                  <c:v>6.8349212338458636E-3</c:v>
                </c:pt>
                <c:pt idx="55">
                  <c:v>6.9077445524007167E-3</c:v>
                </c:pt>
                <c:pt idx="56">
                  <c:v>6.6027733232713898E-3</c:v>
                </c:pt>
                <c:pt idx="57">
                  <c:v>6.2228091689463258E-3</c:v>
                </c:pt>
                <c:pt idx="58">
                  <c:v>5.9406659749080279E-3</c:v>
                </c:pt>
                <c:pt idx="59">
                  <c:v>5.6189982077162531E-3</c:v>
                </c:pt>
                <c:pt idx="60">
                  <c:v>6.5642863880765968E-3</c:v>
                </c:pt>
                <c:pt idx="61">
                  <c:v>7.3038392604471277E-3</c:v>
                </c:pt>
                <c:pt idx="62">
                  <c:v>8.0924441090463161E-3</c:v>
                </c:pt>
                <c:pt idx="63">
                  <c:v>7.9827374775964539E-3</c:v>
                </c:pt>
                <c:pt idx="64">
                  <c:v>7.0210357513442127E-3</c:v>
                </c:pt>
                <c:pt idx="65">
                  <c:v>7.2778039807565326E-3</c:v>
                </c:pt>
                <c:pt idx="66">
                  <c:v>7.1489482124327897E-3</c:v>
                </c:pt>
                <c:pt idx="67">
                  <c:v>6.8049240637675689E-3</c:v>
                </c:pt>
                <c:pt idx="68">
                  <c:v>6.4309027450240542E-3</c:v>
                </c:pt>
                <c:pt idx="69">
                  <c:v>6.2235638147344592E-3</c:v>
                </c:pt>
                <c:pt idx="70">
                  <c:v>6.5727761531930952E-3</c:v>
                </c:pt>
                <c:pt idx="71">
                  <c:v>6.0881048957645506E-3</c:v>
                </c:pt>
                <c:pt idx="72">
                  <c:v>6.4802377134232621E-3</c:v>
                </c:pt>
                <c:pt idx="73">
                  <c:v>5.9901896047542683E-3</c:v>
                </c:pt>
                <c:pt idx="74">
                  <c:v>6.2290349966984248E-3</c:v>
                </c:pt>
                <c:pt idx="75">
                  <c:v>6.8974625035374019E-3</c:v>
                </c:pt>
                <c:pt idx="76">
                  <c:v>6.8665220262239413E-3</c:v>
                </c:pt>
                <c:pt idx="77">
                  <c:v>7.2484671257428543E-3</c:v>
                </c:pt>
                <c:pt idx="78">
                  <c:v>7.348646354117536E-3</c:v>
                </c:pt>
                <c:pt idx="79">
                  <c:v>7.0901801716819167E-3</c:v>
                </c:pt>
                <c:pt idx="80">
                  <c:v>7.2419583058202057E-3</c:v>
                </c:pt>
                <c:pt idx="81">
                  <c:v>7.1254598622771436E-3</c:v>
                </c:pt>
                <c:pt idx="82">
                  <c:v>7.1307423827940758E-3</c:v>
                </c:pt>
                <c:pt idx="83">
                  <c:v>6.8483161965852274E-3</c:v>
                </c:pt>
                <c:pt idx="84">
                  <c:v>6.4312800679181209E-3</c:v>
                </c:pt>
                <c:pt idx="85">
                  <c:v>6.273842090368833E-3</c:v>
                </c:pt>
                <c:pt idx="86">
                  <c:v>6.1271578153004437E-3</c:v>
                </c:pt>
                <c:pt idx="87">
                  <c:v>7.0864069427412505E-3</c:v>
                </c:pt>
                <c:pt idx="88">
                  <c:v>7.348646354117536E-3</c:v>
                </c:pt>
                <c:pt idx="89">
                  <c:v>7.2576172059239698E-3</c:v>
                </c:pt>
                <c:pt idx="90">
                  <c:v>6.7322894066597491E-3</c:v>
                </c:pt>
                <c:pt idx="91">
                  <c:v>5.9351004622205453E-3</c:v>
                </c:pt>
                <c:pt idx="92">
                  <c:v>6.0587680407508723E-3</c:v>
                </c:pt>
                <c:pt idx="93">
                  <c:v>5.8660503726063575E-3</c:v>
                </c:pt>
                <c:pt idx="94">
                  <c:v>7.045090085840958E-3</c:v>
                </c:pt>
                <c:pt idx="95">
                  <c:v>6.6872936515423075E-3</c:v>
                </c:pt>
                <c:pt idx="96">
                  <c:v>6.5579662296009807E-3</c:v>
                </c:pt>
                <c:pt idx="97">
                  <c:v>5.7224790114140172E-3</c:v>
                </c:pt>
                <c:pt idx="98">
                  <c:v>5.7823790208470895E-3</c:v>
                </c:pt>
                <c:pt idx="99">
                  <c:v>6.6764456183378926E-3</c:v>
                </c:pt>
                <c:pt idx="100">
                  <c:v>7.0103763795868312E-3</c:v>
                </c:pt>
                <c:pt idx="101">
                  <c:v>7.5671163097820963E-3</c:v>
                </c:pt>
                <c:pt idx="102">
                  <c:v>7.0465993774172248E-3</c:v>
                </c:pt>
                <c:pt idx="103">
                  <c:v>7.4149608527497406E-3</c:v>
                </c:pt>
                <c:pt idx="104">
                  <c:v>7.0320724459956609E-3</c:v>
                </c:pt>
                <c:pt idx="105">
                  <c:v>7.0299028393547777E-3</c:v>
                </c:pt>
                <c:pt idx="106">
                  <c:v>6.6463541175360817E-3</c:v>
                </c:pt>
                <c:pt idx="107">
                  <c:v>5.9480237713423261E-3</c:v>
                </c:pt>
                <c:pt idx="108">
                  <c:v>6.5172153570417883E-3</c:v>
                </c:pt>
                <c:pt idx="109">
                  <c:v>6.4442033770399018E-3</c:v>
                </c:pt>
                <c:pt idx="110">
                  <c:v>7.2505424016602212E-3</c:v>
                </c:pt>
                <c:pt idx="111">
                  <c:v>7.1649844354306196E-3</c:v>
                </c:pt>
                <c:pt idx="112">
                  <c:v>7.5812659183095935E-3</c:v>
                </c:pt>
                <c:pt idx="113">
                  <c:v>7.8037920950853696E-3</c:v>
                </c:pt>
                <c:pt idx="114">
                  <c:v>7.3230827280445238E-3</c:v>
                </c:pt>
                <c:pt idx="115">
                  <c:v>7.4114706159796248E-3</c:v>
                </c:pt>
                <c:pt idx="116">
                  <c:v>7.2114894821243281E-3</c:v>
                </c:pt>
                <c:pt idx="117">
                  <c:v>7.651164984435431E-3</c:v>
                </c:pt>
                <c:pt idx="118">
                  <c:v>8.1545137251202715E-3</c:v>
                </c:pt>
                <c:pt idx="119">
                  <c:v>8.0958400150929165E-3</c:v>
                </c:pt>
                <c:pt idx="120">
                  <c:v>7.8037920950853696E-3</c:v>
                </c:pt>
                <c:pt idx="121">
                  <c:v>7.9095368361475332E-3</c:v>
                </c:pt>
                <c:pt idx="122">
                  <c:v>7.886614470332988E-3</c:v>
                </c:pt>
                <c:pt idx="123">
                  <c:v>8.1961135741911145E-3</c:v>
                </c:pt>
                <c:pt idx="124">
                  <c:v>7.7153098764267524E-3</c:v>
                </c:pt>
                <c:pt idx="125">
                  <c:v>7.3766625790019809E-3</c:v>
                </c:pt>
                <c:pt idx="126">
                  <c:v>7.378266201301764E-3</c:v>
                </c:pt>
                <c:pt idx="127">
                  <c:v>6.9551929063295919E-3</c:v>
                </c:pt>
                <c:pt idx="128">
                  <c:v>7.576832374304311E-3</c:v>
                </c:pt>
                <c:pt idx="129">
                  <c:v>7.4516555041977172E-3</c:v>
                </c:pt>
                <c:pt idx="130">
                  <c:v>7.8131308367135176E-3</c:v>
                </c:pt>
                <c:pt idx="131">
                  <c:v>7.7186114517498348E-3</c:v>
                </c:pt>
                <c:pt idx="132">
                  <c:v>7.985284407131402E-3</c:v>
                </c:pt>
                <c:pt idx="133">
                  <c:v>7.8764267521931886E-3</c:v>
                </c:pt>
                <c:pt idx="134">
                  <c:v>7.4692010187718139E-3</c:v>
                </c:pt>
                <c:pt idx="135">
                  <c:v>7.6985190076407882E-3</c:v>
                </c:pt>
                <c:pt idx="136">
                  <c:v>7.6081501745118383E-3</c:v>
                </c:pt>
                <c:pt idx="137">
                  <c:v>7.9616073955287234E-3</c:v>
                </c:pt>
                <c:pt idx="138">
                  <c:v>7.7053108197339872E-3</c:v>
                </c:pt>
                <c:pt idx="139">
                  <c:v>7.7329497217243654E-3</c:v>
                </c:pt>
                <c:pt idx="140">
                  <c:v>7.5375907933213845E-3</c:v>
                </c:pt>
                <c:pt idx="141">
                  <c:v>6.9007640788604852E-3</c:v>
                </c:pt>
                <c:pt idx="142">
                  <c:v>6.9807565324026032E-3</c:v>
                </c:pt>
                <c:pt idx="143">
                  <c:v>6.9941514951419679E-3</c:v>
                </c:pt>
                <c:pt idx="144">
                  <c:v>7.0647108763324216E-3</c:v>
                </c:pt>
                <c:pt idx="145">
                  <c:v>7.1801716819167999E-3</c:v>
                </c:pt>
                <c:pt idx="146">
                  <c:v>7.4839166116404112E-3</c:v>
                </c:pt>
                <c:pt idx="147">
                  <c:v>6.7189887746439015E-3</c:v>
                </c:pt>
                <c:pt idx="148">
                  <c:v>6.6034336383360061E-3</c:v>
                </c:pt>
                <c:pt idx="149">
                  <c:v>7.0166965380624472E-3</c:v>
                </c:pt>
                <c:pt idx="150">
                  <c:v>7.4844825959815113E-3</c:v>
                </c:pt>
                <c:pt idx="151">
                  <c:v>7.6874823129893409E-3</c:v>
                </c:pt>
                <c:pt idx="152">
                  <c:v>7.8613338364305254E-3</c:v>
                </c:pt>
                <c:pt idx="153">
                  <c:v>8.0359400056598442E-3</c:v>
                </c:pt>
                <c:pt idx="154">
                  <c:v>7.486935194792944E-3</c:v>
                </c:pt>
                <c:pt idx="155">
                  <c:v>8.4802377134232613E-3</c:v>
                </c:pt>
                <c:pt idx="156">
                  <c:v>8.0418828412413927E-3</c:v>
                </c:pt>
                <c:pt idx="157">
                  <c:v>7.9284029808508634E-3</c:v>
                </c:pt>
                <c:pt idx="158">
                  <c:v>7.7534194887274787E-3</c:v>
                </c:pt>
                <c:pt idx="159">
                  <c:v>7.5682482784642955E-3</c:v>
                </c:pt>
                <c:pt idx="160">
                  <c:v>7.2539383077068198E-3</c:v>
                </c:pt>
                <c:pt idx="161">
                  <c:v>6.8585039147250259E-3</c:v>
                </c:pt>
                <c:pt idx="162">
                  <c:v>6.2702575228752002E-3</c:v>
                </c:pt>
                <c:pt idx="163">
                  <c:v>6.5207055938119049E-3</c:v>
                </c:pt>
                <c:pt idx="164">
                  <c:v>7.026412602584662E-3</c:v>
                </c:pt>
                <c:pt idx="165">
                  <c:v>7.2950665031600789E-3</c:v>
                </c:pt>
                <c:pt idx="166">
                  <c:v>6.7022922365814544E-3</c:v>
                </c:pt>
                <c:pt idx="167">
                  <c:v>6.2640316951231012E-3</c:v>
                </c:pt>
                <c:pt idx="168">
                  <c:v>5.7201207433261016E-3</c:v>
                </c:pt>
                <c:pt idx="169">
                  <c:v>5.9535892840298088E-3</c:v>
                </c:pt>
                <c:pt idx="170">
                  <c:v>6.1552683709084049E-3</c:v>
                </c:pt>
                <c:pt idx="171">
                  <c:v>6.6637109706631451E-3</c:v>
                </c:pt>
                <c:pt idx="172">
                  <c:v>6.6099424582586547E-3</c:v>
                </c:pt>
                <c:pt idx="173">
                  <c:v>6.3176115460805583E-3</c:v>
                </c:pt>
                <c:pt idx="174">
                  <c:v>6.118479388736912E-3</c:v>
                </c:pt>
                <c:pt idx="175">
                  <c:v>5.8180360343363831E-3</c:v>
                </c:pt>
                <c:pt idx="176">
                  <c:v>6.3155362701631922E-3</c:v>
                </c:pt>
                <c:pt idx="177">
                  <c:v>7.0525422129987733E-3</c:v>
                </c:pt>
                <c:pt idx="178">
                  <c:v>7.5279690595226869E-3</c:v>
                </c:pt>
                <c:pt idx="179">
                  <c:v>7.9116121120648992E-3</c:v>
                </c:pt>
                <c:pt idx="180">
                  <c:v>7.5204226016413545E-3</c:v>
                </c:pt>
                <c:pt idx="181">
                  <c:v>7.5999434015658904E-3</c:v>
                </c:pt>
                <c:pt idx="182">
                  <c:v>7.1679086878596362E-3</c:v>
                </c:pt>
                <c:pt idx="183">
                  <c:v>6.5034430714083578E-3</c:v>
                </c:pt>
                <c:pt idx="184">
                  <c:v>6.6749363267616267E-3</c:v>
                </c:pt>
                <c:pt idx="185">
                  <c:v>7.005093859069899E-3</c:v>
                </c:pt>
                <c:pt idx="186">
                  <c:v>7.494670314121309E-3</c:v>
                </c:pt>
                <c:pt idx="187">
                  <c:v>7.7776624846712574E-3</c:v>
                </c:pt>
                <c:pt idx="188">
                  <c:v>7.7740779171776245E-3</c:v>
                </c:pt>
                <c:pt idx="189">
                  <c:v>7.3436468257711534E-3</c:v>
                </c:pt>
                <c:pt idx="190">
                  <c:v>7.4413734553344024E-3</c:v>
                </c:pt>
                <c:pt idx="191">
                  <c:v>7.7298368078483164E-3</c:v>
                </c:pt>
                <c:pt idx="192">
                  <c:v>7.0146212621450803E-3</c:v>
                </c:pt>
                <c:pt idx="193">
                  <c:v>6.2201679086878597E-3</c:v>
                </c:pt>
                <c:pt idx="194">
                  <c:v>6.0637675690972549E-3</c:v>
                </c:pt>
                <c:pt idx="195">
                  <c:v>5.9694368455806054E-3</c:v>
                </c:pt>
                <c:pt idx="196">
                  <c:v>6.6263560041505522E-3</c:v>
                </c:pt>
                <c:pt idx="197">
                  <c:v>7.1896990849919821E-3</c:v>
                </c:pt>
                <c:pt idx="198">
                  <c:v>7.3791151778134136E-3</c:v>
                </c:pt>
                <c:pt idx="199">
                  <c:v>7.0266955947552116E-3</c:v>
                </c:pt>
                <c:pt idx="200">
                  <c:v>6.792000754645788E-3</c:v>
                </c:pt>
                <c:pt idx="201">
                  <c:v>6.5408923686444678E-3</c:v>
                </c:pt>
                <c:pt idx="202">
                  <c:v>5.9996226771059334E-3</c:v>
                </c:pt>
                <c:pt idx="203">
                  <c:v>6.8422790302801626E-3</c:v>
                </c:pt>
                <c:pt idx="204">
                  <c:v>6.9820771625318367E-3</c:v>
                </c:pt>
                <c:pt idx="205">
                  <c:v>7.4088293557211587E-3</c:v>
                </c:pt>
                <c:pt idx="206">
                  <c:v>7.1314026978586929E-3</c:v>
                </c:pt>
                <c:pt idx="207">
                  <c:v>6.9592491274408077E-3</c:v>
                </c:pt>
                <c:pt idx="208">
                  <c:v>7.457787001226299E-3</c:v>
                </c:pt>
                <c:pt idx="209">
                  <c:v>7.5418356758796337E-3</c:v>
                </c:pt>
                <c:pt idx="210">
                  <c:v>7.629846240920668E-3</c:v>
                </c:pt>
                <c:pt idx="211">
                  <c:v>7.7214413734553343E-3</c:v>
                </c:pt>
                <c:pt idx="212">
                  <c:v>7.2948778417130456E-3</c:v>
                </c:pt>
                <c:pt idx="213">
                  <c:v>7.5818319026506936E-3</c:v>
                </c:pt>
                <c:pt idx="214">
                  <c:v>7.4871238562399774E-3</c:v>
                </c:pt>
                <c:pt idx="215">
                  <c:v>7.6139986793698705E-3</c:v>
                </c:pt>
                <c:pt idx="216">
                  <c:v>7.0929157626638999E-3</c:v>
                </c:pt>
                <c:pt idx="217">
                  <c:v>6.7446467314404299E-3</c:v>
                </c:pt>
                <c:pt idx="218">
                  <c:v>6.7570983869446278E-3</c:v>
                </c:pt>
                <c:pt idx="219">
                  <c:v>6.4441090463163856E-3</c:v>
                </c:pt>
                <c:pt idx="220">
                  <c:v>6.669370814074144E-3</c:v>
                </c:pt>
                <c:pt idx="221">
                  <c:v>7.2988397321007452E-3</c:v>
                </c:pt>
                <c:pt idx="222">
                  <c:v>6.9425525893783606E-3</c:v>
                </c:pt>
                <c:pt idx="223">
                  <c:v>7.3660975379681165E-3</c:v>
                </c:pt>
                <c:pt idx="224">
                  <c:v>7.2307329497217241E-3</c:v>
                </c:pt>
                <c:pt idx="225">
                  <c:v>7.0982926139043483E-3</c:v>
                </c:pt>
                <c:pt idx="226">
                  <c:v>7.5324969342514857E-3</c:v>
                </c:pt>
                <c:pt idx="227">
                  <c:v>8.0056598434109991E-3</c:v>
                </c:pt>
                <c:pt idx="228">
                  <c:v>8.6806905008961419E-3</c:v>
                </c:pt>
                <c:pt idx="229">
                  <c:v>8.8069050089614187E-3</c:v>
                </c:pt>
                <c:pt idx="230">
                  <c:v>8.5530610319781153E-3</c:v>
                </c:pt>
                <c:pt idx="231">
                  <c:v>7.8506744646731439E-3</c:v>
                </c:pt>
                <c:pt idx="232">
                  <c:v>7.1747948306763515E-3</c:v>
                </c:pt>
                <c:pt idx="233">
                  <c:v>7.0730119800018866E-3</c:v>
                </c:pt>
                <c:pt idx="234">
                  <c:v>7.2127157815300444E-3</c:v>
                </c:pt>
                <c:pt idx="235">
                  <c:v>7.5026884256202244E-3</c:v>
                </c:pt>
                <c:pt idx="236">
                  <c:v>8.2099801905480621E-3</c:v>
                </c:pt>
                <c:pt idx="237">
                  <c:v>9.2435619281199879E-3</c:v>
                </c:pt>
                <c:pt idx="238">
                  <c:v>9.1429110461277233E-3</c:v>
                </c:pt>
                <c:pt idx="239">
                  <c:v>8.2866710687670968E-3</c:v>
                </c:pt>
                <c:pt idx="240">
                  <c:v>7.7102160173568527E-3</c:v>
                </c:pt>
                <c:pt idx="241">
                  <c:v>6.7549287803037447E-3</c:v>
                </c:pt>
                <c:pt idx="242">
                  <c:v>6.9100084897651161E-3</c:v>
                </c:pt>
                <c:pt idx="243">
                  <c:v>7.4521271578153001E-3</c:v>
                </c:pt>
                <c:pt idx="244">
                  <c:v>6.9733044052447879E-3</c:v>
                </c:pt>
                <c:pt idx="245">
                  <c:v>7.5998490708423733E-3</c:v>
                </c:pt>
                <c:pt idx="246">
                  <c:v>7.216677671917744E-3</c:v>
                </c:pt>
                <c:pt idx="247">
                  <c:v>7.7753042165833409E-3</c:v>
                </c:pt>
                <c:pt idx="248">
                  <c:v>7.9727384209036887E-3</c:v>
                </c:pt>
                <c:pt idx="249">
                  <c:v>7.441184793887369E-3</c:v>
                </c:pt>
                <c:pt idx="250">
                  <c:v>7.6322988397321007E-3</c:v>
                </c:pt>
                <c:pt idx="251">
                  <c:v>7.0386755966418265E-3</c:v>
                </c:pt>
                <c:pt idx="252">
                  <c:v>7.4225073106310721E-3</c:v>
                </c:pt>
                <c:pt idx="253">
                  <c:v>7.4468446372983679E-3</c:v>
                </c:pt>
                <c:pt idx="254">
                  <c:v>7.6880482973304409E-3</c:v>
                </c:pt>
                <c:pt idx="255">
                  <c:v>7.8543533628902939E-3</c:v>
                </c:pt>
                <c:pt idx="256">
                  <c:v>7.3706254126969153E-3</c:v>
                </c:pt>
                <c:pt idx="257">
                  <c:v>7.1961135741911144E-3</c:v>
                </c:pt>
                <c:pt idx="258">
                  <c:v>6.7687010659371761E-3</c:v>
                </c:pt>
                <c:pt idx="259">
                  <c:v>6.4558060560324501E-3</c:v>
                </c:pt>
                <c:pt idx="260">
                  <c:v>6.5438166210734835E-3</c:v>
                </c:pt>
                <c:pt idx="261">
                  <c:v>6.271766814451467E-3</c:v>
                </c:pt>
                <c:pt idx="262">
                  <c:v>6.8768984058107724E-3</c:v>
                </c:pt>
                <c:pt idx="263">
                  <c:v>7.5105178756721064E-3</c:v>
                </c:pt>
                <c:pt idx="264">
                  <c:v>7.713517592679936E-3</c:v>
                </c:pt>
                <c:pt idx="265">
                  <c:v>8.4261862088482221E-3</c:v>
                </c:pt>
                <c:pt idx="266">
                  <c:v>7.308650127346477E-3</c:v>
                </c:pt>
                <c:pt idx="267">
                  <c:v>6.5607961513064802E-3</c:v>
                </c:pt>
                <c:pt idx="268">
                  <c:v>6.4891048014338272E-3</c:v>
                </c:pt>
                <c:pt idx="269">
                  <c:v>6.5413640222620507E-3</c:v>
                </c:pt>
                <c:pt idx="270">
                  <c:v>6.6815394774077915E-3</c:v>
                </c:pt>
                <c:pt idx="271">
                  <c:v>6.8210546174889159E-3</c:v>
                </c:pt>
                <c:pt idx="272">
                  <c:v>7.0218847278558623E-3</c:v>
                </c:pt>
                <c:pt idx="273">
                  <c:v>7.219790585793793E-3</c:v>
                </c:pt>
                <c:pt idx="274">
                  <c:v>7.864258088859542E-3</c:v>
                </c:pt>
                <c:pt idx="275">
                  <c:v>7.6263560041505522E-3</c:v>
                </c:pt>
                <c:pt idx="276">
                  <c:v>6.798226582397887E-3</c:v>
                </c:pt>
                <c:pt idx="277">
                  <c:v>6.3987359683048773E-3</c:v>
                </c:pt>
                <c:pt idx="278">
                  <c:v>6.4486369210451843E-3</c:v>
                </c:pt>
                <c:pt idx="279">
                  <c:v>7.3145929629280255E-3</c:v>
                </c:pt>
                <c:pt idx="280">
                  <c:v>7.5132534666540896E-3</c:v>
                </c:pt>
                <c:pt idx="281">
                  <c:v>7.9388736911612107E-3</c:v>
                </c:pt>
                <c:pt idx="282">
                  <c:v>7.431280067918121E-3</c:v>
                </c:pt>
                <c:pt idx="283">
                  <c:v>7.2828978398264315E-3</c:v>
                </c:pt>
                <c:pt idx="284">
                  <c:v>7.3902462031883781E-3</c:v>
                </c:pt>
                <c:pt idx="285">
                  <c:v>7.308650127346477E-3</c:v>
                </c:pt>
                <c:pt idx="286">
                  <c:v>6.7132346005093855E-3</c:v>
                </c:pt>
                <c:pt idx="287">
                  <c:v>6.8161494198660504E-3</c:v>
                </c:pt>
                <c:pt idx="288">
                  <c:v>6.5839071785680596E-3</c:v>
                </c:pt>
                <c:pt idx="289">
                  <c:v>6.3666635223092157E-3</c:v>
                </c:pt>
                <c:pt idx="290">
                  <c:v>6.9907555890953684E-3</c:v>
                </c:pt>
                <c:pt idx="291">
                  <c:v>6.8035091029148191E-3</c:v>
                </c:pt>
                <c:pt idx="292">
                  <c:v>7.0436751249882083E-3</c:v>
                </c:pt>
                <c:pt idx="293">
                  <c:v>7.250919724554287E-3</c:v>
                </c:pt>
                <c:pt idx="294">
                  <c:v>7.1860201867748321E-3</c:v>
                </c:pt>
                <c:pt idx="295">
                  <c:v>6.3497783227997361E-3</c:v>
                </c:pt>
                <c:pt idx="296">
                  <c:v>5.6114517498349215E-3</c:v>
                </c:pt>
                <c:pt idx="297">
                  <c:v>5.1331006508819922E-3</c:v>
                </c:pt>
                <c:pt idx="298">
                  <c:v>5.1273464767474771E-3</c:v>
                </c:pt>
                <c:pt idx="299">
                  <c:v>6.2725214602396004E-3</c:v>
                </c:pt>
                <c:pt idx="300">
                  <c:v>6.9994340156589001E-3</c:v>
                </c:pt>
                <c:pt idx="301">
                  <c:v>7.5675879633996792E-3</c:v>
                </c:pt>
                <c:pt idx="302">
                  <c:v>7.2331855485331569E-3</c:v>
                </c:pt>
                <c:pt idx="303">
                  <c:v>7.1374398641637585E-3</c:v>
                </c:pt>
                <c:pt idx="304">
                  <c:v>6.8535987171021604E-3</c:v>
                </c:pt>
                <c:pt idx="305">
                  <c:v>6.2628997264409019E-3</c:v>
                </c:pt>
                <c:pt idx="306">
                  <c:v>6.3755306103197807E-3</c:v>
                </c:pt>
                <c:pt idx="307">
                  <c:v>6.3879822658239787E-3</c:v>
                </c:pt>
                <c:pt idx="308">
                  <c:v>6.7332327138949159E-3</c:v>
                </c:pt>
                <c:pt idx="309">
                  <c:v>6.3078011508348273E-3</c:v>
                </c:pt>
                <c:pt idx="310">
                  <c:v>6.5341005565512688E-3</c:v>
                </c:pt>
                <c:pt idx="311">
                  <c:v>6.4707103103480807E-3</c:v>
                </c:pt>
                <c:pt idx="312">
                  <c:v>6.7489859447221962E-3</c:v>
                </c:pt>
                <c:pt idx="313">
                  <c:v>7.2764833506272992E-3</c:v>
                </c:pt>
                <c:pt idx="314">
                  <c:v>7.3506272993113858E-3</c:v>
                </c:pt>
                <c:pt idx="315">
                  <c:v>7.8435996604093953E-3</c:v>
                </c:pt>
                <c:pt idx="316">
                  <c:v>8.2236581454579755E-3</c:v>
                </c:pt>
                <c:pt idx="317">
                  <c:v>8.1188567116309788E-3</c:v>
                </c:pt>
                <c:pt idx="318">
                  <c:v>7.7042731817753042E-3</c:v>
                </c:pt>
                <c:pt idx="319">
                  <c:v>7.5197622865767382E-3</c:v>
                </c:pt>
                <c:pt idx="320">
                  <c:v>6.2100745212715783E-3</c:v>
                </c:pt>
                <c:pt idx="321">
                  <c:v>5.8939722667672861E-3</c:v>
                </c:pt>
                <c:pt idx="322">
                  <c:v>5.9474577870012261E-3</c:v>
                </c:pt>
                <c:pt idx="323">
                  <c:v>5.6200358456749361E-3</c:v>
                </c:pt>
                <c:pt idx="324">
                  <c:v>6.8812376190925386E-3</c:v>
                </c:pt>
                <c:pt idx="325">
                  <c:v>7.263465710782002E-3</c:v>
                </c:pt>
                <c:pt idx="326">
                  <c:v>7.4938213376096593E-3</c:v>
                </c:pt>
                <c:pt idx="327">
                  <c:v>7.841901707386096E-3</c:v>
                </c:pt>
                <c:pt idx="328">
                  <c:v>7.05659843410999E-3</c:v>
                </c:pt>
                <c:pt idx="329">
                  <c:v>7.5416470144326004E-3</c:v>
                </c:pt>
                <c:pt idx="330">
                  <c:v>7.0531081973398734E-3</c:v>
                </c:pt>
                <c:pt idx="331">
                  <c:v>6.7591736628619939E-3</c:v>
                </c:pt>
                <c:pt idx="332">
                  <c:v>7.418828412413923E-3</c:v>
                </c:pt>
                <c:pt idx="333">
                  <c:v>7.1158381284784451E-3</c:v>
                </c:pt>
                <c:pt idx="334">
                  <c:v>7.1514008112442224E-3</c:v>
                </c:pt>
                <c:pt idx="335">
                  <c:v>6.7038015281577212E-3</c:v>
                </c:pt>
                <c:pt idx="336">
                  <c:v>6.2748797283275161E-3</c:v>
                </c:pt>
                <c:pt idx="337">
                  <c:v>6.4606169229317993E-3</c:v>
                </c:pt>
                <c:pt idx="338">
                  <c:v>6.701065937175738E-3</c:v>
                </c:pt>
                <c:pt idx="339">
                  <c:v>6.7292708235072163E-3</c:v>
                </c:pt>
                <c:pt idx="340">
                  <c:v>5.8336949344401472E-3</c:v>
                </c:pt>
                <c:pt idx="341">
                  <c:v>5.6562588435053298E-3</c:v>
                </c:pt>
                <c:pt idx="342">
                  <c:v>5.3814734459013301E-3</c:v>
                </c:pt>
                <c:pt idx="343">
                  <c:v>5.175077822846901E-3</c:v>
                </c:pt>
                <c:pt idx="344">
                  <c:v>6.1387604942929911E-3</c:v>
                </c:pt>
                <c:pt idx="345">
                  <c:v>6.2129044429770778E-3</c:v>
                </c:pt>
                <c:pt idx="346">
                  <c:v>6.2666729553815682E-3</c:v>
                </c:pt>
                <c:pt idx="347">
                  <c:v>6.258749174606169E-3</c:v>
                </c:pt>
                <c:pt idx="348">
                  <c:v>6.1321573436468255E-3</c:v>
                </c:pt>
                <c:pt idx="349">
                  <c:v>5.8144514668427511E-3</c:v>
                </c:pt>
                <c:pt idx="350">
                  <c:v>5.5466465427789829E-3</c:v>
                </c:pt>
                <c:pt idx="351">
                  <c:v>5.9333081784737288E-3</c:v>
                </c:pt>
                <c:pt idx="352">
                  <c:v>6.2102631827186117E-3</c:v>
                </c:pt>
                <c:pt idx="353">
                  <c:v>6.6477690783888314E-3</c:v>
                </c:pt>
                <c:pt idx="354">
                  <c:v>6.7098386944627868E-3</c:v>
                </c:pt>
                <c:pt idx="355">
                  <c:v>6.4409018017168194E-3</c:v>
                </c:pt>
                <c:pt idx="356">
                  <c:v>7.0020752759173662E-3</c:v>
                </c:pt>
                <c:pt idx="357">
                  <c:v>7.4668427506838974E-3</c:v>
                </c:pt>
                <c:pt idx="358">
                  <c:v>8.2201679086878598E-3</c:v>
                </c:pt>
                <c:pt idx="359">
                  <c:v>8.4793887369116125E-3</c:v>
                </c:pt>
                <c:pt idx="360">
                  <c:v>8.6790868785963596E-3</c:v>
                </c:pt>
                <c:pt idx="361">
                  <c:v>7.9392510140552774E-3</c:v>
                </c:pt>
                <c:pt idx="362">
                  <c:v>7.5322139420809361E-3</c:v>
                </c:pt>
                <c:pt idx="363">
                  <c:v>7.2252617677577586E-3</c:v>
                </c:pt>
                <c:pt idx="364">
                  <c:v>6.7654938213376099E-3</c:v>
                </c:pt>
                <c:pt idx="365">
                  <c:v>7.796717290821621E-3</c:v>
                </c:pt>
                <c:pt idx="366">
                  <c:v>7.6840864069427414E-3</c:v>
                </c:pt>
                <c:pt idx="367">
                  <c:v>7.8881237619092531E-3</c:v>
                </c:pt>
                <c:pt idx="368">
                  <c:v>7.8183190265069327E-3</c:v>
                </c:pt>
                <c:pt idx="369">
                  <c:v>7.6032449768889728E-3</c:v>
                </c:pt>
                <c:pt idx="370">
                  <c:v>7.7354023205357982E-3</c:v>
                </c:pt>
                <c:pt idx="371">
                  <c:v>8.2250731063107253E-3</c:v>
                </c:pt>
                <c:pt idx="372">
                  <c:v>8.4044901424393924E-3</c:v>
                </c:pt>
                <c:pt idx="373">
                  <c:v>8.1464012828978399E-3</c:v>
                </c:pt>
                <c:pt idx="374">
                  <c:v>8.2725214602395996E-3</c:v>
                </c:pt>
                <c:pt idx="375">
                  <c:v>7.8016224884444865E-3</c:v>
                </c:pt>
                <c:pt idx="376">
                  <c:v>7.469767003112914E-3</c:v>
                </c:pt>
                <c:pt idx="377">
                  <c:v>7.9279313272332796E-3</c:v>
                </c:pt>
                <c:pt idx="378">
                  <c:v>7.8499198188850105E-3</c:v>
                </c:pt>
                <c:pt idx="379">
                  <c:v>7.9366097537968121E-3</c:v>
                </c:pt>
                <c:pt idx="380">
                  <c:v>8.7182341288557681E-3</c:v>
                </c:pt>
                <c:pt idx="381">
                  <c:v>8.4358079426469206E-3</c:v>
                </c:pt>
                <c:pt idx="382">
                  <c:v>7.9058579379303832E-3</c:v>
                </c:pt>
                <c:pt idx="383">
                  <c:v>7.6260730119800018E-3</c:v>
                </c:pt>
                <c:pt idx="384">
                  <c:v>6.6572021507404966E-3</c:v>
                </c:pt>
                <c:pt idx="385">
                  <c:v>5.510329214225073E-3</c:v>
                </c:pt>
                <c:pt idx="386">
                  <c:v>5.1986605037260634E-3</c:v>
                </c:pt>
                <c:pt idx="387">
                  <c:v>5.1623431751721535E-3</c:v>
                </c:pt>
                <c:pt idx="388">
                  <c:v>5.1183850580133949E-3</c:v>
                </c:pt>
                <c:pt idx="389">
                  <c:v>5.797754928780304E-3</c:v>
                </c:pt>
                <c:pt idx="390">
                  <c:v>6.5237241769644377E-3</c:v>
                </c:pt>
                <c:pt idx="391">
                  <c:v>5.9564192057353083E-3</c:v>
                </c:pt>
                <c:pt idx="392">
                  <c:v>6.6580511272521462E-3</c:v>
                </c:pt>
                <c:pt idx="393">
                  <c:v>6.9000094330723518E-3</c:v>
                </c:pt>
                <c:pt idx="394">
                  <c:v>7.3078954815583436E-3</c:v>
                </c:pt>
                <c:pt idx="395">
                  <c:v>7.6877653051598905E-3</c:v>
                </c:pt>
                <c:pt idx="396">
                  <c:v>7.2143194038298275E-3</c:v>
                </c:pt>
                <c:pt idx="397">
                  <c:v>6.52589378360532E-3</c:v>
                </c:pt>
                <c:pt idx="398">
                  <c:v>6.3451561173474202E-3</c:v>
                </c:pt>
                <c:pt idx="399">
                  <c:v>6.4758985001414958E-3</c:v>
                </c:pt>
                <c:pt idx="400">
                  <c:v>7.0442411093293083E-3</c:v>
                </c:pt>
                <c:pt idx="401">
                  <c:v>7.5257994528818038E-3</c:v>
                </c:pt>
                <c:pt idx="402">
                  <c:v>6.6871993208187904E-3</c:v>
                </c:pt>
                <c:pt idx="403">
                  <c:v>6.4475049523629842E-3</c:v>
                </c:pt>
                <c:pt idx="404">
                  <c:v>6.0664088293557209E-3</c:v>
                </c:pt>
                <c:pt idx="405">
                  <c:v>6.6675785303273276E-3</c:v>
                </c:pt>
                <c:pt idx="406">
                  <c:v>6.8851995094802373E-3</c:v>
                </c:pt>
                <c:pt idx="407">
                  <c:v>7.5174983492123388E-3</c:v>
                </c:pt>
                <c:pt idx="408">
                  <c:v>7.4476936138100176E-3</c:v>
                </c:pt>
                <c:pt idx="409">
                  <c:v>6.7756815394774076E-3</c:v>
                </c:pt>
                <c:pt idx="410">
                  <c:v>7.1694179794359022E-3</c:v>
                </c:pt>
                <c:pt idx="411">
                  <c:v>7.0757475709838698E-3</c:v>
                </c:pt>
                <c:pt idx="412">
                  <c:v>7.0542401660220735E-3</c:v>
                </c:pt>
                <c:pt idx="413">
                  <c:v>7.9079332138477509E-3</c:v>
                </c:pt>
                <c:pt idx="414">
                  <c:v>8.1431940382982737E-3</c:v>
                </c:pt>
                <c:pt idx="415">
                  <c:v>8.527403075181586E-3</c:v>
                </c:pt>
                <c:pt idx="416">
                  <c:v>8.1154608055843784E-3</c:v>
                </c:pt>
                <c:pt idx="417">
                  <c:v>7.3919441562116783E-3</c:v>
                </c:pt>
                <c:pt idx="418">
                  <c:v>6.8069993396849358E-3</c:v>
                </c:pt>
                <c:pt idx="419">
                  <c:v>6.3436468257711534E-3</c:v>
                </c:pt>
                <c:pt idx="420">
                  <c:v>7.0333930761248935E-3</c:v>
                </c:pt>
                <c:pt idx="421">
                  <c:v>7.2203565701348931E-3</c:v>
                </c:pt>
                <c:pt idx="422">
                  <c:v>7.5427789831148005E-3</c:v>
                </c:pt>
                <c:pt idx="423">
                  <c:v>7.7001226299405713E-3</c:v>
                </c:pt>
                <c:pt idx="424">
                  <c:v>7.0916894632581835E-3</c:v>
                </c:pt>
                <c:pt idx="425">
                  <c:v>6.6192811998868027E-3</c:v>
                </c:pt>
                <c:pt idx="426">
                  <c:v>6.8214319403829826E-3</c:v>
                </c:pt>
                <c:pt idx="427">
                  <c:v>7.0632959154796719E-3</c:v>
                </c:pt>
                <c:pt idx="428">
                  <c:v>7.2525233468540701E-3</c:v>
                </c:pt>
                <c:pt idx="429">
                  <c:v>7.2959154796717295E-3</c:v>
                </c:pt>
                <c:pt idx="430">
                  <c:v>7.0452787472879913E-3</c:v>
                </c:pt>
                <c:pt idx="431">
                  <c:v>6.7735119328365245E-3</c:v>
                </c:pt>
                <c:pt idx="432">
                  <c:v>6.6716347514385434E-3</c:v>
                </c:pt>
                <c:pt idx="433">
                  <c:v>6.8531270634845766E-3</c:v>
                </c:pt>
                <c:pt idx="434">
                  <c:v>6.8348269031223473E-3</c:v>
                </c:pt>
                <c:pt idx="435">
                  <c:v>6.4281671540420719E-3</c:v>
                </c:pt>
                <c:pt idx="436">
                  <c:v>6.4458069993396849E-3</c:v>
                </c:pt>
                <c:pt idx="437">
                  <c:v>6.5113668521837561E-3</c:v>
                </c:pt>
                <c:pt idx="438">
                  <c:v>6.2282803509102914E-3</c:v>
                </c:pt>
                <c:pt idx="439">
                  <c:v>7.3643995849448163E-3</c:v>
                </c:pt>
                <c:pt idx="440">
                  <c:v>7.4462786529572679E-3</c:v>
                </c:pt>
                <c:pt idx="441">
                  <c:v>7.3527025752287518E-3</c:v>
                </c:pt>
                <c:pt idx="442">
                  <c:v>7.893783605320252E-3</c:v>
                </c:pt>
                <c:pt idx="443">
                  <c:v>7.5074049617960574E-3</c:v>
                </c:pt>
                <c:pt idx="444">
                  <c:v>8.2181869634940109E-3</c:v>
                </c:pt>
                <c:pt idx="445">
                  <c:v>7.9526459767946412E-3</c:v>
                </c:pt>
                <c:pt idx="446">
                  <c:v>7.1774360909348175E-3</c:v>
                </c:pt>
                <c:pt idx="447">
                  <c:v>6.7990755589095366E-3</c:v>
                </c:pt>
                <c:pt idx="448">
                  <c:v>6.2258277520988586E-3</c:v>
                </c:pt>
                <c:pt idx="449">
                  <c:v>6.118951042354495E-3</c:v>
                </c:pt>
                <c:pt idx="450">
                  <c:v>6.5209885859824545E-3</c:v>
                </c:pt>
                <c:pt idx="451">
                  <c:v>6.7879445335345722E-3</c:v>
                </c:pt>
                <c:pt idx="452">
                  <c:v>7.2950665031600789E-3</c:v>
                </c:pt>
                <c:pt idx="453">
                  <c:v>7.3977926610697105E-3</c:v>
                </c:pt>
                <c:pt idx="454">
                  <c:v>7.1880011319686819E-3</c:v>
                </c:pt>
                <c:pt idx="455">
                  <c:v>6.9147250259409491E-3</c:v>
                </c:pt>
                <c:pt idx="456">
                  <c:v>5.8483161965852282E-3</c:v>
                </c:pt>
                <c:pt idx="457">
                  <c:v>6.3818507687953968E-3</c:v>
                </c:pt>
                <c:pt idx="458">
                  <c:v>6.6558815206112631E-3</c:v>
                </c:pt>
                <c:pt idx="459">
                  <c:v>6.789453825110839E-3</c:v>
                </c:pt>
                <c:pt idx="460">
                  <c:v>7.2982737477596451E-3</c:v>
                </c:pt>
                <c:pt idx="461">
                  <c:v>6.6738986888029428E-3</c:v>
                </c:pt>
                <c:pt idx="462">
                  <c:v>6.3476087161588529E-3</c:v>
                </c:pt>
                <c:pt idx="463">
                  <c:v>6.89076502216772E-3</c:v>
                </c:pt>
                <c:pt idx="464">
                  <c:v>7.158947269125554E-3</c:v>
                </c:pt>
                <c:pt idx="465">
                  <c:v>7.1553627016319211E-3</c:v>
                </c:pt>
                <c:pt idx="466">
                  <c:v>7.6005093859069896E-3</c:v>
                </c:pt>
                <c:pt idx="467">
                  <c:v>6.5430619752853501E-3</c:v>
                </c:pt>
                <c:pt idx="468">
                  <c:v>6.4433544005282522E-3</c:v>
                </c:pt>
                <c:pt idx="469">
                  <c:v>6.7587020092444109E-3</c:v>
                </c:pt>
                <c:pt idx="470">
                  <c:v>6.4900481086689931E-3</c:v>
                </c:pt>
                <c:pt idx="471">
                  <c:v>6.485897556834261E-3</c:v>
                </c:pt>
                <c:pt idx="472">
                  <c:v>7.0312234694840112E-3</c:v>
                </c:pt>
                <c:pt idx="473">
                  <c:v>7.3940194321290443E-3</c:v>
                </c:pt>
                <c:pt idx="474">
                  <c:v>7.7772851617771907E-3</c:v>
                </c:pt>
                <c:pt idx="475">
                  <c:v>8.1736628619941513E-3</c:v>
                </c:pt>
                <c:pt idx="476">
                  <c:v>7.598151117819074E-3</c:v>
                </c:pt>
                <c:pt idx="477">
                  <c:v>7.1271578153004438E-3</c:v>
                </c:pt>
                <c:pt idx="478">
                  <c:v>6.9888689746250357E-3</c:v>
                </c:pt>
                <c:pt idx="479">
                  <c:v>7.0605603244976887E-3</c:v>
                </c:pt>
                <c:pt idx="480">
                  <c:v>7.6295632487501175E-3</c:v>
                </c:pt>
                <c:pt idx="481">
                  <c:v>8.328836902179039E-3</c:v>
                </c:pt>
                <c:pt idx="482">
                  <c:v>8.5280633902462023E-3</c:v>
                </c:pt>
                <c:pt idx="483">
                  <c:v>8.3055372134704271E-3</c:v>
                </c:pt>
                <c:pt idx="484">
                  <c:v>8.3344024148665225E-3</c:v>
                </c:pt>
                <c:pt idx="485">
                  <c:v>8.2079992453542115E-3</c:v>
                </c:pt>
                <c:pt idx="486">
                  <c:v>7.8412413923214797E-3</c:v>
                </c:pt>
                <c:pt idx="487">
                  <c:v>7.9420809357607768E-3</c:v>
                </c:pt>
                <c:pt idx="488">
                  <c:v>7.9715121214979714E-3</c:v>
                </c:pt>
                <c:pt idx="489">
                  <c:v>7.5963588340722575E-3</c:v>
                </c:pt>
                <c:pt idx="490">
                  <c:v>7.7645505141024432E-3</c:v>
                </c:pt>
                <c:pt idx="491">
                  <c:v>7.5158947269125557E-3</c:v>
                </c:pt>
                <c:pt idx="492">
                  <c:v>6.9774549570795208E-3</c:v>
                </c:pt>
                <c:pt idx="493">
                  <c:v>7.0499009527403072E-3</c:v>
                </c:pt>
                <c:pt idx="494">
                  <c:v>5.8451089519856621E-3</c:v>
                </c:pt>
                <c:pt idx="495">
                  <c:v>6.3178945382511087E-3</c:v>
                </c:pt>
                <c:pt idx="496">
                  <c:v>7.3011036694651445E-3</c:v>
                </c:pt>
                <c:pt idx="497">
                  <c:v>7.9550985756060757E-3</c:v>
                </c:pt>
                <c:pt idx="498">
                  <c:v>8.7346476747476656E-3</c:v>
                </c:pt>
                <c:pt idx="499">
                  <c:v>7.9181209319875486E-3</c:v>
                </c:pt>
                <c:pt idx="500">
                  <c:v>7.2164890104707106E-3</c:v>
                </c:pt>
                <c:pt idx="501">
                  <c:v>6.822186586171116E-3</c:v>
                </c:pt>
                <c:pt idx="502">
                  <c:v>7.0320724459956609E-3</c:v>
                </c:pt>
                <c:pt idx="503">
                  <c:v>7.2073389302895951E-3</c:v>
                </c:pt>
                <c:pt idx="504">
                  <c:v>6.9151023488350158E-3</c:v>
                </c:pt>
                <c:pt idx="505">
                  <c:v>7.0578247335157064E-3</c:v>
                </c:pt>
                <c:pt idx="506">
                  <c:v>7.0806527686067353E-3</c:v>
                </c:pt>
                <c:pt idx="507">
                  <c:v>7.8533157249316109E-3</c:v>
                </c:pt>
                <c:pt idx="508">
                  <c:v>8.0227337043675129E-3</c:v>
                </c:pt>
                <c:pt idx="509">
                  <c:v>7.8435996604093953E-3</c:v>
                </c:pt>
                <c:pt idx="510">
                  <c:v>7.4304310914064713E-3</c:v>
                </c:pt>
                <c:pt idx="511">
                  <c:v>7.0303744929723607E-3</c:v>
                </c:pt>
                <c:pt idx="512">
                  <c:v>6.531647957739836E-3</c:v>
                </c:pt>
                <c:pt idx="513">
                  <c:v>6.1378171870578244E-3</c:v>
                </c:pt>
                <c:pt idx="514">
                  <c:v>6.1193283652485617E-3</c:v>
                </c:pt>
                <c:pt idx="515">
                  <c:v>6.676162626167343E-3</c:v>
                </c:pt>
                <c:pt idx="516">
                  <c:v>6.938024714649561E-3</c:v>
                </c:pt>
                <c:pt idx="517">
                  <c:v>7.7017262522403544E-3</c:v>
                </c:pt>
                <c:pt idx="518">
                  <c:v>7.9911329119894351E-3</c:v>
                </c:pt>
                <c:pt idx="519">
                  <c:v>7.7911517781341384E-3</c:v>
                </c:pt>
                <c:pt idx="520">
                  <c:v>8.0064144891991325E-3</c:v>
                </c:pt>
                <c:pt idx="521">
                  <c:v>7.4176021130082067E-3</c:v>
                </c:pt>
                <c:pt idx="522">
                  <c:v>7.2379020847089899E-3</c:v>
                </c:pt>
                <c:pt idx="523">
                  <c:v>7.4190170738609564E-3</c:v>
                </c:pt>
                <c:pt idx="524">
                  <c:v>7.3459107631355536E-3</c:v>
                </c:pt>
                <c:pt idx="525">
                  <c:v>8.3488350155645694E-3</c:v>
                </c:pt>
                <c:pt idx="526">
                  <c:v>8.5826808791623424E-3</c:v>
                </c:pt>
                <c:pt idx="527">
                  <c:v>8.2245071219696261E-3</c:v>
                </c:pt>
                <c:pt idx="528">
                  <c:v>7.8635977737949257E-3</c:v>
                </c:pt>
                <c:pt idx="529">
                  <c:v>7.6120177341760208E-3</c:v>
                </c:pt>
                <c:pt idx="530">
                  <c:v>7.1855485331572492E-3</c:v>
                </c:pt>
                <c:pt idx="531">
                  <c:v>7.2719554758985004E-3</c:v>
                </c:pt>
                <c:pt idx="532">
                  <c:v>7.0186774832562962E-3</c:v>
                </c:pt>
                <c:pt idx="533">
                  <c:v>6.4298651070653712E-3</c:v>
                </c:pt>
                <c:pt idx="534">
                  <c:v>6.2656353174228843E-3</c:v>
                </c:pt>
                <c:pt idx="535">
                  <c:v>6.8442599754740116E-3</c:v>
                </c:pt>
                <c:pt idx="536">
                  <c:v>7.2736534289217997E-3</c:v>
                </c:pt>
                <c:pt idx="537">
                  <c:v>7.5756060748985946E-3</c:v>
                </c:pt>
                <c:pt idx="538">
                  <c:v>7.8896330534855199E-3</c:v>
                </c:pt>
                <c:pt idx="539">
                  <c:v>7.0455617394585418E-3</c:v>
                </c:pt>
                <c:pt idx="540">
                  <c:v>6.9218941609282139E-3</c:v>
                </c:pt>
                <c:pt idx="541">
                  <c:v>6.4808980284878784E-3</c:v>
                </c:pt>
                <c:pt idx="542">
                  <c:v>6.6467314404301484E-3</c:v>
                </c:pt>
                <c:pt idx="543">
                  <c:v>7.1309310442411091E-3</c:v>
                </c:pt>
                <c:pt idx="544">
                  <c:v>7.5067446467314402E-3</c:v>
                </c:pt>
                <c:pt idx="545">
                  <c:v>8.0273559098198288E-3</c:v>
                </c:pt>
                <c:pt idx="546">
                  <c:v>7.8336949344401472E-3</c:v>
                </c:pt>
                <c:pt idx="547">
                  <c:v>8.1027261579096309E-3</c:v>
                </c:pt>
                <c:pt idx="548">
                  <c:v>7.615319309499104E-3</c:v>
                </c:pt>
                <c:pt idx="549">
                  <c:v>7.0479200075464583E-3</c:v>
                </c:pt>
                <c:pt idx="550">
                  <c:v>6.5300443354400529E-3</c:v>
                </c:pt>
                <c:pt idx="551">
                  <c:v>5.9611357419111404E-3</c:v>
                </c:pt>
                <c:pt idx="552">
                  <c:v>6.120460333930761E-3</c:v>
                </c:pt>
                <c:pt idx="553">
                  <c:v>6.7211583812847846E-3</c:v>
                </c:pt>
                <c:pt idx="554">
                  <c:v>7.3100650881992267E-3</c:v>
                </c:pt>
                <c:pt idx="555">
                  <c:v>7.9299122724271302E-3</c:v>
                </c:pt>
                <c:pt idx="556">
                  <c:v>7.4997641731912087E-3</c:v>
                </c:pt>
                <c:pt idx="557">
                  <c:v>7.6233374209980194E-3</c:v>
                </c:pt>
                <c:pt idx="558">
                  <c:v>7.4210923497783224E-3</c:v>
                </c:pt>
                <c:pt idx="559">
                  <c:v>7.4658994434487315E-3</c:v>
                </c:pt>
                <c:pt idx="560">
                  <c:v>8.2340345250448074E-3</c:v>
                </c:pt>
                <c:pt idx="561">
                  <c:v>7.5531553627016315E-3</c:v>
                </c:pt>
                <c:pt idx="562">
                  <c:v>7.6103197811527214E-3</c:v>
                </c:pt>
                <c:pt idx="563">
                  <c:v>7.2688425620224505E-3</c:v>
                </c:pt>
                <c:pt idx="564">
                  <c:v>7.3147816243750588E-3</c:v>
                </c:pt>
                <c:pt idx="565">
                  <c:v>7.4700499952834636E-3</c:v>
                </c:pt>
                <c:pt idx="566">
                  <c:v>7.2564852372417697E-3</c:v>
                </c:pt>
                <c:pt idx="567">
                  <c:v>7.8224695783416665E-3</c:v>
                </c:pt>
                <c:pt idx="568">
                  <c:v>7.7963399679275543E-3</c:v>
                </c:pt>
                <c:pt idx="569">
                  <c:v>8.0429204792000757E-3</c:v>
                </c:pt>
                <c:pt idx="570">
                  <c:v>8.1463069521743228E-3</c:v>
                </c:pt>
                <c:pt idx="571">
                  <c:v>7.6358834072257336E-3</c:v>
                </c:pt>
                <c:pt idx="572">
                  <c:v>7.2307329497217241E-3</c:v>
                </c:pt>
                <c:pt idx="573">
                  <c:v>7.2272427129516084E-3</c:v>
                </c:pt>
                <c:pt idx="574">
                  <c:v>7.5784359966040941E-3</c:v>
                </c:pt>
                <c:pt idx="575">
                  <c:v>7.0102820488633149E-3</c:v>
                </c:pt>
                <c:pt idx="576">
                  <c:v>7.2118668050183948E-3</c:v>
                </c:pt>
                <c:pt idx="577">
                  <c:v>7.3829827374775961E-3</c:v>
                </c:pt>
                <c:pt idx="578">
                  <c:v>7.3783605320252802E-3</c:v>
                </c:pt>
                <c:pt idx="579">
                  <c:v>7.9545325912649748E-3</c:v>
                </c:pt>
                <c:pt idx="580">
                  <c:v>7.8283180831996979E-3</c:v>
                </c:pt>
                <c:pt idx="581">
                  <c:v>7.3007263465710778E-3</c:v>
                </c:pt>
                <c:pt idx="582">
                  <c:v>6.7587963399679271E-3</c:v>
                </c:pt>
                <c:pt idx="583">
                  <c:v>6.2783699650976327E-3</c:v>
                </c:pt>
                <c:pt idx="584">
                  <c:v>6.660503726063579E-3</c:v>
                </c:pt>
                <c:pt idx="585">
                  <c:v>7.3916611640411278E-3</c:v>
                </c:pt>
                <c:pt idx="586">
                  <c:v>7.2450712196962547E-3</c:v>
                </c:pt>
                <c:pt idx="587">
                  <c:v>7.2505424016602212E-3</c:v>
                </c:pt>
                <c:pt idx="588">
                  <c:v>7.0983869446278654E-3</c:v>
                </c:pt>
                <c:pt idx="589">
                  <c:v>6.8293557211583809E-3</c:v>
                </c:pt>
                <c:pt idx="590">
                  <c:v>7.170927271012169E-3</c:v>
                </c:pt>
                <c:pt idx="591">
                  <c:v>7.6539949061409304E-3</c:v>
                </c:pt>
                <c:pt idx="592">
                  <c:v>7.7336100367889826E-3</c:v>
                </c:pt>
                <c:pt idx="593">
                  <c:v>7.7220073577964343E-3</c:v>
                </c:pt>
                <c:pt idx="594">
                  <c:v>7.6587114423167625E-3</c:v>
                </c:pt>
                <c:pt idx="595">
                  <c:v>7.6296575794736346E-3</c:v>
                </c:pt>
                <c:pt idx="596">
                  <c:v>7.6880482973304409E-3</c:v>
                </c:pt>
                <c:pt idx="597">
                  <c:v>7.855485331572494E-3</c:v>
                </c:pt>
                <c:pt idx="598">
                  <c:v>8.3703424205263648E-3</c:v>
                </c:pt>
                <c:pt idx="599">
                  <c:v>8.3474200547118196E-3</c:v>
                </c:pt>
                <c:pt idx="600">
                  <c:v>7.9449108574662763E-3</c:v>
                </c:pt>
                <c:pt idx="601">
                  <c:v>8.1254598622771436E-3</c:v>
                </c:pt>
                <c:pt idx="602">
                  <c:v>7.8123761909253842E-3</c:v>
                </c:pt>
                <c:pt idx="603">
                  <c:v>7.8345439109517977E-3</c:v>
                </c:pt>
                <c:pt idx="604">
                  <c:v>7.7125742854447692E-3</c:v>
                </c:pt>
                <c:pt idx="605">
                  <c:v>6.8609565135364587E-3</c:v>
                </c:pt>
                <c:pt idx="606">
                  <c:v>6.5271200830110364E-3</c:v>
                </c:pt>
                <c:pt idx="607">
                  <c:v>6.0566927648335062E-3</c:v>
                </c:pt>
                <c:pt idx="608">
                  <c:v>6.4153381756438073E-3</c:v>
                </c:pt>
                <c:pt idx="609">
                  <c:v>6.8498254881614942E-3</c:v>
                </c:pt>
                <c:pt idx="610">
                  <c:v>7.1036694651447976E-3</c:v>
                </c:pt>
                <c:pt idx="611">
                  <c:v>7.3286482407320065E-3</c:v>
                </c:pt>
                <c:pt idx="612">
                  <c:v>6.9684935383454395E-3</c:v>
                </c:pt>
                <c:pt idx="613">
                  <c:v>6.523818507687954E-3</c:v>
                </c:pt>
                <c:pt idx="614">
                  <c:v>6.6842750683897747E-3</c:v>
                </c:pt>
                <c:pt idx="615">
                  <c:v>6.9828318083199701E-3</c:v>
                </c:pt>
                <c:pt idx="616">
                  <c:v>7.3233657202150743E-3</c:v>
                </c:pt>
                <c:pt idx="617">
                  <c:v>7.990000943307235E-3</c:v>
                </c:pt>
                <c:pt idx="618">
                  <c:v>7.3953400622582778E-3</c:v>
                </c:pt>
                <c:pt idx="619">
                  <c:v>7.4196773889255727E-3</c:v>
                </c:pt>
                <c:pt idx="620">
                  <c:v>7.2869540609376473E-3</c:v>
                </c:pt>
                <c:pt idx="621">
                  <c:v>7.6399396283369494E-3</c:v>
                </c:pt>
                <c:pt idx="622">
                  <c:v>8.2552589378360533E-3</c:v>
                </c:pt>
                <c:pt idx="623">
                  <c:v>7.7854919347231395E-3</c:v>
                </c:pt>
                <c:pt idx="624">
                  <c:v>7.6733327044618436E-3</c:v>
                </c:pt>
                <c:pt idx="625">
                  <c:v>6.7766248467125744E-3</c:v>
                </c:pt>
                <c:pt idx="626">
                  <c:v>6.4444863692104514E-3</c:v>
                </c:pt>
                <c:pt idx="627">
                  <c:v>6.8241675313649658E-3</c:v>
                </c:pt>
                <c:pt idx="628">
                  <c:v>6.5681539477407793E-3</c:v>
                </c:pt>
                <c:pt idx="629">
                  <c:v>6.3697764361852656E-3</c:v>
                </c:pt>
                <c:pt idx="630">
                  <c:v>5.9492500707480425E-3</c:v>
                </c:pt>
                <c:pt idx="631">
                  <c:v>5.7760588623714743E-3</c:v>
                </c:pt>
                <c:pt idx="632">
                  <c:v>6.4434487312517684E-3</c:v>
                </c:pt>
                <c:pt idx="633">
                  <c:v>7.2924252429016128E-3</c:v>
                </c:pt>
                <c:pt idx="634">
                  <c:v>7.7586076785208947E-3</c:v>
                </c:pt>
                <c:pt idx="635">
                  <c:v>7.9609470804641071E-3</c:v>
                </c:pt>
                <c:pt idx="636">
                  <c:v>7.5301386661635692E-3</c:v>
                </c:pt>
                <c:pt idx="637">
                  <c:v>6.9863220450900858E-3</c:v>
                </c:pt>
                <c:pt idx="638">
                  <c:v>7.341382888406754E-3</c:v>
                </c:pt>
                <c:pt idx="639">
                  <c:v>7.4378832185642866E-3</c:v>
                </c:pt>
                <c:pt idx="640">
                  <c:v>7.3128950099047262E-3</c:v>
                </c:pt>
                <c:pt idx="641">
                  <c:v>7.9506650316007923E-3</c:v>
                </c:pt>
                <c:pt idx="642">
                  <c:v>7.9318932176209792E-3</c:v>
                </c:pt>
                <c:pt idx="643">
                  <c:v>8.2901613055372143E-3</c:v>
                </c:pt>
                <c:pt idx="644">
                  <c:v>9.2697858692576164E-3</c:v>
                </c:pt>
                <c:pt idx="645">
                  <c:v>9.3293085557966237E-3</c:v>
                </c:pt>
                <c:pt idx="646">
                  <c:v>9.4821243278935957E-3</c:v>
                </c:pt>
                <c:pt idx="647">
                  <c:v>9.4991038581265924E-3</c:v>
                </c:pt>
                <c:pt idx="648">
                  <c:v>9.5538156777662479E-3</c:v>
                </c:pt>
                <c:pt idx="649">
                  <c:v>8.912555419300066E-3</c:v>
                </c:pt>
                <c:pt idx="650">
                  <c:v>8.6414489199132163E-3</c:v>
                </c:pt>
                <c:pt idx="651">
                  <c:v>8.1624375058956707E-3</c:v>
                </c:pt>
                <c:pt idx="652">
                  <c:v>7.7901141401754553E-3</c:v>
                </c:pt>
                <c:pt idx="653">
                  <c:v>8.6570134892934632E-3</c:v>
                </c:pt>
                <c:pt idx="654">
                  <c:v>8.8060560324497682E-3</c:v>
                </c:pt>
                <c:pt idx="655">
                  <c:v>8.97802094142062E-3</c:v>
                </c:pt>
                <c:pt idx="656">
                  <c:v>9.0839543439298186E-3</c:v>
                </c:pt>
                <c:pt idx="657">
                  <c:v>8.8632204509008581E-3</c:v>
                </c:pt>
                <c:pt idx="658">
                  <c:v>9.1924346759739654E-3</c:v>
                </c:pt>
                <c:pt idx="659">
                  <c:v>9.3725120271672489E-3</c:v>
                </c:pt>
                <c:pt idx="660">
                  <c:v>9.49155740024526E-3</c:v>
                </c:pt>
                <c:pt idx="661">
                  <c:v>8.8735024997641729E-3</c:v>
                </c:pt>
                <c:pt idx="662">
                  <c:v>9.1574379775492872E-3</c:v>
                </c:pt>
                <c:pt idx="663">
                  <c:v>9.6990849919818892E-3</c:v>
                </c:pt>
                <c:pt idx="664">
                  <c:v>9.557588906706915E-3</c:v>
                </c:pt>
                <c:pt idx="665">
                  <c:v>1.0468823695877748E-2</c:v>
                </c:pt>
                <c:pt idx="666">
                  <c:v>1.0371663050655599E-2</c:v>
                </c:pt>
                <c:pt idx="667">
                  <c:v>1.0752759173662862E-2</c:v>
                </c:pt>
                <c:pt idx="668">
                  <c:v>1.1671540420715026E-2</c:v>
                </c:pt>
                <c:pt idx="669">
                  <c:v>1.2056409772662957E-2</c:v>
                </c:pt>
                <c:pt idx="670">
                  <c:v>1.2758230355626827E-2</c:v>
                </c:pt>
                <c:pt idx="671">
                  <c:v>1.246674841996038E-2</c:v>
                </c:pt>
                <c:pt idx="672">
                  <c:v>1.1964908970851807E-2</c:v>
                </c:pt>
                <c:pt idx="673">
                  <c:v>1.1903594000565985E-2</c:v>
                </c:pt>
                <c:pt idx="674">
                  <c:v>1.1829072728987831E-2</c:v>
                </c:pt>
                <c:pt idx="675">
                  <c:v>1.1981888501084803E-2</c:v>
                </c:pt>
                <c:pt idx="676">
                  <c:v>1.2229034996698425E-2</c:v>
                </c:pt>
                <c:pt idx="677">
                  <c:v>1.3377983209131214E-2</c:v>
                </c:pt>
                <c:pt idx="678">
                  <c:v>1.4047731346099424E-2</c:v>
                </c:pt>
                <c:pt idx="679">
                  <c:v>1.4887274785397604E-2</c:v>
                </c:pt>
                <c:pt idx="680">
                  <c:v>1.5092915762663899E-2</c:v>
                </c:pt>
                <c:pt idx="681">
                  <c:v>1.4796717290821621E-2</c:v>
                </c:pt>
                <c:pt idx="682">
                  <c:v>1.4775021224412791E-2</c:v>
                </c:pt>
                <c:pt idx="683">
                  <c:v>1.4894821243278936E-2</c:v>
                </c:pt>
                <c:pt idx="684">
                  <c:v>1.5914536364493914E-2</c:v>
                </c:pt>
                <c:pt idx="685">
                  <c:v>1.6097537968116214E-2</c:v>
                </c:pt>
                <c:pt idx="686">
                  <c:v>1.6268276577681352E-2</c:v>
                </c:pt>
                <c:pt idx="687">
                  <c:v>1.6396566361663995E-2</c:v>
                </c:pt>
                <c:pt idx="688">
                  <c:v>1.6402226205074994E-2</c:v>
                </c:pt>
                <c:pt idx="689">
                  <c:v>1.6989906612583719E-2</c:v>
                </c:pt>
                <c:pt idx="690">
                  <c:v>1.7840769738703896E-2</c:v>
                </c:pt>
                <c:pt idx="691">
                  <c:v>1.8610508442599753E-2</c:v>
                </c:pt>
                <c:pt idx="692">
                  <c:v>1.9187812470521648E-2</c:v>
                </c:pt>
                <c:pt idx="693">
                  <c:v>1.9346288086029621E-2</c:v>
                </c:pt>
                <c:pt idx="694">
                  <c:v>1.9073672295066502E-2</c:v>
                </c:pt>
                <c:pt idx="695">
                  <c:v>1.9242524290161305E-2</c:v>
                </c:pt>
                <c:pt idx="696">
                  <c:v>1.9914159041599849E-2</c:v>
                </c:pt>
                <c:pt idx="697">
                  <c:v>2.1314026978586927E-2</c:v>
                </c:pt>
                <c:pt idx="698">
                  <c:v>2.2457315347608715E-2</c:v>
                </c:pt>
                <c:pt idx="699">
                  <c:v>2.3013866616356949E-2</c:v>
                </c:pt>
                <c:pt idx="700">
                  <c:v>2.3560041505518346E-2</c:v>
                </c:pt>
                <c:pt idx="701">
                  <c:v>2.384492029053863E-2</c:v>
                </c:pt>
                <c:pt idx="702">
                  <c:v>2.4409961324403359E-2</c:v>
                </c:pt>
                <c:pt idx="703">
                  <c:v>2.6480520705593813E-2</c:v>
                </c:pt>
                <c:pt idx="704">
                  <c:v>2.8209602867653994E-2</c:v>
                </c:pt>
                <c:pt idx="705">
                  <c:v>2.9487784171304595E-2</c:v>
                </c:pt>
                <c:pt idx="706">
                  <c:v>3.0682011131025377E-2</c:v>
                </c:pt>
                <c:pt idx="707">
                  <c:v>3.2221488538817095E-2</c:v>
                </c:pt>
                <c:pt idx="708">
                  <c:v>3.268748231298934E-2</c:v>
                </c:pt>
                <c:pt idx="709">
                  <c:v>3.3646825771153667E-2</c:v>
                </c:pt>
                <c:pt idx="710">
                  <c:v>3.5830582020564099E-2</c:v>
                </c:pt>
                <c:pt idx="711">
                  <c:v>3.6033393076124895E-2</c:v>
                </c:pt>
                <c:pt idx="712">
                  <c:v>3.663144986322045E-2</c:v>
                </c:pt>
                <c:pt idx="713">
                  <c:v>3.8657673804358077E-2</c:v>
                </c:pt>
                <c:pt idx="714">
                  <c:v>3.9599094425054243E-2</c:v>
                </c:pt>
                <c:pt idx="715">
                  <c:v>4.0738609565135364E-2</c:v>
                </c:pt>
                <c:pt idx="716">
                  <c:v>4.2623337420998018E-2</c:v>
                </c:pt>
                <c:pt idx="717">
                  <c:v>4.2871427223846806E-2</c:v>
                </c:pt>
                <c:pt idx="718">
                  <c:v>4.4097726629563246E-2</c:v>
                </c:pt>
                <c:pt idx="719">
                  <c:v>4.5398547306857842E-2</c:v>
                </c:pt>
                <c:pt idx="720">
                  <c:v>4.6919158569946232E-2</c:v>
                </c:pt>
                <c:pt idx="721">
                  <c:v>4.8409584001509291E-2</c:v>
                </c:pt>
                <c:pt idx="722">
                  <c:v>4.9352891236675786E-2</c:v>
                </c:pt>
                <c:pt idx="723">
                  <c:v>5.0653711913970383E-2</c:v>
                </c:pt>
                <c:pt idx="724">
                  <c:v>5.2281860201867751E-2</c:v>
                </c:pt>
                <c:pt idx="725">
                  <c:v>5.4206206961607398E-2</c:v>
                </c:pt>
                <c:pt idx="726">
                  <c:v>5.6532402603527966E-2</c:v>
                </c:pt>
                <c:pt idx="727">
                  <c:v>5.9419866050372604E-2</c:v>
                </c:pt>
                <c:pt idx="728">
                  <c:v>6.2126214508065276E-2</c:v>
                </c:pt>
                <c:pt idx="729">
                  <c:v>6.449108574662768E-2</c:v>
                </c:pt>
                <c:pt idx="730">
                  <c:v>6.6955947552117728E-2</c:v>
                </c:pt>
                <c:pt idx="731">
                  <c:v>6.8395434392981791E-2</c:v>
                </c:pt>
                <c:pt idx="732">
                  <c:v>7.0512215828695407E-2</c:v>
                </c:pt>
                <c:pt idx="733">
                  <c:v>7.4588246391849827E-2</c:v>
                </c:pt>
                <c:pt idx="734">
                  <c:v>7.7137062541269688E-2</c:v>
                </c:pt>
                <c:pt idx="735">
                  <c:v>8.0230166965380628E-2</c:v>
                </c:pt>
                <c:pt idx="736">
                  <c:v>8.308178473728893E-2</c:v>
                </c:pt>
                <c:pt idx="737">
                  <c:v>8.4559003867559671E-2</c:v>
                </c:pt>
                <c:pt idx="738">
                  <c:v>8.7652108291670597E-2</c:v>
                </c:pt>
                <c:pt idx="739">
                  <c:v>9.1183850580133952E-2</c:v>
                </c:pt>
                <c:pt idx="740">
                  <c:v>9.500047165361758E-2</c:v>
                </c:pt>
                <c:pt idx="741">
                  <c:v>9.9452881803603427E-2</c:v>
                </c:pt>
                <c:pt idx="742">
                  <c:v>0.10313178002075275</c:v>
                </c:pt>
                <c:pt idx="743">
                  <c:v>0.10564097726629564</c:v>
                </c:pt>
                <c:pt idx="744">
                  <c:v>0.1076407886048486</c:v>
                </c:pt>
                <c:pt idx="745">
                  <c:v>0.11014998585039147</c:v>
                </c:pt>
                <c:pt idx="746">
                  <c:v>0.11270634845769267</c:v>
                </c:pt>
                <c:pt idx="747">
                  <c:v>0.11773417602113008</c:v>
                </c:pt>
                <c:pt idx="748">
                  <c:v>0.12220545231581927</c:v>
                </c:pt>
                <c:pt idx="749">
                  <c:v>0.12595038203943024</c:v>
                </c:pt>
                <c:pt idx="750">
                  <c:v>0.13023299688708612</c:v>
                </c:pt>
                <c:pt idx="751">
                  <c:v>0.1349495330629186</c:v>
                </c:pt>
                <c:pt idx="752">
                  <c:v>0.14009999056692765</c:v>
                </c:pt>
                <c:pt idx="753">
                  <c:v>0.14523158192623337</c:v>
                </c:pt>
                <c:pt idx="754">
                  <c:v>0.15128761437600227</c:v>
                </c:pt>
                <c:pt idx="755">
                  <c:v>0.1553910008489765</c:v>
                </c:pt>
                <c:pt idx="756">
                  <c:v>0.15915479671729083</c:v>
                </c:pt>
                <c:pt idx="757">
                  <c:v>0.16445618337892651</c:v>
                </c:pt>
                <c:pt idx="758">
                  <c:v>0.16969153853410054</c:v>
                </c:pt>
                <c:pt idx="759">
                  <c:v>0.17538911423450618</c:v>
                </c:pt>
                <c:pt idx="760">
                  <c:v>0.18029431185737194</c:v>
                </c:pt>
                <c:pt idx="761">
                  <c:v>0.18561456466371096</c:v>
                </c:pt>
                <c:pt idx="762">
                  <c:v>0.18857654938213375</c:v>
                </c:pt>
                <c:pt idx="763">
                  <c:v>0.19167059711347986</c:v>
                </c:pt>
                <c:pt idx="764">
                  <c:v>0.19582114894821243</c:v>
                </c:pt>
                <c:pt idx="765">
                  <c:v>0.19979247240826337</c:v>
                </c:pt>
                <c:pt idx="766">
                  <c:v>0.20511272521460239</c:v>
                </c:pt>
                <c:pt idx="767">
                  <c:v>0.21079143477030468</c:v>
                </c:pt>
                <c:pt idx="768">
                  <c:v>0.21734742005471183</c:v>
                </c:pt>
                <c:pt idx="769">
                  <c:v>0.22247901141401755</c:v>
                </c:pt>
                <c:pt idx="770">
                  <c:v>0.229082162060183</c:v>
                </c:pt>
                <c:pt idx="771">
                  <c:v>0.2347608716158853</c:v>
                </c:pt>
                <c:pt idx="772">
                  <c:v>0.23981699839637771</c:v>
                </c:pt>
                <c:pt idx="773">
                  <c:v>0.24545797566267333</c:v>
                </c:pt>
                <c:pt idx="774">
                  <c:v>0.25158947269125553</c:v>
                </c:pt>
                <c:pt idx="775">
                  <c:v>0.2595887180454674</c:v>
                </c:pt>
                <c:pt idx="776">
                  <c:v>0.26688048297330441</c:v>
                </c:pt>
                <c:pt idx="777">
                  <c:v>0.2743609093481747</c:v>
                </c:pt>
                <c:pt idx="778">
                  <c:v>0.28003961890387702</c:v>
                </c:pt>
                <c:pt idx="779">
                  <c:v>0.28234128855768326</c:v>
                </c:pt>
                <c:pt idx="780">
                  <c:v>0.28673710027355909</c:v>
                </c:pt>
                <c:pt idx="781">
                  <c:v>0.29210451844165647</c:v>
                </c:pt>
                <c:pt idx="782">
                  <c:v>0.29774549570795206</c:v>
                </c:pt>
                <c:pt idx="783">
                  <c:v>0.30554664654277897</c:v>
                </c:pt>
                <c:pt idx="784">
                  <c:v>0.31225356098481277</c:v>
                </c:pt>
                <c:pt idx="785">
                  <c:v>0.31798886897462503</c:v>
                </c:pt>
                <c:pt idx="786">
                  <c:v>0.32500707480426377</c:v>
                </c:pt>
                <c:pt idx="787">
                  <c:v>0.33153476087161587</c:v>
                </c:pt>
                <c:pt idx="788">
                  <c:v>0.33521365908876521</c:v>
                </c:pt>
                <c:pt idx="789">
                  <c:v>0.33977926610697107</c:v>
                </c:pt>
                <c:pt idx="790">
                  <c:v>0.34370342420526367</c:v>
                </c:pt>
                <c:pt idx="791">
                  <c:v>0.34451466842750683</c:v>
                </c:pt>
                <c:pt idx="792">
                  <c:v>0.34590133006320156</c:v>
                </c:pt>
                <c:pt idx="793">
                  <c:v>0.34464673144043012</c:v>
                </c:pt>
                <c:pt idx="794">
                  <c:v>0.34061880954626922</c:v>
                </c:pt>
                <c:pt idx="795">
                  <c:v>0.33504386378643525</c:v>
                </c:pt>
                <c:pt idx="796">
                  <c:v>0.3269031223469484</c:v>
                </c:pt>
                <c:pt idx="797">
                  <c:v>0.31818696349400999</c:v>
                </c:pt>
                <c:pt idx="798">
                  <c:v>0.30703707197434205</c:v>
                </c:pt>
                <c:pt idx="799">
                  <c:v>0.29619847184227904</c:v>
                </c:pt>
                <c:pt idx="800">
                  <c:v>0.28613338364305252</c:v>
                </c:pt>
                <c:pt idx="801">
                  <c:v>0.27549287803037448</c:v>
                </c:pt>
                <c:pt idx="802">
                  <c:v>0.265484388265258</c:v>
                </c:pt>
                <c:pt idx="803">
                  <c:v>0.25461748891614</c:v>
                </c:pt>
                <c:pt idx="804">
                  <c:v>0.24388265257994529</c:v>
                </c:pt>
                <c:pt idx="805">
                  <c:v>0.23192151683803414</c:v>
                </c:pt>
                <c:pt idx="806">
                  <c:v>0.21938496368267144</c:v>
                </c:pt>
                <c:pt idx="807">
                  <c:v>0.2076973870389586</c:v>
                </c:pt>
                <c:pt idx="808">
                  <c:v>0.196368267144609</c:v>
                </c:pt>
                <c:pt idx="809">
                  <c:v>0.18664276955004244</c:v>
                </c:pt>
                <c:pt idx="810">
                  <c:v>0.17656824827846429</c:v>
                </c:pt>
                <c:pt idx="811">
                  <c:v>0.16681445146684276</c:v>
                </c:pt>
                <c:pt idx="812">
                  <c:v>0.15790963116687104</c:v>
                </c:pt>
                <c:pt idx="813">
                  <c:v>0.14963682671446091</c:v>
                </c:pt>
                <c:pt idx="814">
                  <c:v>0.14119422695972078</c:v>
                </c:pt>
                <c:pt idx="815">
                  <c:v>0.13240260352796906</c:v>
                </c:pt>
                <c:pt idx="816">
                  <c:v>0.12342231864918404</c:v>
                </c:pt>
                <c:pt idx="817">
                  <c:v>0.11476275823035563</c:v>
                </c:pt>
                <c:pt idx="818">
                  <c:v>0.10750872559192529</c:v>
                </c:pt>
                <c:pt idx="819">
                  <c:v>0.10223563814734458</c:v>
                </c:pt>
                <c:pt idx="820">
                  <c:v>9.6538062446938966E-2</c:v>
                </c:pt>
                <c:pt idx="821">
                  <c:v>9.1049900952740306E-2</c:v>
                </c:pt>
                <c:pt idx="822">
                  <c:v>8.5107065371191393E-2</c:v>
                </c:pt>
                <c:pt idx="823">
                  <c:v>7.9615130648052077E-2</c:v>
                </c:pt>
                <c:pt idx="824">
                  <c:v>7.5774926893689268E-2</c:v>
                </c:pt>
                <c:pt idx="825">
                  <c:v>7.1957362512970469E-2</c:v>
                </c:pt>
                <c:pt idx="826">
                  <c:v>6.8589755683426096E-2</c:v>
                </c:pt>
                <c:pt idx="827">
                  <c:v>6.5427789831148012E-2</c:v>
                </c:pt>
                <c:pt idx="828">
                  <c:v>6.2088482218658619E-2</c:v>
                </c:pt>
                <c:pt idx="829">
                  <c:v>5.8233185548533156E-2</c:v>
                </c:pt>
                <c:pt idx="830">
                  <c:v>5.5357041788510516E-2</c:v>
                </c:pt>
                <c:pt idx="831">
                  <c:v>5.2020564097726631E-2</c:v>
                </c:pt>
                <c:pt idx="832">
                  <c:v>4.829261390434865E-2</c:v>
                </c:pt>
                <c:pt idx="833">
                  <c:v>4.5640033959060466E-2</c:v>
                </c:pt>
                <c:pt idx="834">
                  <c:v>4.3279879256673898E-2</c:v>
                </c:pt>
                <c:pt idx="835">
                  <c:v>4.1738515234411848E-2</c:v>
                </c:pt>
                <c:pt idx="836">
                  <c:v>4.086972927082351E-2</c:v>
                </c:pt>
                <c:pt idx="837">
                  <c:v>3.9748136968210543E-2</c:v>
                </c:pt>
                <c:pt idx="838">
                  <c:v>3.9974530704650506E-2</c:v>
                </c:pt>
                <c:pt idx="839">
                  <c:v>3.8625601358362419E-2</c:v>
                </c:pt>
                <c:pt idx="840">
                  <c:v>3.6420149042543155E-2</c:v>
                </c:pt>
                <c:pt idx="841">
                  <c:v>3.554004339213282E-2</c:v>
                </c:pt>
                <c:pt idx="842">
                  <c:v>3.3418545420243376E-2</c:v>
                </c:pt>
                <c:pt idx="843">
                  <c:v>3.1594189227431374E-2</c:v>
                </c:pt>
                <c:pt idx="844">
                  <c:v>3.0951797000282992E-2</c:v>
                </c:pt>
                <c:pt idx="845">
                  <c:v>2.9807565324026036E-2</c:v>
                </c:pt>
                <c:pt idx="846">
                  <c:v>2.8481275351381945E-2</c:v>
                </c:pt>
                <c:pt idx="847">
                  <c:v>2.7686067352136592E-2</c:v>
                </c:pt>
                <c:pt idx="848">
                  <c:v>2.688425620224507E-2</c:v>
                </c:pt>
                <c:pt idx="849">
                  <c:v>2.711819639656636E-2</c:v>
                </c:pt>
                <c:pt idx="850">
                  <c:v>2.6630506555985284E-2</c:v>
                </c:pt>
                <c:pt idx="851">
                  <c:v>2.6053202528063389E-2</c:v>
                </c:pt>
                <c:pt idx="852">
                  <c:v>2.6063578907650223E-2</c:v>
                </c:pt>
                <c:pt idx="853">
                  <c:v>2.5115555136307897E-2</c:v>
                </c:pt>
                <c:pt idx="854">
                  <c:v>2.4554287331383831E-2</c:v>
                </c:pt>
                <c:pt idx="855">
                  <c:v>2.43637392698802E-2</c:v>
                </c:pt>
                <c:pt idx="856">
                  <c:v>2.3610036788982172E-2</c:v>
                </c:pt>
                <c:pt idx="857">
                  <c:v>2.3116687104990097E-2</c:v>
                </c:pt>
                <c:pt idx="858">
                  <c:v>2.2771436656919157E-2</c:v>
                </c:pt>
                <c:pt idx="859">
                  <c:v>2.270634845769267E-2</c:v>
                </c:pt>
                <c:pt idx="860">
                  <c:v>2.2759173662861995E-2</c:v>
                </c:pt>
                <c:pt idx="861">
                  <c:v>2.3203471370625412E-2</c:v>
                </c:pt>
                <c:pt idx="862">
                  <c:v>2.3228940665974907E-2</c:v>
                </c:pt>
                <c:pt idx="863">
                  <c:v>2.2610131119705688E-2</c:v>
                </c:pt>
                <c:pt idx="864">
                  <c:v>2.2901613055372135E-2</c:v>
                </c:pt>
                <c:pt idx="865">
                  <c:v>2.2220545231581925E-2</c:v>
                </c:pt>
                <c:pt idx="866">
                  <c:v>2.2593151589472692E-2</c:v>
                </c:pt>
                <c:pt idx="867">
                  <c:v>2.3131780020752758E-2</c:v>
                </c:pt>
                <c:pt idx="868">
                  <c:v>2.2714838222809168E-2</c:v>
                </c:pt>
                <c:pt idx="869">
                  <c:v>2.2950665031600793E-2</c:v>
                </c:pt>
                <c:pt idx="870">
                  <c:v>2.2296009810395246E-2</c:v>
                </c:pt>
                <c:pt idx="871">
                  <c:v>2.2071502688425622E-2</c:v>
                </c:pt>
                <c:pt idx="872">
                  <c:v>2.2778039807565324E-2</c:v>
                </c:pt>
                <c:pt idx="873">
                  <c:v>2.3555324969342515E-2</c:v>
                </c:pt>
                <c:pt idx="874">
                  <c:v>2.398735968304877E-2</c:v>
                </c:pt>
                <c:pt idx="875">
                  <c:v>2.4850485803226109E-2</c:v>
                </c:pt>
                <c:pt idx="876">
                  <c:v>2.5031600792378077E-2</c:v>
                </c:pt>
                <c:pt idx="877">
                  <c:v>2.4866522026223942E-2</c:v>
                </c:pt>
                <c:pt idx="878">
                  <c:v>2.4556173945854166E-2</c:v>
                </c:pt>
                <c:pt idx="879">
                  <c:v>2.4780681067823791E-2</c:v>
                </c:pt>
                <c:pt idx="880">
                  <c:v>2.477313460994246E-2</c:v>
                </c:pt>
                <c:pt idx="881">
                  <c:v>2.530232996887086E-2</c:v>
                </c:pt>
                <c:pt idx="882">
                  <c:v>2.6501273464767473E-2</c:v>
                </c:pt>
                <c:pt idx="883">
                  <c:v>2.7215357041788509E-2</c:v>
                </c:pt>
                <c:pt idx="884">
                  <c:v>2.8311480049051978E-2</c:v>
                </c:pt>
                <c:pt idx="885">
                  <c:v>2.9107631355532498E-2</c:v>
                </c:pt>
                <c:pt idx="886">
                  <c:v>2.9186869163286482E-2</c:v>
                </c:pt>
                <c:pt idx="887">
                  <c:v>2.9905669276483349E-2</c:v>
                </c:pt>
                <c:pt idx="888">
                  <c:v>3.0853693047825675E-2</c:v>
                </c:pt>
                <c:pt idx="889">
                  <c:v>3.0928214319403829E-2</c:v>
                </c:pt>
                <c:pt idx="890">
                  <c:v>3.1599849070842373E-2</c:v>
                </c:pt>
                <c:pt idx="891">
                  <c:v>3.2344118479388735E-2</c:v>
                </c:pt>
                <c:pt idx="892">
                  <c:v>3.2919535892840301E-2</c:v>
                </c:pt>
                <c:pt idx="893">
                  <c:v>3.4010942363927932E-2</c:v>
                </c:pt>
                <c:pt idx="894">
                  <c:v>3.4972172436562587E-2</c:v>
                </c:pt>
                <c:pt idx="895">
                  <c:v>3.554004339213282E-2</c:v>
                </c:pt>
                <c:pt idx="896">
                  <c:v>3.6572021507404961E-2</c:v>
                </c:pt>
                <c:pt idx="897">
                  <c:v>3.7300254692953498E-2</c:v>
                </c:pt>
                <c:pt idx="898">
                  <c:v>3.9249127440807469E-2</c:v>
                </c:pt>
                <c:pt idx="899">
                  <c:v>4.1554570323554384E-2</c:v>
                </c:pt>
                <c:pt idx="900">
                  <c:v>4.1907367229506651E-2</c:v>
                </c:pt>
                <c:pt idx="901">
                  <c:v>4.2246014526931421E-2</c:v>
                </c:pt>
                <c:pt idx="902">
                  <c:v>4.2702575228752003E-2</c:v>
                </c:pt>
                <c:pt idx="903">
                  <c:v>4.3006320158475615E-2</c:v>
                </c:pt>
                <c:pt idx="904">
                  <c:v>4.3696821054617488E-2</c:v>
                </c:pt>
                <c:pt idx="905">
                  <c:v>4.4866522026223939E-2</c:v>
                </c:pt>
                <c:pt idx="906">
                  <c:v>4.6056032449768892E-2</c:v>
                </c:pt>
                <c:pt idx="907">
                  <c:v>4.7605886237147441E-2</c:v>
                </c:pt>
                <c:pt idx="908">
                  <c:v>4.8502028110555609E-2</c:v>
                </c:pt>
                <c:pt idx="909">
                  <c:v>5.0910291481935668E-2</c:v>
                </c:pt>
                <c:pt idx="910">
                  <c:v>5.1513064805207058E-2</c:v>
                </c:pt>
                <c:pt idx="911">
                  <c:v>5.2090368833128953E-2</c:v>
                </c:pt>
                <c:pt idx="912">
                  <c:v>5.293462880860296E-2</c:v>
                </c:pt>
                <c:pt idx="913">
                  <c:v>5.3113857183284596E-2</c:v>
                </c:pt>
                <c:pt idx="914">
                  <c:v>5.3687387982265827E-2</c:v>
                </c:pt>
                <c:pt idx="915">
                  <c:v>5.5137251202716724E-2</c:v>
                </c:pt>
                <c:pt idx="916">
                  <c:v>5.6381473445901331E-2</c:v>
                </c:pt>
                <c:pt idx="917">
                  <c:v>5.7779454768418073E-2</c:v>
                </c:pt>
                <c:pt idx="918">
                  <c:v>6.0146212621450805E-2</c:v>
                </c:pt>
                <c:pt idx="919">
                  <c:v>6.1784737288935007E-2</c:v>
                </c:pt>
                <c:pt idx="920">
                  <c:v>6.3607206867276667E-2</c:v>
                </c:pt>
                <c:pt idx="921">
                  <c:v>6.6400339590604665E-2</c:v>
                </c:pt>
                <c:pt idx="922">
                  <c:v>6.8377511555513637E-2</c:v>
                </c:pt>
                <c:pt idx="923">
                  <c:v>7.0325440996132443E-2</c:v>
                </c:pt>
                <c:pt idx="924">
                  <c:v>7.3085557966229606E-2</c:v>
                </c:pt>
                <c:pt idx="925">
                  <c:v>7.5344778794453351E-2</c:v>
                </c:pt>
                <c:pt idx="926">
                  <c:v>7.733893028959532E-2</c:v>
                </c:pt>
                <c:pt idx="927">
                  <c:v>7.86878596358834E-2</c:v>
                </c:pt>
                <c:pt idx="928">
                  <c:v>7.9707574757098387E-2</c:v>
                </c:pt>
                <c:pt idx="929">
                  <c:v>8.016130553721347E-2</c:v>
                </c:pt>
                <c:pt idx="930">
                  <c:v>8.0996132440335822E-2</c:v>
                </c:pt>
                <c:pt idx="931">
                  <c:v>8.3153476087161587E-2</c:v>
                </c:pt>
                <c:pt idx="932">
                  <c:v>8.5565512687482317E-2</c:v>
                </c:pt>
                <c:pt idx="933">
                  <c:v>8.8585039147250258E-2</c:v>
                </c:pt>
                <c:pt idx="934">
                  <c:v>9.2678049240637675E-2</c:v>
                </c:pt>
                <c:pt idx="935">
                  <c:v>9.6500330157532302E-2</c:v>
                </c:pt>
                <c:pt idx="936">
                  <c:v>9.8490708423733614E-2</c:v>
                </c:pt>
                <c:pt idx="937">
                  <c:v>0.10170738609565136</c:v>
                </c:pt>
                <c:pt idx="938">
                  <c:v>0.10461277237996415</c:v>
                </c:pt>
                <c:pt idx="939">
                  <c:v>0.10682954438260542</c:v>
                </c:pt>
                <c:pt idx="940">
                  <c:v>0.11017828506744647</c:v>
                </c:pt>
                <c:pt idx="941">
                  <c:v>0.112696915385341</c:v>
                </c:pt>
                <c:pt idx="942">
                  <c:v>0.11507404961796057</c:v>
                </c:pt>
                <c:pt idx="943">
                  <c:v>0.11678143571361192</c:v>
                </c:pt>
                <c:pt idx="944">
                  <c:v>0.12018677483256296</c:v>
                </c:pt>
                <c:pt idx="945">
                  <c:v>0.12304499575511745</c:v>
                </c:pt>
                <c:pt idx="946">
                  <c:v>0.12622394113762853</c:v>
                </c:pt>
                <c:pt idx="947">
                  <c:v>0.12962928025657958</c:v>
                </c:pt>
                <c:pt idx="948">
                  <c:v>0.1322328082256391</c:v>
                </c:pt>
                <c:pt idx="949">
                  <c:v>0.13587397415338176</c:v>
                </c:pt>
                <c:pt idx="950">
                  <c:v>0.13944910857466278</c:v>
                </c:pt>
                <c:pt idx="951">
                  <c:v>0.14325063673238372</c:v>
                </c:pt>
                <c:pt idx="952">
                  <c:v>0.14865578718988776</c:v>
                </c:pt>
                <c:pt idx="953">
                  <c:v>0.15254221299877371</c:v>
                </c:pt>
                <c:pt idx="954">
                  <c:v>0.15590038675596643</c:v>
                </c:pt>
                <c:pt idx="955">
                  <c:v>0.15998490708423735</c:v>
                </c:pt>
                <c:pt idx="956">
                  <c:v>0.16495613621356475</c:v>
                </c:pt>
                <c:pt idx="957">
                  <c:v>0.16853127063484577</c:v>
                </c:pt>
                <c:pt idx="958">
                  <c:v>0.17388925573059144</c:v>
                </c:pt>
                <c:pt idx="959">
                  <c:v>0.17994528818036035</c:v>
                </c:pt>
                <c:pt idx="960">
                  <c:v>0.18277520988585982</c:v>
                </c:pt>
                <c:pt idx="961">
                  <c:v>0.18703895858881237</c:v>
                </c:pt>
                <c:pt idx="962">
                  <c:v>0.19318932176209791</c:v>
                </c:pt>
                <c:pt idx="963">
                  <c:v>0.19649089708518064</c:v>
                </c:pt>
                <c:pt idx="964">
                  <c:v>0.20239600037732289</c:v>
                </c:pt>
                <c:pt idx="965">
                  <c:v>0.20668804829733045</c:v>
                </c:pt>
                <c:pt idx="966">
                  <c:v>0.20999905669276483</c:v>
                </c:pt>
                <c:pt idx="967">
                  <c:v>0.21518724648618054</c:v>
                </c:pt>
                <c:pt idx="968">
                  <c:v>0.22037543627959627</c:v>
                </c:pt>
                <c:pt idx="969">
                  <c:v>0.22873313838317139</c:v>
                </c:pt>
                <c:pt idx="970">
                  <c:v>0.23657202150740497</c:v>
                </c:pt>
                <c:pt idx="971">
                  <c:v>0.24317517215357043</c:v>
                </c:pt>
                <c:pt idx="972">
                  <c:v>0.24880671634751439</c:v>
                </c:pt>
                <c:pt idx="973">
                  <c:v>0.25326855956985189</c:v>
                </c:pt>
                <c:pt idx="974">
                  <c:v>0.26079615130648054</c:v>
                </c:pt>
                <c:pt idx="975">
                  <c:v>0.26760682954438259</c:v>
                </c:pt>
                <c:pt idx="976">
                  <c:v>0.27494575983397795</c:v>
                </c:pt>
                <c:pt idx="977">
                  <c:v>0.28319969814168472</c:v>
                </c:pt>
                <c:pt idx="978">
                  <c:v>0.28799169889633053</c:v>
                </c:pt>
                <c:pt idx="979">
                  <c:v>0.29467974719366097</c:v>
                </c:pt>
                <c:pt idx="980">
                  <c:v>0.30276389019903782</c:v>
                </c:pt>
                <c:pt idx="981">
                  <c:v>0.31162154513725121</c:v>
                </c:pt>
                <c:pt idx="982">
                  <c:v>0.32310159418922746</c:v>
                </c:pt>
                <c:pt idx="983">
                  <c:v>0.33260069804735404</c:v>
                </c:pt>
                <c:pt idx="984">
                  <c:v>0.34047731346099425</c:v>
                </c:pt>
                <c:pt idx="985">
                  <c:v>0.34798603905291953</c:v>
                </c:pt>
                <c:pt idx="986">
                  <c:v>0.35394774077917179</c:v>
                </c:pt>
                <c:pt idx="987">
                  <c:v>0.36345627770965006</c:v>
                </c:pt>
                <c:pt idx="988">
                  <c:v>0.37436090934817468</c:v>
                </c:pt>
                <c:pt idx="989">
                  <c:v>0.38472785586265446</c:v>
                </c:pt>
                <c:pt idx="990">
                  <c:v>0.39405716441845107</c:v>
                </c:pt>
                <c:pt idx="991">
                  <c:v>0.39974530704650507</c:v>
                </c:pt>
                <c:pt idx="992">
                  <c:v>0.40600886708801054</c:v>
                </c:pt>
                <c:pt idx="993">
                  <c:v>0.41251768701065938</c:v>
                </c:pt>
                <c:pt idx="994">
                  <c:v>0.42118668050183944</c:v>
                </c:pt>
                <c:pt idx="995">
                  <c:v>0.43046882369587774</c:v>
                </c:pt>
                <c:pt idx="996">
                  <c:v>0.43854353362890292</c:v>
                </c:pt>
                <c:pt idx="997">
                  <c:v>0.44854259032166777</c:v>
                </c:pt>
                <c:pt idx="998">
                  <c:v>0.45339118951042356</c:v>
                </c:pt>
                <c:pt idx="999">
                  <c:v>0.45973021413074239</c:v>
                </c:pt>
                <c:pt idx="1000">
                  <c:v>0.46505046693708141</c:v>
                </c:pt>
                <c:pt idx="1001">
                  <c:v>0.46795585322139421</c:v>
                </c:pt>
                <c:pt idx="1002">
                  <c:v>0.47304971229129328</c:v>
                </c:pt>
                <c:pt idx="1003">
                  <c:v>0.4754362795962645</c:v>
                </c:pt>
                <c:pt idx="1004">
                  <c:v>0.47852089425525896</c:v>
                </c:pt>
                <c:pt idx="1005">
                  <c:v>0.48210546174889163</c:v>
                </c:pt>
                <c:pt idx="1006">
                  <c:v>0.48486935194792946</c:v>
                </c:pt>
                <c:pt idx="1007">
                  <c:v>0.48987831336666354</c:v>
                </c:pt>
                <c:pt idx="1008">
                  <c:v>0.49520799924535419</c:v>
                </c:pt>
                <c:pt idx="1009">
                  <c:v>0.49974530704650505</c:v>
                </c:pt>
                <c:pt idx="1010">
                  <c:v>0.50717856805961703</c:v>
                </c:pt>
                <c:pt idx="1011">
                  <c:v>0.51385718328459584</c:v>
                </c:pt>
                <c:pt idx="1012">
                  <c:v>0.51863975096688997</c:v>
                </c:pt>
                <c:pt idx="1013">
                  <c:v>0.52509197245542871</c:v>
                </c:pt>
                <c:pt idx="1014">
                  <c:v>0.52932742194132631</c:v>
                </c:pt>
                <c:pt idx="1015">
                  <c:v>0.53517592679935855</c:v>
                </c:pt>
                <c:pt idx="1016">
                  <c:v>0.5442788416187152</c:v>
                </c:pt>
                <c:pt idx="1017">
                  <c:v>0.55488161494198662</c:v>
                </c:pt>
                <c:pt idx="1018">
                  <c:v>0.56515423073294968</c:v>
                </c:pt>
                <c:pt idx="1019">
                  <c:v>0.57606829544382609</c:v>
                </c:pt>
                <c:pt idx="1020">
                  <c:v>0.58612395057070088</c:v>
                </c:pt>
                <c:pt idx="1021">
                  <c:v>0.5913215734364683</c:v>
                </c:pt>
                <c:pt idx="1022">
                  <c:v>0.59533062918592583</c:v>
                </c:pt>
                <c:pt idx="1023">
                  <c:v>0.59858503914725025</c:v>
                </c:pt>
                <c:pt idx="1024">
                  <c:v>0.6019243467597396</c:v>
                </c:pt>
                <c:pt idx="1025">
                  <c:v>0.60451844165644752</c:v>
                </c:pt>
                <c:pt idx="1026">
                  <c:v>0.60835770210357509</c:v>
                </c:pt>
                <c:pt idx="1027">
                  <c:v>0.61006508819922645</c:v>
                </c:pt>
                <c:pt idx="1028">
                  <c:v>0.60699933968493536</c:v>
                </c:pt>
                <c:pt idx="1029">
                  <c:v>0.60254692953494948</c:v>
                </c:pt>
                <c:pt idx="1030">
                  <c:v>0.59424582586548436</c:v>
                </c:pt>
                <c:pt idx="1031">
                  <c:v>0.58470898971795116</c:v>
                </c:pt>
                <c:pt idx="1032">
                  <c:v>0.57453070465050471</c:v>
                </c:pt>
                <c:pt idx="1033">
                  <c:v>0.55935289123667575</c:v>
                </c:pt>
                <c:pt idx="1034">
                  <c:v>0.54416564475049523</c:v>
                </c:pt>
                <c:pt idx="1035">
                  <c:v>0.52516743703424207</c:v>
                </c:pt>
                <c:pt idx="1036">
                  <c:v>0.50543344967455905</c:v>
                </c:pt>
                <c:pt idx="1037">
                  <c:v>0.48648240732006415</c:v>
                </c:pt>
                <c:pt idx="1038">
                  <c:v>0.4656636166399396</c:v>
                </c:pt>
                <c:pt idx="1039">
                  <c:v>0.44424110932930855</c:v>
                </c:pt>
                <c:pt idx="1040">
                  <c:v>0.42160173568531273</c:v>
                </c:pt>
                <c:pt idx="1041">
                  <c:v>0.3977926610697104</c:v>
                </c:pt>
                <c:pt idx="1042">
                  <c:v>0.37603999622677103</c:v>
                </c:pt>
                <c:pt idx="1043">
                  <c:v>0.35553249693425149</c:v>
                </c:pt>
                <c:pt idx="1044">
                  <c:v>0.33666635223092162</c:v>
                </c:pt>
                <c:pt idx="1045">
                  <c:v>0.31995094802377133</c:v>
                </c:pt>
                <c:pt idx="1046">
                  <c:v>0.30187718139798131</c:v>
                </c:pt>
                <c:pt idx="1047">
                  <c:v>0.28483161965852277</c:v>
                </c:pt>
                <c:pt idx="1048">
                  <c:v>0.26982360154702384</c:v>
                </c:pt>
                <c:pt idx="1049">
                  <c:v>0.2541552683709084</c:v>
                </c:pt>
                <c:pt idx="1050">
                  <c:v>0.23826054145835299</c:v>
                </c:pt>
                <c:pt idx="1051">
                  <c:v>0.2251580039618904</c:v>
                </c:pt>
                <c:pt idx="1052">
                  <c:v>0.21312140364116594</c:v>
                </c:pt>
                <c:pt idx="1053">
                  <c:v>0.20191491368738798</c:v>
                </c:pt>
                <c:pt idx="1054">
                  <c:v>0.19359494387321952</c:v>
                </c:pt>
                <c:pt idx="1055">
                  <c:v>0.18668050183944912</c:v>
                </c:pt>
                <c:pt idx="1056">
                  <c:v>0.17910574474106217</c:v>
                </c:pt>
                <c:pt idx="1057">
                  <c:v>0.17204037354966512</c:v>
                </c:pt>
                <c:pt idx="1058">
                  <c:v>0.16777662484671257</c:v>
                </c:pt>
                <c:pt idx="1059">
                  <c:v>0.16189982077162532</c:v>
                </c:pt>
                <c:pt idx="1060">
                  <c:v>0.15741911140458448</c:v>
                </c:pt>
                <c:pt idx="1061">
                  <c:v>0.15368361475332515</c:v>
                </c:pt>
                <c:pt idx="1062">
                  <c:v>0.14957079520799924</c:v>
                </c:pt>
                <c:pt idx="1063">
                  <c:v>0.14707103103480804</c:v>
                </c:pt>
                <c:pt idx="1064">
                  <c:v>0.14559947174794829</c:v>
                </c:pt>
                <c:pt idx="1065">
                  <c:v>0.14372229034996697</c:v>
                </c:pt>
                <c:pt idx="1066">
                  <c:v>0.14109989623620414</c:v>
                </c:pt>
                <c:pt idx="1067">
                  <c:v>0.13862843128006791</c:v>
                </c:pt>
                <c:pt idx="1068">
                  <c:v>0.13661918686916327</c:v>
                </c:pt>
                <c:pt idx="1069">
                  <c:v>0.13677011602678993</c:v>
                </c:pt>
                <c:pt idx="1070">
                  <c:v>0.13735496651259316</c:v>
                </c:pt>
                <c:pt idx="1071">
                  <c:v>0.13982643146872936</c:v>
                </c:pt>
                <c:pt idx="1072">
                  <c:v>0.14160928214319404</c:v>
                </c:pt>
                <c:pt idx="1073">
                  <c:v>0.14036411659277426</c:v>
                </c:pt>
                <c:pt idx="1074">
                  <c:v>0.13895858881237619</c:v>
                </c:pt>
                <c:pt idx="1075">
                  <c:v>0.13739269880199981</c:v>
                </c:pt>
                <c:pt idx="1076">
                  <c:v>0.13626073011980003</c:v>
                </c:pt>
                <c:pt idx="1077">
                  <c:v>0.13703424205263653</c:v>
                </c:pt>
                <c:pt idx="1078">
                  <c:v>0.13861899820771625</c:v>
                </c:pt>
                <c:pt idx="1079">
                  <c:v>0.14126969153853411</c:v>
                </c:pt>
                <c:pt idx="1080">
                  <c:v>0.1411093293085558</c:v>
                </c:pt>
                <c:pt idx="1081">
                  <c:v>0.14149608527497406</c:v>
                </c:pt>
                <c:pt idx="1082">
                  <c:v>0.14403358173757191</c:v>
                </c:pt>
                <c:pt idx="1083">
                  <c:v>0.14534477879445334</c:v>
                </c:pt>
                <c:pt idx="1084">
                  <c:v>0.14819356664465616</c:v>
                </c:pt>
                <c:pt idx="1085">
                  <c:v>0.15123101594189228</c:v>
                </c:pt>
                <c:pt idx="1086">
                  <c:v>0.15274030751815867</c:v>
                </c:pt>
                <c:pt idx="1087">
                  <c:v>0.15498537873785492</c:v>
                </c:pt>
                <c:pt idx="1088">
                  <c:v>0.15555136307895481</c:v>
                </c:pt>
                <c:pt idx="1089">
                  <c:v>0.15746627676634281</c:v>
                </c:pt>
                <c:pt idx="1090">
                  <c:v>0.15925856051315915</c:v>
                </c:pt>
                <c:pt idx="1091">
                  <c:v>0.16190925384397697</c:v>
                </c:pt>
                <c:pt idx="1092">
                  <c:v>0.16561645127818131</c:v>
                </c:pt>
                <c:pt idx="1093">
                  <c:v>0.16809734930666917</c:v>
                </c:pt>
                <c:pt idx="1094">
                  <c:v>0.16958777473823225</c:v>
                </c:pt>
                <c:pt idx="1095">
                  <c:v>0.17219130270729177</c:v>
                </c:pt>
                <c:pt idx="1096">
                  <c:v>0.17440807470993303</c:v>
                </c:pt>
                <c:pt idx="1097">
                  <c:v>0.1760022639373644</c:v>
                </c:pt>
                <c:pt idx="1098">
                  <c:v>0.17939816998396377</c:v>
                </c:pt>
                <c:pt idx="1099">
                  <c:v>0.18273747759645317</c:v>
                </c:pt>
                <c:pt idx="1100">
                  <c:v>0.18323743043109142</c:v>
                </c:pt>
                <c:pt idx="1101">
                  <c:v>0.18662390340533913</c:v>
                </c:pt>
                <c:pt idx="1102">
                  <c:v>0.18985001414960853</c:v>
                </c:pt>
                <c:pt idx="1103">
                  <c:v>0.19277426657862465</c:v>
                </c:pt>
                <c:pt idx="1104">
                  <c:v>0.19667955853221394</c:v>
                </c:pt>
                <c:pt idx="1105">
                  <c:v>0.19934911800773511</c:v>
                </c:pt>
                <c:pt idx="1106">
                  <c:v>0.20166022073389303</c:v>
                </c:pt>
                <c:pt idx="1107">
                  <c:v>0.20149042543156306</c:v>
                </c:pt>
                <c:pt idx="1108">
                  <c:v>0.20260352796905953</c:v>
                </c:pt>
                <c:pt idx="1109">
                  <c:v>0.20457504009055749</c:v>
                </c:pt>
                <c:pt idx="1110">
                  <c:v>0.20687670974436373</c:v>
                </c:pt>
                <c:pt idx="1111">
                  <c:v>0.20960286765399491</c:v>
                </c:pt>
                <c:pt idx="1112">
                  <c:v>0.21414017545514574</c:v>
                </c:pt>
                <c:pt idx="1113">
                  <c:v>0.21706442788416186</c:v>
                </c:pt>
                <c:pt idx="1114">
                  <c:v>0.2195075936232431</c:v>
                </c:pt>
                <c:pt idx="1115">
                  <c:v>0.22279030280162249</c:v>
                </c:pt>
                <c:pt idx="1116">
                  <c:v>0.22446938968021884</c:v>
                </c:pt>
                <c:pt idx="1117">
                  <c:v>0.22711064993868502</c:v>
                </c:pt>
                <c:pt idx="1118">
                  <c:v>0.23142156400339592</c:v>
                </c:pt>
                <c:pt idx="1119">
                  <c:v>0.23533628902933684</c:v>
                </c:pt>
                <c:pt idx="1120">
                  <c:v>0.24130742382794076</c:v>
                </c:pt>
                <c:pt idx="1121">
                  <c:v>0.2450617866239034</c:v>
                </c:pt>
                <c:pt idx="1122">
                  <c:v>0.24626921988491651</c:v>
                </c:pt>
                <c:pt idx="1123">
                  <c:v>0.24878785020281105</c:v>
                </c:pt>
                <c:pt idx="1124">
                  <c:v>0.2502782756343741</c:v>
                </c:pt>
                <c:pt idx="1125">
                  <c:v>0.25202339401943213</c:v>
                </c:pt>
                <c:pt idx="1126">
                  <c:v>0.25694745778700123</c:v>
                </c:pt>
                <c:pt idx="1127">
                  <c:v>0.26089991510234883</c:v>
                </c:pt>
                <c:pt idx="1128">
                  <c:v>0.26246580511272521</c:v>
                </c:pt>
                <c:pt idx="1129">
                  <c:v>0.26655032544099611</c:v>
                </c:pt>
                <c:pt idx="1130">
                  <c:v>0.27019149136873882</c:v>
                </c:pt>
                <c:pt idx="1131">
                  <c:v>0.27290821620601829</c:v>
                </c:pt>
                <c:pt idx="1132">
                  <c:v>0.27716253183661921</c:v>
                </c:pt>
                <c:pt idx="1133">
                  <c:v>0.28235072163003488</c:v>
                </c:pt>
                <c:pt idx="1134">
                  <c:v>0.28922743137439866</c:v>
                </c:pt>
                <c:pt idx="1135">
                  <c:v>0.29842467691727198</c:v>
                </c:pt>
                <c:pt idx="1136">
                  <c:v>0.3081596075841902</c:v>
                </c:pt>
                <c:pt idx="1137">
                  <c:v>0.31726252240354685</c:v>
                </c:pt>
                <c:pt idx="1138">
                  <c:v>0.32600698047354021</c:v>
                </c:pt>
                <c:pt idx="1139">
                  <c:v>0.33352513913781717</c:v>
                </c:pt>
                <c:pt idx="1140">
                  <c:v>0.34304310914064712</c:v>
                </c:pt>
                <c:pt idx="1141">
                  <c:v>0.3544288274691067</c:v>
                </c:pt>
                <c:pt idx="1142">
                  <c:v>0.36760682954438262</c:v>
                </c:pt>
                <c:pt idx="1143">
                  <c:v>0.37929440618809546</c:v>
                </c:pt>
                <c:pt idx="1144">
                  <c:v>0.39058579379303837</c:v>
                </c:pt>
                <c:pt idx="1145">
                  <c:v>0.40326384303367607</c:v>
                </c:pt>
                <c:pt idx="1146">
                  <c:v>0.41687576643712859</c:v>
                </c:pt>
                <c:pt idx="1147">
                  <c:v>0.43128950099047259</c:v>
                </c:pt>
                <c:pt idx="1148">
                  <c:v>0.44764644844825957</c:v>
                </c:pt>
                <c:pt idx="1149">
                  <c:v>0.46110744269408549</c:v>
                </c:pt>
                <c:pt idx="1150">
                  <c:v>0.47445524007169138</c:v>
                </c:pt>
                <c:pt idx="1151">
                  <c:v>0.48687859635883407</c:v>
                </c:pt>
                <c:pt idx="1152">
                  <c:v>0.49922648806716347</c:v>
                </c:pt>
                <c:pt idx="1153">
                  <c:v>0.5145929629280257</c:v>
                </c:pt>
                <c:pt idx="1154">
                  <c:v>0.52587491746061688</c:v>
                </c:pt>
                <c:pt idx="1155">
                  <c:v>0.53630789548155833</c:v>
                </c:pt>
                <c:pt idx="1156">
                  <c:v>0.54618432223375157</c:v>
                </c:pt>
                <c:pt idx="1157">
                  <c:v>0.55701348929346284</c:v>
                </c:pt>
                <c:pt idx="1158">
                  <c:v>0.56867276672012079</c:v>
                </c:pt>
                <c:pt idx="1159">
                  <c:v>0.57996415432506365</c:v>
                </c:pt>
                <c:pt idx="1160">
                  <c:v>0.5932553532685596</c:v>
                </c:pt>
                <c:pt idx="1161">
                  <c:v>0.60297141779077446</c:v>
                </c:pt>
                <c:pt idx="1162">
                  <c:v>0.60895198566173003</c:v>
                </c:pt>
                <c:pt idx="1163">
                  <c:v>0.61473445901330059</c:v>
                </c:pt>
                <c:pt idx="1164">
                  <c:v>0.62311102726157908</c:v>
                </c:pt>
                <c:pt idx="1165">
                  <c:v>0.62794076030563151</c:v>
                </c:pt>
                <c:pt idx="1166">
                  <c:v>0.6352419583058202</c:v>
                </c:pt>
                <c:pt idx="1167">
                  <c:v>0.64489199132157349</c:v>
                </c:pt>
                <c:pt idx="1168">
                  <c:v>0.65020281105556077</c:v>
                </c:pt>
                <c:pt idx="1169">
                  <c:v>0.65807942646920103</c:v>
                </c:pt>
                <c:pt idx="1170">
                  <c:v>0.66320158475615509</c:v>
                </c:pt>
                <c:pt idx="1171">
                  <c:v>0.6690123573247807</c:v>
                </c:pt>
                <c:pt idx="1172">
                  <c:v>0.67338930289595322</c:v>
                </c:pt>
                <c:pt idx="1173">
                  <c:v>0.67766248467125745</c:v>
                </c:pt>
                <c:pt idx="1174">
                  <c:v>0.68513347797377611</c:v>
                </c:pt>
                <c:pt idx="1175">
                  <c:v>0.68877464390151877</c:v>
                </c:pt>
                <c:pt idx="1176">
                  <c:v>0.69279313272332799</c:v>
                </c:pt>
                <c:pt idx="1177">
                  <c:v>0.69656636166399399</c:v>
                </c:pt>
                <c:pt idx="1178">
                  <c:v>0.70177341760211298</c:v>
                </c:pt>
                <c:pt idx="1179">
                  <c:v>0.70985756060748983</c:v>
                </c:pt>
                <c:pt idx="1180">
                  <c:v>0.71963022356381479</c:v>
                </c:pt>
                <c:pt idx="1181">
                  <c:v>0.72965757947363452</c:v>
                </c:pt>
                <c:pt idx="1182">
                  <c:v>0.73661918686916328</c:v>
                </c:pt>
                <c:pt idx="1183">
                  <c:v>0.74146778605791908</c:v>
                </c:pt>
                <c:pt idx="1184">
                  <c:v>0.74596736156966326</c:v>
                </c:pt>
                <c:pt idx="1185">
                  <c:v>0.7530893311951703</c:v>
                </c:pt>
                <c:pt idx="1186">
                  <c:v>0.75999434015658895</c:v>
                </c:pt>
                <c:pt idx="1187">
                  <c:v>0.76539005754174139</c:v>
                </c:pt>
                <c:pt idx="1188">
                  <c:v>0.77382322422412975</c:v>
                </c:pt>
                <c:pt idx="1189">
                  <c:v>0.78207716253183657</c:v>
                </c:pt>
                <c:pt idx="1190">
                  <c:v>0.78749174606169225</c:v>
                </c:pt>
                <c:pt idx="1191">
                  <c:v>0.79726440901801721</c:v>
                </c:pt>
                <c:pt idx="1192">
                  <c:v>0.80812187529478352</c:v>
                </c:pt>
                <c:pt idx="1193">
                  <c:v>0.81627204980662205</c:v>
                </c:pt>
                <c:pt idx="1194">
                  <c:v>0.82479011414017545</c:v>
                </c:pt>
                <c:pt idx="1195">
                  <c:v>0.83303461937553058</c:v>
                </c:pt>
                <c:pt idx="1196">
                  <c:v>0.8419017073860956</c:v>
                </c:pt>
                <c:pt idx="1197">
                  <c:v>0.85058013394962739</c:v>
                </c:pt>
                <c:pt idx="1198">
                  <c:v>0.85619281199886799</c:v>
                </c:pt>
                <c:pt idx="1199">
                  <c:v>0.86421092349778328</c:v>
                </c:pt>
                <c:pt idx="1200">
                  <c:v>0.87099330251863027</c:v>
                </c:pt>
                <c:pt idx="1201">
                  <c:v>0.87553061031978119</c:v>
                </c:pt>
                <c:pt idx="1202">
                  <c:v>0.88008678426563536</c:v>
                </c:pt>
                <c:pt idx="1203">
                  <c:v>0.88912366757853034</c:v>
                </c:pt>
                <c:pt idx="1204">
                  <c:v>0.8955758890670692</c:v>
                </c:pt>
                <c:pt idx="1205">
                  <c:v>0.89925478728421848</c:v>
                </c:pt>
                <c:pt idx="1206">
                  <c:v>0.90872559192529012</c:v>
                </c:pt>
                <c:pt idx="1207">
                  <c:v>0.91742288463352517</c:v>
                </c:pt>
                <c:pt idx="1208">
                  <c:v>0.92412036600320724</c:v>
                </c:pt>
                <c:pt idx="1209">
                  <c:v>0.93525139137817193</c:v>
                </c:pt>
                <c:pt idx="1210">
                  <c:v>0.94566550325441001</c:v>
                </c:pt>
                <c:pt idx="1211">
                  <c:v>0.94962739364210924</c:v>
                </c:pt>
                <c:pt idx="1212">
                  <c:v>0.95575889067069142</c:v>
                </c:pt>
                <c:pt idx="1213">
                  <c:v>0.96453164795773982</c:v>
                </c:pt>
                <c:pt idx="1214">
                  <c:v>0.97264409018017173</c:v>
                </c:pt>
                <c:pt idx="1215">
                  <c:v>0.97990755589095369</c:v>
                </c:pt>
                <c:pt idx="1216">
                  <c:v>0.98594472219601925</c:v>
                </c:pt>
                <c:pt idx="1217">
                  <c:v>0.98924629751910198</c:v>
                </c:pt>
                <c:pt idx="1218">
                  <c:v>0.99141590415998493</c:v>
                </c:pt>
                <c:pt idx="1219">
                  <c:v>0.99169889633053487</c:v>
                </c:pt>
                <c:pt idx="1220">
                  <c:v>0.99424582586548438</c:v>
                </c:pt>
                <c:pt idx="1221">
                  <c:v>0.99783039335911705</c:v>
                </c:pt>
                <c:pt idx="1222">
                  <c:v>0.99943401565890011</c:v>
                </c:pt>
                <c:pt idx="1223">
                  <c:v>1</c:v>
                </c:pt>
                <c:pt idx="1224">
                  <c:v>0.99867936987076689</c:v>
                </c:pt>
                <c:pt idx="1225">
                  <c:v>0.99858503914725028</c:v>
                </c:pt>
                <c:pt idx="1226">
                  <c:v>0.99688708612395061</c:v>
                </c:pt>
                <c:pt idx="1227">
                  <c:v>0.99254787284218471</c:v>
                </c:pt>
                <c:pt idx="1228">
                  <c:v>0.9924535421186681</c:v>
                </c:pt>
                <c:pt idx="1229">
                  <c:v>0.98915196679558537</c:v>
                </c:pt>
                <c:pt idx="1230">
                  <c:v>0.98745401377228559</c:v>
                </c:pt>
                <c:pt idx="1231">
                  <c:v>0.98236015470238658</c:v>
                </c:pt>
                <c:pt idx="1232">
                  <c:v>0.97613432695028768</c:v>
                </c:pt>
                <c:pt idx="1233">
                  <c:v>0.97179511366852189</c:v>
                </c:pt>
                <c:pt idx="1234">
                  <c:v>0.96339967927554004</c:v>
                </c:pt>
                <c:pt idx="1235">
                  <c:v>0.95755117441750781</c:v>
                </c:pt>
                <c:pt idx="1236">
                  <c:v>0.95160833883595886</c:v>
                </c:pt>
                <c:pt idx="1237">
                  <c:v>0.93929817941703608</c:v>
                </c:pt>
                <c:pt idx="1238">
                  <c:v>0.92527120083011039</c:v>
                </c:pt>
                <c:pt idx="1239">
                  <c:v>0.91142345061786623</c:v>
                </c:pt>
                <c:pt idx="1240">
                  <c:v>0.89762286576738048</c:v>
                </c:pt>
                <c:pt idx="1241">
                  <c:v>0.88513347797377606</c:v>
                </c:pt>
                <c:pt idx="1242">
                  <c:v>0.87151212149797186</c:v>
                </c:pt>
                <c:pt idx="1243">
                  <c:v>0.8554758985001415</c:v>
                </c:pt>
                <c:pt idx="1244">
                  <c:v>0.83815677766248464</c:v>
                </c:pt>
                <c:pt idx="1245">
                  <c:v>0.8206301292330912</c:v>
                </c:pt>
                <c:pt idx="1246">
                  <c:v>0.80582020564097723</c:v>
                </c:pt>
                <c:pt idx="1247">
                  <c:v>0.78975568342609193</c:v>
                </c:pt>
                <c:pt idx="1248">
                  <c:v>0.76954060937647395</c:v>
                </c:pt>
                <c:pt idx="1249">
                  <c:v>0.74880671634751439</c:v>
                </c:pt>
                <c:pt idx="1250">
                  <c:v>0.72876143760022638</c:v>
                </c:pt>
                <c:pt idx="1251">
                  <c:v>0.70705593811904532</c:v>
                </c:pt>
                <c:pt idx="1252">
                  <c:v>0.68983114800490519</c:v>
                </c:pt>
                <c:pt idx="1253">
                  <c:v>0.67265352325252337</c:v>
                </c:pt>
                <c:pt idx="1254">
                  <c:v>0.6532025280633903</c:v>
                </c:pt>
                <c:pt idx="1255">
                  <c:v>0.63217620979152911</c:v>
                </c:pt>
                <c:pt idx="1256">
                  <c:v>0.60962173379869822</c:v>
                </c:pt>
                <c:pt idx="1257">
                  <c:v>0.58645410810300913</c:v>
                </c:pt>
                <c:pt idx="1258">
                  <c:v>0.56400339590604665</c:v>
                </c:pt>
                <c:pt idx="1259">
                  <c:v>0.54473162909159512</c:v>
                </c:pt>
                <c:pt idx="1260">
                  <c:v>0.52468635034430711</c:v>
                </c:pt>
                <c:pt idx="1261">
                  <c:v>0.50384869351947925</c:v>
                </c:pt>
                <c:pt idx="1262">
                  <c:v>0.48362418639750965</c:v>
                </c:pt>
                <c:pt idx="1263">
                  <c:v>0.46239977360626355</c:v>
                </c:pt>
                <c:pt idx="1264">
                  <c:v>0.44143005376851241</c:v>
                </c:pt>
                <c:pt idx="1265">
                  <c:v>0.42260164135458916</c:v>
                </c:pt>
                <c:pt idx="1266">
                  <c:v>0.40228280350910289</c:v>
                </c:pt>
                <c:pt idx="1267">
                  <c:v>0.38269031223469485</c:v>
                </c:pt>
                <c:pt idx="1268">
                  <c:v>0.36472974247712481</c:v>
                </c:pt>
                <c:pt idx="1269">
                  <c:v>0.34607112536553153</c:v>
                </c:pt>
                <c:pt idx="1270">
                  <c:v>0.32822375247618152</c:v>
                </c:pt>
                <c:pt idx="1271">
                  <c:v>0.31192340345250447</c:v>
                </c:pt>
                <c:pt idx="1272">
                  <c:v>0.29428355815489105</c:v>
                </c:pt>
                <c:pt idx="1273">
                  <c:v>0.27860579190642393</c:v>
                </c:pt>
                <c:pt idx="1274">
                  <c:v>0.26541835675879633</c:v>
                </c:pt>
                <c:pt idx="1275">
                  <c:v>0.25188189793415716</c:v>
                </c:pt>
                <c:pt idx="1276">
                  <c:v>0.23736439958494482</c:v>
                </c:pt>
                <c:pt idx="1277">
                  <c:v>0.22381850768795397</c:v>
                </c:pt>
                <c:pt idx="1278">
                  <c:v>0.20901801716819168</c:v>
                </c:pt>
                <c:pt idx="1279">
                  <c:v>0.19414206206961607</c:v>
                </c:pt>
                <c:pt idx="1280">
                  <c:v>0.18167154042071504</c:v>
                </c:pt>
                <c:pt idx="1281">
                  <c:v>0.16961607395528724</c:v>
                </c:pt>
                <c:pt idx="1282">
                  <c:v>0.1585699462314876</c:v>
                </c:pt>
                <c:pt idx="1283">
                  <c:v>0.14968399207621921</c:v>
                </c:pt>
                <c:pt idx="1284">
                  <c:v>0.14117536081501744</c:v>
                </c:pt>
                <c:pt idx="1285">
                  <c:v>0.13061031978115273</c:v>
                </c:pt>
                <c:pt idx="1286">
                  <c:v>0.1214413734553344</c:v>
                </c:pt>
                <c:pt idx="1287">
                  <c:v>0.11379115177813413</c:v>
                </c:pt>
                <c:pt idx="1288">
                  <c:v>0.10575417413451561</c:v>
                </c:pt>
                <c:pt idx="1289">
                  <c:v>9.8924629751910201E-2</c:v>
                </c:pt>
                <c:pt idx="1290">
                  <c:v>9.3281765871144229E-2</c:v>
                </c:pt>
                <c:pt idx="1291">
                  <c:v>8.753702480898029E-2</c:v>
                </c:pt>
                <c:pt idx="1292">
                  <c:v>8.1708329402886526E-2</c:v>
                </c:pt>
                <c:pt idx="1293">
                  <c:v>7.6797471936609754E-2</c:v>
                </c:pt>
                <c:pt idx="1294">
                  <c:v>7.2608244505235356E-2</c:v>
                </c:pt>
                <c:pt idx="1295">
                  <c:v>6.8472785586265447E-2</c:v>
                </c:pt>
                <c:pt idx="1296">
                  <c:v>6.4021318743514757E-2</c:v>
                </c:pt>
                <c:pt idx="1297">
                  <c:v>6.0390529195358929E-2</c:v>
                </c:pt>
                <c:pt idx="1298">
                  <c:v>5.6364493915668334E-2</c:v>
                </c:pt>
                <c:pt idx="1299">
                  <c:v>5.3103480803697763E-2</c:v>
                </c:pt>
                <c:pt idx="1300">
                  <c:v>5.1011225356098484E-2</c:v>
                </c:pt>
                <c:pt idx="1301">
                  <c:v>4.7831336666352232E-2</c:v>
                </c:pt>
                <c:pt idx="1302">
                  <c:v>4.5138194509951893E-2</c:v>
                </c:pt>
                <c:pt idx="1303">
                  <c:v>4.2381850768795394E-2</c:v>
                </c:pt>
                <c:pt idx="1304">
                  <c:v>3.8811432883690218E-2</c:v>
                </c:pt>
                <c:pt idx="1305">
                  <c:v>3.6259786812564851E-2</c:v>
                </c:pt>
                <c:pt idx="1306">
                  <c:v>3.4720309404773136E-2</c:v>
                </c:pt>
                <c:pt idx="1307">
                  <c:v>3.2479954721252709E-2</c:v>
                </c:pt>
                <c:pt idx="1308">
                  <c:v>3.0836713517592679E-2</c:v>
                </c:pt>
                <c:pt idx="1309">
                  <c:v>2.984152438449203E-2</c:v>
                </c:pt>
                <c:pt idx="1310">
                  <c:v>2.8013394962739364E-2</c:v>
                </c:pt>
                <c:pt idx="1311">
                  <c:v>2.682011131025375E-2</c:v>
                </c:pt>
                <c:pt idx="1312">
                  <c:v>2.679275540043392E-2</c:v>
                </c:pt>
                <c:pt idx="1313">
                  <c:v>2.5653240260352796E-2</c:v>
                </c:pt>
                <c:pt idx="1314">
                  <c:v>2.4293934534477878E-2</c:v>
                </c:pt>
                <c:pt idx="1315">
                  <c:v>2.2837468163380812E-2</c:v>
                </c:pt>
                <c:pt idx="1316">
                  <c:v>2.0924441090463163E-2</c:v>
                </c:pt>
                <c:pt idx="1317">
                  <c:v>1.9271766814451467E-2</c:v>
                </c:pt>
                <c:pt idx="1318">
                  <c:v>1.8874634468446373E-2</c:v>
                </c:pt>
                <c:pt idx="1319">
                  <c:v>1.8145457975662672E-2</c:v>
                </c:pt>
                <c:pt idx="1320">
                  <c:v>1.7942646920101876E-2</c:v>
                </c:pt>
                <c:pt idx="1321">
                  <c:v>1.7836996509763229E-2</c:v>
                </c:pt>
                <c:pt idx="1322">
                  <c:v>1.8125648523724176E-2</c:v>
                </c:pt>
                <c:pt idx="1323">
                  <c:v>1.8056787095557022E-2</c:v>
                </c:pt>
                <c:pt idx="1324">
                  <c:v>1.7175738137911518E-2</c:v>
                </c:pt>
                <c:pt idx="1325">
                  <c:v>1.7094613715687199E-2</c:v>
                </c:pt>
                <c:pt idx="1326">
                  <c:v>1.5950382039430243E-2</c:v>
                </c:pt>
                <c:pt idx="1327">
                  <c:v>1.4700499952834638E-2</c:v>
                </c:pt>
                <c:pt idx="1328">
                  <c:v>1.4390151872464861E-2</c:v>
                </c:pt>
                <c:pt idx="1329">
                  <c:v>1.4217526648429393E-2</c:v>
                </c:pt>
                <c:pt idx="1330">
                  <c:v>1.3675124988208659E-2</c:v>
                </c:pt>
                <c:pt idx="1331">
                  <c:v>1.3684558060560325E-2</c:v>
                </c:pt>
                <c:pt idx="1332">
                  <c:v>1.3234600509385908E-2</c:v>
                </c:pt>
                <c:pt idx="1333">
                  <c:v>1.2589378360532026E-2</c:v>
                </c:pt>
                <c:pt idx="1334">
                  <c:v>1.211206489953778E-2</c:v>
                </c:pt>
                <c:pt idx="1335">
                  <c:v>1.1767757758702009E-2</c:v>
                </c:pt>
                <c:pt idx="1336">
                  <c:v>1.1554570323554381E-2</c:v>
                </c:pt>
                <c:pt idx="1337">
                  <c:v>1.1867748325629658E-2</c:v>
                </c:pt>
                <c:pt idx="1338">
                  <c:v>1.1519667955853222E-2</c:v>
                </c:pt>
                <c:pt idx="1339">
                  <c:v>1.1526271106499387E-2</c:v>
                </c:pt>
                <c:pt idx="1340">
                  <c:v>1.1007452127157815E-2</c:v>
                </c:pt>
                <c:pt idx="1341">
                  <c:v>1.021790397132346E-2</c:v>
                </c:pt>
                <c:pt idx="1342">
                  <c:v>1.0439581171587586E-2</c:v>
                </c:pt>
                <c:pt idx="1343">
                  <c:v>1.0133006320158476E-2</c:v>
                </c:pt>
                <c:pt idx="1344">
                  <c:v>1.0199037826620129E-2</c:v>
                </c:pt>
                <c:pt idx="1345">
                  <c:v>1.0775398547306858E-2</c:v>
                </c:pt>
                <c:pt idx="1346">
                  <c:v>1.0432978020941421E-2</c:v>
                </c:pt>
                <c:pt idx="1347">
                  <c:v>9.6575794736345633E-3</c:v>
                </c:pt>
                <c:pt idx="1348">
                  <c:v>9.2373361003678899E-3</c:v>
                </c:pt>
                <c:pt idx="1349">
                  <c:v>8.6426752193189318E-3</c:v>
                </c:pt>
                <c:pt idx="1350">
                  <c:v>8.0126403169512306E-3</c:v>
                </c:pt>
                <c:pt idx="1351">
                  <c:v>7.8090746156023018E-3</c:v>
                </c:pt>
                <c:pt idx="1352">
                  <c:v>7.8495424959909438E-3</c:v>
                </c:pt>
                <c:pt idx="1353">
                  <c:v>7.8026601264031695E-3</c:v>
                </c:pt>
                <c:pt idx="1354">
                  <c:v>7.9636826714460894E-3</c:v>
                </c:pt>
                <c:pt idx="1355">
                  <c:v>8.2542212998773703E-3</c:v>
                </c:pt>
                <c:pt idx="1356">
                  <c:v>8.5531553627016324E-3</c:v>
                </c:pt>
                <c:pt idx="1357">
                  <c:v>8.6789925478728425E-3</c:v>
                </c:pt>
                <c:pt idx="1358">
                  <c:v>8.5344778794453346E-3</c:v>
                </c:pt>
                <c:pt idx="1359">
                  <c:v>8.8718045467408736E-3</c:v>
                </c:pt>
                <c:pt idx="1360">
                  <c:v>9.5802282803509105E-3</c:v>
                </c:pt>
                <c:pt idx="1361">
                  <c:v>9.2404490142439389E-3</c:v>
                </c:pt>
                <c:pt idx="1362">
                  <c:v>9.2934628808602968E-3</c:v>
                </c:pt>
                <c:pt idx="1363">
                  <c:v>9.8292613904348639E-3</c:v>
                </c:pt>
                <c:pt idx="1364">
                  <c:v>9.7198377511555512E-3</c:v>
                </c:pt>
                <c:pt idx="1365">
                  <c:v>9.6811621545137248E-3</c:v>
                </c:pt>
                <c:pt idx="1366">
                  <c:v>9.8311480049051974E-3</c:v>
                </c:pt>
                <c:pt idx="1367">
                  <c:v>9.2229978303933584E-3</c:v>
                </c:pt>
                <c:pt idx="1368">
                  <c:v>8.8094519384963686E-3</c:v>
                </c:pt>
                <c:pt idx="1369">
                  <c:v>8.4559003867559664E-3</c:v>
                </c:pt>
                <c:pt idx="1370">
                  <c:v>8.1061220639562313E-3</c:v>
                </c:pt>
                <c:pt idx="1371">
                  <c:v>8.6598434109989627E-3</c:v>
                </c:pt>
                <c:pt idx="1372">
                  <c:v>8.5280633902462023E-3</c:v>
                </c:pt>
                <c:pt idx="1373">
                  <c:v>8.1530044335440047E-3</c:v>
                </c:pt>
                <c:pt idx="1374">
                  <c:v>7.803980756532403E-3</c:v>
                </c:pt>
                <c:pt idx="1375">
                  <c:v>7.7487029525516457E-3</c:v>
                </c:pt>
                <c:pt idx="1376">
                  <c:v>7.7735119328365245E-3</c:v>
                </c:pt>
                <c:pt idx="1377">
                  <c:v>7.6110744269408549E-3</c:v>
                </c:pt>
                <c:pt idx="1378">
                  <c:v>7.6526742760116969E-3</c:v>
                </c:pt>
                <c:pt idx="1379">
                  <c:v>7.8896330534855199E-3</c:v>
                </c:pt>
                <c:pt idx="1380">
                  <c:v>7.1157437977549289E-3</c:v>
                </c:pt>
                <c:pt idx="1381">
                  <c:v>7.5313649655692856E-3</c:v>
                </c:pt>
                <c:pt idx="1382">
                  <c:v>7.2495047637015373E-3</c:v>
                </c:pt>
                <c:pt idx="1383">
                  <c:v>7.6526742760116969E-3</c:v>
                </c:pt>
                <c:pt idx="1384">
                  <c:v>8.1013111970568812E-3</c:v>
                </c:pt>
                <c:pt idx="1385">
                  <c:v>8.603244976888972E-3</c:v>
                </c:pt>
                <c:pt idx="1386">
                  <c:v>9.1634751438543528E-3</c:v>
                </c:pt>
                <c:pt idx="1387">
                  <c:v>9.3721347042731822E-3</c:v>
                </c:pt>
                <c:pt idx="1388">
                  <c:v>9.0033959060465997E-3</c:v>
                </c:pt>
                <c:pt idx="1389">
                  <c:v>8.9337798320913119E-3</c:v>
                </c:pt>
                <c:pt idx="1390">
                  <c:v>8.424016602207339E-3</c:v>
                </c:pt>
                <c:pt idx="1391">
                  <c:v>8.1158381284784451E-3</c:v>
                </c:pt>
                <c:pt idx="1392">
                  <c:v>8.7605886237147445E-3</c:v>
                </c:pt>
                <c:pt idx="1393">
                  <c:v>8.5245731534760866E-3</c:v>
                </c:pt>
                <c:pt idx="1394">
                  <c:v>8.2414866522026228E-3</c:v>
                </c:pt>
                <c:pt idx="1395">
                  <c:v>8.6324875011791341E-3</c:v>
                </c:pt>
                <c:pt idx="1396">
                  <c:v>8.3038392604471278E-3</c:v>
                </c:pt>
                <c:pt idx="1397">
                  <c:v>7.9125554193000668E-3</c:v>
                </c:pt>
                <c:pt idx="1398">
                  <c:v>8.0854636355060846E-3</c:v>
                </c:pt>
                <c:pt idx="1399">
                  <c:v>8.1673427035185361E-3</c:v>
                </c:pt>
                <c:pt idx="1400">
                  <c:v>7.6282426186208849E-3</c:v>
                </c:pt>
                <c:pt idx="1401">
                  <c:v>8.5071219696255078E-3</c:v>
                </c:pt>
                <c:pt idx="1402">
                  <c:v>8.3844920290538621E-3</c:v>
                </c:pt>
                <c:pt idx="1403">
                  <c:v>8.6681445146684268E-3</c:v>
                </c:pt>
                <c:pt idx="1404">
                  <c:v>8.3494953306291857E-3</c:v>
                </c:pt>
                <c:pt idx="1405">
                  <c:v>8.0399962267710592E-3</c:v>
                </c:pt>
                <c:pt idx="1406">
                  <c:v>7.7630412225261763E-3</c:v>
                </c:pt>
                <c:pt idx="1407">
                  <c:v>7.8071880011319683E-3</c:v>
                </c:pt>
                <c:pt idx="1408">
                  <c:v>7.8529384020375442E-3</c:v>
                </c:pt>
                <c:pt idx="1409">
                  <c:v>8.1898877464390146E-3</c:v>
                </c:pt>
                <c:pt idx="1410">
                  <c:v>8.8069993396849358E-3</c:v>
                </c:pt>
                <c:pt idx="1411">
                  <c:v>8.3472313932647871E-3</c:v>
                </c:pt>
                <c:pt idx="1412">
                  <c:v>8.5654183567587961E-3</c:v>
                </c:pt>
                <c:pt idx="1413">
                  <c:v>8.8402037543627958E-3</c:v>
                </c:pt>
                <c:pt idx="1414">
                  <c:v>8.3910951797000286E-3</c:v>
                </c:pt>
                <c:pt idx="1415">
                  <c:v>8.5455145740967828E-3</c:v>
                </c:pt>
                <c:pt idx="1416">
                  <c:v>8.8311480049051982E-3</c:v>
                </c:pt>
                <c:pt idx="1417">
                  <c:v>8.0481086689934908E-3</c:v>
                </c:pt>
                <c:pt idx="1418">
                  <c:v>7.9990566927648343E-3</c:v>
                </c:pt>
                <c:pt idx="1419">
                  <c:v>7.9883973210074528E-3</c:v>
                </c:pt>
                <c:pt idx="1420">
                  <c:v>7.4894821243278939E-3</c:v>
                </c:pt>
                <c:pt idx="1421">
                  <c:v>7.6069238751061219E-3</c:v>
                </c:pt>
                <c:pt idx="1422">
                  <c:v>8.0500896141873415E-3</c:v>
                </c:pt>
                <c:pt idx="1423">
                  <c:v>7.8621828129421759E-3</c:v>
                </c:pt>
                <c:pt idx="1424">
                  <c:v>7.5158947269125557E-3</c:v>
                </c:pt>
                <c:pt idx="1425">
                  <c:v>7.3836430525422133E-3</c:v>
                </c:pt>
                <c:pt idx="1426">
                  <c:v>7.1871521554570323E-3</c:v>
                </c:pt>
                <c:pt idx="1427">
                  <c:v>6.7562494104329782E-3</c:v>
                </c:pt>
                <c:pt idx="1428">
                  <c:v>6.6203188378454866E-3</c:v>
                </c:pt>
                <c:pt idx="1429">
                  <c:v>6.6437128572776156E-3</c:v>
                </c:pt>
                <c:pt idx="1430">
                  <c:v>6.8502971417790772E-3</c:v>
                </c:pt>
                <c:pt idx="1431">
                  <c:v>6.5855108008678427E-3</c:v>
                </c:pt>
                <c:pt idx="1432">
                  <c:v>7.6963494009999059E-3</c:v>
                </c:pt>
                <c:pt idx="1433">
                  <c:v>7.9288746344684472E-3</c:v>
                </c:pt>
                <c:pt idx="1434">
                  <c:v>7.7508725591925289E-3</c:v>
                </c:pt>
                <c:pt idx="1435">
                  <c:v>7.9095368361475332E-3</c:v>
                </c:pt>
                <c:pt idx="1436">
                  <c:v>7.7416281482878971E-3</c:v>
                </c:pt>
                <c:pt idx="1437">
                  <c:v>7.4644844825959818E-3</c:v>
                </c:pt>
                <c:pt idx="1438">
                  <c:v>7.6497500235826812E-3</c:v>
                </c:pt>
                <c:pt idx="1439">
                  <c:v>7.3972266767286105E-3</c:v>
                </c:pt>
                <c:pt idx="1440">
                  <c:v>6.9139703801528157E-3</c:v>
                </c:pt>
                <c:pt idx="1441">
                  <c:v>6.5480615036317327E-3</c:v>
                </c:pt>
                <c:pt idx="1442">
                  <c:v>6.2161116875766439E-3</c:v>
                </c:pt>
                <c:pt idx="1443">
                  <c:v>5.9465144797660602E-3</c:v>
                </c:pt>
                <c:pt idx="1444">
                  <c:v>6.4490142439392511E-3</c:v>
                </c:pt>
                <c:pt idx="1445">
                  <c:v>6.8818979341571549E-3</c:v>
                </c:pt>
                <c:pt idx="1446">
                  <c:v>7.2811998868031321E-3</c:v>
                </c:pt>
                <c:pt idx="1447">
                  <c:v>7.7800207527591739E-3</c:v>
                </c:pt>
                <c:pt idx="1448">
                  <c:v>7.9917932270540514E-3</c:v>
                </c:pt>
                <c:pt idx="1449">
                  <c:v>7.9125554193000668E-3</c:v>
                </c:pt>
                <c:pt idx="1450">
                  <c:v>7.8243561928119983E-3</c:v>
                </c:pt>
                <c:pt idx="1451">
                  <c:v>7.7774738232242241E-3</c:v>
                </c:pt>
                <c:pt idx="1452">
                  <c:v>7.2982737477596451E-3</c:v>
                </c:pt>
                <c:pt idx="1453">
                  <c:v>7.2680879162343179E-3</c:v>
                </c:pt>
                <c:pt idx="1454">
                  <c:v>7.9183095934345811E-3</c:v>
                </c:pt>
                <c:pt idx="1455">
                  <c:v>7.7641731912083765E-3</c:v>
                </c:pt>
                <c:pt idx="1456">
                  <c:v>7.3837373832657295E-3</c:v>
                </c:pt>
                <c:pt idx="1457">
                  <c:v>7.203660032072446E-3</c:v>
                </c:pt>
                <c:pt idx="1458">
                  <c:v>7.2730874445806996E-3</c:v>
                </c:pt>
                <c:pt idx="1459">
                  <c:v>7.0136779549099144E-3</c:v>
                </c:pt>
                <c:pt idx="1460">
                  <c:v>7.2127157815300444E-3</c:v>
                </c:pt>
                <c:pt idx="1461">
                  <c:v>7.9909442505424009E-3</c:v>
                </c:pt>
                <c:pt idx="1462">
                  <c:v>7.8846335251391373E-3</c:v>
                </c:pt>
                <c:pt idx="1463">
                  <c:v>7.7963399679275543E-3</c:v>
                </c:pt>
                <c:pt idx="1464">
                  <c:v>7.7588906706914443E-3</c:v>
                </c:pt>
                <c:pt idx="1465">
                  <c:v>7.5596641826242809E-3</c:v>
                </c:pt>
                <c:pt idx="1466">
                  <c:v>7.2207338930289598E-3</c:v>
                </c:pt>
                <c:pt idx="1467">
                  <c:v>7.1933779832091312E-3</c:v>
                </c:pt>
                <c:pt idx="1468">
                  <c:v>7.3083671351759265E-3</c:v>
                </c:pt>
                <c:pt idx="1469">
                  <c:v>7.7159701914913687E-3</c:v>
                </c:pt>
                <c:pt idx="1470">
                  <c:v>8.4948589755683424E-3</c:v>
                </c:pt>
                <c:pt idx="1471">
                  <c:v>8.9686821997924729E-3</c:v>
                </c:pt>
                <c:pt idx="1472">
                  <c:v>9.0149985850391471E-3</c:v>
                </c:pt>
                <c:pt idx="1473">
                  <c:v>8.6310725403263844E-3</c:v>
                </c:pt>
                <c:pt idx="1474">
                  <c:v>7.9688708612395062E-3</c:v>
                </c:pt>
                <c:pt idx="1475">
                  <c:v>7.1799830204697674E-3</c:v>
                </c:pt>
                <c:pt idx="1476">
                  <c:v>7.4867465333459107E-3</c:v>
                </c:pt>
                <c:pt idx="1477">
                  <c:v>7.7575700405622108E-3</c:v>
                </c:pt>
                <c:pt idx="1478">
                  <c:v>8.3233657202150743E-3</c:v>
                </c:pt>
                <c:pt idx="1479">
                  <c:v>8.8863314781624375E-3</c:v>
                </c:pt>
                <c:pt idx="1480">
                  <c:v>9.1880954626921991E-3</c:v>
                </c:pt>
                <c:pt idx="1481">
                  <c:v>8.6910668804829738E-3</c:v>
                </c:pt>
                <c:pt idx="1482">
                  <c:v>8.3245920196207898E-3</c:v>
                </c:pt>
                <c:pt idx="1483">
                  <c:v>8.0623526082445052E-3</c:v>
                </c:pt>
                <c:pt idx="1484">
                  <c:v>7.5613621356475803E-3</c:v>
                </c:pt>
                <c:pt idx="1485">
                  <c:v>6.9814168474672204E-3</c:v>
                </c:pt>
                <c:pt idx="1486">
                  <c:v>6.6650316007923777E-3</c:v>
                </c:pt>
                <c:pt idx="1487">
                  <c:v>6.1733798698236017E-3</c:v>
                </c:pt>
                <c:pt idx="1488">
                  <c:v>6.0880105650410335E-3</c:v>
                </c:pt>
                <c:pt idx="1489">
                  <c:v>6.0621639467974718E-3</c:v>
                </c:pt>
                <c:pt idx="1490">
                  <c:v>6.6173002546929538E-3</c:v>
                </c:pt>
                <c:pt idx="1491">
                  <c:v>7.3509102914819354E-3</c:v>
                </c:pt>
                <c:pt idx="1492">
                  <c:v>7.6668238845391942E-3</c:v>
                </c:pt>
                <c:pt idx="1493">
                  <c:v>7.7235166493727003E-3</c:v>
                </c:pt>
                <c:pt idx="1494">
                  <c:v>7.5918309593434579E-3</c:v>
                </c:pt>
                <c:pt idx="1495">
                  <c:v>7.4438260541458351E-3</c:v>
                </c:pt>
                <c:pt idx="1496">
                  <c:v>7.045090085840958E-3</c:v>
                </c:pt>
                <c:pt idx="1497">
                  <c:v>7.0898971795113671E-3</c:v>
                </c:pt>
                <c:pt idx="1498">
                  <c:v>7.4007169134987262E-3</c:v>
                </c:pt>
                <c:pt idx="1499">
                  <c:v>7.7038015281577213E-3</c:v>
                </c:pt>
                <c:pt idx="1500">
                  <c:v>7.8380341477219135E-3</c:v>
                </c:pt>
                <c:pt idx="1501">
                  <c:v>8.2895953211961134E-3</c:v>
                </c:pt>
                <c:pt idx="1502">
                  <c:v>7.9674559003867565E-3</c:v>
                </c:pt>
                <c:pt idx="1503">
                  <c:v>7.7950193377983208E-3</c:v>
                </c:pt>
                <c:pt idx="1504">
                  <c:v>7.9533062918592592E-3</c:v>
                </c:pt>
                <c:pt idx="1505">
                  <c:v>7.9850014149608524E-3</c:v>
                </c:pt>
                <c:pt idx="1506">
                  <c:v>8.1679086878596353E-3</c:v>
                </c:pt>
                <c:pt idx="1507">
                  <c:v>8.2609187812470522E-3</c:v>
                </c:pt>
                <c:pt idx="1508">
                  <c:v>7.9582114894821247E-3</c:v>
                </c:pt>
                <c:pt idx="1509">
                  <c:v>7.3244976888972736E-3</c:v>
                </c:pt>
                <c:pt idx="1510">
                  <c:v>7.2127157815300444E-3</c:v>
                </c:pt>
                <c:pt idx="1511">
                  <c:v>7.3826054145835302E-3</c:v>
                </c:pt>
                <c:pt idx="1512">
                  <c:v>7.4698613338364302E-3</c:v>
                </c:pt>
                <c:pt idx="1513">
                  <c:v>7.7490802754457124E-3</c:v>
                </c:pt>
                <c:pt idx="1514">
                  <c:v>8.47552117724743E-3</c:v>
                </c:pt>
                <c:pt idx="1515">
                  <c:v>8.4560890482029989E-3</c:v>
                </c:pt>
                <c:pt idx="1516">
                  <c:v>8.4590133006320154E-3</c:v>
                </c:pt>
                <c:pt idx="1517">
                  <c:v>8.4464673144043021E-3</c:v>
                </c:pt>
                <c:pt idx="1518">
                  <c:v>7.8500141496085276E-3</c:v>
                </c:pt>
                <c:pt idx="1519">
                  <c:v>7.6267333270446181E-3</c:v>
                </c:pt>
                <c:pt idx="1520">
                  <c:v>7.6032449768889728E-3</c:v>
                </c:pt>
                <c:pt idx="1521">
                  <c:v>7.2262050749929254E-3</c:v>
                </c:pt>
                <c:pt idx="1522">
                  <c:v>6.8464295821148947E-3</c:v>
                </c:pt>
                <c:pt idx="1523">
                  <c:v>6.7034242052636545E-3</c:v>
                </c:pt>
                <c:pt idx="1524">
                  <c:v>6.4988208659560419E-3</c:v>
                </c:pt>
                <c:pt idx="1525">
                  <c:v>6.1312140364116596E-3</c:v>
                </c:pt>
                <c:pt idx="1526">
                  <c:v>6.821620601830016E-3</c:v>
                </c:pt>
                <c:pt idx="1527">
                  <c:v>7.6681445146684277E-3</c:v>
                </c:pt>
                <c:pt idx="1528">
                  <c:v>7.9970757475709836E-3</c:v>
                </c:pt>
                <c:pt idx="1529">
                  <c:v>7.6529572681822465E-3</c:v>
                </c:pt>
                <c:pt idx="1530">
                  <c:v>7.2414866522026227E-3</c:v>
                </c:pt>
                <c:pt idx="1531">
                  <c:v>6.4956136213564757E-3</c:v>
                </c:pt>
                <c:pt idx="1532">
                  <c:v>5.9900952740307521E-3</c:v>
                </c:pt>
                <c:pt idx="1533">
                  <c:v>5.6805961701726256E-3</c:v>
                </c:pt>
                <c:pt idx="1534">
                  <c:v>5.8373738326572963E-3</c:v>
                </c:pt>
                <c:pt idx="1535">
                  <c:v>6.2078105839071789E-3</c:v>
                </c:pt>
                <c:pt idx="1536">
                  <c:v>6.5725874917460618E-3</c:v>
                </c:pt>
                <c:pt idx="1537">
                  <c:v>6.7836053202528068E-3</c:v>
                </c:pt>
                <c:pt idx="1538">
                  <c:v>7.2468635034430712E-3</c:v>
                </c:pt>
                <c:pt idx="1539">
                  <c:v>7.3208187906801244E-3</c:v>
                </c:pt>
                <c:pt idx="1540">
                  <c:v>6.9491557400245263E-3</c:v>
                </c:pt>
                <c:pt idx="1541">
                  <c:v>6.6824827846429583E-3</c:v>
                </c:pt>
                <c:pt idx="1542">
                  <c:v>6.3144043014809921E-3</c:v>
                </c:pt>
                <c:pt idx="1543">
                  <c:v>6.1613998679369867E-3</c:v>
                </c:pt>
                <c:pt idx="1544">
                  <c:v>6.2712951608338832E-3</c:v>
                </c:pt>
                <c:pt idx="1545">
                  <c:v>6.8149231204603341E-3</c:v>
                </c:pt>
                <c:pt idx="1546">
                  <c:v>7.8685029714177911E-3</c:v>
                </c:pt>
                <c:pt idx="1547">
                  <c:v>8.8956702197905864E-3</c:v>
                </c:pt>
                <c:pt idx="1548">
                  <c:v>8.8455806056032451E-3</c:v>
                </c:pt>
                <c:pt idx="1549">
                  <c:v>9.4491085746627682E-3</c:v>
                </c:pt>
                <c:pt idx="1550">
                  <c:v>8.8652013960947088E-3</c:v>
                </c:pt>
                <c:pt idx="1551">
                  <c:v>7.9099141590415999E-3</c:v>
                </c:pt>
                <c:pt idx="1552">
                  <c:v>7.2765776813508163E-3</c:v>
                </c:pt>
                <c:pt idx="1553">
                  <c:v>7.3385529667012546E-3</c:v>
                </c:pt>
                <c:pt idx="1554">
                  <c:v>7.3757192717668141E-3</c:v>
                </c:pt>
                <c:pt idx="1555">
                  <c:v>7.5222148853881709E-3</c:v>
                </c:pt>
                <c:pt idx="1556">
                  <c:v>7.859541552683709E-3</c:v>
                </c:pt>
                <c:pt idx="1557">
                  <c:v>8.0777285161777197E-3</c:v>
                </c:pt>
                <c:pt idx="1558">
                  <c:v>7.8459579284973109E-3</c:v>
                </c:pt>
                <c:pt idx="1559">
                  <c:v>7.9609470804641071E-3</c:v>
                </c:pt>
                <c:pt idx="1560">
                  <c:v>8.1970568814262804E-3</c:v>
                </c:pt>
                <c:pt idx="1561">
                  <c:v>7.9025563626073016E-3</c:v>
                </c:pt>
                <c:pt idx="1562">
                  <c:v>7.7039901896047546E-3</c:v>
                </c:pt>
                <c:pt idx="1563">
                  <c:v>8.0229223658145454E-3</c:v>
                </c:pt>
                <c:pt idx="1564">
                  <c:v>7.7781341382888404E-3</c:v>
                </c:pt>
                <c:pt idx="1565">
                  <c:v>7.9990566927648343E-3</c:v>
                </c:pt>
                <c:pt idx="1566">
                  <c:v>7.9681162154513728E-3</c:v>
                </c:pt>
                <c:pt idx="1567">
                  <c:v>7.9695311763041225E-3</c:v>
                </c:pt>
                <c:pt idx="1568">
                  <c:v>7.5484388265257994E-3</c:v>
                </c:pt>
                <c:pt idx="1569">
                  <c:v>7.3057258749174604E-3</c:v>
                </c:pt>
                <c:pt idx="1570">
                  <c:v>7.4522214885388172E-3</c:v>
                </c:pt>
                <c:pt idx="1571">
                  <c:v>7.2594094896707853E-3</c:v>
                </c:pt>
                <c:pt idx="1572">
                  <c:v>7.0523535515517408E-3</c:v>
                </c:pt>
                <c:pt idx="1573">
                  <c:v>7.0267899254787287E-3</c:v>
                </c:pt>
                <c:pt idx="1574">
                  <c:v>6.6156023016696536E-3</c:v>
                </c:pt>
                <c:pt idx="1575">
                  <c:v>6.2864824073200643E-3</c:v>
                </c:pt>
                <c:pt idx="1576">
                  <c:v>7.0803697764361849E-3</c:v>
                </c:pt>
                <c:pt idx="1577">
                  <c:v>7.2367701160267897E-3</c:v>
                </c:pt>
                <c:pt idx="1578">
                  <c:v>7.5690972549759461E-3</c:v>
                </c:pt>
                <c:pt idx="1579">
                  <c:v>7.7941703612866712E-3</c:v>
                </c:pt>
                <c:pt idx="1580">
                  <c:v>7.7038958588812375E-3</c:v>
                </c:pt>
                <c:pt idx="1581">
                  <c:v>7.2955381567776627E-3</c:v>
                </c:pt>
                <c:pt idx="1582">
                  <c:v>7.2114894821243281E-3</c:v>
                </c:pt>
                <c:pt idx="1583">
                  <c:v>7.2114894821243281E-3</c:v>
                </c:pt>
                <c:pt idx="1584">
                  <c:v>7.1246108857654939E-3</c:v>
                </c:pt>
                <c:pt idx="1585">
                  <c:v>7.2190359400056596E-3</c:v>
                </c:pt>
                <c:pt idx="1586">
                  <c:v>7.6031506461654557E-3</c:v>
                </c:pt>
                <c:pt idx="1587">
                  <c:v>7.3203471370625415E-3</c:v>
                </c:pt>
                <c:pt idx="1588">
                  <c:v>7.3892085652296951E-3</c:v>
                </c:pt>
                <c:pt idx="1589">
                  <c:v>7.4364682577115369E-3</c:v>
                </c:pt>
                <c:pt idx="1590">
                  <c:v>7.0246203188378455E-3</c:v>
                </c:pt>
                <c:pt idx="1591">
                  <c:v>6.4978775587208751E-3</c:v>
                </c:pt>
                <c:pt idx="1592">
                  <c:v>6.7519101971512119E-3</c:v>
                </c:pt>
                <c:pt idx="1593">
                  <c:v>6.4012828978398262E-3</c:v>
                </c:pt>
                <c:pt idx="1594">
                  <c:v>6.6472030940477314E-3</c:v>
                </c:pt>
                <c:pt idx="1595">
                  <c:v>6.830959343458164E-3</c:v>
                </c:pt>
                <c:pt idx="1596">
                  <c:v>7.2110178285067442E-3</c:v>
                </c:pt>
                <c:pt idx="1597">
                  <c:v>7.4814640128289785E-3</c:v>
                </c:pt>
                <c:pt idx="1598">
                  <c:v>7.5183473257239885E-3</c:v>
                </c:pt>
                <c:pt idx="1599">
                  <c:v>7.8586925761720584E-3</c:v>
                </c:pt>
                <c:pt idx="1600">
                  <c:v>7.9692481841335729E-3</c:v>
                </c:pt>
                <c:pt idx="1601">
                  <c:v>7.5551363078954813E-3</c:v>
                </c:pt>
                <c:pt idx="1602">
                  <c:v>7.8551080086784273E-3</c:v>
                </c:pt>
                <c:pt idx="1603">
                  <c:v>7.863692104518441E-3</c:v>
                </c:pt>
                <c:pt idx="1604">
                  <c:v>7.2768606735213659E-3</c:v>
                </c:pt>
                <c:pt idx="1605">
                  <c:v>8.0140552778039803E-3</c:v>
                </c:pt>
                <c:pt idx="1606">
                  <c:v>8.450429204792E-3</c:v>
                </c:pt>
                <c:pt idx="1607">
                  <c:v>8.1690406565418355E-3</c:v>
                </c:pt>
                <c:pt idx="1608">
                  <c:v>8.1171587586076777E-3</c:v>
                </c:pt>
                <c:pt idx="1609">
                  <c:v>8.3594000565984337E-3</c:v>
                </c:pt>
                <c:pt idx="1610">
                  <c:v>8.2789359494387319E-3</c:v>
                </c:pt>
                <c:pt idx="1611">
                  <c:v>8.2223375153287429E-3</c:v>
                </c:pt>
                <c:pt idx="1612">
                  <c:v>8.4971229129327426E-3</c:v>
                </c:pt>
                <c:pt idx="1613">
                  <c:v>8.9217998302046977E-3</c:v>
                </c:pt>
                <c:pt idx="1614">
                  <c:v>8.940665974908028E-3</c:v>
                </c:pt>
                <c:pt idx="1615">
                  <c:v>9.1884727855862658E-3</c:v>
                </c:pt>
                <c:pt idx="1616">
                  <c:v>9.2535609848127531E-3</c:v>
                </c:pt>
                <c:pt idx="1617">
                  <c:v>9.1376285256107911E-3</c:v>
                </c:pt>
                <c:pt idx="1618">
                  <c:v>8.9337798320913119E-3</c:v>
                </c:pt>
                <c:pt idx="1619">
                  <c:v>8.8736911612112071E-3</c:v>
                </c:pt>
                <c:pt idx="1620">
                  <c:v>8.8552966701254607E-3</c:v>
                </c:pt>
                <c:pt idx="1621">
                  <c:v>9.0370719743420435E-3</c:v>
                </c:pt>
                <c:pt idx="1622">
                  <c:v>8.9176492783699657E-3</c:v>
                </c:pt>
                <c:pt idx="1623">
                  <c:v>8.4702386567304978E-3</c:v>
                </c:pt>
                <c:pt idx="1624">
                  <c:v>8.1212149797188944E-3</c:v>
                </c:pt>
                <c:pt idx="1625">
                  <c:v>7.4744835392887461E-3</c:v>
                </c:pt>
                <c:pt idx="1626">
                  <c:v>7.166210734836336E-3</c:v>
                </c:pt>
                <c:pt idx="1627">
                  <c:v>7.4000565984341099E-3</c:v>
                </c:pt>
                <c:pt idx="1628">
                  <c:v>7.713045939062353E-3</c:v>
                </c:pt>
                <c:pt idx="1629">
                  <c:v>7.5276860673521365E-3</c:v>
                </c:pt>
                <c:pt idx="1630">
                  <c:v>7.4183567587963401E-3</c:v>
                </c:pt>
                <c:pt idx="1631">
                  <c:v>7.49212338458636E-3</c:v>
                </c:pt>
                <c:pt idx="1632">
                  <c:v>7.4101499858503913E-3</c:v>
                </c:pt>
                <c:pt idx="1633">
                  <c:v>7.2697858692576172E-3</c:v>
                </c:pt>
                <c:pt idx="1634">
                  <c:v>8.1739458541647009E-3</c:v>
                </c:pt>
                <c:pt idx="1635">
                  <c:v>8.9270823507216299E-3</c:v>
                </c:pt>
                <c:pt idx="1636">
                  <c:v>9.0792378077539856E-3</c:v>
                </c:pt>
                <c:pt idx="1637">
                  <c:v>9.0792378077539856E-3</c:v>
                </c:pt>
                <c:pt idx="1638">
                  <c:v>9.0346193755306108E-3</c:v>
                </c:pt>
                <c:pt idx="1639">
                  <c:v>8.6675785303273276E-3</c:v>
                </c:pt>
                <c:pt idx="1640">
                  <c:v>8.2433732666729546E-3</c:v>
                </c:pt>
                <c:pt idx="1641">
                  <c:v>8.421941326289973E-3</c:v>
                </c:pt>
                <c:pt idx="1642">
                  <c:v>8.6075841901707383E-3</c:v>
                </c:pt>
                <c:pt idx="1643">
                  <c:v>8.7486086218281287E-3</c:v>
                </c:pt>
                <c:pt idx="1644">
                  <c:v>8.8197339873596833E-3</c:v>
                </c:pt>
                <c:pt idx="1645">
                  <c:v>8.3167625695689078E-3</c:v>
                </c:pt>
                <c:pt idx="1646">
                  <c:v>7.6174889161399872E-3</c:v>
                </c:pt>
                <c:pt idx="1647">
                  <c:v>7.494198660503726E-3</c:v>
                </c:pt>
                <c:pt idx="1648">
                  <c:v>7.1531930949910389E-3</c:v>
                </c:pt>
                <c:pt idx="1649">
                  <c:v>7.1360249033110088E-3</c:v>
                </c:pt>
                <c:pt idx="1650">
                  <c:v>8.1331006508819914E-3</c:v>
                </c:pt>
                <c:pt idx="1651">
                  <c:v>8.7172908216206022E-3</c:v>
                </c:pt>
                <c:pt idx="1652">
                  <c:v>9.0560324497688891E-3</c:v>
                </c:pt>
                <c:pt idx="1653">
                  <c:v>8.7613432695028779E-3</c:v>
                </c:pt>
                <c:pt idx="1654">
                  <c:v>8.6465427789831142E-3</c:v>
                </c:pt>
                <c:pt idx="1655">
                  <c:v>7.6722007357796435E-3</c:v>
                </c:pt>
                <c:pt idx="1656">
                  <c:v>7.545137251202717E-3</c:v>
                </c:pt>
                <c:pt idx="1657">
                  <c:v>7.4891048014338272E-3</c:v>
                </c:pt>
                <c:pt idx="1658">
                  <c:v>8.0313178002075283E-3</c:v>
                </c:pt>
                <c:pt idx="1659">
                  <c:v>8.5694745778700128E-3</c:v>
                </c:pt>
                <c:pt idx="1660">
                  <c:v>8.5215545703235546E-3</c:v>
                </c:pt>
                <c:pt idx="1661">
                  <c:v>7.5625884350532966E-3</c:v>
                </c:pt>
                <c:pt idx="1662">
                  <c:v>5.30657485142911E-3</c:v>
                </c:pt>
                <c:pt idx="1663">
                  <c:v>4.1174417507782281E-3</c:v>
                </c:pt>
                <c:pt idx="1664">
                  <c:v>4.1174417507782281E-3</c:v>
                </c:pt>
                <c:pt idx="1665">
                  <c:v>4.1174417507782281E-3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5A-4A2B-89D0-BF1B47CD175A}"/>
            </c:ext>
          </c:extLst>
        </c:ser>
        <c:ser>
          <c:idx val="0"/>
          <c:order val="1"/>
          <c:tx>
            <c:strRef>
              <c:f>'211019 IR Lamp Stellar Vs CCD'!$Z$3</c:f>
              <c:strCache>
                <c:ptCount val="1"/>
                <c:pt idx="0">
                  <c:v>Trappist</c:v>
                </c:pt>
              </c:strCache>
            </c:strRef>
          </c:tx>
          <c:spPr>
            <a:ln w="190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'211019 IR Lamp Stellar Vs CCD'!$Y$4:$Y$6601</c:f>
              <c:numCache>
                <c:formatCode>General</c:formatCode>
                <c:ptCount val="6598"/>
                <c:pt idx="0">
                  <c:v>340.3</c:v>
                </c:pt>
                <c:pt idx="1">
                  <c:v>340.4</c:v>
                </c:pt>
                <c:pt idx="2">
                  <c:v>340.5</c:v>
                </c:pt>
                <c:pt idx="3">
                  <c:v>340.6</c:v>
                </c:pt>
                <c:pt idx="4">
                  <c:v>340.7</c:v>
                </c:pt>
                <c:pt idx="5">
                  <c:v>340.8</c:v>
                </c:pt>
                <c:pt idx="6">
                  <c:v>340.9</c:v>
                </c:pt>
                <c:pt idx="7">
                  <c:v>341</c:v>
                </c:pt>
                <c:pt idx="8">
                  <c:v>341.1</c:v>
                </c:pt>
                <c:pt idx="9">
                  <c:v>341.2</c:v>
                </c:pt>
                <c:pt idx="10">
                  <c:v>341.3</c:v>
                </c:pt>
                <c:pt idx="11">
                  <c:v>341.4</c:v>
                </c:pt>
                <c:pt idx="12">
                  <c:v>341.5</c:v>
                </c:pt>
                <c:pt idx="13">
                  <c:v>341.6</c:v>
                </c:pt>
                <c:pt idx="14">
                  <c:v>341.7</c:v>
                </c:pt>
                <c:pt idx="15">
                  <c:v>341.8</c:v>
                </c:pt>
                <c:pt idx="16">
                  <c:v>341.9</c:v>
                </c:pt>
                <c:pt idx="17">
                  <c:v>342</c:v>
                </c:pt>
                <c:pt idx="18">
                  <c:v>342.1</c:v>
                </c:pt>
                <c:pt idx="19">
                  <c:v>342.2</c:v>
                </c:pt>
                <c:pt idx="20">
                  <c:v>342.3</c:v>
                </c:pt>
                <c:pt idx="21">
                  <c:v>342.4</c:v>
                </c:pt>
                <c:pt idx="22">
                  <c:v>342.5</c:v>
                </c:pt>
                <c:pt idx="23">
                  <c:v>342.6</c:v>
                </c:pt>
                <c:pt idx="24">
                  <c:v>342.7</c:v>
                </c:pt>
                <c:pt idx="25">
                  <c:v>342.8</c:v>
                </c:pt>
                <c:pt idx="26">
                  <c:v>342.9</c:v>
                </c:pt>
                <c:pt idx="27">
                  <c:v>343</c:v>
                </c:pt>
                <c:pt idx="28">
                  <c:v>343.1</c:v>
                </c:pt>
                <c:pt idx="29">
                  <c:v>343.2</c:v>
                </c:pt>
                <c:pt idx="30">
                  <c:v>343.3</c:v>
                </c:pt>
                <c:pt idx="31">
                  <c:v>343.4</c:v>
                </c:pt>
                <c:pt idx="32">
                  <c:v>343.5</c:v>
                </c:pt>
                <c:pt idx="33">
                  <c:v>343.6</c:v>
                </c:pt>
                <c:pt idx="34">
                  <c:v>343.7</c:v>
                </c:pt>
                <c:pt idx="35">
                  <c:v>343.8</c:v>
                </c:pt>
                <c:pt idx="36">
                  <c:v>343.9</c:v>
                </c:pt>
                <c:pt idx="37">
                  <c:v>344</c:v>
                </c:pt>
                <c:pt idx="38">
                  <c:v>344.1</c:v>
                </c:pt>
                <c:pt idx="39">
                  <c:v>344.2</c:v>
                </c:pt>
                <c:pt idx="40">
                  <c:v>344.3</c:v>
                </c:pt>
                <c:pt idx="41">
                  <c:v>344.4</c:v>
                </c:pt>
                <c:pt idx="42">
                  <c:v>344.5</c:v>
                </c:pt>
                <c:pt idx="43">
                  <c:v>344.6</c:v>
                </c:pt>
                <c:pt idx="44">
                  <c:v>344.7</c:v>
                </c:pt>
                <c:pt idx="45">
                  <c:v>344.8</c:v>
                </c:pt>
                <c:pt idx="46">
                  <c:v>344.9</c:v>
                </c:pt>
                <c:pt idx="47">
                  <c:v>345</c:v>
                </c:pt>
                <c:pt idx="48">
                  <c:v>345.1</c:v>
                </c:pt>
                <c:pt idx="49">
                  <c:v>345.2</c:v>
                </c:pt>
                <c:pt idx="50">
                  <c:v>345.3</c:v>
                </c:pt>
                <c:pt idx="51">
                  <c:v>345.4</c:v>
                </c:pt>
                <c:pt idx="52">
                  <c:v>345.5</c:v>
                </c:pt>
                <c:pt idx="53">
                  <c:v>345.6</c:v>
                </c:pt>
                <c:pt idx="54">
                  <c:v>345.7</c:v>
                </c:pt>
                <c:pt idx="55">
                  <c:v>345.8</c:v>
                </c:pt>
                <c:pt idx="56">
                  <c:v>345.9</c:v>
                </c:pt>
                <c:pt idx="57">
                  <c:v>346</c:v>
                </c:pt>
                <c:pt idx="58">
                  <c:v>346.1</c:v>
                </c:pt>
                <c:pt idx="59">
                  <c:v>346.2</c:v>
                </c:pt>
                <c:pt idx="60">
                  <c:v>346.3</c:v>
                </c:pt>
                <c:pt idx="61">
                  <c:v>346.4</c:v>
                </c:pt>
                <c:pt idx="62">
                  <c:v>346.5</c:v>
                </c:pt>
                <c:pt idx="63">
                  <c:v>346.6</c:v>
                </c:pt>
                <c:pt idx="64">
                  <c:v>346.7</c:v>
                </c:pt>
                <c:pt idx="65">
                  <c:v>346.8</c:v>
                </c:pt>
                <c:pt idx="66">
                  <c:v>346.9</c:v>
                </c:pt>
                <c:pt idx="67">
                  <c:v>347</c:v>
                </c:pt>
                <c:pt idx="68">
                  <c:v>347.1</c:v>
                </c:pt>
                <c:pt idx="69">
                  <c:v>347.2</c:v>
                </c:pt>
                <c:pt idx="70">
                  <c:v>347.3</c:v>
                </c:pt>
                <c:pt idx="71">
                  <c:v>347.4</c:v>
                </c:pt>
                <c:pt idx="72">
                  <c:v>347.5</c:v>
                </c:pt>
                <c:pt idx="73">
                  <c:v>347.6</c:v>
                </c:pt>
                <c:pt idx="74">
                  <c:v>347.7</c:v>
                </c:pt>
                <c:pt idx="75">
                  <c:v>347.8</c:v>
                </c:pt>
                <c:pt idx="76">
                  <c:v>347.9</c:v>
                </c:pt>
                <c:pt idx="77">
                  <c:v>348</c:v>
                </c:pt>
                <c:pt idx="78">
                  <c:v>348.1</c:v>
                </c:pt>
                <c:pt idx="79">
                  <c:v>348.2</c:v>
                </c:pt>
                <c:pt idx="80">
                  <c:v>348.3</c:v>
                </c:pt>
                <c:pt idx="81">
                  <c:v>348.4</c:v>
                </c:pt>
                <c:pt idx="82">
                  <c:v>348.5</c:v>
                </c:pt>
                <c:pt idx="83">
                  <c:v>348.6</c:v>
                </c:pt>
                <c:pt idx="84">
                  <c:v>348.7</c:v>
                </c:pt>
                <c:pt idx="85">
                  <c:v>348.8</c:v>
                </c:pt>
                <c:pt idx="86">
                  <c:v>348.9</c:v>
                </c:pt>
                <c:pt idx="87">
                  <c:v>349</c:v>
                </c:pt>
                <c:pt idx="88">
                  <c:v>349.1</c:v>
                </c:pt>
                <c:pt idx="89">
                  <c:v>349.2</c:v>
                </c:pt>
                <c:pt idx="90">
                  <c:v>349.3</c:v>
                </c:pt>
                <c:pt idx="91">
                  <c:v>349.4</c:v>
                </c:pt>
                <c:pt idx="92">
                  <c:v>349.5</c:v>
                </c:pt>
                <c:pt idx="93">
                  <c:v>349.6</c:v>
                </c:pt>
                <c:pt idx="94">
                  <c:v>349.7</c:v>
                </c:pt>
                <c:pt idx="95">
                  <c:v>349.8</c:v>
                </c:pt>
                <c:pt idx="96">
                  <c:v>349.9</c:v>
                </c:pt>
                <c:pt idx="97">
                  <c:v>350</c:v>
                </c:pt>
                <c:pt idx="98">
                  <c:v>350.1</c:v>
                </c:pt>
                <c:pt idx="99">
                  <c:v>350.2</c:v>
                </c:pt>
                <c:pt idx="100">
                  <c:v>350.3</c:v>
                </c:pt>
                <c:pt idx="101">
                  <c:v>350.4</c:v>
                </c:pt>
                <c:pt idx="102">
                  <c:v>350.5</c:v>
                </c:pt>
                <c:pt idx="103">
                  <c:v>350.6</c:v>
                </c:pt>
                <c:pt idx="104">
                  <c:v>350.7</c:v>
                </c:pt>
                <c:pt idx="105">
                  <c:v>350.8</c:v>
                </c:pt>
                <c:pt idx="106">
                  <c:v>350.9</c:v>
                </c:pt>
                <c:pt idx="107">
                  <c:v>351</c:v>
                </c:pt>
                <c:pt idx="108">
                  <c:v>351.1</c:v>
                </c:pt>
                <c:pt idx="109">
                  <c:v>351.2</c:v>
                </c:pt>
                <c:pt idx="110">
                  <c:v>351.3</c:v>
                </c:pt>
                <c:pt idx="111">
                  <c:v>351.4</c:v>
                </c:pt>
                <c:pt idx="112">
                  <c:v>351.5</c:v>
                </c:pt>
                <c:pt idx="113">
                  <c:v>351.6</c:v>
                </c:pt>
                <c:pt idx="114">
                  <c:v>351.7</c:v>
                </c:pt>
                <c:pt idx="115">
                  <c:v>351.8</c:v>
                </c:pt>
                <c:pt idx="116">
                  <c:v>351.9</c:v>
                </c:pt>
                <c:pt idx="117">
                  <c:v>352</c:v>
                </c:pt>
                <c:pt idx="118">
                  <c:v>352.1</c:v>
                </c:pt>
                <c:pt idx="119">
                  <c:v>352.2</c:v>
                </c:pt>
                <c:pt idx="120">
                  <c:v>352.3</c:v>
                </c:pt>
                <c:pt idx="121">
                  <c:v>352.4</c:v>
                </c:pt>
                <c:pt idx="122">
                  <c:v>352.5</c:v>
                </c:pt>
                <c:pt idx="123">
                  <c:v>352.6</c:v>
                </c:pt>
                <c:pt idx="124">
                  <c:v>352.7</c:v>
                </c:pt>
                <c:pt idx="125">
                  <c:v>352.8</c:v>
                </c:pt>
                <c:pt idx="126">
                  <c:v>352.9</c:v>
                </c:pt>
                <c:pt idx="127">
                  <c:v>353</c:v>
                </c:pt>
                <c:pt idx="128">
                  <c:v>353.1</c:v>
                </c:pt>
                <c:pt idx="129">
                  <c:v>353.2</c:v>
                </c:pt>
                <c:pt idx="130">
                  <c:v>353.3</c:v>
                </c:pt>
                <c:pt idx="131">
                  <c:v>353.4</c:v>
                </c:pt>
                <c:pt idx="132">
                  <c:v>353.5</c:v>
                </c:pt>
                <c:pt idx="133">
                  <c:v>353.6</c:v>
                </c:pt>
                <c:pt idx="134">
                  <c:v>353.7</c:v>
                </c:pt>
                <c:pt idx="135">
                  <c:v>353.8</c:v>
                </c:pt>
                <c:pt idx="136">
                  <c:v>353.9</c:v>
                </c:pt>
                <c:pt idx="137">
                  <c:v>354</c:v>
                </c:pt>
                <c:pt idx="138">
                  <c:v>354.1</c:v>
                </c:pt>
                <c:pt idx="139">
                  <c:v>354.2</c:v>
                </c:pt>
                <c:pt idx="140">
                  <c:v>354.3</c:v>
                </c:pt>
                <c:pt idx="141">
                  <c:v>354.4</c:v>
                </c:pt>
                <c:pt idx="142">
                  <c:v>354.5</c:v>
                </c:pt>
                <c:pt idx="143">
                  <c:v>354.6</c:v>
                </c:pt>
                <c:pt idx="144">
                  <c:v>354.7</c:v>
                </c:pt>
                <c:pt idx="145">
                  <c:v>354.8</c:v>
                </c:pt>
                <c:pt idx="146">
                  <c:v>354.9</c:v>
                </c:pt>
                <c:pt idx="147">
                  <c:v>355</c:v>
                </c:pt>
                <c:pt idx="148">
                  <c:v>355.1</c:v>
                </c:pt>
                <c:pt idx="149">
                  <c:v>355.2</c:v>
                </c:pt>
                <c:pt idx="150">
                  <c:v>355.3</c:v>
                </c:pt>
                <c:pt idx="151">
                  <c:v>355.4</c:v>
                </c:pt>
                <c:pt idx="152">
                  <c:v>355.5</c:v>
                </c:pt>
                <c:pt idx="153">
                  <c:v>355.6</c:v>
                </c:pt>
                <c:pt idx="154">
                  <c:v>355.7</c:v>
                </c:pt>
                <c:pt idx="155">
                  <c:v>355.8</c:v>
                </c:pt>
                <c:pt idx="156">
                  <c:v>355.9</c:v>
                </c:pt>
                <c:pt idx="157">
                  <c:v>356</c:v>
                </c:pt>
                <c:pt idx="158">
                  <c:v>356.1</c:v>
                </c:pt>
                <c:pt idx="159">
                  <c:v>356.2</c:v>
                </c:pt>
                <c:pt idx="160">
                  <c:v>356.3</c:v>
                </c:pt>
                <c:pt idx="161">
                  <c:v>356.4</c:v>
                </c:pt>
                <c:pt idx="162">
                  <c:v>356.5</c:v>
                </c:pt>
                <c:pt idx="163">
                  <c:v>356.6</c:v>
                </c:pt>
                <c:pt idx="164">
                  <c:v>356.7</c:v>
                </c:pt>
                <c:pt idx="165">
                  <c:v>356.8</c:v>
                </c:pt>
                <c:pt idx="166">
                  <c:v>356.9</c:v>
                </c:pt>
                <c:pt idx="167">
                  <c:v>357</c:v>
                </c:pt>
                <c:pt idx="168">
                  <c:v>357.1</c:v>
                </c:pt>
                <c:pt idx="169">
                  <c:v>357.2</c:v>
                </c:pt>
                <c:pt idx="170">
                  <c:v>357.3</c:v>
                </c:pt>
                <c:pt idx="171">
                  <c:v>357.4</c:v>
                </c:pt>
                <c:pt idx="172">
                  <c:v>357.5</c:v>
                </c:pt>
                <c:pt idx="173">
                  <c:v>357.6</c:v>
                </c:pt>
                <c:pt idx="174">
                  <c:v>357.7</c:v>
                </c:pt>
                <c:pt idx="175">
                  <c:v>357.8</c:v>
                </c:pt>
                <c:pt idx="176">
                  <c:v>357.9</c:v>
                </c:pt>
                <c:pt idx="177">
                  <c:v>358</c:v>
                </c:pt>
                <c:pt idx="178">
                  <c:v>358.1</c:v>
                </c:pt>
                <c:pt idx="179">
                  <c:v>358.2</c:v>
                </c:pt>
                <c:pt idx="180">
                  <c:v>358.3</c:v>
                </c:pt>
                <c:pt idx="181">
                  <c:v>358.4</c:v>
                </c:pt>
                <c:pt idx="182">
                  <c:v>358.5</c:v>
                </c:pt>
                <c:pt idx="183">
                  <c:v>358.6</c:v>
                </c:pt>
                <c:pt idx="184">
                  <c:v>358.7</c:v>
                </c:pt>
                <c:pt idx="185">
                  <c:v>358.8</c:v>
                </c:pt>
                <c:pt idx="186">
                  <c:v>358.9</c:v>
                </c:pt>
                <c:pt idx="187">
                  <c:v>359</c:v>
                </c:pt>
                <c:pt idx="188">
                  <c:v>359.1</c:v>
                </c:pt>
                <c:pt idx="189">
                  <c:v>359.2</c:v>
                </c:pt>
                <c:pt idx="190">
                  <c:v>359.3</c:v>
                </c:pt>
                <c:pt idx="191">
                  <c:v>359.4</c:v>
                </c:pt>
                <c:pt idx="192">
                  <c:v>359.5</c:v>
                </c:pt>
                <c:pt idx="193">
                  <c:v>359.6</c:v>
                </c:pt>
                <c:pt idx="194">
                  <c:v>359.7</c:v>
                </c:pt>
                <c:pt idx="195">
                  <c:v>359.8</c:v>
                </c:pt>
                <c:pt idx="196">
                  <c:v>359.9</c:v>
                </c:pt>
                <c:pt idx="197">
                  <c:v>360</c:v>
                </c:pt>
                <c:pt idx="198">
                  <c:v>360.1</c:v>
                </c:pt>
                <c:pt idx="199">
                  <c:v>360.2</c:v>
                </c:pt>
                <c:pt idx="200">
                  <c:v>360.3</c:v>
                </c:pt>
                <c:pt idx="201">
                  <c:v>360.4</c:v>
                </c:pt>
                <c:pt idx="202">
                  <c:v>360.5</c:v>
                </c:pt>
                <c:pt idx="203">
                  <c:v>360.6</c:v>
                </c:pt>
                <c:pt idx="204">
                  <c:v>360.7</c:v>
                </c:pt>
                <c:pt idx="205">
                  <c:v>360.8</c:v>
                </c:pt>
                <c:pt idx="206">
                  <c:v>360.9</c:v>
                </c:pt>
                <c:pt idx="207">
                  <c:v>361</c:v>
                </c:pt>
                <c:pt idx="208">
                  <c:v>361.1</c:v>
                </c:pt>
                <c:pt idx="209">
                  <c:v>361.2</c:v>
                </c:pt>
                <c:pt idx="210">
                  <c:v>361.3</c:v>
                </c:pt>
                <c:pt idx="211">
                  <c:v>361.4</c:v>
                </c:pt>
                <c:pt idx="212">
                  <c:v>361.5</c:v>
                </c:pt>
                <c:pt idx="213">
                  <c:v>361.6</c:v>
                </c:pt>
                <c:pt idx="214">
                  <c:v>361.7</c:v>
                </c:pt>
                <c:pt idx="215">
                  <c:v>361.8</c:v>
                </c:pt>
                <c:pt idx="216">
                  <c:v>361.9</c:v>
                </c:pt>
                <c:pt idx="217">
                  <c:v>362</c:v>
                </c:pt>
                <c:pt idx="218">
                  <c:v>362.1</c:v>
                </c:pt>
                <c:pt idx="219">
                  <c:v>362.2</c:v>
                </c:pt>
                <c:pt idx="220">
                  <c:v>362.3</c:v>
                </c:pt>
                <c:pt idx="221">
                  <c:v>362.4</c:v>
                </c:pt>
                <c:pt idx="222">
                  <c:v>362.5</c:v>
                </c:pt>
                <c:pt idx="223">
                  <c:v>362.6</c:v>
                </c:pt>
                <c:pt idx="224">
                  <c:v>362.7</c:v>
                </c:pt>
                <c:pt idx="225">
                  <c:v>362.8</c:v>
                </c:pt>
                <c:pt idx="226">
                  <c:v>362.9</c:v>
                </c:pt>
                <c:pt idx="227">
                  <c:v>363</c:v>
                </c:pt>
                <c:pt idx="228">
                  <c:v>363.1</c:v>
                </c:pt>
                <c:pt idx="229">
                  <c:v>363.2</c:v>
                </c:pt>
                <c:pt idx="230">
                  <c:v>363.3</c:v>
                </c:pt>
                <c:pt idx="231">
                  <c:v>363.4</c:v>
                </c:pt>
                <c:pt idx="232">
                  <c:v>363.5</c:v>
                </c:pt>
                <c:pt idx="233">
                  <c:v>363.6</c:v>
                </c:pt>
                <c:pt idx="234">
                  <c:v>363.7</c:v>
                </c:pt>
                <c:pt idx="235">
                  <c:v>363.8</c:v>
                </c:pt>
                <c:pt idx="236">
                  <c:v>363.9</c:v>
                </c:pt>
                <c:pt idx="237">
                  <c:v>364</c:v>
                </c:pt>
                <c:pt idx="238">
                  <c:v>364.1</c:v>
                </c:pt>
                <c:pt idx="239">
                  <c:v>364.2</c:v>
                </c:pt>
                <c:pt idx="240">
                  <c:v>364.3</c:v>
                </c:pt>
                <c:pt idx="241">
                  <c:v>364.4</c:v>
                </c:pt>
                <c:pt idx="242">
                  <c:v>364.5</c:v>
                </c:pt>
                <c:pt idx="243">
                  <c:v>364.6</c:v>
                </c:pt>
                <c:pt idx="244">
                  <c:v>364.7</c:v>
                </c:pt>
                <c:pt idx="245">
                  <c:v>364.8</c:v>
                </c:pt>
                <c:pt idx="246">
                  <c:v>364.9</c:v>
                </c:pt>
                <c:pt idx="247">
                  <c:v>365</c:v>
                </c:pt>
                <c:pt idx="248">
                  <c:v>365.1</c:v>
                </c:pt>
                <c:pt idx="249">
                  <c:v>365.2</c:v>
                </c:pt>
                <c:pt idx="250">
                  <c:v>365.3</c:v>
                </c:pt>
                <c:pt idx="251">
                  <c:v>365.4</c:v>
                </c:pt>
                <c:pt idx="252">
                  <c:v>365.5</c:v>
                </c:pt>
                <c:pt idx="253">
                  <c:v>365.6</c:v>
                </c:pt>
                <c:pt idx="254">
                  <c:v>365.7</c:v>
                </c:pt>
                <c:pt idx="255">
                  <c:v>365.8</c:v>
                </c:pt>
                <c:pt idx="256">
                  <c:v>365.9</c:v>
                </c:pt>
                <c:pt idx="257">
                  <c:v>366</c:v>
                </c:pt>
                <c:pt idx="258">
                  <c:v>366.1</c:v>
                </c:pt>
                <c:pt idx="259">
                  <c:v>366.2</c:v>
                </c:pt>
                <c:pt idx="260">
                  <c:v>366.3</c:v>
                </c:pt>
                <c:pt idx="261">
                  <c:v>366.4</c:v>
                </c:pt>
                <c:pt idx="262">
                  <c:v>366.5</c:v>
                </c:pt>
                <c:pt idx="263">
                  <c:v>366.6</c:v>
                </c:pt>
                <c:pt idx="264">
                  <c:v>366.7</c:v>
                </c:pt>
                <c:pt idx="265">
                  <c:v>366.8</c:v>
                </c:pt>
                <c:pt idx="266">
                  <c:v>366.9</c:v>
                </c:pt>
                <c:pt idx="267">
                  <c:v>367</c:v>
                </c:pt>
                <c:pt idx="268">
                  <c:v>367.1</c:v>
                </c:pt>
                <c:pt idx="269">
                  <c:v>367.2</c:v>
                </c:pt>
                <c:pt idx="270">
                  <c:v>367.3</c:v>
                </c:pt>
                <c:pt idx="271">
                  <c:v>367.4</c:v>
                </c:pt>
                <c:pt idx="272">
                  <c:v>367.5</c:v>
                </c:pt>
                <c:pt idx="273">
                  <c:v>367.6</c:v>
                </c:pt>
                <c:pt idx="274">
                  <c:v>367.7</c:v>
                </c:pt>
                <c:pt idx="275">
                  <c:v>367.8</c:v>
                </c:pt>
                <c:pt idx="276">
                  <c:v>367.9</c:v>
                </c:pt>
                <c:pt idx="277">
                  <c:v>368</c:v>
                </c:pt>
                <c:pt idx="278">
                  <c:v>368.1</c:v>
                </c:pt>
                <c:pt idx="279">
                  <c:v>368.2</c:v>
                </c:pt>
                <c:pt idx="280">
                  <c:v>368.3</c:v>
                </c:pt>
                <c:pt idx="281">
                  <c:v>368.4</c:v>
                </c:pt>
                <c:pt idx="282">
                  <c:v>368.5</c:v>
                </c:pt>
                <c:pt idx="283">
                  <c:v>368.6</c:v>
                </c:pt>
                <c:pt idx="284">
                  <c:v>368.7</c:v>
                </c:pt>
                <c:pt idx="285">
                  <c:v>368.8</c:v>
                </c:pt>
                <c:pt idx="286">
                  <c:v>368.9</c:v>
                </c:pt>
                <c:pt idx="287">
                  <c:v>369</c:v>
                </c:pt>
                <c:pt idx="288">
                  <c:v>369.1</c:v>
                </c:pt>
                <c:pt idx="289">
                  <c:v>369.2</c:v>
                </c:pt>
                <c:pt idx="290">
                  <c:v>369.3</c:v>
                </c:pt>
                <c:pt idx="291">
                  <c:v>369.4</c:v>
                </c:pt>
                <c:pt idx="292">
                  <c:v>369.5</c:v>
                </c:pt>
                <c:pt idx="293">
                  <c:v>369.6</c:v>
                </c:pt>
                <c:pt idx="294">
                  <c:v>369.7</c:v>
                </c:pt>
                <c:pt idx="295">
                  <c:v>369.8</c:v>
                </c:pt>
                <c:pt idx="296">
                  <c:v>369.9</c:v>
                </c:pt>
                <c:pt idx="297">
                  <c:v>370</c:v>
                </c:pt>
                <c:pt idx="298">
                  <c:v>370.1</c:v>
                </c:pt>
                <c:pt idx="299">
                  <c:v>370.2</c:v>
                </c:pt>
                <c:pt idx="300">
                  <c:v>370.3</c:v>
                </c:pt>
                <c:pt idx="301">
                  <c:v>370.4</c:v>
                </c:pt>
                <c:pt idx="302">
                  <c:v>370.5</c:v>
                </c:pt>
                <c:pt idx="303">
                  <c:v>370.6</c:v>
                </c:pt>
                <c:pt idx="304">
                  <c:v>370.7</c:v>
                </c:pt>
                <c:pt idx="305">
                  <c:v>370.8</c:v>
                </c:pt>
                <c:pt idx="306">
                  <c:v>370.9</c:v>
                </c:pt>
                <c:pt idx="307">
                  <c:v>371</c:v>
                </c:pt>
                <c:pt idx="308">
                  <c:v>371.1</c:v>
                </c:pt>
                <c:pt idx="309">
                  <c:v>371.2</c:v>
                </c:pt>
                <c:pt idx="310">
                  <c:v>371.3</c:v>
                </c:pt>
                <c:pt idx="311">
                  <c:v>371.4</c:v>
                </c:pt>
                <c:pt idx="312">
                  <c:v>371.5</c:v>
                </c:pt>
                <c:pt idx="313">
                  <c:v>371.6</c:v>
                </c:pt>
                <c:pt idx="314">
                  <c:v>371.7</c:v>
                </c:pt>
                <c:pt idx="315">
                  <c:v>371.8</c:v>
                </c:pt>
                <c:pt idx="316">
                  <c:v>371.9</c:v>
                </c:pt>
                <c:pt idx="317">
                  <c:v>372</c:v>
                </c:pt>
                <c:pt idx="318">
                  <c:v>372.1</c:v>
                </c:pt>
                <c:pt idx="319">
                  <c:v>372.2</c:v>
                </c:pt>
                <c:pt idx="320">
                  <c:v>372.3</c:v>
                </c:pt>
                <c:pt idx="321">
                  <c:v>372.4</c:v>
                </c:pt>
                <c:pt idx="322">
                  <c:v>372.5</c:v>
                </c:pt>
                <c:pt idx="323">
                  <c:v>372.6</c:v>
                </c:pt>
                <c:pt idx="324">
                  <c:v>372.7</c:v>
                </c:pt>
                <c:pt idx="325">
                  <c:v>372.8</c:v>
                </c:pt>
                <c:pt idx="326">
                  <c:v>372.9</c:v>
                </c:pt>
                <c:pt idx="327">
                  <c:v>373</c:v>
                </c:pt>
                <c:pt idx="328">
                  <c:v>373.1</c:v>
                </c:pt>
                <c:pt idx="329">
                  <c:v>373.2</c:v>
                </c:pt>
                <c:pt idx="330">
                  <c:v>373.3</c:v>
                </c:pt>
                <c:pt idx="331">
                  <c:v>373.4</c:v>
                </c:pt>
                <c:pt idx="332">
                  <c:v>373.5</c:v>
                </c:pt>
                <c:pt idx="333">
                  <c:v>373.6</c:v>
                </c:pt>
                <c:pt idx="334">
                  <c:v>373.7</c:v>
                </c:pt>
                <c:pt idx="335">
                  <c:v>373.8</c:v>
                </c:pt>
                <c:pt idx="336">
                  <c:v>373.9</c:v>
                </c:pt>
                <c:pt idx="337">
                  <c:v>374</c:v>
                </c:pt>
                <c:pt idx="338">
                  <c:v>374.1</c:v>
                </c:pt>
                <c:pt idx="339">
                  <c:v>374.2</c:v>
                </c:pt>
                <c:pt idx="340">
                  <c:v>374.3</c:v>
                </c:pt>
                <c:pt idx="341">
                  <c:v>374.4</c:v>
                </c:pt>
                <c:pt idx="342">
                  <c:v>374.5</c:v>
                </c:pt>
                <c:pt idx="343">
                  <c:v>374.6</c:v>
                </c:pt>
                <c:pt idx="344">
                  <c:v>374.7</c:v>
                </c:pt>
                <c:pt idx="345">
                  <c:v>374.8</c:v>
                </c:pt>
                <c:pt idx="346">
                  <c:v>374.9</c:v>
                </c:pt>
                <c:pt idx="347">
                  <c:v>375</c:v>
                </c:pt>
                <c:pt idx="348">
                  <c:v>375.1</c:v>
                </c:pt>
                <c:pt idx="349">
                  <c:v>375.2</c:v>
                </c:pt>
                <c:pt idx="350">
                  <c:v>375.3</c:v>
                </c:pt>
                <c:pt idx="351">
                  <c:v>375.4</c:v>
                </c:pt>
                <c:pt idx="352">
                  <c:v>375.5</c:v>
                </c:pt>
                <c:pt idx="353">
                  <c:v>375.6</c:v>
                </c:pt>
                <c:pt idx="354">
                  <c:v>375.7</c:v>
                </c:pt>
                <c:pt idx="355">
                  <c:v>375.8</c:v>
                </c:pt>
                <c:pt idx="356">
                  <c:v>375.9</c:v>
                </c:pt>
                <c:pt idx="357">
                  <c:v>376</c:v>
                </c:pt>
                <c:pt idx="358">
                  <c:v>376.1</c:v>
                </c:pt>
                <c:pt idx="359">
                  <c:v>376.2</c:v>
                </c:pt>
                <c:pt idx="360">
                  <c:v>376.3</c:v>
                </c:pt>
                <c:pt idx="361">
                  <c:v>376.4</c:v>
                </c:pt>
                <c:pt idx="362">
                  <c:v>376.5</c:v>
                </c:pt>
                <c:pt idx="363">
                  <c:v>376.6</c:v>
                </c:pt>
                <c:pt idx="364">
                  <c:v>376.7</c:v>
                </c:pt>
                <c:pt idx="365">
                  <c:v>376.8</c:v>
                </c:pt>
                <c:pt idx="366">
                  <c:v>376.9</c:v>
                </c:pt>
                <c:pt idx="367">
                  <c:v>377</c:v>
                </c:pt>
                <c:pt idx="368">
                  <c:v>377.1</c:v>
                </c:pt>
                <c:pt idx="369">
                  <c:v>377.2</c:v>
                </c:pt>
                <c:pt idx="370">
                  <c:v>377.3</c:v>
                </c:pt>
                <c:pt idx="371">
                  <c:v>377.4</c:v>
                </c:pt>
                <c:pt idx="372">
                  <c:v>377.5</c:v>
                </c:pt>
                <c:pt idx="373">
                  <c:v>377.6</c:v>
                </c:pt>
                <c:pt idx="374">
                  <c:v>377.7</c:v>
                </c:pt>
                <c:pt idx="375">
                  <c:v>377.8</c:v>
                </c:pt>
                <c:pt idx="376">
                  <c:v>377.9</c:v>
                </c:pt>
                <c:pt idx="377">
                  <c:v>378</c:v>
                </c:pt>
                <c:pt idx="378">
                  <c:v>378.1</c:v>
                </c:pt>
                <c:pt idx="379">
                  <c:v>378.2</c:v>
                </c:pt>
                <c:pt idx="380">
                  <c:v>378.3</c:v>
                </c:pt>
                <c:pt idx="381">
                  <c:v>378.4</c:v>
                </c:pt>
                <c:pt idx="382">
                  <c:v>378.5</c:v>
                </c:pt>
                <c:pt idx="383">
                  <c:v>378.6</c:v>
                </c:pt>
                <c:pt idx="384">
                  <c:v>378.7</c:v>
                </c:pt>
                <c:pt idx="385">
                  <c:v>378.8</c:v>
                </c:pt>
                <c:pt idx="386">
                  <c:v>378.9</c:v>
                </c:pt>
                <c:pt idx="387">
                  <c:v>379</c:v>
                </c:pt>
                <c:pt idx="388">
                  <c:v>379.1</c:v>
                </c:pt>
                <c:pt idx="389">
                  <c:v>379.2</c:v>
                </c:pt>
                <c:pt idx="390">
                  <c:v>379.3</c:v>
                </c:pt>
                <c:pt idx="391">
                  <c:v>379.4</c:v>
                </c:pt>
                <c:pt idx="392">
                  <c:v>379.5</c:v>
                </c:pt>
                <c:pt idx="393">
                  <c:v>379.6</c:v>
                </c:pt>
                <c:pt idx="394">
                  <c:v>379.7</c:v>
                </c:pt>
                <c:pt idx="395">
                  <c:v>379.8</c:v>
                </c:pt>
                <c:pt idx="396">
                  <c:v>379.9</c:v>
                </c:pt>
                <c:pt idx="397">
                  <c:v>380</c:v>
                </c:pt>
                <c:pt idx="398">
                  <c:v>380.1</c:v>
                </c:pt>
                <c:pt idx="399">
                  <c:v>380.2</c:v>
                </c:pt>
                <c:pt idx="400">
                  <c:v>380.3</c:v>
                </c:pt>
                <c:pt idx="401">
                  <c:v>380.4</c:v>
                </c:pt>
                <c:pt idx="402">
                  <c:v>380.5</c:v>
                </c:pt>
                <c:pt idx="403">
                  <c:v>380.6</c:v>
                </c:pt>
                <c:pt idx="404">
                  <c:v>380.7</c:v>
                </c:pt>
                <c:pt idx="405">
                  <c:v>380.8</c:v>
                </c:pt>
                <c:pt idx="406">
                  <c:v>380.9</c:v>
                </c:pt>
                <c:pt idx="407">
                  <c:v>381</c:v>
                </c:pt>
                <c:pt idx="408">
                  <c:v>381.1</c:v>
                </c:pt>
                <c:pt idx="409">
                  <c:v>381.2</c:v>
                </c:pt>
                <c:pt idx="410">
                  <c:v>381.3</c:v>
                </c:pt>
                <c:pt idx="411">
                  <c:v>381.4</c:v>
                </c:pt>
                <c:pt idx="412">
                  <c:v>381.5</c:v>
                </c:pt>
                <c:pt idx="413">
                  <c:v>381.6</c:v>
                </c:pt>
                <c:pt idx="414">
                  <c:v>381.7</c:v>
                </c:pt>
                <c:pt idx="415">
                  <c:v>381.8</c:v>
                </c:pt>
                <c:pt idx="416">
                  <c:v>381.9</c:v>
                </c:pt>
                <c:pt idx="417">
                  <c:v>382</c:v>
                </c:pt>
                <c:pt idx="418">
                  <c:v>382.1</c:v>
                </c:pt>
                <c:pt idx="419">
                  <c:v>382.2</c:v>
                </c:pt>
                <c:pt idx="420">
                  <c:v>382.3</c:v>
                </c:pt>
                <c:pt idx="421">
                  <c:v>382.4</c:v>
                </c:pt>
                <c:pt idx="422">
                  <c:v>382.5</c:v>
                </c:pt>
                <c:pt idx="423">
                  <c:v>382.6</c:v>
                </c:pt>
                <c:pt idx="424">
                  <c:v>382.7</c:v>
                </c:pt>
                <c:pt idx="425">
                  <c:v>382.8</c:v>
                </c:pt>
                <c:pt idx="426">
                  <c:v>382.9</c:v>
                </c:pt>
                <c:pt idx="427">
                  <c:v>383</c:v>
                </c:pt>
                <c:pt idx="428">
                  <c:v>383.1</c:v>
                </c:pt>
                <c:pt idx="429">
                  <c:v>383.2</c:v>
                </c:pt>
                <c:pt idx="430">
                  <c:v>383.3</c:v>
                </c:pt>
                <c:pt idx="431">
                  <c:v>383.4</c:v>
                </c:pt>
                <c:pt idx="432">
                  <c:v>383.5</c:v>
                </c:pt>
                <c:pt idx="433">
                  <c:v>383.6</c:v>
                </c:pt>
                <c:pt idx="434">
                  <c:v>383.7</c:v>
                </c:pt>
                <c:pt idx="435">
                  <c:v>383.8</c:v>
                </c:pt>
                <c:pt idx="436">
                  <c:v>383.9</c:v>
                </c:pt>
                <c:pt idx="437">
                  <c:v>384</c:v>
                </c:pt>
                <c:pt idx="438">
                  <c:v>384.1</c:v>
                </c:pt>
                <c:pt idx="439">
                  <c:v>384.2</c:v>
                </c:pt>
                <c:pt idx="440">
                  <c:v>384.3</c:v>
                </c:pt>
                <c:pt idx="441">
                  <c:v>384.4</c:v>
                </c:pt>
                <c:pt idx="442">
                  <c:v>384.5</c:v>
                </c:pt>
                <c:pt idx="443">
                  <c:v>384.6</c:v>
                </c:pt>
                <c:pt idx="444">
                  <c:v>384.7</c:v>
                </c:pt>
                <c:pt idx="445">
                  <c:v>384.8</c:v>
                </c:pt>
                <c:pt idx="446">
                  <c:v>384.9</c:v>
                </c:pt>
                <c:pt idx="447">
                  <c:v>385</c:v>
                </c:pt>
                <c:pt idx="448">
                  <c:v>385.1</c:v>
                </c:pt>
                <c:pt idx="449">
                  <c:v>385.2</c:v>
                </c:pt>
                <c:pt idx="450">
                  <c:v>385.3</c:v>
                </c:pt>
                <c:pt idx="451">
                  <c:v>385.4</c:v>
                </c:pt>
                <c:pt idx="452">
                  <c:v>385.5</c:v>
                </c:pt>
                <c:pt idx="453">
                  <c:v>385.6</c:v>
                </c:pt>
                <c:pt idx="454">
                  <c:v>385.7</c:v>
                </c:pt>
                <c:pt idx="455">
                  <c:v>385.8</c:v>
                </c:pt>
                <c:pt idx="456">
                  <c:v>385.9</c:v>
                </c:pt>
                <c:pt idx="457">
                  <c:v>386</c:v>
                </c:pt>
                <c:pt idx="458">
                  <c:v>386.1</c:v>
                </c:pt>
                <c:pt idx="459">
                  <c:v>386.2</c:v>
                </c:pt>
                <c:pt idx="460">
                  <c:v>386.3</c:v>
                </c:pt>
                <c:pt idx="461">
                  <c:v>386.4</c:v>
                </c:pt>
                <c:pt idx="462">
                  <c:v>386.5</c:v>
                </c:pt>
                <c:pt idx="463">
                  <c:v>386.6</c:v>
                </c:pt>
                <c:pt idx="464">
                  <c:v>386.7</c:v>
                </c:pt>
                <c:pt idx="465">
                  <c:v>386.8</c:v>
                </c:pt>
                <c:pt idx="466">
                  <c:v>386.9</c:v>
                </c:pt>
                <c:pt idx="467">
                  <c:v>387</c:v>
                </c:pt>
                <c:pt idx="468">
                  <c:v>387.1</c:v>
                </c:pt>
                <c:pt idx="469">
                  <c:v>387.2</c:v>
                </c:pt>
                <c:pt idx="470">
                  <c:v>387.3</c:v>
                </c:pt>
                <c:pt idx="471">
                  <c:v>387.4</c:v>
                </c:pt>
                <c:pt idx="472">
                  <c:v>387.5</c:v>
                </c:pt>
                <c:pt idx="473">
                  <c:v>387.6</c:v>
                </c:pt>
                <c:pt idx="474">
                  <c:v>387.7</c:v>
                </c:pt>
                <c:pt idx="475">
                  <c:v>387.8</c:v>
                </c:pt>
                <c:pt idx="476">
                  <c:v>387.9</c:v>
                </c:pt>
                <c:pt idx="477">
                  <c:v>388</c:v>
                </c:pt>
                <c:pt idx="478">
                  <c:v>388.1</c:v>
                </c:pt>
                <c:pt idx="479">
                  <c:v>388.2</c:v>
                </c:pt>
                <c:pt idx="480">
                  <c:v>388.3</c:v>
                </c:pt>
                <c:pt idx="481">
                  <c:v>388.4</c:v>
                </c:pt>
                <c:pt idx="482">
                  <c:v>388.5</c:v>
                </c:pt>
                <c:pt idx="483">
                  <c:v>388.6</c:v>
                </c:pt>
                <c:pt idx="484">
                  <c:v>388.7</c:v>
                </c:pt>
                <c:pt idx="485">
                  <c:v>388.8</c:v>
                </c:pt>
                <c:pt idx="486">
                  <c:v>388.9</c:v>
                </c:pt>
                <c:pt idx="487">
                  <c:v>389</c:v>
                </c:pt>
                <c:pt idx="488">
                  <c:v>389.1</c:v>
                </c:pt>
                <c:pt idx="489">
                  <c:v>389.2</c:v>
                </c:pt>
                <c:pt idx="490">
                  <c:v>389.3</c:v>
                </c:pt>
                <c:pt idx="491">
                  <c:v>389.4</c:v>
                </c:pt>
                <c:pt idx="492">
                  <c:v>389.5</c:v>
                </c:pt>
                <c:pt idx="493">
                  <c:v>389.6</c:v>
                </c:pt>
                <c:pt idx="494">
                  <c:v>389.7</c:v>
                </c:pt>
                <c:pt idx="495">
                  <c:v>389.8</c:v>
                </c:pt>
                <c:pt idx="496">
                  <c:v>389.9</c:v>
                </c:pt>
                <c:pt idx="497">
                  <c:v>390</c:v>
                </c:pt>
                <c:pt idx="498">
                  <c:v>390.1</c:v>
                </c:pt>
                <c:pt idx="499">
                  <c:v>390.2</c:v>
                </c:pt>
                <c:pt idx="500">
                  <c:v>390.3</c:v>
                </c:pt>
                <c:pt idx="501">
                  <c:v>390.4</c:v>
                </c:pt>
                <c:pt idx="502">
                  <c:v>390.5</c:v>
                </c:pt>
                <c:pt idx="503">
                  <c:v>390.6</c:v>
                </c:pt>
                <c:pt idx="504">
                  <c:v>390.7</c:v>
                </c:pt>
                <c:pt idx="505">
                  <c:v>390.8</c:v>
                </c:pt>
                <c:pt idx="506">
                  <c:v>390.9</c:v>
                </c:pt>
                <c:pt idx="507">
                  <c:v>391</c:v>
                </c:pt>
                <c:pt idx="508">
                  <c:v>391.1</c:v>
                </c:pt>
                <c:pt idx="509">
                  <c:v>391.2</c:v>
                </c:pt>
                <c:pt idx="510">
                  <c:v>391.3</c:v>
                </c:pt>
                <c:pt idx="511">
                  <c:v>391.4</c:v>
                </c:pt>
                <c:pt idx="512">
                  <c:v>391.5</c:v>
                </c:pt>
                <c:pt idx="513">
                  <c:v>391.6</c:v>
                </c:pt>
                <c:pt idx="514">
                  <c:v>391.7</c:v>
                </c:pt>
                <c:pt idx="515">
                  <c:v>391.8</c:v>
                </c:pt>
                <c:pt idx="516">
                  <c:v>391.9</c:v>
                </c:pt>
                <c:pt idx="517">
                  <c:v>392</c:v>
                </c:pt>
                <c:pt idx="518">
                  <c:v>392.1</c:v>
                </c:pt>
                <c:pt idx="519">
                  <c:v>392.2</c:v>
                </c:pt>
                <c:pt idx="520">
                  <c:v>392.3</c:v>
                </c:pt>
                <c:pt idx="521">
                  <c:v>392.4</c:v>
                </c:pt>
                <c:pt idx="522">
                  <c:v>392.5</c:v>
                </c:pt>
                <c:pt idx="523">
                  <c:v>392.6</c:v>
                </c:pt>
                <c:pt idx="524">
                  <c:v>392.7</c:v>
                </c:pt>
                <c:pt idx="525">
                  <c:v>392.8</c:v>
                </c:pt>
                <c:pt idx="526">
                  <c:v>392.9</c:v>
                </c:pt>
                <c:pt idx="527">
                  <c:v>393</c:v>
                </c:pt>
                <c:pt idx="528">
                  <c:v>393.1</c:v>
                </c:pt>
                <c:pt idx="529">
                  <c:v>393.2</c:v>
                </c:pt>
                <c:pt idx="530">
                  <c:v>393.3</c:v>
                </c:pt>
                <c:pt idx="531">
                  <c:v>393.4</c:v>
                </c:pt>
                <c:pt idx="532">
                  <c:v>393.5</c:v>
                </c:pt>
                <c:pt idx="533">
                  <c:v>393.6</c:v>
                </c:pt>
                <c:pt idx="534">
                  <c:v>393.7</c:v>
                </c:pt>
                <c:pt idx="535">
                  <c:v>393.8</c:v>
                </c:pt>
                <c:pt idx="536">
                  <c:v>393.9</c:v>
                </c:pt>
                <c:pt idx="537">
                  <c:v>394</c:v>
                </c:pt>
                <c:pt idx="538">
                  <c:v>394.1</c:v>
                </c:pt>
                <c:pt idx="539">
                  <c:v>394.2</c:v>
                </c:pt>
                <c:pt idx="540">
                  <c:v>394.3</c:v>
                </c:pt>
                <c:pt idx="541">
                  <c:v>394.4</c:v>
                </c:pt>
                <c:pt idx="542">
                  <c:v>394.5</c:v>
                </c:pt>
                <c:pt idx="543">
                  <c:v>394.6</c:v>
                </c:pt>
                <c:pt idx="544">
                  <c:v>394.7</c:v>
                </c:pt>
                <c:pt idx="545">
                  <c:v>394.8</c:v>
                </c:pt>
                <c:pt idx="546">
                  <c:v>394.9</c:v>
                </c:pt>
                <c:pt idx="547">
                  <c:v>395</c:v>
                </c:pt>
                <c:pt idx="548">
                  <c:v>395.1</c:v>
                </c:pt>
                <c:pt idx="549">
                  <c:v>395.2</c:v>
                </c:pt>
                <c:pt idx="550">
                  <c:v>395.3</c:v>
                </c:pt>
                <c:pt idx="551">
                  <c:v>395.4</c:v>
                </c:pt>
                <c:pt idx="552">
                  <c:v>395.5</c:v>
                </c:pt>
                <c:pt idx="553">
                  <c:v>395.6</c:v>
                </c:pt>
                <c:pt idx="554">
                  <c:v>395.7</c:v>
                </c:pt>
                <c:pt idx="555">
                  <c:v>395.8</c:v>
                </c:pt>
                <c:pt idx="556">
                  <c:v>395.9</c:v>
                </c:pt>
                <c:pt idx="557">
                  <c:v>396</c:v>
                </c:pt>
                <c:pt idx="558">
                  <c:v>396.1</c:v>
                </c:pt>
                <c:pt idx="559">
                  <c:v>396.2</c:v>
                </c:pt>
                <c:pt idx="560">
                  <c:v>396.3</c:v>
                </c:pt>
                <c:pt idx="561">
                  <c:v>396.4</c:v>
                </c:pt>
                <c:pt idx="562">
                  <c:v>396.5</c:v>
                </c:pt>
                <c:pt idx="563">
                  <c:v>396.6</c:v>
                </c:pt>
                <c:pt idx="564">
                  <c:v>396.7</c:v>
                </c:pt>
                <c:pt idx="565">
                  <c:v>396.8</c:v>
                </c:pt>
                <c:pt idx="566">
                  <c:v>396.9</c:v>
                </c:pt>
                <c:pt idx="567">
                  <c:v>397</c:v>
                </c:pt>
                <c:pt idx="568">
                  <c:v>397.1</c:v>
                </c:pt>
                <c:pt idx="569">
                  <c:v>397.2</c:v>
                </c:pt>
                <c:pt idx="570">
                  <c:v>397.3</c:v>
                </c:pt>
                <c:pt idx="571">
                  <c:v>397.4</c:v>
                </c:pt>
                <c:pt idx="572">
                  <c:v>397.5</c:v>
                </c:pt>
                <c:pt idx="573">
                  <c:v>397.6</c:v>
                </c:pt>
                <c:pt idx="574">
                  <c:v>397.7</c:v>
                </c:pt>
                <c:pt idx="575">
                  <c:v>397.8</c:v>
                </c:pt>
                <c:pt idx="576">
                  <c:v>397.9</c:v>
                </c:pt>
                <c:pt idx="577">
                  <c:v>398</c:v>
                </c:pt>
                <c:pt idx="578">
                  <c:v>398.1</c:v>
                </c:pt>
                <c:pt idx="579">
                  <c:v>398.2</c:v>
                </c:pt>
                <c:pt idx="580">
                  <c:v>398.3</c:v>
                </c:pt>
                <c:pt idx="581">
                  <c:v>398.4</c:v>
                </c:pt>
                <c:pt idx="582">
                  <c:v>398.5</c:v>
                </c:pt>
                <c:pt idx="583">
                  <c:v>398.6</c:v>
                </c:pt>
                <c:pt idx="584">
                  <c:v>398.7</c:v>
                </c:pt>
                <c:pt idx="585">
                  <c:v>398.8</c:v>
                </c:pt>
                <c:pt idx="586">
                  <c:v>398.9</c:v>
                </c:pt>
                <c:pt idx="587">
                  <c:v>399</c:v>
                </c:pt>
                <c:pt idx="588">
                  <c:v>399.1</c:v>
                </c:pt>
                <c:pt idx="589">
                  <c:v>399.2</c:v>
                </c:pt>
                <c:pt idx="590">
                  <c:v>399.3</c:v>
                </c:pt>
                <c:pt idx="591">
                  <c:v>399.4</c:v>
                </c:pt>
                <c:pt idx="592">
                  <c:v>399.5</c:v>
                </c:pt>
                <c:pt idx="593">
                  <c:v>399.6</c:v>
                </c:pt>
                <c:pt idx="594">
                  <c:v>399.7</c:v>
                </c:pt>
                <c:pt idx="595">
                  <c:v>399.8</c:v>
                </c:pt>
                <c:pt idx="596">
                  <c:v>399.9</c:v>
                </c:pt>
                <c:pt idx="597">
                  <c:v>400</c:v>
                </c:pt>
                <c:pt idx="598">
                  <c:v>400.1</c:v>
                </c:pt>
                <c:pt idx="599">
                  <c:v>400.2</c:v>
                </c:pt>
                <c:pt idx="600">
                  <c:v>400.3</c:v>
                </c:pt>
                <c:pt idx="601">
                  <c:v>400.4</c:v>
                </c:pt>
                <c:pt idx="602">
                  <c:v>400.5</c:v>
                </c:pt>
                <c:pt idx="603">
                  <c:v>400.6</c:v>
                </c:pt>
                <c:pt idx="604">
                  <c:v>400.7</c:v>
                </c:pt>
                <c:pt idx="605">
                  <c:v>400.8</c:v>
                </c:pt>
                <c:pt idx="606">
                  <c:v>400.9</c:v>
                </c:pt>
                <c:pt idx="607">
                  <c:v>401</c:v>
                </c:pt>
                <c:pt idx="608">
                  <c:v>401.1</c:v>
                </c:pt>
                <c:pt idx="609">
                  <c:v>401.2</c:v>
                </c:pt>
                <c:pt idx="610">
                  <c:v>401.3</c:v>
                </c:pt>
                <c:pt idx="611">
                  <c:v>401.4</c:v>
                </c:pt>
                <c:pt idx="612">
                  <c:v>401.5</c:v>
                </c:pt>
                <c:pt idx="613">
                  <c:v>401.6</c:v>
                </c:pt>
                <c:pt idx="614">
                  <c:v>401.7</c:v>
                </c:pt>
                <c:pt idx="615">
                  <c:v>401.8</c:v>
                </c:pt>
                <c:pt idx="616">
                  <c:v>401.9</c:v>
                </c:pt>
                <c:pt idx="617">
                  <c:v>402</c:v>
                </c:pt>
                <c:pt idx="618">
                  <c:v>402.1</c:v>
                </c:pt>
                <c:pt idx="619">
                  <c:v>402.2</c:v>
                </c:pt>
                <c:pt idx="620">
                  <c:v>402.3</c:v>
                </c:pt>
                <c:pt idx="621">
                  <c:v>402.4</c:v>
                </c:pt>
                <c:pt idx="622">
                  <c:v>402.5</c:v>
                </c:pt>
                <c:pt idx="623">
                  <c:v>402.6</c:v>
                </c:pt>
                <c:pt idx="624">
                  <c:v>402.7</c:v>
                </c:pt>
                <c:pt idx="625">
                  <c:v>402.8</c:v>
                </c:pt>
                <c:pt idx="626">
                  <c:v>402.9</c:v>
                </c:pt>
                <c:pt idx="627">
                  <c:v>403</c:v>
                </c:pt>
                <c:pt idx="628">
                  <c:v>403.1</c:v>
                </c:pt>
                <c:pt idx="629">
                  <c:v>403.2</c:v>
                </c:pt>
                <c:pt idx="630">
                  <c:v>403.3</c:v>
                </c:pt>
                <c:pt idx="631">
                  <c:v>403.4</c:v>
                </c:pt>
                <c:pt idx="632">
                  <c:v>403.5</c:v>
                </c:pt>
                <c:pt idx="633">
                  <c:v>403.6</c:v>
                </c:pt>
                <c:pt idx="634">
                  <c:v>403.7</c:v>
                </c:pt>
                <c:pt idx="635">
                  <c:v>403.8</c:v>
                </c:pt>
                <c:pt idx="636">
                  <c:v>403.9</c:v>
                </c:pt>
                <c:pt idx="637">
                  <c:v>404</c:v>
                </c:pt>
                <c:pt idx="638">
                  <c:v>404.1</c:v>
                </c:pt>
                <c:pt idx="639">
                  <c:v>404.2</c:v>
                </c:pt>
                <c:pt idx="640">
                  <c:v>404.3</c:v>
                </c:pt>
                <c:pt idx="641">
                  <c:v>404.4</c:v>
                </c:pt>
                <c:pt idx="642">
                  <c:v>404.5</c:v>
                </c:pt>
                <c:pt idx="643">
                  <c:v>404.6</c:v>
                </c:pt>
                <c:pt idx="644">
                  <c:v>404.7</c:v>
                </c:pt>
                <c:pt idx="645">
                  <c:v>404.8</c:v>
                </c:pt>
                <c:pt idx="646">
                  <c:v>404.9</c:v>
                </c:pt>
                <c:pt idx="647">
                  <c:v>405</c:v>
                </c:pt>
                <c:pt idx="648">
                  <c:v>405.1</c:v>
                </c:pt>
                <c:pt idx="649">
                  <c:v>405.2</c:v>
                </c:pt>
                <c:pt idx="650">
                  <c:v>405.3</c:v>
                </c:pt>
                <c:pt idx="651">
                  <c:v>405.4</c:v>
                </c:pt>
                <c:pt idx="652">
                  <c:v>405.5</c:v>
                </c:pt>
                <c:pt idx="653">
                  <c:v>405.6</c:v>
                </c:pt>
                <c:pt idx="654">
                  <c:v>405.7</c:v>
                </c:pt>
                <c:pt idx="655">
                  <c:v>405.8</c:v>
                </c:pt>
                <c:pt idx="656">
                  <c:v>405.9</c:v>
                </c:pt>
                <c:pt idx="657">
                  <c:v>406</c:v>
                </c:pt>
                <c:pt idx="658">
                  <c:v>406.1</c:v>
                </c:pt>
                <c:pt idx="659">
                  <c:v>406.2</c:v>
                </c:pt>
                <c:pt idx="660">
                  <c:v>406.3</c:v>
                </c:pt>
                <c:pt idx="661">
                  <c:v>406.4</c:v>
                </c:pt>
                <c:pt idx="662">
                  <c:v>406.5</c:v>
                </c:pt>
                <c:pt idx="663">
                  <c:v>406.6</c:v>
                </c:pt>
                <c:pt idx="664">
                  <c:v>406.7</c:v>
                </c:pt>
                <c:pt idx="665">
                  <c:v>406.8</c:v>
                </c:pt>
                <c:pt idx="666">
                  <c:v>406.9</c:v>
                </c:pt>
                <c:pt idx="667">
                  <c:v>407</c:v>
                </c:pt>
                <c:pt idx="668">
                  <c:v>407.1</c:v>
                </c:pt>
                <c:pt idx="669">
                  <c:v>407.2</c:v>
                </c:pt>
                <c:pt idx="670">
                  <c:v>407.3</c:v>
                </c:pt>
                <c:pt idx="671">
                  <c:v>407.4</c:v>
                </c:pt>
                <c:pt idx="672">
                  <c:v>407.5</c:v>
                </c:pt>
                <c:pt idx="673">
                  <c:v>407.6</c:v>
                </c:pt>
                <c:pt idx="674">
                  <c:v>407.7</c:v>
                </c:pt>
                <c:pt idx="675">
                  <c:v>407.8</c:v>
                </c:pt>
                <c:pt idx="676">
                  <c:v>407.9</c:v>
                </c:pt>
                <c:pt idx="677">
                  <c:v>408</c:v>
                </c:pt>
                <c:pt idx="678">
                  <c:v>408.1</c:v>
                </c:pt>
                <c:pt idx="679">
                  <c:v>408.2</c:v>
                </c:pt>
                <c:pt idx="680">
                  <c:v>408.3</c:v>
                </c:pt>
                <c:pt idx="681">
                  <c:v>408.4</c:v>
                </c:pt>
                <c:pt idx="682">
                  <c:v>408.5</c:v>
                </c:pt>
                <c:pt idx="683">
                  <c:v>408.6</c:v>
                </c:pt>
                <c:pt idx="684">
                  <c:v>408.7</c:v>
                </c:pt>
                <c:pt idx="685">
                  <c:v>408.8</c:v>
                </c:pt>
                <c:pt idx="686">
                  <c:v>408.9</c:v>
                </c:pt>
                <c:pt idx="687">
                  <c:v>409</c:v>
                </c:pt>
                <c:pt idx="688">
                  <c:v>409.1</c:v>
                </c:pt>
                <c:pt idx="689">
                  <c:v>409.2</c:v>
                </c:pt>
                <c:pt idx="690">
                  <c:v>409.3</c:v>
                </c:pt>
                <c:pt idx="691">
                  <c:v>409.4</c:v>
                </c:pt>
                <c:pt idx="692">
                  <c:v>409.5</c:v>
                </c:pt>
                <c:pt idx="693">
                  <c:v>409.6</c:v>
                </c:pt>
                <c:pt idx="694">
                  <c:v>409.7</c:v>
                </c:pt>
                <c:pt idx="695">
                  <c:v>409.8</c:v>
                </c:pt>
                <c:pt idx="696">
                  <c:v>409.9</c:v>
                </c:pt>
                <c:pt idx="697">
                  <c:v>410</c:v>
                </c:pt>
                <c:pt idx="698">
                  <c:v>410.1</c:v>
                </c:pt>
                <c:pt idx="699">
                  <c:v>410.2</c:v>
                </c:pt>
                <c:pt idx="700">
                  <c:v>410.3</c:v>
                </c:pt>
                <c:pt idx="701">
                  <c:v>410.4</c:v>
                </c:pt>
                <c:pt idx="702">
                  <c:v>410.5</c:v>
                </c:pt>
                <c:pt idx="703">
                  <c:v>410.6</c:v>
                </c:pt>
                <c:pt idx="704">
                  <c:v>410.7</c:v>
                </c:pt>
                <c:pt idx="705">
                  <c:v>410.8</c:v>
                </c:pt>
                <c:pt idx="706">
                  <c:v>410.9</c:v>
                </c:pt>
                <c:pt idx="707">
                  <c:v>411</c:v>
                </c:pt>
                <c:pt idx="708">
                  <c:v>411.1</c:v>
                </c:pt>
                <c:pt idx="709">
                  <c:v>411.2</c:v>
                </c:pt>
                <c:pt idx="710">
                  <c:v>411.3</c:v>
                </c:pt>
                <c:pt idx="711">
                  <c:v>411.4</c:v>
                </c:pt>
                <c:pt idx="712">
                  <c:v>411.5</c:v>
                </c:pt>
                <c:pt idx="713">
                  <c:v>411.6</c:v>
                </c:pt>
                <c:pt idx="714">
                  <c:v>411.7</c:v>
                </c:pt>
                <c:pt idx="715">
                  <c:v>411.8</c:v>
                </c:pt>
                <c:pt idx="716">
                  <c:v>411.9</c:v>
                </c:pt>
                <c:pt idx="717">
                  <c:v>412</c:v>
                </c:pt>
                <c:pt idx="718">
                  <c:v>412.1</c:v>
                </c:pt>
                <c:pt idx="719">
                  <c:v>412.2</c:v>
                </c:pt>
                <c:pt idx="720">
                  <c:v>412.3</c:v>
                </c:pt>
                <c:pt idx="721">
                  <c:v>412.4</c:v>
                </c:pt>
                <c:pt idx="722">
                  <c:v>412.5</c:v>
                </c:pt>
                <c:pt idx="723">
                  <c:v>412.6</c:v>
                </c:pt>
                <c:pt idx="724">
                  <c:v>412.7</c:v>
                </c:pt>
                <c:pt idx="725">
                  <c:v>412.8</c:v>
                </c:pt>
                <c:pt idx="726">
                  <c:v>412.9</c:v>
                </c:pt>
                <c:pt idx="727">
                  <c:v>413</c:v>
                </c:pt>
                <c:pt idx="728">
                  <c:v>413.1</c:v>
                </c:pt>
                <c:pt idx="729">
                  <c:v>413.2</c:v>
                </c:pt>
                <c:pt idx="730">
                  <c:v>413.3</c:v>
                </c:pt>
                <c:pt idx="731">
                  <c:v>413.4</c:v>
                </c:pt>
                <c:pt idx="732">
                  <c:v>413.5</c:v>
                </c:pt>
                <c:pt idx="733">
                  <c:v>413.6</c:v>
                </c:pt>
                <c:pt idx="734">
                  <c:v>413.7</c:v>
                </c:pt>
                <c:pt idx="735">
                  <c:v>413.8</c:v>
                </c:pt>
                <c:pt idx="736">
                  <c:v>413.9</c:v>
                </c:pt>
                <c:pt idx="737">
                  <c:v>414</c:v>
                </c:pt>
                <c:pt idx="738">
                  <c:v>414.1</c:v>
                </c:pt>
                <c:pt idx="739">
                  <c:v>414.2</c:v>
                </c:pt>
                <c:pt idx="740">
                  <c:v>414.3</c:v>
                </c:pt>
                <c:pt idx="741">
                  <c:v>414.4</c:v>
                </c:pt>
                <c:pt idx="742">
                  <c:v>414.5</c:v>
                </c:pt>
                <c:pt idx="743">
                  <c:v>414.6</c:v>
                </c:pt>
                <c:pt idx="744">
                  <c:v>414.7</c:v>
                </c:pt>
                <c:pt idx="745">
                  <c:v>414.8</c:v>
                </c:pt>
                <c:pt idx="746">
                  <c:v>414.9</c:v>
                </c:pt>
                <c:pt idx="747">
                  <c:v>415</c:v>
                </c:pt>
                <c:pt idx="748">
                  <c:v>415.1</c:v>
                </c:pt>
                <c:pt idx="749">
                  <c:v>415.2</c:v>
                </c:pt>
                <c:pt idx="750">
                  <c:v>415.3</c:v>
                </c:pt>
                <c:pt idx="751">
                  <c:v>415.4</c:v>
                </c:pt>
                <c:pt idx="752">
                  <c:v>415.5</c:v>
                </c:pt>
                <c:pt idx="753">
                  <c:v>415.6</c:v>
                </c:pt>
                <c:pt idx="754">
                  <c:v>415.7</c:v>
                </c:pt>
                <c:pt idx="755">
                  <c:v>415.8</c:v>
                </c:pt>
                <c:pt idx="756">
                  <c:v>415.9</c:v>
                </c:pt>
                <c:pt idx="757">
                  <c:v>416</c:v>
                </c:pt>
                <c:pt idx="758">
                  <c:v>416.1</c:v>
                </c:pt>
                <c:pt idx="759">
                  <c:v>416.2</c:v>
                </c:pt>
                <c:pt idx="760">
                  <c:v>416.3</c:v>
                </c:pt>
                <c:pt idx="761">
                  <c:v>416.4</c:v>
                </c:pt>
                <c:pt idx="762">
                  <c:v>416.5</c:v>
                </c:pt>
                <c:pt idx="763">
                  <c:v>416.6</c:v>
                </c:pt>
                <c:pt idx="764">
                  <c:v>416.7</c:v>
                </c:pt>
                <c:pt idx="765">
                  <c:v>416.8</c:v>
                </c:pt>
                <c:pt idx="766">
                  <c:v>416.9</c:v>
                </c:pt>
                <c:pt idx="767">
                  <c:v>417</c:v>
                </c:pt>
                <c:pt idx="768">
                  <c:v>417.1</c:v>
                </c:pt>
                <c:pt idx="769">
                  <c:v>417.2</c:v>
                </c:pt>
                <c:pt idx="770">
                  <c:v>417.3</c:v>
                </c:pt>
                <c:pt idx="771">
                  <c:v>417.4</c:v>
                </c:pt>
                <c:pt idx="772">
                  <c:v>417.5</c:v>
                </c:pt>
                <c:pt idx="773">
                  <c:v>417.6</c:v>
                </c:pt>
                <c:pt idx="774">
                  <c:v>417.7</c:v>
                </c:pt>
                <c:pt idx="775">
                  <c:v>417.8</c:v>
                </c:pt>
                <c:pt idx="776">
                  <c:v>417.9</c:v>
                </c:pt>
                <c:pt idx="777">
                  <c:v>418</c:v>
                </c:pt>
                <c:pt idx="778">
                  <c:v>418.1</c:v>
                </c:pt>
                <c:pt idx="779">
                  <c:v>418.2</c:v>
                </c:pt>
                <c:pt idx="780">
                  <c:v>418.3</c:v>
                </c:pt>
                <c:pt idx="781">
                  <c:v>418.4</c:v>
                </c:pt>
                <c:pt idx="782">
                  <c:v>418.5</c:v>
                </c:pt>
                <c:pt idx="783">
                  <c:v>418.6</c:v>
                </c:pt>
                <c:pt idx="784">
                  <c:v>418.7</c:v>
                </c:pt>
                <c:pt idx="785">
                  <c:v>418.8</c:v>
                </c:pt>
                <c:pt idx="786">
                  <c:v>418.9</c:v>
                </c:pt>
                <c:pt idx="787">
                  <c:v>419</c:v>
                </c:pt>
                <c:pt idx="788">
                  <c:v>419.1</c:v>
                </c:pt>
                <c:pt idx="789">
                  <c:v>419.2</c:v>
                </c:pt>
                <c:pt idx="790">
                  <c:v>419.3</c:v>
                </c:pt>
                <c:pt idx="791">
                  <c:v>419.4</c:v>
                </c:pt>
                <c:pt idx="792">
                  <c:v>419.5</c:v>
                </c:pt>
                <c:pt idx="793">
                  <c:v>419.6</c:v>
                </c:pt>
                <c:pt idx="794">
                  <c:v>419.7</c:v>
                </c:pt>
                <c:pt idx="795">
                  <c:v>419.8</c:v>
                </c:pt>
                <c:pt idx="796">
                  <c:v>419.9</c:v>
                </c:pt>
                <c:pt idx="797">
                  <c:v>420</c:v>
                </c:pt>
                <c:pt idx="798">
                  <c:v>420.1</c:v>
                </c:pt>
                <c:pt idx="799">
                  <c:v>420.2</c:v>
                </c:pt>
                <c:pt idx="800">
                  <c:v>420.3</c:v>
                </c:pt>
                <c:pt idx="801">
                  <c:v>420.4</c:v>
                </c:pt>
                <c:pt idx="802">
                  <c:v>420.5</c:v>
                </c:pt>
                <c:pt idx="803">
                  <c:v>420.6</c:v>
                </c:pt>
                <c:pt idx="804">
                  <c:v>420.7</c:v>
                </c:pt>
                <c:pt idx="805">
                  <c:v>420.8</c:v>
                </c:pt>
                <c:pt idx="806">
                  <c:v>420.9</c:v>
                </c:pt>
                <c:pt idx="807">
                  <c:v>421</c:v>
                </c:pt>
                <c:pt idx="808">
                  <c:v>421.1</c:v>
                </c:pt>
                <c:pt idx="809">
                  <c:v>421.2</c:v>
                </c:pt>
                <c:pt idx="810">
                  <c:v>421.3</c:v>
                </c:pt>
                <c:pt idx="811">
                  <c:v>421.4</c:v>
                </c:pt>
                <c:pt idx="812">
                  <c:v>421.5</c:v>
                </c:pt>
                <c:pt idx="813">
                  <c:v>421.6</c:v>
                </c:pt>
                <c:pt idx="814">
                  <c:v>421.7</c:v>
                </c:pt>
                <c:pt idx="815">
                  <c:v>421.8</c:v>
                </c:pt>
                <c:pt idx="816">
                  <c:v>421.9</c:v>
                </c:pt>
                <c:pt idx="817">
                  <c:v>422</c:v>
                </c:pt>
                <c:pt idx="818">
                  <c:v>422.1</c:v>
                </c:pt>
                <c:pt idx="819">
                  <c:v>422.2</c:v>
                </c:pt>
                <c:pt idx="820">
                  <c:v>422.3</c:v>
                </c:pt>
                <c:pt idx="821">
                  <c:v>422.4</c:v>
                </c:pt>
                <c:pt idx="822">
                  <c:v>422.5</c:v>
                </c:pt>
                <c:pt idx="823">
                  <c:v>422.6</c:v>
                </c:pt>
                <c:pt idx="824">
                  <c:v>422.7</c:v>
                </c:pt>
                <c:pt idx="825">
                  <c:v>422.8</c:v>
                </c:pt>
                <c:pt idx="826">
                  <c:v>422.9</c:v>
                </c:pt>
                <c:pt idx="827">
                  <c:v>423</c:v>
                </c:pt>
                <c:pt idx="828">
                  <c:v>423.1</c:v>
                </c:pt>
                <c:pt idx="829">
                  <c:v>423.2</c:v>
                </c:pt>
                <c:pt idx="830">
                  <c:v>423.3</c:v>
                </c:pt>
                <c:pt idx="831">
                  <c:v>423.4</c:v>
                </c:pt>
                <c:pt idx="832">
                  <c:v>423.5</c:v>
                </c:pt>
                <c:pt idx="833">
                  <c:v>423.6</c:v>
                </c:pt>
                <c:pt idx="834">
                  <c:v>423.7</c:v>
                </c:pt>
                <c:pt idx="835">
                  <c:v>423.8</c:v>
                </c:pt>
                <c:pt idx="836">
                  <c:v>423.9</c:v>
                </c:pt>
                <c:pt idx="837">
                  <c:v>424</c:v>
                </c:pt>
                <c:pt idx="838">
                  <c:v>424.1</c:v>
                </c:pt>
                <c:pt idx="839">
                  <c:v>424.2</c:v>
                </c:pt>
                <c:pt idx="840">
                  <c:v>424.3</c:v>
                </c:pt>
                <c:pt idx="841">
                  <c:v>424.4</c:v>
                </c:pt>
                <c:pt idx="842">
                  <c:v>424.5</c:v>
                </c:pt>
                <c:pt idx="843">
                  <c:v>424.6</c:v>
                </c:pt>
                <c:pt idx="844">
                  <c:v>424.7</c:v>
                </c:pt>
                <c:pt idx="845">
                  <c:v>424.8</c:v>
                </c:pt>
                <c:pt idx="846">
                  <c:v>424.9</c:v>
                </c:pt>
                <c:pt idx="847">
                  <c:v>425</c:v>
                </c:pt>
                <c:pt idx="848">
                  <c:v>425.1</c:v>
                </c:pt>
                <c:pt idx="849">
                  <c:v>425.2</c:v>
                </c:pt>
                <c:pt idx="850">
                  <c:v>425.3</c:v>
                </c:pt>
                <c:pt idx="851">
                  <c:v>425.4</c:v>
                </c:pt>
                <c:pt idx="852">
                  <c:v>425.5</c:v>
                </c:pt>
                <c:pt idx="853">
                  <c:v>425.6</c:v>
                </c:pt>
                <c:pt idx="854">
                  <c:v>425.7</c:v>
                </c:pt>
                <c:pt idx="855">
                  <c:v>425.8</c:v>
                </c:pt>
                <c:pt idx="856">
                  <c:v>425.9</c:v>
                </c:pt>
                <c:pt idx="857">
                  <c:v>426</c:v>
                </c:pt>
                <c:pt idx="858">
                  <c:v>426.1</c:v>
                </c:pt>
                <c:pt idx="859">
                  <c:v>426.2</c:v>
                </c:pt>
                <c:pt idx="860">
                  <c:v>426.3</c:v>
                </c:pt>
                <c:pt idx="861">
                  <c:v>426.4</c:v>
                </c:pt>
                <c:pt idx="862">
                  <c:v>426.5</c:v>
                </c:pt>
                <c:pt idx="863">
                  <c:v>426.6</c:v>
                </c:pt>
                <c:pt idx="864">
                  <c:v>426.7</c:v>
                </c:pt>
                <c:pt idx="865">
                  <c:v>426.8</c:v>
                </c:pt>
                <c:pt idx="866">
                  <c:v>426.9</c:v>
                </c:pt>
                <c:pt idx="867">
                  <c:v>427</c:v>
                </c:pt>
                <c:pt idx="868">
                  <c:v>427.1</c:v>
                </c:pt>
                <c:pt idx="869">
                  <c:v>427.2</c:v>
                </c:pt>
                <c:pt idx="870">
                  <c:v>427.3</c:v>
                </c:pt>
                <c:pt idx="871">
                  <c:v>427.4</c:v>
                </c:pt>
                <c:pt idx="872">
                  <c:v>427.5</c:v>
                </c:pt>
                <c:pt idx="873">
                  <c:v>427.6</c:v>
                </c:pt>
                <c:pt idx="874">
                  <c:v>427.7</c:v>
                </c:pt>
                <c:pt idx="875">
                  <c:v>427.8</c:v>
                </c:pt>
                <c:pt idx="876">
                  <c:v>427.9</c:v>
                </c:pt>
                <c:pt idx="877">
                  <c:v>428</c:v>
                </c:pt>
                <c:pt idx="878">
                  <c:v>428.1</c:v>
                </c:pt>
                <c:pt idx="879">
                  <c:v>428.2</c:v>
                </c:pt>
                <c:pt idx="880">
                  <c:v>428.3</c:v>
                </c:pt>
                <c:pt idx="881">
                  <c:v>428.4</c:v>
                </c:pt>
                <c:pt idx="882">
                  <c:v>428.5</c:v>
                </c:pt>
                <c:pt idx="883">
                  <c:v>428.6</c:v>
                </c:pt>
                <c:pt idx="884">
                  <c:v>428.7</c:v>
                </c:pt>
                <c:pt idx="885">
                  <c:v>428.8</c:v>
                </c:pt>
                <c:pt idx="886">
                  <c:v>428.9</c:v>
                </c:pt>
                <c:pt idx="887">
                  <c:v>429</c:v>
                </c:pt>
                <c:pt idx="888">
                  <c:v>429.1</c:v>
                </c:pt>
                <c:pt idx="889">
                  <c:v>429.2</c:v>
                </c:pt>
                <c:pt idx="890">
                  <c:v>429.3</c:v>
                </c:pt>
                <c:pt idx="891">
                  <c:v>429.4</c:v>
                </c:pt>
                <c:pt idx="892">
                  <c:v>429.5</c:v>
                </c:pt>
                <c:pt idx="893">
                  <c:v>429.6</c:v>
                </c:pt>
                <c:pt idx="894">
                  <c:v>429.7</c:v>
                </c:pt>
                <c:pt idx="895">
                  <c:v>429.8</c:v>
                </c:pt>
                <c:pt idx="896">
                  <c:v>429.9</c:v>
                </c:pt>
                <c:pt idx="897">
                  <c:v>430</c:v>
                </c:pt>
                <c:pt idx="898">
                  <c:v>430.1</c:v>
                </c:pt>
                <c:pt idx="899">
                  <c:v>430.2</c:v>
                </c:pt>
                <c:pt idx="900">
                  <c:v>430.3</c:v>
                </c:pt>
                <c:pt idx="901">
                  <c:v>430.4</c:v>
                </c:pt>
                <c:pt idx="902">
                  <c:v>430.5</c:v>
                </c:pt>
                <c:pt idx="903">
                  <c:v>430.6</c:v>
                </c:pt>
                <c:pt idx="904">
                  <c:v>430.7</c:v>
                </c:pt>
                <c:pt idx="905">
                  <c:v>430.8</c:v>
                </c:pt>
                <c:pt idx="906">
                  <c:v>430.9</c:v>
                </c:pt>
                <c:pt idx="907">
                  <c:v>431</c:v>
                </c:pt>
                <c:pt idx="908">
                  <c:v>431.1</c:v>
                </c:pt>
                <c:pt idx="909">
                  <c:v>431.2</c:v>
                </c:pt>
                <c:pt idx="910">
                  <c:v>431.3</c:v>
                </c:pt>
                <c:pt idx="911">
                  <c:v>431.4</c:v>
                </c:pt>
                <c:pt idx="912">
                  <c:v>431.5</c:v>
                </c:pt>
                <c:pt idx="913">
                  <c:v>431.6</c:v>
                </c:pt>
                <c:pt idx="914">
                  <c:v>431.7</c:v>
                </c:pt>
                <c:pt idx="915">
                  <c:v>431.8</c:v>
                </c:pt>
                <c:pt idx="916">
                  <c:v>431.9</c:v>
                </c:pt>
                <c:pt idx="917">
                  <c:v>432</c:v>
                </c:pt>
                <c:pt idx="918">
                  <c:v>432.1</c:v>
                </c:pt>
                <c:pt idx="919">
                  <c:v>432.2</c:v>
                </c:pt>
                <c:pt idx="920">
                  <c:v>432.3</c:v>
                </c:pt>
                <c:pt idx="921">
                  <c:v>432.4</c:v>
                </c:pt>
                <c:pt idx="922">
                  <c:v>432.5</c:v>
                </c:pt>
                <c:pt idx="923">
                  <c:v>432.6</c:v>
                </c:pt>
                <c:pt idx="924">
                  <c:v>432.7</c:v>
                </c:pt>
                <c:pt idx="925">
                  <c:v>432.8</c:v>
                </c:pt>
                <c:pt idx="926">
                  <c:v>432.9</c:v>
                </c:pt>
                <c:pt idx="927">
                  <c:v>433</c:v>
                </c:pt>
                <c:pt idx="928">
                  <c:v>433.1</c:v>
                </c:pt>
                <c:pt idx="929">
                  <c:v>433.2</c:v>
                </c:pt>
                <c:pt idx="930">
                  <c:v>433.3</c:v>
                </c:pt>
                <c:pt idx="931">
                  <c:v>433.4</c:v>
                </c:pt>
                <c:pt idx="932">
                  <c:v>433.5</c:v>
                </c:pt>
                <c:pt idx="933">
                  <c:v>433.6</c:v>
                </c:pt>
                <c:pt idx="934">
                  <c:v>433.7</c:v>
                </c:pt>
                <c:pt idx="935">
                  <c:v>433.8</c:v>
                </c:pt>
                <c:pt idx="936">
                  <c:v>433.9</c:v>
                </c:pt>
                <c:pt idx="937">
                  <c:v>434</c:v>
                </c:pt>
                <c:pt idx="938">
                  <c:v>434.1</c:v>
                </c:pt>
                <c:pt idx="939">
                  <c:v>434.2</c:v>
                </c:pt>
                <c:pt idx="940">
                  <c:v>434.3</c:v>
                </c:pt>
                <c:pt idx="941">
                  <c:v>434.4</c:v>
                </c:pt>
                <c:pt idx="942">
                  <c:v>434.5</c:v>
                </c:pt>
                <c:pt idx="943">
                  <c:v>434.6</c:v>
                </c:pt>
                <c:pt idx="944">
                  <c:v>434.7</c:v>
                </c:pt>
                <c:pt idx="945">
                  <c:v>434.8</c:v>
                </c:pt>
                <c:pt idx="946">
                  <c:v>434.9</c:v>
                </c:pt>
                <c:pt idx="947">
                  <c:v>435</c:v>
                </c:pt>
                <c:pt idx="948">
                  <c:v>435.1</c:v>
                </c:pt>
                <c:pt idx="949">
                  <c:v>435.2</c:v>
                </c:pt>
                <c:pt idx="950">
                  <c:v>435.3</c:v>
                </c:pt>
                <c:pt idx="951">
                  <c:v>435.4</c:v>
                </c:pt>
                <c:pt idx="952">
                  <c:v>435.5</c:v>
                </c:pt>
                <c:pt idx="953">
                  <c:v>435.6</c:v>
                </c:pt>
                <c:pt idx="954">
                  <c:v>435.7</c:v>
                </c:pt>
                <c:pt idx="955">
                  <c:v>435.8</c:v>
                </c:pt>
                <c:pt idx="956">
                  <c:v>435.9</c:v>
                </c:pt>
                <c:pt idx="957">
                  <c:v>436</c:v>
                </c:pt>
                <c:pt idx="958">
                  <c:v>436.1</c:v>
                </c:pt>
                <c:pt idx="959">
                  <c:v>436.2</c:v>
                </c:pt>
                <c:pt idx="960">
                  <c:v>436.3</c:v>
                </c:pt>
                <c:pt idx="961">
                  <c:v>436.4</c:v>
                </c:pt>
                <c:pt idx="962">
                  <c:v>436.5</c:v>
                </c:pt>
                <c:pt idx="963">
                  <c:v>436.6</c:v>
                </c:pt>
                <c:pt idx="964">
                  <c:v>436.7</c:v>
                </c:pt>
                <c:pt idx="965">
                  <c:v>436.8</c:v>
                </c:pt>
                <c:pt idx="966">
                  <c:v>436.9</c:v>
                </c:pt>
                <c:pt idx="967">
                  <c:v>437</c:v>
                </c:pt>
                <c:pt idx="968">
                  <c:v>437.1</c:v>
                </c:pt>
                <c:pt idx="969">
                  <c:v>437.2</c:v>
                </c:pt>
                <c:pt idx="970">
                  <c:v>437.3</c:v>
                </c:pt>
                <c:pt idx="971">
                  <c:v>437.4</c:v>
                </c:pt>
                <c:pt idx="972">
                  <c:v>437.5</c:v>
                </c:pt>
                <c:pt idx="973">
                  <c:v>437.6</c:v>
                </c:pt>
                <c:pt idx="974">
                  <c:v>437.7</c:v>
                </c:pt>
                <c:pt idx="975">
                  <c:v>437.8</c:v>
                </c:pt>
                <c:pt idx="976">
                  <c:v>437.9</c:v>
                </c:pt>
                <c:pt idx="977">
                  <c:v>438</c:v>
                </c:pt>
                <c:pt idx="978">
                  <c:v>438.1</c:v>
                </c:pt>
                <c:pt idx="979">
                  <c:v>438.2</c:v>
                </c:pt>
                <c:pt idx="980">
                  <c:v>438.3</c:v>
                </c:pt>
                <c:pt idx="981">
                  <c:v>438.4</c:v>
                </c:pt>
                <c:pt idx="982">
                  <c:v>438.5</c:v>
                </c:pt>
                <c:pt idx="983">
                  <c:v>438.6</c:v>
                </c:pt>
                <c:pt idx="984">
                  <c:v>438.7</c:v>
                </c:pt>
                <c:pt idx="985">
                  <c:v>438.8</c:v>
                </c:pt>
                <c:pt idx="986">
                  <c:v>438.9</c:v>
                </c:pt>
                <c:pt idx="987">
                  <c:v>439</c:v>
                </c:pt>
                <c:pt idx="988">
                  <c:v>439.1</c:v>
                </c:pt>
                <c:pt idx="989">
                  <c:v>439.2</c:v>
                </c:pt>
                <c:pt idx="990">
                  <c:v>439.3</c:v>
                </c:pt>
                <c:pt idx="991">
                  <c:v>439.4</c:v>
                </c:pt>
                <c:pt idx="992">
                  <c:v>439.5</c:v>
                </c:pt>
                <c:pt idx="993">
                  <c:v>439.6</c:v>
                </c:pt>
                <c:pt idx="994">
                  <c:v>439.7</c:v>
                </c:pt>
                <c:pt idx="995">
                  <c:v>439.8</c:v>
                </c:pt>
                <c:pt idx="996">
                  <c:v>439.9</c:v>
                </c:pt>
                <c:pt idx="997">
                  <c:v>440</c:v>
                </c:pt>
                <c:pt idx="998">
                  <c:v>440.1</c:v>
                </c:pt>
                <c:pt idx="999">
                  <c:v>440.2</c:v>
                </c:pt>
                <c:pt idx="1000">
                  <c:v>440.3</c:v>
                </c:pt>
                <c:pt idx="1001">
                  <c:v>440.4</c:v>
                </c:pt>
                <c:pt idx="1002">
                  <c:v>440.5</c:v>
                </c:pt>
                <c:pt idx="1003">
                  <c:v>440.6</c:v>
                </c:pt>
                <c:pt idx="1004">
                  <c:v>440.7</c:v>
                </c:pt>
                <c:pt idx="1005">
                  <c:v>440.8</c:v>
                </c:pt>
                <c:pt idx="1006">
                  <c:v>440.9</c:v>
                </c:pt>
                <c:pt idx="1007">
                  <c:v>441</c:v>
                </c:pt>
                <c:pt idx="1008">
                  <c:v>441.1</c:v>
                </c:pt>
                <c:pt idx="1009">
                  <c:v>441.2</c:v>
                </c:pt>
                <c:pt idx="1010">
                  <c:v>441.3</c:v>
                </c:pt>
                <c:pt idx="1011">
                  <c:v>441.4</c:v>
                </c:pt>
                <c:pt idx="1012">
                  <c:v>441.5</c:v>
                </c:pt>
                <c:pt idx="1013">
                  <c:v>441.6</c:v>
                </c:pt>
                <c:pt idx="1014">
                  <c:v>441.7</c:v>
                </c:pt>
                <c:pt idx="1015">
                  <c:v>441.8</c:v>
                </c:pt>
                <c:pt idx="1016">
                  <c:v>441.9</c:v>
                </c:pt>
                <c:pt idx="1017">
                  <c:v>442</c:v>
                </c:pt>
                <c:pt idx="1018">
                  <c:v>442.1</c:v>
                </c:pt>
                <c:pt idx="1019">
                  <c:v>442.2</c:v>
                </c:pt>
                <c:pt idx="1020">
                  <c:v>442.3</c:v>
                </c:pt>
                <c:pt idx="1021">
                  <c:v>442.4</c:v>
                </c:pt>
                <c:pt idx="1022">
                  <c:v>442.5</c:v>
                </c:pt>
                <c:pt idx="1023">
                  <c:v>442.6</c:v>
                </c:pt>
                <c:pt idx="1024">
                  <c:v>442.7</c:v>
                </c:pt>
                <c:pt idx="1025">
                  <c:v>442.8</c:v>
                </c:pt>
                <c:pt idx="1026">
                  <c:v>442.9</c:v>
                </c:pt>
                <c:pt idx="1027">
                  <c:v>443</c:v>
                </c:pt>
                <c:pt idx="1028">
                  <c:v>443.1</c:v>
                </c:pt>
                <c:pt idx="1029">
                  <c:v>443.2</c:v>
                </c:pt>
                <c:pt idx="1030">
                  <c:v>443.3</c:v>
                </c:pt>
                <c:pt idx="1031">
                  <c:v>443.4</c:v>
                </c:pt>
                <c:pt idx="1032">
                  <c:v>443.5</c:v>
                </c:pt>
                <c:pt idx="1033">
                  <c:v>443.6</c:v>
                </c:pt>
                <c:pt idx="1034">
                  <c:v>443.7</c:v>
                </c:pt>
                <c:pt idx="1035">
                  <c:v>443.8</c:v>
                </c:pt>
                <c:pt idx="1036">
                  <c:v>443.9</c:v>
                </c:pt>
                <c:pt idx="1037">
                  <c:v>444</c:v>
                </c:pt>
                <c:pt idx="1038">
                  <c:v>444.1</c:v>
                </c:pt>
                <c:pt idx="1039">
                  <c:v>444.2</c:v>
                </c:pt>
                <c:pt idx="1040">
                  <c:v>444.3</c:v>
                </c:pt>
                <c:pt idx="1041">
                  <c:v>444.4</c:v>
                </c:pt>
                <c:pt idx="1042">
                  <c:v>444.5</c:v>
                </c:pt>
                <c:pt idx="1043">
                  <c:v>444.6</c:v>
                </c:pt>
                <c:pt idx="1044">
                  <c:v>444.7</c:v>
                </c:pt>
                <c:pt idx="1045">
                  <c:v>444.8</c:v>
                </c:pt>
                <c:pt idx="1046">
                  <c:v>444.9</c:v>
                </c:pt>
                <c:pt idx="1047">
                  <c:v>445</c:v>
                </c:pt>
                <c:pt idx="1048">
                  <c:v>445.1</c:v>
                </c:pt>
                <c:pt idx="1049">
                  <c:v>445.2</c:v>
                </c:pt>
                <c:pt idx="1050">
                  <c:v>445.3</c:v>
                </c:pt>
                <c:pt idx="1051">
                  <c:v>445.4</c:v>
                </c:pt>
                <c:pt idx="1052">
                  <c:v>445.5</c:v>
                </c:pt>
                <c:pt idx="1053">
                  <c:v>445.6</c:v>
                </c:pt>
                <c:pt idx="1054">
                  <c:v>445.7</c:v>
                </c:pt>
                <c:pt idx="1055">
                  <c:v>445.8</c:v>
                </c:pt>
                <c:pt idx="1056">
                  <c:v>445.9</c:v>
                </c:pt>
                <c:pt idx="1057">
                  <c:v>446</c:v>
                </c:pt>
                <c:pt idx="1058">
                  <c:v>446.1</c:v>
                </c:pt>
                <c:pt idx="1059">
                  <c:v>446.2</c:v>
                </c:pt>
                <c:pt idx="1060">
                  <c:v>446.3</c:v>
                </c:pt>
                <c:pt idx="1061">
                  <c:v>446.4</c:v>
                </c:pt>
                <c:pt idx="1062">
                  <c:v>446.5</c:v>
                </c:pt>
                <c:pt idx="1063">
                  <c:v>446.6</c:v>
                </c:pt>
                <c:pt idx="1064">
                  <c:v>446.7</c:v>
                </c:pt>
                <c:pt idx="1065">
                  <c:v>446.8</c:v>
                </c:pt>
                <c:pt idx="1066">
                  <c:v>446.9</c:v>
                </c:pt>
                <c:pt idx="1067">
                  <c:v>447</c:v>
                </c:pt>
                <c:pt idx="1068">
                  <c:v>447.1</c:v>
                </c:pt>
                <c:pt idx="1069">
                  <c:v>447.2</c:v>
                </c:pt>
                <c:pt idx="1070">
                  <c:v>447.3</c:v>
                </c:pt>
                <c:pt idx="1071">
                  <c:v>447.4</c:v>
                </c:pt>
                <c:pt idx="1072">
                  <c:v>447.5</c:v>
                </c:pt>
                <c:pt idx="1073">
                  <c:v>447.6</c:v>
                </c:pt>
                <c:pt idx="1074">
                  <c:v>447.7</c:v>
                </c:pt>
                <c:pt idx="1075">
                  <c:v>447.8</c:v>
                </c:pt>
                <c:pt idx="1076">
                  <c:v>447.9</c:v>
                </c:pt>
                <c:pt idx="1077">
                  <c:v>448</c:v>
                </c:pt>
                <c:pt idx="1078">
                  <c:v>448.1</c:v>
                </c:pt>
                <c:pt idx="1079">
                  <c:v>448.2</c:v>
                </c:pt>
                <c:pt idx="1080">
                  <c:v>448.3</c:v>
                </c:pt>
                <c:pt idx="1081">
                  <c:v>448.4</c:v>
                </c:pt>
                <c:pt idx="1082">
                  <c:v>448.5</c:v>
                </c:pt>
                <c:pt idx="1083">
                  <c:v>448.6</c:v>
                </c:pt>
                <c:pt idx="1084">
                  <c:v>448.7</c:v>
                </c:pt>
                <c:pt idx="1085">
                  <c:v>448.8</c:v>
                </c:pt>
                <c:pt idx="1086">
                  <c:v>448.9</c:v>
                </c:pt>
                <c:pt idx="1087">
                  <c:v>449</c:v>
                </c:pt>
                <c:pt idx="1088">
                  <c:v>449.1</c:v>
                </c:pt>
                <c:pt idx="1089">
                  <c:v>449.2</c:v>
                </c:pt>
                <c:pt idx="1090">
                  <c:v>449.3</c:v>
                </c:pt>
                <c:pt idx="1091">
                  <c:v>449.4</c:v>
                </c:pt>
                <c:pt idx="1092">
                  <c:v>449.5</c:v>
                </c:pt>
                <c:pt idx="1093">
                  <c:v>449.6</c:v>
                </c:pt>
                <c:pt idx="1094">
                  <c:v>449.7</c:v>
                </c:pt>
                <c:pt idx="1095">
                  <c:v>449.8</c:v>
                </c:pt>
                <c:pt idx="1096">
                  <c:v>449.9</c:v>
                </c:pt>
                <c:pt idx="1097">
                  <c:v>450</c:v>
                </c:pt>
                <c:pt idx="1098">
                  <c:v>450.1</c:v>
                </c:pt>
                <c:pt idx="1099">
                  <c:v>450.2</c:v>
                </c:pt>
                <c:pt idx="1100">
                  <c:v>450.3</c:v>
                </c:pt>
                <c:pt idx="1101">
                  <c:v>450.4</c:v>
                </c:pt>
                <c:pt idx="1102">
                  <c:v>450.5</c:v>
                </c:pt>
                <c:pt idx="1103">
                  <c:v>450.6</c:v>
                </c:pt>
                <c:pt idx="1104">
                  <c:v>450.7</c:v>
                </c:pt>
                <c:pt idx="1105">
                  <c:v>450.8</c:v>
                </c:pt>
                <c:pt idx="1106">
                  <c:v>450.9</c:v>
                </c:pt>
                <c:pt idx="1107">
                  <c:v>451</c:v>
                </c:pt>
                <c:pt idx="1108">
                  <c:v>451.1</c:v>
                </c:pt>
                <c:pt idx="1109">
                  <c:v>451.2</c:v>
                </c:pt>
                <c:pt idx="1110">
                  <c:v>451.3</c:v>
                </c:pt>
                <c:pt idx="1111">
                  <c:v>451.4</c:v>
                </c:pt>
                <c:pt idx="1112">
                  <c:v>451.5</c:v>
                </c:pt>
                <c:pt idx="1113">
                  <c:v>451.6</c:v>
                </c:pt>
                <c:pt idx="1114">
                  <c:v>451.7</c:v>
                </c:pt>
                <c:pt idx="1115">
                  <c:v>451.8</c:v>
                </c:pt>
                <c:pt idx="1116">
                  <c:v>451.9</c:v>
                </c:pt>
                <c:pt idx="1117">
                  <c:v>452</c:v>
                </c:pt>
                <c:pt idx="1118">
                  <c:v>452.1</c:v>
                </c:pt>
                <c:pt idx="1119">
                  <c:v>452.2</c:v>
                </c:pt>
                <c:pt idx="1120">
                  <c:v>452.3</c:v>
                </c:pt>
                <c:pt idx="1121">
                  <c:v>452.4</c:v>
                </c:pt>
                <c:pt idx="1122">
                  <c:v>452.5</c:v>
                </c:pt>
                <c:pt idx="1123">
                  <c:v>452.6</c:v>
                </c:pt>
                <c:pt idx="1124">
                  <c:v>452.7</c:v>
                </c:pt>
                <c:pt idx="1125">
                  <c:v>452.8</c:v>
                </c:pt>
                <c:pt idx="1126">
                  <c:v>452.9</c:v>
                </c:pt>
                <c:pt idx="1127">
                  <c:v>453</c:v>
                </c:pt>
                <c:pt idx="1128">
                  <c:v>453.1</c:v>
                </c:pt>
                <c:pt idx="1129">
                  <c:v>453.2</c:v>
                </c:pt>
                <c:pt idx="1130">
                  <c:v>453.3</c:v>
                </c:pt>
                <c:pt idx="1131">
                  <c:v>453.4</c:v>
                </c:pt>
                <c:pt idx="1132">
                  <c:v>453.5</c:v>
                </c:pt>
                <c:pt idx="1133">
                  <c:v>453.6</c:v>
                </c:pt>
                <c:pt idx="1134">
                  <c:v>453.7</c:v>
                </c:pt>
                <c:pt idx="1135">
                  <c:v>453.8</c:v>
                </c:pt>
                <c:pt idx="1136">
                  <c:v>453.9</c:v>
                </c:pt>
                <c:pt idx="1137">
                  <c:v>454</c:v>
                </c:pt>
                <c:pt idx="1138">
                  <c:v>454.1</c:v>
                </c:pt>
                <c:pt idx="1139">
                  <c:v>454.2</c:v>
                </c:pt>
                <c:pt idx="1140">
                  <c:v>454.3</c:v>
                </c:pt>
                <c:pt idx="1141">
                  <c:v>454.4</c:v>
                </c:pt>
                <c:pt idx="1142">
                  <c:v>454.5</c:v>
                </c:pt>
                <c:pt idx="1143">
                  <c:v>454.6</c:v>
                </c:pt>
                <c:pt idx="1144">
                  <c:v>454.7</c:v>
                </c:pt>
                <c:pt idx="1145">
                  <c:v>454.8</c:v>
                </c:pt>
                <c:pt idx="1146">
                  <c:v>454.9</c:v>
                </c:pt>
                <c:pt idx="1147">
                  <c:v>455</c:v>
                </c:pt>
                <c:pt idx="1148">
                  <c:v>455.1</c:v>
                </c:pt>
                <c:pt idx="1149">
                  <c:v>455.2</c:v>
                </c:pt>
                <c:pt idx="1150">
                  <c:v>455.3</c:v>
                </c:pt>
                <c:pt idx="1151">
                  <c:v>455.4</c:v>
                </c:pt>
                <c:pt idx="1152">
                  <c:v>455.5</c:v>
                </c:pt>
                <c:pt idx="1153">
                  <c:v>455.6</c:v>
                </c:pt>
                <c:pt idx="1154">
                  <c:v>455.7</c:v>
                </c:pt>
                <c:pt idx="1155">
                  <c:v>455.8</c:v>
                </c:pt>
                <c:pt idx="1156">
                  <c:v>455.9</c:v>
                </c:pt>
                <c:pt idx="1157">
                  <c:v>456</c:v>
                </c:pt>
                <c:pt idx="1158">
                  <c:v>456.1</c:v>
                </c:pt>
                <c:pt idx="1159">
                  <c:v>456.2</c:v>
                </c:pt>
                <c:pt idx="1160">
                  <c:v>456.3</c:v>
                </c:pt>
                <c:pt idx="1161">
                  <c:v>456.4</c:v>
                </c:pt>
                <c:pt idx="1162">
                  <c:v>456.5</c:v>
                </c:pt>
                <c:pt idx="1163">
                  <c:v>456.6</c:v>
                </c:pt>
                <c:pt idx="1164">
                  <c:v>456.7</c:v>
                </c:pt>
                <c:pt idx="1165">
                  <c:v>456.8</c:v>
                </c:pt>
                <c:pt idx="1166">
                  <c:v>456.9</c:v>
                </c:pt>
                <c:pt idx="1167">
                  <c:v>457</c:v>
                </c:pt>
                <c:pt idx="1168">
                  <c:v>457.1</c:v>
                </c:pt>
                <c:pt idx="1169">
                  <c:v>457.2</c:v>
                </c:pt>
                <c:pt idx="1170">
                  <c:v>457.3</c:v>
                </c:pt>
                <c:pt idx="1171">
                  <c:v>457.4</c:v>
                </c:pt>
                <c:pt idx="1172">
                  <c:v>457.5</c:v>
                </c:pt>
                <c:pt idx="1173">
                  <c:v>457.6</c:v>
                </c:pt>
                <c:pt idx="1174">
                  <c:v>457.7</c:v>
                </c:pt>
                <c:pt idx="1175">
                  <c:v>457.8</c:v>
                </c:pt>
                <c:pt idx="1176">
                  <c:v>457.9</c:v>
                </c:pt>
                <c:pt idx="1177">
                  <c:v>458</c:v>
                </c:pt>
                <c:pt idx="1178">
                  <c:v>458.1</c:v>
                </c:pt>
                <c:pt idx="1179">
                  <c:v>458.2</c:v>
                </c:pt>
                <c:pt idx="1180">
                  <c:v>458.3</c:v>
                </c:pt>
                <c:pt idx="1181">
                  <c:v>458.4</c:v>
                </c:pt>
                <c:pt idx="1182">
                  <c:v>458.5</c:v>
                </c:pt>
                <c:pt idx="1183">
                  <c:v>458.6</c:v>
                </c:pt>
                <c:pt idx="1184">
                  <c:v>458.7</c:v>
                </c:pt>
                <c:pt idx="1185">
                  <c:v>458.8</c:v>
                </c:pt>
                <c:pt idx="1186">
                  <c:v>458.9</c:v>
                </c:pt>
                <c:pt idx="1187">
                  <c:v>459</c:v>
                </c:pt>
                <c:pt idx="1188">
                  <c:v>459.1</c:v>
                </c:pt>
                <c:pt idx="1189">
                  <c:v>459.2</c:v>
                </c:pt>
                <c:pt idx="1190">
                  <c:v>459.3</c:v>
                </c:pt>
                <c:pt idx="1191">
                  <c:v>459.4</c:v>
                </c:pt>
                <c:pt idx="1192">
                  <c:v>459.5</c:v>
                </c:pt>
                <c:pt idx="1193">
                  <c:v>459.6</c:v>
                </c:pt>
                <c:pt idx="1194">
                  <c:v>459.7</c:v>
                </c:pt>
                <c:pt idx="1195">
                  <c:v>459.8</c:v>
                </c:pt>
                <c:pt idx="1196">
                  <c:v>459.9</c:v>
                </c:pt>
                <c:pt idx="1197">
                  <c:v>460</c:v>
                </c:pt>
                <c:pt idx="1198">
                  <c:v>460.1</c:v>
                </c:pt>
                <c:pt idx="1199">
                  <c:v>460.2</c:v>
                </c:pt>
                <c:pt idx="1200">
                  <c:v>460.3</c:v>
                </c:pt>
                <c:pt idx="1201">
                  <c:v>460.4</c:v>
                </c:pt>
                <c:pt idx="1202">
                  <c:v>460.5</c:v>
                </c:pt>
                <c:pt idx="1203">
                  <c:v>460.6</c:v>
                </c:pt>
                <c:pt idx="1204">
                  <c:v>460.7</c:v>
                </c:pt>
                <c:pt idx="1205">
                  <c:v>460.8</c:v>
                </c:pt>
                <c:pt idx="1206">
                  <c:v>460.9</c:v>
                </c:pt>
                <c:pt idx="1207">
                  <c:v>461</c:v>
                </c:pt>
                <c:pt idx="1208">
                  <c:v>461.1</c:v>
                </c:pt>
                <c:pt idx="1209">
                  <c:v>461.2</c:v>
                </c:pt>
                <c:pt idx="1210">
                  <c:v>461.3</c:v>
                </c:pt>
                <c:pt idx="1211">
                  <c:v>461.4</c:v>
                </c:pt>
                <c:pt idx="1212">
                  <c:v>461.5</c:v>
                </c:pt>
                <c:pt idx="1213">
                  <c:v>461.6</c:v>
                </c:pt>
                <c:pt idx="1214">
                  <c:v>461.7</c:v>
                </c:pt>
                <c:pt idx="1215">
                  <c:v>461.8</c:v>
                </c:pt>
                <c:pt idx="1216">
                  <c:v>461.9</c:v>
                </c:pt>
                <c:pt idx="1217">
                  <c:v>462</c:v>
                </c:pt>
                <c:pt idx="1218">
                  <c:v>462.1</c:v>
                </c:pt>
                <c:pt idx="1219">
                  <c:v>462.2</c:v>
                </c:pt>
                <c:pt idx="1220">
                  <c:v>462.3</c:v>
                </c:pt>
                <c:pt idx="1221">
                  <c:v>462.4</c:v>
                </c:pt>
                <c:pt idx="1222">
                  <c:v>462.5</c:v>
                </c:pt>
                <c:pt idx="1223">
                  <c:v>462.6</c:v>
                </c:pt>
                <c:pt idx="1224">
                  <c:v>462.7</c:v>
                </c:pt>
                <c:pt idx="1225">
                  <c:v>462.8</c:v>
                </c:pt>
                <c:pt idx="1226">
                  <c:v>462.9</c:v>
                </c:pt>
                <c:pt idx="1227">
                  <c:v>463</c:v>
                </c:pt>
                <c:pt idx="1228">
                  <c:v>463.1</c:v>
                </c:pt>
                <c:pt idx="1229">
                  <c:v>463.2</c:v>
                </c:pt>
                <c:pt idx="1230">
                  <c:v>463.3</c:v>
                </c:pt>
                <c:pt idx="1231">
                  <c:v>463.4</c:v>
                </c:pt>
                <c:pt idx="1232">
                  <c:v>463.5</c:v>
                </c:pt>
                <c:pt idx="1233">
                  <c:v>463.6</c:v>
                </c:pt>
                <c:pt idx="1234">
                  <c:v>463.7</c:v>
                </c:pt>
                <c:pt idx="1235">
                  <c:v>463.8</c:v>
                </c:pt>
                <c:pt idx="1236">
                  <c:v>463.9</c:v>
                </c:pt>
                <c:pt idx="1237">
                  <c:v>464</c:v>
                </c:pt>
                <c:pt idx="1238">
                  <c:v>464.1</c:v>
                </c:pt>
                <c:pt idx="1239">
                  <c:v>464.2</c:v>
                </c:pt>
                <c:pt idx="1240">
                  <c:v>464.3</c:v>
                </c:pt>
                <c:pt idx="1241">
                  <c:v>464.4</c:v>
                </c:pt>
                <c:pt idx="1242">
                  <c:v>464.5</c:v>
                </c:pt>
                <c:pt idx="1243">
                  <c:v>464.6</c:v>
                </c:pt>
                <c:pt idx="1244">
                  <c:v>464.7</c:v>
                </c:pt>
                <c:pt idx="1245">
                  <c:v>464.8</c:v>
                </c:pt>
                <c:pt idx="1246">
                  <c:v>464.9</c:v>
                </c:pt>
                <c:pt idx="1247">
                  <c:v>465</c:v>
                </c:pt>
                <c:pt idx="1248">
                  <c:v>465.1</c:v>
                </c:pt>
                <c:pt idx="1249">
                  <c:v>465.2</c:v>
                </c:pt>
                <c:pt idx="1250">
                  <c:v>465.3</c:v>
                </c:pt>
                <c:pt idx="1251">
                  <c:v>465.4</c:v>
                </c:pt>
                <c:pt idx="1252">
                  <c:v>465.5</c:v>
                </c:pt>
                <c:pt idx="1253">
                  <c:v>465.6</c:v>
                </c:pt>
                <c:pt idx="1254">
                  <c:v>465.7</c:v>
                </c:pt>
                <c:pt idx="1255">
                  <c:v>465.8</c:v>
                </c:pt>
                <c:pt idx="1256">
                  <c:v>465.9</c:v>
                </c:pt>
                <c:pt idx="1257">
                  <c:v>466</c:v>
                </c:pt>
                <c:pt idx="1258">
                  <c:v>466.1</c:v>
                </c:pt>
                <c:pt idx="1259">
                  <c:v>466.2</c:v>
                </c:pt>
                <c:pt idx="1260">
                  <c:v>466.3</c:v>
                </c:pt>
                <c:pt idx="1261">
                  <c:v>466.4</c:v>
                </c:pt>
                <c:pt idx="1262">
                  <c:v>466.5</c:v>
                </c:pt>
                <c:pt idx="1263">
                  <c:v>466.6</c:v>
                </c:pt>
                <c:pt idx="1264">
                  <c:v>466.7</c:v>
                </c:pt>
                <c:pt idx="1265">
                  <c:v>466.8</c:v>
                </c:pt>
                <c:pt idx="1266">
                  <c:v>466.9</c:v>
                </c:pt>
                <c:pt idx="1267">
                  <c:v>467</c:v>
                </c:pt>
                <c:pt idx="1268">
                  <c:v>467.1</c:v>
                </c:pt>
                <c:pt idx="1269">
                  <c:v>467.2</c:v>
                </c:pt>
                <c:pt idx="1270">
                  <c:v>467.3</c:v>
                </c:pt>
                <c:pt idx="1271">
                  <c:v>467.4</c:v>
                </c:pt>
                <c:pt idx="1272">
                  <c:v>467.5</c:v>
                </c:pt>
                <c:pt idx="1273">
                  <c:v>467.6</c:v>
                </c:pt>
                <c:pt idx="1274">
                  <c:v>467.7</c:v>
                </c:pt>
                <c:pt idx="1275">
                  <c:v>467.8</c:v>
                </c:pt>
                <c:pt idx="1276">
                  <c:v>467.9</c:v>
                </c:pt>
                <c:pt idx="1277">
                  <c:v>468</c:v>
                </c:pt>
                <c:pt idx="1278">
                  <c:v>468.1</c:v>
                </c:pt>
                <c:pt idx="1279">
                  <c:v>468.2</c:v>
                </c:pt>
                <c:pt idx="1280">
                  <c:v>468.3</c:v>
                </c:pt>
                <c:pt idx="1281">
                  <c:v>468.4</c:v>
                </c:pt>
                <c:pt idx="1282">
                  <c:v>468.5</c:v>
                </c:pt>
                <c:pt idx="1283">
                  <c:v>468.6</c:v>
                </c:pt>
                <c:pt idx="1284">
                  <c:v>468.7</c:v>
                </c:pt>
                <c:pt idx="1285">
                  <c:v>468.8</c:v>
                </c:pt>
                <c:pt idx="1286">
                  <c:v>468.9</c:v>
                </c:pt>
                <c:pt idx="1287">
                  <c:v>469</c:v>
                </c:pt>
                <c:pt idx="1288">
                  <c:v>469.1</c:v>
                </c:pt>
                <c:pt idx="1289">
                  <c:v>469.2</c:v>
                </c:pt>
                <c:pt idx="1290">
                  <c:v>469.3</c:v>
                </c:pt>
                <c:pt idx="1291">
                  <c:v>469.4</c:v>
                </c:pt>
                <c:pt idx="1292">
                  <c:v>469.5</c:v>
                </c:pt>
                <c:pt idx="1293">
                  <c:v>469.6</c:v>
                </c:pt>
                <c:pt idx="1294">
                  <c:v>469.7</c:v>
                </c:pt>
                <c:pt idx="1295">
                  <c:v>469.8</c:v>
                </c:pt>
                <c:pt idx="1296">
                  <c:v>469.9</c:v>
                </c:pt>
                <c:pt idx="1297">
                  <c:v>470</c:v>
                </c:pt>
                <c:pt idx="1298">
                  <c:v>470.1</c:v>
                </c:pt>
                <c:pt idx="1299">
                  <c:v>470.2</c:v>
                </c:pt>
                <c:pt idx="1300">
                  <c:v>470.3</c:v>
                </c:pt>
                <c:pt idx="1301">
                  <c:v>470.4</c:v>
                </c:pt>
                <c:pt idx="1302">
                  <c:v>470.5</c:v>
                </c:pt>
                <c:pt idx="1303">
                  <c:v>470.6</c:v>
                </c:pt>
                <c:pt idx="1304">
                  <c:v>470.7</c:v>
                </c:pt>
                <c:pt idx="1305">
                  <c:v>470.8</c:v>
                </c:pt>
                <c:pt idx="1306">
                  <c:v>470.9</c:v>
                </c:pt>
                <c:pt idx="1307">
                  <c:v>471</c:v>
                </c:pt>
                <c:pt idx="1308">
                  <c:v>471.1</c:v>
                </c:pt>
                <c:pt idx="1309">
                  <c:v>471.2</c:v>
                </c:pt>
                <c:pt idx="1310">
                  <c:v>471.3</c:v>
                </c:pt>
                <c:pt idx="1311">
                  <c:v>471.4</c:v>
                </c:pt>
                <c:pt idx="1312">
                  <c:v>471.5</c:v>
                </c:pt>
                <c:pt idx="1313">
                  <c:v>471.6</c:v>
                </c:pt>
                <c:pt idx="1314">
                  <c:v>471.7</c:v>
                </c:pt>
                <c:pt idx="1315">
                  <c:v>471.8</c:v>
                </c:pt>
                <c:pt idx="1316">
                  <c:v>471.9</c:v>
                </c:pt>
                <c:pt idx="1317">
                  <c:v>472</c:v>
                </c:pt>
                <c:pt idx="1318">
                  <c:v>472.1</c:v>
                </c:pt>
                <c:pt idx="1319">
                  <c:v>472.2</c:v>
                </c:pt>
                <c:pt idx="1320">
                  <c:v>472.3</c:v>
                </c:pt>
                <c:pt idx="1321">
                  <c:v>472.4</c:v>
                </c:pt>
                <c:pt idx="1322">
                  <c:v>472.5</c:v>
                </c:pt>
                <c:pt idx="1323">
                  <c:v>472.6</c:v>
                </c:pt>
                <c:pt idx="1324">
                  <c:v>472.7</c:v>
                </c:pt>
                <c:pt idx="1325">
                  <c:v>472.8</c:v>
                </c:pt>
                <c:pt idx="1326">
                  <c:v>472.9</c:v>
                </c:pt>
                <c:pt idx="1327">
                  <c:v>473</c:v>
                </c:pt>
                <c:pt idx="1328">
                  <c:v>473.1</c:v>
                </c:pt>
                <c:pt idx="1329">
                  <c:v>473.2</c:v>
                </c:pt>
                <c:pt idx="1330">
                  <c:v>473.3</c:v>
                </c:pt>
                <c:pt idx="1331">
                  <c:v>473.4</c:v>
                </c:pt>
                <c:pt idx="1332">
                  <c:v>473.5</c:v>
                </c:pt>
                <c:pt idx="1333">
                  <c:v>473.6</c:v>
                </c:pt>
                <c:pt idx="1334">
                  <c:v>473.7</c:v>
                </c:pt>
                <c:pt idx="1335">
                  <c:v>473.8</c:v>
                </c:pt>
                <c:pt idx="1336">
                  <c:v>473.9</c:v>
                </c:pt>
                <c:pt idx="1337">
                  <c:v>474</c:v>
                </c:pt>
                <c:pt idx="1338">
                  <c:v>474.1</c:v>
                </c:pt>
                <c:pt idx="1339">
                  <c:v>474.2</c:v>
                </c:pt>
                <c:pt idx="1340">
                  <c:v>474.3</c:v>
                </c:pt>
                <c:pt idx="1341">
                  <c:v>474.4</c:v>
                </c:pt>
                <c:pt idx="1342">
                  <c:v>474.5</c:v>
                </c:pt>
                <c:pt idx="1343">
                  <c:v>474.6</c:v>
                </c:pt>
                <c:pt idx="1344">
                  <c:v>474.7</c:v>
                </c:pt>
                <c:pt idx="1345">
                  <c:v>474.8</c:v>
                </c:pt>
                <c:pt idx="1346">
                  <c:v>474.9</c:v>
                </c:pt>
                <c:pt idx="1347">
                  <c:v>475</c:v>
                </c:pt>
                <c:pt idx="1348">
                  <c:v>475.1</c:v>
                </c:pt>
                <c:pt idx="1349">
                  <c:v>475.2</c:v>
                </c:pt>
                <c:pt idx="1350">
                  <c:v>475.3</c:v>
                </c:pt>
                <c:pt idx="1351">
                  <c:v>475.4</c:v>
                </c:pt>
                <c:pt idx="1352">
                  <c:v>475.5</c:v>
                </c:pt>
                <c:pt idx="1353">
                  <c:v>475.6</c:v>
                </c:pt>
                <c:pt idx="1354">
                  <c:v>475.7</c:v>
                </c:pt>
                <c:pt idx="1355">
                  <c:v>475.8</c:v>
                </c:pt>
                <c:pt idx="1356">
                  <c:v>475.9</c:v>
                </c:pt>
                <c:pt idx="1357">
                  <c:v>476</c:v>
                </c:pt>
                <c:pt idx="1358">
                  <c:v>476.1</c:v>
                </c:pt>
                <c:pt idx="1359">
                  <c:v>476.2</c:v>
                </c:pt>
                <c:pt idx="1360">
                  <c:v>476.3</c:v>
                </c:pt>
                <c:pt idx="1361">
                  <c:v>476.4</c:v>
                </c:pt>
                <c:pt idx="1362">
                  <c:v>476.5</c:v>
                </c:pt>
                <c:pt idx="1363">
                  <c:v>476.6</c:v>
                </c:pt>
                <c:pt idx="1364">
                  <c:v>476.7</c:v>
                </c:pt>
                <c:pt idx="1365">
                  <c:v>476.8</c:v>
                </c:pt>
                <c:pt idx="1366">
                  <c:v>476.9</c:v>
                </c:pt>
                <c:pt idx="1367">
                  <c:v>477</c:v>
                </c:pt>
                <c:pt idx="1368">
                  <c:v>477.1</c:v>
                </c:pt>
                <c:pt idx="1369">
                  <c:v>477.2</c:v>
                </c:pt>
                <c:pt idx="1370">
                  <c:v>477.3</c:v>
                </c:pt>
                <c:pt idx="1371">
                  <c:v>477.4</c:v>
                </c:pt>
                <c:pt idx="1372">
                  <c:v>477.5</c:v>
                </c:pt>
                <c:pt idx="1373">
                  <c:v>477.6</c:v>
                </c:pt>
                <c:pt idx="1374">
                  <c:v>477.7</c:v>
                </c:pt>
                <c:pt idx="1375">
                  <c:v>477.8</c:v>
                </c:pt>
                <c:pt idx="1376">
                  <c:v>477.9</c:v>
                </c:pt>
                <c:pt idx="1377">
                  <c:v>478</c:v>
                </c:pt>
                <c:pt idx="1378">
                  <c:v>478.1</c:v>
                </c:pt>
                <c:pt idx="1379">
                  <c:v>478.2</c:v>
                </c:pt>
                <c:pt idx="1380">
                  <c:v>478.3</c:v>
                </c:pt>
                <c:pt idx="1381">
                  <c:v>478.4</c:v>
                </c:pt>
                <c:pt idx="1382">
                  <c:v>478.5</c:v>
                </c:pt>
                <c:pt idx="1383">
                  <c:v>478.6</c:v>
                </c:pt>
                <c:pt idx="1384">
                  <c:v>478.7</c:v>
                </c:pt>
                <c:pt idx="1385">
                  <c:v>478.8</c:v>
                </c:pt>
                <c:pt idx="1386">
                  <c:v>478.9</c:v>
                </c:pt>
                <c:pt idx="1387">
                  <c:v>479</c:v>
                </c:pt>
                <c:pt idx="1388">
                  <c:v>479.1</c:v>
                </c:pt>
                <c:pt idx="1389">
                  <c:v>479.2</c:v>
                </c:pt>
                <c:pt idx="1390">
                  <c:v>479.3</c:v>
                </c:pt>
                <c:pt idx="1391">
                  <c:v>479.4</c:v>
                </c:pt>
                <c:pt idx="1392">
                  <c:v>479.5</c:v>
                </c:pt>
                <c:pt idx="1393">
                  <c:v>479.6</c:v>
                </c:pt>
                <c:pt idx="1394">
                  <c:v>479.7</c:v>
                </c:pt>
                <c:pt idx="1395">
                  <c:v>479.8</c:v>
                </c:pt>
                <c:pt idx="1396">
                  <c:v>479.9</c:v>
                </c:pt>
                <c:pt idx="1397">
                  <c:v>480</c:v>
                </c:pt>
                <c:pt idx="1398">
                  <c:v>480.1</c:v>
                </c:pt>
                <c:pt idx="1399">
                  <c:v>480.2</c:v>
                </c:pt>
                <c:pt idx="1400">
                  <c:v>480.3</c:v>
                </c:pt>
                <c:pt idx="1401">
                  <c:v>480.4</c:v>
                </c:pt>
                <c:pt idx="1402">
                  <c:v>480.5</c:v>
                </c:pt>
                <c:pt idx="1403">
                  <c:v>480.6</c:v>
                </c:pt>
                <c:pt idx="1404">
                  <c:v>480.7</c:v>
                </c:pt>
                <c:pt idx="1405">
                  <c:v>480.8</c:v>
                </c:pt>
                <c:pt idx="1406">
                  <c:v>480.9</c:v>
                </c:pt>
                <c:pt idx="1407">
                  <c:v>481</c:v>
                </c:pt>
                <c:pt idx="1408">
                  <c:v>481.1</c:v>
                </c:pt>
                <c:pt idx="1409">
                  <c:v>481.2</c:v>
                </c:pt>
                <c:pt idx="1410">
                  <c:v>481.3</c:v>
                </c:pt>
                <c:pt idx="1411">
                  <c:v>481.4</c:v>
                </c:pt>
                <c:pt idx="1412">
                  <c:v>481.5</c:v>
                </c:pt>
                <c:pt idx="1413">
                  <c:v>481.6</c:v>
                </c:pt>
                <c:pt idx="1414">
                  <c:v>481.7</c:v>
                </c:pt>
                <c:pt idx="1415">
                  <c:v>481.8</c:v>
                </c:pt>
                <c:pt idx="1416">
                  <c:v>481.9</c:v>
                </c:pt>
                <c:pt idx="1417">
                  <c:v>482</c:v>
                </c:pt>
                <c:pt idx="1418">
                  <c:v>482.1</c:v>
                </c:pt>
                <c:pt idx="1419">
                  <c:v>482.2</c:v>
                </c:pt>
                <c:pt idx="1420">
                  <c:v>482.3</c:v>
                </c:pt>
                <c:pt idx="1421">
                  <c:v>482.4</c:v>
                </c:pt>
                <c:pt idx="1422">
                  <c:v>482.5</c:v>
                </c:pt>
                <c:pt idx="1423">
                  <c:v>482.6</c:v>
                </c:pt>
                <c:pt idx="1424">
                  <c:v>482.7</c:v>
                </c:pt>
                <c:pt idx="1425">
                  <c:v>482.8</c:v>
                </c:pt>
                <c:pt idx="1426">
                  <c:v>482.9</c:v>
                </c:pt>
                <c:pt idx="1427">
                  <c:v>483</c:v>
                </c:pt>
                <c:pt idx="1428">
                  <c:v>483.1</c:v>
                </c:pt>
                <c:pt idx="1429">
                  <c:v>483.2</c:v>
                </c:pt>
                <c:pt idx="1430">
                  <c:v>483.3</c:v>
                </c:pt>
                <c:pt idx="1431">
                  <c:v>483.4</c:v>
                </c:pt>
                <c:pt idx="1432">
                  <c:v>483.5</c:v>
                </c:pt>
                <c:pt idx="1433">
                  <c:v>483.6</c:v>
                </c:pt>
                <c:pt idx="1434">
                  <c:v>483.7</c:v>
                </c:pt>
                <c:pt idx="1435">
                  <c:v>483.8</c:v>
                </c:pt>
                <c:pt idx="1436">
                  <c:v>483.9</c:v>
                </c:pt>
                <c:pt idx="1437">
                  <c:v>484</c:v>
                </c:pt>
                <c:pt idx="1438">
                  <c:v>484.1</c:v>
                </c:pt>
                <c:pt idx="1439">
                  <c:v>484.2</c:v>
                </c:pt>
                <c:pt idx="1440">
                  <c:v>484.3</c:v>
                </c:pt>
                <c:pt idx="1441">
                  <c:v>484.4</c:v>
                </c:pt>
                <c:pt idx="1442">
                  <c:v>484.5</c:v>
                </c:pt>
                <c:pt idx="1443">
                  <c:v>484.6</c:v>
                </c:pt>
                <c:pt idx="1444">
                  <c:v>484.7</c:v>
                </c:pt>
                <c:pt idx="1445">
                  <c:v>484.8</c:v>
                </c:pt>
                <c:pt idx="1446">
                  <c:v>484.9</c:v>
                </c:pt>
                <c:pt idx="1447">
                  <c:v>485</c:v>
                </c:pt>
                <c:pt idx="1448">
                  <c:v>485.1</c:v>
                </c:pt>
                <c:pt idx="1449">
                  <c:v>485.2</c:v>
                </c:pt>
                <c:pt idx="1450">
                  <c:v>485.3</c:v>
                </c:pt>
                <c:pt idx="1451">
                  <c:v>485.4</c:v>
                </c:pt>
                <c:pt idx="1452">
                  <c:v>485.5</c:v>
                </c:pt>
                <c:pt idx="1453">
                  <c:v>485.6</c:v>
                </c:pt>
                <c:pt idx="1454">
                  <c:v>485.7</c:v>
                </c:pt>
                <c:pt idx="1455">
                  <c:v>485.8</c:v>
                </c:pt>
                <c:pt idx="1456">
                  <c:v>485.9</c:v>
                </c:pt>
                <c:pt idx="1457">
                  <c:v>486</c:v>
                </c:pt>
                <c:pt idx="1458">
                  <c:v>486.1</c:v>
                </c:pt>
                <c:pt idx="1459">
                  <c:v>486.2</c:v>
                </c:pt>
                <c:pt idx="1460">
                  <c:v>486.3</c:v>
                </c:pt>
                <c:pt idx="1461">
                  <c:v>486.4</c:v>
                </c:pt>
                <c:pt idx="1462">
                  <c:v>486.5</c:v>
                </c:pt>
                <c:pt idx="1463">
                  <c:v>486.6</c:v>
                </c:pt>
                <c:pt idx="1464">
                  <c:v>486.7</c:v>
                </c:pt>
                <c:pt idx="1465">
                  <c:v>486.8</c:v>
                </c:pt>
                <c:pt idx="1466">
                  <c:v>486.9</c:v>
                </c:pt>
                <c:pt idx="1467">
                  <c:v>487</c:v>
                </c:pt>
                <c:pt idx="1468">
                  <c:v>487.1</c:v>
                </c:pt>
                <c:pt idx="1469">
                  <c:v>487.2</c:v>
                </c:pt>
                <c:pt idx="1470">
                  <c:v>487.3</c:v>
                </c:pt>
                <c:pt idx="1471">
                  <c:v>487.4</c:v>
                </c:pt>
                <c:pt idx="1472">
                  <c:v>487.5</c:v>
                </c:pt>
                <c:pt idx="1473">
                  <c:v>487.6</c:v>
                </c:pt>
                <c:pt idx="1474">
                  <c:v>487.7</c:v>
                </c:pt>
                <c:pt idx="1475">
                  <c:v>487.8</c:v>
                </c:pt>
                <c:pt idx="1476">
                  <c:v>487.9</c:v>
                </c:pt>
                <c:pt idx="1477">
                  <c:v>488</c:v>
                </c:pt>
                <c:pt idx="1478">
                  <c:v>488.1</c:v>
                </c:pt>
                <c:pt idx="1479">
                  <c:v>488.2</c:v>
                </c:pt>
                <c:pt idx="1480">
                  <c:v>488.3</c:v>
                </c:pt>
                <c:pt idx="1481">
                  <c:v>488.4</c:v>
                </c:pt>
                <c:pt idx="1482">
                  <c:v>488.5</c:v>
                </c:pt>
                <c:pt idx="1483">
                  <c:v>488.6</c:v>
                </c:pt>
                <c:pt idx="1484">
                  <c:v>488.7</c:v>
                </c:pt>
                <c:pt idx="1485">
                  <c:v>488.8</c:v>
                </c:pt>
                <c:pt idx="1486">
                  <c:v>488.9</c:v>
                </c:pt>
                <c:pt idx="1487">
                  <c:v>489</c:v>
                </c:pt>
                <c:pt idx="1488">
                  <c:v>489.1</c:v>
                </c:pt>
                <c:pt idx="1489">
                  <c:v>489.2</c:v>
                </c:pt>
                <c:pt idx="1490">
                  <c:v>489.3</c:v>
                </c:pt>
                <c:pt idx="1491">
                  <c:v>489.4</c:v>
                </c:pt>
                <c:pt idx="1492">
                  <c:v>489.5</c:v>
                </c:pt>
                <c:pt idx="1493">
                  <c:v>489.6</c:v>
                </c:pt>
                <c:pt idx="1494">
                  <c:v>489.7</c:v>
                </c:pt>
                <c:pt idx="1495">
                  <c:v>489.8</c:v>
                </c:pt>
                <c:pt idx="1496">
                  <c:v>489.9</c:v>
                </c:pt>
                <c:pt idx="1497">
                  <c:v>490</c:v>
                </c:pt>
                <c:pt idx="1498">
                  <c:v>490.1</c:v>
                </c:pt>
                <c:pt idx="1499">
                  <c:v>490.2</c:v>
                </c:pt>
                <c:pt idx="1500">
                  <c:v>490.3</c:v>
                </c:pt>
                <c:pt idx="1501">
                  <c:v>490.4</c:v>
                </c:pt>
                <c:pt idx="1502">
                  <c:v>490.5</c:v>
                </c:pt>
                <c:pt idx="1503">
                  <c:v>490.6</c:v>
                </c:pt>
                <c:pt idx="1504">
                  <c:v>490.7</c:v>
                </c:pt>
                <c:pt idx="1505">
                  <c:v>490.8</c:v>
                </c:pt>
                <c:pt idx="1506">
                  <c:v>490.9</c:v>
                </c:pt>
                <c:pt idx="1507">
                  <c:v>491</c:v>
                </c:pt>
                <c:pt idx="1508">
                  <c:v>491.1</c:v>
                </c:pt>
                <c:pt idx="1509">
                  <c:v>491.2</c:v>
                </c:pt>
                <c:pt idx="1510">
                  <c:v>491.3</c:v>
                </c:pt>
                <c:pt idx="1511">
                  <c:v>491.4</c:v>
                </c:pt>
                <c:pt idx="1512">
                  <c:v>491.5</c:v>
                </c:pt>
                <c:pt idx="1513">
                  <c:v>491.6</c:v>
                </c:pt>
                <c:pt idx="1514">
                  <c:v>491.7</c:v>
                </c:pt>
                <c:pt idx="1515">
                  <c:v>491.8</c:v>
                </c:pt>
                <c:pt idx="1516">
                  <c:v>491.9</c:v>
                </c:pt>
                <c:pt idx="1517">
                  <c:v>492</c:v>
                </c:pt>
                <c:pt idx="1518">
                  <c:v>492.1</c:v>
                </c:pt>
                <c:pt idx="1519">
                  <c:v>492.2</c:v>
                </c:pt>
                <c:pt idx="1520">
                  <c:v>492.3</c:v>
                </c:pt>
                <c:pt idx="1521">
                  <c:v>492.4</c:v>
                </c:pt>
                <c:pt idx="1522">
                  <c:v>492.5</c:v>
                </c:pt>
                <c:pt idx="1523">
                  <c:v>492.6</c:v>
                </c:pt>
                <c:pt idx="1524">
                  <c:v>492.7</c:v>
                </c:pt>
                <c:pt idx="1525">
                  <c:v>492.8</c:v>
                </c:pt>
                <c:pt idx="1526">
                  <c:v>492.9</c:v>
                </c:pt>
                <c:pt idx="1527">
                  <c:v>493</c:v>
                </c:pt>
                <c:pt idx="1528">
                  <c:v>493.1</c:v>
                </c:pt>
                <c:pt idx="1529">
                  <c:v>493.2</c:v>
                </c:pt>
                <c:pt idx="1530">
                  <c:v>493.3</c:v>
                </c:pt>
                <c:pt idx="1531">
                  <c:v>493.4</c:v>
                </c:pt>
                <c:pt idx="1532">
                  <c:v>493.5</c:v>
                </c:pt>
                <c:pt idx="1533">
                  <c:v>493.6</c:v>
                </c:pt>
                <c:pt idx="1534">
                  <c:v>493.7</c:v>
                </c:pt>
                <c:pt idx="1535">
                  <c:v>493.8</c:v>
                </c:pt>
                <c:pt idx="1536">
                  <c:v>493.9</c:v>
                </c:pt>
                <c:pt idx="1537">
                  <c:v>494</c:v>
                </c:pt>
                <c:pt idx="1538">
                  <c:v>494.1</c:v>
                </c:pt>
                <c:pt idx="1539">
                  <c:v>494.2</c:v>
                </c:pt>
                <c:pt idx="1540">
                  <c:v>494.3</c:v>
                </c:pt>
                <c:pt idx="1541">
                  <c:v>494.4</c:v>
                </c:pt>
                <c:pt idx="1542">
                  <c:v>494.5</c:v>
                </c:pt>
                <c:pt idx="1543">
                  <c:v>494.6</c:v>
                </c:pt>
                <c:pt idx="1544">
                  <c:v>494.7</c:v>
                </c:pt>
                <c:pt idx="1545">
                  <c:v>494.8</c:v>
                </c:pt>
                <c:pt idx="1546">
                  <c:v>494.9</c:v>
                </c:pt>
                <c:pt idx="1547">
                  <c:v>495</c:v>
                </c:pt>
                <c:pt idx="1548">
                  <c:v>495.1</c:v>
                </c:pt>
                <c:pt idx="1549">
                  <c:v>495.2</c:v>
                </c:pt>
                <c:pt idx="1550">
                  <c:v>495.3</c:v>
                </c:pt>
                <c:pt idx="1551">
                  <c:v>495.4</c:v>
                </c:pt>
                <c:pt idx="1552">
                  <c:v>495.5</c:v>
                </c:pt>
                <c:pt idx="1553">
                  <c:v>495.6</c:v>
                </c:pt>
                <c:pt idx="1554">
                  <c:v>495.7</c:v>
                </c:pt>
                <c:pt idx="1555">
                  <c:v>495.8</c:v>
                </c:pt>
                <c:pt idx="1556">
                  <c:v>495.9</c:v>
                </c:pt>
                <c:pt idx="1557">
                  <c:v>496</c:v>
                </c:pt>
                <c:pt idx="1558">
                  <c:v>496.1</c:v>
                </c:pt>
                <c:pt idx="1559">
                  <c:v>496.2</c:v>
                </c:pt>
                <c:pt idx="1560">
                  <c:v>496.3</c:v>
                </c:pt>
                <c:pt idx="1561">
                  <c:v>496.4</c:v>
                </c:pt>
                <c:pt idx="1562">
                  <c:v>496.5</c:v>
                </c:pt>
                <c:pt idx="1563">
                  <c:v>496.6</c:v>
                </c:pt>
                <c:pt idx="1564">
                  <c:v>496.7</c:v>
                </c:pt>
                <c:pt idx="1565">
                  <c:v>496.8</c:v>
                </c:pt>
                <c:pt idx="1566">
                  <c:v>496.9</c:v>
                </c:pt>
                <c:pt idx="1567">
                  <c:v>497</c:v>
                </c:pt>
                <c:pt idx="1568">
                  <c:v>497.1</c:v>
                </c:pt>
                <c:pt idx="1569">
                  <c:v>497.2</c:v>
                </c:pt>
                <c:pt idx="1570">
                  <c:v>497.3</c:v>
                </c:pt>
                <c:pt idx="1571">
                  <c:v>497.4</c:v>
                </c:pt>
                <c:pt idx="1572">
                  <c:v>497.5</c:v>
                </c:pt>
                <c:pt idx="1573">
                  <c:v>497.6</c:v>
                </c:pt>
                <c:pt idx="1574">
                  <c:v>497.7</c:v>
                </c:pt>
                <c:pt idx="1575">
                  <c:v>497.8</c:v>
                </c:pt>
                <c:pt idx="1576">
                  <c:v>497.9</c:v>
                </c:pt>
                <c:pt idx="1577">
                  <c:v>498</c:v>
                </c:pt>
                <c:pt idx="1578">
                  <c:v>498.1</c:v>
                </c:pt>
                <c:pt idx="1579">
                  <c:v>498.2</c:v>
                </c:pt>
                <c:pt idx="1580">
                  <c:v>498.3</c:v>
                </c:pt>
                <c:pt idx="1581">
                  <c:v>498.4</c:v>
                </c:pt>
                <c:pt idx="1582">
                  <c:v>498.5</c:v>
                </c:pt>
                <c:pt idx="1583">
                  <c:v>498.6</c:v>
                </c:pt>
                <c:pt idx="1584">
                  <c:v>498.7</c:v>
                </c:pt>
                <c:pt idx="1585">
                  <c:v>498.8</c:v>
                </c:pt>
                <c:pt idx="1586">
                  <c:v>498.9</c:v>
                </c:pt>
                <c:pt idx="1587">
                  <c:v>499</c:v>
                </c:pt>
                <c:pt idx="1588">
                  <c:v>499.1</c:v>
                </c:pt>
                <c:pt idx="1589">
                  <c:v>499.2</c:v>
                </c:pt>
                <c:pt idx="1590">
                  <c:v>499.3</c:v>
                </c:pt>
                <c:pt idx="1591">
                  <c:v>499.4</c:v>
                </c:pt>
                <c:pt idx="1592">
                  <c:v>499.5</c:v>
                </c:pt>
                <c:pt idx="1593">
                  <c:v>499.6</c:v>
                </c:pt>
                <c:pt idx="1594">
                  <c:v>499.7</c:v>
                </c:pt>
                <c:pt idx="1595">
                  <c:v>499.8</c:v>
                </c:pt>
                <c:pt idx="1596">
                  <c:v>499.9</c:v>
                </c:pt>
                <c:pt idx="1597">
                  <c:v>500</c:v>
                </c:pt>
                <c:pt idx="1598">
                  <c:v>500.1</c:v>
                </c:pt>
                <c:pt idx="1599">
                  <c:v>500.2</c:v>
                </c:pt>
                <c:pt idx="1600">
                  <c:v>500.3</c:v>
                </c:pt>
                <c:pt idx="1601">
                  <c:v>500.4</c:v>
                </c:pt>
                <c:pt idx="1602">
                  <c:v>500.5</c:v>
                </c:pt>
                <c:pt idx="1603">
                  <c:v>500.6</c:v>
                </c:pt>
                <c:pt idx="1604">
                  <c:v>500.7</c:v>
                </c:pt>
                <c:pt idx="1605">
                  <c:v>500.8</c:v>
                </c:pt>
                <c:pt idx="1606">
                  <c:v>500.9</c:v>
                </c:pt>
                <c:pt idx="1607">
                  <c:v>501</c:v>
                </c:pt>
                <c:pt idx="1608">
                  <c:v>501.1</c:v>
                </c:pt>
                <c:pt idx="1609">
                  <c:v>501.2</c:v>
                </c:pt>
                <c:pt idx="1610">
                  <c:v>501.3</c:v>
                </c:pt>
                <c:pt idx="1611">
                  <c:v>501.4</c:v>
                </c:pt>
                <c:pt idx="1612">
                  <c:v>501.5</c:v>
                </c:pt>
                <c:pt idx="1613">
                  <c:v>501.6</c:v>
                </c:pt>
                <c:pt idx="1614">
                  <c:v>501.7</c:v>
                </c:pt>
                <c:pt idx="1615">
                  <c:v>501.8</c:v>
                </c:pt>
                <c:pt idx="1616">
                  <c:v>501.9</c:v>
                </c:pt>
                <c:pt idx="1617">
                  <c:v>502</c:v>
                </c:pt>
                <c:pt idx="1618">
                  <c:v>502.1</c:v>
                </c:pt>
                <c:pt idx="1619">
                  <c:v>502.2</c:v>
                </c:pt>
                <c:pt idx="1620">
                  <c:v>502.3</c:v>
                </c:pt>
                <c:pt idx="1621">
                  <c:v>502.4</c:v>
                </c:pt>
                <c:pt idx="1622">
                  <c:v>502.5</c:v>
                </c:pt>
                <c:pt idx="1623">
                  <c:v>502.6</c:v>
                </c:pt>
                <c:pt idx="1624">
                  <c:v>502.7</c:v>
                </c:pt>
                <c:pt idx="1625">
                  <c:v>502.8</c:v>
                </c:pt>
                <c:pt idx="1626">
                  <c:v>502.9</c:v>
                </c:pt>
                <c:pt idx="1627">
                  <c:v>503</c:v>
                </c:pt>
                <c:pt idx="1628">
                  <c:v>503.1</c:v>
                </c:pt>
                <c:pt idx="1629">
                  <c:v>503.2</c:v>
                </c:pt>
                <c:pt idx="1630">
                  <c:v>503.3</c:v>
                </c:pt>
                <c:pt idx="1631">
                  <c:v>503.4</c:v>
                </c:pt>
                <c:pt idx="1632">
                  <c:v>503.5</c:v>
                </c:pt>
                <c:pt idx="1633">
                  <c:v>503.6</c:v>
                </c:pt>
                <c:pt idx="1634">
                  <c:v>503.7</c:v>
                </c:pt>
                <c:pt idx="1635">
                  <c:v>503.8</c:v>
                </c:pt>
                <c:pt idx="1636">
                  <c:v>503.9</c:v>
                </c:pt>
                <c:pt idx="1637">
                  <c:v>504</c:v>
                </c:pt>
                <c:pt idx="1638">
                  <c:v>504.1</c:v>
                </c:pt>
                <c:pt idx="1639">
                  <c:v>504.2</c:v>
                </c:pt>
                <c:pt idx="1640">
                  <c:v>504.3</c:v>
                </c:pt>
                <c:pt idx="1641">
                  <c:v>504.4</c:v>
                </c:pt>
                <c:pt idx="1642">
                  <c:v>504.5</c:v>
                </c:pt>
                <c:pt idx="1643">
                  <c:v>504.6</c:v>
                </c:pt>
                <c:pt idx="1644">
                  <c:v>504.7</c:v>
                </c:pt>
                <c:pt idx="1645">
                  <c:v>504.8</c:v>
                </c:pt>
                <c:pt idx="1646">
                  <c:v>504.9</c:v>
                </c:pt>
                <c:pt idx="1647">
                  <c:v>505</c:v>
                </c:pt>
                <c:pt idx="1648">
                  <c:v>505.1</c:v>
                </c:pt>
                <c:pt idx="1649">
                  <c:v>505.2</c:v>
                </c:pt>
                <c:pt idx="1650">
                  <c:v>505.3</c:v>
                </c:pt>
                <c:pt idx="1651">
                  <c:v>505.4</c:v>
                </c:pt>
                <c:pt idx="1652">
                  <c:v>505.5</c:v>
                </c:pt>
                <c:pt idx="1653">
                  <c:v>505.6</c:v>
                </c:pt>
                <c:pt idx="1654">
                  <c:v>505.7</c:v>
                </c:pt>
                <c:pt idx="1655">
                  <c:v>505.8</c:v>
                </c:pt>
                <c:pt idx="1656">
                  <c:v>505.9</c:v>
                </c:pt>
                <c:pt idx="1657">
                  <c:v>506</c:v>
                </c:pt>
                <c:pt idx="1658">
                  <c:v>506.1</c:v>
                </c:pt>
                <c:pt idx="1659">
                  <c:v>506.2</c:v>
                </c:pt>
                <c:pt idx="1660">
                  <c:v>506.3</c:v>
                </c:pt>
                <c:pt idx="1661">
                  <c:v>506.4</c:v>
                </c:pt>
                <c:pt idx="1662">
                  <c:v>506.5</c:v>
                </c:pt>
                <c:pt idx="1663">
                  <c:v>506.6</c:v>
                </c:pt>
                <c:pt idx="1664">
                  <c:v>506.7</c:v>
                </c:pt>
                <c:pt idx="1665">
                  <c:v>506.8</c:v>
                </c:pt>
                <c:pt idx="1666">
                  <c:v>506.9</c:v>
                </c:pt>
                <c:pt idx="1667">
                  <c:v>507</c:v>
                </c:pt>
                <c:pt idx="1668">
                  <c:v>507.1</c:v>
                </c:pt>
                <c:pt idx="1669">
                  <c:v>507.2</c:v>
                </c:pt>
                <c:pt idx="1670">
                  <c:v>507.3</c:v>
                </c:pt>
                <c:pt idx="1671">
                  <c:v>507.4</c:v>
                </c:pt>
                <c:pt idx="1672">
                  <c:v>507.5</c:v>
                </c:pt>
                <c:pt idx="1673">
                  <c:v>507.6</c:v>
                </c:pt>
                <c:pt idx="1674">
                  <c:v>507.7</c:v>
                </c:pt>
                <c:pt idx="1675">
                  <c:v>507.8</c:v>
                </c:pt>
                <c:pt idx="1676">
                  <c:v>507.9</c:v>
                </c:pt>
                <c:pt idx="1677">
                  <c:v>508</c:v>
                </c:pt>
                <c:pt idx="1678">
                  <c:v>508.1</c:v>
                </c:pt>
                <c:pt idx="1679">
                  <c:v>508.2</c:v>
                </c:pt>
                <c:pt idx="1680">
                  <c:v>508.3</c:v>
                </c:pt>
                <c:pt idx="1681">
                  <c:v>508.4</c:v>
                </c:pt>
                <c:pt idx="1682">
                  <c:v>508.5</c:v>
                </c:pt>
                <c:pt idx="1683">
                  <c:v>508.6</c:v>
                </c:pt>
                <c:pt idx="1684">
                  <c:v>508.7</c:v>
                </c:pt>
                <c:pt idx="1685">
                  <c:v>508.8</c:v>
                </c:pt>
                <c:pt idx="1686">
                  <c:v>508.9</c:v>
                </c:pt>
                <c:pt idx="1687">
                  <c:v>509</c:v>
                </c:pt>
                <c:pt idx="1688">
                  <c:v>509.1</c:v>
                </c:pt>
                <c:pt idx="1689">
                  <c:v>509.2</c:v>
                </c:pt>
                <c:pt idx="1690">
                  <c:v>509.3</c:v>
                </c:pt>
                <c:pt idx="1691">
                  <c:v>509.4</c:v>
                </c:pt>
                <c:pt idx="1692">
                  <c:v>509.5</c:v>
                </c:pt>
                <c:pt idx="1693">
                  <c:v>509.6</c:v>
                </c:pt>
                <c:pt idx="1694">
                  <c:v>509.7</c:v>
                </c:pt>
                <c:pt idx="1695">
                  <c:v>509.8</c:v>
                </c:pt>
                <c:pt idx="1696">
                  <c:v>509.9</c:v>
                </c:pt>
                <c:pt idx="1697">
                  <c:v>510</c:v>
                </c:pt>
                <c:pt idx="1698">
                  <c:v>510.1</c:v>
                </c:pt>
                <c:pt idx="1699">
                  <c:v>510.2</c:v>
                </c:pt>
                <c:pt idx="1700">
                  <c:v>510.3</c:v>
                </c:pt>
                <c:pt idx="1701">
                  <c:v>510.4</c:v>
                </c:pt>
                <c:pt idx="1702">
                  <c:v>510.5</c:v>
                </c:pt>
                <c:pt idx="1703">
                  <c:v>510.6</c:v>
                </c:pt>
                <c:pt idx="1704">
                  <c:v>510.7</c:v>
                </c:pt>
                <c:pt idx="1705">
                  <c:v>510.8</c:v>
                </c:pt>
                <c:pt idx="1706">
                  <c:v>510.9</c:v>
                </c:pt>
                <c:pt idx="1707">
                  <c:v>511</c:v>
                </c:pt>
                <c:pt idx="1708">
                  <c:v>511.1</c:v>
                </c:pt>
                <c:pt idx="1709">
                  <c:v>511.2</c:v>
                </c:pt>
                <c:pt idx="1710">
                  <c:v>511.3</c:v>
                </c:pt>
                <c:pt idx="1711">
                  <c:v>511.4</c:v>
                </c:pt>
                <c:pt idx="1712">
                  <c:v>511.5</c:v>
                </c:pt>
                <c:pt idx="1713">
                  <c:v>511.6</c:v>
                </c:pt>
                <c:pt idx="1714">
                  <c:v>511.7</c:v>
                </c:pt>
                <c:pt idx="1715">
                  <c:v>511.8</c:v>
                </c:pt>
                <c:pt idx="1716">
                  <c:v>511.9</c:v>
                </c:pt>
                <c:pt idx="1717">
                  <c:v>512</c:v>
                </c:pt>
                <c:pt idx="1718">
                  <c:v>512.1</c:v>
                </c:pt>
                <c:pt idx="1719">
                  <c:v>512.20000000000005</c:v>
                </c:pt>
                <c:pt idx="1720">
                  <c:v>512.29999999999995</c:v>
                </c:pt>
                <c:pt idx="1721">
                  <c:v>512.4</c:v>
                </c:pt>
                <c:pt idx="1722">
                  <c:v>512.5</c:v>
                </c:pt>
                <c:pt idx="1723">
                  <c:v>512.6</c:v>
                </c:pt>
                <c:pt idx="1724">
                  <c:v>512.70000000000005</c:v>
                </c:pt>
                <c:pt idx="1725">
                  <c:v>512.79999999999995</c:v>
                </c:pt>
                <c:pt idx="1726">
                  <c:v>512.9</c:v>
                </c:pt>
                <c:pt idx="1727">
                  <c:v>513</c:v>
                </c:pt>
                <c:pt idx="1728">
                  <c:v>513.1</c:v>
                </c:pt>
                <c:pt idx="1729">
                  <c:v>513.20000000000005</c:v>
                </c:pt>
                <c:pt idx="1730">
                  <c:v>513.29999999999995</c:v>
                </c:pt>
                <c:pt idx="1731">
                  <c:v>513.4</c:v>
                </c:pt>
                <c:pt idx="1732">
                  <c:v>513.5</c:v>
                </c:pt>
                <c:pt idx="1733">
                  <c:v>513.6</c:v>
                </c:pt>
                <c:pt idx="1734">
                  <c:v>513.70000000000005</c:v>
                </c:pt>
                <c:pt idx="1735">
                  <c:v>513.79999999999995</c:v>
                </c:pt>
                <c:pt idx="1736">
                  <c:v>513.9</c:v>
                </c:pt>
                <c:pt idx="1737">
                  <c:v>514</c:v>
                </c:pt>
                <c:pt idx="1738">
                  <c:v>514.1</c:v>
                </c:pt>
                <c:pt idx="1739">
                  <c:v>514.20000000000005</c:v>
                </c:pt>
                <c:pt idx="1740">
                  <c:v>514.29999999999995</c:v>
                </c:pt>
                <c:pt idx="1741">
                  <c:v>514.4</c:v>
                </c:pt>
                <c:pt idx="1742">
                  <c:v>514.5</c:v>
                </c:pt>
                <c:pt idx="1743">
                  <c:v>514.6</c:v>
                </c:pt>
                <c:pt idx="1744">
                  <c:v>514.70000000000005</c:v>
                </c:pt>
                <c:pt idx="1745">
                  <c:v>514.79999999999995</c:v>
                </c:pt>
                <c:pt idx="1746">
                  <c:v>514.9</c:v>
                </c:pt>
                <c:pt idx="1747">
                  <c:v>515</c:v>
                </c:pt>
                <c:pt idx="1748">
                  <c:v>515.1</c:v>
                </c:pt>
                <c:pt idx="1749">
                  <c:v>515.20000000000005</c:v>
                </c:pt>
                <c:pt idx="1750">
                  <c:v>515.29999999999995</c:v>
                </c:pt>
                <c:pt idx="1751">
                  <c:v>515.4</c:v>
                </c:pt>
                <c:pt idx="1752">
                  <c:v>515.5</c:v>
                </c:pt>
                <c:pt idx="1753">
                  <c:v>515.6</c:v>
                </c:pt>
                <c:pt idx="1754">
                  <c:v>515.70000000000005</c:v>
                </c:pt>
                <c:pt idx="1755">
                  <c:v>515.79999999999995</c:v>
                </c:pt>
                <c:pt idx="1756">
                  <c:v>515.9</c:v>
                </c:pt>
                <c:pt idx="1757">
                  <c:v>516</c:v>
                </c:pt>
                <c:pt idx="1758">
                  <c:v>516.1</c:v>
                </c:pt>
                <c:pt idx="1759">
                  <c:v>516.20000000000005</c:v>
                </c:pt>
                <c:pt idx="1760">
                  <c:v>516.29999999999995</c:v>
                </c:pt>
                <c:pt idx="1761">
                  <c:v>516.4</c:v>
                </c:pt>
                <c:pt idx="1762">
                  <c:v>516.5</c:v>
                </c:pt>
                <c:pt idx="1763">
                  <c:v>516.6</c:v>
                </c:pt>
                <c:pt idx="1764">
                  <c:v>516.70000000000005</c:v>
                </c:pt>
                <c:pt idx="1765">
                  <c:v>516.79999999999995</c:v>
                </c:pt>
                <c:pt idx="1766">
                  <c:v>516.9</c:v>
                </c:pt>
                <c:pt idx="1767">
                  <c:v>517</c:v>
                </c:pt>
                <c:pt idx="1768">
                  <c:v>517.1</c:v>
                </c:pt>
                <c:pt idx="1769">
                  <c:v>517.20000000000005</c:v>
                </c:pt>
                <c:pt idx="1770">
                  <c:v>517.29999999999995</c:v>
                </c:pt>
                <c:pt idx="1771">
                  <c:v>517.4</c:v>
                </c:pt>
                <c:pt idx="1772">
                  <c:v>517.5</c:v>
                </c:pt>
                <c:pt idx="1773">
                  <c:v>517.6</c:v>
                </c:pt>
                <c:pt idx="1774">
                  <c:v>517.70000000000005</c:v>
                </c:pt>
                <c:pt idx="1775">
                  <c:v>517.79999999999995</c:v>
                </c:pt>
                <c:pt idx="1776">
                  <c:v>517.9</c:v>
                </c:pt>
                <c:pt idx="1777">
                  <c:v>518</c:v>
                </c:pt>
                <c:pt idx="1778">
                  <c:v>518.1</c:v>
                </c:pt>
                <c:pt idx="1779">
                  <c:v>518.20000000000005</c:v>
                </c:pt>
                <c:pt idx="1780">
                  <c:v>518.29999999999995</c:v>
                </c:pt>
                <c:pt idx="1781">
                  <c:v>518.4</c:v>
                </c:pt>
                <c:pt idx="1782">
                  <c:v>518.5</c:v>
                </c:pt>
                <c:pt idx="1783">
                  <c:v>518.6</c:v>
                </c:pt>
                <c:pt idx="1784">
                  <c:v>518.70000000000005</c:v>
                </c:pt>
                <c:pt idx="1785">
                  <c:v>518.79999999999995</c:v>
                </c:pt>
                <c:pt idx="1786">
                  <c:v>518.9</c:v>
                </c:pt>
                <c:pt idx="1787">
                  <c:v>519</c:v>
                </c:pt>
                <c:pt idx="1788">
                  <c:v>519.1</c:v>
                </c:pt>
                <c:pt idx="1789">
                  <c:v>519.20000000000005</c:v>
                </c:pt>
                <c:pt idx="1790">
                  <c:v>519.29999999999995</c:v>
                </c:pt>
                <c:pt idx="1791">
                  <c:v>519.4</c:v>
                </c:pt>
                <c:pt idx="1792">
                  <c:v>519.5</c:v>
                </c:pt>
                <c:pt idx="1793">
                  <c:v>519.6</c:v>
                </c:pt>
                <c:pt idx="1794">
                  <c:v>519.70000000000005</c:v>
                </c:pt>
                <c:pt idx="1795">
                  <c:v>519.79999999999995</c:v>
                </c:pt>
                <c:pt idx="1796">
                  <c:v>519.9</c:v>
                </c:pt>
                <c:pt idx="1797">
                  <c:v>520</c:v>
                </c:pt>
                <c:pt idx="1798">
                  <c:v>520.1</c:v>
                </c:pt>
                <c:pt idx="1799">
                  <c:v>520.20000000000005</c:v>
                </c:pt>
                <c:pt idx="1800">
                  <c:v>520.29999999999995</c:v>
                </c:pt>
                <c:pt idx="1801">
                  <c:v>520.4</c:v>
                </c:pt>
                <c:pt idx="1802">
                  <c:v>520.5</c:v>
                </c:pt>
                <c:pt idx="1803">
                  <c:v>520.6</c:v>
                </c:pt>
                <c:pt idx="1804">
                  <c:v>520.70000000000005</c:v>
                </c:pt>
                <c:pt idx="1805">
                  <c:v>520.79999999999995</c:v>
                </c:pt>
                <c:pt idx="1806">
                  <c:v>520.9</c:v>
                </c:pt>
                <c:pt idx="1807">
                  <c:v>521</c:v>
                </c:pt>
                <c:pt idx="1808">
                  <c:v>521.1</c:v>
                </c:pt>
                <c:pt idx="1809">
                  <c:v>521.20000000000005</c:v>
                </c:pt>
                <c:pt idx="1810">
                  <c:v>521.29999999999995</c:v>
                </c:pt>
                <c:pt idx="1811">
                  <c:v>521.4</c:v>
                </c:pt>
                <c:pt idx="1812">
                  <c:v>521.5</c:v>
                </c:pt>
                <c:pt idx="1813">
                  <c:v>521.6</c:v>
                </c:pt>
                <c:pt idx="1814">
                  <c:v>521.70000000000005</c:v>
                </c:pt>
                <c:pt idx="1815">
                  <c:v>521.79999999999995</c:v>
                </c:pt>
                <c:pt idx="1816">
                  <c:v>521.9</c:v>
                </c:pt>
                <c:pt idx="1817">
                  <c:v>522</c:v>
                </c:pt>
                <c:pt idx="1818">
                  <c:v>522.1</c:v>
                </c:pt>
                <c:pt idx="1819">
                  <c:v>522.20000000000005</c:v>
                </c:pt>
                <c:pt idx="1820">
                  <c:v>522.29999999999995</c:v>
                </c:pt>
                <c:pt idx="1821">
                  <c:v>522.4</c:v>
                </c:pt>
                <c:pt idx="1822">
                  <c:v>522.5</c:v>
                </c:pt>
                <c:pt idx="1823">
                  <c:v>522.6</c:v>
                </c:pt>
                <c:pt idx="1824">
                  <c:v>522.70000000000005</c:v>
                </c:pt>
                <c:pt idx="1825">
                  <c:v>522.79999999999995</c:v>
                </c:pt>
                <c:pt idx="1826">
                  <c:v>522.9</c:v>
                </c:pt>
                <c:pt idx="1827">
                  <c:v>523</c:v>
                </c:pt>
                <c:pt idx="1828">
                  <c:v>523.1</c:v>
                </c:pt>
                <c:pt idx="1829">
                  <c:v>523.20000000000005</c:v>
                </c:pt>
                <c:pt idx="1830">
                  <c:v>523.29999999999995</c:v>
                </c:pt>
                <c:pt idx="1831">
                  <c:v>523.4</c:v>
                </c:pt>
                <c:pt idx="1832">
                  <c:v>523.5</c:v>
                </c:pt>
                <c:pt idx="1833">
                  <c:v>523.6</c:v>
                </c:pt>
                <c:pt idx="1834">
                  <c:v>523.70000000000005</c:v>
                </c:pt>
                <c:pt idx="1835">
                  <c:v>523.79999999999995</c:v>
                </c:pt>
                <c:pt idx="1836">
                  <c:v>523.9</c:v>
                </c:pt>
                <c:pt idx="1837">
                  <c:v>524</c:v>
                </c:pt>
                <c:pt idx="1838">
                  <c:v>524.1</c:v>
                </c:pt>
                <c:pt idx="1839">
                  <c:v>524.20000000000005</c:v>
                </c:pt>
                <c:pt idx="1840">
                  <c:v>524.29999999999995</c:v>
                </c:pt>
                <c:pt idx="1841">
                  <c:v>524.4</c:v>
                </c:pt>
                <c:pt idx="1842">
                  <c:v>524.5</c:v>
                </c:pt>
                <c:pt idx="1843">
                  <c:v>524.6</c:v>
                </c:pt>
                <c:pt idx="1844">
                  <c:v>524.70000000000005</c:v>
                </c:pt>
                <c:pt idx="1845">
                  <c:v>524.79999999999995</c:v>
                </c:pt>
                <c:pt idx="1846">
                  <c:v>524.9</c:v>
                </c:pt>
                <c:pt idx="1847">
                  <c:v>525</c:v>
                </c:pt>
                <c:pt idx="1848">
                  <c:v>525.1</c:v>
                </c:pt>
                <c:pt idx="1849">
                  <c:v>525.20000000000005</c:v>
                </c:pt>
                <c:pt idx="1850">
                  <c:v>525.29999999999995</c:v>
                </c:pt>
                <c:pt idx="1851">
                  <c:v>525.4</c:v>
                </c:pt>
                <c:pt idx="1852">
                  <c:v>525.5</c:v>
                </c:pt>
                <c:pt idx="1853">
                  <c:v>525.6</c:v>
                </c:pt>
                <c:pt idx="1854">
                  <c:v>525.70000000000005</c:v>
                </c:pt>
                <c:pt idx="1855">
                  <c:v>525.79999999999995</c:v>
                </c:pt>
                <c:pt idx="1856">
                  <c:v>525.9</c:v>
                </c:pt>
                <c:pt idx="1857">
                  <c:v>526</c:v>
                </c:pt>
                <c:pt idx="1858">
                  <c:v>526.1</c:v>
                </c:pt>
                <c:pt idx="1859">
                  <c:v>526.20000000000005</c:v>
                </c:pt>
                <c:pt idx="1860">
                  <c:v>526.29999999999995</c:v>
                </c:pt>
                <c:pt idx="1861">
                  <c:v>526.4</c:v>
                </c:pt>
                <c:pt idx="1862">
                  <c:v>526.5</c:v>
                </c:pt>
                <c:pt idx="1863">
                  <c:v>526.6</c:v>
                </c:pt>
                <c:pt idx="1864">
                  <c:v>526.70000000000005</c:v>
                </c:pt>
                <c:pt idx="1865">
                  <c:v>526.79999999999995</c:v>
                </c:pt>
                <c:pt idx="1866">
                  <c:v>526.9</c:v>
                </c:pt>
                <c:pt idx="1867">
                  <c:v>527</c:v>
                </c:pt>
                <c:pt idx="1868">
                  <c:v>527.1</c:v>
                </c:pt>
                <c:pt idx="1869">
                  <c:v>527.20000000000005</c:v>
                </c:pt>
                <c:pt idx="1870">
                  <c:v>527.29999999999995</c:v>
                </c:pt>
                <c:pt idx="1871">
                  <c:v>527.4</c:v>
                </c:pt>
                <c:pt idx="1872">
                  <c:v>527.5</c:v>
                </c:pt>
                <c:pt idx="1873">
                  <c:v>527.6</c:v>
                </c:pt>
                <c:pt idx="1874">
                  <c:v>527.70000000000005</c:v>
                </c:pt>
                <c:pt idx="1875">
                  <c:v>527.79999999999995</c:v>
                </c:pt>
                <c:pt idx="1876">
                  <c:v>527.9</c:v>
                </c:pt>
                <c:pt idx="1877">
                  <c:v>528</c:v>
                </c:pt>
                <c:pt idx="1878">
                  <c:v>528.1</c:v>
                </c:pt>
                <c:pt idx="1879">
                  <c:v>528.20000000000005</c:v>
                </c:pt>
                <c:pt idx="1880">
                  <c:v>528.29999999999995</c:v>
                </c:pt>
                <c:pt idx="1881">
                  <c:v>528.4</c:v>
                </c:pt>
                <c:pt idx="1882">
                  <c:v>528.5</c:v>
                </c:pt>
                <c:pt idx="1883">
                  <c:v>528.6</c:v>
                </c:pt>
                <c:pt idx="1884">
                  <c:v>528.70000000000005</c:v>
                </c:pt>
                <c:pt idx="1885">
                  <c:v>528.79999999999995</c:v>
                </c:pt>
                <c:pt idx="1886">
                  <c:v>528.9</c:v>
                </c:pt>
                <c:pt idx="1887">
                  <c:v>529</c:v>
                </c:pt>
                <c:pt idx="1888">
                  <c:v>529.1</c:v>
                </c:pt>
                <c:pt idx="1889">
                  <c:v>529.20000000000005</c:v>
                </c:pt>
                <c:pt idx="1890">
                  <c:v>529.29999999999995</c:v>
                </c:pt>
                <c:pt idx="1891">
                  <c:v>529.4</c:v>
                </c:pt>
                <c:pt idx="1892">
                  <c:v>529.5</c:v>
                </c:pt>
                <c:pt idx="1893">
                  <c:v>529.6</c:v>
                </c:pt>
                <c:pt idx="1894">
                  <c:v>529.70000000000005</c:v>
                </c:pt>
                <c:pt idx="1895">
                  <c:v>529.79999999999995</c:v>
                </c:pt>
                <c:pt idx="1896">
                  <c:v>529.9</c:v>
                </c:pt>
                <c:pt idx="1897">
                  <c:v>530</c:v>
                </c:pt>
                <c:pt idx="1898">
                  <c:v>530.1</c:v>
                </c:pt>
                <c:pt idx="1899">
                  <c:v>530.20000000000005</c:v>
                </c:pt>
                <c:pt idx="1900">
                  <c:v>530.29999999999995</c:v>
                </c:pt>
                <c:pt idx="1901">
                  <c:v>530.4</c:v>
                </c:pt>
                <c:pt idx="1902">
                  <c:v>530.5</c:v>
                </c:pt>
                <c:pt idx="1903">
                  <c:v>530.6</c:v>
                </c:pt>
                <c:pt idx="1904">
                  <c:v>530.70000000000005</c:v>
                </c:pt>
                <c:pt idx="1905">
                  <c:v>530.79999999999995</c:v>
                </c:pt>
                <c:pt idx="1906">
                  <c:v>530.9</c:v>
                </c:pt>
                <c:pt idx="1907">
                  <c:v>531</c:v>
                </c:pt>
                <c:pt idx="1908">
                  <c:v>531.1</c:v>
                </c:pt>
                <c:pt idx="1909">
                  <c:v>531.20000000000005</c:v>
                </c:pt>
                <c:pt idx="1910">
                  <c:v>531.29999999999995</c:v>
                </c:pt>
                <c:pt idx="1911">
                  <c:v>531.4</c:v>
                </c:pt>
                <c:pt idx="1912">
                  <c:v>531.5</c:v>
                </c:pt>
                <c:pt idx="1913">
                  <c:v>531.6</c:v>
                </c:pt>
                <c:pt idx="1914">
                  <c:v>531.70000000000005</c:v>
                </c:pt>
                <c:pt idx="1915">
                  <c:v>531.79999999999995</c:v>
                </c:pt>
                <c:pt idx="1916">
                  <c:v>531.9</c:v>
                </c:pt>
                <c:pt idx="1917">
                  <c:v>532</c:v>
                </c:pt>
                <c:pt idx="1918">
                  <c:v>532.1</c:v>
                </c:pt>
                <c:pt idx="1919">
                  <c:v>532.20000000000005</c:v>
                </c:pt>
                <c:pt idx="1920">
                  <c:v>532.29999999999995</c:v>
                </c:pt>
                <c:pt idx="1921">
                  <c:v>532.4</c:v>
                </c:pt>
                <c:pt idx="1922">
                  <c:v>532.5</c:v>
                </c:pt>
                <c:pt idx="1923">
                  <c:v>532.6</c:v>
                </c:pt>
                <c:pt idx="1924">
                  <c:v>532.70000000000005</c:v>
                </c:pt>
                <c:pt idx="1925">
                  <c:v>532.79999999999995</c:v>
                </c:pt>
                <c:pt idx="1926">
                  <c:v>532.9</c:v>
                </c:pt>
                <c:pt idx="1927">
                  <c:v>533</c:v>
                </c:pt>
                <c:pt idx="1928">
                  <c:v>533.1</c:v>
                </c:pt>
                <c:pt idx="1929">
                  <c:v>533.20000000000005</c:v>
                </c:pt>
                <c:pt idx="1930">
                  <c:v>533.29999999999995</c:v>
                </c:pt>
                <c:pt idx="1931">
                  <c:v>533.4</c:v>
                </c:pt>
                <c:pt idx="1932">
                  <c:v>533.5</c:v>
                </c:pt>
                <c:pt idx="1933">
                  <c:v>533.6</c:v>
                </c:pt>
                <c:pt idx="1934">
                  <c:v>533.70000000000005</c:v>
                </c:pt>
                <c:pt idx="1935">
                  <c:v>533.79999999999995</c:v>
                </c:pt>
                <c:pt idx="1936">
                  <c:v>533.9</c:v>
                </c:pt>
                <c:pt idx="1937">
                  <c:v>534</c:v>
                </c:pt>
                <c:pt idx="1938">
                  <c:v>534.1</c:v>
                </c:pt>
                <c:pt idx="1939">
                  <c:v>534.20000000000005</c:v>
                </c:pt>
                <c:pt idx="1940">
                  <c:v>534.29999999999995</c:v>
                </c:pt>
                <c:pt idx="1941">
                  <c:v>534.4</c:v>
                </c:pt>
                <c:pt idx="1942">
                  <c:v>534.5</c:v>
                </c:pt>
                <c:pt idx="1943">
                  <c:v>534.6</c:v>
                </c:pt>
                <c:pt idx="1944">
                  <c:v>534.70000000000005</c:v>
                </c:pt>
                <c:pt idx="1945">
                  <c:v>534.79999999999995</c:v>
                </c:pt>
                <c:pt idx="1946">
                  <c:v>534.9</c:v>
                </c:pt>
                <c:pt idx="1947">
                  <c:v>535</c:v>
                </c:pt>
                <c:pt idx="1948">
                  <c:v>535.1</c:v>
                </c:pt>
                <c:pt idx="1949">
                  <c:v>535.20000000000005</c:v>
                </c:pt>
                <c:pt idx="1950">
                  <c:v>535.29999999999995</c:v>
                </c:pt>
                <c:pt idx="1951">
                  <c:v>535.4</c:v>
                </c:pt>
                <c:pt idx="1952">
                  <c:v>535.5</c:v>
                </c:pt>
                <c:pt idx="1953">
                  <c:v>535.6</c:v>
                </c:pt>
                <c:pt idx="1954">
                  <c:v>535.70000000000005</c:v>
                </c:pt>
                <c:pt idx="1955">
                  <c:v>535.79999999999995</c:v>
                </c:pt>
                <c:pt idx="1956">
                  <c:v>535.9</c:v>
                </c:pt>
                <c:pt idx="1957">
                  <c:v>536</c:v>
                </c:pt>
                <c:pt idx="1958">
                  <c:v>536.1</c:v>
                </c:pt>
                <c:pt idx="1959">
                  <c:v>536.20000000000005</c:v>
                </c:pt>
                <c:pt idx="1960">
                  <c:v>536.29999999999995</c:v>
                </c:pt>
                <c:pt idx="1961">
                  <c:v>536.4</c:v>
                </c:pt>
                <c:pt idx="1962">
                  <c:v>536.5</c:v>
                </c:pt>
                <c:pt idx="1963">
                  <c:v>536.6</c:v>
                </c:pt>
                <c:pt idx="1964">
                  <c:v>536.70000000000005</c:v>
                </c:pt>
                <c:pt idx="1965">
                  <c:v>536.79999999999995</c:v>
                </c:pt>
                <c:pt idx="1966">
                  <c:v>536.9</c:v>
                </c:pt>
                <c:pt idx="1967">
                  <c:v>537</c:v>
                </c:pt>
                <c:pt idx="1968">
                  <c:v>537.1</c:v>
                </c:pt>
                <c:pt idx="1969">
                  <c:v>537.20000000000005</c:v>
                </c:pt>
                <c:pt idx="1970">
                  <c:v>537.29999999999995</c:v>
                </c:pt>
                <c:pt idx="1971">
                  <c:v>537.4</c:v>
                </c:pt>
                <c:pt idx="1972">
                  <c:v>537.5</c:v>
                </c:pt>
                <c:pt idx="1973">
                  <c:v>537.6</c:v>
                </c:pt>
                <c:pt idx="1974">
                  <c:v>537.70000000000005</c:v>
                </c:pt>
                <c:pt idx="1975">
                  <c:v>537.79999999999995</c:v>
                </c:pt>
                <c:pt idx="1976">
                  <c:v>537.9</c:v>
                </c:pt>
                <c:pt idx="1977">
                  <c:v>538</c:v>
                </c:pt>
                <c:pt idx="1978">
                  <c:v>538.1</c:v>
                </c:pt>
                <c:pt idx="1979">
                  <c:v>538.20000000000005</c:v>
                </c:pt>
                <c:pt idx="1980">
                  <c:v>538.29999999999995</c:v>
                </c:pt>
                <c:pt idx="1981">
                  <c:v>538.4</c:v>
                </c:pt>
                <c:pt idx="1982">
                  <c:v>538.5</c:v>
                </c:pt>
                <c:pt idx="1983">
                  <c:v>538.6</c:v>
                </c:pt>
                <c:pt idx="1984">
                  <c:v>538.70000000000005</c:v>
                </c:pt>
                <c:pt idx="1985">
                  <c:v>538.79999999999995</c:v>
                </c:pt>
                <c:pt idx="1986">
                  <c:v>538.9</c:v>
                </c:pt>
                <c:pt idx="1987">
                  <c:v>539</c:v>
                </c:pt>
                <c:pt idx="1988">
                  <c:v>539.1</c:v>
                </c:pt>
                <c:pt idx="1989">
                  <c:v>539.20000000000005</c:v>
                </c:pt>
                <c:pt idx="1990">
                  <c:v>539.29999999999995</c:v>
                </c:pt>
                <c:pt idx="1991">
                  <c:v>539.4</c:v>
                </c:pt>
                <c:pt idx="1992">
                  <c:v>539.5</c:v>
                </c:pt>
                <c:pt idx="1993">
                  <c:v>539.6</c:v>
                </c:pt>
                <c:pt idx="1994">
                  <c:v>539.70000000000005</c:v>
                </c:pt>
                <c:pt idx="1995">
                  <c:v>539.79999999999995</c:v>
                </c:pt>
                <c:pt idx="1996">
                  <c:v>539.9</c:v>
                </c:pt>
                <c:pt idx="1997">
                  <c:v>540</c:v>
                </c:pt>
                <c:pt idx="1998">
                  <c:v>540.1</c:v>
                </c:pt>
                <c:pt idx="1999">
                  <c:v>540.20000000000005</c:v>
                </c:pt>
                <c:pt idx="2000">
                  <c:v>540.29999999999995</c:v>
                </c:pt>
                <c:pt idx="2001">
                  <c:v>540.4</c:v>
                </c:pt>
                <c:pt idx="2002">
                  <c:v>540.5</c:v>
                </c:pt>
                <c:pt idx="2003">
                  <c:v>540.6</c:v>
                </c:pt>
                <c:pt idx="2004">
                  <c:v>540.70000000000005</c:v>
                </c:pt>
                <c:pt idx="2005">
                  <c:v>540.79999999999995</c:v>
                </c:pt>
                <c:pt idx="2006">
                  <c:v>540.9</c:v>
                </c:pt>
                <c:pt idx="2007">
                  <c:v>541</c:v>
                </c:pt>
                <c:pt idx="2008">
                  <c:v>541.1</c:v>
                </c:pt>
                <c:pt idx="2009">
                  <c:v>541.20000000000005</c:v>
                </c:pt>
                <c:pt idx="2010">
                  <c:v>541.29999999999995</c:v>
                </c:pt>
                <c:pt idx="2011">
                  <c:v>541.4</c:v>
                </c:pt>
                <c:pt idx="2012">
                  <c:v>541.5</c:v>
                </c:pt>
                <c:pt idx="2013">
                  <c:v>541.6</c:v>
                </c:pt>
                <c:pt idx="2014">
                  <c:v>541.70000000000005</c:v>
                </c:pt>
                <c:pt idx="2015">
                  <c:v>541.79999999999995</c:v>
                </c:pt>
                <c:pt idx="2016">
                  <c:v>541.9</c:v>
                </c:pt>
                <c:pt idx="2017">
                  <c:v>542</c:v>
                </c:pt>
                <c:pt idx="2018">
                  <c:v>542.1</c:v>
                </c:pt>
                <c:pt idx="2019">
                  <c:v>542.20000000000005</c:v>
                </c:pt>
                <c:pt idx="2020">
                  <c:v>542.29999999999995</c:v>
                </c:pt>
                <c:pt idx="2021">
                  <c:v>542.4</c:v>
                </c:pt>
                <c:pt idx="2022">
                  <c:v>542.5</c:v>
                </c:pt>
                <c:pt idx="2023">
                  <c:v>542.6</c:v>
                </c:pt>
                <c:pt idx="2024">
                  <c:v>542.70000000000005</c:v>
                </c:pt>
                <c:pt idx="2025">
                  <c:v>542.79999999999995</c:v>
                </c:pt>
                <c:pt idx="2026">
                  <c:v>542.9</c:v>
                </c:pt>
                <c:pt idx="2027">
                  <c:v>543</c:v>
                </c:pt>
                <c:pt idx="2028">
                  <c:v>543.1</c:v>
                </c:pt>
                <c:pt idx="2029">
                  <c:v>543.20000000000005</c:v>
                </c:pt>
                <c:pt idx="2030">
                  <c:v>543.29999999999995</c:v>
                </c:pt>
                <c:pt idx="2031">
                  <c:v>543.4</c:v>
                </c:pt>
                <c:pt idx="2032">
                  <c:v>543.5</c:v>
                </c:pt>
                <c:pt idx="2033">
                  <c:v>543.6</c:v>
                </c:pt>
                <c:pt idx="2034">
                  <c:v>543.70000000000005</c:v>
                </c:pt>
                <c:pt idx="2035">
                  <c:v>543.79999999999995</c:v>
                </c:pt>
                <c:pt idx="2036">
                  <c:v>543.9</c:v>
                </c:pt>
                <c:pt idx="2037">
                  <c:v>544</c:v>
                </c:pt>
                <c:pt idx="2038">
                  <c:v>544.1</c:v>
                </c:pt>
                <c:pt idx="2039">
                  <c:v>544.20000000000005</c:v>
                </c:pt>
                <c:pt idx="2040">
                  <c:v>544.29999999999995</c:v>
                </c:pt>
                <c:pt idx="2041">
                  <c:v>544.4</c:v>
                </c:pt>
                <c:pt idx="2042">
                  <c:v>544.5</c:v>
                </c:pt>
                <c:pt idx="2043">
                  <c:v>544.6</c:v>
                </c:pt>
                <c:pt idx="2044">
                  <c:v>544.70000000000005</c:v>
                </c:pt>
                <c:pt idx="2045">
                  <c:v>544.79999999999995</c:v>
                </c:pt>
                <c:pt idx="2046">
                  <c:v>544.9</c:v>
                </c:pt>
                <c:pt idx="2047">
                  <c:v>545</c:v>
                </c:pt>
                <c:pt idx="2048">
                  <c:v>545.1</c:v>
                </c:pt>
                <c:pt idx="2049">
                  <c:v>545.20000000000005</c:v>
                </c:pt>
                <c:pt idx="2050">
                  <c:v>545.29999999999995</c:v>
                </c:pt>
                <c:pt idx="2051">
                  <c:v>545.4</c:v>
                </c:pt>
                <c:pt idx="2052">
                  <c:v>545.5</c:v>
                </c:pt>
                <c:pt idx="2053">
                  <c:v>545.6</c:v>
                </c:pt>
                <c:pt idx="2054">
                  <c:v>545.70000000000005</c:v>
                </c:pt>
                <c:pt idx="2055">
                  <c:v>545.79999999999995</c:v>
                </c:pt>
                <c:pt idx="2056">
                  <c:v>545.9</c:v>
                </c:pt>
                <c:pt idx="2057">
                  <c:v>546</c:v>
                </c:pt>
                <c:pt idx="2058">
                  <c:v>546.1</c:v>
                </c:pt>
                <c:pt idx="2059">
                  <c:v>546.20000000000005</c:v>
                </c:pt>
                <c:pt idx="2060">
                  <c:v>546.29999999999995</c:v>
                </c:pt>
                <c:pt idx="2061">
                  <c:v>546.4</c:v>
                </c:pt>
                <c:pt idx="2062">
                  <c:v>546.5</c:v>
                </c:pt>
                <c:pt idx="2063">
                  <c:v>546.6</c:v>
                </c:pt>
                <c:pt idx="2064">
                  <c:v>546.70000000000005</c:v>
                </c:pt>
                <c:pt idx="2065">
                  <c:v>546.79999999999995</c:v>
                </c:pt>
                <c:pt idx="2066">
                  <c:v>546.9</c:v>
                </c:pt>
                <c:pt idx="2067">
                  <c:v>547</c:v>
                </c:pt>
                <c:pt idx="2068">
                  <c:v>547.1</c:v>
                </c:pt>
                <c:pt idx="2069">
                  <c:v>547.20000000000005</c:v>
                </c:pt>
                <c:pt idx="2070">
                  <c:v>547.29999999999995</c:v>
                </c:pt>
                <c:pt idx="2071">
                  <c:v>547.4</c:v>
                </c:pt>
                <c:pt idx="2072">
                  <c:v>547.5</c:v>
                </c:pt>
                <c:pt idx="2073">
                  <c:v>547.6</c:v>
                </c:pt>
                <c:pt idx="2074">
                  <c:v>547.70000000000005</c:v>
                </c:pt>
                <c:pt idx="2075">
                  <c:v>547.79999999999995</c:v>
                </c:pt>
                <c:pt idx="2076">
                  <c:v>547.9</c:v>
                </c:pt>
                <c:pt idx="2077">
                  <c:v>548</c:v>
                </c:pt>
                <c:pt idx="2078">
                  <c:v>548.1</c:v>
                </c:pt>
                <c:pt idx="2079">
                  <c:v>548.20000000000005</c:v>
                </c:pt>
                <c:pt idx="2080">
                  <c:v>548.29999999999995</c:v>
                </c:pt>
                <c:pt idx="2081">
                  <c:v>548.4</c:v>
                </c:pt>
                <c:pt idx="2082">
                  <c:v>548.5</c:v>
                </c:pt>
                <c:pt idx="2083">
                  <c:v>548.6</c:v>
                </c:pt>
                <c:pt idx="2084">
                  <c:v>548.70000000000005</c:v>
                </c:pt>
                <c:pt idx="2085">
                  <c:v>548.79999999999995</c:v>
                </c:pt>
                <c:pt idx="2086">
                  <c:v>548.9</c:v>
                </c:pt>
                <c:pt idx="2087">
                  <c:v>549</c:v>
                </c:pt>
                <c:pt idx="2088">
                  <c:v>549.1</c:v>
                </c:pt>
                <c:pt idx="2089">
                  <c:v>549.20000000000005</c:v>
                </c:pt>
                <c:pt idx="2090">
                  <c:v>549.29999999999995</c:v>
                </c:pt>
                <c:pt idx="2091">
                  <c:v>549.4</c:v>
                </c:pt>
                <c:pt idx="2092">
                  <c:v>549.5</c:v>
                </c:pt>
                <c:pt idx="2093">
                  <c:v>549.6</c:v>
                </c:pt>
                <c:pt idx="2094">
                  <c:v>549.70000000000005</c:v>
                </c:pt>
                <c:pt idx="2095">
                  <c:v>549.79999999999995</c:v>
                </c:pt>
                <c:pt idx="2096">
                  <c:v>549.9</c:v>
                </c:pt>
                <c:pt idx="2097">
                  <c:v>550</c:v>
                </c:pt>
                <c:pt idx="2098">
                  <c:v>550.1</c:v>
                </c:pt>
                <c:pt idx="2099">
                  <c:v>550.20000000000005</c:v>
                </c:pt>
                <c:pt idx="2100">
                  <c:v>550.29999999999995</c:v>
                </c:pt>
                <c:pt idx="2101">
                  <c:v>550.4</c:v>
                </c:pt>
                <c:pt idx="2102">
                  <c:v>550.5</c:v>
                </c:pt>
                <c:pt idx="2103">
                  <c:v>550.6</c:v>
                </c:pt>
                <c:pt idx="2104">
                  <c:v>550.70000000000005</c:v>
                </c:pt>
                <c:pt idx="2105">
                  <c:v>550.79999999999995</c:v>
                </c:pt>
                <c:pt idx="2106">
                  <c:v>550.9</c:v>
                </c:pt>
                <c:pt idx="2107">
                  <c:v>551</c:v>
                </c:pt>
                <c:pt idx="2108">
                  <c:v>551.1</c:v>
                </c:pt>
                <c:pt idx="2109">
                  <c:v>551.20000000000005</c:v>
                </c:pt>
                <c:pt idx="2110">
                  <c:v>551.29999999999995</c:v>
                </c:pt>
                <c:pt idx="2111">
                  <c:v>551.4</c:v>
                </c:pt>
                <c:pt idx="2112">
                  <c:v>551.5</c:v>
                </c:pt>
                <c:pt idx="2113">
                  <c:v>551.6</c:v>
                </c:pt>
                <c:pt idx="2114">
                  <c:v>551.70000000000005</c:v>
                </c:pt>
                <c:pt idx="2115">
                  <c:v>551.79999999999995</c:v>
                </c:pt>
                <c:pt idx="2116">
                  <c:v>551.9</c:v>
                </c:pt>
                <c:pt idx="2117">
                  <c:v>552</c:v>
                </c:pt>
                <c:pt idx="2118">
                  <c:v>552.1</c:v>
                </c:pt>
                <c:pt idx="2119">
                  <c:v>552.20000000000005</c:v>
                </c:pt>
                <c:pt idx="2120">
                  <c:v>552.29999999999995</c:v>
                </c:pt>
                <c:pt idx="2121">
                  <c:v>552.4</c:v>
                </c:pt>
                <c:pt idx="2122">
                  <c:v>552.5</c:v>
                </c:pt>
                <c:pt idx="2123">
                  <c:v>552.6</c:v>
                </c:pt>
                <c:pt idx="2124">
                  <c:v>552.70000000000005</c:v>
                </c:pt>
                <c:pt idx="2125">
                  <c:v>552.79999999999995</c:v>
                </c:pt>
                <c:pt idx="2126">
                  <c:v>552.9</c:v>
                </c:pt>
                <c:pt idx="2127">
                  <c:v>553</c:v>
                </c:pt>
                <c:pt idx="2128">
                  <c:v>553.1</c:v>
                </c:pt>
                <c:pt idx="2129">
                  <c:v>553.20000000000005</c:v>
                </c:pt>
                <c:pt idx="2130">
                  <c:v>553.29999999999995</c:v>
                </c:pt>
                <c:pt idx="2131">
                  <c:v>553.4</c:v>
                </c:pt>
                <c:pt idx="2132">
                  <c:v>553.5</c:v>
                </c:pt>
                <c:pt idx="2133">
                  <c:v>553.6</c:v>
                </c:pt>
                <c:pt idx="2134">
                  <c:v>553.70000000000005</c:v>
                </c:pt>
                <c:pt idx="2135">
                  <c:v>553.79999999999995</c:v>
                </c:pt>
                <c:pt idx="2136">
                  <c:v>553.9</c:v>
                </c:pt>
                <c:pt idx="2137">
                  <c:v>554</c:v>
                </c:pt>
                <c:pt idx="2138">
                  <c:v>554.1</c:v>
                </c:pt>
                <c:pt idx="2139">
                  <c:v>554.20000000000005</c:v>
                </c:pt>
                <c:pt idx="2140">
                  <c:v>554.29999999999995</c:v>
                </c:pt>
                <c:pt idx="2141">
                  <c:v>554.4</c:v>
                </c:pt>
                <c:pt idx="2142">
                  <c:v>554.5</c:v>
                </c:pt>
                <c:pt idx="2143">
                  <c:v>554.6</c:v>
                </c:pt>
                <c:pt idx="2144">
                  <c:v>554.70000000000005</c:v>
                </c:pt>
                <c:pt idx="2145">
                  <c:v>554.79999999999995</c:v>
                </c:pt>
                <c:pt idx="2146">
                  <c:v>554.9</c:v>
                </c:pt>
                <c:pt idx="2147">
                  <c:v>555</c:v>
                </c:pt>
                <c:pt idx="2148">
                  <c:v>555.1</c:v>
                </c:pt>
                <c:pt idx="2149">
                  <c:v>555.20000000000005</c:v>
                </c:pt>
                <c:pt idx="2150">
                  <c:v>555.29999999999995</c:v>
                </c:pt>
                <c:pt idx="2151">
                  <c:v>555.4</c:v>
                </c:pt>
                <c:pt idx="2152">
                  <c:v>555.5</c:v>
                </c:pt>
                <c:pt idx="2153">
                  <c:v>555.6</c:v>
                </c:pt>
                <c:pt idx="2154">
                  <c:v>555.70000000000005</c:v>
                </c:pt>
                <c:pt idx="2155">
                  <c:v>555.79999999999995</c:v>
                </c:pt>
                <c:pt idx="2156">
                  <c:v>555.9</c:v>
                </c:pt>
                <c:pt idx="2157">
                  <c:v>556</c:v>
                </c:pt>
                <c:pt idx="2158">
                  <c:v>556.1</c:v>
                </c:pt>
                <c:pt idx="2159">
                  <c:v>556.20000000000005</c:v>
                </c:pt>
                <c:pt idx="2160">
                  <c:v>556.29999999999995</c:v>
                </c:pt>
                <c:pt idx="2161">
                  <c:v>556.4</c:v>
                </c:pt>
                <c:pt idx="2162">
                  <c:v>556.5</c:v>
                </c:pt>
                <c:pt idx="2163">
                  <c:v>556.6</c:v>
                </c:pt>
                <c:pt idx="2164">
                  <c:v>556.70000000000005</c:v>
                </c:pt>
                <c:pt idx="2165">
                  <c:v>556.79999999999995</c:v>
                </c:pt>
                <c:pt idx="2166">
                  <c:v>556.9</c:v>
                </c:pt>
                <c:pt idx="2167">
                  <c:v>557</c:v>
                </c:pt>
                <c:pt idx="2168">
                  <c:v>557.1</c:v>
                </c:pt>
                <c:pt idx="2169">
                  <c:v>557.20000000000005</c:v>
                </c:pt>
                <c:pt idx="2170">
                  <c:v>557.29999999999995</c:v>
                </c:pt>
                <c:pt idx="2171">
                  <c:v>557.4</c:v>
                </c:pt>
                <c:pt idx="2172">
                  <c:v>557.5</c:v>
                </c:pt>
                <c:pt idx="2173">
                  <c:v>557.6</c:v>
                </c:pt>
                <c:pt idx="2174">
                  <c:v>557.70000000000005</c:v>
                </c:pt>
                <c:pt idx="2175">
                  <c:v>557.79999999999995</c:v>
                </c:pt>
                <c:pt idx="2176">
                  <c:v>557.9</c:v>
                </c:pt>
                <c:pt idx="2177">
                  <c:v>558</c:v>
                </c:pt>
                <c:pt idx="2178">
                  <c:v>558.1</c:v>
                </c:pt>
                <c:pt idx="2179">
                  <c:v>558.20000000000005</c:v>
                </c:pt>
                <c:pt idx="2180">
                  <c:v>558.29999999999995</c:v>
                </c:pt>
                <c:pt idx="2181">
                  <c:v>558.4</c:v>
                </c:pt>
                <c:pt idx="2182">
                  <c:v>558.5</c:v>
                </c:pt>
                <c:pt idx="2183">
                  <c:v>558.6</c:v>
                </c:pt>
                <c:pt idx="2184">
                  <c:v>558.70000000000005</c:v>
                </c:pt>
                <c:pt idx="2185">
                  <c:v>558.79999999999995</c:v>
                </c:pt>
                <c:pt idx="2186">
                  <c:v>558.9</c:v>
                </c:pt>
                <c:pt idx="2187">
                  <c:v>559</c:v>
                </c:pt>
                <c:pt idx="2188">
                  <c:v>559.1</c:v>
                </c:pt>
                <c:pt idx="2189">
                  <c:v>559.20000000000005</c:v>
                </c:pt>
                <c:pt idx="2190">
                  <c:v>559.29999999999995</c:v>
                </c:pt>
                <c:pt idx="2191">
                  <c:v>559.4</c:v>
                </c:pt>
                <c:pt idx="2192">
                  <c:v>559.5</c:v>
                </c:pt>
                <c:pt idx="2193">
                  <c:v>559.6</c:v>
                </c:pt>
                <c:pt idx="2194">
                  <c:v>559.70000000000005</c:v>
                </c:pt>
                <c:pt idx="2195">
                  <c:v>559.79999999999995</c:v>
                </c:pt>
                <c:pt idx="2196">
                  <c:v>559.9</c:v>
                </c:pt>
                <c:pt idx="2197">
                  <c:v>560</c:v>
                </c:pt>
                <c:pt idx="2198">
                  <c:v>560.1</c:v>
                </c:pt>
                <c:pt idx="2199">
                  <c:v>560.20000000000005</c:v>
                </c:pt>
                <c:pt idx="2200">
                  <c:v>560.29999999999995</c:v>
                </c:pt>
                <c:pt idx="2201">
                  <c:v>560.4</c:v>
                </c:pt>
                <c:pt idx="2202">
                  <c:v>560.5</c:v>
                </c:pt>
                <c:pt idx="2203">
                  <c:v>560.6</c:v>
                </c:pt>
                <c:pt idx="2204">
                  <c:v>560.70000000000005</c:v>
                </c:pt>
                <c:pt idx="2205">
                  <c:v>560.79999999999995</c:v>
                </c:pt>
                <c:pt idx="2206">
                  <c:v>560.9</c:v>
                </c:pt>
                <c:pt idx="2207">
                  <c:v>561</c:v>
                </c:pt>
                <c:pt idx="2208">
                  <c:v>561.1</c:v>
                </c:pt>
                <c:pt idx="2209">
                  <c:v>561.20000000000005</c:v>
                </c:pt>
                <c:pt idx="2210">
                  <c:v>561.29999999999995</c:v>
                </c:pt>
                <c:pt idx="2211">
                  <c:v>561.4</c:v>
                </c:pt>
                <c:pt idx="2212">
                  <c:v>561.5</c:v>
                </c:pt>
                <c:pt idx="2213">
                  <c:v>561.6</c:v>
                </c:pt>
                <c:pt idx="2214">
                  <c:v>561.70000000000005</c:v>
                </c:pt>
                <c:pt idx="2215">
                  <c:v>561.79999999999995</c:v>
                </c:pt>
                <c:pt idx="2216">
                  <c:v>561.9</c:v>
                </c:pt>
                <c:pt idx="2217">
                  <c:v>562</c:v>
                </c:pt>
                <c:pt idx="2218">
                  <c:v>562.1</c:v>
                </c:pt>
                <c:pt idx="2219">
                  <c:v>562.20000000000005</c:v>
                </c:pt>
                <c:pt idx="2220">
                  <c:v>562.29999999999995</c:v>
                </c:pt>
                <c:pt idx="2221">
                  <c:v>562.4</c:v>
                </c:pt>
                <c:pt idx="2222">
                  <c:v>562.5</c:v>
                </c:pt>
                <c:pt idx="2223">
                  <c:v>562.6</c:v>
                </c:pt>
                <c:pt idx="2224">
                  <c:v>562.70000000000005</c:v>
                </c:pt>
                <c:pt idx="2225">
                  <c:v>562.79999999999995</c:v>
                </c:pt>
                <c:pt idx="2226">
                  <c:v>562.9</c:v>
                </c:pt>
                <c:pt idx="2227">
                  <c:v>563</c:v>
                </c:pt>
                <c:pt idx="2228">
                  <c:v>563.1</c:v>
                </c:pt>
                <c:pt idx="2229">
                  <c:v>563.20000000000005</c:v>
                </c:pt>
                <c:pt idx="2230">
                  <c:v>563.29999999999995</c:v>
                </c:pt>
                <c:pt idx="2231">
                  <c:v>563.4</c:v>
                </c:pt>
                <c:pt idx="2232">
                  <c:v>563.5</c:v>
                </c:pt>
                <c:pt idx="2233">
                  <c:v>563.6</c:v>
                </c:pt>
                <c:pt idx="2234">
                  <c:v>563.70000000000005</c:v>
                </c:pt>
                <c:pt idx="2235">
                  <c:v>563.79999999999995</c:v>
                </c:pt>
                <c:pt idx="2236">
                  <c:v>563.9</c:v>
                </c:pt>
                <c:pt idx="2237">
                  <c:v>564</c:v>
                </c:pt>
                <c:pt idx="2238">
                  <c:v>564.1</c:v>
                </c:pt>
                <c:pt idx="2239">
                  <c:v>564.20000000000005</c:v>
                </c:pt>
                <c:pt idx="2240">
                  <c:v>564.29999999999995</c:v>
                </c:pt>
                <c:pt idx="2241">
                  <c:v>564.4</c:v>
                </c:pt>
                <c:pt idx="2242">
                  <c:v>564.5</c:v>
                </c:pt>
                <c:pt idx="2243">
                  <c:v>564.6</c:v>
                </c:pt>
                <c:pt idx="2244">
                  <c:v>564.70000000000005</c:v>
                </c:pt>
                <c:pt idx="2245">
                  <c:v>564.79999999999995</c:v>
                </c:pt>
                <c:pt idx="2246">
                  <c:v>564.9</c:v>
                </c:pt>
                <c:pt idx="2247">
                  <c:v>565</c:v>
                </c:pt>
                <c:pt idx="2248">
                  <c:v>565.1</c:v>
                </c:pt>
                <c:pt idx="2249">
                  <c:v>565.20000000000005</c:v>
                </c:pt>
                <c:pt idx="2250">
                  <c:v>565.29999999999995</c:v>
                </c:pt>
                <c:pt idx="2251">
                  <c:v>565.4</c:v>
                </c:pt>
                <c:pt idx="2252">
                  <c:v>565.5</c:v>
                </c:pt>
                <c:pt idx="2253">
                  <c:v>565.6</c:v>
                </c:pt>
                <c:pt idx="2254">
                  <c:v>565.70000000000005</c:v>
                </c:pt>
                <c:pt idx="2255">
                  <c:v>565.79999999999995</c:v>
                </c:pt>
                <c:pt idx="2256">
                  <c:v>565.9</c:v>
                </c:pt>
                <c:pt idx="2257">
                  <c:v>566</c:v>
                </c:pt>
                <c:pt idx="2258">
                  <c:v>566.1</c:v>
                </c:pt>
                <c:pt idx="2259">
                  <c:v>566.20000000000005</c:v>
                </c:pt>
                <c:pt idx="2260">
                  <c:v>566.29999999999995</c:v>
                </c:pt>
                <c:pt idx="2261">
                  <c:v>566.4</c:v>
                </c:pt>
                <c:pt idx="2262">
                  <c:v>566.5</c:v>
                </c:pt>
                <c:pt idx="2263">
                  <c:v>566.6</c:v>
                </c:pt>
                <c:pt idx="2264">
                  <c:v>566.70000000000005</c:v>
                </c:pt>
                <c:pt idx="2265">
                  <c:v>566.79999999999995</c:v>
                </c:pt>
                <c:pt idx="2266">
                  <c:v>566.9</c:v>
                </c:pt>
                <c:pt idx="2267">
                  <c:v>567</c:v>
                </c:pt>
                <c:pt idx="2268">
                  <c:v>567.1</c:v>
                </c:pt>
                <c:pt idx="2269">
                  <c:v>567.20000000000005</c:v>
                </c:pt>
                <c:pt idx="2270">
                  <c:v>567.29999999999995</c:v>
                </c:pt>
                <c:pt idx="2271">
                  <c:v>567.4</c:v>
                </c:pt>
                <c:pt idx="2272">
                  <c:v>567.5</c:v>
                </c:pt>
                <c:pt idx="2273">
                  <c:v>567.6</c:v>
                </c:pt>
                <c:pt idx="2274">
                  <c:v>567.70000000000005</c:v>
                </c:pt>
                <c:pt idx="2275">
                  <c:v>567.79999999999995</c:v>
                </c:pt>
                <c:pt idx="2276">
                  <c:v>567.9</c:v>
                </c:pt>
                <c:pt idx="2277">
                  <c:v>568</c:v>
                </c:pt>
                <c:pt idx="2278">
                  <c:v>568.1</c:v>
                </c:pt>
                <c:pt idx="2279">
                  <c:v>568.20000000000005</c:v>
                </c:pt>
                <c:pt idx="2280">
                  <c:v>568.29999999999995</c:v>
                </c:pt>
                <c:pt idx="2281">
                  <c:v>568.4</c:v>
                </c:pt>
                <c:pt idx="2282">
                  <c:v>568.5</c:v>
                </c:pt>
                <c:pt idx="2283">
                  <c:v>568.6</c:v>
                </c:pt>
                <c:pt idx="2284">
                  <c:v>568.70000000000005</c:v>
                </c:pt>
                <c:pt idx="2285">
                  <c:v>568.79999999999995</c:v>
                </c:pt>
                <c:pt idx="2286">
                  <c:v>568.9</c:v>
                </c:pt>
                <c:pt idx="2287">
                  <c:v>569</c:v>
                </c:pt>
                <c:pt idx="2288">
                  <c:v>569.1</c:v>
                </c:pt>
                <c:pt idx="2289">
                  <c:v>569.20000000000005</c:v>
                </c:pt>
                <c:pt idx="2290">
                  <c:v>569.29999999999995</c:v>
                </c:pt>
                <c:pt idx="2291">
                  <c:v>569.4</c:v>
                </c:pt>
                <c:pt idx="2292">
                  <c:v>569.5</c:v>
                </c:pt>
                <c:pt idx="2293">
                  <c:v>569.6</c:v>
                </c:pt>
                <c:pt idx="2294">
                  <c:v>569.70000000000005</c:v>
                </c:pt>
                <c:pt idx="2295">
                  <c:v>569.79999999999995</c:v>
                </c:pt>
                <c:pt idx="2296">
                  <c:v>569.9</c:v>
                </c:pt>
                <c:pt idx="2297">
                  <c:v>570</c:v>
                </c:pt>
                <c:pt idx="2298">
                  <c:v>570.1</c:v>
                </c:pt>
                <c:pt idx="2299">
                  <c:v>570.20000000000005</c:v>
                </c:pt>
                <c:pt idx="2300">
                  <c:v>570.29999999999995</c:v>
                </c:pt>
                <c:pt idx="2301">
                  <c:v>570.4</c:v>
                </c:pt>
                <c:pt idx="2302">
                  <c:v>570.5</c:v>
                </c:pt>
                <c:pt idx="2303">
                  <c:v>570.6</c:v>
                </c:pt>
                <c:pt idx="2304">
                  <c:v>570.70000000000005</c:v>
                </c:pt>
                <c:pt idx="2305">
                  <c:v>570.79999999999995</c:v>
                </c:pt>
                <c:pt idx="2306">
                  <c:v>570.9</c:v>
                </c:pt>
                <c:pt idx="2307">
                  <c:v>571</c:v>
                </c:pt>
                <c:pt idx="2308">
                  <c:v>571.1</c:v>
                </c:pt>
                <c:pt idx="2309">
                  <c:v>571.20000000000005</c:v>
                </c:pt>
                <c:pt idx="2310">
                  <c:v>571.29999999999995</c:v>
                </c:pt>
                <c:pt idx="2311">
                  <c:v>571.4</c:v>
                </c:pt>
                <c:pt idx="2312">
                  <c:v>571.5</c:v>
                </c:pt>
                <c:pt idx="2313">
                  <c:v>571.6</c:v>
                </c:pt>
                <c:pt idx="2314">
                  <c:v>571.70000000000005</c:v>
                </c:pt>
                <c:pt idx="2315">
                  <c:v>571.79999999999995</c:v>
                </c:pt>
                <c:pt idx="2316">
                  <c:v>571.9</c:v>
                </c:pt>
                <c:pt idx="2317">
                  <c:v>572</c:v>
                </c:pt>
                <c:pt idx="2318">
                  <c:v>572.1</c:v>
                </c:pt>
                <c:pt idx="2319">
                  <c:v>572.20000000000005</c:v>
                </c:pt>
                <c:pt idx="2320">
                  <c:v>572.29999999999995</c:v>
                </c:pt>
                <c:pt idx="2321">
                  <c:v>572.4</c:v>
                </c:pt>
                <c:pt idx="2322">
                  <c:v>572.5</c:v>
                </c:pt>
                <c:pt idx="2323">
                  <c:v>572.6</c:v>
                </c:pt>
                <c:pt idx="2324">
                  <c:v>572.70000000000005</c:v>
                </c:pt>
                <c:pt idx="2325">
                  <c:v>572.79999999999995</c:v>
                </c:pt>
                <c:pt idx="2326">
                  <c:v>572.9</c:v>
                </c:pt>
                <c:pt idx="2327">
                  <c:v>573</c:v>
                </c:pt>
                <c:pt idx="2328">
                  <c:v>573.1</c:v>
                </c:pt>
                <c:pt idx="2329">
                  <c:v>573.20000000000005</c:v>
                </c:pt>
                <c:pt idx="2330">
                  <c:v>573.29999999999995</c:v>
                </c:pt>
                <c:pt idx="2331">
                  <c:v>573.4</c:v>
                </c:pt>
                <c:pt idx="2332">
                  <c:v>573.5</c:v>
                </c:pt>
                <c:pt idx="2333">
                  <c:v>573.6</c:v>
                </c:pt>
                <c:pt idx="2334">
                  <c:v>573.70000000000005</c:v>
                </c:pt>
                <c:pt idx="2335">
                  <c:v>573.79999999999995</c:v>
                </c:pt>
                <c:pt idx="2336">
                  <c:v>573.9</c:v>
                </c:pt>
                <c:pt idx="2337">
                  <c:v>574</c:v>
                </c:pt>
                <c:pt idx="2338">
                  <c:v>574.1</c:v>
                </c:pt>
                <c:pt idx="2339">
                  <c:v>574.20000000000005</c:v>
                </c:pt>
                <c:pt idx="2340">
                  <c:v>574.29999999999995</c:v>
                </c:pt>
                <c:pt idx="2341">
                  <c:v>574.4</c:v>
                </c:pt>
                <c:pt idx="2342">
                  <c:v>574.5</c:v>
                </c:pt>
                <c:pt idx="2343">
                  <c:v>574.6</c:v>
                </c:pt>
                <c:pt idx="2344">
                  <c:v>574.70000000000005</c:v>
                </c:pt>
                <c:pt idx="2345">
                  <c:v>574.79999999999995</c:v>
                </c:pt>
                <c:pt idx="2346">
                  <c:v>574.9</c:v>
                </c:pt>
                <c:pt idx="2347">
                  <c:v>575</c:v>
                </c:pt>
                <c:pt idx="2348">
                  <c:v>575.1</c:v>
                </c:pt>
                <c:pt idx="2349">
                  <c:v>575.20000000000005</c:v>
                </c:pt>
                <c:pt idx="2350">
                  <c:v>575.29999999999995</c:v>
                </c:pt>
                <c:pt idx="2351">
                  <c:v>575.4</c:v>
                </c:pt>
                <c:pt idx="2352">
                  <c:v>575.5</c:v>
                </c:pt>
                <c:pt idx="2353">
                  <c:v>575.6</c:v>
                </c:pt>
                <c:pt idx="2354">
                  <c:v>575.70000000000005</c:v>
                </c:pt>
                <c:pt idx="2355">
                  <c:v>575.79999999999995</c:v>
                </c:pt>
                <c:pt idx="2356">
                  <c:v>575.9</c:v>
                </c:pt>
                <c:pt idx="2357">
                  <c:v>576</c:v>
                </c:pt>
                <c:pt idx="2358">
                  <c:v>576.1</c:v>
                </c:pt>
                <c:pt idx="2359">
                  <c:v>576.20000000000005</c:v>
                </c:pt>
                <c:pt idx="2360">
                  <c:v>576.29999999999995</c:v>
                </c:pt>
                <c:pt idx="2361">
                  <c:v>576.4</c:v>
                </c:pt>
                <c:pt idx="2362">
                  <c:v>576.5</c:v>
                </c:pt>
                <c:pt idx="2363">
                  <c:v>576.6</c:v>
                </c:pt>
                <c:pt idx="2364">
                  <c:v>576.70000000000005</c:v>
                </c:pt>
                <c:pt idx="2365">
                  <c:v>576.79999999999995</c:v>
                </c:pt>
                <c:pt idx="2366">
                  <c:v>576.9</c:v>
                </c:pt>
                <c:pt idx="2367">
                  <c:v>577</c:v>
                </c:pt>
                <c:pt idx="2368">
                  <c:v>577.1</c:v>
                </c:pt>
                <c:pt idx="2369">
                  <c:v>577.20000000000005</c:v>
                </c:pt>
                <c:pt idx="2370">
                  <c:v>577.29999999999995</c:v>
                </c:pt>
                <c:pt idx="2371">
                  <c:v>577.4</c:v>
                </c:pt>
                <c:pt idx="2372">
                  <c:v>577.5</c:v>
                </c:pt>
                <c:pt idx="2373">
                  <c:v>577.6</c:v>
                </c:pt>
                <c:pt idx="2374">
                  <c:v>577.70000000000005</c:v>
                </c:pt>
                <c:pt idx="2375">
                  <c:v>577.79999999999995</c:v>
                </c:pt>
                <c:pt idx="2376">
                  <c:v>577.9</c:v>
                </c:pt>
                <c:pt idx="2377">
                  <c:v>578</c:v>
                </c:pt>
                <c:pt idx="2378">
                  <c:v>578.1</c:v>
                </c:pt>
                <c:pt idx="2379">
                  <c:v>578.20000000000005</c:v>
                </c:pt>
                <c:pt idx="2380">
                  <c:v>578.29999999999995</c:v>
                </c:pt>
                <c:pt idx="2381">
                  <c:v>578.4</c:v>
                </c:pt>
                <c:pt idx="2382">
                  <c:v>578.5</c:v>
                </c:pt>
                <c:pt idx="2383">
                  <c:v>578.6</c:v>
                </c:pt>
                <c:pt idx="2384">
                  <c:v>578.70000000000005</c:v>
                </c:pt>
                <c:pt idx="2385">
                  <c:v>578.79999999999995</c:v>
                </c:pt>
                <c:pt idx="2386">
                  <c:v>578.9</c:v>
                </c:pt>
                <c:pt idx="2387">
                  <c:v>579</c:v>
                </c:pt>
                <c:pt idx="2388">
                  <c:v>579.1</c:v>
                </c:pt>
                <c:pt idx="2389">
                  <c:v>579.20000000000005</c:v>
                </c:pt>
                <c:pt idx="2390">
                  <c:v>579.29999999999995</c:v>
                </c:pt>
                <c:pt idx="2391">
                  <c:v>579.4</c:v>
                </c:pt>
                <c:pt idx="2392">
                  <c:v>579.5</c:v>
                </c:pt>
                <c:pt idx="2393">
                  <c:v>579.6</c:v>
                </c:pt>
                <c:pt idx="2394">
                  <c:v>579.70000000000005</c:v>
                </c:pt>
                <c:pt idx="2395">
                  <c:v>579.79999999999995</c:v>
                </c:pt>
                <c:pt idx="2396">
                  <c:v>579.9</c:v>
                </c:pt>
                <c:pt idx="2397">
                  <c:v>580</c:v>
                </c:pt>
                <c:pt idx="2398">
                  <c:v>580.1</c:v>
                </c:pt>
                <c:pt idx="2399">
                  <c:v>580.20000000000005</c:v>
                </c:pt>
                <c:pt idx="2400">
                  <c:v>580.29999999999995</c:v>
                </c:pt>
                <c:pt idx="2401">
                  <c:v>580.4</c:v>
                </c:pt>
                <c:pt idx="2402">
                  <c:v>580.5</c:v>
                </c:pt>
                <c:pt idx="2403">
                  <c:v>580.6</c:v>
                </c:pt>
                <c:pt idx="2404">
                  <c:v>580.70000000000005</c:v>
                </c:pt>
                <c:pt idx="2405">
                  <c:v>580.79999999999995</c:v>
                </c:pt>
                <c:pt idx="2406">
                  <c:v>580.9</c:v>
                </c:pt>
                <c:pt idx="2407">
                  <c:v>581</c:v>
                </c:pt>
                <c:pt idx="2408">
                  <c:v>581.1</c:v>
                </c:pt>
                <c:pt idx="2409">
                  <c:v>581.20000000000005</c:v>
                </c:pt>
                <c:pt idx="2410">
                  <c:v>581.29999999999995</c:v>
                </c:pt>
                <c:pt idx="2411">
                  <c:v>581.4</c:v>
                </c:pt>
                <c:pt idx="2412">
                  <c:v>581.5</c:v>
                </c:pt>
                <c:pt idx="2413">
                  <c:v>581.6</c:v>
                </c:pt>
                <c:pt idx="2414">
                  <c:v>581.70000000000005</c:v>
                </c:pt>
                <c:pt idx="2415">
                  <c:v>581.79999999999995</c:v>
                </c:pt>
                <c:pt idx="2416">
                  <c:v>581.9</c:v>
                </c:pt>
                <c:pt idx="2417">
                  <c:v>582</c:v>
                </c:pt>
                <c:pt idx="2418">
                  <c:v>582.1</c:v>
                </c:pt>
                <c:pt idx="2419">
                  <c:v>582.20000000000005</c:v>
                </c:pt>
                <c:pt idx="2420">
                  <c:v>582.29999999999995</c:v>
                </c:pt>
                <c:pt idx="2421">
                  <c:v>582.4</c:v>
                </c:pt>
                <c:pt idx="2422">
                  <c:v>582.5</c:v>
                </c:pt>
                <c:pt idx="2423">
                  <c:v>582.6</c:v>
                </c:pt>
                <c:pt idx="2424">
                  <c:v>582.70000000000005</c:v>
                </c:pt>
                <c:pt idx="2425">
                  <c:v>582.79999999999995</c:v>
                </c:pt>
                <c:pt idx="2426">
                  <c:v>582.9</c:v>
                </c:pt>
                <c:pt idx="2427">
                  <c:v>583</c:v>
                </c:pt>
                <c:pt idx="2428">
                  <c:v>583.1</c:v>
                </c:pt>
                <c:pt idx="2429">
                  <c:v>583.20000000000005</c:v>
                </c:pt>
                <c:pt idx="2430">
                  <c:v>583.29999999999995</c:v>
                </c:pt>
                <c:pt idx="2431">
                  <c:v>583.4</c:v>
                </c:pt>
                <c:pt idx="2432">
                  <c:v>583.5</c:v>
                </c:pt>
                <c:pt idx="2433">
                  <c:v>583.6</c:v>
                </c:pt>
                <c:pt idx="2434">
                  <c:v>583.70000000000005</c:v>
                </c:pt>
                <c:pt idx="2435">
                  <c:v>583.79999999999995</c:v>
                </c:pt>
                <c:pt idx="2436">
                  <c:v>583.9</c:v>
                </c:pt>
                <c:pt idx="2437">
                  <c:v>584</c:v>
                </c:pt>
                <c:pt idx="2438">
                  <c:v>584.1</c:v>
                </c:pt>
                <c:pt idx="2439">
                  <c:v>584.20000000000005</c:v>
                </c:pt>
                <c:pt idx="2440">
                  <c:v>584.29999999999995</c:v>
                </c:pt>
                <c:pt idx="2441">
                  <c:v>584.4</c:v>
                </c:pt>
                <c:pt idx="2442">
                  <c:v>584.5</c:v>
                </c:pt>
                <c:pt idx="2443">
                  <c:v>584.6</c:v>
                </c:pt>
                <c:pt idx="2444">
                  <c:v>584.70000000000005</c:v>
                </c:pt>
                <c:pt idx="2445">
                  <c:v>584.79999999999995</c:v>
                </c:pt>
                <c:pt idx="2446">
                  <c:v>584.9</c:v>
                </c:pt>
                <c:pt idx="2447">
                  <c:v>585</c:v>
                </c:pt>
                <c:pt idx="2448">
                  <c:v>585.1</c:v>
                </c:pt>
                <c:pt idx="2449">
                  <c:v>585.20000000000005</c:v>
                </c:pt>
                <c:pt idx="2450">
                  <c:v>585.29999999999995</c:v>
                </c:pt>
                <c:pt idx="2451">
                  <c:v>585.4</c:v>
                </c:pt>
                <c:pt idx="2452">
                  <c:v>585.5</c:v>
                </c:pt>
                <c:pt idx="2453">
                  <c:v>585.6</c:v>
                </c:pt>
                <c:pt idx="2454">
                  <c:v>585.70000000000005</c:v>
                </c:pt>
                <c:pt idx="2455">
                  <c:v>585.79999999999995</c:v>
                </c:pt>
                <c:pt idx="2456">
                  <c:v>585.9</c:v>
                </c:pt>
                <c:pt idx="2457">
                  <c:v>586</c:v>
                </c:pt>
                <c:pt idx="2458">
                  <c:v>586.1</c:v>
                </c:pt>
                <c:pt idx="2459">
                  <c:v>586.20000000000005</c:v>
                </c:pt>
                <c:pt idx="2460">
                  <c:v>586.29999999999995</c:v>
                </c:pt>
                <c:pt idx="2461">
                  <c:v>586.4</c:v>
                </c:pt>
                <c:pt idx="2462">
                  <c:v>586.5</c:v>
                </c:pt>
                <c:pt idx="2463">
                  <c:v>586.6</c:v>
                </c:pt>
                <c:pt idx="2464">
                  <c:v>586.70000000000005</c:v>
                </c:pt>
                <c:pt idx="2465">
                  <c:v>586.79999999999995</c:v>
                </c:pt>
                <c:pt idx="2466">
                  <c:v>586.9</c:v>
                </c:pt>
                <c:pt idx="2467">
                  <c:v>587</c:v>
                </c:pt>
                <c:pt idx="2468">
                  <c:v>587.1</c:v>
                </c:pt>
                <c:pt idx="2469">
                  <c:v>587.20000000000005</c:v>
                </c:pt>
                <c:pt idx="2470">
                  <c:v>587.29999999999995</c:v>
                </c:pt>
                <c:pt idx="2471">
                  <c:v>587.4</c:v>
                </c:pt>
                <c:pt idx="2472">
                  <c:v>587.5</c:v>
                </c:pt>
                <c:pt idx="2473">
                  <c:v>587.6</c:v>
                </c:pt>
                <c:pt idx="2474">
                  <c:v>587.70000000000005</c:v>
                </c:pt>
                <c:pt idx="2475">
                  <c:v>587.79999999999995</c:v>
                </c:pt>
                <c:pt idx="2476">
                  <c:v>587.9</c:v>
                </c:pt>
                <c:pt idx="2477">
                  <c:v>588</c:v>
                </c:pt>
                <c:pt idx="2478">
                  <c:v>588.1</c:v>
                </c:pt>
                <c:pt idx="2479">
                  <c:v>588.20000000000005</c:v>
                </c:pt>
                <c:pt idx="2480">
                  <c:v>588.29999999999995</c:v>
                </c:pt>
                <c:pt idx="2481">
                  <c:v>588.4</c:v>
                </c:pt>
                <c:pt idx="2482">
                  <c:v>588.5</c:v>
                </c:pt>
                <c:pt idx="2483">
                  <c:v>588.6</c:v>
                </c:pt>
                <c:pt idx="2484">
                  <c:v>588.70000000000005</c:v>
                </c:pt>
                <c:pt idx="2485">
                  <c:v>588.79999999999995</c:v>
                </c:pt>
                <c:pt idx="2486">
                  <c:v>588.9</c:v>
                </c:pt>
                <c:pt idx="2487">
                  <c:v>589</c:v>
                </c:pt>
                <c:pt idx="2488">
                  <c:v>589.1</c:v>
                </c:pt>
                <c:pt idx="2489">
                  <c:v>589.20000000000005</c:v>
                </c:pt>
                <c:pt idx="2490">
                  <c:v>589.29999999999995</c:v>
                </c:pt>
                <c:pt idx="2491">
                  <c:v>589.4</c:v>
                </c:pt>
                <c:pt idx="2492">
                  <c:v>589.5</c:v>
                </c:pt>
                <c:pt idx="2493">
                  <c:v>589.6</c:v>
                </c:pt>
                <c:pt idx="2494">
                  <c:v>589.70000000000005</c:v>
                </c:pt>
                <c:pt idx="2495">
                  <c:v>589.79999999999995</c:v>
                </c:pt>
                <c:pt idx="2496">
                  <c:v>589.9</c:v>
                </c:pt>
                <c:pt idx="2497">
                  <c:v>590</c:v>
                </c:pt>
                <c:pt idx="2498">
                  <c:v>590.1</c:v>
                </c:pt>
                <c:pt idx="2499">
                  <c:v>590.20000000000005</c:v>
                </c:pt>
                <c:pt idx="2500">
                  <c:v>590.29999999999995</c:v>
                </c:pt>
                <c:pt idx="2501">
                  <c:v>590.4</c:v>
                </c:pt>
                <c:pt idx="2502">
                  <c:v>590.5</c:v>
                </c:pt>
                <c:pt idx="2503">
                  <c:v>590.6</c:v>
                </c:pt>
                <c:pt idx="2504">
                  <c:v>590.70000000000005</c:v>
                </c:pt>
                <c:pt idx="2505">
                  <c:v>590.79999999999995</c:v>
                </c:pt>
                <c:pt idx="2506">
                  <c:v>590.9</c:v>
                </c:pt>
                <c:pt idx="2507">
                  <c:v>591</c:v>
                </c:pt>
                <c:pt idx="2508">
                  <c:v>591.1</c:v>
                </c:pt>
                <c:pt idx="2509">
                  <c:v>591.20000000000005</c:v>
                </c:pt>
                <c:pt idx="2510">
                  <c:v>591.29999999999995</c:v>
                </c:pt>
                <c:pt idx="2511">
                  <c:v>591.4</c:v>
                </c:pt>
                <c:pt idx="2512">
                  <c:v>591.5</c:v>
                </c:pt>
                <c:pt idx="2513">
                  <c:v>591.6</c:v>
                </c:pt>
                <c:pt idx="2514">
                  <c:v>591.70000000000005</c:v>
                </c:pt>
                <c:pt idx="2515">
                  <c:v>591.79999999999995</c:v>
                </c:pt>
                <c:pt idx="2516">
                  <c:v>591.9</c:v>
                </c:pt>
                <c:pt idx="2517">
                  <c:v>592</c:v>
                </c:pt>
                <c:pt idx="2518">
                  <c:v>592.1</c:v>
                </c:pt>
                <c:pt idx="2519">
                  <c:v>592.20000000000005</c:v>
                </c:pt>
                <c:pt idx="2520">
                  <c:v>592.29999999999995</c:v>
                </c:pt>
                <c:pt idx="2521">
                  <c:v>592.4</c:v>
                </c:pt>
                <c:pt idx="2522">
                  <c:v>592.5</c:v>
                </c:pt>
                <c:pt idx="2523">
                  <c:v>592.6</c:v>
                </c:pt>
                <c:pt idx="2524">
                  <c:v>592.70000000000005</c:v>
                </c:pt>
                <c:pt idx="2525">
                  <c:v>592.79999999999995</c:v>
                </c:pt>
                <c:pt idx="2526">
                  <c:v>592.9</c:v>
                </c:pt>
                <c:pt idx="2527">
                  <c:v>593</c:v>
                </c:pt>
                <c:pt idx="2528">
                  <c:v>593.1</c:v>
                </c:pt>
                <c:pt idx="2529">
                  <c:v>593.20000000000005</c:v>
                </c:pt>
                <c:pt idx="2530">
                  <c:v>593.29999999999995</c:v>
                </c:pt>
                <c:pt idx="2531">
                  <c:v>593.4</c:v>
                </c:pt>
                <c:pt idx="2532">
                  <c:v>593.5</c:v>
                </c:pt>
                <c:pt idx="2533">
                  <c:v>593.6</c:v>
                </c:pt>
                <c:pt idx="2534">
                  <c:v>593.70000000000005</c:v>
                </c:pt>
                <c:pt idx="2535">
                  <c:v>593.79999999999995</c:v>
                </c:pt>
                <c:pt idx="2536">
                  <c:v>593.9</c:v>
                </c:pt>
                <c:pt idx="2537">
                  <c:v>594</c:v>
                </c:pt>
                <c:pt idx="2538">
                  <c:v>594.1</c:v>
                </c:pt>
                <c:pt idx="2539">
                  <c:v>594.20000000000005</c:v>
                </c:pt>
                <c:pt idx="2540">
                  <c:v>594.29999999999995</c:v>
                </c:pt>
                <c:pt idx="2541">
                  <c:v>594.4</c:v>
                </c:pt>
                <c:pt idx="2542">
                  <c:v>594.5</c:v>
                </c:pt>
                <c:pt idx="2543">
                  <c:v>594.6</c:v>
                </c:pt>
                <c:pt idx="2544">
                  <c:v>594.70000000000005</c:v>
                </c:pt>
                <c:pt idx="2545">
                  <c:v>594.79999999999995</c:v>
                </c:pt>
                <c:pt idx="2546">
                  <c:v>594.9</c:v>
                </c:pt>
                <c:pt idx="2547">
                  <c:v>595</c:v>
                </c:pt>
                <c:pt idx="2548">
                  <c:v>595.1</c:v>
                </c:pt>
                <c:pt idx="2549">
                  <c:v>595.20000000000005</c:v>
                </c:pt>
                <c:pt idx="2550">
                  <c:v>595.29999999999995</c:v>
                </c:pt>
                <c:pt idx="2551">
                  <c:v>595.4</c:v>
                </c:pt>
                <c:pt idx="2552">
                  <c:v>595.5</c:v>
                </c:pt>
                <c:pt idx="2553">
                  <c:v>595.6</c:v>
                </c:pt>
                <c:pt idx="2554">
                  <c:v>595.70000000000005</c:v>
                </c:pt>
                <c:pt idx="2555">
                  <c:v>595.79999999999995</c:v>
                </c:pt>
                <c:pt idx="2556">
                  <c:v>595.9</c:v>
                </c:pt>
                <c:pt idx="2557">
                  <c:v>596</c:v>
                </c:pt>
                <c:pt idx="2558">
                  <c:v>596.1</c:v>
                </c:pt>
                <c:pt idx="2559">
                  <c:v>596.20000000000005</c:v>
                </c:pt>
                <c:pt idx="2560">
                  <c:v>596.29999999999995</c:v>
                </c:pt>
                <c:pt idx="2561">
                  <c:v>596.4</c:v>
                </c:pt>
                <c:pt idx="2562">
                  <c:v>596.5</c:v>
                </c:pt>
                <c:pt idx="2563">
                  <c:v>596.6</c:v>
                </c:pt>
                <c:pt idx="2564">
                  <c:v>596.70000000000005</c:v>
                </c:pt>
                <c:pt idx="2565">
                  <c:v>596.79999999999995</c:v>
                </c:pt>
                <c:pt idx="2566">
                  <c:v>596.9</c:v>
                </c:pt>
                <c:pt idx="2567">
                  <c:v>597</c:v>
                </c:pt>
                <c:pt idx="2568">
                  <c:v>597.1</c:v>
                </c:pt>
                <c:pt idx="2569">
                  <c:v>597.20000000000005</c:v>
                </c:pt>
                <c:pt idx="2570">
                  <c:v>597.29999999999995</c:v>
                </c:pt>
                <c:pt idx="2571">
                  <c:v>597.4</c:v>
                </c:pt>
                <c:pt idx="2572">
                  <c:v>597.5</c:v>
                </c:pt>
                <c:pt idx="2573">
                  <c:v>597.6</c:v>
                </c:pt>
                <c:pt idx="2574">
                  <c:v>597.70000000000005</c:v>
                </c:pt>
                <c:pt idx="2575">
                  <c:v>597.79999999999995</c:v>
                </c:pt>
                <c:pt idx="2576">
                  <c:v>597.9</c:v>
                </c:pt>
                <c:pt idx="2577">
                  <c:v>598</c:v>
                </c:pt>
                <c:pt idx="2578">
                  <c:v>598.1</c:v>
                </c:pt>
                <c:pt idx="2579">
                  <c:v>598.20000000000005</c:v>
                </c:pt>
                <c:pt idx="2580">
                  <c:v>598.29999999999995</c:v>
                </c:pt>
                <c:pt idx="2581">
                  <c:v>598.4</c:v>
                </c:pt>
                <c:pt idx="2582">
                  <c:v>598.5</c:v>
                </c:pt>
                <c:pt idx="2583">
                  <c:v>598.6</c:v>
                </c:pt>
                <c:pt idx="2584">
                  <c:v>598.70000000000005</c:v>
                </c:pt>
                <c:pt idx="2585">
                  <c:v>598.79999999999995</c:v>
                </c:pt>
                <c:pt idx="2586">
                  <c:v>598.9</c:v>
                </c:pt>
                <c:pt idx="2587">
                  <c:v>599</c:v>
                </c:pt>
                <c:pt idx="2588">
                  <c:v>599.1</c:v>
                </c:pt>
                <c:pt idx="2589">
                  <c:v>599.20000000000005</c:v>
                </c:pt>
                <c:pt idx="2590">
                  <c:v>599.29999999999995</c:v>
                </c:pt>
                <c:pt idx="2591">
                  <c:v>599.4</c:v>
                </c:pt>
                <c:pt idx="2592">
                  <c:v>599.5</c:v>
                </c:pt>
                <c:pt idx="2593">
                  <c:v>599.6</c:v>
                </c:pt>
                <c:pt idx="2594">
                  <c:v>599.70000000000005</c:v>
                </c:pt>
                <c:pt idx="2595">
                  <c:v>599.79999999999995</c:v>
                </c:pt>
                <c:pt idx="2596">
                  <c:v>599.9</c:v>
                </c:pt>
                <c:pt idx="2597">
                  <c:v>600</c:v>
                </c:pt>
                <c:pt idx="2598">
                  <c:v>600.1</c:v>
                </c:pt>
                <c:pt idx="2599">
                  <c:v>600.20000000000005</c:v>
                </c:pt>
                <c:pt idx="2600">
                  <c:v>600.29999999999995</c:v>
                </c:pt>
                <c:pt idx="2601">
                  <c:v>600.4</c:v>
                </c:pt>
                <c:pt idx="2602">
                  <c:v>600.5</c:v>
                </c:pt>
                <c:pt idx="2603">
                  <c:v>600.6</c:v>
                </c:pt>
                <c:pt idx="2604">
                  <c:v>600.70000000000005</c:v>
                </c:pt>
                <c:pt idx="2605">
                  <c:v>600.79999999999995</c:v>
                </c:pt>
                <c:pt idx="2606">
                  <c:v>600.9</c:v>
                </c:pt>
                <c:pt idx="2607">
                  <c:v>601</c:v>
                </c:pt>
                <c:pt idx="2608">
                  <c:v>601.1</c:v>
                </c:pt>
                <c:pt idx="2609">
                  <c:v>601.20000000000005</c:v>
                </c:pt>
                <c:pt idx="2610">
                  <c:v>601.29999999999995</c:v>
                </c:pt>
                <c:pt idx="2611">
                  <c:v>601.4</c:v>
                </c:pt>
                <c:pt idx="2612">
                  <c:v>601.5</c:v>
                </c:pt>
                <c:pt idx="2613">
                  <c:v>601.6</c:v>
                </c:pt>
                <c:pt idx="2614">
                  <c:v>601.70000000000005</c:v>
                </c:pt>
                <c:pt idx="2615">
                  <c:v>601.79999999999995</c:v>
                </c:pt>
                <c:pt idx="2616">
                  <c:v>601.9</c:v>
                </c:pt>
                <c:pt idx="2617">
                  <c:v>602</c:v>
                </c:pt>
                <c:pt idx="2618">
                  <c:v>602.1</c:v>
                </c:pt>
                <c:pt idx="2619">
                  <c:v>602.20000000000005</c:v>
                </c:pt>
                <c:pt idx="2620">
                  <c:v>602.29999999999995</c:v>
                </c:pt>
                <c:pt idx="2621">
                  <c:v>602.4</c:v>
                </c:pt>
                <c:pt idx="2622">
                  <c:v>602.5</c:v>
                </c:pt>
                <c:pt idx="2623">
                  <c:v>602.6</c:v>
                </c:pt>
                <c:pt idx="2624">
                  <c:v>602.70000000000005</c:v>
                </c:pt>
                <c:pt idx="2625">
                  <c:v>602.79999999999995</c:v>
                </c:pt>
                <c:pt idx="2626">
                  <c:v>602.9</c:v>
                </c:pt>
                <c:pt idx="2627">
                  <c:v>603</c:v>
                </c:pt>
                <c:pt idx="2628">
                  <c:v>603.1</c:v>
                </c:pt>
                <c:pt idx="2629">
                  <c:v>603.20000000000005</c:v>
                </c:pt>
                <c:pt idx="2630">
                  <c:v>603.29999999999995</c:v>
                </c:pt>
                <c:pt idx="2631">
                  <c:v>603.4</c:v>
                </c:pt>
                <c:pt idx="2632">
                  <c:v>603.5</c:v>
                </c:pt>
                <c:pt idx="2633">
                  <c:v>603.6</c:v>
                </c:pt>
                <c:pt idx="2634">
                  <c:v>603.70000000000005</c:v>
                </c:pt>
                <c:pt idx="2635">
                  <c:v>603.79999999999995</c:v>
                </c:pt>
                <c:pt idx="2636">
                  <c:v>603.9</c:v>
                </c:pt>
                <c:pt idx="2637">
                  <c:v>604</c:v>
                </c:pt>
                <c:pt idx="2638">
                  <c:v>604.1</c:v>
                </c:pt>
                <c:pt idx="2639">
                  <c:v>604.20000000000005</c:v>
                </c:pt>
                <c:pt idx="2640">
                  <c:v>604.29999999999995</c:v>
                </c:pt>
                <c:pt idx="2641">
                  <c:v>604.4</c:v>
                </c:pt>
                <c:pt idx="2642">
                  <c:v>604.5</c:v>
                </c:pt>
                <c:pt idx="2643">
                  <c:v>604.6</c:v>
                </c:pt>
                <c:pt idx="2644">
                  <c:v>604.70000000000005</c:v>
                </c:pt>
                <c:pt idx="2645">
                  <c:v>604.79999999999995</c:v>
                </c:pt>
                <c:pt idx="2646">
                  <c:v>604.9</c:v>
                </c:pt>
                <c:pt idx="2647">
                  <c:v>605</c:v>
                </c:pt>
                <c:pt idx="2648">
                  <c:v>605.1</c:v>
                </c:pt>
                <c:pt idx="2649">
                  <c:v>605.20000000000005</c:v>
                </c:pt>
                <c:pt idx="2650">
                  <c:v>605.29999999999995</c:v>
                </c:pt>
                <c:pt idx="2651">
                  <c:v>605.4</c:v>
                </c:pt>
                <c:pt idx="2652">
                  <c:v>605.5</c:v>
                </c:pt>
                <c:pt idx="2653">
                  <c:v>605.6</c:v>
                </c:pt>
                <c:pt idx="2654">
                  <c:v>605.70000000000005</c:v>
                </c:pt>
                <c:pt idx="2655">
                  <c:v>605.79999999999995</c:v>
                </c:pt>
                <c:pt idx="2656">
                  <c:v>605.9</c:v>
                </c:pt>
                <c:pt idx="2657">
                  <c:v>606</c:v>
                </c:pt>
                <c:pt idx="2658">
                  <c:v>606.1</c:v>
                </c:pt>
                <c:pt idx="2659">
                  <c:v>606.20000000000005</c:v>
                </c:pt>
                <c:pt idx="2660">
                  <c:v>606.29999999999995</c:v>
                </c:pt>
                <c:pt idx="2661">
                  <c:v>606.4</c:v>
                </c:pt>
                <c:pt idx="2662">
                  <c:v>606.5</c:v>
                </c:pt>
                <c:pt idx="2663">
                  <c:v>606.6</c:v>
                </c:pt>
                <c:pt idx="2664">
                  <c:v>606.70000000000005</c:v>
                </c:pt>
                <c:pt idx="2665">
                  <c:v>606.79999999999995</c:v>
                </c:pt>
                <c:pt idx="2666">
                  <c:v>606.9</c:v>
                </c:pt>
                <c:pt idx="2667">
                  <c:v>607</c:v>
                </c:pt>
                <c:pt idx="2668">
                  <c:v>607.1</c:v>
                </c:pt>
                <c:pt idx="2669">
                  <c:v>607.20000000000005</c:v>
                </c:pt>
                <c:pt idx="2670">
                  <c:v>607.29999999999995</c:v>
                </c:pt>
                <c:pt idx="2671">
                  <c:v>607.4</c:v>
                </c:pt>
                <c:pt idx="2672">
                  <c:v>607.5</c:v>
                </c:pt>
                <c:pt idx="2673">
                  <c:v>607.6</c:v>
                </c:pt>
                <c:pt idx="2674">
                  <c:v>607.70000000000005</c:v>
                </c:pt>
                <c:pt idx="2675">
                  <c:v>607.79999999999995</c:v>
                </c:pt>
                <c:pt idx="2676">
                  <c:v>607.9</c:v>
                </c:pt>
                <c:pt idx="2677">
                  <c:v>608</c:v>
                </c:pt>
                <c:pt idx="2678">
                  <c:v>608.1</c:v>
                </c:pt>
                <c:pt idx="2679">
                  <c:v>608.20000000000005</c:v>
                </c:pt>
                <c:pt idx="2680">
                  <c:v>608.29999999999995</c:v>
                </c:pt>
                <c:pt idx="2681">
                  <c:v>608.4</c:v>
                </c:pt>
                <c:pt idx="2682">
                  <c:v>608.5</c:v>
                </c:pt>
                <c:pt idx="2683">
                  <c:v>608.6</c:v>
                </c:pt>
                <c:pt idx="2684">
                  <c:v>608.70000000000005</c:v>
                </c:pt>
                <c:pt idx="2685">
                  <c:v>608.79999999999995</c:v>
                </c:pt>
                <c:pt idx="2686">
                  <c:v>608.9</c:v>
                </c:pt>
                <c:pt idx="2687">
                  <c:v>609</c:v>
                </c:pt>
                <c:pt idx="2688">
                  <c:v>609.1</c:v>
                </c:pt>
                <c:pt idx="2689">
                  <c:v>609.20000000000005</c:v>
                </c:pt>
                <c:pt idx="2690">
                  <c:v>609.29999999999995</c:v>
                </c:pt>
                <c:pt idx="2691">
                  <c:v>609.4</c:v>
                </c:pt>
                <c:pt idx="2692">
                  <c:v>609.5</c:v>
                </c:pt>
                <c:pt idx="2693">
                  <c:v>609.6</c:v>
                </c:pt>
                <c:pt idx="2694">
                  <c:v>609.70000000000005</c:v>
                </c:pt>
                <c:pt idx="2695">
                  <c:v>609.79999999999995</c:v>
                </c:pt>
                <c:pt idx="2696">
                  <c:v>609.9</c:v>
                </c:pt>
                <c:pt idx="2697">
                  <c:v>610</c:v>
                </c:pt>
                <c:pt idx="2698">
                  <c:v>610.1</c:v>
                </c:pt>
                <c:pt idx="2699">
                  <c:v>610.20000000000005</c:v>
                </c:pt>
                <c:pt idx="2700">
                  <c:v>610.29999999999995</c:v>
                </c:pt>
                <c:pt idx="2701">
                  <c:v>610.4</c:v>
                </c:pt>
                <c:pt idx="2702">
                  <c:v>610.5</c:v>
                </c:pt>
                <c:pt idx="2703">
                  <c:v>610.6</c:v>
                </c:pt>
                <c:pt idx="2704">
                  <c:v>610.70000000000005</c:v>
                </c:pt>
                <c:pt idx="2705">
                  <c:v>610.79999999999995</c:v>
                </c:pt>
                <c:pt idx="2706">
                  <c:v>610.9</c:v>
                </c:pt>
                <c:pt idx="2707">
                  <c:v>611</c:v>
                </c:pt>
                <c:pt idx="2708">
                  <c:v>611.1</c:v>
                </c:pt>
                <c:pt idx="2709">
                  <c:v>611.20000000000005</c:v>
                </c:pt>
                <c:pt idx="2710">
                  <c:v>611.29999999999995</c:v>
                </c:pt>
                <c:pt idx="2711">
                  <c:v>611.4</c:v>
                </c:pt>
                <c:pt idx="2712">
                  <c:v>611.5</c:v>
                </c:pt>
                <c:pt idx="2713">
                  <c:v>611.6</c:v>
                </c:pt>
                <c:pt idx="2714">
                  <c:v>611.70000000000005</c:v>
                </c:pt>
                <c:pt idx="2715">
                  <c:v>611.79999999999995</c:v>
                </c:pt>
                <c:pt idx="2716">
                  <c:v>611.9</c:v>
                </c:pt>
                <c:pt idx="2717">
                  <c:v>612</c:v>
                </c:pt>
                <c:pt idx="2718">
                  <c:v>612.1</c:v>
                </c:pt>
                <c:pt idx="2719">
                  <c:v>612.20000000000005</c:v>
                </c:pt>
                <c:pt idx="2720">
                  <c:v>612.29999999999995</c:v>
                </c:pt>
                <c:pt idx="2721">
                  <c:v>612.4</c:v>
                </c:pt>
                <c:pt idx="2722">
                  <c:v>612.5</c:v>
                </c:pt>
                <c:pt idx="2723">
                  <c:v>612.6</c:v>
                </c:pt>
                <c:pt idx="2724">
                  <c:v>612.70000000000005</c:v>
                </c:pt>
                <c:pt idx="2725">
                  <c:v>612.79999999999995</c:v>
                </c:pt>
                <c:pt idx="2726">
                  <c:v>612.9</c:v>
                </c:pt>
                <c:pt idx="2727">
                  <c:v>613</c:v>
                </c:pt>
                <c:pt idx="2728">
                  <c:v>613.1</c:v>
                </c:pt>
                <c:pt idx="2729">
                  <c:v>613.20000000000005</c:v>
                </c:pt>
                <c:pt idx="2730">
                  <c:v>613.29999999999995</c:v>
                </c:pt>
                <c:pt idx="2731">
                  <c:v>613.4</c:v>
                </c:pt>
                <c:pt idx="2732">
                  <c:v>613.5</c:v>
                </c:pt>
                <c:pt idx="2733">
                  <c:v>613.6</c:v>
                </c:pt>
                <c:pt idx="2734">
                  <c:v>613.70000000000005</c:v>
                </c:pt>
                <c:pt idx="2735">
                  <c:v>613.79999999999995</c:v>
                </c:pt>
                <c:pt idx="2736">
                  <c:v>613.9</c:v>
                </c:pt>
                <c:pt idx="2737">
                  <c:v>614</c:v>
                </c:pt>
                <c:pt idx="2738">
                  <c:v>614.1</c:v>
                </c:pt>
                <c:pt idx="2739">
                  <c:v>614.20000000000005</c:v>
                </c:pt>
                <c:pt idx="2740">
                  <c:v>614.29999999999995</c:v>
                </c:pt>
                <c:pt idx="2741">
                  <c:v>614.4</c:v>
                </c:pt>
                <c:pt idx="2742">
                  <c:v>614.5</c:v>
                </c:pt>
                <c:pt idx="2743">
                  <c:v>614.6</c:v>
                </c:pt>
                <c:pt idx="2744">
                  <c:v>614.70000000000005</c:v>
                </c:pt>
                <c:pt idx="2745">
                  <c:v>614.79999999999995</c:v>
                </c:pt>
                <c:pt idx="2746">
                  <c:v>614.9</c:v>
                </c:pt>
                <c:pt idx="2747">
                  <c:v>615</c:v>
                </c:pt>
                <c:pt idx="2748">
                  <c:v>615.1</c:v>
                </c:pt>
                <c:pt idx="2749">
                  <c:v>615.20000000000005</c:v>
                </c:pt>
                <c:pt idx="2750">
                  <c:v>615.29999999999995</c:v>
                </c:pt>
                <c:pt idx="2751">
                  <c:v>615.4</c:v>
                </c:pt>
                <c:pt idx="2752">
                  <c:v>615.5</c:v>
                </c:pt>
                <c:pt idx="2753">
                  <c:v>615.6</c:v>
                </c:pt>
                <c:pt idx="2754">
                  <c:v>615.70000000000005</c:v>
                </c:pt>
                <c:pt idx="2755">
                  <c:v>615.79999999999995</c:v>
                </c:pt>
                <c:pt idx="2756">
                  <c:v>615.9</c:v>
                </c:pt>
                <c:pt idx="2757">
                  <c:v>616</c:v>
                </c:pt>
                <c:pt idx="2758">
                  <c:v>616.1</c:v>
                </c:pt>
                <c:pt idx="2759">
                  <c:v>616.20000000000005</c:v>
                </c:pt>
                <c:pt idx="2760">
                  <c:v>616.29999999999995</c:v>
                </c:pt>
                <c:pt idx="2761">
                  <c:v>616.4</c:v>
                </c:pt>
                <c:pt idx="2762">
                  <c:v>616.5</c:v>
                </c:pt>
                <c:pt idx="2763">
                  <c:v>616.6</c:v>
                </c:pt>
                <c:pt idx="2764">
                  <c:v>616.70000000000005</c:v>
                </c:pt>
                <c:pt idx="2765">
                  <c:v>616.79999999999995</c:v>
                </c:pt>
                <c:pt idx="2766">
                  <c:v>616.9</c:v>
                </c:pt>
                <c:pt idx="2767">
                  <c:v>617</c:v>
                </c:pt>
                <c:pt idx="2768">
                  <c:v>617.1</c:v>
                </c:pt>
                <c:pt idx="2769">
                  <c:v>617.20000000000005</c:v>
                </c:pt>
                <c:pt idx="2770">
                  <c:v>617.29999999999995</c:v>
                </c:pt>
                <c:pt idx="2771">
                  <c:v>617.4</c:v>
                </c:pt>
                <c:pt idx="2772">
                  <c:v>617.5</c:v>
                </c:pt>
                <c:pt idx="2773">
                  <c:v>617.6</c:v>
                </c:pt>
                <c:pt idx="2774">
                  <c:v>617.70000000000005</c:v>
                </c:pt>
                <c:pt idx="2775">
                  <c:v>617.79999999999995</c:v>
                </c:pt>
                <c:pt idx="2776">
                  <c:v>617.9</c:v>
                </c:pt>
                <c:pt idx="2777">
                  <c:v>618</c:v>
                </c:pt>
                <c:pt idx="2778">
                  <c:v>618.1</c:v>
                </c:pt>
                <c:pt idx="2779">
                  <c:v>618.20000000000005</c:v>
                </c:pt>
                <c:pt idx="2780">
                  <c:v>618.29999999999995</c:v>
                </c:pt>
                <c:pt idx="2781">
                  <c:v>618.4</c:v>
                </c:pt>
                <c:pt idx="2782">
                  <c:v>618.5</c:v>
                </c:pt>
                <c:pt idx="2783">
                  <c:v>618.6</c:v>
                </c:pt>
                <c:pt idx="2784">
                  <c:v>618.70000000000005</c:v>
                </c:pt>
                <c:pt idx="2785">
                  <c:v>618.79999999999995</c:v>
                </c:pt>
                <c:pt idx="2786">
                  <c:v>618.9</c:v>
                </c:pt>
                <c:pt idx="2787">
                  <c:v>619</c:v>
                </c:pt>
                <c:pt idx="2788">
                  <c:v>619.1</c:v>
                </c:pt>
                <c:pt idx="2789">
                  <c:v>619.20000000000005</c:v>
                </c:pt>
                <c:pt idx="2790">
                  <c:v>619.29999999999995</c:v>
                </c:pt>
                <c:pt idx="2791">
                  <c:v>619.4</c:v>
                </c:pt>
                <c:pt idx="2792">
                  <c:v>619.5</c:v>
                </c:pt>
                <c:pt idx="2793">
                  <c:v>619.6</c:v>
                </c:pt>
                <c:pt idx="2794">
                  <c:v>619.70000000000005</c:v>
                </c:pt>
                <c:pt idx="2795">
                  <c:v>619.79999999999995</c:v>
                </c:pt>
                <c:pt idx="2796">
                  <c:v>619.9</c:v>
                </c:pt>
                <c:pt idx="2797">
                  <c:v>620</c:v>
                </c:pt>
                <c:pt idx="2798">
                  <c:v>620.1</c:v>
                </c:pt>
                <c:pt idx="2799">
                  <c:v>620.20000000000005</c:v>
                </c:pt>
                <c:pt idx="2800">
                  <c:v>620.29999999999995</c:v>
                </c:pt>
                <c:pt idx="2801">
                  <c:v>620.4</c:v>
                </c:pt>
                <c:pt idx="2802">
                  <c:v>620.5</c:v>
                </c:pt>
                <c:pt idx="2803">
                  <c:v>620.6</c:v>
                </c:pt>
                <c:pt idx="2804">
                  <c:v>620.70000000000005</c:v>
                </c:pt>
                <c:pt idx="2805">
                  <c:v>620.79999999999995</c:v>
                </c:pt>
                <c:pt idx="2806">
                  <c:v>620.9</c:v>
                </c:pt>
                <c:pt idx="2807">
                  <c:v>621</c:v>
                </c:pt>
                <c:pt idx="2808">
                  <c:v>621.1</c:v>
                </c:pt>
                <c:pt idx="2809">
                  <c:v>621.20000000000005</c:v>
                </c:pt>
                <c:pt idx="2810">
                  <c:v>621.29999999999995</c:v>
                </c:pt>
                <c:pt idx="2811">
                  <c:v>621.4</c:v>
                </c:pt>
                <c:pt idx="2812">
                  <c:v>621.5</c:v>
                </c:pt>
                <c:pt idx="2813">
                  <c:v>621.6</c:v>
                </c:pt>
                <c:pt idx="2814">
                  <c:v>621.70000000000005</c:v>
                </c:pt>
                <c:pt idx="2815">
                  <c:v>621.79999999999995</c:v>
                </c:pt>
                <c:pt idx="2816">
                  <c:v>621.9</c:v>
                </c:pt>
                <c:pt idx="2817">
                  <c:v>622</c:v>
                </c:pt>
                <c:pt idx="2818">
                  <c:v>622.1</c:v>
                </c:pt>
                <c:pt idx="2819">
                  <c:v>622.20000000000005</c:v>
                </c:pt>
                <c:pt idx="2820">
                  <c:v>622.29999999999995</c:v>
                </c:pt>
                <c:pt idx="2821">
                  <c:v>622.4</c:v>
                </c:pt>
                <c:pt idx="2822">
                  <c:v>622.5</c:v>
                </c:pt>
                <c:pt idx="2823">
                  <c:v>622.6</c:v>
                </c:pt>
                <c:pt idx="2824">
                  <c:v>622.70000000000005</c:v>
                </c:pt>
                <c:pt idx="2825">
                  <c:v>622.79999999999995</c:v>
                </c:pt>
                <c:pt idx="2826">
                  <c:v>622.9</c:v>
                </c:pt>
                <c:pt idx="2827">
                  <c:v>623</c:v>
                </c:pt>
                <c:pt idx="2828">
                  <c:v>623.1</c:v>
                </c:pt>
                <c:pt idx="2829">
                  <c:v>623.20000000000005</c:v>
                </c:pt>
                <c:pt idx="2830">
                  <c:v>623.29999999999995</c:v>
                </c:pt>
                <c:pt idx="2831">
                  <c:v>623.4</c:v>
                </c:pt>
                <c:pt idx="2832">
                  <c:v>623.5</c:v>
                </c:pt>
                <c:pt idx="2833">
                  <c:v>623.6</c:v>
                </c:pt>
                <c:pt idx="2834">
                  <c:v>623.70000000000005</c:v>
                </c:pt>
                <c:pt idx="2835">
                  <c:v>623.79999999999995</c:v>
                </c:pt>
                <c:pt idx="2836">
                  <c:v>623.9</c:v>
                </c:pt>
                <c:pt idx="2837">
                  <c:v>624</c:v>
                </c:pt>
                <c:pt idx="2838">
                  <c:v>624.1</c:v>
                </c:pt>
                <c:pt idx="2839">
                  <c:v>624.20000000000005</c:v>
                </c:pt>
                <c:pt idx="2840">
                  <c:v>624.29999999999995</c:v>
                </c:pt>
                <c:pt idx="2841">
                  <c:v>624.4</c:v>
                </c:pt>
                <c:pt idx="2842">
                  <c:v>624.5</c:v>
                </c:pt>
                <c:pt idx="2843">
                  <c:v>624.6</c:v>
                </c:pt>
                <c:pt idx="2844">
                  <c:v>624.70000000000005</c:v>
                </c:pt>
                <c:pt idx="2845">
                  <c:v>624.79999999999995</c:v>
                </c:pt>
                <c:pt idx="2846">
                  <c:v>624.9</c:v>
                </c:pt>
                <c:pt idx="2847">
                  <c:v>625</c:v>
                </c:pt>
                <c:pt idx="2848">
                  <c:v>625.1</c:v>
                </c:pt>
                <c:pt idx="2849">
                  <c:v>625.20000000000005</c:v>
                </c:pt>
                <c:pt idx="2850">
                  <c:v>625.29999999999995</c:v>
                </c:pt>
                <c:pt idx="2851">
                  <c:v>625.4</c:v>
                </c:pt>
                <c:pt idx="2852">
                  <c:v>625.5</c:v>
                </c:pt>
                <c:pt idx="2853">
                  <c:v>625.6</c:v>
                </c:pt>
                <c:pt idx="2854">
                  <c:v>625.70000000000005</c:v>
                </c:pt>
                <c:pt idx="2855">
                  <c:v>625.79999999999995</c:v>
                </c:pt>
                <c:pt idx="2856">
                  <c:v>625.9</c:v>
                </c:pt>
                <c:pt idx="2857">
                  <c:v>626</c:v>
                </c:pt>
                <c:pt idx="2858">
                  <c:v>626.1</c:v>
                </c:pt>
                <c:pt idx="2859">
                  <c:v>626.20000000000005</c:v>
                </c:pt>
                <c:pt idx="2860">
                  <c:v>626.29999999999995</c:v>
                </c:pt>
                <c:pt idx="2861">
                  <c:v>626.4</c:v>
                </c:pt>
                <c:pt idx="2862">
                  <c:v>626.5</c:v>
                </c:pt>
                <c:pt idx="2863">
                  <c:v>626.6</c:v>
                </c:pt>
                <c:pt idx="2864">
                  <c:v>626.70000000000005</c:v>
                </c:pt>
                <c:pt idx="2865">
                  <c:v>626.79999999999995</c:v>
                </c:pt>
                <c:pt idx="2866">
                  <c:v>626.9</c:v>
                </c:pt>
                <c:pt idx="2867">
                  <c:v>627</c:v>
                </c:pt>
                <c:pt idx="2868">
                  <c:v>627.1</c:v>
                </c:pt>
                <c:pt idx="2869">
                  <c:v>627.20000000000005</c:v>
                </c:pt>
                <c:pt idx="2870">
                  <c:v>627.29999999999995</c:v>
                </c:pt>
                <c:pt idx="2871">
                  <c:v>627.4</c:v>
                </c:pt>
                <c:pt idx="2872">
                  <c:v>627.5</c:v>
                </c:pt>
                <c:pt idx="2873">
                  <c:v>627.6</c:v>
                </c:pt>
                <c:pt idx="2874">
                  <c:v>627.70000000000005</c:v>
                </c:pt>
                <c:pt idx="2875">
                  <c:v>627.79999999999995</c:v>
                </c:pt>
                <c:pt idx="2876">
                  <c:v>627.9</c:v>
                </c:pt>
                <c:pt idx="2877">
                  <c:v>628</c:v>
                </c:pt>
                <c:pt idx="2878">
                  <c:v>628.1</c:v>
                </c:pt>
                <c:pt idx="2879">
                  <c:v>628.20000000000005</c:v>
                </c:pt>
                <c:pt idx="2880">
                  <c:v>628.29999999999995</c:v>
                </c:pt>
                <c:pt idx="2881">
                  <c:v>628.4</c:v>
                </c:pt>
                <c:pt idx="2882">
                  <c:v>628.5</c:v>
                </c:pt>
                <c:pt idx="2883">
                  <c:v>628.6</c:v>
                </c:pt>
                <c:pt idx="2884">
                  <c:v>628.70000000000005</c:v>
                </c:pt>
                <c:pt idx="2885">
                  <c:v>628.79999999999995</c:v>
                </c:pt>
                <c:pt idx="2886">
                  <c:v>628.9</c:v>
                </c:pt>
                <c:pt idx="2887">
                  <c:v>629</c:v>
                </c:pt>
                <c:pt idx="2888">
                  <c:v>629.1</c:v>
                </c:pt>
                <c:pt idx="2889">
                  <c:v>629.20000000000005</c:v>
                </c:pt>
                <c:pt idx="2890">
                  <c:v>629.29999999999995</c:v>
                </c:pt>
                <c:pt idx="2891">
                  <c:v>629.4</c:v>
                </c:pt>
                <c:pt idx="2892">
                  <c:v>629.5</c:v>
                </c:pt>
                <c:pt idx="2893">
                  <c:v>629.6</c:v>
                </c:pt>
                <c:pt idx="2894">
                  <c:v>629.70000000000005</c:v>
                </c:pt>
                <c:pt idx="2895">
                  <c:v>629.79999999999995</c:v>
                </c:pt>
                <c:pt idx="2896">
                  <c:v>629.9</c:v>
                </c:pt>
                <c:pt idx="2897">
                  <c:v>630</c:v>
                </c:pt>
                <c:pt idx="2898">
                  <c:v>630.1</c:v>
                </c:pt>
                <c:pt idx="2899">
                  <c:v>630.20000000000005</c:v>
                </c:pt>
                <c:pt idx="2900">
                  <c:v>630.29999999999995</c:v>
                </c:pt>
                <c:pt idx="2901">
                  <c:v>630.4</c:v>
                </c:pt>
                <c:pt idx="2902">
                  <c:v>630.5</c:v>
                </c:pt>
                <c:pt idx="2903">
                  <c:v>630.6</c:v>
                </c:pt>
                <c:pt idx="2904">
                  <c:v>630.70000000000005</c:v>
                </c:pt>
                <c:pt idx="2905">
                  <c:v>630.79999999999995</c:v>
                </c:pt>
                <c:pt idx="2906">
                  <c:v>630.9</c:v>
                </c:pt>
                <c:pt idx="2907">
                  <c:v>631</c:v>
                </c:pt>
                <c:pt idx="2908">
                  <c:v>631.1</c:v>
                </c:pt>
                <c:pt idx="2909">
                  <c:v>631.20000000000005</c:v>
                </c:pt>
                <c:pt idx="2910">
                  <c:v>631.29999999999995</c:v>
                </c:pt>
                <c:pt idx="2911">
                  <c:v>631.4</c:v>
                </c:pt>
                <c:pt idx="2912">
                  <c:v>631.5</c:v>
                </c:pt>
                <c:pt idx="2913">
                  <c:v>631.6</c:v>
                </c:pt>
                <c:pt idx="2914">
                  <c:v>631.70000000000005</c:v>
                </c:pt>
                <c:pt idx="2915">
                  <c:v>631.79999999999995</c:v>
                </c:pt>
                <c:pt idx="2916">
                  <c:v>631.9</c:v>
                </c:pt>
                <c:pt idx="2917">
                  <c:v>632</c:v>
                </c:pt>
                <c:pt idx="2918">
                  <c:v>632.1</c:v>
                </c:pt>
                <c:pt idx="2919">
                  <c:v>632.20000000000005</c:v>
                </c:pt>
                <c:pt idx="2920">
                  <c:v>632.29999999999995</c:v>
                </c:pt>
                <c:pt idx="2921">
                  <c:v>632.4</c:v>
                </c:pt>
                <c:pt idx="2922">
                  <c:v>632.5</c:v>
                </c:pt>
                <c:pt idx="2923">
                  <c:v>632.6</c:v>
                </c:pt>
                <c:pt idx="2924">
                  <c:v>632.70000000000005</c:v>
                </c:pt>
                <c:pt idx="2925">
                  <c:v>632.79999999999995</c:v>
                </c:pt>
                <c:pt idx="2926">
                  <c:v>632.9</c:v>
                </c:pt>
                <c:pt idx="2927">
                  <c:v>633</c:v>
                </c:pt>
                <c:pt idx="2928">
                  <c:v>633.1</c:v>
                </c:pt>
                <c:pt idx="2929">
                  <c:v>633.20000000000005</c:v>
                </c:pt>
                <c:pt idx="2930">
                  <c:v>633.29999999999995</c:v>
                </c:pt>
                <c:pt idx="2931">
                  <c:v>633.4</c:v>
                </c:pt>
                <c:pt idx="2932">
                  <c:v>633.5</c:v>
                </c:pt>
                <c:pt idx="2933">
                  <c:v>633.6</c:v>
                </c:pt>
                <c:pt idx="2934">
                  <c:v>633.70000000000005</c:v>
                </c:pt>
                <c:pt idx="2935">
                  <c:v>633.79999999999995</c:v>
                </c:pt>
                <c:pt idx="2936">
                  <c:v>633.9</c:v>
                </c:pt>
                <c:pt idx="2937">
                  <c:v>634</c:v>
                </c:pt>
                <c:pt idx="2938">
                  <c:v>634.1</c:v>
                </c:pt>
                <c:pt idx="2939">
                  <c:v>634.20000000000005</c:v>
                </c:pt>
                <c:pt idx="2940">
                  <c:v>634.29999999999995</c:v>
                </c:pt>
                <c:pt idx="2941">
                  <c:v>634.4</c:v>
                </c:pt>
                <c:pt idx="2942">
                  <c:v>634.5</c:v>
                </c:pt>
                <c:pt idx="2943">
                  <c:v>634.6</c:v>
                </c:pt>
                <c:pt idx="2944">
                  <c:v>634.70000000000005</c:v>
                </c:pt>
                <c:pt idx="2945">
                  <c:v>634.79999999999995</c:v>
                </c:pt>
                <c:pt idx="2946">
                  <c:v>634.9</c:v>
                </c:pt>
                <c:pt idx="2947">
                  <c:v>635</c:v>
                </c:pt>
                <c:pt idx="2948">
                  <c:v>635.1</c:v>
                </c:pt>
                <c:pt idx="2949">
                  <c:v>635.20000000000005</c:v>
                </c:pt>
                <c:pt idx="2950">
                  <c:v>635.29999999999995</c:v>
                </c:pt>
                <c:pt idx="2951">
                  <c:v>635.4</c:v>
                </c:pt>
                <c:pt idx="2952">
                  <c:v>635.5</c:v>
                </c:pt>
                <c:pt idx="2953">
                  <c:v>635.6</c:v>
                </c:pt>
                <c:pt idx="2954">
                  <c:v>635.70000000000005</c:v>
                </c:pt>
                <c:pt idx="2955">
                  <c:v>635.79999999999995</c:v>
                </c:pt>
                <c:pt idx="2956">
                  <c:v>635.9</c:v>
                </c:pt>
                <c:pt idx="2957">
                  <c:v>636</c:v>
                </c:pt>
                <c:pt idx="2958">
                  <c:v>636.1</c:v>
                </c:pt>
                <c:pt idx="2959">
                  <c:v>636.20000000000005</c:v>
                </c:pt>
                <c:pt idx="2960">
                  <c:v>636.29999999999995</c:v>
                </c:pt>
                <c:pt idx="2961">
                  <c:v>636.4</c:v>
                </c:pt>
                <c:pt idx="2962">
                  <c:v>636.5</c:v>
                </c:pt>
                <c:pt idx="2963">
                  <c:v>636.6</c:v>
                </c:pt>
                <c:pt idx="2964">
                  <c:v>636.70000000000005</c:v>
                </c:pt>
                <c:pt idx="2965">
                  <c:v>636.79999999999995</c:v>
                </c:pt>
                <c:pt idx="2966">
                  <c:v>636.9</c:v>
                </c:pt>
                <c:pt idx="2967">
                  <c:v>637</c:v>
                </c:pt>
                <c:pt idx="2968">
                  <c:v>637.1</c:v>
                </c:pt>
                <c:pt idx="2969">
                  <c:v>637.20000000000005</c:v>
                </c:pt>
                <c:pt idx="2970">
                  <c:v>637.29999999999995</c:v>
                </c:pt>
                <c:pt idx="2971">
                  <c:v>637.4</c:v>
                </c:pt>
                <c:pt idx="2972">
                  <c:v>637.5</c:v>
                </c:pt>
                <c:pt idx="2973">
                  <c:v>637.6</c:v>
                </c:pt>
                <c:pt idx="2974">
                  <c:v>637.70000000000005</c:v>
                </c:pt>
                <c:pt idx="2975">
                  <c:v>637.79999999999995</c:v>
                </c:pt>
                <c:pt idx="2976">
                  <c:v>637.9</c:v>
                </c:pt>
                <c:pt idx="2977">
                  <c:v>638</c:v>
                </c:pt>
                <c:pt idx="2978">
                  <c:v>638.1</c:v>
                </c:pt>
                <c:pt idx="2979">
                  <c:v>638.20000000000005</c:v>
                </c:pt>
                <c:pt idx="2980">
                  <c:v>638.29999999999995</c:v>
                </c:pt>
                <c:pt idx="2981">
                  <c:v>638.4</c:v>
                </c:pt>
                <c:pt idx="2982">
                  <c:v>638.5</c:v>
                </c:pt>
                <c:pt idx="2983">
                  <c:v>638.6</c:v>
                </c:pt>
                <c:pt idx="2984">
                  <c:v>638.70000000000005</c:v>
                </c:pt>
                <c:pt idx="2985">
                  <c:v>638.79999999999995</c:v>
                </c:pt>
                <c:pt idx="2986">
                  <c:v>638.9</c:v>
                </c:pt>
                <c:pt idx="2987">
                  <c:v>639</c:v>
                </c:pt>
                <c:pt idx="2988">
                  <c:v>639.1</c:v>
                </c:pt>
                <c:pt idx="2989">
                  <c:v>639.20000000000005</c:v>
                </c:pt>
                <c:pt idx="2990">
                  <c:v>639.29999999999995</c:v>
                </c:pt>
                <c:pt idx="2991">
                  <c:v>639.4</c:v>
                </c:pt>
                <c:pt idx="2992">
                  <c:v>639.5</c:v>
                </c:pt>
                <c:pt idx="2993">
                  <c:v>639.6</c:v>
                </c:pt>
                <c:pt idx="2994">
                  <c:v>639.70000000000005</c:v>
                </c:pt>
                <c:pt idx="2995">
                  <c:v>639.79999999999995</c:v>
                </c:pt>
                <c:pt idx="2996">
                  <c:v>639.9</c:v>
                </c:pt>
                <c:pt idx="2997">
                  <c:v>640</c:v>
                </c:pt>
                <c:pt idx="2998">
                  <c:v>640.1</c:v>
                </c:pt>
                <c:pt idx="2999">
                  <c:v>640.20000000000005</c:v>
                </c:pt>
                <c:pt idx="3000">
                  <c:v>640.29999999999995</c:v>
                </c:pt>
                <c:pt idx="3001">
                  <c:v>640.4</c:v>
                </c:pt>
                <c:pt idx="3002">
                  <c:v>640.5</c:v>
                </c:pt>
                <c:pt idx="3003">
                  <c:v>640.6</c:v>
                </c:pt>
                <c:pt idx="3004">
                  <c:v>640.70000000000005</c:v>
                </c:pt>
                <c:pt idx="3005">
                  <c:v>640.79999999999995</c:v>
                </c:pt>
                <c:pt idx="3006">
                  <c:v>640.9</c:v>
                </c:pt>
                <c:pt idx="3007">
                  <c:v>641</c:v>
                </c:pt>
                <c:pt idx="3008">
                  <c:v>641.1</c:v>
                </c:pt>
                <c:pt idx="3009">
                  <c:v>641.20000000000005</c:v>
                </c:pt>
                <c:pt idx="3010">
                  <c:v>641.29999999999995</c:v>
                </c:pt>
                <c:pt idx="3011">
                  <c:v>641.4</c:v>
                </c:pt>
                <c:pt idx="3012">
                  <c:v>641.5</c:v>
                </c:pt>
                <c:pt idx="3013">
                  <c:v>641.6</c:v>
                </c:pt>
                <c:pt idx="3014">
                  <c:v>641.70000000000005</c:v>
                </c:pt>
                <c:pt idx="3015">
                  <c:v>641.79999999999995</c:v>
                </c:pt>
                <c:pt idx="3016">
                  <c:v>641.9</c:v>
                </c:pt>
                <c:pt idx="3017">
                  <c:v>642</c:v>
                </c:pt>
                <c:pt idx="3018">
                  <c:v>642.1</c:v>
                </c:pt>
                <c:pt idx="3019">
                  <c:v>642.20000000000005</c:v>
                </c:pt>
                <c:pt idx="3020">
                  <c:v>642.29999999999995</c:v>
                </c:pt>
                <c:pt idx="3021">
                  <c:v>642.4</c:v>
                </c:pt>
                <c:pt idx="3022">
                  <c:v>642.5</c:v>
                </c:pt>
                <c:pt idx="3023">
                  <c:v>642.6</c:v>
                </c:pt>
                <c:pt idx="3024">
                  <c:v>642.70000000000005</c:v>
                </c:pt>
                <c:pt idx="3025">
                  <c:v>642.79999999999995</c:v>
                </c:pt>
                <c:pt idx="3026">
                  <c:v>642.9</c:v>
                </c:pt>
                <c:pt idx="3027">
                  <c:v>643</c:v>
                </c:pt>
                <c:pt idx="3028">
                  <c:v>643.1</c:v>
                </c:pt>
                <c:pt idx="3029">
                  <c:v>643.20000000000005</c:v>
                </c:pt>
                <c:pt idx="3030">
                  <c:v>643.29999999999995</c:v>
                </c:pt>
                <c:pt idx="3031">
                  <c:v>643.4</c:v>
                </c:pt>
                <c:pt idx="3032">
                  <c:v>643.5</c:v>
                </c:pt>
                <c:pt idx="3033">
                  <c:v>643.6</c:v>
                </c:pt>
                <c:pt idx="3034">
                  <c:v>643.70000000000005</c:v>
                </c:pt>
                <c:pt idx="3035">
                  <c:v>643.79999999999995</c:v>
                </c:pt>
                <c:pt idx="3036">
                  <c:v>643.9</c:v>
                </c:pt>
                <c:pt idx="3037">
                  <c:v>644</c:v>
                </c:pt>
                <c:pt idx="3038">
                  <c:v>644.1</c:v>
                </c:pt>
                <c:pt idx="3039">
                  <c:v>644.20000000000005</c:v>
                </c:pt>
                <c:pt idx="3040">
                  <c:v>644.29999999999995</c:v>
                </c:pt>
                <c:pt idx="3041">
                  <c:v>644.4</c:v>
                </c:pt>
                <c:pt idx="3042">
                  <c:v>644.5</c:v>
                </c:pt>
                <c:pt idx="3043">
                  <c:v>644.6</c:v>
                </c:pt>
                <c:pt idx="3044">
                  <c:v>644.70000000000005</c:v>
                </c:pt>
                <c:pt idx="3045">
                  <c:v>644.79999999999995</c:v>
                </c:pt>
                <c:pt idx="3046">
                  <c:v>644.9</c:v>
                </c:pt>
                <c:pt idx="3047">
                  <c:v>645</c:v>
                </c:pt>
                <c:pt idx="3048">
                  <c:v>645.1</c:v>
                </c:pt>
                <c:pt idx="3049">
                  <c:v>645.20000000000005</c:v>
                </c:pt>
                <c:pt idx="3050">
                  <c:v>645.29999999999995</c:v>
                </c:pt>
                <c:pt idx="3051">
                  <c:v>645.4</c:v>
                </c:pt>
                <c:pt idx="3052">
                  <c:v>645.5</c:v>
                </c:pt>
                <c:pt idx="3053">
                  <c:v>645.6</c:v>
                </c:pt>
                <c:pt idx="3054">
                  <c:v>645.70000000000005</c:v>
                </c:pt>
                <c:pt idx="3055">
                  <c:v>645.79999999999995</c:v>
                </c:pt>
                <c:pt idx="3056">
                  <c:v>645.9</c:v>
                </c:pt>
                <c:pt idx="3057">
                  <c:v>646</c:v>
                </c:pt>
                <c:pt idx="3058">
                  <c:v>646.1</c:v>
                </c:pt>
                <c:pt idx="3059">
                  <c:v>646.20000000000005</c:v>
                </c:pt>
                <c:pt idx="3060">
                  <c:v>646.29999999999995</c:v>
                </c:pt>
                <c:pt idx="3061">
                  <c:v>646.4</c:v>
                </c:pt>
                <c:pt idx="3062">
                  <c:v>646.5</c:v>
                </c:pt>
                <c:pt idx="3063">
                  <c:v>646.6</c:v>
                </c:pt>
                <c:pt idx="3064">
                  <c:v>646.70000000000005</c:v>
                </c:pt>
                <c:pt idx="3065">
                  <c:v>646.79999999999995</c:v>
                </c:pt>
                <c:pt idx="3066">
                  <c:v>646.9</c:v>
                </c:pt>
                <c:pt idx="3067">
                  <c:v>647</c:v>
                </c:pt>
                <c:pt idx="3068">
                  <c:v>647.1</c:v>
                </c:pt>
                <c:pt idx="3069">
                  <c:v>647.20000000000005</c:v>
                </c:pt>
                <c:pt idx="3070">
                  <c:v>647.29999999999995</c:v>
                </c:pt>
                <c:pt idx="3071">
                  <c:v>647.4</c:v>
                </c:pt>
                <c:pt idx="3072">
                  <c:v>647.5</c:v>
                </c:pt>
                <c:pt idx="3073">
                  <c:v>647.6</c:v>
                </c:pt>
                <c:pt idx="3074">
                  <c:v>647.70000000000005</c:v>
                </c:pt>
                <c:pt idx="3075">
                  <c:v>647.79999999999995</c:v>
                </c:pt>
                <c:pt idx="3076">
                  <c:v>647.9</c:v>
                </c:pt>
                <c:pt idx="3077">
                  <c:v>648</c:v>
                </c:pt>
                <c:pt idx="3078">
                  <c:v>648.1</c:v>
                </c:pt>
                <c:pt idx="3079">
                  <c:v>648.20000000000005</c:v>
                </c:pt>
                <c:pt idx="3080">
                  <c:v>648.29999999999995</c:v>
                </c:pt>
                <c:pt idx="3081">
                  <c:v>648.4</c:v>
                </c:pt>
                <c:pt idx="3082">
                  <c:v>648.5</c:v>
                </c:pt>
                <c:pt idx="3083">
                  <c:v>648.6</c:v>
                </c:pt>
                <c:pt idx="3084">
                  <c:v>648.70000000000005</c:v>
                </c:pt>
                <c:pt idx="3085">
                  <c:v>648.79999999999995</c:v>
                </c:pt>
                <c:pt idx="3086">
                  <c:v>648.9</c:v>
                </c:pt>
                <c:pt idx="3087">
                  <c:v>649</c:v>
                </c:pt>
                <c:pt idx="3088">
                  <c:v>649.1</c:v>
                </c:pt>
                <c:pt idx="3089">
                  <c:v>649.20000000000005</c:v>
                </c:pt>
                <c:pt idx="3090">
                  <c:v>649.29999999999995</c:v>
                </c:pt>
                <c:pt idx="3091">
                  <c:v>649.4</c:v>
                </c:pt>
                <c:pt idx="3092">
                  <c:v>649.5</c:v>
                </c:pt>
                <c:pt idx="3093">
                  <c:v>649.6</c:v>
                </c:pt>
                <c:pt idx="3094">
                  <c:v>649.70000000000005</c:v>
                </c:pt>
                <c:pt idx="3095">
                  <c:v>649.79999999999995</c:v>
                </c:pt>
                <c:pt idx="3096">
                  <c:v>649.9</c:v>
                </c:pt>
                <c:pt idx="3097">
                  <c:v>650</c:v>
                </c:pt>
                <c:pt idx="3098">
                  <c:v>650.1</c:v>
                </c:pt>
                <c:pt idx="3099">
                  <c:v>650.20000000000005</c:v>
                </c:pt>
                <c:pt idx="3100">
                  <c:v>650.29999999999995</c:v>
                </c:pt>
                <c:pt idx="3101">
                  <c:v>650.4</c:v>
                </c:pt>
                <c:pt idx="3102">
                  <c:v>650.5</c:v>
                </c:pt>
                <c:pt idx="3103">
                  <c:v>650.6</c:v>
                </c:pt>
                <c:pt idx="3104">
                  <c:v>650.70000000000005</c:v>
                </c:pt>
                <c:pt idx="3105">
                  <c:v>650.79999999999995</c:v>
                </c:pt>
                <c:pt idx="3106">
                  <c:v>650.9</c:v>
                </c:pt>
                <c:pt idx="3107">
                  <c:v>651</c:v>
                </c:pt>
                <c:pt idx="3108">
                  <c:v>651.1</c:v>
                </c:pt>
                <c:pt idx="3109">
                  <c:v>651.20000000000005</c:v>
                </c:pt>
                <c:pt idx="3110">
                  <c:v>651.29999999999995</c:v>
                </c:pt>
                <c:pt idx="3111">
                  <c:v>651.4</c:v>
                </c:pt>
                <c:pt idx="3112">
                  <c:v>651.5</c:v>
                </c:pt>
                <c:pt idx="3113">
                  <c:v>651.6</c:v>
                </c:pt>
                <c:pt idx="3114">
                  <c:v>651.70000000000005</c:v>
                </c:pt>
                <c:pt idx="3115">
                  <c:v>651.79999999999995</c:v>
                </c:pt>
                <c:pt idx="3116">
                  <c:v>651.9</c:v>
                </c:pt>
                <c:pt idx="3117">
                  <c:v>652</c:v>
                </c:pt>
                <c:pt idx="3118">
                  <c:v>652.1</c:v>
                </c:pt>
                <c:pt idx="3119">
                  <c:v>652.20000000000005</c:v>
                </c:pt>
                <c:pt idx="3120">
                  <c:v>652.29999999999995</c:v>
                </c:pt>
                <c:pt idx="3121">
                  <c:v>652.4</c:v>
                </c:pt>
                <c:pt idx="3122">
                  <c:v>652.5</c:v>
                </c:pt>
                <c:pt idx="3123">
                  <c:v>652.6</c:v>
                </c:pt>
                <c:pt idx="3124">
                  <c:v>652.70000000000005</c:v>
                </c:pt>
                <c:pt idx="3125">
                  <c:v>652.79999999999995</c:v>
                </c:pt>
                <c:pt idx="3126">
                  <c:v>652.9</c:v>
                </c:pt>
                <c:pt idx="3127">
                  <c:v>653</c:v>
                </c:pt>
                <c:pt idx="3128">
                  <c:v>653.1</c:v>
                </c:pt>
                <c:pt idx="3129">
                  <c:v>653.20000000000005</c:v>
                </c:pt>
                <c:pt idx="3130">
                  <c:v>653.29999999999995</c:v>
                </c:pt>
                <c:pt idx="3131">
                  <c:v>653.4</c:v>
                </c:pt>
                <c:pt idx="3132">
                  <c:v>653.5</c:v>
                </c:pt>
                <c:pt idx="3133">
                  <c:v>653.6</c:v>
                </c:pt>
                <c:pt idx="3134">
                  <c:v>653.70000000000005</c:v>
                </c:pt>
                <c:pt idx="3135">
                  <c:v>653.79999999999995</c:v>
                </c:pt>
                <c:pt idx="3136">
                  <c:v>653.9</c:v>
                </c:pt>
                <c:pt idx="3137">
                  <c:v>654</c:v>
                </c:pt>
                <c:pt idx="3138">
                  <c:v>654.1</c:v>
                </c:pt>
                <c:pt idx="3139">
                  <c:v>654.20000000000005</c:v>
                </c:pt>
                <c:pt idx="3140">
                  <c:v>654.29999999999995</c:v>
                </c:pt>
                <c:pt idx="3141">
                  <c:v>654.4</c:v>
                </c:pt>
                <c:pt idx="3142">
                  <c:v>654.5</c:v>
                </c:pt>
                <c:pt idx="3143">
                  <c:v>654.6</c:v>
                </c:pt>
                <c:pt idx="3144">
                  <c:v>654.70000000000005</c:v>
                </c:pt>
                <c:pt idx="3145">
                  <c:v>654.79999999999995</c:v>
                </c:pt>
                <c:pt idx="3146">
                  <c:v>654.9</c:v>
                </c:pt>
                <c:pt idx="3147">
                  <c:v>655</c:v>
                </c:pt>
                <c:pt idx="3148">
                  <c:v>655.1</c:v>
                </c:pt>
                <c:pt idx="3149">
                  <c:v>655.20000000000005</c:v>
                </c:pt>
                <c:pt idx="3150">
                  <c:v>655.29999999999995</c:v>
                </c:pt>
                <c:pt idx="3151">
                  <c:v>655.4</c:v>
                </c:pt>
                <c:pt idx="3152">
                  <c:v>655.5</c:v>
                </c:pt>
                <c:pt idx="3153">
                  <c:v>655.6</c:v>
                </c:pt>
                <c:pt idx="3154">
                  <c:v>655.7</c:v>
                </c:pt>
                <c:pt idx="3155">
                  <c:v>655.8</c:v>
                </c:pt>
                <c:pt idx="3156">
                  <c:v>655.9</c:v>
                </c:pt>
                <c:pt idx="3157">
                  <c:v>656</c:v>
                </c:pt>
                <c:pt idx="3158">
                  <c:v>656.1</c:v>
                </c:pt>
                <c:pt idx="3159">
                  <c:v>656.2</c:v>
                </c:pt>
                <c:pt idx="3160">
                  <c:v>656.3</c:v>
                </c:pt>
                <c:pt idx="3161">
                  <c:v>656.4</c:v>
                </c:pt>
                <c:pt idx="3162">
                  <c:v>656.5</c:v>
                </c:pt>
                <c:pt idx="3163">
                  <c:v>656.6</c:v>
                </c:pt>
                <c:pt idx="3164">
                  <c:v>656.7</c:v>
                </c:pt>
                <c:pt idx="3165">
                  <c:v>656.8</c:v>
                </c:pt>
                <c:pt idx="3166">
                  <c:v>656.9</c:v>
                </c:pt>
                <c:pt idx="3167">
                  <c:v>657</c:v>
                </c:pt>
                <c:pt idx="3168">
                  <c:v>657.1</c:v>
                </c:pt>
                <c:pt idx="3169">
                  <c:v>657.2</c:v>
                </c:pt>
                <c:pt idx="3170">
                  <c:v>657.3</c:v>
                </c:pt>
                <c:pt idx="3171">
                  <c:v>657.4</c:v>
                </c:pt>
                <c:pt idx="3172">
                  <c:v>657.5</c:v>
                </c:pt>
                <c:pt idx="3173">
                  <c:v>657.6</c:v>
                </c:pt>
                <c:pt idx="3174">
                  <c:v>657.7</c:v>
                </c:pt>
                <c:pt idx="3175">
                  <c:v>657.8</c:v>
                </c:pt>
                <c:pt idx="3176">
                  <c:v>657.9</c:v>
                </c:pt>
                <c:pt idx="3177">
                  <c:v>658</c:v>
                </c:pt>
                <c:pt idx="3178">
                  <c:v>658.1</c:v>
                </c:pt>
                <c:pt idx="3179">
                  <c:v>658.2</c:v>
                </c:pt>
                <c:pt idx="3180">
                  <c:v>658.3</c:v>
                </c:pt>
                <c:pt idx="3181">
                  <c:v>658.4</c:v>
                </c:pt>
                <c:pt idx="3182">
                  <c:v>658.5</c:v>
                </c:pt>
                <c:pt idx="3183">
                  <c:v>658.6</c:v>
                </c:pt>
                <c:pt idx="3184">
                  <c:v>658.7</c:v>
                </c:pt>
                <c:pt idx="3185">
                  <c:v>658.8</c:v>
                </c:pt>
                <c:pt idx="3186">
                  <c:v>658.9</c:v>
                </c:pt>
                <c:pt idx="3187">
                  <c:v>659</c:v>
                </c:pt>
                <c:pt idx="3188">
                  <c:v>659.1</c:v>
                </c:pt>
                <c:pt idx="3189">
                  <c:v>659.2</c:v>
                </c:pt>
                <c:pt idx="3190">
                  <c:v>659.3</c:v>
                </c:pt>
                <c:pt idx="3191">
                  <c:v>659.4</c:v>
                </c:pt>
                <c:pt idx="3192">
                  <c:v>659.5</c:v>
                </c:pt>
                <c:pt idx="3193">
                  <c:v>659.6</c:v>
                </c:pt>
                <c:pt idx="3194">
                  <c:v>659.7</c:v>
                </c:pt>
                <c:pt idx="3195">
                  <c:v>659.8</c:v>
                </c:pt>
                <c:pt idx="3196">
                  <c:v>659.9</c:v>
                </c:pt>
                <c:pt idx="3197">
                  <c:v>660</c:v>
                </c:pt>
                <c:pt idx="3198">
                  <c:v>660.1</c:v>
                </c:pt>
                <c:pt idx="3199">
                  <c:v>660.2</c:v>
                </c:pt>
                <c:pt idx="3200">
                  <c:v>660.3</c:v>
                </c:pt>
                <c:pt idx="3201">
                  <c:v>660.4</c:v>
                </c:pt>
                <c:pt idx="3202">
                  <c:v>660.5</c:v>
                </c:pt>
                <c:pt idx="3203">
                  <c:v>660.6</c:v>
                </c:pt>
                <c:pt idx="3204">
                  <c:v>660.7</c:v>
                </c:pt>
                <c:pt idx="3205">
                  <c:v>660.8</c:v>
                </c:pt>
                <c:pt idx="3206">
                  <c:v>660.9</c:v>
                </c:pt>
                <c:pt idx="3207">
                  <c:v>661</c:v>
                </c:pt>
                <c:pt idx="3208">
                  <c:v>661.1</c:v>
                </c:pt>
                <c:pt idx="3209">
                  <c:v>661.2</c:v>
                </c:pt>
                <c:pt idx="3210">
                  <c:v>661.3</c:v>
                </c:pt>
                <c:pt idx="3211">
                  <c:v>661.4</c:v>
                </c:pt>
                <c:pt idx="3212">
                  <c:v>661.5</c:v>
                </c:pt>
                <c:pt idx="3213">
                  <c:v>661.6</c:v>
                </c:pt>
                <c:pt idx="3214">
                  <c:v>661.7</c:v>
                </c:pt>
                <c:pt idx="3215">
                  <c:v>661.8</c:v>
                </c:pt>
                <c:pt idx="3216">
                  <c:v>661.9</c:v>
                </c:pt>
                <c:pt idx="3217">
                  <c:v>662</c:v>
                </c:pt>
                <c:pt idx="3218">
                  <c:v>662.1</c:v>
                </c:pt>
                <c:pt idx="3219">
                  <c:v>662.2</c:v>
                </c:pt>
                <c:pt idx="3220">
                  <c:v>662.3</c:v>
                </c:pt>
                <c:pt idx="3221">
                  <c:v>662.4</c:v>
                </c:pt>
                <c:pt idx="3222">
                  <c:v>662.5</c:v>
                </c:pt>
                <c:pt idx="3223">
                  <c:v>662.6</c:v>
                </c:pt>
                <c:pt idx="3224">
                  <c:v>662.7</c:v>
                </c:pt>
                <c:pt idx="3225">
                  <c:v>662.8</c:v>
                </c:pt>
                <c:pt idx="3226">
                  <c:v>662.9</c:v>
                </c:pt>
                <c:pt idx="3227">
                  <c:v>663</c:v>
                </c:pt>
                <c:pt idx="3228">
                  <c:v>663.1</c:v>
                </c:pt>
                <c:pt idx="3229">
                  <c:v>663.2</c:v>
                </c:pt>
                <c:pt idx="3230">
                  <c:v>663.3</c:v>
                </c:pt>
                <c:pt idx="3231">
                  <c:v>663.4</c:v>
                </c:pt>
                <c:pt idx="3232">
                  <c:v>663.5</c:v>
                </c:pt>
                <c:pt idx="3233">
                  <c:v>663.6</c:v>
                </c:pt>
                <c:pt idx="3234">
                  <c:v>663.7</c:v>
                </c:pt>
                <c:pt idx="3235">
                  <c:v>663.8</c:v>
                </c:pt>
                <c:pt idx="3236">
                  <c:v>663.9</c:v>
                </c:pt>
                <c:pt idx="3237">
                  <c:v>664</c:v>
                </c:pt>
                <c:pt idx="3238">
                  <c:v>664.1</c:v>
                </c:pt>
                <c:pt idx="3239">
                  <c:v>664.2</c:v>
                </c:pt>
                <c:pt idx="3240">
                  <c:v>664.3</c:v>
                </c:pt>
                <c:pt idx="3241">
                  <c:v>664.4</c:v>
                </c:pt>
                <c:pt idx="3242">
                  <c:v>664.5</c:v>
                </c:pt>
                <c:pt idx="3243">
                  <c:v>664.6</c:v>
                </c:pt>
                <c:pt idx="3244">
                  <c:v>664.7</c:v>
                </c:pt>
                <c:pt idx="3245">
                  <c:v>664.8</c:v>
                </c:pt>
                <c:pt idx="3246">
                  <c:v>664.9</c:v>
                </c:pt>
                <c:pt idx="3247">
                  <c:v>665</c:v>
                </c:pt>
                <c:pt idx="3248">
                  <c:v>665.1</c:v>
                </c:pt>
                <c:pt idx="3249">
                  <c:v>665.2</c:v>
                </c:pt>
                <c:pt idx="3250">
                  <c:v>665.3</c:v>
                </c:pt>
                <c:pt idx="3251">
                  <c:v>665.4</c:v>
                </c:pt>
                <c:pt idx="3252">
                  <c:v>665.5</c:v>
                </c:pt>
                <c:pt idx="3253">
                  <c:v>665.6</c:v>
                </c:pt>
                <c:pt idx="3254">
                  <c:v>665.7</c:v>
                </c:pt>
                <c:pt idx="3255">
                  <c:v>665.8</c:v>
                </c:pt>
                <c:pt idx="3256">
                  <c:v>665.9</c:v>
                </c:pt>
                <c:pt idx="3257">
                  <c:v>666</c:v>
                </c:pt>
                <c:pt idx="3258">
                  <c:v>666.1</c:v>
                </c:pt>
                <c:pt idx="3259">
                  <c:v>666.2</c:v>
                </c:pt>
                <c:pt idx="3260">
                  <c:v>666.3</c:v>
                </c:pt>
                <c:pt idx="3261">
                  <c:v>666.4</c:v>
                </c:pt>
                <c:pt idx="3262">
                  <c:v>666.5</c:v>
                </c:pt>
                <c:pt idx="3263">
                  <c:v>666.6</c:v>
                </c:pt>
                <c:pt idx="3264">
                  <c:v>666.7</c:v>
                </c:pt>
                <c:pt idx="3265">
                  <c:v>666.8</c:v>
                </c:pt>
                <c:pt idx="3266">
                  <c:v>666.9</c:v>
                </c:pt>
                <c:pt idx="3267">
                  <c:v>667</c:v>
                </c:pt>
                <c:pt idx="3268">
                  <c:v>667.1</c:v>
                </c:pt>
                <c:pt idx="3269">
                  <c:v>667.2</c:v>
                </c:pt>
                <c:pt idx="3270">
                  <c:v>667.3</c:v>
                </c:pt>
                <c:pt idx="3271">
                  <c:v>667.4</c:v>
                </c:pt>
                <c:pt idx="3272">
                  <c:v>667.5</c:v>
                </c:pt>
                <c:pt idx="3273">
                  <c:v>667.6</c:v>
                </c:pt>
                <c:pt idx="3274">
                  <c:v>667.7</c:v>
                </c:pt>
                <c:pt idx="3275">
                  <c:v>667.8</c:v>
                </c:pt>
                <c:pt idx="3276">
                  <c:v>667.9</c:v>
                </c:pt>
                <c:pt idx="3277">
                  <c:v>668</c:v>
                </c:pt>
                <c:pt idx="3278">
                  <c:v>668.1</c:v>
                </c:pt>
                <c:pt idx="3279">
                  <c:v>668.2</c:v>
                </c:pt>
                <c:pt idx="3280">
                  <c:v>668.3</c:v>
                </c:pt>
                <c:pt idx="3281">
                  <c:v>668.4</c:v>
                </c:pt>
                <c:pt idx="3282">
                  <c:v>668.5</c:v>
                </c:pt>
                <c:pt idx="3283">
                  <c:v>668.6</c:v>
                </c:pt>
                <c:pt idx="3284">
                  <c:v>668.7</c:v>
                </c:pt>
                <c:pt idx="3285">
                  <c:v>668.8</c:v>
                </c:pt>
                <c:pt idx="3286">
                  <c:v>668.9</c:v>
                </c:pt>
                <c:pt idx="3287">
                  <c:v>669</c:v>
                </c:pt>
                <c:pt idx="3288">
                  <c:v>669.1</c:v>
                </c:pt>
                <c:pt idx="3289">
                  <c:v>669.2</c:v>
                </c:pt>
                <c:pt idx="3290">
                  <c:v>669.3</c:v>
                </c:pt>
                <c:pt idx="3291">
                  <c:v>669.4</c:v>
                </c:pt>
                <c:pt idx="3292">
                  <c:v>669.5</c:v>
                </c:pt>
                <c:pt idx="3293">
                  <c:v>669.6</c:v>
                </c:pt>
                <c:pt idx="3294">
                  <c:v>669.7</c:v>
                </c:pt>
                <c:pt idx="3295">
                  <c:v>669.8</c:v>
                </c:pt>
                <c:pt idx="3296">
                  <c:v>669.9</c:v>
                </c:pt>
                <c:pt idx="3297">
                  <c:v>670</c:v>
                </c:pt>
                <c:pt idx="3298">
                  <c:v>670.1</c:v>
                </c:pt>
                <c:pt idx="3299">
                  <c:v>670.2</c:v>
                </c:pt>
                <c:pt idx="3300">
                  <c:v>670.3</c:v>
                </c:pt>
                <c:pt idx="3301">
                  <c:v>670.4</c:v>
                </c:pt>
                <c:pt idx="3302">
                  <c:v>670.5</c:v>
                </c:pt>
                <c:pt idx="3303">
                  <c:v>670.6</c:v>
                </c:pt>
                <c:pt idx="3304">
                  <c:v>670.7</c:v>
                </c:pt>
                <c:pt idx="3305">
                  <c:v>670.8</c:v>
                </c:pt>
                <c:pt idx="3306">
                  <c:v>670.9</c:v>
                </c:pt>
                <c:pt idx="3307">
                  <c:v>671</c:v>
                </c:pt>
                <c:pt idx="3308">
                  <c:v>671.1</c:v>
                </c:pt>
                <c:pt idx="3309">
                  <c:v>671.2</c:v>
                </c:pt>
                <c:pt idx="3310">
                  <c:v>671.3</c:v>
                </c:pt>
                <c:pt idx="3311">
                  <c:v>671.4</c:v>
                </c:pt>
                <c:pt idx="3312">
                  <c:v>671.5</c:v>
                </c:pt>
                <c:pt idx="3313">
                  <c:v>671.6</c:v>
                </c:pt>
                <c:pt idx="3314">
                  <c:v>671.7</c:v>
                </c:pt>
                <c:pt idx="3315">
                  <c:v>671.8</c:v>
                </c:pt>
                <c:pt idx="3316">
                  <c:v>671.9</c:v>
                </c:pt>
                <c:pt idx="3317">
                  <c:v>672</c:v>
                </c:pt>
                <c:pt idx="3318">
                  <c:v>672.1</c:v>
                </c:pt>
                <c:pt idx="3319">
                  <c:v>672.2</c:v>
                </c:pt>
                <c:pt idx="3320">
                  <c:v>672.3</c:v>
                </c:pt>
                <c:pt idx="3321">
                  <c:v>672.4</c:v>
                </c:pt>
                <c:pt idx="3322">
                  <c:v>672.5</c:v>
                </c:pt>
                <c:pt idx="3323">
                  <c:v>672.6</c:v>
                </c:pt>
                <c:pt idx="3324">
                  <c:v>672.7</c:v>
                </c:pt>
                <c:pt idx="3325">
                  <c:v>672.8</c:v>
                </c:pt>
                <c:pt idx="3326">
                  <c:v>672.9</c:v>
                </c:pt>
                <c:pt idx="3327">
                  <c:v>673</c:v>
                </c:pt>
                <c:pt idx="3328">
                  <c:v>673.1</c:v>
                </c:pt>
                <c:pt idx="3329">
                  <c:v>673.2</c:v>
                </c:pt>
                <c:pt idx="3330">
                  <c:v>673.3</c:v>
                </c:pt>
                <c:pt idx="3331">
                  <c:v>673.4</c:v>
                </c:pt>
                <c:pt idx="3332">
                  <c:v>673.5</c:v>
                </c:pt>
                <c:pt idx="3333">
                  <c:v>673.6</c:v>
                </c:pt>
                <c:pt idx="3334">
                  <c:v>673.7</c:v>
                </c:pt>
                <c:pt idx="3335">
                  <c:v>673.8</c:v>
                </c:pt>
                <c:pt idx="3336">
                  <c:v>673.9</c:v>
                </c:pt>
                <c:pt idx="3337">
                  <c:v>674</c:v>
                </c:pt>
                <c:pt idx="3338">
                  <c:v>674.1</c:v>
                </c:pt>
                <c:pt idx="3339">
                  <c:v>674.2</c:v>
                </c:pt>
                <c:pt idx="3340">
                  <c:v>674.3</c:v>
                </c:pt>
                <c:pt idx="3341">
                  <c:v>674.4</c:v>
                </c:pt>
                <c:pt idx="3342">
                  <c:v>674.5</c:v>
                </c:pt>
                <c:pt idx="3343">
                  <c:v>674.6</c:v>
                </c:pt>
                <c:pt idx="3344">
                  <c:v>674.7</c:v>
                </c:pt>
                <c:pt idx="3345">
                  <c:v>674.8</c:v>
                </c:pt>
                <c:pt idx="3346">
                  <c:v>674.9</c:v>
                </c:pt>
                <c:pt idx="3347">
                  <c:v>675</c:v>
                </c:pt>
                <c:pt idx="3348">
                  <c:v>675.1</c:v>
                </c:pt>
                <c:pt idx="3349">
                  <c:v>675.2</c:v>
                </c:pt>
                <c:pt idx="3350">
                  <c:v>675.3</c:v>
                </c:pt>
                <c:pt idx="3351">
                  <c:v>675.4</c:v>
                </c:pt>
                <c:pt idx="3352">
                  <c:v>675.5</c:v>
                </c:pt>
                <c:pt idx="3353">
                  <c:v>675.6</c:v>
                </c:pt>
                <c:pt idx="3354">
                  <c:v>675.7</c:v>
                </c:pt>
                <c:pt idx="3355">
                  <c:v>675.8</c:v>
                </c:pt>
                <c:pt idx="3356">
                  <c:v>675.9</c:v>
                </c:pt>
                <c:pt idx="3357">
                  <c:v>676</c:v>
                </c:pt>
                <c:pt idx="3358">
                  <c:v>676.1</c:v>
                </c:pt>
                <c:pt idx="3359">
                  <c:v>676.2</c:v>
                </c:pt>
                <c:pt idx="3360">
                  <c:v>676.3</c:v>
                </c:pt>
                <c:pt idx="3361">
                  <c:v>676.4</c:v>
                </c:pt>
                <c:pt idx="3362">
                  <c:v>676.5</c:v>
                </c:pt>
                <c:pt idx="3363">
                  <c:v>676.6</c:v>
                </c:pt>
                <c:pt idx="3364">
                  <c:v>676.7</c:v>
                </c:pt>
                <c:pt idx="3365">
                  <c:v>676.8</c:v>
                </c:pt>
                <c:pt idx="3366">
                  <c:v>676.9</c:v>
                </c:pt>
                <c:pt idx="3367">
                  <c:v>677</c:v>
                </c:pt>
                <c:pt idx="3368">
                  <c:v>677.1</c:v>
                </c:pt>
                <c:pt idx="3369">
                  <c:v>677.2</c:v>
                </c:pt>
                <c:pt idx="3370">
                  <c:v>677.3</c:v>
                </c:pt>
                <c:pt idx="3371">
                  <c:v>677.4</c:v>
                </c:pt>
                <c:pt idx="3372">
                  <c:v>677.5</c:v>
                </c:pt>
                <c:pt idx="3373">
                  <c:v>677.6</c:v>
                </c:pt>
                <c:pt idx="3374">
                  <c:v>677.7</c:v>
                </c:pt>
                <c:pt idx="3375">
                  <c:v>677.8</c:v>
                </c:pt>
                <c:pt idx="3376">
                  <c:v>677.9</c:v>
                </c:pt>
                <c:pt idx="3377">
                  <c:v>678</c:v>
                </c:pt>
                <c:pt idx="3378">
                  <c:v>678.1</c:v>
                </c:pt>
                <c:pt idx="3379">
                  <c:v>678.2</c:v>
                </c:pt>
                <c:pt idx="3380">
                  <c:v>678.3</c:v>
                </c:pt>
                <c:pt idx="3381">
                  <c:v>678.4</c:v>
                </c:pt>
                <c:pt idx="3382">
                  <c:v>678.5</c:v>
                </c:pt>
                <c:pt idx="3383">
                  <c:v>678.6</c:v>
                </c:pt>
                <c:pt idx="3384">
                  <c:v>678.7</c:v>
                </c:pt>
                <c:pt idx="3385">
                  <c:v>678.8</c:v>
                </c:pt>
                <c:pt idx="3386">
                  <c:v>678.9</c:v>
                </c:pt>
                <c:pt idx="3387">
                  <c:v>679</c:v>
                </c:pt>
                <c:pt idx="3388">
                  <c:v>679.1</c:v>
                </c:pt>
                <c:pt idx="3389">
                  <c:v>679.2</c:v>
                </c:pt>
                <c:pt idx="3390">
                  <c:v>679.3</c:v>
                </c:pt>
                <c:pt idx="3391">
                  <c:v>679.4</c:v>
                </c:pt>
                <c:pt idx="3392">
                  <c:v>679.5</c:v>
                </c:pt>
                <c:pt idx="3393">
                  <c:v>679.6</c:v>
                </c:pt>
                <c:pt idx="3394">
                  <c:v>679.7</c:v>
                </c:pt>
                <c:pt idx="3395">
                  <c:v>679.8</c:v>
                </c:pt>
                <c:pt idx="3396">
                  <c:v>679.9</c:v>
                </c:pt>
                <c:pt idx="3397">
                  <c:v>680</c:v>
                </c:pt>
                <c:pt idx="3398">
                  <c:v>680.1</c:v>
                </c:pt>
                <c:pt idx="3399">
                  <c:v>680.2</c:v>
                </c:pt>
                <c:pt idx="3400">
                  <c:v>680.3</c:v>
                </c:pt>
                <c:pt idx="3401">
                  <c:v>680.4</c:v>
                </c:pt>
                <c:pt idx="3402">
                  <c:v>680.5</c:v>
                </c:pt>
                <c:pt idx="3403">
                  <c:v>680.6</c:v>
                </c:pt>
                <c:pt idx="3404">
                  <c:v>680.7</c:v>
                </c:pt>
                <c:pt idx="3405">
                  <c:v>680.8</c:v>
                </c:pt>
                <c:pt idx="3406">
                  <c:v>680.9</c:v>
                </c:pt>
                <c:pt idx="3407">
                  <c:v>681</c:v>
                </c:pt>
                <c:pt idx="3408">
                  <c:v>681.1</c:v>
                </c:pt>
                <c:pt idx="3409">
                  <c:v>681.2</c:v>
                </c:pt>
                <c:pt idx="3410">
                  <c:v>681.3</c:v>
                </c:pt>
                <c:pt idx="3411">
                  <c:v>681.4</c:v>
                </c:pt>
                <c:pt idx="3412">
                  <c:v>681.5</c:v>
                </c:pt>
                <c:pt idx="3413">
                  <c:v>681.6</c:v>
                </c:pt>
                <c:pt idx="3414">
                  <c:v>681.7</c:v>
                </c:pt>
                <c:pt idx="3415">
                  <c:v>681.8</c:v>
                </c:pt>
                <c:pt idx="3416">
                  <c:v>681.9</c:v>
                </c:pt>
                <c:pt idx="3417">
                  <c:v>682</c:v>
                </c:pt>
                <c:pt idx="3418">
                  <c:v>682.1</c:v>
                </c:pt>
                <c:pt idx="3419">
                  <c:v>682.2</c:v>
                </c:pt>
                <c:pt idx="3420">
                  <c:v>682.3</c:v>
                </c:pt>
                <c:pt idx="3421">
                  <c:v>682.4</c:v>
                </c:pt>
                <c:pt idx="3422">
                  <c:v>682.5</c:v>
                </c:pt>
                <c:pt idx="3423">
                  <c:v>682.6</c:v>
                </c:pt>
                <c:pt idx="3424">
                  <c:v>682.7</c:v>
                </c:pt>
                <c:pt idx="3425">
                  <c:v>682.8</c:v>
                </c:pt>
                <c:pt idx="3426">
                  <c:v>682.9</c:v>
                </c:pt>
                <c:pt idx="3427">
                  <c:v>683</c:v>
                </c:pt>
                <c:pt idx="3428">
                  <c:v>683.1</c:v>
                </c:pt>
                <c:pt idx="3429">
                  <c:v>683.2</c:v>
                </c:pt>
                <c:pt idx="3430">
                  <c:v>683.3</c:v>
                </c:pt>
                <c:pt idx="3431">
                  <c:v>683.4</c:v>
                </c:pt>
                <c:pt idx="3432">
                  <c:v>683.5</c:v>
                </c:pt>
                <c:pt idx="3433">
                  <c:v>683.6</c:v>
                </c:pt>
                <c:pt idx="3434">
                  <c:v>683.7</c:v>
                </c:pt>
                <c:pt idx="3435">
                  <c:v>683.8</c:v>
                </c:pt>
                <c:pt idx="3436">
                  <c:v>683.9</c:v>
                </c:pt>
                <c:pt idx="3437">
                  <c:v>684</c:v>
                </c:pt>
                <c:pt idx="3438">
                  <c:v>684.1</c:v>
                </c:pt>
                <c:pt idx="3439">
                  <c:v>684.2</c:v>
                </c:pt>
                <c:pt idx="3440">
                  <c:v>684.3</c:v>
                </c:pt>
                <c:pt idx="3441">
                  <c:v>684.4</c:v>
                </c:pt>
                <c:pt idx="3442">
                  <c:v>684.5</c:v>
                </c:pt>
                <c:pt idx="3443">
                  <c:v>684.6</c:v>
                </c:pt>
                <c:pt idx="3444">
                  <c:v>684.7</c:v>
                </c:pt>
                <c:pt idx="3445">
                  <c:v>684.8</c:v>
                </c:pt>
                <c:pt idx="3446">
                  <c:v>684.9</c:v>
                </c:pt>
                <c:pt idx="3447">
                  <c:v>685</c:v>
                </c:pt>
                <c:pt idx="3448">
                  <c:v>685.1</c:v>
                </c:pt>
                <c:pt idx="3449">
                  <c:v>685.2</c:v>
                </c:pt>
                <c:pt idx="3450">
                  <c:v>685.3</c:v>
                </c:pt>
                <c:pt idx="3451">
                  <c:v>685.4</c:v>
                </c:pt>
                <c:pt idx="3452">
                  <c:v>685.5</c:v>
                </c:pt>
                <c:pt idx="3453">
                  <c:v>685.6</c:v>
                </c:pt>
                <c:pt idx="3454">
                  <c:v>685.7</c:v>
                </c:pt>
                <c:pt idx="3455">
                  <c:v>685.8</c:v>
                </c:pt>
                <c:pt idx="3456">
                  <c:v>685.9</c:v>
                </c:pt>
                <c:pt idx="3457">
                  <c:v>686</c:v>
                </c:pt>
                <c:pt idx="3458">
                  <c:v>686.1</c:v>
                </c:pt>
                <c:pt idx="3459">
                  <c:v>686.2</c:v>
                </c:pt>
                <c:pt idx="3460">
                  <c:v>686.3</c:v>
                </c:pt>
                <c:pt idx="3461">
                  <c:v>686.4</c:v>
                </c:pt>
                <c:pt idx="3462">
                  <c:v>686.5</c:v>
                </c:pt>
                <c:pt idx="3463">
                  <c:v>686.6</c:v>
                </c:pt>
                <c:pt idx="3464">
                  <c:v>686.7</c:v>
                </c:pt>
                <c:pt idx="3465">
                  <c:v>686.8</c:v>
                </c:pt>
                <c:pt idx="3466">
                  <c:v>686.9</c:v>
                </c:pt>
                <c:pt idx="3467">
                  <c:v>687</c:v>
                </c:pt>
                <c:pt idx="3468">
                  <c:v>687.1</c:v>
                </c:pt>
                <c:pt idx="3469">
                  <c:v>687.2</c:v>
                </c:pt>
                <c:pt idx="3470">
                  <c:v>687.3</c:v>
                </c:pt>
                <c:pt idx="3471">
                  <c:v>687.4</c:v>
                </c:pt>
                <c:pt idx="3472">
                  <c:v>687.5</c:v>
                </c:pt>
                <c:pt idx="3473">
                  <c:v>687.6</c:v>
                </c:pt>
                <c:pt idx="3474">
                  <c:v>687.7</c:v>
                </c:pt>
                <c:pt idx="3475">
                  <c:v>687.8</c:v>
                </c:pt>
                <c:pt idx="3476">
                  <c:v>687.9</c:v>
                </c:pt>
                <c:pt idx="3477">
                  <c:v>688</c:v>
                </c:pt>
                <c:pt idx="3478">
                  <c:v>688.1</c:v>
                </c:pt>
                <c:pt idx="3479">
                  <c:v>688.2</c:v>
                </c:pt>
                <c:pt idx="3480">
                  <c:v>688.3</c:v>
                </c:pt>
                <c:pt idx="3481">
                  <c:v>688.4</c:v>
                </c:pt>
                <c:pt idx="3482">
                  <c:v>688.5</c:v>
                </c:pt>
                <c:pt idx="3483">
                  <c:v>688.6</c:v>
                </c:pt>
                <c:pt idx="3484">
                  <c:v>688.7</c:v>
                </c:pt>
                <c:pt idx="3485">
                  <c:v>688.8</c:v>
                </c:pt>
                <c:pt idx="3486">
                  <c:v>688.9</c:v>
                </c:pt>
                <c:pt idx="3487">
                  <c:v>689</c:v>
                </c:pt>
                <c:pt idx="3488">
                  <c:v>689.1</c:v>
                </c:pt>
                <c:pt idx="3489">
                  <c:v>689.2</c:v>
                </c:pt>
                <c:pt idx="3490">
                  <c:v>689.3</c:v>
                </c:pt>
                <c:pt idx="3491">
                  <c:v>689.4</c:v>
                </c:pt>
                <c:pt idx="3492">
                  <c:v>689.5</c:v>
                </c:pt>
                <c:pt idx="3493">
                  <c:v>689.6</c:v>
                </c:pt>
                <c:pt idx="3494">
                  <c:v>689.7</c:v>
                </c:pt>
                <c:pt idx="3495">
                  <c:v>689.8</c:v>
                </c:pt>
                <c:pt idx="3496">
                  <c:v>689.9</c:v>
                </c:pt>
                <c:pt idx="3497">
                  <c:v>690</c:v>
                </c:pt>
                <c:pt idx="3498">
                  <c:v>690.1</c:v>
                </c:pt>
                <c:pt idx="3499">
                  <c:v>690.2</c:v>
                </c:pt>
                <c:pt idx="3500">
                  <c:v>690.3</c:v>
                </c:pt>
                <c:pt idx="3501">
                  <c:v>690.4</c:v>
                </c:pt>
                <c:pt idx="3502">
                  <c:v>690.5</c:v>
                </c:pt>
                <c:pt idx="3503">
                  <c:v>690.6</c:v>
                </c:pt>
                <c:pt idx="3504">
                  <c:v>690.7</c:v>
                </c:pt>
                <c:pt idx="3505">
                  <c:v>690.8</c:v>
                </c:pt>
                <c:pt idx="3506">
                  <c:v>690.9</c:v>
                </c:pt>
                <c:pt idx="3507">
                  <c:v>691</c:v>
                </c:pt>
                <c:pt idx="3508">
                  <c:v>691.1</c:v>
                </c:pt>
                <c:pt idx="3509">
                  <c:v>691.2</c:v>
                </c:pt>
                <c:pt idx="3510">
                  <c:v>691.3</c:v>
                </c:pt>
                <c:pt idx="3511">
                  <c:v>691.4</c:v>
                </c:pt>
                <c:pt idx="3512">
                  <c:v>691.5</c:v>
                </c:pt>
                <c:pt idx="3513">
                  <c:v>691.6</c:v>
                </c:pt>
                <c:pt idx="3514">
                  <c:v>691.7</c:v>
                </c:pt>
                <c:pt idx="3515">
                  <c:v>691.8</c:v>
                </c:pt>
                <c:pt idx="3516">
                  <c:v>691.9</c:v>
                </c:pt>
                <c:pt idx="3517">
                  <c:v>692</c:v>
                </c:pt>
                <c:pt idx="3518">
                  <c:v>692.1</c:v>
                </c:pt>
                <c:pt idx="3519">
                  <c:v>692.2</c:v>
                </c:pt>
                <c:pt idx="3520">
                  <c:v>692.3</c:v>
                </c:pt>
                <c:pt idx="3521">
                  <c:v>692.4</c:v>
                </c:pt>
                <c:pt idx="3522">
                  <c:v>692.5</c:v>
                </c:pt>
                <c:pt idx="3523">
                  <c:v>692.6</c:v>
                </c:pt>
                <c:pt idx="3524">
                  <c:v>692.7</c:v>
                </c:pt>
                <c:pt idx="3525">
                  <c:v>692.8</c:v>
                </c:pt>
                <c:pt idx="3526">
                  <c:v>692.9</c:v>
                </c:pt>
                <c:pt idx="3527">
                  <c:v>693</c:v>
                </c:pt>
                <c:pt idx="3528">
                  <c:v>693.1</c:v>
                </c:pt>
                <c:pt idx="3529">
                  <c:v>693.2</c:v>
                </c:pt>
                <c:pt idx="3530">
                  <c:v>693.3</c:v>
                </c:pt>
                <c:pt idx="3531">
                  <c:v>693.4</c:v>
                </c:pt>
                <c:pt idx="3532">
                  <c:v>693.5</c:v>
                </c:pt>
                <c:pt idx="3533">
                  <c:v>693.6</c:v>
                </c:pt>
                <c:pt idx="3534">
                  <c:v>693.7</c:v>
                </c:pt>
                <c:pt idx="3535">
                  <c:v>693.8</c:v>
                </c:pt>
                <c:pt idx="3536">
                  <c:v>693.9</c:v>
                </c:pt>
                <c:pt idx="3537">
                  <c:v>694</c:v>
                </c:pt>
                <c:pt idx="3538">
                  <c:v>694.1</c:v>
                </c:pt>
                <c:pt idx="3539">
                  <c:v>694.2</c:v>
                </c:pt>
                <c:pt idx="3540">
                  <c:v>694.3</c:v>
                </c:pt>
                <c:pt idx="3541">
                  <c:v>694.4</c:v>
                </c:pt>
                <c:pt idx="3542">
                  <c:v>694.5</c:v>
                </c:pt>
                <c:pt idx="3543">
                  <c:v>694.6</c:v>
                </c:pt>
                <c:pt idx="3544">
                  <c:v>694.7</c:v>
                </c:pt>
                <c:pt idx="3545">
                  <c:v>694.8</c:v>
                </c:pt>
                <c:pt idx="3546">
                  <c:v>694.9</c:v>
                </c:pt>
                <c:pt idx="3547">
                  <c:v>695</c:v>
                </c:pt>
                <c:pt idx="3548">
                  <c:v>695.1</c:v>
                </c:pt>
                <c:pt idx="3549">
                  <c:v>695.2</c:v>
                </c:pt>
                <c:pt idx="3550">
                  <c:v>695.3</c:v>
                </c:pt>
                <c:pt idx="3551">
                  <c:v>695.4</c:v>
                </c:pt>
                <c:pt idx="3552">
                  <c:v>695.5</c:v>
                </c:pt>
                <c:pt idx="3553">
                  <c:v>695.6</c:v>
                </c:pt>
                <c:pt idx="3554">
                  <c:v>695.7</c:v>
                </c:pt>
                <c:pt idx="3555">
                  <c:v>695.8</c:v>
                </c:pt>
                <c:pt idx="3556">
                  <c:v>695.9</c:v>
                </c:pt>
                <c:pt idx="3557">
                  <c:v>696</c:v>
                </c:pt>
                <c:pt idx="3558">
                  <c:v>696.1</c:v>
                </c:pt>
                <c:pt idx="3559">
                  <c:v>696.2</c:v>
                </c:pt>
                <c:pt idx="3560">
                  <c:v>696.3</c:v>
                </c:pt>
                <c:pt idx="3561">
                  <c:v>696.4</c:v>
                </c:pt>
                <c:pt idx="3562">
                  <c:v>696.5</c:v>
                </c:pt>
                <c:pt idx="3563">
                  <c:v>696.6</c:v>
                </c:pt>
                <c:pt idx="3564">
                  <c:v>696.7</c:v>
                </c:pt>
                <c:pt idx="3565">
                  <c:v>696.8</c:v>
                </c:pt>
                <c:pt idx="3566">
                  <c:v>696.9</c:v>
                </c:pt>
                <c:pt idx="3567">
                  <c:v>697</c:v>
                </c:pt>
                <c:pt idx="3568">
                  <c:v>697.1</c:v>
                </c:pt>
                <c:pt idx="3569">
                  <c:v>697.2</c:v>
                </c:pt>
                <c:pt idx="3570">
                  <c:v>697.3</c:v>
                </c:pt>
                <c:pt idx="3571">
                  <c:v>697.4</c:v>
                </c:pt>
                <c:pt idx="3572">
                  <c:v>697.5</c:v>
                </c:pt>
                <c:pt idx="3573">
                  <c:v>697.6</c:v>
                </c:pt>
                <c:pt idx="3574">
                  <c:v>697.7</c:v>
                </c:pt>
                <c:pt idx="3575">
                  <c:v>697.8</c:v>
                </c:pt>
                <c:pt idx="3576">
                  <c:v>697.9</c:v>
                </c:pt>
                <c:pt idx="3577">
                  <c:v>698</c:v>
                </c:pt>
                <c:pt idx="3578">
                  <c:v>698.1</c:v>
                </c:pt>
                <c:pt idx="3579">
                  <c:v>698.2</c:v>
                </c:pt>
                <c:pt idx="3580">
                  <c:v>698.3</c:v>
                </c:pt>
                <c:pt idx="3581">
                  <c:v>698.4</c:v>
                </c:pt>
                <c:pt idx="3582">
                  <c:v>698.5</c:v>
                </c:pt>
                <c:pt idx="3583">
                  <c:v>698.6</c:v>
                </c:pt>
                <c:pt idx="3584">
                  <c:v>698.7</c:v>
                </c:pt>
                <c:pt idx="3585">
                  <c:v>698.8</c:v>
                </c:pt>
                <c:pt idx="3586">
                  <c:v>698.9</c:v>
                </c:pt>
                <c:pt idx="3587">
                  <c:v>699</c:v>
                </c:pt>
                <c:pt idx="3588">
                  <c:v>699.1</c:v>
                </c:pt>
                <c:pt idx="3589">
                  <c:v>699.2</c:v>
                </c:pt>
                <c:pt idx="3590">
                  <c:v>699.3</c:v>
                </c:pt>
                <c:pt idx="3591">
                  <c:v>699.4</c:v>
                </c:pt>
                <c:pt idx="3592">
                  <c:v>699.5</c:v>
                </c:pt>
                <c:pt idx="3593">
                  <c:v>699.6</c:v>
                </c:pt>
                <c:pt idx="3594">
                  <c:v>699.7</c:v>
                </c:pt>
                <c:pt idx="3595">
                  <c:v>699.8</c:v>
                </c:pt>
                <c:pt idx="3596">
                  <c:v>699.9</c:v>
                </c:pt>
                <c:pt idx="3597">
                  <c:v>700</c:v>
                </c:pt>
                <c:pt idx="3598">
                  <c:v>700.1</c:v>
                </c:pt>
                <c:pt idx="3599">
                  <c:v>700.2</c:v>
                </c:pt>
                <c:pt idx="3600">
                  <c:v>700.3</c:v>
                </c:pt>
                <c:pt idx="3601">
                  <c:v>700.4</c:v>
                </c:pt>
                <c:pt idx="3602">
                  <c:v>700.5</c:v>
                </c:pt>
                <c:pt idx="3603">
                  <c:v>700.6</c:v>
                </c:pt>
                <c:pt idx="3604">
                  <c:v>700.7</c:v>
                </c:pt>
                <c:pt idx="3605">
                  <c:v>700.8</c:v>
                </c:pt>
                <c:pt idx="3606">
                  <c:v>700.9</c:v>
                </c:pt>
                <c:pt idx="3607">
                  <c:v>701</c:v>
                </c:pt>
                <c:pt idx="3608">
                  <c:v>701.1</c:v>
                </c:pt>
                <c:pt idx="3609">
                  <c:v>701.2</c:v>
                </c:pt>
                <c:pt idx="3610">
                  <c:v>701.3</c:v>
                </c:pt>
                <c:pt idx="3611">
                  <c:v>701.4</c:v>
                </c:pt>
                <c:pt idx="3612">
                  <c:v>701.5</c:v>
                </c:pt>
                <c:pt idx="3613">
                  <c:v>701.6</c:v>
                </c:pt>
                <c:pt idx="3614">
                  <c:v>701.7</c:v>
                </c:pt>
                <c:pt idx="3615">
                  <c:v>701.8</c:v>
                </c:pt>
                <c:pt idx="3616">
                  <c:v>701.9</c:v>
                </c:pt>
                <c:pt idx="3617">
                  <c:v>702</c:v>
                </c:pt>
                <c:pt idx="3618">
                  <c:v>702.1</c:v>
                </c:pt>
                <c:pt idx="3619">
                  <c:v>702.2</c:v>
                </c:pt>
                <c:pt idx="3620">
                  <c:v>702.3</c:v>
                </c:pt>
                <c:pt idx="3621">
                  <c:v>702.4</c:v>
                </c:pt>
                <c:pt idx="3622">
                  <c:v>702.5</c:v>
                </c:pt>
                <c:pt idx="3623">
                  <c:v>702.6</c:v>
                </c:pt>
                <c:pt idx="3624">
                  <c:v>702.7</c:v>
                </c:pt>
                <c:pt idx="3625">
                  <c:v>702.8</c:v>
                </c:pt>
                <c:pt idx="3626">
                  <c:v>702.9</c:v>
                </c:pt>
                <c:pt idx="3627">
                  <c:v>703</c:v>
                </c:pt>
                <c:pt idx="3628">
                  <c:v>703.1</c:v>
                </c:pt>
                <c:pt idx="3629">
                  <c:v>703.2</c:v>
                </c:pt>
                <c:pt idx="3630">
                  <c:v>703.3</c:v>
                </c:pt>
                <c:pt idx="3631">
                  <c:v>703.4</c:v>
                </c:pt>
                <c:pt idx="3632">
                  <c:v>703.5</c:v>
                </c:pt>
                <c:pt idx="3633">
                  <c:v>703.6</c:v>
                </c:pt>
                <c:pt idx="3634">
                  <c:v>703.7</c:v>
                </c:pt>
                <c:pt idx="3635">
                  <c:v>703.8</c:v>
                </c:pt>
                <c:pt idx="3636">
                  <c:v>703.9</c:v>
                </c:pt>
                <c:pt idx="3637">
                  <c:v>704</c:v>
                </c:pt>
                <c:pt idx="3638">
                  <c:v>704.1</c:v>
                </c:pt>
                <c:pt idx="3639">
                  <c:v>704.2</c:v>
                </c:pt>
                <c:pt idx="3640">
                  <c:v>704.3</c:v>
                </c:pt>
                <c:pt idx="3641">
                  <c:v>704.4</c:v>
                </c:pt>
                <c:pt idx="3642">
                  <c:v>704.5</c:v>
                </c:pt>
                <c:pt idx="3643">
                  <c:v>704.6</c:v>
                </c:pt>
                <c:pt idx="3644">
                  <c:v>704.7</c:v>
                </c:pt>
                <c:pt idx="3645">
                  <c:v>704.8</c:v>
                </c:pt>
                <c:pt idx="3646">
                  <c:v>704.9</c:v>
                </c:pt>
                <c:pt idx="3647">
                  <c:v>705</c:v>
                </c:pt>
                <c:pt idx="3648">
                  <c:v>705.1</c:v>
                </c:pt>
                <c:pt idx="3649">
                  <c:v>705.2</c:v>
                </c:pt>
                <c:pt idx="3650">
                  <c:v>705.3</c:v>
                </c:pt>
                <c:pt idx="3651">
                  <c:v>705.4</c:v>
                </c:pt>
                <c:pt idx="3652">
                  <c:v>705.5</c:v>
                </c:pt>
                <c:pt idx="3653">
                  <c:v>705.6</c:v>
                </c:pt>
                <c:pt idx="3654">
                  <c:v>705.7</c:v>
                </c:pt>
                <c:pt idx="3655">
                  <c:v>705.8</c:v>
                </c:pt>
                <c:pt idx="3656">
                  <c:v>705.9</c:v>
                </c:pt>
                <c:pt idx="3657">
                  <c:v>706</c:v>
                </c:pt>
                <c:pt idx="3658">
                  <c:v>706.1</c:v>
                </c:pt>
                <c:pt idx="3659">
                  <c:v>706.2</c:v>
                </c:pt>
                <c:pt idx="3660">
                  <c:v>706.3</c:v>
                </c:pt>
                <c:pt idx="3661">
                  <c:v>706.4</c:v>
                </c:pt>
                <c:pt idx="3662">
                  <c:v>706.5</c:v>
                </c:pt>
                <c:pt idx="3663">
                  <c:v>706.6</c:v>
                </c:pt>
                <c:pt idx="3664">
                  <c:v>706.7</c:v>
                </c:pt>
                <c:pt idx="3665">
                  <c:v>706.8</c:v>
                </c:pt>
                <c:pt idx="3666">
                  <c:v>706.9</c:v>
                </c:pt>
                <c:pt idx="3667">
                  <c:v>707</c:v>
                </c:pt>
                <c:pt idx="3668">
                  <c:v>707.1</c:v>
                </c:pt>
                <c:pt idx="3669">
                  <c:v>707.2</c:v>
                </c:pt>
                <c:pt idx="3670">
                  <c:v>707.3</c:v>
                </c:pt>
                <c:pt idx="3671">
                  <c:v>707.4</c:v>
                </c:pt>
                <c:pt idx="3672">
                  <c:v>707.5</c:v>
                </c:pt>
                <c:pt idx="3673">
                  <c:v>707.6</c:v>
                </c:pt>
                <c:pt idx="3674">
                  <c:v>707.7</c:v>
                </c:pt>
                <c:pt idx="3675">
                  <c:v>707.8</c:v>
                </c:pt>
                <c:pt idx="3676">
                  <c:v>707.9</c:v>
                </c:pt>
                <c:pt idx="3677">
                  <c:v>708</c:v>
                </c:pt>
                <c:pt idx="3678">
                  <c:v>708.1</c:v>
                </c:pt>
                <c:pt idx="3679">
                  <c:v>708.2</c:v>
                </c:pt>
                <c:pt idx="3680">
                  <c:v>708.3</c:v>
                </c:pt>
                <c:pt idx="3681">
                  <c:v>708.4</c:v>
                </c:pt>
                <c:pt idx="3682">
                  <c:v>708.5</c:v>
                </c:pt>
                <c:pt idx="3683">
                  <c:v>708.6</c:v>
                </c:pt>
                <c:pt idx="3684">
                  <c:v>708.7</c:v>
                </c:pt>
                <c:pt idx="3685">
                  <c:v>708.8</c:v>
                </c:pt>
                <c:pt idx="3686">
                  <c:v>708.9</c:v>
                </c:pt>
                <c:pt idx="3687">
                  <c:v>709</c:v>
                </c:pt>
                <c:pt idx="3688">
                  <c:v>709.1</c:v>
                </c:pt>
                <c:pt idx="3689">
                  <c:v>709.2</c:v>
                </c:pt>
                <c:pt idx="3690">
                  <c:v>709.3</c:v>
                </c:pt>
                <c:pt idx="3691">
                  <c:v>709.4</c:v>
                </c:pt>
                <c:pt idx="3692">
                  <c:v>709.5</c:v>
                </c:pt>
                <c:pt idx="3693">
                  <c:v>709.6</c:v>
                </c:pt>
                <c:pt idx="3694">
                  <c:v>709.7</c:v>
                </c:pt>
                <c:pt idx="3695">
                  <c:v>709.8</c:v>
                </c:pt>
                <c:pt idx="3696">
                  <c:v>709.9</c:v>
                </c:pt>
                <c:pt idx="3697">
                  <c:v>710</c:v>
                </c:pt>
                <c:pt idx="3698">
                  <c:v>710.1</c:v>
                </c:pt>
                <c:pt idx="3699">
                  <c:v>710.2</c:v>
                </c:pt>
                <c:pt idx="3700">
                  <c:v>710.3</c:v>
                </c:pt>
                <c:pt idx="3701">
                  <c:v>710.4</c:v>
                </c:pt>
                <c:pt idx="3702">
                  <c:v>710.5</c:v>
                </c:pt>
                <c:pt idx="3703">
                  <c:v>710.6</c:v>
                </c:pt>
                <c:pt idx="3704">
                  <c:v>710.7</c:v>
                </c:pt>
                <c:pt idx="3705">
                  <c:v>710.8</c:v>
                </c:pt>
                <c:pt idx="3706">
                  <c:v>710.9</c:v>
                </c:pt>
                <c:pt idx="3707">
                  <c:v>711</c:v>
                </c:pt>
                <c:pt idx="3708">
                  <c:v>711.1</c:v>
                </c:pt>
                <c:pt idx="3709">
                  <c:v>711.2</c:v>
                </c:pt>
                <c:pt idx="3710">
                  <c:v>711.3</c:v>
                </c:pt>
                <c:pt idx="3711">
                  <c:v>711.4</c:v>
                </c:pt>
                <c:pt idx="3712">
                  <c:v>711.5</c:v>
                </c:pt>
                <c:pt idx="3713">
                  <c:v>711.6</c:v>
                </c:pt>
                <c:pt idx="3714">
                  <c:v>711.7</c:v>
                </c:pt>
                <c:pt idx="3715">
                  <c:v>711.8</c:v>
                </c:pt>
                <c:pt idx="3716">
                  <c:v>711.9</c:v>
                </c:pt>
                <c:pt idx="3717">
                  <c:v>712</c:v>
                </c:pt>
                <c:pt idx="3718">
                  <c:v>712.1</c:v>
                </c:pt>
                <c:pt idx="3719">
                  <c:v>712.2</c:v>
                </c:pt>
                <c:pt idx="3720">
                  <c:v>712.3</c:v>
                </c:pt>
                <c:pt idx="3721">
                  <c:v>712.4</c:v>
                </c:pt>
                <c:pt idx="3722">
                  <c:v>712.5</c:v>
                </c:pt>
                <c:pt idx="3723">
                  <c:v>712.6</c:v>
                </c:pt>
                <c:pt idx="3724">
                  <c:v>712.7</c:v>
                </c:pt>
                <c:pt idx="3725">
                  <c:v>712.8</c:v>
                </c:pt>
                <c:pt idx="3726">
                  <c:v>712.9</c:v>
                </c:pt>
                <c:pt idx="3727">
                  <c:v>713</c:v>
                </c:pt>
                <c:pt idx="3728">
                  <c:v>713.1</c:v>
                </c:pt>
                <c:pt idx="3729">
                  <c:v>713.2</c:v>
                </c:pt>
                <c:pt idx="3730">
                  <c:v>713.3</c:v>
                </c:pt>
                <c:pt idx="3731">
                  <c:v>713.4</c:v>
                </c:pt>
                <c:pt idx="3732">
                  <c:v>713.5</c:v>
                </c:pt>
                <c:pt idx="3733">
                  <c:v>713.6</c:v>
                </c:pt>
                <c:pt idx="3734">
                  <c:v>713.7</c:v>
                </c:pt>
                <c:pt idx="3735">
                  <c:v>713.8</c:v>
                </c:pt>
                <c:pt idx="3736">
                  <c:v>713.9</c:v>
                </c:pt>
                <c:pt idx="3737">
                  <c:v>714</c:v>
                </c:pt>
                <c:pt idx="3738">
                  <c:v>714.1</c:v>
                </c:pt>
                <c:pt idx="3739">
                  <c:v>714.2</c:v>
                </c:pt>
                <c:pt idx="3740">
                  <c:v>714.3</c:v>
                </c:pt>
                <c:pt idx="3741">
                  <c:v>714.4</c:v>
                </c:pt>
                <c:pt idx="3742">
                  <c:v>714.5</c:v>
                </c:pt>
                <c:pt idx="3743">
                  <c:v>714.6</c:v>
                </c:pt>
                <c:pt idx="3744">
                  <c:v>714.7</c:v>
                </c:pt>
                <c:pt idx="3745">
                  <c:v>714.8</c:v>
                </c:pt>
                <c:pt idx="3746">
                  <c:v>714.9</c:v>
                </c:pt>
                <c:pt idx="3747">
                  <c:v>715</c:v>
                </c:pt>
                <c:pt idx="3748">
                  <c:v>715.1</c:v>
                </c:pt>
                <c:pt idx="3749">
                  <c:v>715.2</c:v>
                </c:pt>
                <c:pt idx="3750">
                  <c:v>715.3</c:v>
                </c:pt>
                <c:pt idx="3751">
                  <c:v>715.4</c:v>
                </c:pt>
                <c:pt idx="3752">
                  <c:v>715.5</c:v>
                </c:pt>
                <c:pt idx="3753">
                  <c:v>715.6</c:v>
                </c:pt>
                <c:pt idx="3754">
                  <c:v>715.7</c:v>
                </c:pt>
                <c:pt idx="3755">
                  <c:v>715.8</c:v>
                </c:pt>
                <c:pt idx="3756">
                  <c:v>715.9</c:v>
                </c:pt>
                <c:pt idx="3757">
                  <c:v>716</c:v>
                </c:pt>
                <c:pt idx="3758">
                  <c:v>716.1</c:v>
                </c:pt>
                <c:pt idx="3759">
                  <c:v>716.2</c:v>
                </c:pt>
                <c:pt idx="3760">
                  <c:v>716.3</c:v>
                </c:pt>
                <c:pt idx="3761">
                  <c:v>716.4</c:v>
                </c:pt>
                <c:pt idx="3762">
                  <c:v>716.5</c:v>
                </c:pt>
                <c:pt idx="3763">
                  <c:v>716.6</c:v>
                </c:pt>
                <c:pt idx="3764">
                  <c:v>716.7</c:v>
                </c:pt>
                <c:pt idx="3765">
                  <c:v>716.8</c:v>
                </c:pt>
                <c:pt idx="3766">
                  <c:v>716.9</c:v>
                </c:pt>
                <c:pt idx="3767">
                  <c:v>717</c:v>
                </c:pt>
                <c:pt idx="3768">
                  <c:v>717.1</c:v>
                </c:pt>
                <c:pt idx="3769">
                  <c:v>717.2</c:v>
                </c:pt>
                <c:pt idx="3770">
                  <c:v>717.3</c:v>
                </c:pt>
                <c:pt idx="3771">
                  <c:v>717.4</c:v>
                </c:pt>
                <c:pt idx="3772">
                  <c:v>717.5</c:v>
                </c:pt>
                <c:pt idx="3773">
                  <c:v>717.6</c:v>
                </c:pt>
                <c:pt idx="3774">
                  <c:v>717.7</c:v>
                </c:pt>
                <c:pt idx="3775">
                  <c:v>717.8</c:v>
                </c:pt>
                <c:pt idx="3776">
                  <c:v>717.9</c:v>
                </c:pt>
                <c:pt idx="3777">
                  <c:v>718</c:v>
                </c:pt>
                <c:pt idx="3778">
                  <c:v>718.1</c:v>
                </c:pt>
                <c:pt idx="3779">
                  <c:v>718.2</c:v>
                </c:pt>
                <c:pt idx="3780">
                  <c:v>718.3</c:v>
                </c:pt>
                <c:pt idx="3781">
                  <c:v>718.4</c:v>
                </c:pt>
                <c:pt idx="3782">
                  <c:v>718.5</c:v>
                </c:pt>
                <c:pt idx="3783">
                  <c:v>718.6</c:v>
                </c:pt>
                <c:pt idx="3784">
                  <c:v>718.7</c:v>
                </c:pt>
                <c:pt idx="3785">
                  <c:v>718.8</c:v>
                </c:pt>
                <c:pt idx="3786">
                  <c:v>718.9</c:v>
                </c:pt>
                <c:pt idx="3787">
                  <c:v>719</c:v>
                </c:pt>
                <c:pt idx="3788">
                  <c:v>719.1</c:v>
                </c:pt>
                <c:pt idx="3789">
                  <c:v>719.2</c:v>
                </c:pt>
                <c:pt idx="3790">
                  <c:v>719.3</c:v>
                </c:pt>
                <c:pt idx="3791">
                  <c:v>719.4</c:v>
                </c:pt>
                <c:pt idx="3792">
                  <c:v>719.5</c:v>
                </c:pt>
                <c:pt idx="3793">
                  <c:v>719.6</c:v>
                </c:pt>
                <c:pt idx="3794">
                  <c:v>719.7</c:v>
                </c:pt>
                <c:pt idx="3795">
                  <c:v>719.8</c:v>
                </c:pt>
                <c:pt idx="3796">
                  <c:v>719.9</c:v>
                </c:pt>
                <c:pt idx="3797">
                  <c:v>720</c:v>
                </c:pt>
                <c:pt idx="3798">
                  <c:v>720.1</c:v>
                </c:pt>
                <c:pt idx="3799">
                  <c:v>720.2</c:v>
                </c:pt>
                <c:pt idx="3800">
                  <c:v>720.3</c:v>
                </c:pt>
                <c:pt idx="3801">
                  <c:v>720.4</c:v>
                </c:pt>
                <c:pt idx="3802">
                  <c:v>720.5</c:v>
                </c:pt>
                <c:pt idx="3803">
                  <c:v>720.6</c:v>
                </c:pt>
                <c:pt idx="3804">
                  <c:v>720.7</c:v>
                </c:pt>
                <c:pt idx="3805">
                  <c:v>720.8</c:v>
                </c:pt>
                <c:pt idx="3806">
                  <c:v>720.9</c:v>
                </c:pt>
                <c:pt idx="3807">
                  <c:v>721</c:v>
                </c:pt>
                <c:pt idx="3808">
                  <c:v>721.1</c:v>
                </c:pt>
                <c:pt idx="3809">
                  <c:v>721.2</c:v>
                </c:pt>
                <c:pt idx="3810">
                  <c:v>721.3</c:v>
                </c:pt>
                <c:pt idx="3811">
                  <c:v>721.4</c:v>
                </c:pt>
                <c:pt idx="3812">
                  <c:v>721.5</c:v>
                </c:pt>
                <c:pt idx="3813">
                  <c:v>721.6</c:v>
                </c:pt>
                <c:pt idx="3814">
                  <c:v>721.7</c:v>
                </c:pt>
                <c:pt idx="3815">
                  <c:v>721.8</c:v>
                </c:pt>
                <c:pt idx="3816">
                  <c:v>721.9</c:v>
                </c:pt>
                <c:pt idx="3817">
                  <c:v>722</c:v>
                </c:pt>
                <c:pt idx="3818">
                  <c:v>722.1</c:v>
                </c:pt>
                <c:pt idx="3819">
                  <c:v>722.2</c:v>
                </c:pt>
                <c:pt idx="3820">
                  <c:v>722.3</c:v>
                </c:pt>
                <c:pt idx="3821">
                  <c:v>722.4</c:v>
                </c:pt>
                <c:pt idx="3822">
                  <c:v>722.5</c:v>
                </c:pt>
                <c:pt idx="3823">
                  <c:v>722.6</c:v>
                </c:pt>
                <c:pt idx="3824">
                  <c:v>722.7</c:v>
                </c:pt>
                <c:pt idx="3825">
                  <c:v>722.8</c:v>
                </c:pt>
                <c:pt idx="3826">
                  <c:v>722.9</c:v>
                </c:pt>
                <c:pt idx="3827">
                  <c:v>723</c:v>
                </c:pt>
                <c:pt idx="3828">
                  <c:v>723.1</c:v>
                </c:pt>
                <c:pt idx="3829">
                  <c:v>723.2</c:v>
                </c:pt>
                <c:pt idx="3830">
                  <c:v>723.3</c:v>
                </c:pt>
                <c:pt idx="3831">
                  <c:v>723.4</c:v>
                </c:pt>
                <c:pt idx="3832">
                  <c:v>723.5</c:v>
                </c:pt>
                <c:pt idx="3833">
                  <c:v>723.6</c:v>
                </c:pt>
                <c:pt idx="3834">
                  <c:v>723.7</c:v>
                </c:pt>
                <c:pt idx="3835">
                  <c:v>723.8</c:v>
                </c:pt>
                <c:pt idx="3836">
                  <c:v>723.9</c:v>
                </c:pt>
                <c:pt idx="3837">
                  <c:v>724</c:v>
                </c:pt>
                <c:pt idx="3838">
                  <c:v>724.1</c:v>
                </c:pt>
                <c:pt idx="3839">
                  <c:v>724.2</c:v>
                </c:pt>
                <c:pt idx="3840">
                  <c:v>724.3</c:v>
                </c:pt>
                <c:pt idx="3841">
                  <c:v>724.4</c:v>
                </c:pt>
                <c:pt idx="3842">
                  <c:v>724.5</c:v>
                </c:pt>
                <c:pt idx="3843">
                  <c:v>724.6</c:v>
                </c:pt>
                <c:pt idx="3844">
                  <c:v>724.7</c:v>
                </c:pt>
                <c:pt idx="3845">
                  <c:v>724.8</c:v>
                </c:pt>
                <c:pt idx="3846">
                  <c:v>724.9</c:v>
                </c:pt>
                <c:pt idx="3847">
                  <c:v>725</c:v>
                </c:pt>
                <c:pt idx="3848">
                  <c:v>725.1</c:v>
                </c:pt>
                <c:pt idx="3849">
                  <c:v>725.2</c:v>
                </c:pt>
                <c:pt idx="3850">
                  <c:v>725.3</c:v>
                </c:pt>
                <c:pt idx="3851">
                  <c:v>725.4</c:v>
                </c:pt>
                <c:pt idx="3852">
                  <c:v>725.5</c:v>
                </c:pt>
                <c:pt idx="3853">
                  <c:v>725.6</c:v>
                </c:pt>
                <c:pt idx="3854">
                  <c:v>725.7</c:v>
                </c:pt>
                <c:pt idx="3855">
                  <c:v>725.8</c:v>
                </c:pt>
                <c:pt idx="3856">
                  <c:v>725.9</c:v>
                </c:pt>
                <c:pt idx="3857">
                  <c:v>726</c:v>
                </c:pt>
                <c:pt idx="3858">
                  <c:v>726.1</c:v>
                </c:pt>
                <c:pt idx="3859">
                  <c:v>726.2</c:v>
                </c:pt>
                <c:pt idx="3860">
                  <c:v>726.3</c:v>
                </c:pt>
                <c:pt idx="3861">
                  <c:v>726.4</c:v>
                </c:pt>
                <c:pt idx="3862">
                  <c:v>726.5</c:v>
                </c:pt>
                <c:pt idx="3863">
                  <c:v>726.6</c:v>
                </c:pt>
                <c:pt idx="3864">
                  <c:v>726.7</c:v>
                </c:pt>
                <c:pt idx="3865">
                  <c:v>726.8</c:v>
                </c:pt>
                <c:pt idx="3866">
                  <c:v>726.9</c:v>
                </c:pt>
                <c:pt idx="3867">
                  <c:v>727</c:v>
                </c:pt>
                <c:pt idx="3868">
                  <c:v>727.1</c:v>
                </c:pt>
                <c:pt idx="3869">
                  <c:v>727.2</c:v>
                </c:pt>
                <c:pt idx="3870">
                  <c:v>727.3</c:v>
                </c:pt>
                <c:pt idx="3871">
                  <c:v>727.4</c:v>
                </c:pt>
                <c:pt idx="3872">
                  <c:v>727.5</c:v>
                </c:pt>
                <c:pt idx="3873">
                  <c:v>727.6</c:v>
                </c:pt>
                <c:pt idx="3874">
                  <c:v>727.7</c:v>
                </c:pt>
                <c:pt idx="3875">
                  <c:v>727.8</c:v>
                </c:pt>
                <c:pt idx="3876">
                  <c:v>727.9</c:v>
                </c:pt>
                <c:pt idx="3877">
                  <c:v>728</c:v>
                </c:pt>
                <c:pt idx="3878">
                  <c:v>728.1</c:v>
                </c:pt>
                <c:pt idx="3879">
                  <c:v>728.2</c:v>
                </c:pt>
                <c:pt idx="3880">
                  <c:v>728.3</c:v>
                </c:pt>
                <c:pt idx="3881">
                  <c:v>728.4</c:v>
                </c:pt>
                <c:pt idx="3882">
                  <c:v>728.5</c:v>
                </c:pt>
                <c:pt idx="3883">
                  <c:v>728.6</c:v>
                </c:pt>
                <c:pt idx="3884">
                  <c:v>728.7</c:v>
                </c:pt>
                <c:pt idx="3885">
                  <c:v>728.8</c:v>
                </c:pt>
                <c:pt idx="3886">
                  <c:v>728.9</c:v>
                </c:pt>
                <c:pt idx="3887">
                  <c:v>729</c:v>
                </c:pt>
                <c:pt idx="3888">
                  <c:v>729.1</c:v>
                </c:pt>
                <c:pt idx="3889">
                  <c:v>729.2</c:v>
                </c:pt>
                <c:pt idx="3890">
                  <c:v>729.3</c:v>
                </c:pt>
                <c:pt idx="3891">
                  <c:v>729.4</c:v>
                </c:pt>
                <c:pt idx="3892">
                  <c:v>729.5</c:v>
                </c:pt>
                <c:pt idx="3893">
                  <c:v>729.6</c:v>
                </c:pt>
                <c:pt idx="3894">
                  <c:v>729.7</c:v>
                </c:pt>
                <c:pt idx="3895">
                  <c:v>729.8</c:v>
                </c:pt>
                <c:pt idx="3896">
                  <c:v>729.9</c:v>
                </c:pt>
                <c:pt idx="3897">
                  <c:v>730</c:v>
                </c:pt>
                <c:pt idx="3898">
                  <c:v>730.1</c:v>
                </c:pt>
                <c:pt idx="3899">
                  <c:v>730.2</c:v>
                </c:pt>
                <c:pt idx="3900">
                  <c:v>730.3</c:v>
                </c:pt>
                <c:pt idx="3901">
                  <c:v>730.4</c:v>
                </c:pt>
                <c:pt idx="3902">
                  <c:v>730.5</c:v>
                </c:pt>
                <c:pt idx="3903">
                  <c:v>730.6</c:v>
                </c:pt>
                <c:pt idx="3904">
                  <c:v>730.7</c:v>
                </c:pt>
                <c:pt idx="3905">
                  <c:v>730.8</c:v>
                </c:pt>
                <c:pt idx="3906">
                  <c:v>730.9</c:v>
                </c:pt>
                <c:pt idx="3907">
                  <c:v>731</c:v>
                </c:pt>
                <c:pt idx="3908">
                  <c:v>731.1</c:v>
                </c:pt>
                <c:pt idx="3909">
                  <c:v>731.2</c:v>
                </c:pt>
                <c:pt idx="3910">
                  <c:v>731.3</c:v>
                </c:pt>
                <c:pt idx="3911">
                  <c:v>731.4</c:v>
                </c:pt>
                <c:pt idx="3912">
                  <c:v>731.5</c:v>
                </c:pt>
                <c:pt idx="3913">
                  <c:v>731.6</c:v>
                </c:pt>
                <c:pt idx="3914">
                  <c:v>731.7</c:v>
                </c:pt>
                <c:pt idx="3915">
                  <c:v>731.8</c:v>
                </c:pt>
                <c:pt idx="3916">
                  <c:v>731.9</c:v>
                </c:pt>
                <c:pt idx="3917">
                  <c:v>732</c:v>
                </c:pt>
                <c:pt idx="3918">
                  <c:v>732.1</c:v>
                </c:pt>
                <c:pt idx="3919">
                  <c:v>732.2</c:v>
                </c:pt>
                <c:pt idx="3920">
                  <c:v>732.3</c:v>
                </c:pt>
                <c:pt idx="3921">
                  <c:v>732.4</c:v>
                </c:pt>
                <c:pt idx="3922">
                  <c:v>732.5</c:v>
                </c:pt>
                <c:pt idx="3923">
                  <c:v>732.6</c:v>
                </c:pt>
                <c:pt idx="3924">
                  <c:v>732.7</c:v>
                </c:pt>
                <c:pt idx="3925">
                  <c:v>732.8</c:v>
                </c:pt>
                <c:pt idx="3926">
                  <c:v>732.9</c:v>
                </c:pt>
                <c:pt idx="3927">
                  <c:v>733</c:v>
                </c:pt>
                <c:pt idx="3928">
                  <c:v>733.1</c:v>
                </c:pt>
                <c:pt idx="3929">
                  <c:v>733.2</c:v>
                </c:pt>
                <c:pt idx="3930">
                  <c:v>733.3</c:v>
                </c:pt>
                <c:pt idx="3931">
                  <c:v>733.4</c:v>
                </c:pt>
                <c:pt idx="3932">
                  <c:v>733.5</c:v>
                </c:pt>
                <c:pt idx="3933">
                  <c:v>733.6</c:v>
                </c:pt>
                <c:pt idx="3934">
                  <c:v>733.7</c:v>
                </c:pt>
                <c:pt idx="3935">
                  <c:v>733.8</c:v>
                </c:pt>
                <c:pt idx="3936">
                  <c:v>733.9</c:v>
                </c:pt>
                <c:pt idx="3937">
                  <c:v>734</c:v>
                </c:pt>
                <c:pt idx="3938">
                  <c:v>734.1</c:v>
                </c:pt>
                <c:pt idx="3939">
                  <c:v>734.2</c:v>
                </c:pt>
                <c:pt idx="3940">
                  <c:v>734.3</c:v>
                </c:pt>
                <c:pt idx="3941">
                  <c:v>734.4</c:v>
                </c:pt>
                <c:pt idx="3942">
                  <c:v>734.5</c:v>
                </c:pt>
                <c:pt idx="3943">
                  <c:v>734.6</c:v>
                </c:pt>
                <c:pt idx="3944">
                  <c:v>734.7</c:v>
                </c:pt>
                <c:pt idx="3945">
                  <c:v>734.8</c:v>
                </c:pt>
                <c:pt idx="3946">
                  <c:v>734.9</c:v>
                </c:pt>
                <c:pt idx="3947">
                  <c:v>735</c:v>
                </c:pt>
                <c:pt idx="3948">
                  <c:v>735.1</c:v>
                </c:pt>
                <c:pt idx="3949">
                  <c:v>735.2</c:v>
                </c:pt>
                <c:pt idx="3950">
                  <c:v>735.3</c:v>
                </c:pt>
                <c:pt idx="3951">
                  <c:v>735.4</c:v>
                </c:pt>
                <c:pt idx="3952">
                  <c:v>735.5</c:v>
                </c:pt>
                <c:pt idx="3953">
                  <c:v>735.6</c:v>
                </c:pt>
                <c:pt idx="3954">
                  <c:v>735.7</c:v>
                </c:pt>
                <c:pt idx="3955">
                  <c:v>735.8</c:v>
                </c:pt>
                <c:pt idx="3956">
                  <c:v>735.9</c:v>
                </c:pt>
                <c:pt idx="3957">
                  <c:v>736</c:v>
                </c:pt>
                <c:pt idx="3958">
                  <c:v>736.1</c:v>
                </c:pt>
                <c:pt idx="3959">
                  <c:v>736.2</c:v>
                </c:pt>
                <c:pt idx="3960">
                  <c:v>736.3</c:v>
                </c:pt>
                <c:pt idx="3961">
                  <c:v>736.4</c:v>
                </c:pt>
                <c:pt idx="3962">
                  <c:v>736.5</c:v>
                </c:pt>
                <c:pt idx="3963">
                  <c:v>736.6</c:v>
                </c:pt>
                <c:pt idx="3964">
                  <c:v>736.7</c:v>
                </c:pt>
                <c:pt idx="3965">
                  <c:v>736.8</c:v>
                </c:pt>
                <c:pt idx="3966">
                  <c:v>736.9</c:v>
                </c:pt>
                <c:pt idx="3967">
                  <c:v>737</c:v>
                </c:pt>
                <c:pt idx="3968">
                  <c:v>737.1</c:v>
                </c:pt>
                <c:pt idx="3969">
                  <c:v>737.2</c:v>
                </c:pt>
                <c:pt idx="3970">
                  <c:v>737.3</c:v>
                </c:pt>
                <c:pt idx="3971">
                  <c:v>737.4</c:v>
                </c:pt>
                <c:pt idx="3972">
                  <c:v>737.5</c:v>
                </c:pt>
                <c:pt idx="3973">
                  <c:v>737.6</c:v>
                </c:pt>
                <c:pt idx="3974">
                  <c:v>737.7</c:v>
                </c:pt>
                <c:pt idx="3975">
                  <c:v>737.8</c:v>
                </c:pt>
                <c:pt idx="3976">
                  <c:v>737.9</c:v>
                </c:pt>
                <c:pt idx="3977">
                  <c:v>738</c:v>
                </c:pt>
                <c:pt idx="3978">
                  <c:v>738.1</c:v>
                </c:pt>
                <c:pt idx="3979">
                  <c:v>738.2</c:v>
                </c:pt>
                <c:pt idx="3980">
                  <c:v>738.3</c:v>
                </c:pt>
                <c:pt idx="3981">
                  <c:v>738.4</c:v>
                </c:pt>
                <c:pt idx="3982">
                  <c:v>738.5</c:v>
                </c:pt>
                <c:pt idx="3983">
                  <c:v>738.6</c:v>
                </c:pt>
                <c:pt idx="3984">
                  <c:v>738.7</c:v>
                </c:pt>
                <c:pt idx="3985">
                  <c:v>738.8</c:v>
                </c:pt>
                <c:pt idx="3986">
                  <c:v>738.9</c:v>
                </c:pt>
                <c:pt idx="3987">
                  <c:v>739</c:v>
                </c:pt>
                <c:pt idx="3988">
                  <c:v>739.1</c:v>
                </c:pt>
                <c:pt idx="3989">
                  <c:v>739.2</c:v>
                </c:pt>
                <c:pt idx="3990">
                  <c:v>739.3</c:v>
                </c:pt>
                <c:pt idx="3991">
                  <c:v>739.4</c:v>
                </c:pt>
                <c:pt idx="3992">
                  <c:v>739.5</c:v>
                </c:pt>
                <c:pt idx="3993">
                  <c:v>739.6</c:v>
                </c:pt>
                <c:pt idx="3994">
                  <c:v>739.7</c:v>
                </c:pt>
                <c:pt idx="3995">
                  <c:v>739.8</c:v>
                </c:pt>
                <c:pt idx="3996">
                  <c:v>739.9</c:v>
                </c:pt>
                <c:pt idx="3997">
                  <c:v>740</c:v>
                </c:pt>
                <c:pt idx="3998">
                  <c:v>740.1</c:v>
                </c:pt>
                <c:pt idx="3999">
                  <c:v>740.2</c:v>
                </c:pt>
                <c:pt idx="4000">
                  <c:v>740.3</c:v>
                </c:pt>
                <c:pt idx="4001">
                  <c:v>740.4</c:v>
                </c:pt>
                <c:pt idx="4002">
                  <c:v>740.5</c:v>
                </c:pt>
                <c:pt idx="4003">
                  <c:v>740.6</c:v>
                </c:pt>
                <c:pt idx="4004">
                  <c:v>740.7</c:v>
                </c:pt>
                <c:pt idx="4005">
                  <c:v>740.8</c:v>
                </c:pt>
                <c:pt idx="4006">
                  <c:v>740.9</c:v>
                </c:pt>
                <c:pt idx="4007">
                  <c:v>741</c:v>
                </c:pt>
                <c:pt idx="4008">
                  <c:v>741.1</c:v>
                </c:pt>
                <c:pt idx="4009">
                  <c:v>741.2</c:v>
                </c:pt>
                <c:pt idx="4010">
                  <c:v>741.3</c:v>
                </c:pt>
                <c:pt idx="4011">
                  <c:v>741.4</c:v>
                </c:pt>
                <c:pt idx="4012">
                  <c:v>741.5</c:v>
                </c:pt>
                <c:pt idx="4013">
                  <c:v>741.6</c:v>
                </c:pt>
                <c:pt idx="4014">
                  <c:v>741.7</c:v>
                </c:pt>
                <c:pt idx="4015">
                  <c:v>741.8</c:v>
                </c:pt>
                <c:pt idx="4016">
                  <c:v>741.9</c:v>
                </c:pt>
                <c:pt idx="4017">
                  <c:v>742</c:v>
                </c:pt>
                <c:pt idx="4018">
                  <c:v>742.1</c:v>
                </c:pt>
                <c:pt idx="4019">
                  <c:v>742.2</c:v>
                </c:pt>
                <c:pt idx="4020">
                  <c:v>742.3</c:v>
                </c:pt>
                <c:pt idx="4021">
                  <c:v>742.4</c:v>
                </c:pt>
                <c:pt idx="4022">
                  <c:v>742.5</c:v>
                </c:pt>
                <c:pt idx="4023">
                  <c:v>742.6</c:v>
                </c:pt>
                <c:pt idx="4024">
                  <c:v>742.7</c:v>
                </c:pt>
                <c:pt idx="4025">
                  <c:v>742.8</c:v>
                </c:pt>
                <c:pt idx="4026">
                  <c:v>742.9</c:v>
                </c:pt>
                <c:pt idx="4027">
                  <c:v>743</c:v>
                </c:pt>
                <c:pt idx="4028">
                  <c:v>743.1</c:v>
                </c:pt>
                <c:pt idx="4029">
                  <c:v>743.2</c:v>
                </c:pt>
                <c:pt idx="4030">
                  <c:v>743.3</c:v>
                </c:pt>
                <c:pt idx="4031">
                  <c:v>743.4</c:v>
                </c:pt>
                <c:pt idx="4032">
                  <c:v>743.5</c:v>
                </c:pt>
                <c:pt idx="4033">
                  <c:v>743.6</c:v>
                </c:pt>
                <c:pt idx="4034">
                  <c:v>743.7</c:v>
                </c:pt>
                <c:pt idx="4035">
                  <c:v>743.8</c:v>
                </c:pt>
                <c:pt idx="4036">
                  <c:v>743.9</c:v>
                </c:pt>
                <c:pt idx="4037">
                  <c:v>744</c:v>
                </c:pt>
                <c:pt idx="4038">
                  <c:v>744.1</c:v>
                </c:pt>
                <c:pt idx="4039">
                  <c:v>744.2</c:v>
                </c:pt>
                <c:pt idx="4040">
                  <c:v>744.3</c:v>
                </c:pt>
                <c:pt idx="4041">
                  <c:v>744.4</c:v>
                </c:pt>
                <c:pt idx="4042">
                  <c:v>744.5</c:v>
                </c:pt>
                <c:pt idx="4043">
                  <c:v>744.6</c:v>
                </c:pt>
                <c:pt idx="4044">
                  <c:v>744.7</c:v>
                </c:pt>
                <c:pt idx="4045">
                  <c:v>744.8</c:v>
                </c:pt>
                <c:pt idx="4046">
                  <c:v>744.9</c:v>
                </c:pt>
                <c:pt idx="4047">
                  <c:v>745</c:v>
                </c:pt>
                <c:pt idx="4048">
                  <c:v>745.1</c:v>
                </c:pt>
                <c:pt idx="4049">
                  <c:v>745.2</c:v>
                </c:pt>
                <c:pt idx="4050">
                  <c:v>745.3</c:v>
                </c:pt>
                <c:pt idx="4051">
                  <c:v>745.4</c:v>
                </c:pt>
                <c:pt idx="4052">
                  <c:v>745.5</c:v>
                </c:pt>
                <c:pt idx="4053">
                  <c:v>745.6</c:v>
                </c:pt>
                <c:pt idx="4054">
                  <c:v>745.7</c:v>
                </c:pt>
                <c:pt idx="4055">
                  <c:v>745.8</c:v>
                </c:pt>
                <c:pt idx="4056">
                  <c:v>745.9</c:v>
                </c:pt>
                <c:pt idx="4057">
                  <c:v>746</c:v>
                </c:pt>
                <c:pt idx="4058">
                  <c:v>746.1</c:v>
                </c:pt>
                <c:pt idx="4059">
                  <c:v>746.2</c:v>
                </c:pt>
                <c:pt idx="4060">
                  <c:v>746.3</c:v>
                </c:pt>
                <c:pt idx="4061">
                  <c:v>746.4</c:v>
                </c:pt>
                <c:pt idx="4062">
                  <c:v>746.5</c:v>
                </c:pt>
                <c:pt idx="4063">
                  <c:v>746.6</c:v>
                </c:pt>
                <c:pt idx="4064">
                  <c:v>746.7</c:v>
                </c:pt>
                <c:pt idx="4065">
                  <c:v>746.8</c:v>
                </c:pt>
                <c:pt idx="4066">
                  <c:v>746.9</c:v>
                </c:pt>
                <c:pt idx="4067">
                  <c:v>747</c:v>
                </c:pt>
                <c:pt idx="4068">
                  <c:v>747.1</c:v>
                </c:pt>
                <c:pt idx="4069">
                  <c:v>747.2</c:v>
                </c:pt>
                <c:pt idx="4070">
                  <c:v>747.3</c:v>
                </c:pt>
                <c:pt idx="4071">
                  <c:v>747.4</c:v>
                </c:pt>
                <c:pt idx="4072">
                  <c:v>747.5</c:v>
                </c:pt>
                <c:pt idx="4073">
                  <c:v>747.6</c:v>
                </c:pt>
                <c:pt idx="4074">
                  <c:v>747.7</c:v>
                </c:pt>
                <c:pt idx="4075">
                  <c:v>747.8</c:v>
                </c:pt>
                <c:pt idx="4076">
                  <c:v>747.9</c:v>
                </c:pt>
                <c:pt idx="4077">
                  <c:v>748</c:v>
                </c:pt>
                <c:pt idx="4078">
                  <c:v>748.1</c:v>
                </c:pt>
                <c:pt idx="4079">
                  <c:v>748.2</c:v>
                </c:pt>
                <c:pt idx="4080">
                  <c:v>748.3</c:v>
                </c:pt>
                <c:pt idx="4081">
                  <c:v>748.4</c:v>
                </c:pt>
                <c:pt idx="4082">
                  <c:v>748.5</c:v>
                </c:pt>
                <c:pt idx="4083">
                  <c:v>748.6</c:v>
                </c:pt>
                <c:pt idx="4084">
                  <c:v>748.7</c:v>
                </c:pt>
                <c:pt idx="4085">
                  <c:v>748.8</c:v>
                </c:pt>
                <c:pt idx="4086">
                  <c:v>748.9</c:v>
                </c:pt>
                <c:pt idx="4087">
                  <c:v>749</c:v>
                </c:pt>
                <c:pt idx="4088">
                  <c:v>749.1</c:v>
                </c:pt>
                <c:pt idx="4089">
                  <c:v>749.2</c:v>
                </c:pt>
                <c:pt idx="4090">
                  <c:v>749.3</c:v>
                </c:pt>
                <c:pt idx="4091">
                  <c:v>749.4</c:v>
                </c:pt>
                <c:pt idx="4092">
                  <c:v>749.5</c:v>
                </c:pt>
                <c:pt idx="4093">
                  <c:v>749.6</c:v>
                </c:pt>
                <c:pt idx="4094">
                  <c:v>749.7</c:v>
                </c:pt>
                <c:pt idx="4095">
                  <c:v>749.8</c:v>
                </c:pt>
                <c:pt idx="4096">
                  <c:v>749.9</c:v>
                </c:pt>
                <c:pt idx="4097">
                  <c:v>750</c:v>
                </c:pt>
                <c:pt idx="4098">
                  <c:v>750.1</c:v>
                </c:pt>
                <c:pt idx="4099">
                  <c:v>750.2</c:v>
                </c:pt>
                <c:pt idx="4100">
                  <c:v>750.3</c:v>
                </c:pt>
                <c:pt idx="4101">
                  <c:v>750.4</c:v>
                </c:pt>
                <c:pt idx="4102">
                  <c:v>750.5</c:v>
                </c:pt>
                <c:pt idx="4103">
                  <c:v>750.6</c:v>
                </c:pt>
                <c:pt idx="4104">
                  <c:v>750.7</c:v>
                </c:pt>
                <c:pt idx="4105">
                  <c:v>750.8</c:v>
                </c:pt>
                <c:pt idx="4106">
                  <c:v>750.9</c:v>
                </c:pt>
                <c:pt idx="4107">
                  <c:v>751</c:v>
                </c:pt>
                <c:pt idx="4108">
                  <c:v>751.1</c:v>
                </c:pt>
                <c:pt idx="4109">
                  <c:v>751.2</c:v>
                </c:pt>
                <c:pt idx="4110">
                  <c:v>751.3</c:v>
                </c:pt>
                <c:pt idx="4111">
                  <c:v>751.4</c:v>
                </c:pt>
                <c:pt idx="4112">
                  <c:v>751.5</c:v>
                </c:pt>
                <c:pt idx="4113">
                  <c:v>751.6</c:v>
                </c:pt>
                <c:pt idx="4114">
                  <c:v>751.7</c:v>
                </c:pt>
                <c:pt idx="4115">
                  <c:v>751.8</c:v>
                </c:pt>
                <c:pt idx="4116">
                  <c:v>751.9</c:v>
                </c:pt>
                <c:pt idx="4117">
                  <c:v>752</c:v>
                </c:pt>
                <c:pt idx="4118">
                  <c:v>752.1</c:v>
                </c:pt>
                <c:pt idx="4119">
                  <c:v>752.2</c:v>
                </c:pt>
                <c:pt idx="4120">
                  <c:v>752.3</c:v>
                </c:pt>
                <c:pt idx="4121">
                  <c:v>752.4</c:v>
                </c:pt>
                <c:pt idx="4122">
                  <c:v>752.5</c:v>
                </c:pt>
                <c:pt idx="4123">
                  <c:v>752.6</c:v>
                </c:pt>
                <c:pt idx="4124">
                  <c:v>752.7</c:v>
                </c:pt>
                <c:pt idx="4125">
                  <c:v>752.8</c:v>
                </c:pt>
                <c:pt idx="4126">
                  <c:v>752.9</c:v>
                </c:pt>
                <c:pt idx="4127">
                  <c:v>753</c:v>
                </c:pt>
                <c:pt idx="4128">
                  <c:v>753.1</c:v>
                </c:pt>
                <c:pt idx="4129">
                  <c:v>753.2</c:v>
                </c:pt>
                <c:pt idx="4130">
                  <c:v>753.3</c:v>
                </c:pt>
                <c:pt idx="4131">
                  <c:v>753.4</c:v>
                </c:pt>
                <c:pt idx="4132">
                  <c:v>753.5</c:v>
                </c:pt>
                <c:pt idx="4133">
                  <c:v>753.6</c:v>
                </c:pt>
                <c:pt idx="4134">
                  <c:v>753.7</c:v>
                </c:pt>
                <c:pt idx="4135">
                  <c:v>753.8</c:v>
                </c:pt>
                <c:pt idx="4136">
                  <c:v>753.9</c:v>
                </c:pt>
                <c:pt idx="4137">
                  <c:v>754</c:v>
                </c:pt>
                <c:pt idx="4138">
                  <c:v>754.1</c:v>
                </c:pt>
                <c:pt idx="4139">
                  <c:v>754.2</c:v>
                </c:pt>
                <c:pt idx="4140">
                  <c:v>754.3</c:v>
                </c:pt>
                <c:pt idx="4141">
                  <c:v>754.4</c:v>
                </c:pt>
                <c:pt idx="4142">
                  <c:v>754.5</c:v>
                </c:pt>
                <c:pt idx="4143">
                  <c:v>754.6</c:v>
                </c:pt>
                <c:pt idx="4144">
                  <c:v>754.7</c:v>
                </c:pt>
                <c:pt idx="4145">
                  <c:v>754.8</c:v>
                </c:pt>
                <c:pt idx="4146">
                  <c:v>754.9</c:v>
                </c:pt>
                <c:pt idx="4147">
                  <c:v>755</c:v>
                </c:pt>
                <c:pt idx="4148">
                  <c:v>755.1</c:v>
                </c:pt>
                <c:pt idx="4149">
                  <c:v>755.2</c:v>
                </c:pt>
                <c:pt idx="4150">
                  <c:v>755.3</c:v>
                </c:pt>
                <c:pt idx="4151">
                  <c:v>755.4</c:v>
                </c:pt>
                <c:pt idx="4152">
                  <c:v>755.5</c:v>
                </c:pt>
                <c:pt idx="4153">
                  <c:v>755.6</c:v>
                </c:pt>
                <c:pt idx="4154">
                  <c:v>755.7</c:v>
                </c:pt>
                <c:pt idx="4155">
                  <c:v>755.8</c:v>
                </c:pt>
                <c:pt idx="4156">
                  <c:v>755.9</c:v>
                </c:pt>
                <c:pt idx="4157">
                  <c:v>756</c:v>
                </c:pt>
                <c:pt idx="4158">
                  <c:v>756.1</c:v>
                </c:pt>
                <c:pt idx="4159">
                  <c:v>756.2</c:v>
                </c:pt>
                <c:pt idx="4160">
                  <c:v>756.3</c:v>
                </c:pt>
                <c:pt idx="4161">
                  <c:v>756.4</c:v>
                </c:pt>
                <c:pt idx="4162">
                  <c:v>756.5</c:v>
                </c:pt>
                <c:pt idx="4163">
                  <c:v>756.6</c:v>
                </c:pt>
                <c:pt idx="4164">
                  <c:v>756.7</c:v>
                </c:pt>
                <c:pt idx="4165">
                  <c:v>756.8</c:v>
                </c:pt>
                <c:pt idx="4166">
                  <c:v>756.9</c:v>
                </c:pt>
                <c:pt idx="4167">
                  <c:v>757</c:v>
                </c:pt>
                <c:pt idx="4168">
                  <c:v>757.1</c:v>
                </c:pt>
                <c:pt idx="4169">
                  <c:v>757.2</c:v>
                </c:pt>
                <c:pt idx="4170">
                  <c:v>757.3</c:v>
                </c:pt>
                <c:pt idx="4171">
                  <c:v>757.4</c:v>
                </c:pt>
                <c:pt idx="4172">
                  <c:v>757.5</c:v>
                </c:pt>
                <c:pt idx="4173">
                  <c:v>757.6</c:v>
                </c:pt>
                <c:pt idx="4174">
                  <c:v>757.7</c:v>
                </c:pt>
                <c:pt idx="4175">
                  <c:v>757.8</c:v>
                </c:pt>
                <c:pt idx="4176">
                  <c:v>757.9</c:v>
                </c:pt>
                <c:pt idx="4177">
                  <c:v>758</c:v>
                </c:pt>
                <c:pt idx="4178">
                  <c:v>758.1</c:v>
                </c:pt>
                <c:pt idx="4179">
                  <c:v>758.2</c:v>
                </c:pt>
                <c:pt idx="4180">
                  <c:v>758.3</c:v>
                </c:pt>
                <c:pt idx="4181">
                  <c:v>758.4</c:v>
                </c:pt>
                <c:pt idx="4182">
                  <c:v>758.5</c:v>
                </c:pt>
                <c:pt idx="4183">
                  <c:v>758.6</c:v>
                </c:pt>
                <c:pt idx="4184">
                  <c:v>758.7</c:v>
                </c:pt>
                <c:pt idx="4185">
                  <c:v>758.8</c:v>
                </c:pt>
                <c:pt idx="4186">
                  <c:v>758.9</c:v>
                </c:pt>
                <c:pt idx="4187">
                  <c:v>759</c:v>
                </c:pt>
                <c:pt idx="4188">
                  <c:v>759.1</c:v>
                </c:pt>
                <c:pt idx="4189">
                  <c:v>759.2</c:v>
                </c:pt>
                <c:pt idx="4190">
                  <c:v>759.3</c:v>
                </c:pt>
                <c:pt idx="4191">
                  <c:v>759.4</c:v>
                </c:pt>
                <c:pt idx="4192">
                  <c:v>759.5</c:v>
                </c:pt>
                <c:pt idx="4193">
                  <c:v>759.6</c:v>
                </c:pt>
                <c:pt idx="4194">
                  <c:v>759.7</c:v>
                </c:pt>
                <c:pt idx="4195">
                  <c:v>759.8</c:v>
                </c:pt>
                <c:pt idx="4196">
                  <c:v>759.9</c:v>
                </c:pt>
                <c:pt idx="4197">
                  <c:v>760</c:v>
                </c:pt>
                <c:pt idx="4198">
                  <c:v>760.1</c:v>
                </c:pt>
                <c:pt idx="4199">
                  <c:v>760.2</c:v>
                </c:pt>
                <c:pt idx="4200">
                  <c:v>760.3</c:v>
                </c:pt>
                <c:pt idx="4201">
                  <c:v>760.4</c:v>
                </c:pt>
                <c:pt idx="4202">
                  <c:v>760.5</c:v>
                </c:pt>
                <c:pt idx="4203">
                  <c:v>760.6</c:v>
                </c:pt>
                <c:pt idx="4204">
                  <c:v>760.7</c:v>
                </c:pt>
                <c:pt idx="4205">
                  <c:v>760.8</c:v>
                </c:pt>
                <c:pt idx="4206">
                  <c:v>760.9</c:v>
                </c:pt>
                <c:pt idx="4207">
                  <c:v>761</c:v>
                </c:pt>
                <c:pt idx="4208">
                  <c:v>761.1</c:v>
                </c:pt>
                <c:pt idx="4209">
                  <c:v>761.2</c:v>
                </c:pt>
                <c:pt idx="4210">
                  <c:v>761.3</c:v>
                </c:pt>
                <c:pt idx="4211">
                  <c:v>761.4</c:v>
                </c:pt>
                <c:pt idx="4212">
                  <c:v>761.5</c:v>
                </c:pt>
                <c:pt idx="4213">
                  <c:v>761.6</c:v>
                </c:pt>
                <c:pt idx="4214">
                  <c:v>761.7</c:v>
                </c:pt>
                <c:pt idx="4215">
                  <c:v>761.8</c:v>
                </c:pt>
                <c:pt idx="4216">
                  <c:v>761.9</c:v>
                </c:pt>
                <c:pt idx="4217">
                  <c:v>762</c:v>
                </c:pt>
                <c:pt idx="4218">
                  <c:v>762.1</c:v>
                </c:pt>
                <c:pt idx="4219">
                  <c:v>762.2</c:v>
                </c:pt>
                <c:pt idx="4220">
                  <c:v>762.3</c:v>
                </c:pt>
                <c:pt idx="4221">
                  <c:v>762.4</c:v>
                </c:pt>
                <c:pt idx="4222">
                  <c:v>762.5</c:v>
                </c:pt>
                <c:pt idx="4223">
                  <c:v>762.6</c:v>
                </c:pt>
                <c:pt idx="4224">
                  <c:v>762.7</c:v>
                </c:pt>
                <c:pt idx="4225">
                  <c:v>762.8</c:v>
                </c:pt>
                <c:pt idx="4226">
                  <c:v>762.9</c:v>
                </c:pt>
                <c:pt idx="4227">
                  <c:v>763</c:v>
                </c:pt>
                <c:pt idx="4228">
                  <c:v>763.1</c:v>
                </c:pt>
                <c:pt idx="4229">
                  <c:v>763.2</c:v>
                </c:pt>
                <c:pt idx="4230">
                  <c:v>763.3</c:v>
                </c:pt>
                <c:pt idx="4231">
                  <c:v>763.4</c:v>
                </c:pt>
                <c:pt idx="4232">
                  <c:v>763.5</c:v>
                </c:pt>
                <c:pt idx="4233">
                  <c:v>763.6</c:v>
                </c:pt>
                <c:pt idx="4234">
                  <c:v>763.7</c:v>
                </c:pt>
                <c:pt idx="4235">
                  <c:v>763.8</c:v>
                </c:pt>
                <c:pt idx="4236">
                  <c:v>763.9</c:v>
                </c:pt>
                <c:pt idx="4237">
                  <c:v>764</c:v>
                </c:pt>
                <c:pt idx="4238">
                  <c:v>764.1</c:v>
                </c:pt>
                <c:pt idx="4239">
                  <c:v>764.2</c:v>
                </c:pt>
                <c:pt idx="4240">
                  <c:v>764.3</c:v>
                </c:pt>
                <c:pt idx="4241">
                  <c:v>764.4</c:v>
                </c:pt>
                <c:pt idx="4242">
                  <c:v>764.5</c:v>
                </c:pt>
                <c:pt idx="4243">
                  <c:v>764.6</c:v>
                </c:pt>
                <c:pt idx="4244">
                  <c:v>764.7</c:v>
                </c:pt>
                <c:pt idx="4245">
                  <c:v>764.8</c:v>
                </c:pt>
                <c:pt idx="4246">
                  <c:v>764.9</c:v>
                </c:pt>
                <c:pt idx="4247">
                  <c:v>765</c:v>
                </c:pt>
                <c:pt idx="4248">
                  <c:v>765.1</c:v>
                </c:pt>
                <c:pt idx="4249">
                  <c:v>765.2</c:v>
                </c:pt>
                <c:pt idx="4250">
                  <c:v>765.3</c:v>
                </c:pt>
                <c:pt idx="4251">
                  <c:v>765.4</c:v>
                </c:pt>
                <c:pt idx="4252">
                  <c:v>765.5</c:v>
                </c:pt>
                <c:pt idx="4253">
                  <c:v>765.6</c:v>
                </c:pt>
                <c:pt idx="4254">
                  <c:v>765.7</c:v>
                </c:pt>
                <c:pt idx="4255">
                  <c:v>765.8</c:v>
                </c:pt>
                <c:pt idx="4256">
                  <c:v>765.9</c:v>
                </c:pt>
                <c:pt idx="4257">
                  <c:v>766</c:v>
                </c:pt>
                <c:pt idx="4258">
                  <c:v>766.1</c:v>
                </c:pt>
                <c:pt idx="4259">
                  <c:v>766.2</c:v>
                </c:pt>
                <c:pt idx="4260">
                  <c:v>766.3</c:v>
                </c:pt>
                <c:pt idx="4261">
                  <c:v>766.4</c:v>
                </c:pt>
                <c:pt idx="4262">
                  <c:v>766.5</c:v>
                </c:pt>
                <c:pt idx="4263">
                  <c:v>766.6</c:v>
                </c:pt>
                <c:pt idx="4264">
                  <c:v>766.7</c:v>
                </c:pt>
                <c:pt idx="4265">
                  <c:v>766.8</c:v>
                </c:pt>
                <c:pt idx="4266">
                  <c:v>766.9</c:v>
                </c:pt>
                <c:pt idx="4267">
                  <c:v>767</c:v>
                </c:pt>
                <c:pt idx="4268">
                  <c:v>767.1</c:v>
                </c:pt>
                <c:pt idx="4269">
                  <c:v>767.2</c:v>
                </c:pt>
                <c:pt idx="4270">
                  <c:v>767.3</c:v>
                </c:pt>
                <c:pt idx="4271">
                  <c:v>767.4</c:v>
                </c:pt>
                <c:pt idx="4272">
                  <c:v>767.5</c:v>
                </c:pt>
                <c:pt idx="4273">
                  <c:v>767.6</c:v>
                </c:pt>
                <c:pt idx="4274">
                  <c:v>767.7</c:v>
                </c:pt>
                <c:pt idx="4275">
                  <c:v>767.8</c:v>
                </c:pt>
                <c:pt idx="4276">
                  <c:v>767.9</c:v>
                </c:pt>
                <c:pt idx="4277">
                  <c:v>768</c:v>
                </c:pt>
                <c:pt idx="4278">
                  <c:v>768.1</c:v>
                </c:pt>
                <c:pt idx="4279">
                  <c:v>768.2</c:v>
                </c:pt>
                <c:pt idx="4280">
                  <c:v>768.3</c:v>
                </c:pt>
                <c:pt idx="4281">
                  <c:v>768.4</c:v>
                </c:pt>
                <c:pt idx="4282">
                  <c:v>768.5</c:v>
                </c:pt>
                <c:pt idx="4283">
                  <c:v>768.6</c:v>
                </c:pt>
                <c:pt idx="4284">
                  <c:v>768.7</c:v>
                </c:pt>
                <c:pt idx="4285">
                  <c:v>768.8</c:v>
                </c:pt>
                <c:pt idx="4286">
                  <c:v>768.9</c:v>
                </c:pt>
                <c:pt idx="4287">
                  <c:v>769</c:v>
                </c:pt>
                <c:pt idx="4288">
                  <c:v>769.1</c:v>
                </c:pt>
                <c:pt idx="4289">
                  <c:v>769.2</c:v>
                </c:pt>
                <c:pt idx="4290">
                  <c:v>769.3</c:v>
                </c:pt>
                <c:pt idx="4291">
                  <c:v>769.4</c:v>
                </c:pt>
                <c:pt idx="4292">
                  <c:v>769.5</c:v>
                </c:pt>
                <c:pt idx="4293">
                  <c:v>769.6</c:v>
                </c:pt>
                <c:pt idx="4294">
                  <c:v>769.7</c:v>
                </c:pt>
                <c:pt idx="4295">
                  <c:v>769.8</c:v>
                </c:pt>
                <c:pt idx="4296">
                  <c:v>769.9</c:v>
                </c:pt>
                <c:pt idx="4297">
                  <c:v>770</c:v>
                </c:pt>
                <c:pt idx="4298">
                  <c:v>770.1</c:v>
                </c:pt>
                <c:pt idx="4299">
                  <c:v>770.2</c:v>
                </c:pt>
                <c:pt idx="4300">
                  <c:v>770.3</c:v>
                </c:pt>
                <c:pt idx="4301">
                  <c:v>770.4</c:v>
                </c:pt>
                <c:pt idx="4302">
                  <c:v>770.5</c:v>
                </c:pt>
                <c:pt idx="4303">
                  <c:v>770.6</c:v>
                </c:pt>
                <c:pt idx="4304">
                  <c:v>770.7</c:v>
                </c:pt>
                <c:pt idx="4305">
                  <c:v>770.8</c:v>
                </c:pt>
                <c:pt idx="4306">
                  <c:v>770.9</c:v>
                </c:pt>
                <c:pt idx="4307">
                  <c:v>771</c:v>
                </c:pt>
                <c:pt idx="4308">
                  <c:v>771.1</c:v>
                </c:pt>
                <c:pt idx="4309">
                  <c:v>771.2</c:v>
                </c:pt>
                <c:pt idx="4310">
                  <c:v>771.3</c:v>
                </c:pt>
                <c:pt idx="4311">
                  <c:v>771.4</c:v>
                </c:pt>
                <c:pt idx="4312">
                  <c:v>771.5</c:v>
                </c:pt>
                <c:pt idx="4313">
                  <c:v>771.6</c:v>
                </c:pt>
                <c:pt idx="4314">
                  <c:v>771.7</c:v>
                </c:pt>
                <c:pt idx="4315">
                  <c:v>771.8</c:v>
                </c:pt>
                <c:pt idx="4316">
                  <c:v>771.9</c:v>
                </c:pt>
                <c:pt idx="4317">
                  <c:v>772</c:v>
                </c:pt>
                <c:pt idx="4318">
                  <c:v>772.1</c:v>
                </c:pt>
                <c:pt idx="4319">
                  <c:v>772.2</c:v>
                </c:pt>
                <c:pt idx="4320">
                  <c:v>772.3</c:v>
                </c:pt>
                <c:pt idx="4321">
                  <c:v>772.4</c:v>
                </c:pt>
                <c:pt idx="4322">
                  <c:v>772.5</c:v>
                </c:pt>
                <c:pt idx="4323">
                  <c:v>772.6</c:v>
                </c:pt>
                <c:pt idx="4324">
                  <c:v>772.7</c:v>
                </c:pt>
                <c:pt idx="4325">
                  <c:v>772.8</c:v>
                </c:pt>
                <c:pt idx="4326">
                  <c:v>772.9</c:v>
                </c:pt>
                <c:pt idx="4327">
                  <c:v>773</c:v>
                </c:pt>
                <c:pt idx="4328">
                  <c:v>773.1</c:v>
                </c:pt>
                <c:pt idx="4329">
                  <c:v>773.2</c:v>
                </c:pt>
                <c:pt idx="4330">
                  <c:v>773.3</c:v>
                </c:pt>
                <c:pt idx="4331">
                  <c:v>773.4</c:v>
                </c:pt>
                <c:pt idx="4332">
                  <c:v>773.5</c:v>
                </c:pt>
                <c:pt idx="4333">
                  <c:v>773.6</c:v>
                </c:pt>
                <c:pt idx="4334">
                  <c:v>773.7</c:v>
                </c:pt>
                <c:pt idx="4335">
                  <c:v>773.8</c:v>
                </c:pt>
                <c:pt idx="4336">
                  <c:v>773.9</c:v>
                </c:pt>
                <c:pt idx="4337">
                  <c:v>774</c:v>
                </c:pt>
                <c:pt idx="4338">
                  <c:v>774.1</c:v>
                </c:pt>
                <c:pt idx="4339">
                  <c:v>774.2</c:v>
                </c:pt>
                <c:pt idx="4340">
                  <c:v>774.3</c:v>
                </c:pt>
                <c:pt idx="4341">
                  <c:v>774.4</c:v>
                </c:pt>
                <c:pt idx="4342">
                  <c:v>774.5</c:v>
                </c:pt>
                <c:pt idx="4343">
                  <c:v>774.6</c:v>
                </c:pt>
                <c:pt idx="4344">
                  <c:v>774.7</c:v>
                </c:pt>
                <c:pt idx="4345">
                  <c:v>774.8</c:v>
                </c:pt>
                <c:pt idx="4346">
                  <c:v>774.9</c:v>
                </c:pt>
                <c:pt idx="4347">
                  <c:v>775</c:v>
                </c:pt>
                <c:pt idx="4348">
                  <c:v>775.1</c:v>
                </c:pt>
                <c:pt idx="4349">
                  <c:v>775.2</c:v>
                </c:pt>
                <c:pt idx="4350">
                  <c:v>775.3</c:v>
                </c:pt>
                <c:pt idx="4351">
                  <c:v>775.4</c:v>
                </c:pt>
                <c:pt idx="4352">
                  <c:v>775.5</c:v>
                </c:pt>
                <c:pt idx="4353">
                  <c:v>775.6</c:v>
                </c:pt>
                <c:pt idx="4354">
                  <c:v>775.7</c:v>
                </c:pt>
                <c:pt idx="4355">
                  <c:v>775.8</c:v>
                </c:pt>
                <c:pt idx="4356">
                  <c:v>775.9</c:v>
                </c:pt>
                <c:pt idx="4357">
                  <c:v>776</c:v>
                </c:pt>
                <c:pt idx="4358">
                  <c:v>776.1</c:v>
                </c:pt>
                <c:pt idx="4359">
                  <c:v>776.2</c:v>
                </c:pt>
                <c:pt idx="4360">
                  <c:v>776.3</c:v>
                </c:pt>
                <c:pt idx="4361">
                  <c:v>776.4</c:v>
                </c:pt>
                <c:pt idx="4362">
                  <c:v>776.5</c:v>
                </c:pt>
                <c:pt idx="4363">
                  <c:v>776.6</c:v>
                </c:pt>
                <c:pt idx="4364">
                  <c:v>776.7</c:v>
                </c:pt>
                <c:pt idx="4365">
                  <c:v>776.8</c:v>
                </c:pt>
                <c:pt idx="4366">
                  <c:v>776.9</c:v>
                </c:pt>
                <c:pt idx="4367">
                  <c:v>777</c:v>
                </c:pt>
                <c:pt idx="4368">
                  <c:v>777.1</c:v>
                </c:pt>
                <c:pt idx="4369">
                  <c:v>777.2</c:v>
                </c:pt>
                <c:pt idx="4370">
                  <c:v>777.3</c:v>
                </c:pt>
                <c:pt idx="4371">
                  <c:v>777.4</c:v>
                </c:pt>
                <c:pt idx="4372">
                  <c:v>777.5</c:v>
                </c:pt>
                <c:pt idx="4373">
                  <c:v>777.6</c:v>
                </c:pt>
                <c:pt idx="4374">
                  <c:v>777.7</c:v>
                </c:pt>
                <c:pt idx="4375">
                  <c:v>777.8</c:v>
                </c:pt>
                <c:pt idx="4376">
                  <c:v>777.9</c:v>
                </c:pt>
                <c:pt idx="4377">
                  <c:v>778</c:v>
                </c:pt>
                <c:pt idx="4378">
                  <c:v>778.1</c:v>
                </c:pt>
                <c:pt idx="4379">
                  <c:v>778.2</c:v>
                </c:pt>
                <c:pt idx="4380">
                  <c:v>778.3</c:v>
                </c:pt>
                <c:pt idx="4381">
                  <c:v>778.4</c:v>
                </c:pt>
                <c:pt idx="4382">
                  <c:v>778.5</c:v>
                </c:pt>
                <c:pt idx="4383">
                  <c:v>778.6</c:v>
                </c:pt>
                <c:pt idx="4384">
                  <c:v>778.7</c:v>
                </c:pt>
                <c:pt idx="4385">
                  <c:v>778.8</c:v>
                </c:pt>
                <c:pt idx="4386">
                  <c:v>778.9</c:v>
                </c:pt>
                <c:pt idx="4387">
                  <c:v>779</c:v>
                </c:pt>
                <c:pt idx="4388">
                  <c:v>779.1</c:v>
                </c:pt>
                <c:pt idx="4389">
                  <c:v>779.2</c:v>
                </c:pt>
                <c:pt idx="4390">
                  <c:v>779.3</c:v>
                </c:pt>
                <c:pt idx="4391">
                  <c:v>779.4</c:v>
                </c:pt>
                <c:pt idx="4392">
                  <c:v>779.5</c:v>
                </c:pt>
                <c:pt idx="4393">
                  <c:v>779.6</c:v>
                </c:pt>
                <c:pt idx="4394">
                  <c:v>779.7</c:v>
                </c:pt>
                <c:pt idx="4395">
                  <c:v>779.8</c:v>
                </c:pt>
                <c:pt idx="4396">
                  <c:v>779.9</c:v>
                </c:pt>
                <c:pt idx="4397">
                  <c:v>780</c:v>
                </c:pt>
                <c:pt idx="4398">
                  <c:v>780.1</c:v>
                </c:pt>
                <c:pt idx="4399">
                  <c:v>780.2</c:v>
                </c:pt>
                <c:pt idx="4400">
                  <c:v>780.3</c:v>
                </c:pt>
                <c:pt idx="4401">
                  <c:v>780.4</c:v>
                </c:pt>
                <c:pt idx="4402">
                  <c:v>780.5</c:v>
                </c:pt>
                <c:pt idx="4403">
                  <c:v>780.6</c:v>
                </c:pt>
                <c:pt idx="4404">
                  <c:v>780.7</c:v>
                </c:pt>
                <c:pt idx="4405">
                  <c:v>780.8</c:v>
                </c:pt>
                <c:pt idx="4406">
                  <c:v>780.9</c:v>
                </c:pt>
                <c:pt idx="4407">
                  <c:v>781</c:v>
                </c:pt>
                <c:pt idx="4408">
                  <c:v>781.1</c:v>
                </c:pt>
                <c:pt idx="4409">
                  <c:v>781.2</c:v>
                </c:pt>
                <c:pt idx="4410">
                  <c:v>781.3</c:v>
                </c:pt>
                <c:pt idx="4411">
                  <c:v>781.4</c:v>
                </c:pt>
                <c:pt idx="4412">
                  <c:v>781.5</c:v>
                </c:pt>
                <c:pt idx="4413">
                  <c:v>781.6</c:v>
                </c:pt>
                <c:pt idx="4414">
                  <c:v>781.7</c:v>
                </c:pt>
                <c:pt idx="4415">
                  <c:v>781.8</c:v>
                </c:pt>
                <c:pt idx="4416">
                  <c:v>781.9</c:v>
                </c:pt>
                <c:pt idx="4417">
                  <c:v>782</c:v>
                </c:pt>
                <c:pt idx="4418">
                  <c:v>782.1</c:v>
                </c:pt>
                <c:pt idx="4419">
                  <c:v>782.2</c:v>
                </c:pt>
                <c:pt idx="4420">
                  <c:v>782.3</c:v>
                </c:pt>
                <c:pt idx="4421">
                  <c:v>782.4</c:v>
                </c:pt>
                <c:pt idx="4422">
                  <c:v>782.5</c:v>
                </c:pt>
                <c:pt idx="4423">
                  <c:v>782.6</c:v>
                </c:pt>
                <c:pt idx="4424">
                  <c:v>782.7</c:v>
                </c:pt>
                <c:pt idx="4425">
                  <c:v>782.8</c:v>
                </c:pt>
                <c:pt idx="4426">
                  <c:v>782.9</c:v>
                </c:pt>
                <c:pt idx="4427">
                  <c:v>783</c:v>
                </c:pt>
                <c:pt idx="4428">
                  <c:v>783.1</c:v>
                </c:pt>
                <c:pt idx="4429">
                  <c:v>783.2</c:v>
                </c:pt>
                <c:pt idx="4430">
                  <c:v>783.3</c:v>
                </c:pt>
                <c:pt idx="4431">
                  <c:v>783.4</c:v>
                </c:pt>
                <c:pt idx="4432">
                  <c:v>783.5</c:v>
                </c:pt>
                <c:pt idx="4433">
                  <c:v>783.6</c:v>
                </c:pt>
                <c:pt idx="4434">
                  <c:v>783.7</c:v>
                </c:pt>
                <c:pt idx="4435">
                  <c:v>783.8</c:v>
                </c:pt>
                <c:pt idx="4436">
                  <c:v>783.9</c:v>
                </c:pt>
                <c:pt idx="4437">
                  <c:v>784</c:v>
                </c:pt>
                <c:pt idx="4438">
                  <c:v>784.1</c:v>
                </c:pt>
                <c:pt idx="4439">
                  <c:v>784.2</c:v>
                </c:pt>
                <c:pt idx="4440">
                  <c:v>784.3</c:v>
                </c:pt>
                <c:pt idx="4441">
                  <c:v>784.4</c:v>
                </c:pt>
                <c:pt idx="4442">
                  <c:v>784.5</c:v>
                </c:pt>
                <c:pt idx="4443">
                  <c:v>784.6</c:v>
                </c:pt>
                <c:pt idx="4444">
                  <c:v>784.7</c:v>
                </c:pt>
                <c:pt idx="4445">
                  <c:v>784.8</c:v>
                </c:pt>
                <c:pt idx="4446">
                  <c:v>784.9</c:v>
                </c:pt>
                <c:pt idx="4447">
                  <c:v>785</c:v>
                </c:pt>
                <c:pt idx="4448">
                  <c:v>785.1</c:v>
                </c:pt>
                <c:pt idx="4449">
                  <c:v>785.2</c:v>
                </c:pt>
                <c:pt idx="4450">
                  <c:v>785.3</c:v>
                </c:pt>
                <c:pt idx="4451">
                  <c:v>785.4</c:v>
                </c:pt>
                <c:pt idx="4452">
                  <c:v>785.5</c:v>
                </c:pt>
                <c:pt idx="4453">
                  <c:v>785.6</c:v>
                </c:pt>
                <c:pt idx="4454">
                  <c:v>785.7</c:v>
                </c:pt>
                <c:pt idx="4455">
                  <c:v>785.8</c:v>
                </c:pt>
                <c:pt idx="4456">
                  <c:v>785.9</c:v>
                </c:pt>
                <c:pt idx="4457">
                  <c:v>786</c:v>
                </c:pt>
                <c:pt idx="4458">
                  <c:v>786.1</c:v>
                </c:pt>
                <c:pt idx="4459">
                  <c:v>786.2</c:v>
                </c:pt>
                <c:pt idx="4460">
                  <c:v>786.3</c:v>
                </c:pt>
                <c:pt idx="4461">
                  <c:v>786.4</c:v>
                </c:pt>
                <c:pt idx="4462">
                  <c:v>786.5</c:v>
                </c:pt>
                <c:pt idx="4463">
                  <c:v>786.6</c:v>
                </c:pt>
                <c:pt idx="4464">
                  <c:v>786.7</c:v>
                </c:pt>
                <c:pt idx="4465">
                  <c:v>786.8</c:v>
                </c:pt>
                <c:pt idx="4466">
                  <c:v>786.9</c:v>
                </c:pt>
                <c:pt idx="4467">
                  <c:v>787</c:v>
                </c:pt>
                <c:pt idx="4468">
                  <c:v>787.1</c:v>
                </c:pt>
                <c:pt idx="4469">
                  <c:v>787.2</c:v>
                </c:pt>
                <c:pt idx="4470">
                  <c:v>787.3</c:v>
                </c:pt>
                <c:pt idx="4471">
                  <c:v>787.4</c:v>
                </c:pt>
                <c:pt idx="4472">
                  <c:v>787.5</c:v>
                </c:pt>
                <c:pt idx="4473">
                  <c:v>787.6</c:v>
                </c:pt>
                <c:pt idx="4474">
                  <c:v>787.7</c:v>
                </c:pt>
                <c:pt idx="4475">
                  <c:v>787.8</c:v>
                </c:pt>
                <c:pt idx="4476">
                  <c:v>787.9</c:v>
                </c:pt>
                <c:pt idx="4477">
                  <c:v>788</c:v>
                </c:pt>
                <c:pt idx="4478">
                  <c:v>788.1</c:v>
                </c:pt>
                <c:pt idx="4479">
                  <c:v>788.2</c:v>
                </c:pt>
                <c:pt idx="4480">
                  <c:v>788.3</c:v>
                </c:pt>
                <c:pt idx="4481">
                  <c:v>788.4</c:v>
                </c:pt>
                <c:pt idx="4482">
                  <c:v>788.5</c:v>
                </c:pt>
                <c:pt idx="4483">
                  <c:v>788.6</c:v>
                </c:pt>
                <c:pt idx="4484">
                  <c:v>788.7</c:v>
                </c:pt>
                <c:pt idx="4485">
                  <c:v>788.8</c:v>
                </c:pt>
                <c:pt idx="4486">
                  <c:v>788.9</c:v>
                </c:pt>
                <c:pt idx="4487">
                  <c:v>789</c:v>
                </c:pt>
                <c:pt idx="4488">
                  <c:v>789.1</c:v>
                </c:pt>
                <c:pt idx="4489">
                  <c:v>789.2</c:v>
                </c:pt>
                <c:pt idx="4490">
                  <c:v>789.3</c:v>
                </c:pt>
                <c:pt idx="4491">
                  <c:v>789.4</c:v>
                </c:pt>
                <c:pt idx="4492">
                  <c:v>789.5</c:v>
                </c:pt>
                <c:pt idx="4493">
                  <c:v>789.6</c:v>
                </c:pt>
                <c:pt idx="4494">
                  <c:v>789.7</c:v>
                </c:pt>
                <c:pt idx="4495">
                  <c:v>789.8</c:v>
                </c:pt>
                <c:pt idx="4496">
                  <c:v>789.9</c:v>
                </c:pt>
                <c:pt idx="4497">
                  <c:v>790</c:v>
                </c:pt>
                <c:pt idx="4498">
                  <c:v>790.1</c:v>
                </c:pt>
                <c:pt idx="4499">
                  <c:v>790.2</c:v>
                </c:pt>
                <c:pt idx="4500">
                  <c:v>790.3</c:v>
                </c:pt>
                <c:pt idx="4501">
                  <c:v>790.4</c:v>
                </c:pt>
                <c:pt idx="4502">
                  <c:v>790.5</c:v>
                </c:pt>
                <c:pt idx="4503">
                  <c:v>790.6</c:v>
                </c:pt>
                <c:pt idx="4504">
                  <c:v>790.7</c:v>
                </c:pt>
                <c:pt idx="4505">
                  <c:v>790.8</c:v>
                </c:pt>
                <c:pt idx="4506">
                  <c:v>790.9</c:v>
                </c:pt>
                <c:pt idx="4507">
                  <c:v>791</c:v>
                </c:pt>
                <c:pt idx="4508">
                  <c:v>791.1</c:v>
                </c:pt>
                <c:pt idx="4509">
                  <c:v>791.2</c:v>
                </c:pt>
                <c:pt idx="4510">
                  <c:v>791.3</c:v>
                </c:pt>
                <c:pt idx="4511">
                  <c:v>791.4</c:v>
                </c:pt>
                <c:pt idx="4512">
                  <c:v>791.5</c:v>
                </c:pt>
                <c:pt idx="4513">
                  <c:v>791.6</c:v>
                </c:pt>
                <c:pt idx="4514">
                  <c:v>791.7</c:v>
                </c:pt>
                <c:pt idx="4515">
                  <c:v>791.8</c:v>
                </c:pt>
                <c:pt idx="4516">
                  <c:v>791.9</c:v>
                </c:pt>
                <c:pt idx="4517">
                  <c:v>792</c:v>
                </c:pt>
                <c:pt idx="4518">
                  <c:v>792.1</c:v>
                </c:pt>
                <c:pt idx="4519">
                  <c:v>792.2</c:v>
                </c:pt>
                <c:pt idx="4520">
                  <c:v>792.3</c:v>
                </c:pt>
                <c:pt idx="4521">
                  <c:v>792.4</c:v>
                </c:pt>
                <c:pt idx="4522">
                  <c:v>792.5</c:v>
                </c:pt>
                <c:pt idx="4523">
                  <c:v>792.6</c:v>
                </c:pt>
                <c:pt idx="4524">
                  <c:v>792.7</c:v>
                </c:pt>
                <c:pt idx="4525">
                  <c:v>792.8</c:v>
                </c:pt>
                <c:pt idx="4526">
                  <c:v>792.9</c:v>
                </c:pt>
                <c:pt idx="4527">
                  <c:v>793</c:v>
                </c:pt>
                <c:pt idx="4528">
                  <c:v>793.1</c:v>
                </c:pt>
                <c:pt idx="4529">
                  <c:v>793.2</c:v>
                </c:pt>
                <c:pt idx="4530">
                  <c:v>793.3</c:v>
                </c:pt>
                <c:pt idx="4531">
                  <c:v>793.4</c:v>
                </c:pt>
                <c:pt idx="4532">
                  <c:v>793.5</c:v>
                </c:pt>
                <c:pt idx="4533">
                  <c:v>793.6</c:v>
                </c:pt>
                <c:pt idx="4534">
                  <c:v>793.7</c:v>
                </c:pt>
                <c:pt idx="4535">
                  <c:v>793.8</c:v>
                </c:pt>
                <c:pt idx="4536">
                  <c:v>793.9</c:v>
                </c:pt>
                <c:pt idx="4537">
                  <c:v>794</c:v>
                </c:pt>
                <c:pt idx="4538">
                  <c:v>794.1</c:v>
                </c:pt>
                <c:pt idx="4539">
                  <c:v>794.2</c:v>
                </c:pt>
                <c:pt idx="4540">
                  <c:v>794.3</c:v>
                </c:pt>
                <c:pt idx="4541">
                  <c:v>794.4</c:v>
                </c:pt>
                <c:pt idx="4542">
                  <c:v>794.5</c:v>
                </c:pt>
                <c:pt idx="4543">
                  <c:v>794.6</c:v>
                </c:pt>
                <c:pt idx="4544">
                  <c:v>794.7</c:v>
                </c:pt>
                <c:pt idx="4545">
                  <c:v>794.8</c:v>
                </c:pt>
                <c:pt idx="4546">
                  <c:v>794.9</c:v>
                </c:pt>
                <c:pt idx="4547">
                  <c:v>795</c:v>
                </c:pt>
                <c:pt idx="4548">
                  <c:v>795.1</c:v>
                </c:pt>
                <c:pt idx="4549">
                  <c:v>795.2</c:v>
                </c:pt>
                <c:pt idx="4550">
                  <c:v>795.3</c:v>
                </c:pt>
                <c:pt idx="4551">
                  <c:v>795.4</c:v>
                </c:pt>
                <c:pt idx="4552">
                  <c:v>795.5</c:v>
                </c:pt>
                <c:pt idx="4553">
                  <c:v>795.6</c:v>
                </c:pt>
                <c:pt idx="4554">
                  <c:v>795.7</c:v>
                </c:pt>
                <c:pt idx="4555">
                  <c:v>795.8</c:v>
                </c:pt>
                <c:pt idx="4556">
                  <c:v>795.9</c:v>
                </c:pt>
                <c:pt idx="4557">
                  <c:v>796</c:v>
                </c:pt>
                <c:pt idx="4558">
                  <c:v>796.1</c:v>
                </c:pt>
                <c:pt idx="4559">
                  <c:v>796.2</c:v>
                </c:pt>
                <c:pt idx="4560">
                  <c:v>796.3</c:v>
                </c:pt>
                <c:pt idx="4561">
                  <c:v>796.4</c:v>
                </c:pt>
                <c:pt idx="4562">
                  <c:v>796.5</c:v>
                </c:pt>
                <c:pt idx="4563">
                  <c:v>796.6</c:v>
                </c:pt>
                <c:pt idx="4564">
                  <c:v>796.7</c:v>
                </c:pt>
                <c:pt idx="4565">
                  <c:v>796.8</c:v>
                </c:pt>
                <c:pt idx="4566">
                  <c:v>796.9</c:v>
                </c:pt>
                <c:pt idx="4567">
                  <c:v>797</c:v>
                </c:pt>
                <c:pt idx="4568">
                  <c:v>797.1</c:v>
                </c:pt>
                <c:pt idx="4569">
                  <c:v>797.2</c:v>
                </c:pt>
                <c:pt idx="4570">
                  <c:v>797.3</c:v>
                </c:pt>
                <c:pt idx="4571">
                  <c:v>797.4</c:v>
                </c:pt>
                <c:pt idx="4572">
                  <c:v>797.5</c:v>
                </c:pt>
                <c:pt idx="4573">
                  <c:v>797.6</c:v>
                </c:pt>
                <c:pt idx="4574">
                  <c:v>797.7</c:v>
                </c:pt>
                <c:pt idx="4575">
                  <c:v>797.8</c:v>
                </c:pt>
                <c:pt idx="4576">
                  <c:v>797.9</c:v>
                </c:pt>
                <c:pt idx="4577">
                  <c:v>798</c:v>
                </c:pt>
                <c:pt idx="4578">
                  <c:v>798.1</c:v>
                </c:pt>
                <c:pt idx="4579">
                  <c:v>798.2</c:v>
                </c:pt>
                <c:pt idx="4580">
                  <c:v>798.3</c:v>
                </c:pt>
                <c:pt idx="4581">
                  <c:v>798.4</c:v>
                </c:pt>
                <c:pt idx="4582">
                  <c:v>798.5</c:v>
                </c:pt>
                <c:pt idx="4583">
                  <c:v>798.6</c:v>
                </c:pt>
                <c:pt idx="4584">
                  <c:v>798.7</c:v>
                </c:pt>
                <c:pt idx="4585">
                  <c:v>798.8</c:v>
                </c:pt>
                <c:pt idx="4586">
                  <c:v>798.9</c:v>
                </c:pt>
                <c:pt idx="4587">
                  <c:v>799</c:v>
                </c:pt>
                <c:pt idx="4588">
                  <c:v>799.1</c:v>
                </c:pt>
                <c:pt idx="4589">
                  <c:v>799.2</c:v>
                </c:pt>
                <c:pt idx="4590">
                  <c:v>799.3</c:v>
                </c:pt>
                <c:pt idx="4591">
                  <c:v>799.4</c:v>
                </c:pt>
                <c:pt idx="4592">
                  <c:v>799.5</c:v>
                </c:pt>
                <c:pt idx="4593">
                  <c:v>799.6</c:v>
                </c:pt>
                <c:pt idx="4594">
                  <c:v>799.7</c:v>
                </c:pt>
                <c:pt idx="4595">
                  <c:v>799.8</c:v>
                </c:pt>
                <c:pt idx="4596">
                  <c:v>799.9</c:v>
                </c:pt>
                <c:pt idx="4597">
                  <c:v>800</c:v>
                </c:pt>
                <c:pt idx="4598">
                  <c:v>800.1</c:v>
                </c:pt>
                <c:pt idx="4599">
                  <c:v>800.2</c:v>
                </c:pt>
                <c:pt idx="4600">
                  <c:v>800.3</c:v>
                </c:pt>
                <c:pt idx="4601">
                  <c:v>800.4</c:v>
                </c:pt>
                <c:pt idx="4602">
                  <c:v>800.5</c:v>
                </c:pt>
                <c:pt idx="4603">
                  <c:v>800.6</c:v>
                </c:pt>
                <c:pt idx="4604">
                  <c:v>800.7</c:v>
                </c:pt>
                <c:pt idx="4605">
                  <c:v>800.8</c:v>
                </c:pt>
                <c:pt idx="4606">
                  <c:v>800.9</c:v>
                </c:pt>
                <c:pt idx="4607">
                  <c:v>801</c:v>
                </c:pt>
                <c:pt idx="4608">
                  <c:v>801.1</c:v>
                </c:pt>
                <c:pt idx="4609">
                  <c:v>801.2</c:v>
                </c:pt>
                <c:pt idx="4610">
                  <c:v>801.3</c:v>
                </c:pt>
                <c:pt idx="4611">
                  <c:v>801.4</c:v>
                </c:pt>
                <c:pt idx="4612">
                  <c:v>801.5</c:v>
                </c:pt>
                <c:pt idx="4613">
                  <c:v>801.6</c:v>
                </c:pt>
                <c:pt idx="4614">
                  <c:v>801.7</c:v>
                </c:pt>
                <c:pt idx="4615">
                  <c:v>801.8</c:v>
                </c:pt>
                <c:pt idx="4616">
                  <c:v>801.9</c:v>
                </c:pt>
                <c:pt idx="4617">
                  <c:v>802</c:v>
                </c:pt>
                <c:pt idx="4618">
                  <c:v>802.1</c:v>
                </c:pt>
                <c:pt idx="4619">
                  <c:v>802.2</c:v>
                </c:pt>
                <c:pt idx="4620">
                  <c:v>802.3</c:v>
                </c:pt>
                <c:pt idx="4621">
                  <c:v>802.4</c:v>
                </c:pt>
                <c:pt idx="4622">
                  <c:v>802.5</c:v>
                </c:pt>
                <c:pt idx="4623">
                  <c:v>802.6</c:v>
                </c:pt>
                <c:pt idx="4624">
                  <c:v>802.7</c:v>
                </c:pt>
                <c:pt idx="4625">
                  <c:v>802.8</c:v>
                </c:pt>
                <c:pt idx="4626">
                  <c:v>802.9</c:v>
                </c:pt>
                <c:pt idx="4627">
                  <c:v>803</c:v>
                </c:pt>
                <c:pt idx="4628">
                  <c:v>803.1</c:v>
                </c:pt>
                <c:pt idx="4629">
                  <c:v>803.2</c:v>
                </c:pt>
                <c:pt idx="4630">
                  <c:v>803.3</c:v>
                </c:pt>
                <c:pt idx="4631">
                  <c:v>803.4</c:v>
                </c:pt>
                <c:pt idx="4632">
                  <c:v>803.5</c:v>
                </c:pt>
                <c:pt idx="4633">
                  <c:v>803.6</c:v>
                </c:pt>
                <c:pt idx="4634">
                  <c:v>803.7</c:v>
                </c:pt>
                <c:pt idx="4635">
                  <c:v>803.8</c:v>
                </c:pt>
                <c:pt idx="4636">
                  <c:v>803.9</c:v>
                </c:pt>
                <c:pt idx="4637">
                  <c:v>804</c:v>
                </c:pt>
                <c:pt idx="4638">
                  <c:v>804.1</c:v>
                </c:pt>
                <c:pt idx="4639">
                  <c:v>804.2</c:v>
                </c:pt>
                <c:pt idx="4640">
                  <c:v>804.3</c:v>
                </c:pt>
                <c:pt idx="4641">
                  <c:v>804.4</c:v>
                </c:pt>
                <c:pt idx="4642">
                  <c:v>804.5</c:v>
                </c:pt>
                <c:pt idx="4643">
                  <c:v>804.6</c:v>
                </c:pt>
                <c:pt idx="4644">
                  <c:v>804.7</c:v>
                </c:pt>
                <c:pt idx="4645">
                  <c:v>804.8</c:v>
                </c:pt>
                <c:pt idx="4646">
                  <c:v>804.9</c:v>
                </c:pt>
                <c:pt idx="4647">
                  <c:v>805</c:v>
                </c:pt>
                <c:pt idx="4648">
                  <c:v>805.1</c:v>
                </c:pt>
                <c:pt idx="4649">
                  <c:v>805.2</c:v>
                </c:pt>
                <c:pt idx="4650">
                  <c:v>805.3</c:v>
                </c:pt>
                <c:pt idx="4651">
                  <c:v>805.4</c:v>
                </c:pt>
                <c:pt idx="4652">
                  <c:v>805.5</c:v>
                </c:pt>
                <c:pt idx="4653">
                  <c:v>805.6</c:v>
                </c:pt>
                <c:pt idx="4654">
                  <c:v>805.7</c:v>
                </c:pt>
                <c:pt idx="4655">
                  <c:v>805.8</c:v>
                </c:pt>
                <c:pt idx="4656">
                  <c:v>805.9</c:v>
                </c:pt>
                <c:pt idx="4657">
                  <c:v>806</c:v>
                </c:pt>
                <c:pt idx="4658">
                  <c:v>806.1</c:v>
                </c:pt>
                <c:pt idx="4659">
                  <c:v>806.2</c:v>
                </c:pt>
                <c:pt idx="4660">
                  <c:v>806.3</c:v>
                </c:pt>
                <c:pt idx="4661">
                  <c:v>806.4</c:v>
                </c:pt>
                <c:pt idx="4662">
                  <c:v>806.5</c:v>
                </c:pt>
                <c:pt idx="4663">
                  <c:v>806.6</c:v>
                </c:pt>
                <c:pt idx="4664">
                  <c:v>806.7</c:v>
                </c:pt>
                <c:pt idx="4665">
                  <c:v>806.8</c:v>
                </c:pt>
                <c:pt idx="4666">
                  <c:v>806.9</c:v>
                </c:pt>
                <c:pt idx="4667">
                  <c:v>807</c:v>
                </c:pt>
                <c:pt idx="4668">
                  <c:v>807.1</c:v>
                </c:pt>
                <c:pt idx="4669">
                  <c:v>807.2</c:v>
                </c:pt>
                <c:pt idx="4670">
                  <c:v>807.3</c:v>
                </c:pt>
                <c:pt idx="4671">
                  <c:v>807.4</c:v>
                </c:pt>
                <c:pt idx="4672">
                  <c:v>807.5</c:v>
                </c:pt>
                <c:pt idx="4673">
                  <c:v>807.6</c:v>
                </c:pt>
                <c:pt idx="4674">
                  <c:v>807.7</c:v>
                </c:pt>
                <c:pt idx="4675">
                  <c:v>807.8</c:v>
                </c:pt>
                <c:pt idx="4676">
                  <c:v>807.9</c:v>
                </c:pt>
                <c:pt idx="4677">
                  <c:v>808</c:v>
                </c:pt>
                <c:pt idx="4678">
                  <c:v>808.1</c:v>
                </c:pt>
                <c:pt idx="4679">
                  <c:v>808.2</c:v>
                </c:pt>
                <c:pt idx="4680">
                  <c:v>808.3</c:v>
                </c:pt>
                <c:pt idx="4681">
                  <c:v>808.4</c:v>
                </c:pt>
                <c:pt idx="4682">
                  <c:v>808.5</c:v>
                </c:pt>
                <c:pt idx="4683">
                  <c:v>808.6</c:v>
                </c:pt>
                <c:pt idx="4684">
                  <c:v>808.7</c:v>
                </c:pt>
                <c:pt idx="4685">
                  <c:v>808.8</c:v>
                </c:pt>
                <c:pt idx="4686">
                  <c:v>808.9</c:v>
                </c:pt>
                <c:pt idx="4687">
                  <c:v>809</c:v>
                </c:pt>
                <c:pt idx="4688">
                  <c:v>809.1</c:v>
                </c:pt>
                <c:pt idx="4689">
                  <c:v>809.2</c:v>
                </c:pt>
                <c:pt idx="4690">
                  <c:v>809.3</c:v>
                </c:pt>
                <c:pt idx="4691">
                  <c:v>809.4</c:v>
                </c:pt>
                <c:pt idx="4692">
                  <c:v>809.5</c:v>
                </c:pt>
                <c:pt idx="4693">
                  <c:v>809.6</c:v>
                </c:pt>
                <c:pt idx="4694">
                  <c:v>809.7</c:v>
                </c:pt>
                <c:pt idx="4695">
                  <c:v>809.8</c:v>
                </c:pt>
                <c:pt idx="4696">
                  <c:v>809.9</c:v>
                </c:pt>
                <c:pt idx="4697">
                  <c:v>810</c:v>
                </c:pt>
                <c:pt idx="4698">
                  <c:v>810.1</c:v>
                </c:pt>
                <c:pt idx="4699">
                  <c:v>810.2</c:v>
                </c:pt>
                <c:pt idx="4700">
                  <c:v>810.3</c:v>
                </c:pt>
                <c:pt idx="4701">
                  <c:v>810.4</c:v>
                </c:pt>
                <c:pt idx="4702">
                  <c:v>810.5</c:v>
                </c:pt>
                <c:pt idx="4703">
                  <c:v>810.6</c:v>
                </c:pt>
                <c:pt idx="4704">
                  <c:v>810.7</c:v>
                </c:pt>
                <c:pt idx="4705">
                  <c:v>810.8</c:v>
                </c:pt>
                <c:pt idx="4706">
                  <c:v>810.9</c:v>
                </c:pt>
                <c:pt idx="4707">
                  <c:v>811</c:v>
                </c:pt>
                <c:pt idx="4708">
                  <c:v>811.1</c:v>
                </c:pt>
                <c:pt idx="4709">
                  <c:v>811.2</c:v>
                </c:pt>
                <c:pt idx="4710">
                  <c:v>811.3</c:v>
                </c:pt>
                <c:pt idx="4711">
                  <c:v>811.4</c:v>
                </c:pt>
                <c:pt idx="4712">
                  <c:v>811.5</c:v>
                </c:pt>
                <c:pt idx="4713">
                  <c:v>811.6</c:v>
                </c:pt>
                <c:pt idx="4714">
                  <c:v>811.7</c:v>
                </c:pt>
                <c:pt idx="4715">
                  <c:v>811.8</c:v>
                </c:pt>
                <c:pt idx="4716">
                  <c:v>811.9</c:v>
                </c:pt>
                <c:pt idx="4717">
                  <c:v>812</c:v>
                </c:pt>
                <c:pt idx="4718">
                  <c:v>812.1</c:v>
                </c:pt>
                <c:pt idx="4719">
                  <c:v>812.2</c:v>
                </c:pt>
                <c:pt idx="4720">
                  <c:v>812.3</c:v>
                </c:pt>
                <c:pt idx="4721">
                  <c:v>812.4</c:v>
                </c:pt>
                <c:pt idx="4722">
                  <c:v>812.5</c:v>
                </c:pt>
                <c:pt idx="4723">
                  <c:v>812.6</c:v>
                </c:pt>
                <c:pt idx="4724">
                  <c:v>812.7</c:v>
                </c:pt>
                <c:pt idx="4725">
                  <c:v>812.8</c:v>
                </c:pt>
                <c:pt idx="4726">
                  <c:v>812.9</c:v>
                </c:pt>
                <c:pt idx="4727">
                  <c:v>813</c:v>
                </c:pt>
                <c:pt idx="4728">
                  <c:v>813.1</c:v>
                </c:pt>
                <c:pt idx="4729">
                  <c:v>813.2</c:v>
                </c:pt>
                <c:pt idx="4730">
                  <c:v>813.3</c:v>
                </c:pt>
                <c:pt idx="4731">
                  <c:v>813.4</c:v>
                </c:pt>
                <c:pt idx="4732">
                  <c:v>813.5</c:v>
                </c:pt>
                <c:pt idx="4733">
                  <c:v>813.6</c:v>
                </c:pt>
                <c:pt idx="4734">
                  <c:v>813.7</c:v>
                </c:pt>
                <c:pt idx="4735">
                  <c:v>813.8</c:v>
                </c:pt>
                <c:pt idx="4736">
                  <c:v>813.9</c:v>
                </c:pt>
                <c:pt idx="4737">
                  <c:v>814</c:v>
                </c:pt>
                <c:pt idx="4738">
                  <c:v>814.1</c:v>
                </c:pt>
                <c:pt idx="4739">
                  <c:v>814.2</c:v>
                </c:pt>
                <c:pt idx="4740">
                  <c:v>814.3</c:v>
                </c:pt>
                <c:pt idx="4741">
                  <c:v>814.4</c:v>
                </c:pt>
                <c:pt idx="4742">
                  <c:v>814.5</c:v>
                </c:pt>
                <c:pt idx="4743">
                  <c:v>814.6</c:v>
                </c:pt>
                <c:pt idx="4744">
                  <c:v>814.7</c:v>
                </c:pt>
                <c:pt idx="4745">
                  <c:v>814.8</c:v>
                </c:pt>
                <c:pt idx="4746">
                  <c:v>814.9</c:v>
                </c:pt>
                <c:pt idx="4747">
                  <c:v>815</c:v>
                </c:pt>
                <c:pt idx="4748">
                  <c:v>815.1</c:v>
                </c:pt>
                <c:pt idx="4749">
                  <c:v>815.2</c:v>
                </c:pt>
                <c:pt idx="4750">
                  <c:v>815.3</c:v>
                </c:pt>
                <c:pt idx="4751">
                  <c:v>815.4</c:v>
                </c:pt>
                <c:pt idx="4752">
                  <c:v>815.5</c:v>
                </c:pt>
                <c:pt idx="4753">
                  <c:v>815.6</c:v>
                </c:pt>
                <c:pt idx="4754">
                  <c:v>815.7</c:v>
                </c:pt>
                <c:pt idx="4755">
                  <c:v>815.8</c:v>
                </c:pt>
                <c:pt idx="4756">
                  <c:v>815.9</c:v>
                </c:pt>
                <c:pt idx="4757">
                  <c:v>816</c:v>
                </c:pt>
                <c:pt idx="4758">
                  <c:v>816.1</c:v>
                </c:pt>
                <c:pt idx="4759">
                  <c:v>816.2</c:v>
                </c:pt>
                <c:pt idx="4760">
                  <c:v>816.3</c:v>
                </c:pt>
                <c:pt idx="4761">
                  <c:v>816.4</c:v>
                </c:pt>
                <c:pt idx="4762">
                  <c:v>816.5</c:v>
                </c:pt>
                <c:pt idx="4763">
                  <c:v>816.6</c:v>
                </c:pt>
                <c:pt idx="4764">
                  <c:v>816.7</c:v>
                </c:pt>
                <c:pt idx="4765">
                  <c:v>816.8</c:v>
                </c:pt>
                <c:pt idx="4766">
                  <c:v>816.9</c:v>
                </c:pt>
                <c:pt idx="4767">
                  <c:v>817</c:v>
                </c:pt>
                <c:pt idx="4768">
                  <c:v>817.1</c:v>
                </c:pt>
                <c:pt idx="4769">
                  <c:v>817.2</c:v>
                </c:pt>
                <c:pt idx="4770">
                  <c:v>817.3</c:v>
                </c:pt>
                <c:pt idx="4771">
                  <c:v>817.4</c:v>
                </c:pt>
                <c:pt idx="4772">
                  <c:v>817.5</c:v>
                </c:pt>
                <c:pt idx="4773">
                  <c:v>817.6</c:v>
                </c:pt>
                <c:pt idx="4774">
                  <c:v>817.7</c:v>
                </c:pt>
                <c:pt idx="4775">
                  <c:v>817.8</c:v>
                </c:pt>
                <c:pt idx="4776">
                  <c:v>817.9</c:v>
                </c:pt>
                <c:pt idx="4777">
                  <c:v>818</c:v>
                </c:pt>
                <c:pt idx="4778">
                  <c:v>818.1</c:v>
                </c:pt>
                <c:pt idx="4779">
                  <c:v>818.2</c:v>
                </c:pt>
                <c:pt idx="4780">
                  <c:v>818.3</c:v>
                </c:pt>
                <c:pt idx="4781">
                  <c:v>818.4</c:v>
                </c:pt>
                <c:pt idx="4782">
                  <c:v>818.5</c:v>
                </c:pt>
                <c:pt idx="4783">
                  <c:v>818.6</c:v>
                </c:pt>
                <c:pt idx="4784">
                  <c:v>818.7</c:v>
                </c:pt>
                <c:pt idx="4785">
                  <c:v>818.8</c:v>
                </c:pt>
                <c:pt idx="4786">
                  <c:v>818.9</c:v>
                </c:pt>
                <c:pt idx="4787">
                  <c:v>819</c:v>
                </c:pt>
                <c:pt idx="4788">
                  <c:v>819.1</c:v>
                </c:pt>
                <c:pt idx="4789">
                  <c:v>819.2</c:v>
                </c:pt>
                <c:pt idx="4790">
                  <c:v>819.3</c:v>
                </c:pt>
                <c:pt idx="4791">
                  <c:v>819.4</c:v>
                </c:pt>
                <c:pt idx="4792">
                  <c:v>819.5</c:v>
                </c:pt>
                <c:pt idx="4793">
                  <c:v>819.6</c:v>
                </c:pt>
                <c:pt idx="4794">
                  <c:v>819.7</c:v>
                </c:pt>
                <c:pt idx="4795">
                  <c:v>819.8</c:v>
                </c:pt>
                <c:pt idx="4796">
                  <c:v>819.9</c:v>
                </c:pt>
                <c:pt idx="4797">
                  <c:v>820</c:v>
                </c:pt>
                <c:pt idx="4798">
                  <c:v>820.1</c:v>
                </c:pt>
                <c:pt idx="4799">
                  <c:v>820.2</c:v>
                </c:pt>
                <c:pt idx="4800">
                  <c:v>820.3</c:v>
                </c:pt>
                <c:pt idx="4801">
                  <c:v>820.4</c:v>
                </c:pt>
                <c:pt idx="4802">
                  <c:v>820.5</c:v>
                </c:pt>
                <c:pt idx="4803">
                  <c:v>820.6</c:v>
                </c:pt>
                <c:pt idx="4804">
                  <c:v>820.7</c:v>
                </c:pt>
                <c:pt idx="4805">
                  <c:v>820.8</c:v>
                </c:pt>
                <c:pt idx="4806">
                  <c:v>820.9</c:v>
                </c:pt>
                <c:pt idx="4807">
                  <c:v>821</c:v>
                </c:pt>
                <c:pt idx="4808">
                  <c:v>821.1</c:v>
                </c:pt>
                <c:pt idx="4809">
                  <c:v>821.2</c:v>
                </c:pt>
                <c:pt idx="4810">
                  <c:v>821.3</c:v>
                </c:pt>
                <c:pt idx="4811">
                  <c:v>821.4</c:v>
                </c:pt>
                <c:pt idx="4812">
                  <c:v>821.5</c:v>
                </c:pt>
                <c:pt idx="4813">
                  <c:v>821.6</c:v>
                </c:pt>
                <c:pt idx="4814">
                  <c:v>821.7</c:v>
                </c:pt>
                <c:pt idx="4815">
                  <c:v>821.8</c:v>
                </c:pt>
                <c:pt idx="4816">
                  <c:v>821.9</c:v>
                </c:pt>
                <c:pt idx="4817">
                  <c:v>822</c:v>
                </c:pt>
                <c:pt idx="4818">
                  <c:v>822.1</c:v>
                </c:pt>
                <c:pt idx="4819">
                  <c:v>822.2</c:v>
                </c:pt>
                <c:pt idx="4820">
                  <c:v>822.3</c:v>
                </c:pt>
                <c:pt idx="4821">
                  <c:v>822.4</c:v>
                </c:pt>
                <c:pt idx="4822">
                  <c:v>822.5</c:v>
                </c:pt>
                <c:pt idx="4823">
                  <c:v>822.6</c:v>
                </c:pt>
                <c:pt idx="4824">
                  <c:v>822.7</c:v>
                </c:pt>
                <c:pt idx="4825">
                  <c:v>822.8</c:v>
                </c:pt>
                <c:pt idx="4826">
                  <c:v>822.9</c:v>
                </c:pt>
                <c:pt idx="4827">
                  <c:v>823</c:v>
                </c:pt>
                <c:pt idx="4828">
                  <c:v>823.1</c:v>
                </c:pt>
                <c:pt idx="4829">
                  <c:v>823.2</c:v>
                </c:pt>
                <c:pt idx="4830">
                  <c:v>823.3</c:v>
                </c:pt>
                <c:pt idx="4831">
                  <c:v>823.4</c:v>
                </c:pt>
                <c:pt idx="4832">
                  <c:v>823.5</c:v>
                </c:pt>
                <c:pt idx="4833">
                  <c:v>823.6</c:v>
                </c:pt>
                <c:pt idx="4834">
                  <c:v>823.7</c:v>
                </c:pt>
                <c:pt idx="4835">
                  <c:v>823.8</c:v>
                </c:pt>
                <c:pt idx="4836">
                  <c:v>823.9</c:v>
                </c:pt>
                <c:pt idx="4837">
                  <c:v>824</c:v>
                </c:pt>
                <c:pt idx="4838">
                  <c:v>824.1</c:v>
                </c:pt>
                <c:pt idx="4839">
                  <c:v>824.2</c:v>
                </c:pt>
                <c:pt idx="4840">
                  <c:v>824.3</c:v>
                </c:pt>
                <c:pt idx="4841">
                  <c:v>824.4</c:v>
                </c:pt>
                <c:pt idx="4842">
                  <c:v>824.5</c:v>
                </c:pt>
                <c:pt idx="4843">
                  <c:v>824.6</c:v>
                </c:pt>
                <c:pt idx="4844">
                  <c:v>824.7</c:v>
                </c:pt>
                <c:pt idx="4845">
                  <c:v>824.8</c:v>
                </c:pt>
                <c:pt idx="4846">
                  <c:v>824.9</c:v>
                </c:pt>
                <c:pt idx="4847">
                  <c:v>825</c:v>
                </c:pt>
                <c:pt idx="4848">
                  <c:v>825.1</c:v>
                </c:pt>
                <c:pt idx="4849">
                  <c:v>825.2</c:v>
                </c:pt>
                <c:pt idx="4850">
                  <c:v>825.3</c:v>
                </c:pt>
                <c:pt idx="4851">
                  <c:v>825.4</c:v>
                </c:pt>
                <c:pt idx="4852">
                  <c:v>825.5</c:v>
                </c:pt>
                <c:pt idx="4853">
                  <c:v>825.6</c:v>
                </c:pt>
                <c:pt idx="4854">
                  <c:v>825.7</c:v>
                </c:pt>
                <c:pt idx="4855">
                  <c:v>825.8</c:v>
                </c:pt>
                <c:pt idx="4856">
                  <c:v>825.9</c:v>
                </c:pt>
                <c:pt idx="4857">
                  <c:v>826</c:v>
                </c:pt>
                <c:pt idx="4858">
                  <c:v>826.1</c:v>
                </c:pt>
                <c:pt idx="4859">
                  <c:v>826.2</c:v>
                </c:pt>
                <c:pt idx="4860">
                  <c:v>826.3</c:v>
                </c:pt>
                <c:pt idx="4861">
                  <c:v>826.4</c:v>
                </c:pt>
                <c:pt idx="4862">
                  <c:v>826.5</c:v>
                </c:pt>
                <c:pt idx="4863">
                  <c:v>826.6</c:v>
                </c:pt>
                <c:pt idx="4864">
                  <c:v>826.7</c:v>
                </c:pt>
                <c:pt idx="4865">
                  <c:v>826.8</c:v>
                </c:pt>
                <c:pt idx="4866">
                  <c:v>826.9</c:v>
                </c:pt>
                <c:pt idx="4867">
                  <c:v>827</c:v>
                </c:pt>
                <c:pt idx="4868">
                  <c:v>827.1</c:v>
                </c:pt>
                <c:pt idx="4869">
                  <c:v>827.2</c:v>
                </c:pt>
                <c:pt idx="4870">
                  <c:v>827.3</c:v>
                </c:pt>
                <c:pt idx="4871">
                  <c:v>827.4</c:v>
                </c:pt>
                <c:pt idx="4872">
                  <c:v>827.5</c:v>
                </c:pt>
                <c:pt idx="4873">
                  <c:v>827.6</c:v>
                </c:pt>
                <c:pt idx="4874">
                  <c:v>827.7</c:v>
                </c:pt>
                <c:pt idx="4875">
                  <c:v>827.8</c:v>
                </c:pt>
                <c:pt idx="4876">
                  <c:v>827.9</c:v>
                </c:pt>
                <c:pt idx="4877">
                  <c:v>828</c:v>
                </c:pt>
                <c:pt idx="4878">
                  <c:v>828.1</c:v>
                </c:pt>
                <c:pt idx="4879">
                  <c:v>828.2</c:v>
                </c:pt>
                <c:pt idx="4880">
                  <c:v>828.3</c:v>
                </c:pt>
                <c:pt idx="4881">
                  <c:v>828.4</c:v>
                </c:pt>
                <c:pt idx="4882">
                  <c:v>828.5</c:v>
                </c:pt>
                <c:pt idx="4883">
                  <c:v>828.6</c:v>
                </c:pt>
                <c:pt idx="4884">
                  <c:v>828.7</c:v>
                </c:pt>
                <c:pt idx="4885">
                  <c:v>828.8</c:v>
                </c:pt>
                <c:pt idx="4886">
                  <c:v>828.9</c:v>
                </c:pt>
                <c:pt idx="4887">
                  <c:v>829</c:v>
                </c:pt>
                <c:pt idx="4888">
                  <c:v>829.1</c:v>
                </c:pt>
                <c:pt idx="4889">
                  <c:v>829.2</c:v>
                </c:pt>
                <c:pt idx="4890">
                  <c:v>829.3</c:v>
                </c:pt>
                <c:pt idx="4891">
                  <c:v>829.4</c:v>
                </c:pt>
                <c:pt idx="4892">
                  <c:v>829.5</c:v>
                </c:pt>
                <c:pt idx="4893">
                  <c:v>829.6</c:v>
                </c:pt>
                <c:pt idx="4894">
                  <c:v>829.7</c:v>
                </c:pt>
                <c:pt idx="4895">
                  <c:v>829.8</c:v>
                </c:pt>
                <c:pt idx="4896">
                  <c:v>829.9</c:v>
                </c:pt>
                <c:pt idx="4897">
                  <c:v>830</c:v>
                </c:pt>
                <c:pt idx="4898">
                  <c:v>830.1</c:v>
                </c:pt>
                <c:pt idx="4899">
                  <c:v>830.2</c:v>
                </c:pt>
                <c:pt idx="4900">
                  <c:v>830.3</c:v>
                </c:pt>
                <c:pt idx="4901">
                  <c:v>830.4</c:v>
                </c:pt>
                <c:pt idx="4902">
                  <c:v>830.5</c:v>
                </c:pt>
                <c:pt idx="4903">
                  <c:v>830.6</c:v>
                </c:pt>
                <c:pt idx="4904">
                  <c:v>830.7</c:v>
                </c:pt>
                <c:pt idx="4905">
                  <c:v>830.8</c:v>
                </c:pt>
                <c:pt idx="4906">
                  <c:v>830.9</c:v>
                </c:pt>
                <c:pt idx="4907">
                  <c:v>831</c:v>
                </c:pt>
                <c:pt idx="4908">
                  <c:v>831.1</c:v>
                </c:pt>
                <c:pt idx="4909">
                  <c:v>831.2</c:v>
                </c:pt>
                <c:pt idx="4910">
                  <c:v>831.3</c:v>
                </c:pt>
                <c:pt idx="4911">
                  <c:v>831.4</c:v>
                </c:pt>
                <c:pt idx="4912">
                  <c:v>831.5</c:v>
                </c:pt>
                <c:pt idx="4913">
                  <c:v>831.6</c:v>
                </c:pt>
                <c:pt idx="4914">
                  <c:v>831.7</c:v>
                </c:pt>
                <c:pt idx="4915">
                  <c:v>831.8</c:v>
                </c:pt>
                <c:pt idx="4916">
                  <c:v>831.9</c:v>
                </c:pt>
                <c:pt idx="4917">
                  <c:v>832</c:v>
                </c:pt>
                <c:pt idx="4918">
                  <c:v>832.1</c:v>
                </c:pt>
                <c:pt idx="4919">
                  <c:v>832.2</c:v>
                </c:pt>
                <c:pt idx="4920">
                  <c:v>832.3</c:v>
                </c:pt>
                <c:pt idx="4921">
                  <c:v>832.4</c:v>
                </c:pt>
                <c:pt idx="4922">
                  <c:v>832.5</c:v>
                </c:pt>
                <c:pt idx="4923">
                  <c:v>832.6</c:v>
                </c:pt>
                <c:pt idx="4924">
                  <c:v>832.7</c:v>
                </c:pt>
                <c:pt idx="4925">
                  <c:v>832.8</c:v>
                </c:pt>
                <c:pt idx="4926">
                  <c:v>832.9</c:v>
                </c:pt>
                <c:pt idx="4927">
                  <c:v>833</c:v>
                </c:pt>
                <c:pt idx="4928">
                  <c:v>833.1</c:v>
                </c:pt>
                <c:pt idx="4929">
                  <c:v>833.2</c:v>
                </c:pt>
                <c:pt idx="4930">
                  <c:v>833.3</c:v>
                </c:pt>
                <c:pt idx="4931">
                  <c:v>833.4</c:v>
                </c:pt>
                <c:pt idx="4932">
                  <c:v>833.5</c:v>
                </c:pt>
                <c:pt idx="4933">
                  <c:v>833.6</c:v>
                </c:pt>
                <c:pt idx="4934">
                  <c:v>833.7</c:v>
                </c:pt>
                <c:pt idx="4935">
                  <c:v>833.8</c:v>
                </c:pt>
                <c:pt idx="4936">
                  <c:v>833.9</c:v>
                </c:pt>
                <c:pt idx="4937">
                  <c:v>834</c:v>
                </c:pt>
                <c:pt idx="4938">
                  <c:v>834.1</c:v>
                </c:pt>
                <c:pt idx="4939">
                  <c:v>834.2</c:v>
                </c:pt>
                <c:pt idx="4940">
                  <c:v>834.3</c:v>
                </c:pt>
                <c:pt idx="4941">
                  <c:v>834.4</c:v>
                </c:pt>
                <c:pt idx="4942">
                  <c:v>834.5</c:v>
                </c:pt>
                <c:pt idx="4943">
                  <c:v>834.6</c:v>
                </c:pt>
                <c:pt idx="4944">
                  <c:v>834.7</c:v>
                </c:pt>
                <c:pt idx="4945">
                  <c:v>834.8</c:v>
                </c:pt>
                <c:pt idx="4946">
                  <c:v>834.9</c:v>
                </c:pt>
                <c:pt idx="4947">
                  <c:v>835</c:v>
                </c:pt>
                <c:pt idx="4948">
                  <c:v>835.1</c:v>
                </c:pt>
                <c:pt idx="4949">
                  <c:v>835.2</c:v>
                </c:pt>
                <c:pt idx="4950">
                  <c:v>835.3</c:v>
                </c:pt>
                <c:pt idx="4951">
                  <c:v>835.4</c:v>
                </c:pt>
                <c:pt idx="4952">
                  <c:v>835.5</c:v>
                </c:pt>
                <c:pt idx="4953">
                  <c:v>835.6</c:v>
                </c:pt>
                <c:pt idx="4954">
                  <c:v>835.7</c:v>
                </c:pt>
                <c:pt idx="4955">
                  <c:v>835.8</c:v>
                </c:pt>
                <c:pt idx="4956">
                  <c:v>835.9</c:v>
                </c:pt>
                <c:pt idx="4957">
                  <c:v>836</c:v>
                </c:pt>
                <c:pt idx="4958">
                  <c:v>836.1</c:v>
                </c:pt>
                <c:pt idx="4959">
                  <c:v>836.2</c:v>
                </c:pt>
                <c:pt idx="4960">
                  <c:v>836.3</c:v>
                </c:pt>
                <c:pt idx="4961">
                  <c:v>836.4</c:v>
                </c:pt>
                <c:pt idx="4962">
                  <c:v>836.5</c:v>
                </c:pt>
                <c:pt idx="4963">
                  <c:v>836.6</c:v>
                </c:pt>
                <c:pt idx="4964">
                  <c:v>836.7</c:v>
                </c:pt>
                <c:pt idx="4965">
                  <c:v>836.8</c:v>
                </c:pt>
                <c:pt idx="4966">
                  <c:v>836.9</c:v>
                </c:pt>
                <c:pt idx="4967">
                  <c:v>837</c:v>
                </c:pt>
                <c:pt idx="4968">
                  <c:v>837.1</c:v>
                </c:pt>
                <c:pt idx="4969">
                  <c:v>837.2</c:v>
                </c:pt>
                <c:pt idx="4970">
                  <c:v>837.3</c:v>
                </c:pt>
                <c:pt idx="4971">
                  <c:v>837.4</c:v>
                </c:pt>
                <c:pt idx="4972">
                  <c:v>837.5</c:v>
                </c:pt>
                <c:pt idx="4973">
                  <c:v>837.6</c:v>
                </c:pt>
                <c:pt idx="4974">
                  <c:v>837.7</c:v>
                </c:pt>
                <c:pt idx="4975">
                  <c:v>837.8</c:v>
                </c:pt>
                <c:pt idx="4976">
                  <c:v>837.9</c:v>
                </c:pt>
                <c:pt idx="4977">
                  <c:v>838</c:v>
                </c:pt>
                <c:pt idx="4978">
                  <c:v>838.1</c:v>
                </c:pt>
                <c:pt idx="4979">
                  <c:v>838.2</c:v>
                </c:pt>
                <c:pt idx="4980">
                  <c:v>838.3</c:v>
                </c:pt>
                <c:pt idx="4981">
                  <c:v>838.4</c:v>
                </c:pt>
                <c:pt idx="4982">
                  <c:v>838.5</c:v>
                </c:pt>
                <c:pt idx="4983">
                  <c:v>838.6</c:v>
                </c:pt>
                <c:pt idx="4984">
                  <c:v>838.7</c:v>
                </c:pt>
                <c:pt idx="4985">
                  <c:v>838.8</c:v>
                </c:pt>
                <c:pt idx="4986">
                  <c:v>838.9</c:v>
                </c:pt>
                <c:pt idx="4987">
                  <c:v>839</c:v>
                </c:pt>
                <c:pt idx="4988">
                  <c:v>839.1</c:v>
                </c:pt>
                <c:pt idx="4989">
                  <c:v>839.2</c:v>
                </c:pt>
                <c:pt idx="4990">
                  <c:v>839.3</c:v>
                </c:pt>
                <c:pt idx="4991">
                  <c:v>839.4</c:v>
                </c:pt>
                <c:pt idx="4992">
                  <c:v>839.5</c:v>
                </c:pt>
                <c:pt idx="4993">
                  <c:v>839.6</c:v>
                </c:pt>
                <c:pt idx="4994">
                  <c:v>839.7</c:v>
                </c:pt>
                <c:pt idx="4995">
                  <c:v>839.8</c:v>
                </c:pt>
                <c:pt idx="4996">
                  <c:v>839.9</c:v>
                </c:pt>
                <c:pt idx="4997">
                  <c:v>840</c:v>
                </c:pt>
                <c:pt idx="4998">
                  <c:v>840.1</c:v>
                </c:pt>
                <c:pt idx="4999">
                  <c:v>840.2</c:v>
                </c:pt>
                <c:pt idx="5000">
                  <c:v>840.3</c:v>
                </c:pt>
                <c:pt idx="5001">
                  <c:v>840.4</c:v>
                </c:pt>
                <c:pt idx="5002">
                  <c:v>840.5</c:v>
                </c:pt>
                <c:pt idx="5003">
                  <c:v>840.6</c:v>
                </c:pt>
                <c:pt idx="5004">
                  <c:v>840.7</c:v>
                </c:pt>
                <c:pt idx="5005">
                  <c:v>840.8</c:v>
                </c:pt>
                <c:pt idx="5006">
                  <c:v>840.9</c:v>
                </c:pt>
                <c:pt idx="5007">
                  <c:v>841</c:v>
                </c:pt>
                <c:pt idx="5008">
                  <c:v>841.1</c:v>
                </c:pt>
                <c:pt idx="5009">
                  <c:v>841.2</c:v>
                </c:pt>
                <c:pt idx="5010">
                  <c:v>841.3</c:v>
                </c:pt>
                <c:pt idx="5011">
                  <c:v>841.4</c:v>
                </c:pt>
                <c:pt idx="5012">
                  <c:v>841.5</c:v>
                </c:pt>
                <c:pt idx="5013">
                  <c:v>841.6</c:v>
                </c:pt>
                <c:pt idx="5014">
                  <c:v>841.7</c:v>
                </c:pt>
                <c:pt idx="5015">
                  <c:v>841.8</c:v>
                </c:pt>
                <c:pt idx="5016">
                  <c:v>841.9</c:v>
                </c:pt>
                <c:pt idx="5017">
                  <c:v>842</c:v>
                </c:pt>
                <c:pt idx="5018">
                  <c:v>842.1</c:v>
                </c:pt>
                <c:pt idx="5019">
                  <c:v>842.2</c:v>
                </c:pt>
                <c:pt idx="5020">
                  <c:v>842.3</c:v>
                </c:pt>
                <c:pt idx="5021">
                  <c:v>842.4</c:v>
                </c:pt>
                <c:pt idx="5022">
                  <c:v>842.5</c:v>
                </c:pt>
                <c:pt idx="5023">
                  <c:v>842.6</c:v>
                </c:pt>
                <c:pt idx="5024">
                  <c:v>842.7</c:v>
                </c:pt>
                <c:pt idx="5025">
                  <c:v>842.8</c:v>
                </c:pt>
                <c:pt idx="5026">
                  <c:v>842.9</c:v>
                </c:pt>
                <c:pt idx="5027">
                  <c:v>843</c:v>
                </c:pt>
                <c:pt idx="5028">
                  <c:v>843.1</c:v>
                </c:pt>
                <c:pt idx="5029">
                  <c:v>843.2</c:v>
                </c:pt>
                <c:pt idx="5030">
                  <c:v>843.3</c:v>
                </c:pt>
                <c:pt idx="5031">
                  <c:v>843.4</c:v>
                </c:pt>
                <c:pt idx="5032">
                  <c:v>843.5</c:v>
                </c:pt>
                <c:pt idx="5033">
                  <c:v>843.6</c:v>
                </c:pt>
                <c:pt idx="5034">
                  <c:v>843.7</c:v>
                </c:pt>
                <c:pt idx="5035">
                  <c:v>843.8</c:v>
                </c:pt>
                <c:pt idx="5036">
                  <c:v>843.9</c:v>
                </c:pt>
                <c:pt idx="5037">
                  <c:v>844</c:v>
                </c:pt>
                <c:pt idx="5038">
                  <c:v>844.1</c:v>
                </c:pt>
                <c:pt idx="5039">
                  <c:v>844.2</c:v>
                </c:pt>
                <c:pt idx="5040">
                  <c:v>844.3</c:v>
                </c:pt>
                <c:pt idx="5041">
                  <c:v>844.4</c:v>
                </c:pt>
                <c:pt idx="5042">
                  <c:v>844.5</c:v>
                </c:pt>
                <c:pt idx="5043">
                  <c:v>844.6</c:v>
                </c:pt>
                <c:pt idx="5044">
                  <c:v>844.7</c:v>
                </c:pt>
                <c:pt idx="5045">
                  <c:v>844.8</c:v>
                </c:pt>
                <c:pt idx="5046">
                  <c:v>844.9</c:v>
                </c:pt>
                <c:pt idx="5047">
                  <c:v>845</c:v>
                </c:pt>
                <c:pt idx="5048">
                  <c:v>845.1</c:v>
                </c:pt>
                <c:pt idx="5049">
                  <c:v>845.2</c:v>
                </c:pt>
                <c:pt idx="5050">
                  <c:v>845.3</c:v>
                </c:pt>
                <c:pt idx="5051">
                  <c:v>845.4</c:v>
                </c:pt>
                <c:pt idx="5052">
                  <c:v>845.5</c:v>
                </c:pt>
                <c:pt idx="5053">
                  <c:v>845.6</c:v>
                </c:pt>
                <c:pt idx="5054">
                  <c:v>845.7</c:v>
                </c:pt>
                <c:pt idx="5055">
                  <c:v>845.8</c:v>
                </c:pt>
                <c:pt idx="5056">
                  <c:v>845.9</c:v>
                </c:pt>
                <c:pt idx="5057">
                  <c:v>846</c:v>
                </c:pt>
                <c:pt idx="5058">
                  <c:v>846.1</c:v>
                </c:pt>
                <c:pt idx="5059">
                  <c:v>846.2</c:v>
                </c:pt>
                <c:pt idx="5060">
                  <c:v>846.3</c:v>
                </c:pt>
                <c:pt idx="5061">
                  <c:v>846.4</c:v>
                </c:pt>
                <c:pt idx="5062">
                  <c:v>846.5</c:v>
                </c:pt>
                <c:pt idx="5063">
                  <c:v>846.6</c:v>
                </c:pt>
                <c:pt idx="5064">
                  <c:v>846.7</c:v>
                </c:pt>
                <c:pt idx="5065">
                  <c:v>846.8</c:v>
                </c:pt>
                <c:pt idx="5066">
                  <c:v>846.9</c:v>
                </c:pt>
                <c:pt idx="5067">
                  <c:v>847</c:v>
                </c:pt>
                <c:pt idx="5068">
                  <c:v>847.1</c:v>
                </c:pt>
                <c:pt idx="5069">
                  <c:v>847.2</c:v>
                </c:pt>
                <c:pt idx="5070">
                  <c:v>847.3</c:v>
                </c:pt>
                <c:pt idx="5071">
                  <c:v>847.4</c:v>
                </c:pt>
                <c:pt idx="5072">
                  <c:v>847.5</c:v>
                </c:pt>
                <c:pt idx="5073">
                  <c:v>847.6</c:v>
                </c:pt>
                <c:pt idx="5074">
                  <c:v>847.7</c:v>
                </c:pt>
                <c:pt idx="5075">
                  <c:v>847.8</c:v>
                </c:pt>
                <c:pt idx="5076">
                  <c:v>847.9</c:v>
                </c:pt>
                <c:pt idx="5077">
                  <c:v>848</c:v>
                </c:pt>
                <c:pt idx="5078">
                  <c:v>848.1</c:v>
                </c:pt>
                <c:pt idx="5079">
                  <c:v>848.2</c:v>
                </c:pt>
                <c:pt idx="5080">
                  <c:v>848.3</c:v>
                </c:pt>
                <c:pt idx="5081">
                  <c:v>848.4</c:v>
                </c:pt>
                <c:pt idx="5082">
                  <c:v>848.5</c:v>
                </c:pt>
                <c:pt idx="5083">
                  <c:v>848.6</c:v>
                </c:pt>
                <c:pt idx="5084">
                  <c:v>848.7</c:v>
                </c:pt>
                <c:pt idx="5085">
                  <c:v>848.8</c:v>
                </c:pt>
                <c:pt idx="5086">
                  <c:v>848.9</c:v>
                </c:pt>
                <c:pt idx="5087">
                  <c:v>849</c:v>
                </c:pt>
                <c:pt idx="5088">
                  <c:v>849.1</c:v>
                </c:pt>
                <c:pt idx="5089">
                  <c:v>849.2</c:v>
                </c:pt>
                <c:pt idx="5090">
                  <c:v>849.3</c:v>
                </c:pt>
                <c:pt idx="5091">
                  <c:v>849.4</c:v>
                </c:pt>
                <c:pt idx="5092">
                  <c:v>849.5</c:v>
                </c:pt>
                <c:pt idx="5093">
                  <c:v>849.6</c:v>
                </c:pt>
                <c:pt idx="5094">
                  <c:v>849.7</c:v>
                </c:pt>
                <c:pt idx="5095">
                  <c:v>849.8</c:v>
                </c:pt>
                <c:pt idx="5096">
                  <c:v>849.9</c:v>
                </c:pt>
                <c:pt idx="5097">
                  <c:v>850</c:v>
                </c:pt>
                <c:pt idx="5098">
                  <c:v>850.1</c:v>
                </c:pt>
                <c:pt idx="5099">
                  <c:v>850.2</c:v>
                </c:pt>
                <c:pt idx="5100">
                  <c:v>850.3</c:v>
                </c:pt>
                <c:pt idx="5101">
                  <c:v>850.4</c:v>
                </c:pt>
                <c:pt idx="5102">
                  <c:v>850.5</c:v>
                </c:pt>
                <c:pt idx="5103">
                  <c:v>850.6</c:v>
                </c:pt>
                <c:pt idx="5104">
                  <c:v>850.7</c:v>
                </c:pt>
                <c:pt idx="5105">
                  <c:v>850.8</c:v>
                </c:pt>
                <c:pt idx="5106">
                  <c:v>850.9</c:v>
                </c:pt>
                <c:pt idx="5107">
                  <c:v>851</c:v>
                </c:pt>
                <c:pt idx="5108">
                  <c:v>851.1</c:v>
                </c:pt>
                <c:pt idx="5109">
                  <c:v>851.2</c:v>
                </c:pt>
                <c:pt idx="5110">
                  <c:v>851.3</c:v>
                </c:pt>
                <c:pt idx="5111">
                  <c:v>851.4</c:v>
                </c:pt>
                <c:pt idx="5112">
                  <c:v>851.5</c:v>
                </c:pt>
                <c:pt idx="5113">
                  <c:v>851.6</c:v>
                </c:pt>
                <c:pt idx="5114">
                  <c:v>851.7</c:v>
                </c:pt>
                <c:pt idx="5115">
                  <c:v>851.8</c:v>
                </c:pt>
                <c:pt idx="5116">
                  <c:v>851.9</c:v>
                </c:pt>
                <c:pt idx="5117">
                  <c:v>852</c:v>
                </c:pt>
                <c:pt idx="5118">
                  <c:v>852.1</c:v>
                </c:pt>
                <c:pt idx="5119">
                  <c:v>852.2</c:v>
                </c:pt>
                <c:pt idx="5120">
                  <c:v>852.3</c:v>
                </c:pt>
                <c:pt idx="5121">
                  <c:v>852.4</c:v>
                </c:pt>
                <c:pt idx="5122">
                  <c:v>852.5</c:v>
                </c:pt>
                <c:pt idx="5123">
                  <c:v>852.6</c:v>
                </c:pt>
                <c:pt idx="5124">
                  <c:v>852.7</c:v>
                </c:pt>
                <c:pt idx="5125">
                  <c:v>852.8</c:v>
                </c:pt>
                <c:pt idx="5126">
                  <c:v>852.9</c:v>
                </c:pt>
                <c:pt idx="5127">
                  <c:v>853</c:v>
                </c:pt>
                <c:pt idx="5128">
                  <c:v>853.1</c:v>
                </c:pt>
                <c:pt idx="5129">
                  <c:v>853.2</c:v>
                </c:pt>
                <c:pt idx="5130">
                  <c:v>853.3</c:v>
                </c:pt>
                <c:pt idx="5131">
                  <c:v>853.4</c:v>
                </c:pt>
                <c:pt idx="5132">
                  <c:v>853.5</c:v>
                </c:pt>
                <c:pt idx="5133">
                  <c:v>853.6</c:v>
                </c:pt>
                <c:pt idx="5134">
                  <c:v>853.7</c:v>
                </c:pt>
                <c:pt idx="5135">
                  <c:v>853.8</c:v>
                </c:pt>
                <c:pt idx="5136">
                  <c:v>853.9</c:v>
                </c:pt>
                <c:pt idx="5137">
                  <c:v>854</c:v>
                </c:pt>
                <c:pt idx="5138">
                  <c:v>854.1</c:v>
                </c:pt>
                <c:pt idx="5139">
                  <c:v>854.2</c:v>
                </c:pt>
                <c:pt idx="5140">
                  <c:v>854.3</c:v>
                </c:pt>
                <c:pt idx="5141">
                  <c:v>854.4</c:v>
                </c:pt>
                <c:pt idx="5142">
                  <c:v>854.5</c:v>
                </c:pt>
                <c:pt idx="5143">
                  <c:v>854.6</c:v>
                </c:pt>
                <c:pt idx="5144">
                  <c:v>854.7</c:v>
                </c:pt>
                <c:pt idx="5145">
                  <c:v>854.8</c:v>
                </c:pt>
                <c:pt idx="5146">
                  <c:v>854.9</c:v>
                </c:pt>
                <c:pt idx="5147">
                  <c:v>855</c:v>
                </c:pt>
                <c:pt idx="5148">
                  <c:v>855.1</c:v>
                </c:pt>
                <c:pt idx="5149">
                  <c:v>855.2</c:v>
                </c:pt>
                <c:pt idx="5150">
                  <c:v>855.3</c:v>
                </c:pt>
                <c:pt idx="5151">
                  <c:v>855.4</c:v>
                </c:pt>
                <c:pt idx="5152">
                  <c:v>855.5</c:v>
                </c:pt>
                <c:pt idx="5153">
                  <c:v>855.6</c:v>
                </c:pt>
                <c:pt idx="5154">
                  <c:v>855.7</c:v>
                </c:pt>
                <c:pt idx="5155">
                  <c:v>855.8</c:v>
                </c:pt>
                <c:pt idx="5156">
                  <c:v>855.9</c:v>
                </c:pt>
                <c:pt idx="5157">
                  <c:v>856</c:v>
                </c:pt>
                <c:pt idx="5158">
                  <c:v>856.1</c:v>
                </c:pt>
                <c:pt idx="5159">
                  <c:v>856.2</c:v>
                </c:pt>
                <c:pt idx="5160">
                  <c:v>856.3</c:v>
                </c:pt>
                <c:pt idx="5161">
                  <c:v>856.4</c:v>
                </c:pt>
                <c:pt idx="5162">
                  <c:v>856.5</c:v>
                </c:pt>
                <c:pt idx="5163">
                  <c:v>856.6</c:v>
                </c:pt>
                <c:pt idx="5164">
                  <c:v>856.7</c:v>
                </c:pt>
                <c:pt idx="5165">
                  <c:v>856.8</c:v>
                </c:pt>
                <c:pt idx="5166">
                  <c:v>856.9</c:v>
                </c:pt>
                <c:pt idx="5167">
                  <c:v>857</c:v>
                </c:pt>
                <c:pt idx="5168">
                  <c:v>857.1</c:v>
                </c:pt>
                <c:pt idx="5169">
                  <c:v>857.2</c:v>
                </c:pt>
                <c:pt idx="5170">
                  <c:v>857.3</c:v>
                </c:pt>
                <c:pt idx="5171">
                  <c:v>857.4</c:v>
                </c:pt>
                <c:pt idx="5172">
                  <c:v>857.5</c:v>
                </c:pt>
                <c:pt idx="5173">
                  <c:v>857.6</c:v>
                </c:pt>
                <c:pt idx="5174">
                  <c:v>857.7</c:v>
                </c:pt>
                <c:pt idx="5175">
                  <c:v>857.8</c:v>
                </c:pt>
                <c:pt idx="5176">
                  <c:v>857.9</c:v>
                </c:pt>
                <c:pt idx="5177">
                  <c:v>858</c:v>
                </c:pt>
                <c:pt idx="5178">
                  <c:v>858.1</c:v>
                </c:pt>
                <c:pt idx="5179">
                  <c:v>858.2</c:v>
                </c:pt>
                <c:pt idx="5180">
                  <c:v>858.3</c:v>
                </c:pt>
                <c:pt idx="5181">
                  <c:v>858.4</c:v>
                </c:pt>
                <c:pt idx="5182">
                  <c:v>858.5</c:v>
                </c:pt>
                <c:pt idx="5183">
                  <c:v>858.6</c:v>
                </c:pt>
                <c:pt idx="5184">
                  <c:v>858.7</c:v>
                </c:pt>
                <c:pt idx="5185">
                  <c:v>858.8</c:v>
                </c:pt>
                <c:pt idx="5186">
                  <c:v>858.9</c:v>
                </c:pt>
                <c:pt idx="5187">
                  <c:v>859</c:v>
                </c:pt>
                <c:pt idx="5188">
                  <c:v>859.1</c:v>
                </c:pt>
                <c:pt idx="5189">
                  <c:v>859.2</c:v>
                </c:pt>
                <c:pt idx="5190">
                  <c:v>859.3</c:v>
                </c:pt>
                <c:pt idx="5191">
                  <c:v>859.4</c:v>
                </c:pt>
                <c:pt idx="5192">
                  <c:v>859.5</c:v>
                </c:pt>
                <c:pt idx="5193">
                  <c:v>859.6</c:v>
                </c:pt>
                <c:pt idx="5194">
                  <c:v>859.7</c:v>
                </c:pt>
                <c:pt idx="5195">
                  <c:v>859.8</c:v>
                </c:pt>
                <c:pt idx="5196">
                  <c:v>859.9</c:v>
                </c:pt>
                <c:pt idx="5197">
                  <c:v>860</c:v>
                </c:pt>
                <c:pt idx="5198">
                  <c:v>860.1</c:v>
                </c:pt>
                <c:pt idx="5199">
                  <c:v>860.2</c:v>
                </c:pt>
                <c:pt idx="5200">
                  <c:v>860.3</c:v>
                </c:pt>
                <c:pt idx="5201">
                  <c:v>860.4</c:v>
                </c:pt>
                <c:pt idx="5202">
                  <c:v>860.5</c:v>
                </c:pt>
                <c:pt idx="5203">
                  <c:v>860.6</c:v>
                </c:pt>
                <c:pt idx="5204">
                  <c:v>860.7</c:v>
                </c:pt>
                <c:pt idx="5205">
                  <c:v>860.8</c:v>
                </c:pt>
                <c:pt idx="5206">
                  <c:v>860.9</c:v>
                </c:pt>
                <c:pt idx="5207">
                  <c:v>861</c:v>
                </c:pt>
                <c:pt idx="5208">
                  <c:v>861.1</c:v>
                </c:pt>
                <c:pt idx="5209">
                  <c:v>861.2</c:v>
                </c:pt>
                <c:pt idx="5210">
                  <c:v>861.3</c:v>
                </c:pt>
                <c:pt idx="5211">
                  <c:v>861.4</c:v>
                </c:pt>
                <c:pt idx="5212">
                  <c:v>861.5</c:v>
                </c:pt>
                <c:pt idx="5213">
                  <c:v>861.6</c:v>
                </c:pt>
                <c:pt idx="5214">
                  <c:v>861.7</c:v>
                </c:pt>
                <c:pt idx="5215">
                  <c:v>861.8</c:v>
                </c:pt>
                <c:pt idx="5216">
                  <c:v>861.9</c:v>
                </c:pt>
                <c:pt idx="5217">
                  <c:v>862</c:v>
                </c:pt>
                <c:pt idx="5218">
                  <c:v>862.1</c:v>
                </c:pt>
                <c:pt idx="5219">
                  <c:v>862.2</c:v>
                </c:pt>
                <c:pt idx="5220">
                  <c:v>862.3</c:v>
                </c:pt>
                <c:pt idx="5221">
                  <c:v>862.4</c:v>
                </c:pt>
                <c:pt idx="5222">
                  <c:v>862.5</c:v>
                </c:pt>
                <c:pt idx="5223">
                  <c:v>862.6</c:v>
                </c:pt>
                <c:pt idx="5224">
                  <c:v>862.7</c:v>
                </c:pt>
                <c:pt idx="5225">
                  <c:v>862.8</c:v>
                </c:pt>
                <c:pt idx="5226">
                  <c:v>862.9</c:v>
                </c:pt>
                <c:pt idx="5227">
                  <c:v>863</c:v>
                </c:pt>
                <c:pt idx="5228">
                  <c:v>863.1</c:v>
                </c:pt>
                <c:pt idx="5229">
                  <c:v>863.2</c:v>
                </c:pt>
                <c:pt idx="5230">
                  <c:v>863.3</c:v>
                </c:pt>
                <c:pt idx="5231">
                  <c:v>863.4</c:v>
                </c:pt>
                <c:pt idx="5232">
                  <c:v>863.5</c:v>
                </c:pt>
                <c:pt idx="5233">
                  <c:v>863.6</c:v>
                </c:pt>
                <c:pt idx="5234">
                  <c:v>863.7</c:v>
                </c:pt>
                <c:pt idx="5235">
                  <c:v>863.8</c:v>
                </c:pt>
                <c:pt idx="5236">
                  <c:v>863.9</c:v>
                </c:pt>
                <c:pt idx="5237">
                  <c:v>864</c:v>
                </c:pt>
                <c:pt idx="5238">
                  <c:v>864.1</c:v>
                </c:pt>
                <c:pt idx="5239">
                  <c:v>864.2</c:v>
                </c:pt>
                <c:pt idx="5240">
                  <c:v>864.3</c:v>
                </c:pt>
                <c:pt idx="5241">
                  <c:v>864.4</c:v>
                </c:pt>
                <c:pt idx="5242">
                  <c:v>864.5</c:v>
                </c:pt>
                <c:pt idx="5243">
                  <c:v>864.6</c:v>
                </c:pt>
                <c:pt idx="5244">
                  <c:v>864.7</c:v>
                </c:pt>
                <c:pt idx="5245">
                  <c:v>864.8</c:v>
                </c:pt>
                <c:pt idx="5246">
                  <c:v>864.9</c:v>
                </c:pt>
                <c:pt idx="5247">
                  <c:v>865</c:v>
                </c:pt>
                <c:pt idx="5248">
                  <c:v>865.1</c:v>
                </c:pt>
                <c:pt idx="5249">
                  <c:v>865.2</c:v>
                </c:pt>
                <c:pt idx="5250">
                  <c:v>865.3</c:v>
                </c:pt>
                <c:pt idx="5251">
                  <c:v>865.4</c:v>
                </c:pt>
                <c:pt idx="5252">
                  <c:v>865.5</c:v>
                </c:pt>
                <c:pt idx="5253">
                  <c:v>865.6</c:v>
                </c:pt>
                <c:pt idx="5254">
                  <c:v>865.7</c:v>
                </c:pt>
                <c:pt idx="5255">
                  <c:v>865.8</c:v>
                </c:pt>
                <c:pt idx="5256">
                  <c:v>865.9</c:v>
                </c:pt>
                <c:pt idx="5257">
                  <c:v>866</c:v>
                </c:pt>
                <c:pt idx="5258">
                  <c:v>866.1</c:v>
                </c:pt>
                <c:pt idx="5259">
                  <c:v>866.2</c:v>
                </c:pt>
                <c:pt idx="5260">
                  <c:v>866.3</c:v>
                </c:pt>
                <c:pt idx="5261">
                  <c:v>866.4</c:v>
                </c:pt>
                <c:pt idx="5262">
                  <c:v>866.5</c:v>
                </c:pt>
                <c:pt idx="5263">
                  <c:v>866.6</c:v>
                </c:pt>
                <c:pt idx="5264">
                  <c:v>866.7</c:v>
                </c:pt>
                <c:pt idx="5265">
                  <c:v>866.8</c:v>
                </c:pt>
                <c:pt idx="5266">
                  <c:v>866.9</c:v>
                </c:pt>
                <c:pt idx="5267">
                  <c:v>867</c:v>
                </c:pt>
                <c:pt idx="5268">
                  <c:v>867.1</c:v>
                </c:pt>
                <c:pt idx="5269">
                  <c:v>867.2</c:v>
                </c:pt>
                <c:pt idx="5270">
                  <c:v>867.3</c:v>
                </c:pt>
                <c:pt idx="5271">
                  <c:v>867.4</c:v>
                </c:pt>
                <c:pt idx="5272">
                  <c:v>867.5</c:v>
                </c:pt>
                <c:pt idx="5273">
                  <c:v>867.6</c:v>
                </c:pt>
                <c:pt idx="5274">
                  <c:v>867.7</c:v>
                </c:pt>
                <c:pt idx="5275">
                  <c:v>867.8</c:v>
                </c:pt>
                <c:pt idx="5276">
                  <c:v>867.9</c:v>
                </c:pt>
                <c:pt idx="5277">
                  <c:v>868</c:v>
                </c:pt>
                <c:pt idx="5278">
                  <c:v>868.1</c:v>
                </c:pt>
                <c:pt idx="5279">
                  <c:v>868.2</c:v>
                </c:pt>
                <c:pt idx="5280">
                  <c:v>868.3</c:v>
                </c:pt>
                <c:pt idx="5281">
                  <c:v>868.4</c:v>
                </c:pt>
                <c:pt idx="5282">
                  <c:v>868.5</c:v>
                </c:pt>
                <c:pt idx="5283">
                  <c:v>868.6</c:v>
                </c:pt>
                <c:pt idx="5284">
                  <c:v>868.7</c:v>
                </c:pt>
                <c:pt idx="5285">
                  <c:v>868.8</c:v>
                </c:pt>
                <c:pt idx="5286">
                  <c:v>868.9</c:v>
                </c:pt>
                <c:pt idx="5287">
                  <c:v>869</c:v>
                </c:pt>
                <c:pt idx="5288">
                  <c:v>869.1</c:v>
                </c:pt>
                <c:pt idx="5289">
                  <c:v>869.2</c:v>
                </c:pt>
                <c:pt idx="5290">
                  <c:v>869.3</c:v>
                </c:pt>
                <c:pt idx="5291">
                  <c:v>869.4</c:v>
                </c:pt>
                <c:pt idx="5292">
                  <c:v>869.5</c:v>
                </c:pt>
                <c:pt idx="5293">
                  <c:v>869.6</c:v>
                </c:pt>
                <c:pt idx="5294">
                  <c:v>869.7</c:v>
                </c:pt>
                <c:pt idx="5295">
                  <c:v>869.8</c:v>
                </c:pt>
                <c:pt idx="5296">
                  <c:v>869.9</c:v>
                </c:pt>
                <c:pt idx="5297">
                  <c:v>870</c:v>
                </c:pt>
                <c:pt idx="5298">
                  <c:v>870.1</c:v>
                </c:pt>
                <c:pt idx="5299">
                  <c:v>870.2</c:v>
                </c:pt>
                <c:pt idx="5300">
                  <c:v>870.3</c:v>
                </c:pt>
                <c:pt idx="5301">
                  <c:v>870.4</c:v>
                </c:pt>
                <c:pt idx="5302">
                  <c:v>870.5</c:v>
                </c:pt>
                <c:pt idx="5303">
                  <c:v>870.6</c:v>
                </c:pt>
                <c:pt idx="5304">
                  <c:v>870.7</c:v>
                </c:pt>
                <c:pt idx="5305">
                  <c:v>870.8</c:v>
                </c:pt>
                <c:pt idx="5306">
                  <c:v>870.9</c:v>
                </c:pt>
                <c:pt idx="5307">
                  <c:v>871</c:v>
                </c:pt>
                <c:pt idx="5308">
                  <c:v>871.1</c:v>
                </c:pt>
                <c:pt idx="5309">
                  <c:v>871.2</c:v>
                </c:pt>
                <c:pt idx="5310">
                  <c:v>871.3</c:v>
                </c:pt>
                <c:pt idx="5311">
                  <c:v>871.4</c:v>
                </c:pt>
                <c:pt idx="5312">
                  <c:v>871.5</c:v>
                </c:pt>
                <c:pt idx="5313">
                  <c:v>871.6</c:v>
                </c:pt>
                <c:pt idx="5314">
                  <c:v>871.7</c:v>
                </c:pt>
                <c:pt idx="5315">
                  <c:v>871.8</c:v>
                </c:pt>
                <c:pt idx="5316">
                  <c:v>871.9</c:v>
                </c:pt>
                <c:pt idx="5317">
                  <c:v>872</c:v>
                </c:pt>
                <c:pt idx="5318">
                  <c:v>872.1</c:v>
                </c:pt>
                <c:pt idx="5319">
                  <c:v>872.2</c:v>
                </c:pt>
                <c:pt idx="5320">
                  <c:v>872.3</c:v>
                </c:pt>
                <c:pt idx="5321">
                  <c:v>872.4</c:v>
                </c:pt>
                <c:pt idx="5322">
                  <c:v>872.5</c:v>
                </c:pt>
                <c:pt idx="5323">
                  <c:v>872.6</c:v>
                </c:pt>
                <c:pt idx="5324">
                  <c:v>872.7</c:v>
                </c:pt>
                <c:pt idx="5325">
                  <c:v>872.8</c:v>
                </c:pt>
                <c:pt idx="5326">
                  <c:v>872.9</c:v>
                </c:pt>
                <c:pt idx="5327">
                  <c:v>873</c:v>
                </c:pt>
                <c:pt idx="5328">
                  <c:v>873.1</c:v>
                </c:pt>
                <c:pt idx="5329">
                  <c:v>873.2</c:v>
                </c:pt>
                <c:pt idx="5330">
                  <c:v>873.3</c:v>
                </c:pt>
                <c:pt idx="5331">
                  <c:v>873.4</c:v>
                </c:pt>
                <c:pt idx="5332">
                  <c:v>873.5</c:v>
                </c:pt>
                <c:pt idx="5333">
                  <c:v>873.6</c:v>
                </c:pt>
                <c:pt idx="5334">
                  <c:v>873.7</c:v>
                </c:pt>
                <c:pt idx="5335">
                  <c:v>873.8</c:v>
                </c:pt>
                <c:pt idx="5336">
                  <c:v>873.9</c:v>
                </c:pt>
                <c:pt idx="5337">
                  <c:v>874</c:v>
                </c:pt>
                <c:pt idx="5338">
                  <c:v>874.1</c:v>
                </c:pt>
                <c:pt idx="5339">
                  <c:v>874.2</c:v>
                </c:pt>
                <c:pt idx="5340">
                  <c:v>874.3</c:v>
                </c:pt>
                <c:pt idx="5341">
                  <c:v>874.4</c:v>
                </c:pt>
                <c:pt idx="5342">
                  <c:v>874.5</c:v>
                </c:pt>
                <c:pt idx="5343">
                  <c:v>874.6</c:v>
                </c:pt>
                <c:pt idx="5344">
                  <c:v>874.7</c:v>
                </c:pt>
                <c:pt idx="5345">
                  <c:v>874.8</c:v>
                </c:pt>
                <c:pt idx="5346">
                  <c:v>874.9</c:v>
                </c:pt>
                <c:pt idx="5347">
                  <c:v>875</c:v>
                </c:pt>
                <c:pt idx="5348">
                  <c:v>875.1</c:v>
                </c:pt>
                <c:pt idx="5349">
                  <c:v>875.2</c:v>
                </c:pt>
                <c:pt idx="5350">
                  <c:v>875.3</c:v>
                </c:pt>
                <c:pt idx="5351">
                  <c:v>875.4</c:v>
                </c:pt>
                <c:pt idx="5352">
                  <c:v>875.5</c:v>
                </c:pt>
                <c:pt idx="5353">
                  <c:v>875.6</c:v>
                </c:pt>
                <c:pt idx="5354">
                  <c:v>875.7</c:v>
                </c:pt>
                <c:pt idx="5355">
                  <c:v>875.8</c:v>
                </c:pt>
                <c:pt idx="5356">
                  <c:v>875.9</c:v>
                </c:pt>
                <c:pt idx="5357">
                  <c:v>876</c:v>
                </c:pt>
                <c:pt idx="5358">
                  <c:v>876.1</c:v>
                </c:pt>
                <c:pt idx="5359">
                  <c:v>876.2</c:v>
                </c:pt>
                <c:pt idx="5360">
                  <c:v>876.3</c:v>
                </c:pt>
                <c:pt idx="5361">
                  <c:v>876.4</c:v>
                </c:pt>
                <c:pt idx="5362">
                  <c:v>876.5</c:v>
                </c:pt>
                <c:pt idx="5363">
                  <c:v>876.6</c:v>
                </c:pt>
                <c:pt idx="5364">
                  <c:v>876.7</c:v>
                </c:pt>
                <c:pt idx="5365">
                  <c:v>876.8</c:v>
                </c:pt>
                <c:pt idx="5366">
                  <c:v>876.9</c:v>
                </c:pt>
                <c:pt idx="5367">
                  <c:v>877</c:v>
                </c:pt>
                <c:pt idx="5368">
                  <c:v>877.1</c:v>
                </c:pt>
                <c:pt idx="5369">
                  <c:v>877.2</c:v>
                </c:pt>
                <c:pt idx="5370">
                  <c:v>877.3</c:v>
                </c:pt>
                <c:pt idx="5371">
                  <c:v>877.4</c:v>
                </c:pt>
                <c:pt idx="5372">
                  <c:v>877.5</c:v>
                </c:pt>
                <c:pt idx="5373">
                  <c:v>877.6</c:v>
                </c:pt>
                <c:pt idx="5374">
                  <c:v>877.7</c:v>
                </c:pt>
                <c:pt idx="5375">
                  <c:v>877.8</c:v>
                </c:pt>
                <c:pt idx="5376">
                  <c:v>877.9</c:v>
                </c:pt>
                <c:pt idx="5377">
                  <c:v>878</c:v>
                </c:pt>
                <c:pt idx="5378">
                  <c:v>878.1</c:v>
                </c:pt>
                <c:pt idx="5379">
                  <c:v>878.2</c:v>
                </c:pt>
                <c:pt idx="5380">
                  <c:v>878.3</c:v>
                </c:pt>
                <c:pt idx="5381">
                  <c:v>878.4</c:v>
                </c:pt>
                <c:pt idx="5382">
                  <c:v>878.5</c:v>
                </c:pt>
                <c:pt idx="5383">
                  <c:v>878.6</c:v>
                </c:pt>
                <c:pt idx="5384">
                  <c:v>878.7</c:v>
                </c:pt>
                <c:pt idx="5385">
                  <c:v>878.8</c:v>
                </c:pt>
                <c:pt idx="5386">
                  <c:v>878.9</c:v>
                </c:pt>
                <c:pt idx="5387">
                  <c:v>879</c:v>
                </c:pt>
                <c:pt idx="5388">
                  <c:v>879.1</c:v>
                </c:pt>
                <c:pt idx="5389">
                  <c:v>879.2</c:v>
                </c:pt>
                <c:pt idx="5390">
                  <c:v>879.3</c:v>
                </c:pt>
                <c:pt idx="5391">
                  <c:v>879.4</c:v>
                </c:pt>
                <c:pt idx="5392">
                  <c:v>879.5</c:v>
                </c:pt>
                <c:pt idx="5393">
                  <c:v>879.6</c:v>
                </c:pt>
                <c:pt idx="5394">
                  <c:v>879.7</c:v>
                </c:pt>
                <c:pt idx="5395">
                  <c:v>879.8</c:v>
                </c:pt>
                <c:pt idx="5396">
                  <c:v>879.9</c:v>
                </c:pt>
                <c:pt idx="5397">
                  <c:v>880</c:v>
                </c:pt>
                <c:pt idx="5398">
                  <c:v>880.1</c:v>
                </c:pt>
                <c:pt idx="5399">
                  <c:v>880.2</c:v>
                </c:pt>
                <c:pt idx="5400">
                  <c:v>880.3</c:v>
                </c:pt>
                <c:pt idx="5401">
                  <c:v>880.4</c:v>
                </c:pt>
                <c:pt idx="5402">
                  <c:v>880.5</c:v>
                </c:pt>
                <c:pt idx="5403">
                  <c:v>880.6</c:v>
                </c:pt>
                <c:pt idx="5404">
                  <c:v>880.7</c:v>
                </c:pt>
                <c:pt idx="5405">
                  <c:v>880.8</c:v>
                </c:pt>
                <c:pt idx="5406">
                  <c:v>880.9</c:v>
                </c:pt>
                <c:pt idx="5407">
                  <c:v>881</c:v>
                </c:pt>
                <c:pt idx="5408">
                  <c:v>881.1</c:v>
                </c:pt>
                <c:pt idx="5409">
                  <c:v>881.2</c:v>
                </c:pt>
                <c:pt idx="5410">
                  <c:v>881.3</c:v>
                </c:pt>
                <c:pt idx="5411">
                  <c:v>881.4</c:v>
                </c:pt>
                <c:pt idx="5412">
                  <c:v>881.5</c:v>
                </c:pt>
                <c:pt idx="5413">
                  <c:v>881.6</c:v>
                </c:pt>
                <c:pt idx="5414">
                  <c:v>881.7</c:v>
                </c:pt>
                <c:pt idx="5415">
                  <c:v>881.8</c:v>
                </c:pt>
                <c:pt idx="5416">
                  <c:v>881.9</c:v>
                </c:pt>
                <c:pt idx="5417">
                  <c:v>882</c:v>
                </c:pt>
                <c:pt idx="5418">
                  <c:v>882.1</c:v>
                </c:pt>
                <c:pt idx="5419">
                  <c:v>882.2</c:v>
                </c:pt>
                <c:pt idx="5420">
                  <c:v>882.3</c:v>
                </c:pt>
                <c:pt idx="5421">
                  <c:v>882.4</c:v>
                </c:pt>
                <c:pt idx="5422">
                  <c:v>882.5</c:v>
                </c:pt>
                <c:pt idx="5423">
                  <c:v>882.6</c:v>
                </c:pt>
                <c:pt idx="5424">
                  <c:v>882.7</c:v>
                </c:pt>
                <c:pt idx="5425">
                  <c:v>882.8</c:v>
                </c:pt>
                <c:pt idx="5426">
                  <c:v>882.9</c:v>
                </c:pt>
                <c:pt idx="5427">
                  <c:v>883</c:v>
                </c:pt>
                <c:pt idx="5428">
                  <c:v>883.1</c:v>
                </c:pt>
                <c:pt idx="5429">
                  <c:v>883.2</c:v>
                </c:pt>
                <c:pt idx="5430">
                  <c:v>883.3</c:v>
                </c:pt>
                <c:pt idx="5431">
                  <c:v>883.4</c:v>
                </c:pt>
                <c:pt idx="5432">
                  <c:v>883.5</c:v>
                </c:pt>
                <c:pt idx="5433">
                  <c:v>883.6</c:v>
                </c:pt>
                <c:pt idx="5434">
                  <c:v>883.7</c:v>
                </c:pt>
                <c:pt idx="5435">
                  <c:v>883.8</c:v>
                </c:pt>
                <c:pt idx="5436">
                  <c:v>883.9</c:v>
                </c:pt>
                <c:pt idx="5437">
                  <c:v>884</c:v>
                </c:pt>
                <c:pt idx="5438">
                  <c:v>884.1</c:v>
                </c:pt>
                <c:pt idx="5439">
                  <c:v>884.2</c:v>
                </c:pt>
                <c:pt idx="5440">
                  <c:v>884.3</c:v>
                </c:pt>
                <c:pt idx="5441">
                  <c:v>884.4</c:v>
                </c:pt>
                <c:pt idx="5442">
                  <c:v>884.5</c:v>
                </c:pt>
                <c:pt idx="5443">
                  <c:v>884.6</c:v>
                </c:pt>
                <c:pt idx="5444">
                  <c:v>884.7</c:v>
                </c:pt>
                <c:pt idx="5445">
                  <c:v>884.8</c:v>
                </c:pt>
                <c:pt idx="5446">
                  <c:v>884.9</c:v>
                </c:pt>
                <c:pt idx="5447">
                  <c:v>885</c:v>
                </c:pt>
                <c:pt idx="5448">
                  <c:v>885.1</c:v>
                </c:pt>
                <c:pt idx="5449">
                  <c:v>885.2</c:v>
                </c:pt>
                <c:pt idx="5450">
                  <c:v>885.3</c:v>
                </c:pt>
                <c:pt idx="5451">
                  <c:v>885.4</c:v>
                </c:pt>
                <c:pt idx="5452">
                  <c:v>885.5</c:v>
                </c:pt>
                <c:pt idx="5453">
                  <c:v>885.6</c:v>
                </c:pt>
                <c:pt idx="5454">
                  <c:v>885.7</c:v>
                </c:pt>
                <c:pt idx="5455">
                  <c:v>885.8</c:v>
                </c:pt>
                <c:pt idx="5456">
                  <c:v>885.9</c:v>
                </c:pt>
                <c:pt idx="5457">
                  <c:v>886</c:v>
                </c:pt>
                <c:pt idx="5458">
                  <c:v>886.1</c:v>
                </c:pt>
                <c:pt idx="5459">
                  <c:v>886.2</c:v>
                </c:pt>
                <c:pt idx="5460">
                  <c:v>886.3</c:v>
                </c:pt>
                <c:pt idx="5461">
                  <c:v>886.4</c:v>
                </c:pt>
                <c:pt idx="5462">
                  <c:v>886.5</c:v>
                </c:pt>
                <c:pt idx="5463">
                  <c:v>886.6</c:v>
                </c:pt>
                <c:pt idx="5464">
                  <c:v>886.7</c:v>
                </c:pt>
                <c:pt idx="5465">
                  <c:v>886.8</c:v>
                </c:pt>
                <c:pt idx="5466">
                  <c:v>886.9</c:v>
                </c:pt>
                <c:pt idx="5467">
                  <c:v>887</c:v>
                </c:pt>
                <c:pt idx="5468">
                  <c:v>887.1</c:v>
                </c:pt>
                <c:pt idx="5469">
                  <c:v>887.2</c:v>
                </c:pt>
                <c:pt idx="5470">
                  <c:v>887.3</c:v>
                </c:pt>
                <c:pt idx="5471">
                  <c:v>887.4</c:v>
                </c:pt>
                <c:pt idx="5472">
                  <c:v>887.5</c:v>
                </c:pt>
                <c:pt idx="5473">
                  <c:v>887.6</c:v>
                </c:pt>
                <c:pt idx="5474">
                  <c:v>887.7</c:v>
                </c:pt>
                <c:pt idx="5475">
                  <c:v>887.8</c:v>
                </c:pt>
                <c:pt idx="5476">
                  <c:v>887.9</c:v>
                </c:pt>
                <c:pt idx="5477">
                  <c:v>888</c:v>
                </c:pt>
                <c:pt idx="5478">
                  <c:v>888.1</c:v>
                </c:pt>
                <c:pt idx="5479">
                  <c:v>888.2</c:v>
                </c:pt>
                <c:pt idx="5480">
                  <c:v>888.3</c:v>
                </c:pt>
                <c:pt idx="5481">
                  <c:v>888.4</c:v>
                </c:pt>
                <c:pt idx="5482">
                  <c:v>888.5</c:v>
                </c:pt>
                <c:pt idx="5483">
                  <c:v>888.6</c:v>
                </c:pt>
                <c:pt idx="5484">
                  <c:v>888.7</c:v>
                </c:pt>
                <c:pt idx="5485">
                  <c:v>888.8</c:v>
                </c:pt>
                <c:pt idx="5486">
                  <c:v>888.9</c:v>
                </c:pt>
                <c:pt idx="5487">
                  <c:v>889</c:v>
                </c:pt>
                <c:pt idx="5488">
                  <c:v>889.1</c:v>
                </c:pt>
                <c:pt idx="5489">
                  <c:v>889.2</c:v>
                </c:pt>
                <c:pt idx="5490">
                  <c:v>889.3</c:v>
                </c:pt>
                <c:pt idx="5491">
                  <c:v>889.4</c:v>
                </c:pt>
                <c:pt idx="5492">
                  <c:v>889.5</c:v>
                </c:pt>
                <c:pt idx="5493">
                  <c:v>889.6</c:v>
                </c:pt>
                <c:pt idx="5494">
                  <c:v>889.7</c:v>
                </c:pt>
                <c:pt idx="5495">
                  <c:v>889.8</c:v>
                </c:pt>
                <c:pt idx="5496">
                  <c:v>889.9</c:v>
                </c:pt>
                <c:pt idx="5497">
                  <c:v>890</c:v>
                </c:pt>
                <c:pt idx="5498">
                  <c:v>890.1</c:v>
                </c:pt>
                <c:pt idx="5499">
                  <c:v>890.2</c:v>
                </c:pt>
                <c:pt idx="5500">
                  <c:v>890.3</c:v>
                </c:pt>
                <c:pt idx="5501">
                  <c:v>890.4</c:v>
                </c:pt>
                <c:pt idx="5502">
                  <c:v>890.5</c:v>
                </c:pt>
                <c:pt idx="5503">
                  <c:v>890.6</c:v>
                </c:pt>
                <c:pt idx="5504">
                  <c:v>890.7</c:v>
                </c:pt>
                <c:pt idx="5505">
                  <c:v>890.8</c:v>
                </c:pt>
                <c:pt idx="5506">
                  <c:v>890.9</c:v>
                </c:pt>
                <c:pt idx="5507">
                  <c:v>891</c:v>
                </c:pt>
                <c:pt idx="5508">
                  <c:v>891.1</c:v>
                </c:pt>
                <c:pt idx="5509">
                  <c:v>891.2</c:v>
                </c:pt>
                <c:pt idx="5510">
                  <c:v>891.3</c:v>
                </c:pt>
                <c:pt idx="5511">
                  <c:v>891.4</c:v>
                </c:pt>
                <c:pt idx="5512">
                  <c:v>891.5</c:v>
                </c:pt>
                <c:pt idx="5513">
                  <c:v>891.6</c:v>
                </c:pt>
                <c:pt idx="5514">
                  <c:v>891.7</c:v>
                </c:pt>
                <c:pt idx="5515">
                  <c:v>891.8</c:v>
                </c:pt>
                <c:pt idx="5516">
                  <c:v>891.9</c:v>
                </c:pt>
                <c:pt idx="5517">
                  <c:v>892</c:v>
                </c:pt>
                <c:pt idx="5518">
                  <c:v>892.1</c:v>
                </c:pt>
                <c:pt idx="5519">
                  <c:v>892.2</c:v>
                </c:pt>
                <c:pt idx="5520">
                  <c:v>892.3</c:v>
                </c:pt>
                <c:pt idx="5521">
                  <c:v>892.4</c:v>
                </c:pt>
                <c:pt idx="5522">
                  <c:v>892.5</c:v>
                </c:pt>
                <c:pt idx="5523">
                  <c:v>892.6</c:v>
                </c:pt>
                <c:pt idx="5524">
                  <c:v>892.7</c:v>
                </c:pt>
                <c:pt idx="5525">
                  <c:v>892.8</c:v>
                </c:pt>
                <c:pt idx="5526">
                  <c:v>892.9</c:v>
                </c:pt>
                <c:pt idx="5527">
                  <c:v>893</c:v>
                </c:pt>
                <c:pt idx="5528">
                  <c:v>893.1</c:v>
                </c:pt>
                <c:pt idx="5529">
                  <c:v>893.2</c:v>
                </c:pt>
                <c:pt idx="5530">
                  <c:v>893.3</c:v>
                </c:pt>
                <c:pt idx="5531">
                  <c:v>893.4</c:v>
                </c:pt>
                <c:pt idx="5532">
                  <c:v>893.5</c:v>
                </c:pt>
                <c:pt idx="5533">
                  <c:v>893.6</c:v>
                </c:pt>
                <c:pt idx="5534">
                  <c:v>893.7</c:v>
                </c:pt>
                <c:pt idx="5535">
                  <c:v>893.8</c:v>
                </c:pt>
                <c:pt idx="5536">
                  <c:v>893.9</c:v>
                </c:pt>
                <c:pt idx="5537">
                  <c:v>894</c:v>
                </c:pt>
                <c:pt idx="5538">
                  <c:v>894.1</c:v>
                </c:pt>
                <c:pt idx="5539">
                  <c:v>894.2</c:v>
                </c:pt>
                <c:pt idx="5540">
                  <c:v>894.3</c:v>
                </c:pt>
                <c:pt idx="5541">
                  <c:v>894.4</c:v>
                </c:pt>
                <c:pt idx="5542">
                  <c:v>894.5</c:v>
                </c:pt>
                <c:pt idx="5543">
                  <c:v>894.6</c:v>
                </c:pt>
                <c:pt idx="5544">
                  <c:v>894.7</c:v>
                </c:pt>
                <c:pt idx="5545">
                  <c:v>894.8</c:v>
                </c:pt>
                <c:pt idx="5546">
                  <c:v>894.9</c:v>
                </c:pt>
                <c:pt idx="5547">
                  <c:v>895</c:v>
                </c:pt>
                <c:pt idx="5548">
                  <c:v>895.1</c:v>
                </c:pt>
                <c:pt idx="5549">
                  <c:v>895.2</c:v>
                </c:pt>
                <c:pt idx="5550">
                  <c:v>895.3</c:v>
                </c:pt>
                <c:pt idx="5551">
                  <c:v>895.4</c:v>
                </c:pt>
                <c:pt idx="5552">
                  <c:v>895.5</c:v>
                </c:pt>
                <c:pt idx="5553">
                  <c:v>895.6</c:v>
                </c:pt>
                <c:pt idx="5554">
                  <c:v>895.7</c:v>
                </c:pt>
                <c:pt idx="5555">
                  <c:v>895.8</c:v>
                </c:pt>
                <c:pt idx="5556">
                  <c:v>895.9</c:v>
                </c:pt>
                <c:pt idx="5557">
                  <c:v>896</c:v>
                </c:pt>
                <c:pt idx="5558">
                  <c:v>896.1</c:v>
                </c:pt>
                <c:pt idx="5559">
                  <c:v>896.2</c:v>
                </c:pt>
                <c:pt idx="5560">
                  <c:v>896.3</c:v>
                </c:pt>
                <c:pt idx="5561">
                  <c:v>896.4</c:v>
                </c:pt>
                <c:pt idx="5562">
                  <c:v>896.5</c:v>
                </c:pt>
                <c:pt idx="5563">
                  <c:v>896.6</c:v>
                </c:pt>
                <c:pt idx="5564">
                  <c:v>896.7</c:v>
                </c:pt>
                <c:pt idx="5565">
                  <c:v>896.8</c:v>
                </c:pt>
                <c:pt idx="5566">
                  <c:v>896.9</c:v>
                </c:pt>
                <c:pt idx="5567">
                  <c:v>897</c:v>
                </c:pt>
                <c:pt idx="5568">
                  <c:v>897.1</c:v>
                </c:pt>
                <c:pt idx="5569">
                  <c:v>897.2</c:v>
                </c:pt>
                <c:pt idx="5570">
                  <c:v>897.3</c:v>
                </c:pt>
                <c:pt idx="5571">
                  <c:v>897.4</c:v>
                </c:pt>
                <c:pt idx="5572">
                  <c:v>897.5</c:v>
                </c:pt>
                <c:pt idx="5573">
                  <c:v>897.6</c:v>
                </c:pt>
                <c:pt idx="5574">
                  <c:v>897.7</c:v>
                </c:pt>
                <c:pt idx="5575">
                  <c:v>897.8</c:v>
                </c:pt>
                <c:pt idx="5576">
                  <c:v>897.9</c:v>
                </c:pt>
                <c:pt idx="5577">
                  <c:v>898</c:v>
                </c:pt>
                <c:pt idx="5578">
                  <c:v>898.1</c:v>
                </c:pt>
                <c:pt idx="5579">
                  <c:v>898.2</c:v>
                </c:pt>
                <c:pt idx="5580">
                  <c:v>898.3</c:v>
                </c:pt>
                <c:pt idx="5581">
                  <c:v>898.4</c:v>
                </c:pt>
                <c:pt idx="5582">
                  <c:v>898.5</c:v>
                </c:pt>
                <c:pt idx="5583">
                  <c:v>898.6</c:v>
                </c:pt>
                <c:pt idx="5584">
                  <c:v>898.7</c:v>
                </c:pt>
                <c:pt idx="5585">
                  <c:v>898.8</c:v>
                </c:pt>
                <c:pt idx="5586">
                  <c:v>898.9</c:v>
                </c:pt>
                <c:pt idx="5587">
                  <c:v>899</c:v>
                </c:pt>
                <c:pt idx="5588">
                  <c:v>899.1</c:v>
                </c:pt>
                <c:pt idx="5589">
                  <c:v>899.2</c:v>
                </c:pt>
                <c:pt idx="5590">
                  <c:v>899.3</c:v>
                </c:pt>
                <c:pt idx="5591">
                  <c:v>899.4</c:v>
                </c:pt>
                <c:pt idx="5592">
                  <c:v>899.5</c:v>
                </c:pt>
                <c:pt idx="5593">
                  <c:v>899.6</c:v>
                </c:pt>
                <c:pt idx="5594">
                  <c:v>899.7</c:v>
                </c:pt>
                <c:pt idx="5595">
                  <c:v>899.8</c:v>
                </c:pt>
                <c:pt idx="5596">
                  <c:v>899.9</c:v>
                </c:pt>
                <c:pt idx="5597">
                  <c:v>900</c:v>
                </c:pt>
                <c:pt idx="5598">
                  <c:v>900.1</c:v>
                </c:pt>
                <c:pt idx="5599">
                  <c:v>900.2</c:v>
                </c:pt>
                <c:pt idx="5600">
                  <c:v>900.3</c:v>
                </c:pt>
                <c:pt idx="5601">
                  <c:v>900.4</c:v>
                </c:pt>
                <c:pt idx="5602">
                  <c:v>900.5</c:v>
                </c:pt>
                <c:pt idx="5603">
                  <c:v>900.6</c:v>
                </c:pt>
                <c:pt idx="5604">
                  <c:v>900.7</c:v>
                </c:pt>
                <c:pt idx="5605">
                  <c:v>900.8</c:v>
                </c:pt>
                <c:pt idx="5606">
                  <c:v>900.9</c:v>
                </c:pt>
                <c:pt idx="5607">
                  <c:v>901</c:v>
                </c:pt>
                <c:pt idx="5608">
                  <c:v>901.1</c:v>
                </c:pt>
                <c:pt idx="5609">
                  <c:v>901.2</c:v>
                </c:pt>
                <c:pt idx="5610">
                  <c:v>901.3</c:v>
                </c:pt>
                <c:pt idx="5611">
                  <c:v>901.4</c:v>
                </c:pt>
                <c:pt idx="5612">
                  <c:v>901.5</c:v>
                </c:pt>
                <c:pt idx="5613">
                  <c:v>901.6</c:v>
                </c:pt>
                <c:pt idx="5614">
                  <c:v>901.7</c:v>
                </c:pt>
                <c:pt idx="5615">
                  <c:v>901.8</c:v>
                </c:pt>
                <c:pt idx="5616">
                  <c:v>901.9</c:v>
                </c:pt>
                <c:pt idx="5617">
                  <c:v>902</c:v>
                </c:pt>
                <c:pt idx="5618">
                  <c:v>902.1</c:v>
                </c:pt>
                <c:pt idx="5619">
                  <c:v>902.2</c:v>
                </c:pt>
                <c:pt idx="5620">
                  <c:v>902.3</c:v>
                </c:pt>
                <c:pt idx="5621">
                  <c:v>902.4</c:v>
                </c:pt>
                <c:pt idx="5622">
                  <c:v>902.5</c:v>
                </c:pt>
                <c:pt idx="5623">
                  <c:v>902.6</c:v>
                </c:pt>
                <c:pt idx="5624">
                  <c:v>902.7</c:v>
                </c:pt>
                <c:pt idx="5625">
                  <c:v>902.8</c:v>
                </c:pt>
                <c:pt idx="5626">
                  <c:v>902.9</c:v>
                </c:pt>
                <c:pt idx="5627">
                  <c:v>903</c:v>
                </c:pt>
                <c:pt idx="5628">
                  <c:v>903.1</c:v>
                </c:pt>
                <c:pt idx="5629">
                  <c:v>903.2</c:v>
                </c:pt>
                <c:pt idx="5630">
                  <c:v>903.3</c:v>
                </c:pt>
                <c:pt idx="5631">
                  <c:v>903.4</c:v>
                </c:pt>
                <c:pt idx="5632">
                  <c:v>903.5</c:v>
                </c:pt>
                <c:pt idx="5633">
                  <c:v>903.6</c:v>
                </c:pt>
                <c:pt idx="5634">
                  <c:v>903.7</c:v>
                </c:pt>
                <c:pt idx="5635">
                  <c:v>903.8</c:v>
                </c:pt>
                <c:pt idx="5636">
                  <c:v>903.9</c:v>
                </c:pt>
                <c:pt idx="5637">
                  <c:v>904</c:v>
                </c:pt>
                <c:pt idx="5638">
                  <c:v>904.1</c:v>
                </c:pt>
                <c:pt idx="5639">
                  <c:v>904.2</c:v>
                </c:pt>
                <c:pt idx="5640">
                  <c:v>904.3</c:v>
                </c:pt>
                <c:pt idx="5641">
                  <c:v>904.4</c:v>
                </c:pt>
                <c:pt idx="5642">
                  <c:v>904.5</c:v>
                </c:pt>
                <c:pt idx="5643">
                  <c:v>904.6</c:v>
                </c:pt>
                <c:pt idx="5644">
                  <c:v>904.7</c:v>
                </c:pt>
                <c:pt idx="5645">
                  <c:v>904.8</c:v>
                </c:pt>
                <c:pt idx="5646">
                  <c:v>904.9</c:v>
                </c:pt>
                <c:pt idx="5647">
                  <c:v>905</c:v>
                </c:pt>
                <c:pt idx="5648">
                  <c:v>905.1</c:v>
                </c:pt>
                <c:pt idx="5649">
                  <c:v>905.2</c:v>
                </c:pt>
                <c:pt idx="5650">
                  <c:v>905.3</c:v>
                </c:pt>
                <c:pt idx="5651">
                  <c:v>905.4</c:v>
                </c:pt>
                <c:pt idx="5652">
                  <c:v>905.5</c:v>
                </c:pt>
                <c:pt idx="5653">
                  <c:v>905.6</c:v>
                </c:pt>
                <c:pt idx="5654">
                  <c:v>905.7</c:v>
                </c:pt>
                <c:pt idx="5655">
                  <c:v>905.8</c:v>
                </c:pt>
                <c:pt idx="5656">
                  <c:v>905.9</c:v>
                </c:pt>
                <c:pt idx="5657">
                  <c:v>906</c:v>
                </c:pt>
                <c:pt idx="5658">
                  <c:v>906.1</c:v>
                </c:pt>
                <c:pt idx="5659">
                  <c:v>906.2</c:v>
                </c:pt>
                <c:pt idx="5660">
                  <c:v>906.3</c:v>
                </c:pt>
                <c:pt idx="5661">
                  <c:v>906.4</c:v>
                </c:pt>
                <c:pt idx="5662">
                  <c:v>906.5</c:v>
                </c:pt>
                <c:pt idx="5663">
                  <c:v>906.6</c:v>
                </c:pt>
                <c:pt idx="5664">
                  <c:v>906.7</c:v>
                </c:pt>
                <c:pt idx="5665">
                  <c:v>906.8</c:v>
                </c:pt>
                <c:pt idx="5666">
                  <c:v>906.9</c:v>
                </c:pt>
                <c:pt idx="5667">
                  <c:v>907</c:v>
                </c:pt>
                <c:pt idx="5668">
                  <c:v>907.1</c:v>
                </c:pt>
                <c:pt idx="5669">
                  <c:v>907.2</c:v>
                </c:pt>
                <c:pt idx="5670">
                  <c:v>907.3</c:v>
                </c:pt>
                <c:pt idx="5671">
                  <c:v>907.4</c:v>
                </c:pt>
                <c:pt idx="5672">
                  <c:v>907.5</c:v>
                </c:pt>
                <c:pt idx="5673">
                  <c:v>907.6</c:v>
                </c:pt>
                <c:pt idx="5674">
                  <c:v>907.7</c:v>
                </c:pt>
                <c:pt idx="5675">
                  <c:v>907.8</c:v>
                </c:pt>
                <c:pt idx="5676">
                  <c:v>907.9</c:v>
                </c:pt>
                <c:pt idx="5677">
                  <c:v>908</c:v>
                </c:pt>
                <c:pt idx="5678">
                  <c:v>908.1</c:v>
                </c:pt>
                <c:pt idx="5679">
                  <c:v>908.2</c:v>
                </c:pt>
                <c:pt idx="5680">
                  <c:v>908.3</c:v>
                </c:pt>
                <c:pt idx="5681">
                  <c:v>908.4</c:v>
                </c:pt>
                <c:pt idx="5682">
                  <c:v>908.5</c:v>
                </c:pt>
                <c:pt idx="5683">
                  <c:v>908.6</c:v>
                </c:pt>
                <c:pt idx="5684">
                  <c:v>908.7</c:v>
                </c:pt>
                <c:pt idx="5685">
                  <c:v>908.8</c:v>
                </c:pt>
                <c:pt idx="5686">
                  <c:v>908.9</c:v>
                </c:pt>
                <c:pt idx="5687">
                  <c:v>909</c:v>
                </c:pt>
                <c:pt idx="5688">
                  <c:v>909.1</c:v>
                </c:pt>
                <c:pt idx="5689">
                  <c:v>909.2</c:v>
                </c:pt>
                <c:pt idx="5690">
                  <c:v>909.3</c:v>
                </c:pt>
                <c:pt idx="5691">
                  <c:v>909.4</c:v>
                </c:pt>
                <c:pt idx="5692">
                  <c:v>909.5</c:v>
                </c:pt>
                <c:pt idx="5693">
                  <c:v>909.6</c:v>
                </c:pt>
                <c:pt idx="5694">
                  <c:v>909.7</c:v>
                </c:pt>
                <c:pt idx="5695">
                  <c:v>909.8</c:v>
                </c:pt>
                <c:pt idx="5696">
                  <c:v>909.9</c:v>
                </c:pt>
                <c:pt idx="5697">
                  <c:v>910</c:v>
                </c:pt>
                <c:pt idx="5698">
                  <c:v>910.1</c:v>
                </c:pt>
                <c:pt idx="5699">
                  <c:v>910.2</c:v>
                </c:pt>
                <c:pt idx="5700">
                  <c:v>910.3</c:v>
                </c:pt>
                <c:pt idx="5701">
                  <c:v>910.4</c:v>
                </c:pt>
                <c:pt idx="5702">
                  <c:v>910.5</c:v>
                </c:pt>
                <c:pt idx="5703">
                  <c:v>910.6</c:v>
                </c:pt>
                <c:pt idx="5704">
                  <c:v>910.7</c:v>
                </c:pt>
                <c:pt idx="5705">
                  <c:v>910.8</c:v>
                </c:pt>
                <c:pt idx="5706">
                  <c:v>910.9</c:v>
                </c:pt>
                <c:pt idx="5707">
                  <c:v>911</c:v>
                </c:pt>
                <c:pt idx="5708">
                  <c:v>911.1</c:v>
                </c:pt>
                <c:pt idx="5709">
                  <c:v>911.2</c:v>
                </c:pt>
                <c:pt idx="5710">
                  <c:v>911.3</c:v>
                </c:pt>
                <c:pt idx="5711">
                  <c:v>911.4</c:v>
                </c:pt>
                <c:pt idx="5712">
                  <c:v>911.5</c:v>
                </c:pt>
                <c:pt idx="5713">
                  <c:v>911.6</c:v>
                </c:pt>
                <c:pt idx="5714">
                  <c:v>911.7</c:v>
                </c:pt>
                <c:pt idx="5715">
                  <c:v>911.8</c:v>
                </c:pt>
                <c:pt idx="5716">
                  <c:v>911.9</c:v>
                </c:pt>
                <c:pt idx="5717">
                  <c:v>912</c:v>
                </c:pt>
                <c:pt idx="5718">
                  <c:v>912.1</c:v>
                </c:pt>
                <c:pt idx="5719">
                  <c:v>912.2</c:v>
                </c:pt>
                <c:pt idx="5720">
                  <c:v>912.3</c:v>
                </c:pt>
                <c:pt idx="5721">
                  <c:v>912.4</c:v>
                </c:pt>
                <c:pt idx="5722">
                  <c:v>912.5</c:v>
                </c:pt>
                <c:pt idx="5723">
                  <c:v>912.6</c:v>
                </c:pt>
                <c:pt idx="5724">
                  <c:v>912.7</c:v>
                </c:pt>
                <c:pt idx="5725">
                  <c:v>912.8</c:v>
                </c:pt>
                <c:pt idx="5726">
                  <c:v>912.9</c:v>
                </c:pt>
                <c:pt idx="5727">
                  <c:v>913</c:v>
                </c:pt>
                <c:pt idx="5728">
                  <c:v>913.1</c:v>
                </c:pt>
                <c:pt idx="5729">
                  <c:v>913.2</c:v>
                </c:pt>
                <c:pt idx="5730">
                  <c:v>913.3</c:v>
                </c:pt>
                <c:pt idx="5731">
                  <c:v>913.4</c:v>
                </c:pt>
                <c:pt idx="5732">
                  <c:v>913.5</c:v>
                </c:pt>
                <c:pt idx="5733">
                  <c:v>913.6</c:v>
                </c:pt>
                <c:pt idx="5734">
                  <c:v>913.7</c:v>
                </c:pt>
                <c:pt idx="5735">
                  <c:v>913.8</c:v>
                </c:pt>
                <c:pt idx="5736">
                  <c:v>913.9</c:v>
                </c:pt>
                <c:pt idx="5737">
                  <c:v>914</c:v>
                </c:pt>
                <c:pt idx="5738">
                  <c:v>914.1</c:v>
                </c:pt>
                <c:pt idx="5739">
                  <c:v>914.2</c:v>
                </c:pt>
                <c:pt idx="5740">
                  <c:v>914.3</c:v>
                </c:pt>
                <c:pt idx="5741">
                  <c:v>914.4</c:v>
                </c:pt>
                <c:pt idx="5742">
                  <c:v>914.5</c:v>
                </c:pt>
                <c:pt idx="5743">
                  <c:v>914.6</c:v>
                </c:pt>
                <c:pt idx="5744">
                  <c:v>914.7</c:v>
                </c:pt>
                <c:pt idx="5745">
                  <c:v>914.8</c:v>
                </c:pt>
                <c:pt idx="5746">
                  <c:v>914.9</c:v>
                </c:pt>
                <c:pt idx="5747">
                  <c:v>915</c:v>
                </c:pt>
                <c:pt idx="5748">
                  <c:v>915.1</c:v>
                </c:pt>
                <c:pt idx="5749">
                  <c:v>915.2</c:v>
                </c:pt>
                <c:pt idx="5750">
                  <c:v>915.3</c:v>
                </c:pt>
                <c:pt idx="5751">
                  <c:v>915.4</c:v>
                </c:pt>
                <c:pt idx="5752">
                  <c:v>915.5</c:v>
                </c:pt>
                <c:pt idx="5753">
                  <c:v>915.6</c:v>
                </c:pt>
                <c:pt idx="5754">
                  <c:v>915.7</c:v>
                </c:pt>
                <c:pt idx="5755">
                  <c:v>915.8</c:v>
                </c:pt>
                <c:pt idx="5756">
                  <c:v>915.9</c:v>
                </c:pt>
                <c:pt idx="5757">
                  <c:v>916</c:v>
                </c:pt>
                <c:pt idx="5758">
                  <c:v>916.1</c:v>
                </c:pt>
                <c:pt idx="5759">
                  <c:v>916.2</c:v>
                </c:pt>
                <c:pt idx="5760">
                  <c:v>916.3</c:v>
                </c:pt>
                <c:pt idx="5761">
                  <c:v>916.4</c:v>
                </c:pt>
                <c:pt idx="5762">
                  <c:v>916.5</c:v>
                </c:pt>
                <c:pt idx="5763">
                  <c:v>916.6</c:v>
                </c:pt>
                <c:pt idx="5764">
                  <c:v>916.7</c:v>
                </c:pt>
                <c:pt idx="5765">
                  <c:v>916.8</c:v>
                </c:pt>
                <c:pt idx="5766">
                  <c:v>916.9</c:v>
                </c:pt>
                <c:pt idx="5767">
                  <c:v>917</c:v>
                </c:pt>
                <c:pt idx="5768">
                  <c:v>917.1</c:v>
                </c:pt>
                <c:pt idx="5769">
                  <c:v>917.2</c:v>
                </c:pt>
                <c:pt idx="5770">
                  <c:v>917.3</c:v>
                </c:pt>
                <c:pt idx="5771">
                  <c:v>917.4</c:v>
                </c:pt>
                <c:pt idx="5772">
                  <c:v>917.5</c:v>
                </c:pt>
                <c:pt idx="5773">
                  <c:v>917.6</c:v>
                </c:pt>
                <c:pt idx="5774">
                  <c:v>917.7</c:v>
                </c:pt>
                <c:pt idx="5775">
                  <c:v>917.8</c:v>
                </c:pt>
                <c:pt idx="5776">
                  <c:v>917.9</c:v>
                </c:pt>
                <c:pt idx="5777">
                  <c:v>918</c:v>
                </c:pt>
                <c:pt idx="5778">
                  <c:v>918.1</c:v>
                </c:pt>
                <c:pt idx="5779">
                  <c:v>918.2</c:v>
                </c:pt>
                <c:pt idx="5780">
                  <c:v>918.3</c:v>
                </c:pt>
                <c:pt idx="5781">
                  <c:v>918.4</c:v>
                </c:pt>
                <c:pt idx="5782">
                  <c:v>918.5</c:v>
                </c:pt>
                <c:pt idx="5783">
                  <c:v>918.6</c:v>
                </c:pt>
                <c:pt idx="5784">
                  <c:v>918.7</c:v>
                </c:pt>
                <c:pt idx="5785">
                  <c:v>918.8</c:v>
                </c:pt>
                <c:pt idx="5786">
                  <c:v>918.9</c:v>
                </c:pt>
                <c:pt idx="5787">
                  <c:v>919</c:v>
                </c:pt>
                <c:pt idx="5788">
                  <c:v>919.1</c:v>
                </c:pt>
                <c:pt idx="5789">
                  <c:v>919.2</c:v>
                </c:pt>
                <c:pt idx="5790">
                  <c:v>919.3</c:v>
                </c:pt>
                <c:pt idx="5791">
                  <c:v>919.4</c:v>
                </c:pt>
                <c:pt idx="5792">
                  <c:v>919.5</c:v>
                </c:pt>
                <c:pt idx="5793">
                  <c:v>919.6</c:v>
                </c:pt>
                <c:pt idx="5794">
                  <c:v>919.7</c:v>
                </c:pt>
                <c:pt idx="5795">
                  <c:v>919.8</c:v>
                </c:pt>
                <c:pt idx="5796">
                  <c:v>919.9</c:v>
                </c:pt>
                <c:pt idx="5797">
                  <c:v>920</c:v>
                </c:pt>
                <c:pt idx="5798">
                  <c:v>920.1</c:v>
                </c:pt>
                <c:pt idx="5799">
                  <c:v>920.2</c:v>
                </c:pt>
                <c:pt idx="5800">
                  <c:v>920.3</c:v>
                </c:pt>
                <c:pt idx="5801">
                  <c:v>920.4</c:v>
                </c:pt>
                <c:pt idx="5802">
                  <c:v>920.5</c:v>
                </c:pt>
                <c:pt idx="5803">
                  <c:v>920.6</c:v>
                </c:pt>
                <c:pt idx="5804">
                  <c:v>920.7</c:v>
                </c:pt>
                <c:pt idx="5805">
                  <c:v>920.8</c:v>
                </c:pt>
                <c:pt idx="5806">
                  <c:v>920.9</c:v>
                </c:pt>
                <c:pt idx="5807">
                  <c:v>921</c:v>
                </c:pt>
                <c:pt idx="5808">
                  <c:v>921.1</c:v>
                </c:pt>
                <c:pt idx="5809">
                  <c:v>921.2</c:v>
                </c:pt>
                <c:pt idx="5810">
                  <c:v>921.3</c:v>
                </c:pt>
                <c:pt idx="5811">
                  <c:v>921.4</c:v>
                </c:pt>
                <c:pt idx="5812">
                  <c:v>921.5</c:v>
                </c:pt>
                <c:pt idx="5813">
                  <c:v>921.6</c:v>
                </c:pt>
                <c:pt idx="5814">
                  <c:v>921.7</c:v>
                </c:pt>
                <c:pt idx="5815">
                  <c:v>921.8</c:v>
                </c:pt>
                <c:pt idx="5816">
                  <c:v>921.9</c:v>
                </c:pt>
                <c:pt idx="5817">
                  <c:v>922</c:v>
                </c:pt>
                <c:pt idx="5818">
                  <c:v>922.1</c:v>
                </c:pt>
                <c:pt idx="5819">
                  <c:v>922.2</c:v>
                </c:pt>
                <c:pt idx="5820">
                  <c:v>922.3</c:v>
                </c:pt>
                <c:pt idx="5821">
                  <c:v>922.4</c:v>
                </c:pt>
                <c:pt idx="5822">
                  <c:v>922.5</c:v>
                </c:pt>
                <c:pt idx="5823">
                  <c:v>922.6</c:v>
                </c:pt>
                <c:pt idx="5824">
                  <c:v>922.7</c:v>
                </c:pt>
                <c:pt idx="5825">
                  <c:v>922.8</c:v>
                </c:pt>
                <c:pt idx="5826">
                  <c:v>922.9</c:v>
                </c:pt>
                <c:pt idx="5827">
                  <c:v>923</c:v>
                </c:pt>
                <c:pt idx="5828">
                  <c:v>923.1</c:v>
                </c:pt>
                <c:pt idx="5829">
                  <c:v>923.2</c:v>
                </c:pt>
                <c:pt idx="5830">
                  <c:v>923.3</c:v>
                </c:pt>
                <c:pt idx="5831">
                  <c:v>923.4</c:v>
                </c:pt>
                <c:pt idx="5832">
                  <c:v>923.5</c:v>
                </c:pt>
                <c:pt idx="5833">
                  <c:v>923.6</c:v>
                </c:pt>
                <c:pt idx="5834">
                  <c:v>923.7</c:v>
                </c:pt>
                <c:pt idx="5835">
                  <c:v>923.8</c:v>
                </c:pt>
                <c:pt idx="5836">
                  <c:v>923.9</c:v>
                </c:pt>
                <c:pt idx="5837">
                  <c:v>924</c:v>
                </c:pt>
                <c:pt idx="5838">
                  <c:v>924.1</c:v>
                </c:pt>
                <c:pt idx="5839">
                  <c:v>924.2</c:v>
                </c:pt>
                <c:pt idx="5840">
                  <c:v>924.3</c:v>
                </c:pt>
                <c:pt idx="5841">
                  <c:v>924.4</c:v>
                </c:pt>
                <c:pt idx="5842">
                  <c:v>924.5</c:v>
                </c:pt>
                <c:pt idx="5843">
                  <c:v>924.6</c:v>
                </c:pt>
                <c:pt idx="5844">
                  <c:v>924.7</c:v>
                </c:pt>
                <c:pt idx="5845">
                  <c:v>924.8</c:v>
                </c:pt>
                <c:pt idx="5846">
                  <c:v>924.9</c:v>
                </c:pt>
                <c:pt idx="5847">
                  <c:v>925</c:v>
                </c:pt>
                <c:pt idx="5848">
                  <c:v>925.1</c:v>
                </c:pt>
                <c:pt idx="5849">
                  <c:v>925.2</c:v>
                </c:pt>
                <c:pt idx="5850">
                  <c:v>925.3</c:v>
                </c:pt>
                <c:pt idx="5851">
                  <c:v>925.4</c:v>
                </c:pt>
                <c:pt idx="5852">
                  <c:v>925.5</c:v>
                </c:pt>
                <c:pt idx="5853">
                  <c:v>925.6</c:v>
                </c:pt>
                <c:pt idx="5854">
                  <c:v>925.7</c:v>
                </c:pt>
                <c:pt idx="5855">
                  <c:v>925.8</c:v>
                </c:pt>
                <c:pt idx="5856">
                  <c:v>925.9</c:v>
                </c:pt>
                <c:pt idx="5857">
                  <c:v>926</c:v>
                </c:pt>
                <c:pt idx="5858">
                  <c:v>926.1</c:v>
                </c:pt>
                <c:pt idx="5859">
                  <c:v>926.2</c:v>
                </c:pt>
                <c:pt idx="5860">
                  <c:v>926.3</c:v>
                </c:pt>
                <c:pt idx="5861">
                  <c:v>926.4</c:v>
                </c:pt>
                <c:pt idx="5862">
                  <c:v>926.5</c:v>
                </c:pt>
                <c:pt idx="5863">
                  <c:v>926.6</c:v>
                </c:pt>
                <c:pt idx="5864">
                  <c:v>926.7</c:v>
                </c:pt>
                <c:pt idx="5865">
                  <c:v>926.8</c:v>
                </c:pt>
                <c:pt idx="5866">
                  <c:v>926.9</c:v>
                </c:pt>
                <c:pt idx="5867">
                  <c:v>927</c:v>
                </c:pt>
                <c:pt idx="5868">
                  <c:v>927.1</c:v>
                </c:pt>
                <c:pt idx="5869">
                  <c:v>927.2</c:v>
                </c:pt>
                <c:pt idx="5870">
                  <c:v>927.3</c:v>
                </c:pt>
                <c:pt idx="5871">
                  <c:v>927.4</c:v>
                </c:pt>
                <c:pt idx="5872">
                  <c:v>927.5</c:v>
                </c:pt>
                <c:pt idx="5873">
                  <c:v>927.6</c:v>
                </c:pt>
                <c:pt idx="5874">
                  <c:v>927.7</c:v>
                </c:pt>
                <c:pt idx="5875">
                  <c:v>927.8</c:v>
                </c:pt>
                <c:pt idx="5876">
                  <c:v>927.9</c:v>
                </c:pt>
                <c:pt idx="5877">
                  <c:v>928</c:v>
                </c:pt>
                <c:pt idx="5878">
                  <c:v>928.1</c:v>
                </c:pt>
                <c:pt idx="5879">
                  <c:v>928.2</c:v>
                </c:pt>
                <c:pt idx="5880">
                  <c:v>928.3</c:v>
                </c:pt>
                <c:pt idx="5881">
                  <c:v>928.4</c:v>
                </c:pt>
                <c:pt idx="5882">
                  <c:v>928.5</c:v>
                </c:pt>
                <c:pt idx="5883">
                  <c:v>928.6</c:v>
                </c:pt>
                <c:pt idx="5884">
                  <c:v>928.7</c:v>
                </c:pt>
                <c:pt idx="5885">
                  <c:v>928.8</c:v>
                </c:pt>
                <c:pt idx="5886">
                  <c:v>928.9</c:v>
                </c:pt>
                <c:pt idx="5887">
                  <c:v>929</c:v>
                </c:pt>
                <c:pt idx="5888">
                  <c:v>929.1</c:v>
                </c:pt>
                <c:pt idx="5889">
                  <c:v>929.2</c:v>
                </c:pt>
                <c:pt idx="5890">
                  <c:v>929.3</c:v>
                </c:pt>
                <c:pt idx="5891">
                  <c:v>929.4</c:v>
                </c:pt>
                <c:pt idx="5892">
                  <c:v>929.5</c:v>
                </c:pt>
                <c:pt idx="5893">
                  <c:v>929.6</c:v>
                </c:pt>
                <c:pt idx="5894">
                  <c:v>929.7</c:v>
                </c:pt>
                <c:pt idx="5895">
                  <c:v>929.8</c:v>
                </c:pt>
                <c:pt idx="5896">
                  <c:v>929.9</c:v>
                </c:pt>
                <c:pt idx="5897">
                  <c:v>930</c:v>
                </c:pt>
                <c:pt idx="5898">
                  <c:v>930.1</c:v>
                </c:pt>
                <c:pt idx="5899">
                  <c:v>930.2</c:v>
                </c:pt>
                <c:pt idx="5900">
                  <c:v>930.3</c:v>
                </c:pt>
                <c:pt idx="5901">
                  <c:v>930.4</c:v>
                </c:pt>
                <c:pt idx="5902">
                  <c:v>930.5</c:v>
                </c:pt>
                <c:pt idx="5903">
                  <c:v>930.6</c:v>
                </c:pt>
                <c:pt idx="5904">
                  <c:v>930.7</c:v>
                </c:pt>
                <c:pt idx="5905">
                  <c:v>930.8</c:v>
                </c:pt>
                <c:pt idx="5906">
                  <c:v>930.9</c:v>
                </c:pt>
                <c:pt idx="5907">
                  <c:v>931</c:v>
                </c:pt>
                <c:pt idx="5908">
                  <c:v>931.1</c:v>
                </c:pt>
                <c:pt idx="5909">
                  <c:v>931.2</c:v>
                </c:pt>
                <c:pt idx="5910">
                  <c:v>931.3</c:v>
                </c:pt>
                <c:pt idx="5911">
                  <c:v>931.4</c:v>
                </c:pt>
                <c:pt idx="5912">
                  <c:v>931.5</c:v>
                </c:pt>
                <c:pt idx="5913">
                  <c:v>931.6</c:v>
                </c:pt>
                <c:pt idx="5914">
                  <c:v>931.7</c:v>
                </c:pt>
                <c:pt idx="5915">
                  <c:v>931.8</c:v>
                </c:pt>
                <c:pt idx="5916">
                  <c:v>931.9</c:v>
                </c:pt>
                <c:pt idx="5917">
                  <c:v>932</c:v>
                </c:pt>
                <c:pt idx="5918">
                  <c:v>932.1</c:v>
                </c:pt>
                <c:pt idx="5919">
                  <c:v>932.2</c:v>
                </c:pt>
                <c:pt idx="5920">
                  <c:v>932.3</c:v>
                </c:pt>
                <c:pt idx="5921">
                  <c:v>932.4</c:v>
                </c:pt>
                <c:pt idx="5922">
                  <c:v>932.5</c:v>
                </c:pt>
                <c:pt idx="5923">
                  <c:v>932.6</c:v>
                </c:pt>
                <c:pt idx="5924">
                  <c:v>932.7</c:v>
                </c:pt>
                <c:pt idx="5925">
                  <c:v>932.8</c:v>
                </c:pt>
                <c:pt idx="5926">
                  <c:v>932.9</c:v>
                </c:pt>
                <c:pt idx="5927">
                  <c:v>933</c:v>
                </c:pt>
                <c:pt idx="5928">
                  <c:v>933.1</c:v>
                </c:pt>
                <c:pt idx="5929">
                  <c:v>933.2</c:v>
                </c:pt>
                <c:pt idx="5930">
                  <c:v>933.3</c:v>
                </c:pt>
                <c:pt idx="5931">
                  <c:v>933.4</c:v>
                </c:pt>
                <c:pt idx="5932">
                  <c:v>933.5</c:v>
                </c:pt>
                <c:pt idx="5933">
                  <c:v>933.6</c:v>
                </c:pt>
                <c:pt idx="5934">
                  <c:v>933.7</c:v>
                </c:pt>
                <c:pt idx="5935">
                  <c:v>933.8</c:v>
                </c:pt>
                <c:pt idx="5936">
                  <c:v>933.9</c:v>
                </c:pt>
                <c:pt idx="5937">
                  <c:v>934</c:v>
                </c:pt>
                <c:pt idx="5938">
                  <c:v>934.1</c:v>
                </c:pt>
                <c:pt idx="5939">
                  <c:v>934.2</c:v>
                </c:pt>
                <c:pt idx="5940">
                  <c:v>934.3</c:v>
                </c:pt>
                <c:pt idx="5941">
                  <c:v>934.4</c:v>
                </c:pt>
                <c:pt idx="5942">
                  <c:v>934.5</c:v>
                </c:pt>
                <c:pt idx="5943">
                  <c:v>934.6</c:v>
                </c:pt>
                <c:pt idx="5944">
                  <c:v>934.7</c:v>
                </c:pt>
                <c:pt idx="5945">
                  <c:v>934.8</c:v>
                </c:pt>
                <c:pt idx="5946">
                  <c:v>934.9</c:v>
                </c:pt>
                <c:pt idx="5947">
                  <c:v>935</c:v>
                </c:pt>
                <c:pt idx="5948">
                  <c:v>935.1</c:v>
                </c:pt>
                <c:pt idx="5949">
                  <c:v>935.2</c:v>
                </c:pt>
                <c:pt idx="5950">
                  <c:v>935.3</c:v>
                </c:pt>
                <c:pt idx="5951">
                  <c:v>935.4</c:v>
                </c:pt>
                <c:pt idx="5952">
                  <c:v>935.5</c:v>
                </c:pt>
                <c:pt idx="5953">
                  <c:v>935.6</c:v>
                </c:pt>
                <c:pt idx="5954">
                  <c:v>935.7</c:v>
                </c:pt>
                <c:pt idx="5955">
                  <c:v>935.8</c:v>
                </c:pt>
                <c:pt idx="5956">
                  <c:v>935.9</c:v>
                </c:pt>
                <c:pt idx="5957">
                  <c:v>936</c:v>
                </c:pt>
                <c:pt idx="5958">
                  <c:v>936.1</c:v>
                </c:pt>
                <c:pt idx="5959">
                  <c:v>936.2</c:v>
                </c:pt>
                <c:pt idx="5960">
                  <c:v>936.3</c:v>
                </c:pt>
                <c:pt idx="5961">
                  <c:v>936.4</c:v>
                </c:pt>
                <c:pt idx="5962">
                  <c:v>936.5</c:v>
                </c:pt>
                <c:pt idx="5963">
                  <c:v>936.6</c:v>
                </c:pt>
                <c:pt idx="5964">
                  <c:v>936.7</c:v>
                </c:pt>
                <c:pt idx="5965">
                  <c:v>936.8</c:v>
                </c:pt>
                <c:pt idx="5966">
                  <c:v>936.9</c:v>
                </c:pt>
                <c:pt idx="5967">
                  <c:v>937</c:v>
                </c:pt>
                <c:pt idx="5968">
                  <c:v>937.1</c:v>
                </c:pt>
                <c:pt idx="5969">
                  <c:v>937.2</c:v>
                </c:pt>
                <c:pt idx="5970">
                  <c:v>937.3</c:v>
                </c:pt>
                <c:pt idx="5971">
                  <c:v>937.4</c:v>
                </c:pt>
                <c:pt idx="5972">
                  <c:v>937.5</c:v>
                </c:pt>
                <c:pt idx="5973">
                  <c:v>937.6</c:v>
                </c:pt>
                <c:pt idx="5974">
                  <c:v>937.7</c:v>
                </c:pt>
                <c:pt idx="5975">
                  <c:v>937.8</c:v>
                </c:pt>
                <c:pt idx="5976">
                  <c:v>937.9</c:v>
                </c:pt>
                <c:pt idx="5977">
                  <c:v>938</c:v>
                </c:pt>
                <c:pt idx="5978">
                  <c:v>938.1</c:v>
                </c:pt>
                <c:pt idx="5979">
                  <c:v>938.2</c:v>
                </c:pt>
                <c:pt idx="5980">
                  <c:v>938.3</c:v>
                </c:pt>
                <c:pt idx="5981">
                  <c:v>938.4</c:v>
                </c:pt>
                <c:pt idx="5982">
                  <c:v>938.5</c:v>
                </c:pt>
                <c:pt idx="5983">
                  <c:v>938.6</c:v>
                </c:pt>
                <c:pt idx="5984">
                  <c:v>938.7</c:v>
                </c:pt>
                <c:pt idx="5985">
                  <c:v>938.8</c:v>
                </c:pt>
                <c:pt idx="5986">
                  <c:v>938.9</c:v>
                </c:pt>
                <c:pt idx="5987">
                  <c:v>939</c:v>
                </c:pt>
                <c:pt idx="5988">
                  <c:v>939.1</c:v>
                </c:pt>
                <c:pt idx="5989">
                  <c:v>939.2</c:v>
                </c:pt>
                <c:pt idx="5990">
                  <c:v>939.3</c:v>
                </c:pt>
                <c:pt idx="5991">
                  <c:v>939.4</c:v>
                </c:pt>
                <c:pt idx="5992">
                  <c:v>939.5</c:v>
                </c:pt>
                <c:pt idx="5993">
                  <c:v>939.6</c:v>
                </c:pt>
                <c:pt idx="5994">
                  <c:v>939.7</c:v>
                </c:pt>
                <c:pt idx="5995">
                  <c:v>939.8</c:v>
                </c:pt>
                <c:pt idx="5996">
                  <c:v>939.9</c:v>
                </c:pt>
                <c:pt idx="5997">
                  <c:v>940</c:v>
                </c:pt>
                <c:pt idx="5998">
                  <c:v>940.1</c:v>
                </c:pt>
                <c:pt idx="5999">
                  <c:v>940.2</c:v>
                </c:pt>
                <c:pt idx="6000">
                  <c:v>940.3</c:v>
                </c:pt>
                <c:pt idx="6001">
                  <c:v>940.4</c:v>
                </c:pt>
                <c:pt idx="6002">
                  <c:v>940.5</c:v>
                </c:pt>
                <c:pt idx="6003">
                  <c:v>940.6</c:v>
                </c:pt>
                <c:pt idx="6004">
                  <c:v>940.7</c:v>
                </c:pt>
                <c:pt idx="6005">
                  <c:v>940.8</c:v>
                </c:pt>
                <c:pt idx="6006">
                  <c:v>940.9</c:v>
                </c:pt>
                <c:pt idx="6007">
                  <c:v>941</c:v>
                </c:pt>
                <c:pt idx="6008">
                  <c:v>941.1</c:v>
                </c:pt>
                <c:pt idx="6009">
                  <c:v>941.2</c:v>
                </c:pt>
                <c:pt idx="6010">
                  <c:v>941.3</c:v>
                </c:pt>
                <c:pt idx="6011">
                  <c:v>941.4</c:v>
                </c:pt>
                <c:pt idx="6012">
                  <c:v>941.5</c:v>
                </c:pt>
                <c:pt idx="6013">
                  <c:v>941.6</c:v>
                </c:pt>
                <c:pt idx="6014">
                  <c:v>941.7</c:v>
                </c:pt>
                <c:pt idx="6015">
                  <c:v>941.8</c:v>
                </c:pt>
                <c:pt idx="6016">
                  <c:v>941.9</c:v>
                </c:pt>
                <c:pt idx="6017">
                  <c:v>942</c:v>
                </c:pt>
                <c:pt idx="6018">
                  <c:v>942.1</c:v>
                </c:pt>
                <c:pt idx="6019">
                  <c:v>942.2</c:v>
                </c:pt>
                <c:pt idx="6020">
                  <c:v>942.3</c:v>
                </c:pt>
                <c:pt idx="6021">
                  <c:v>942.4</c:v>
                </c:pt>
                <c:pt idx="6022">
                  <c:v>942.5</c:v>
                </c:pt>
                <c:pt idx="6023">
                  <c:v>942.6</c:v>
                </c:pt>
                <c:pt idx="6024">
                  <c:v>942.7</c:v>
                </c:pt>
                <c:pt idx="6025">
                  <c:v>942.8</c:v>
                </c:pt>
                <c:pt idx="6026">
                  <c:v>942.9</c:v>
                </c:pt>
                <c:pt idx="6027">
                  <c:v>943</c:v>
                </c:pt>
                <c:pt idx="6028">
                  <c:v>943.1</c:v>
                </c:pt>
                <c:pt idx="6029">
                  <c:v>943.2</c:v>
                </c:pt>
                <c:pt idx="6030">
                  <c:v>943.3</c:v>
                </c:pt>
                <c:pt idx="6031">
                  <c:v>943.4</c:v>
                </c:pt>
                <c:pt idx="6032">
                  <c:v>943.5</c:v>
                </c:pt>
                <c:pt idx="6033">
                  <c:v>943.6</c:v>
                </c:pt>
                <c:pt idx="6034">
                  <c:v>943.7</c:v>
                </c:pt>
                <c:pt idx="6035">
                  <c:v>943.8</c:v>
                </c:pt>
                <c:pt idx="6036">
                  <c:v>943.9</c:v>
                </c:pt>
                <c:pt idx="6037">
                  <c:v>944</c:v>
                </c:pt>
                <c:pt idx="6038">
                  <c:v>944.1</c:v>
                </c:pt>
                <c:pt idx="6039">
                  <c:v>944.2</c:v>
                </c:pt>
                <c:pt idx="6040">
                  <c:v>944.3</c:v>
                </c:pt>
                <c:pt idx="6041">
                  <c:v>944.4</c:v>
                </c:pt>
                <c:pt idx="6042">
                  <c:v>944.5</c:v>
                </c:pt>
                <c:pt idx="6043">
                  <c:v>944.6</c:v>
                </c:pt>
                <c:pt idx="6044">
                  <c:v>944.7</c:v>
                </c:pt>
                <c:pt idx="6045">
                  <c:v>944.8</c:v>
                </c:pt>
                <c:pt idx="6046">
                  <c:v>944.9</c:v>
                </c:pt>
                <c:pt idx="6047">
                  <c:v>945</c:v>
                </c:pt>
                <c:pt idx="6048">
                  <c:v>945.1</c:v>
                </c:pt>
                <c:pt idx="6049">
                  <c:v>945.2</c:v>
                </c:pt>
                <c:pt idx="6050">
                  <c:v>945.3</c:v>
                </c:pt>
                <c:pt idx="6051">
                  <c:v>945.4</c:v>
                </c:pt>
                <c:pt idx="6052">
                  <c:v>945.5</c:v>
                </c:pt>
                <c:pt idx="6053">
                  <c:v>945.6</c:v>
                </c:pt>
                <c:pt idx="6054">
                  <c:v>945.7</c:v>
                </c:pt>
                <c:pt idx="6055">
                  <c:v>945.8</c:v>
                </c:pt>
                <c:pt idx="6056">
                  <c:v>945.9</c:v>
                </c:pt>
                <c:pt idx="6057">
                  <c:v>946</c:v>
                </c:pt>
                <c:pt idx="6058">
                  <c:v>946.1</c:v>
                </c:pt>
                <c:pt idx="6059">
                  <c:v>946.2</c:v>
                </c:pt>
                <c:pt idx="6060">
                  <c:v>946.3</c:v>
                </c:pt>
                <c:pt idx="6061">
                  <c:v>946.4</c:v>
                </c:pt>
                <c:pt idx="6062">
                  <c:v>946.5</c:v>
                </c:pt>
                <c:pt idx="6063">
                  <c:v>946.6</c:v>
                </c:pt>
                <c:pt idx="6064">
                  <c:v>946.7</c:v>
                </c:pt>
                <c:pt idx="6065">
                  <c:v>946.8</c:v>
                </c:pt>
                <c:pt idx="6066">
                  <c:v>946.9</c:v>
                </c:pt>
                <c:pt idx="6067">
                  <c:v>947</c:v>
                </c:pt>
                <c:pt idx="6068">
                  <c:v>947.1</c:v>
                </c:pt>
                <c:pt idx="6069">
                  <c:v>947.2</c:v>
                </c:pt>
                <c:pt idx="6070">
                  <c:v>947.3</c:v>
                </c:pt>
                <c:pt idx="6071">
                  <c:v>947.4</c:v>
                </c:pt>
                <c:pt idx="6072">
                  <c:v>947.5</c:v>
                </c:pt>
                <c:pt idx="6073">
                  <c:v>947.6</c:v>
                </c:pt>
                <c:pt idx="6074">
                  <c:v>947.7</c:v>
                </c:pt>
                <c:pt idx="6075">
                  <c:v>947.8</c:v>
                </c:pt>
                <c:pt idx="6076">
                  <c:v>947.9</c:v>
                </c:pt>
                <c:pt idx="6077">
                  <c:v>948</c:v>
                </c:pt>
                <c:pt idx="6078">
                  <c:v>948.1</c:v>
                </c:pt>
                <c:pt idx="6079">
                  <c:v>948.2</c:v>
                </c:pt>
                <c:pt idx="6080">
                  <c:v>948.3</c:v>
                </c:pt>
                <c:pt idx="6081">
                  <c:v>948.4</c:v>
                </c:pt>
                <c:pt idx="6082">
                  <c:v>948.5</c:v>
                </c:pt>
                <c:pt idx="6083">
                  <c:v>948.6</c:v>
                </c:pt>
                <c:pt idx="6084">
                  <c:v>948.7</c:v>
                </c:pt>
                <c:pt idx="6085">
                  <c:v>948.8</c:v>
                </c:pt>
                <c:pt idx="6086">
                  <c:v>948.9</c:v>
                </c:pt>
                <c:pt idx="6087">
                  <c:v>949</c:v>
                </c:pt>
                <c:pt idx="6088">
                  <c:v>949.1</c:v>
                </c:pt>
                <c:pt idx="6089">
                  <c:v>949.2</c:v>
                </c:pt>
                <c:pt idx="6090">
                  <c:v>949.3</c:v>
                </c:pt>
                <c:pt idx="6091">
                  <c:v>949.4</c:v>
                </c:pt>
                <c:pt idx="6092">
                  <c:v>949.5</c:v>
                </c:pt>
                <c:pt idx="6093">
                  <c:v>949.6</c:v>
                </c:pt>
                <c:pt idx="6094">
                  <c:v>949.7</c:v>
                </c:pt>
                <c:pt idx="6095">
                  <c:v>949.8</c:v>
                </c:pt>
                <c:pt idx="6096">
                  <c:v>949.9</c:v>
                </c:pt>
                <c:pt idx="6097">
                  <c:v>950</c:v>
                </c:pt>
                <c:pt idx="6098">
                  <c:v>950.1</c:v>
                </c:pt>
                <c:pt idx="6099">
                  <c:v>950.2</c:v>
                </c:pt>
                <c:pt idx="6100">
                  <c:v>950.3</c:v>
                </c:pt>
                <c:pt idx="6101">
                  <c:v>950.4</c:v>
                </c:pt>
                <c:pt idx="6102">
                  <c:v>950.5</c:v>
                </c:pt>
                <c:pt idx="6103">
                  <c:v>950.6</c:v>
                </c:pt>
                <c:pt idx="6104">
                  <c:v>950.7</c:v>
                </c:pt>
                <c:pt idx="6105">
                  <c:v>950.8</c:v>
                </c:pt>
                <c:pt idx="6106">
                  <c:v>950.9</c:v>
                </c:pt>
                <c:pt idx="6107">
                  <c:v>951</c:v>
                </c:pt>
                <c:pt idx="6108">
                  <c:v>951.1</c:v>
                </c:pt>
                <c:pt idx="6109">
                  <c:v>951.2</c:v>
                </c:pt>
                <c:pt idx="6110">
                  <c:v>951.3</c:v>
                </c:pt>
                <c:pt idx="6111">
                  <c:v>951.4</c:v>
                </c:pt>
                <c:pt idx="6112">
                  <c:v>951.5</c:v>
                </c:pt>
                <c:pt idx="6113">
                  <c:v>951.6</c:v>
                </c:pt>
                <c:pt idx="6114">
                  <c:v>951.7</c:v>
                </c:pt>
                <c:pt idx="6115">
                  <c:v>951.8</c:v>
                </c:pt>
                <c:pt idx="6116">
                  <c:v>951.9</c:v>
                </c:pt>
                <c:pt idx="6117">
                  <c:v>952</c:v>
                </c:pt>
                <c:pt idx="6118">
                  <c:v>952.1</c:v>
                </c:pt>
                <c:pt idx="6119">
                  <c:v>952.2</c:v>
                </c:pt>
                <c:pt idx="6120">
                  <c:v>952.3</c:v>
                </c:pt>
                <c:pt idx="6121">
                  <c:v>952.4</c:v>
                </c:pt>
                <c:pt idx="6122">
                  <c:v>952.5</c:v>
                </c:pt>
                <c:pt idx="6123">
                  <c:v>952.6</c:v>
                </c:pt>
                <c:pt idx="6124">
                  <c:v>952.7</c:v>
                </c:pt>
                <c:pt idx="6125">
                  <c:v>952.8</c:v>
                </c:pt>
                <c:pt idx="6126">
                  <c:v>952.9</c:v>
                </c:pt>
                <c:pt idx="6127">
                  <c:v>953</c:v>
                </c:pt>
                <c:pt idx="6128">
                  <c:v>953.1</c:v>
                </c:pt>
                <c:pt idx="6129">
                  <c:v>953.2</c:v>
                </c:pt>
                <c:pt idx="6130">
                  <c:v>953.3</c:v>
                </c:pt>
                <c:pt idx="6131">
                  <c:v>953.4</c:v>
                </c:pt>
                <c:pt idx="6132">
                  <c:v>953.5</c:v>
                </c:pt>
                <c:pt idx="6133">
                  <c:v>953.6</c:v>
                </c:pt>
                <c:pt idx="6134">
                  <c:v>953.7</c:v>
                </c:pt>
                <c:pt idx="6135">
                  <c:v>953.8</c:v>
                </c:pt>
                <c:pt idx="6136">
                  <c:v>953.9</c:v>
                </c:pt>
                <c:pt idx="6137">
                  <c:v>954</c:v>
                </c:pt>
                <c:pt idx="6138">
                  <c:v>954.1</c:v>
                </c:pt>
                <c:pt idx="6139">
                  <c:v>954.2</c:v>
                </c:pt>
                <c:pt idx="6140">
                  <c:v>954.3</c:v>
                </c:pt>
                <c:pt idx="6141">
                  <c:v>954.4</c:v>
                </c:pt>
                <c:pt idx="6142">
                  <c:v>954.5</c:v>
                </c:pt>
                <c:pt idx="6143">
                  <c:v>954.6</c:v>
                </c:pt>
                <c:pt idx="6144">
                  <c:v>954.7</c:v>
                </c:pt>
                <c:pt idx="6145">
                  <c:v>954.8</c:v>
                </c:pt>
                <c:pt idx="6146">
                  <c:v>954.9</c:v>
                </c:pt>
                <c:pt idx="6147">
                  <c:v>955</c:v>
                </c:pt>
                <c:pt idx="6148">
                  <c:v>955.1</c:v>
                </c:pt>
                <c:pt idx="6149">
                  <c:v>955.2</c:v>
                </c:pt>
                <c:pt idx="6150">
                  <c:v>955.3</c:v>
                </c:pt>
                <c:pt idx="6151">
                  <c:v>955.4</c:v>
                </c:pt>
                <c:pt idx="6152">
                  <c:v>955.5</c:v>
                </c:pt>
                <c:pt idx="6153">
                  <c:v>955.6</c:v>
                </c:pt>
                <c:pt idx="6154">
                  <c:v>955.7</c:v>
                </c:pt>
                <c:pt idx="6155">
                  <c:v>955.8</c:v>
                </c:pt>
                <c:pt idx="6156">
                  <c:v>955.9</c:v>
                </c:pt>
                <c:pt idx="6157">
                  <c:v>956</c:v>
                </c:pt>
                <c:pt idx="6158">
                  <c:v>956.1</c:v>
                </c:pt>
                <c:pt idx="6159">
                  <c:v>956.2</c:v>
                </c:pt>
                <c:pt idx="6160">
                  <c:v>956.3</c:v>
                </c:pt>
                <c:pt idx="6161">
                  <c:v>956.4</c:v>
                </c:pt>
                <c:pt idx="6162">
                  <c:v>956.5</c:v>
                </c:pt>
                <c:pt idx="6163">
                  <c:v>956.6</c:v>
                </c:pt>
                <c:pt idx="6164">
                  <c:v>956.7</c:v>
                </c:pt>
                <c:pt idx="6165">
                  <c:v>956.8</c:v>
                </c:pt>
                <c:pt idx="6166">
                  <c:v>956.9</c:v>
                </c:pt>
                <c:pt idx="6167">
                  <c:v>957</c:v>
                </c:pt>
                <c:pt idx="6168">
                  <c:v>957.1</c:v>
                </c:pt>
                <c:pt idx="6169">
                  <c:v>957.2</c:v>
                </c:pt>
                <c:pt idx="6170">
                  <c:v>957.3</c:v>
                </c:pt>
                <c:pt idx="6171">
                  <c:v>957.4</c:v>
                </c:pt>
                <c:pt idx="6172">
                  <c:v>957.5</c:v>
                </c:pt>
                <c:pt idx="6173">
                  <c:v>957.6</c:v>
                </c:pt>
                <c:pt idx="6174">
                  <c:v>957.7</c:v>
                </c:pt>
                <c:pt idx="6175">
                  <c:v>957.8</c:v>
                </c:pt>
                <c:pt idx="6176">
                  <c:v>957.9</c:v>
                </c:pt>
                <c:pt idx="6177">
                  <c:v>958</c:v>
                </c:pt>
                <c:pt idx="6178">
                  <c:v>958.1</c:v>
                </c:pt>
                <c:pt idx="6179">
                  <c:v>958.2</c:v>
                </c:pt>
                <c:pt idx="6180">
                  <c:v>958.3</c:v>
                </c:pt>
                <c:pt idx="6181">
                  <c:v>958.4</c:v>
                </c:pt>
                <c:pt idx="6182">
                  <c:v>958.5</c:v>
                </c:pt>
                <c:pt idx="6183">
                  <c:v>958.6</c:v>
                </c:pt>
                <c:pt idx="6184">
                  <c:v>958.7</c:v>
                </c:pt>
                <c:pt idx="6185">
                  <c:v>958.8</c:v>
                </c:pt>
                <c:pt idx="6186">
                  <c:v>958.9</c:v>
                </c:pt>
                <c:pt idx="6187">
                  <c:v>959</c:v>
                </c:pt>
                <c:pt idx="6188">
                  <c:v>959.1</c:v>
                </c:pt>
                <c:pt idx="6189">
                  <c:v>959.2</c:v>
                </c:pt>
                <c:pt idx="6190">
                  <c:v>959.3</c:v>
                </c:pt>
                <c:pt idx="6191">
                  <c:v>959.4</c:v>
                </c:pt>
                <c:pt idx="6192">
                  <c:v>959.5</c:v>
                </c:pt>
                <c:pt idx="6193">
                  <c:v>959.6</c:v>
                </c:pt>
                <c:pt idx="6194">
                  <c:v>959.7</c:v>
                </c:pt>
                <c:pt idx="6195">
                  <c:v>959.8</c:v>
                </c:pt>
                <c:pt idx="6196">
                  <c:v>959.9</c:v>
                </c:pt>
                <c:pt idx="6197">
                  <c:v>960</c:v>
                </c:pt>
                <c:pt idx="6198">
                  <c:v>960.1</c:v>
                </c:pt>
                <c:pt idx="6199">
                  <c:v>960.2</c:v>
                </c:pt>
                <c:pt idx="6200">
                  <c:v>960.3</c:v>
                </c:pt>
                <c:pt idx="6201">
                  <c:v>960.4</c:v>
                </c:pt>
                <c:pt idx="6202">
                  <c:v>960.5</c:v>
                </c:pt>
                <c:pt idx="6203">
                  <c:v>960.6</c:v>
                </c:pt>
                <c:pt idx="6204">
                  <c:v>960.7</c:v>
                </c:pt>
                <c:pt idx="6205">
                  <c:v>960.8</c:v>
                </c:pt>
                <c:pt idx="6206">
                  <c:v>960.9</c:v>
                </c:pt>
                <c:pt idx="6207">
                  <c:v>961</c:v>
                </c:pt>
                <c:pt idx="6208">
                  <c:v>961.1</c:v>
                </c:pt>
                <c:pt idx="6209">
                  <c:v>961.2</c:v>
                </c:pt>
                <c:pt idx="6210">
                  <c:v>961.3</c:v>
                </c:pt>
                <c:pt idx="6211">
                  <c:v>961.4</c:v>
                </c:pt>
                <c:pt idx="6212">
                  <c:v>961.5</c:v>
                </c:pt>
                <c:pt idx="6213">
                  <c:v>961.6</c:v>
                </c:pt>
                <c:pt idx="6214">
                  <c:v>961.7</c:v>
                </c:pt>
                <c:pt idx="6215">
                  <c:v>961.8</c:v>
                </c:pt>
                <c:pt idx="6216">
                  <c:v>961.9</c:v>
                </c:pt>
                <c:pt idx="6217">
                  <c:v>962</c:v>
                </c:pt>
                <c:pt idx="6218">
                  <c:v>962.1</c:v>
                </c:pt>
                <c:pt idx="6219">
                  <c:v>962.2</c:v>
                </c:pt>
                <c:pt idx="6220">
                  <c:v>962.3</c:v>
                </c:pt>
                <c:pt idx="6221">
                  <c:v>962.4</c:v>
                </c:pt>
                <c:pt idx="6222">
                  <c:v>962.5</c:v>
                </c:pt>
                <c:pt idx="6223">
                  <c:v>962.6</c:v>
                </c:pt>
                <c:pt idx="6224">
                  <c:v>962.7</c:v>
                </c:pt>
                <c:pt idx="6225">
                  <c:v>962.8</c:v>
                </c:pt>
                <c:pt idx="6226">
                  <c:v>962.9</c:v>
                </c:pt>
                <c:pt idx="6227">
                  <c:v>963</c:v>
                </c:pt>
                <c:pt idx="6228">
                  <c:v>963.1</c:v>
                </c:pt>
                <c:pt idx="6229">
                  <c:v>963.2</c:v>
                </c:pt>
                <c:pt idx="6230">
                  <c:v>963.3</c:v>
                </c:pt>
                <c:pt idx="6231">
                  <c:v>963.4</c:v>
                </c:pt>
                <c:pt idx="6232">
                  <c:v>963.5</c:v>
                </c:pt>
                <c:pt idx="6233">
                  <c:v>963.6</c:v>
                </c:pt>
                <c:pt idx="6234">
                  <c:v>963.7</c:v>
                </c:pt>
                <c:pt idx="6235">
                  <c:v>963.8</c:v>
                </c:pt>
                <c:pt idx="6236">
                  <c:v>963.9</c:v>
                </c:pt>
                <c:pt idx="6237">
                  <c:v>964</c:v>
                </c:pt>
                <c:pt idx="6238">
                  <c:v>964.1</c:v>
                </c:pt>
                <c:pt idx="6239">
                  <c:v>964.2</c:v>
                </c:pt>
                <c:pt idx="6240">
                  <c:v>964.3</c:v>
                </c:pt>
                <c:pt idx="6241">
                  <c:v>964.4</c:v>
                </c:pt>
                <c:pt idx="6242">
                  <c:v>964.5</c:v>
                </c:pt>
                <c:pt idx="6243">
                  <c:v>964.6</c:v>
                </c:pt>
                <c:pt idx="6244">
                  <c:v>964.7</c:v>
                </c:pt>
                <c:pt idx="6245">
                  <c:v>964.8</c:v>
                </c:pt>
                <c:pt idx="6246">
                  <c:v>964.9</c:v>
                </c:pt>
                <c:pt idx="6247">
                  <c:v>965</c:v>
                </c:pt>
                <c:pt idx="6248">
                  <c:v>965.1</c:v>
                </c:pt>
                <c:pt idx="6249">
                  <c:v>965.2</c:v>
                </c:pt>
                <c:pt idx="6250">
                  <c:v>965.3</c:v>
                </c:pt>
                <c:pt idx="6251">
                  <c:v>965.4</c:v>
                </c:pt>
                <c:pt idx="6252">
                  <c:v>965.5</c:v>
                </c:pt>
                <c:pt idx="6253">
                  <c:v>965.6</c:v>
                </c:pt>
                <c:pt idx="6254">
                  <c:v>965.7</c:v>
                </c:pt>
                <c:pt idx="6255">
                  <c:v>965.8</c:v>
                </c:pt>
                <c:pt idx="6256">
                  <c:v>965.9</c:v>
                </c:pt>
                <c:pt idx="6257">
                  <c:v>966</c:v>
                </c:pt>
                <c:pt idx="6258">
                  <c:v>966.1</c:v>
                </c:pt>
                <c:pt idx="6259">
                  <c:v>966.2</c:v>
                </c:pt>
                <c:pt idx="6260">
                  <c:v>966.3</c:v>
                </c:pt>
                <c:pt idx="6261">
                  <c:v>966.4</c:v>
                </c:pt>
                <c:pt idx="6262">
                  <c:v>966.5</c:v>
                </c:pt>
                <c:pt idx="6263">
                  <c:v>966.6</c:v>
                </c:pt>
                <c:pt idx="6264">
                  <c:v>966.7</c:v>
                </c:pt>
                <c:pt idx="6265">
                  <c:v>966.8</c:v>
                </c:pt>
                <c:pt idx="6266">
                  <c:v>966.9</c:v>
                </c:pt>
                <c:pt idx="6267">
                  <c:v>967</c:v>
                </c:pt>
                <c:pt idx="6268">
                  <c:v>967.1</c:v>
                </c:pt>
                <c:pt idx="6269">
                  <c:v>967.2</c:v>
                </c:pt>
                <c:pt idx="6270">
                  <c:v>967.3</c:v>
                </c:pt>
                <c:pt idx="6271">
                  <c:v>967.4</c:v>
                </c:pt>
                <c:pt idx="6272">
                  <c:v>967.5</c:v>
                </c:pt>
                <c:pt idx="6273">
                  <c:v>967.6</c:v>
                </c:pt>
                <c:pt idx="6274">
                  <c:v>967.7</c:v>
                </c:pt>
                <c:pt idx="6275">
                  <c:v>967.8</c:v>
                </c:pt>
                <c:pt idx="6276">
                  <c:v>967.9</c:v>
                </c:pt>
                <c:pt idx="6277">
                  <c:v>968</c:v>
                </c:pt>
                <c:pt idx="6278">
                  <c:v>968.1</c:v>
                </c:pt>
                <c:pt idx="6279">
                  <c:v>968.2</c:v>
                </c:pt>
                <c:pt idx="6280">
                  <c:v>968.3</c:v>
                </c:pt>
                <c:pt idx="6281">
                  <c:v>968.4</c:v>
                </c:pt>
                <c:pt idx="6282">
                  <c:v>968.5</c:v>
                </c:pt>
                <c:pt idx="6283">
                  <c:v>968.6</c:v>
                </c:pt>
                <c:pt idx="6284">
                  <c:v>968.7</c:v>
                </c:pt>
                <c:pt idx="6285">
                  <c:v>968.8</c:v>
                </c:pt>
                <c:pt idx="6286">
                  <c:v>968.9</c:v>
                </c:pt>
                <c:pt idx="6287">
                  <c:v>969</c:v>
                </c:pt>
                <c:pt idx="6288">
                  <c:v>969.1</c:v>
                </c:pt>
                <c:pt idx="6289">
                  <c:v>969.2</c:v>
                </c:pt>
                <c:pt idx="6290">
                  <c:v>969.3</c:v>
                </c:pt>
                <c:pt idx="6291">
                  <c:v>969.4</c:v>
                </c:pt>
                <c:pt idx="6292">
                  <c:v>969.5</c:v>
                </c:pt>
                <c:pt idx="6293">
                  <c:v>969.6</c:v>
                </c:pt>
                <c:pt idx="6294">
                  <c:v>969.7</c:v>
                </c:pt>
                <c:pt idx="6295">
                  <c:v>969.8</c:v>
                </c:pt>
                <c:pt idx="6296">
                  <c:v>969.9</c:v>
                </c:pt>
                <c:pt idx="6297">
                  <c:v>970</c:v>
                </c:pt>
                <c:pt idx="6298">
                  <c:v>970.1</c:v>
                </c:pt>
                <c:pt idx="6299">
                  <c:v>970.2</c:v>
                </c:pt>
                <c:pt idx="6300">
                  <c:v>970.3</c:v>
                </c:pt>
                <c:pt idx="6301">
                  <c:v>970.4</c:v>
                </c:pt>
                <c:pt idx="6302">
                  <c:v>970.5</c:v>
                </c:pt>
                <c:pt idx="6303">
                  <c:v>970.6</c:v>
                </c:pt>
                <c:pt idx="6304">
                  <c:v>970.7</c:v>
                </c:pt>
                <c:pt idx="6305">
                  <c:v>970.8</c:v>
                </c:pt>
                <c:pt idx="6306">
                  <c:v>970.9</c:v>
                </c:pt>
                <c:pt idx="6307">
                  <c:v>971</c:v>
                </c:pt>
                <c:pt idx="6308">
                  <c:v>971.1</c:v>
                </c:pt>
                <c:pt idx="6309">
                  <c:v>971.2</c:v>
                </c:pt>
                <c:pt idx="6310">
                  <c:v>971.3</c:v>
                </c:pt>
                <c:pt idx="6311">
                  <c:v>971.4</c:v>
                </c:pt>
                <c:pt idx="6312">
                  <c:v>971.5</c:v>
                </c:pt>
                <c:pt idx="6313">
                  <c:v>971.6</c:v>
                </c:pt>
                <c:pt idx="6314">
                  <c:v>971.7</c:v>
                </c:pt>
                <c:pt idx="6315">
                  <c:v>971.8</c:v>
                </c:pt>
                <c:pt idx="6316">
                  <c:v>971.9</c:v>
                </c:pt>
                <c:pt idx="6317">
                  <c:v>972</c:v>
                </c:pt>
                <c:pt idx="6318">
                  <c:v>972.1</c:v>
                </c:pt>
                <c:pt idx="6319">
                  <c:v>972.2</c:v>
                </c:pt>
                <c:pt idx="6320">
                  <c:v>972.3</c:v>
                </c:pt>
                <c:pt idx="6321">
                  <c:v>972.4</c:v>
                </c:pt>
                <c:pt idx="6322">
                  <c:v>972.5</c:v>
                </c:pt>
                <c:pt idx="6323">
                  <c:v>972.6</c:v>
                </c:pt>
                <c:pt idx="6324">
                  <c:v>972.7</c:v>
                </c:pt>
                <c:pt idx="6325">
                  <c:v>972.8</c:v>
                </c:pt>
                <c:pt idx="6326">
                  <c:v>972.9</c:v>
                </c:pt>
                <c:pt idx="6327">
                  <c:v>973</c:v>
                </c:pt>
                <c:pt idx="6328">
                  <c:v>973.1</c:v>
                </c:pt>
                <c:pt idx="6329">
                  <c:v>973.2</c:v>
                </c:pt>
                <c:pt idx="6330">
                  <c:v>973.3</c:v>
                </c:pt>
                <c:pt idx="6331">
                  <c:v>973.4</c:v>
                </c:pt>
                <c:pt idx="6332">
                  <c:v>973.5</c:v>
                </c:pt>
                <c:pt idx="6333">
                  <c:v>973.6</c:v>
                </c:pt>
                <c:pt idx="6334">
                  <c:v>973.7</c:v>
                </c:pt>
                <c:pt idx="6335">
                  <c:v>973.8</c:v>
                </c:pt>
                <c:pt idx="6336">
                  <c:v>973.9</c:v>
                </c:pt>
                <c:pt idx="6337">
                  <c:v>974</c:v>
                </c:pt>
                <c:pt idx="6338">
                  <c:v>974.1</c:v>
                </c:pt>
                <c:pt idx="6339">
                  <c:v>974.2</c:v>
                </c:pt>
                <c:pt idx="6340">
                  <c:v>974.3</c:v>
                </c:pt>
                <c:pt idx="6341">
                  <c:v>974.4</c:v>
                </c:pt>
                <c:pt idx="6342">
                  <c:v>974.5</c:v>
                </c:pt>
                <c:pt idx="6343">
                  <c:v>974.6</c:v>
                </c:pt>
                <c:pt idx="6344">
                  <c:v>974.7</c:v>
                </c:pt>
                <c:pt idx="6345">
                  <c:v>974.8</c:v>
                </c:pt>
                <c:pt idx="6346">
                  <c:v>974.9</c:v>
                </c:pt>
                <c:pt idx="6347">
                  <c:v>975</c:v>
                </c:pt>
                <c:pt idx="6348">
                  <c:v>975.1</c:v>
                </c:pt>
                <c:pt idx="6349">
                  <c:v>975.2</c:v>
                </c:pt>
                <c:pt idx="6350">
                  <c:v>975.3</c:v>
                </c:pt>
                <c:pt idx="6351">
                  <c:v>975.4</c:v>
                </c:pt>
                <c:pt idx="6352">
                  <c:v>975.5</c:v>
                </c:pt>
                <c:pt idx="6353">
                  <c:v>975.6</c:v>
                </c:pt>
                <c:pt idx="6354">
                  <c:v>975.7</c:v>
                </c:pt>
                <c:pt idx="6355">
                  <c:v>975.8</c:v>
                </c:pt>
                <c:pt idx="6356">
                  <c:v>975.9</c:v>
                </c:pt>
                <c:pt idx="6357">
                  <c:v>976</c:v>
                </c:pt>
                <c:pt idx="6358">
                  <c:v>976.1</c:v>
                </c:pt>
                <c:pt idx="6359">
                  <c:v>976.2</c:v>
                </c:pt>
                <c:pt idx="6360">
                  <c:v>976.3</c:v>
                </c:pt>
                <c:pt idx="6361">
                  <c:v>976.4</c:v>
                </c:pt>
                <c:pt idx="6362">
                  <c:v>976.5</c:v>
                </c:pt>
                <c:pt idx="6363">
                  <c:v>976.6</c:v>
                </c:pt>
                <c:pt idx="6364">
                  <c:v>976.7</c:v>
                </c:pt>
                <c:pt idx="6365">
                  <c:v>976.8</c:v>
                </c:pt>
                <c:pt idx="6366">
                  <c:v>976.9</c:v>
                </c:pt>
                <c:pt idx="6367">
                  <c:v>977</c:v>
                </c:pt>
                <c:pt idx="6368">
                  <c:v>977.1</c:v>
                </c:pt>
                <c:pt idx="6369">
                  <c:v>977.2</c:v>
                </c:pt>
                <c:pt idx="6370">
                  <c:v>977.3</c:v>
                </c:pt>
                <c:pt idx="6371">
                  <c:v>977.4</c:v>
                </c:pt>
                <c:pt idx="6372">
                  <c:v>977.5</c:v>
                </c:pt>
                <c:pt idx="6373">
                  <c:v>977.6</c:v>
                </c:pt>
                <c:pt idx="6374">
                  <c:v>977.7</c:v>
                </c:pt>
                <c:pt idx="6375">
                  <c:v>977.8</c:v>
                </c:pt>
                <c:pt idx="6376">
                  <c:v>977.9</c:v>
                </c:pt>
                <c:pt idx="6377">
                  <c:v>978</c:v>
                </c:pt>
                <c:pt idx="6378">
                  <c:v>978.1</c:v>
                </c:pt>
                <c:pt idx="6379">
                  <c:v>978.2</c:v>
                </c:pt>
                <c:pt idx="6380">
                  <c:v>978.3</c:v>
                </c:pt>
                <c:pt idx="6381">
                  <c:v>978.4</c:v>
                </c:pt>
                <c:pt idx="6382">
                  <c:v>978.5</c:v>
                </c:pt>
                <c:pt idx="6383">
                  <c:v>978.6</c:v>
                </c:pt>
                <c:pt idx="6384">
                  <c:v>978.7</c:v>
                </c:pt>
                <c:pt idx="6385">
                  <c:v>978.8</c:v>
                </c:pt>
                <c:pt idx="6386">
                  <c:v>978.9</c:v>
                </c:pt>
                <c:pt idx="6387">
                  <c:v>979</c:v>
                </c:pt>
                <c:pt idx="6388">
                  <c:v>979.1</c:v>
                </c:pt>
                <c:pt idx="6389">
                  <c:v>979.2</c:v>
                </c:pt>
                <c:pt idx="6390">
                  <c:v>979.3</c:v>
                </c:pt>
                <c:pt idx="6391">
                  <c:v>979.4</c:v>
                </c:pt>
                <c:pt idx="6392">
                  <c:v>979.5</c:v>
                </c:pt>
                <c:pt idx="6393">
                  <c:v>979.6</c:v>
                </c:pt>
                <c:pt idx="6394">
                  <c:v>979.7</c:v>
                </c:pt>
                <c:pt idx="6395">
                  <c:v>979.8</c:v>
                </c:pt>
                <c:pt idx="6396">
                  <c:v>979.9</c:v>
                </c:pt>
                <c:pt idx="6397">
                  <c:v>980</c:v>
                </c:pt>
                <c:pt idx="6398">
                  <c:v>980.1</c:v>
                </c:pt>
                <c:pt idx="6399">
                  <c:v>980.2</c:v>
                </c:pt>
                <c:pt idx="6400">
                  <c:v>980.3</c:v>
                </c:pt>
                <c:pt idx="6401">
                  <c:v>980.4</c:v>
                </c:pt>
                <c:pt idx="6402">
                  <c:v>980.5</c:v>
                </c:pt>
                <c:pt idx="6403">
                  <c:v>980.6</c:v>
                </c:pt>
                <c:pt idx="6404">
                  <c:v>980.7</c:v>
                </c:pt>
                <c:pt idx="6405">
                  <c:v>980.8</c:v>
                </c:pt>
                <c:pt idx="6406">
                  <c:v>980.9</c:v>
                </c:pt>
                <c:pt idx="6407">
                  <c:v>981</c:v>
                </c:pt>
                <c:pt idx="6408">
                  <c:v>981.1</c:v>
                </c:pt>
                <c:pt idx="6409">
                  <c:v>981.2</c:v>
                </c:pt>
                <c:pt idx="6410">
                  <c:v>981.3</c:v>
                </c:pt>
                <c:pt idx="6411">
                  <c:v>981.4</c:v>
                </c:pt>
                <c:pt idx="6412">
                  <c:v>981.5</c:v>
                </c:pt>
                <c:pt idx="6413">
                  <c:v>981.6</c:v>
                </c:pt>
                <c:pt idx="6414">
                  <c:v>981.7</c:v>
                </c:pt>
                <c:pt idx="6415">
                  <c:v>981.8</c:v>
                </c:pt>
                <c:pt idx="6416">
                  <c:v>981.9</c:v>
                </c:pt>
                <c:pt idx="6417">
                  <c:v>982</c:v>
                </c:pt>
                <c:pt idx="6418">
                  <c:v>982.1</c:v>
                </c:pt>
                <c:pt idx="6419">
                  <c:v>982.2</c:v>
                </c:pt>
                <c:pt idx="6420">
                  <c:v>982.3</c:v>
                </c:pt>
                <c:pt idx="6421">
                  <c:v>982.4</c:v>
                </c:pt>
                <c:pt idx="6422">
                  <c:v>982.5</c:v>
                </c:pt>
                <c:pt idx="6423">
                  <c:v>982.6</c:v>
                </c:pt>
                <c:pt idx="6424">
                  <c:v>982.7</c:v>
                </c:pt>
                <c:pt idx="6425">
                  <c:v>982.8</c:v>
                </c:pt>
                <c:pt idx="6426">
                  <c:v>982.9</c:v>
                </c:pt>
                <c:pt idx="6427">
                  <c:v>983</c:v>
                </c:pt>
                <c:pt idx="6428">
                  <c:v>983.1</c:v>
                </c:pt>
                <c:pt idx="6429">
                  <c:v>983.2</c:v>
                </c:pt>
                <c:pt idx="6430">
                  <c:v>983.3</c:v>
                </c:pt>
                <c:pt idx="6431">
                  <c:v>983.4</c:v>
                </c:pt>
                <c:pt idx="6432">
                  <c:v>983.5</c:v>
                </c:pt>
                <c:pt idx="6433">
                  <c:v>983.6</c:v>
                </c:pt>
                <c:pt idx="6434">
                  <c:v>983.7</c:v>
                </c:pt>
                <c:pt idx="6435">
                  <c:v>983.8</c:v>
                </c:pt>
                <c:pt idx="6436">
                  <c:v>983.9</c:v>
                </c:pt>
                <c:pt idx="6437">
                  <c:v>984</c:v>
                </c:pt>
                <c:pt idx="6438">
                  <c:v>984.1</c:v>
                </c:pt>
                <c:pt idx="6439">
                  <c:v>984.2</c:v>
                </c:pt>
                <c:pt idx="6440">
                  <c:v>984.3</c:v>
                </c:pt>
                <c:pt idx="6441">
                  <c:v>984.4</c:v>
                </c:pt>
                <c:pt idx="6442">
                  <c:v>984.5</c:v>
                </c:pt>
                <c:pt idx="6443">
                  <c:v>984.6</c:v>
                </c:pt>
                <c:pt idx="6444">
                  <c:v>984.7</c:v>
                </c:pt>
                <c:pt idx="6445">
                  <c:v>984.8</c:v>
                </c:pt>
                <c:pt idx="6446">
                  <c:v>984.9</c:v>
                </c:pt>
                <c:pt idx="6447">
                  <c:v>985</c:v>
                </c:pt>
                <c:pt idx="6448">
                  <c:v>985.1</c:v>
                </c:pt>
                <c:pt idx="6449">
                  <c:v>985.2</c:v>
                </c:pt>
                <c:pt idx="6450">
                  <c:v>985.3</c:v>
                </c:pt>
                <c:pt idx="6451">
                  <c:v>985.4</c:v>
                </c:pt>
                <c:pt idx="6452">
                  <c:v>985.5</c:v>
                </c:pt>
                <c:pt idx="6453">
                  <c:v>985.6</c:v>
                </c:pt>
                <c:pt idx="6454">
                  <c:v>985.7</c:v>
                </c:pt>
                <c:pt idx="6455">
                  <c:v>985.8</c:v>
                </c:pt>
                <c:pt idx="6456">
                  <c:v>985.9</c:v>
                </c:pt>
                <c:pt idx="6457">
                  <c:v>986</c:v>
                </c:pt>
                <c:pt idx="6458">
                  <c:v>986.1</c:v>
                </c:pt>
                <c:pt idx="6459">
                  <c:v>986.2</c:v>
                </c:pt>
                <c:pt idx="6460">
                  <c:v>986.3</c:v>
                </c:pt>
                <c:pt idx="6461">
                  <c:v>986.4</c:v>
                </c:pt>
                <c:pt idx="6462">
                  <c:v>986.5</c:v>
                </c:pt>
                <c:pt idx="6463">
                  <c:v>986.6</c:v>
                </c:pt>
                <c:pt idx="6464">
                  <c:v>986.7</c:v>
                </c:pt>
                <c:pt idx="6465">
                  <c:v>986.8</c:v>
                </c:pt>
                <c:pt idx="6466">
                  <c:v>986.9</c:v>
                </c:pt>
                <c:pt idx="6467">
                  <c:v>987</c:v>
                </c:pt>
                <c:pt idx="6468">
                  <c:v>987.1</c:v>
                </c:pt>
                <c:pt idx="6469">
                  <c:v>987.2</c:v>
                </c:pt>
                <c:pt idx="6470">
                  <c:v>987.3</c:v>
                </c:pt>
                <c:pt idx="6471">
                  <c:v>987.4</c:v>
                </c:pt>
                <c:pt idx="6472">
                  <c:v>987.5</c:v>
                </c:pt>
                <c:pt idx="6473">
                  <c:v>987.6</c:v>
                </c:pt>
                <c:pt idx="6474">
                  <c:v>987.7</c:v>
                </c:pt>
                <c:pt idx="6475">
                  <c:v>987.8</c:v>
                </c:pt>
                <c:pt idx="6476">
                  <c:v>987.9</c:v>
                </c:pt>
                <c:pt idx="6477">
                  <c:v>988</c:v>
                </c:pt>
                <c:pt idx="6478">
                  <c:v>988.1</c:v>
                </c:pt>
                <c:pt idx="6479">
                  <c:v>988.2</c:v>
                </c:pt>
                <c:pt idx="6480">
                  <c:v>988.3</c:v>
                </c:pt>
                <c:pt idx="6481">
                  <c:v>988.4</c:v>
                </c:pt>
                <c:pt idx="6482">
                  <c:v>988.5</c:v>
                </c:pt>
                <c:pt idx="6483">
                  <c:v>988.6</c:v>
                </c:pt>
                <c:pt idx="6484">
                  <c:v>988.7</c:v>
                </c:pt>
                <c:pt idx="6485">
                  <c:v>988.8</c:v>
                </c:pt>
                <c:pt idx="6486">
                  <c:v>988.9</c:v>
                </c:pt>
                <c:pt idx="6487">
                  <c:v>989</c:v>
                </c:pt>
                <c:pt idx="6488">
                  <c:v>989.1</c:v>
                </c:pt>
                <c:pt idx="6489">
                  <c:v>989.2</c:v>
                </c:pt>
                <c:pt idx="6490">
                  <c:v>989.3</c:v>
                </c:pt>
                <c:pt idx="6491">
                  <c:v>989.4</c:v>
                </c:pt>
                <c:pt idx="6492">
                  <c:v>989.5</c:v>
                </c:pt>
                <c:pt idx="6493">
                  <c:v>989.6</c:v>
                </c:pt>
                <c:pt idx="6494">
                  <c:v>989.7</c:v>
                </c:pt>
                <c:pt idx="6495">
                  <c:v>989.8</c:v>
                </c:pt>
                <c:pt idx="6496">
                  <c:v>989.9</c:v>
                </c:pt>
                <c:pt idx="6497">
                  <c:v>990</c:v>
                </c:pt>
                <c:pt idx="6498">
                  <c:v>990.1</c:v>
                </c:pt>
                <c:pt idx="6499">
                  <c:v>990.2</c:v>
                </c:pt>
                <c:pt idx="6500">
                  <c:v>990.3</c:v>
                </c:pt>
                <c:pt idx="6501">
                  <c:v>990.4</c:v>
                </c:pt>
                <c:pt idx="6502">
                  <c:v>990.5</c:v>
                </c:pt>
                <c:pt idx="6503">
                  <c:v>990.6</c:v>
                </c:pt>
                <c:pt idx="6504">
                  <c:v>990.7</c:v>
                </c:pt>
                <c:pt idx="6505">
                  <c:v>990.8</c:v>
                </c:pt>
                <c:pt idx="6506">
                  <c:v>990.9</c:v>
                </c:pt>
                <c:pt idx="6507">
                  <c:v>991</c:v>
                </c:pt>
                <c:pt idx="6508">
                  <c:v>991.1</c:v>
                </c:pt>
                <c:pt idx="6509">
                  <c:v>991.2</c:v>
                </c:pt>
                <c:pt idx="6510">
                  <c:v>991.3</c:v>
                </c:pt>
                <c:pt idx="6511">
                  <c:v>991.4</c:v>
                </c:pt>
                <c:pt idx="6512">
                  <c:v>991.5</c:v>
                </c:pt>
                <c:pt idx="6513">
                  <c:v>991.6</c:v>
                </c:pt>
                <c:pt idx="6514">
                  <c:v>991.7</c:v>
                </c:pt>
                <c:pt idx="6515">
                  <c:v>991.8</c:v>
                </c:pt>
                <c:pt idx="6516">
                  <c:v>991.9</c:v>
                </c:pt>
                <c:pt idx="6517">
                  <c:v>992</c:v>
                </c:pt>
                <c:pt idx="6518">
                  <c:v>992.1</c:v>
                </c:pt>
                <c:pt idx="6519">
                  <c:v>992.2</c:v>
                </c:pt>
                <c:pt idx="6520">
                  <c:v>992.3</c:v>
                </c:pt>
                <c:pt idx="6521">
                  <c:v>992.4</c:v>
                </c:pt>
                <c:pt idx="6522">
                  <c:v>992.5</c:v>
                </c:pt>
                <c:pt idx="6523">
                  <c:v>992.6</c:v>
                </c:pt>
                <c:pt idx="6524">
                  <c:v>992.7</c:v>
                </c:pt>
                <c:pt idx="6525">
                  <c:v>992.8</c:v>
                </c:pt>
                <c:pt idx="6526">
                  <c:v>992.9</c:v>
                </c:pt>
                <c:pt idx="6527">
                  <c:v>993</c:v>
                </c:pt>
                <c:pt idx="6528">
                  <c:v>993.1</c:v>
                </c:pt>
                <c:pt idx="6529">
                  <c:v>993.2</c:v>
                </c:pt>
                <c:pt idx="6530">
                  <c:v>993.3</c:v>
                </c:pt>
                <c:pt idx="6531">
                  <c:v>993.4</c:v>
                </c:pt>
                <c:pt idx="6532">
                  <c:v>993.5</c:v>
                </c:pt>
                <c:pt idx="6533">
                  <c:v>993.6</c:v>
                </c:pt>
                <c:pt idx="6534">
                  <c:v>993.7</c:v>
                </c:pt>
                <c:pt idx="6535">
                  <c:v>993.8</c:v>
                </c:pt>
                <c:pt idx="6536">
                  <c:v>993.9</c:v>
                </c:pt>
                <c:pt idx="6537">
                  <c:v>994</c:v>
                </c:pt>
                <c:pt idx="6538">
                  <c:v>994.1</c:v>
                </c:pt>
                <c:pt idx="6539">
                  <c:v>994.2</c:v>
                </c:pt>
                <c:pt idx="6540">
                  <c:v>994.3</c:v>
                </c:pt>
                <c:pt idx="6541">
                  <c:v>994.4</c:v>
                </c:pt>
                <c:pt idx="6542">
                  <c:v>994.5</c:v>
                </c:pt>
                <c:pt idx="6543">
                  <c:v>994.6</c:v>
                </c:pt>
                <c:pt idx="6544">
                  <c:v>994.7</c:v>
                </c:pt>
                <c:pt idx="6545">
                  <c:v>994.8</c:v>
                </c:pt>
                <c:pt idx="6546">
                  <c:v>994.9</c:v>
                </c:pt>
                <c:pt idx="6547">
                  <c:v>995</c:v>
                </c:pt>
                <c:pt idx="6548">
                  <c:v>995.1</c:v>
                </c:pt>
                <c:pt idx="6549">
                  <c:v>995.2</c:v>
                </c:pt>
                <c:pt idx="6550">
                  <c:v>995.3</c:v>
                </c:pt>
                <c:pt idx="6551">
                  <c:v>995.4</c:v>
                </c:pt>
                <c:pt idx="6552">
                  <c:v>995.5</c:v>
                </c:pt>
                <c:pt idx="6553">
                  <c:v>995.6</c:v>
                </c:pt>
                <c:pt idx="6554">
                  <c:v>995.7</c:v>
                </c:pt>
                <c:pt idx="6555">
                  <c:v>995.8</c:v>
                </c:pt>
                <c:pt idx="6556">
                  <c:v>995.9</c:v>
                </c:pt>
                <c:pt idx="6557">
                  <c:v>996</c:v>
                </c:pt>
                <c:pt idx="6558">
                  <c:v>996.1</c:v>
                </c:pt>
                <c:pt idx="6559">
                  <c:v>996.2</c:v>
                </c:pt>
                <c:pt idx="6560">
                  <c:v>996.3</c:v>
                </c:pt>
                <c:pt idx="6561">
                  <c:v>996.4</c:v>
                </c:pt>
                <c:pt idx="6562">
                  <c:v>996.5</c:v>
                </c:pt>
                <c:pt idx="6563">
                  <c:v>996.6</c:v>
                </c:pt>
                <c:pt idx="6564">
                  <c:v>996.7</c:v>
                </c:pt>
                <c:pt idx="6565">
                  <c:v>996.8</c:v>
                </c:pt>
                <c:pt idx="6566">
                  <c:v>996.9</c:v>
                </c:pt>
                <c:pt idx="6567">
                  <c:v>997</c:v>
                </c:pt>
                <c:pt idx="6568">
                  <c:v>997.1</c:v>
                </c:pt>
                <c:pt idx="6569">
                  <c:v>997.2</c:v>
                </c:pt>
                <c:pt idx="6570">
                  <c:v>997.3</c:v>
                </c:pt>
                <c:pt idx="6571">
                  <c:v>997.4</c:v>
                </c:pt>
                <c:pt idx="6572">
                  <c:v>997.5</c:v>
                </c:pt>
                <c:pt idx="6573">
                  <c:v>997.6</c:v>
                </c:pt>
                <c:pt idx="6574">
                  <c:v>997.7</c:v>
                </c:pt>
                <c:pt idx="6575">
                  <c:v>997.8</c:v>
                </c:pt>
                <c:pt idx="6576">
                  <c:v>997.9</c:v>
                </c:pt>
                <c:pt idx="6577">
                  <c:v>998</c:v>
                </c:pt>
                <c:pt idx="6578">
                  <c:v>998.1</c:v>
                </c:pt>
                <c:pt idx="6579">
                  <c:v>998.2</c:v>
                </c:pt>
                <c:pt idx="6580">
                  <c:v>998.3</c:v>
                </c:pt>
                <c:pt idx="6581">
                  <c:v>998.4</c:v>
                </c:pt>
                <c:pt idx="6582">
                  <c:v>998.5</c:v>
                </c:pt>
                <c:pt idx="6583">
                  <c:v>998.6</c:v>
                </c:pt>
                <c:pt idx="6584">
                  <c:v>998.7</c:v>
                </c:pt>
                <c:pt idx="6585">
                  <c:v>998.8</c:v>
                </c:pt>
                <c:pt idx="6586">
                  <c:v>998.9</c:v>
                </c:pt>
                <c:pt idx="6587">
                  <c:v>999</c:v>
                </c:pt>
                <c:pt idx="6588">
                  <c:v>999.1</c:v>
                </c:pt>
                <c:pt idx="6589">
                  <c:v>999.2</c:v>
                </c:pt>
                <c:pt idx="6590">
                  <c:v>999.3</c:v>
                </c:pt>
                <c:pt idx="6591">
                  <c:v>999.4</c:v>
                </c:pt>
                <c:pt idx="6592">
                  <c:v>999.5</c:v>
                </c:pt>
                <c:pt idx="6593">
                  <c:v>999.6</c:v>
                </c:pt>
                <c:pt idx="6594">
                  <c:v>999.7</c:v>
                </c:pt>
                <c:pt idx="6595">
                  <c:v>999.8</c:v>
                </c:pt>
                <c:pt idx="6596">
                  <c:v>999.9</c:v>
                </c:pt>
                <c:pt idx="6597">
                  <c:v>1000</c:v>
                </c:pt>
              </c:numCache>
            </c:numRef>
          </c:xVal>
          <c:yVal>
            <c:numRef>
              <c:f>'211019 IR Lamp Stellar Vs CCD'!$Z$4:$Z$6600</c:f>
              <c:numCache>
                <c:formatCode>General</c:formatCode>
                <c:ptCount val="6597"/>
                <c:pt idx="0">
                  <c:v>8.1790079305117897E-4</c:v>
                </c:pt>
                <c:pt idx="1">
                  <c:v>9.5348971373571719E-4</c:v>
                </c:pt>
                <c:pt idx="2">
                  <c:v>6.0062985306738657E-4</c:v>
                </c:pt>
                <c:pt idx="3">
                  <c:v>6.854988911241669E-5</c:v>
                </c:pt>
                <c:pt idx="4">
                  <c:v>4.5156792995448998E-4</c:v>
                </c:pt>
                <c:pt idx="5">
                  <c:v>4.6575358677687759E-4</c:v>
                </c:pt>
                <c:pt idx="6">
                  <c:v>5.0710996308944766E-4</c:v>
                </c:pt>
                <c:pt idx="7">
                  <c:v>1.8785613443843995E-4</c:v>
                </c:pt>
                <c:pt idx="8">
                  <c:v>1.1659249750341924E-4</c:v>
                </c:pt>
                <c:pt idx="9">
                  <c:v>1.1720232146608942E-4</c:v>
                </c:pt>
                <c:pt idx="10">
                  <c:v>4.1511709998844862E-5</c:v>
                </c:pt>
                <c:pt idx="11">
                  <c:v>6.5471055796251531E-6</c:v>
                </c:pt>
                <c:pt idx="12">
                  <c:v>1.9085131507062706E-6</c:v>
                </c:pt>
                <c:pt idx="13">
                  <c:v>9.72545382507592E-7</c:v>
                </c:pt>
                <c:pt idx="14">
                  <c:v>1.4077978330074485E-5</c:v>
                </c:pt>
                <c:pt idx="15">
                  <c:v>4.1104599767894649E-5</c:v>
                </c:pt>
                <c:pt idx="16">
                  <c:v>1.0466224452941502E-4</c:v>
                </c:pt>
                <c:pt idx="17">
                  <c:v>2.0832199263943766E-4</c:v>
                </c:pt>
                <c:pt idx="18">
                  <c:v>2.7179460721257336E-4</c:v>
                </c:pt>
                <c:pt idx="19">
                  <c:v>2.1140843479258719E-4</c:v>
                </c:pt>
                <c:pt idx="20">
                  <c:v>1.91100179141476E-4</c:v>
                </c:pt>
                <c:pt idx="21">
                  <c:v>4.0782498265747865E-5</c:v>
                </c:pt>
                <c:pt idx="22">
                  <c:v>1.3750690801283473E-5</c:v>
                </c:pt>
                <c:pt idx="23">
                  <c:v>1.4243972294732671E-4</c:v>
                </c:pt>
                <c:pt idx="24">
                  <c:v>2.1862562575032017E-4</c:v>
                </c:pt>
                <c:pt idx="25">
                  <c:v>1.8951556623723694E-4</c:v>
                </c:pt>
                <c:pt idx="26">
                  <c:v>3.2252189930860581E-4</c:v>
                </c:pt>
                <c:pt idx="27">
                  <c:v>3.3076411924331096E-4</c:v>
                </c:pt>
                <c:pt idx="28">
                  <c:v>2.5072035335367543E-4</c:v>
                </c:pt>
                <c:pt idx="29">
                  <c:v>1.1390361697275623E-4</c:v>
                </c:pt>
                <c:pt idx="30">
                  <c:v>3.3490479480666874E-5</c:v>
                </c:pt>
                <c:pt idx="31">
                  <c:v>8.5215099940872801E-6</c:v>
                </c:pt>
                <c:pt idx="32">
                  <c:v>6.9652176881093194E-6</c:v>
                </c:pt>
                <c:pt idx="33">
                  <c:v>3.4396747738505364E-5</c:v>
                </c:pt>
                <c:pt idx="34">
                  <c:v>4.0275145123344802E-5</c:v>
                </c:pt>
                <c:pt idx="35">
                  <c:v>8.0235620992702132E-6</c:v>
                </c:pt>
                <c:pt idx="36">
                  <c:v>1.2188711817396732E-5</c:v>
                </c:pt>
                <c:pt idx="37">
                  <c:v>7.8901113323163101E-6</c:v>
                </c:pt>
                <c:pt idx="38">
                  <c:v>1.328773093488972E-6</c:v>
                </c:pt>
                <c:pt idx="39">
                  <c:v>2.7127552688585776E-7</c:v>
                </c:pt>
                <c:pt idx="40">
                  <c:v>4.2525499950286777E-6</c:v>
                </c:pt>
                <c:pt idx="41">
                  <c:v>5.8878279331900524E-6</c:v>
                </c:pt>
                <c:pt idx="42">
                  <c:v>2.4395846067600314E-6</c:v>
                </c:pt>
                <c:pt idx="43">
                  <c:v>1.4476385168587051E-5</c:v>
                </c:pt>
                <c:pt idx="44">
                  <c:v>3.5319045258120067E-6</c:v>
                </c:pt>
                <c:pt idx="45">
                  <c:v>1.6400041590545609E-5</c:v>
                </c:pt>
                <c:pt idx="46">
                  <c:v>6.2062152627505757E-5</c:v>
                </c:pt>
                <c:pt idx="47">
                  <c:v>4.0592349103327606E-5</c:v>
                </c:pt>
                <c:pt idx="48">
                  <c:v>9.4662563338162166E-5</c:v>
                </c:pt>
                <c:pt idx="49">
                  <c:v>1.4949857812184285E-4</c:v>
                </c:pt>
                <c:pt idx="50">
                  <c:v>5.7489856089150468E-5</c:v>
                </c:pt>
                <c:pt idx="51">
                  <c:v>4.3169064657205906E-6</c:v>
                </c:pt>
                <c:pt idx="52">
                  <c:v>5.4353836600157558E-5</c:v>
                </c:pt>
                <c:pt idx="53">
                  <c:v>8.9779034095014595E-5</c:v>
                </c:pt>
                <c:pt idx="54">
                  <c:v>1.4255585324758258E-4</c:v>
                </c:pt>
                <c:pt idx="55">
                  <c:v>6.8775628774671264E-5</c:v>
                </c:pt>
                <c:pt idx="56">
                  <c:v>1.2216862503434367E-5</c:v>
                </c:pt>
                <c:pt idx="57">
                  <c:v>1.3270044195325895E-5</c:v>
                </c:pt>
                <c:pt idx="58">
                  <c:v>2.9375109326409554E-5</c:v>
                </c:pt>
                <c:pt idx="59">
                  <c:v>6.9280799677975481E-6</c:v>
                </c:pt>
                <c:pt idx="60">
                  <c:v>3.0989763195880336E-6</c:v>
                </c:pt>
                <c:pt idx="61">
                  <c:v>2.0074646888867964E-5</c:v>
                </c:pt>
                <c:pt idx="62">
                  <c:v>4.6242606813676126E-5</c:v>
                </c:pt>
                <c:pt idx="63">
                  <c:v>1.9632160287057808E-5</c:v>
                </c:pt>
                <c:pt idx="64">
                  <c:v>2.4618071733043143E-6</c:v>
                </c:pt>
                <c:pt idx="65">
                  <c:v>1.7027856447427959E-5</c:v>
                </c:pt>
                <c:pt idx="66">
                  <c:v>5.380967598448553E-5</c:v>
                </c:pt>
                <c:pt idx="67">
                  <c:v>1.0317550801316677E-4</c:v>
                </c:pt>
                <c:pt idx="68">
                  <c:v>1.3017650201897632E-4</c:v>
                </c:pt>
                <c:pt idx="69">
                  <c:v>1.2997657768279208E-4</c:v>
                </c:pt>
                <c:pt idx="70">
                  <c:v>3.4206336266531836E-5</c:v>
                </c:pt>
                <c:pt idx="71">
                  <c:v>1.8535743304455144E-5</c:v>
                </c:pt>
                <c:pt idx="72">
                  <c:v>1.6312797393442477E-5</c:v>
                </c:pt>
                <c:pt idx="73">
                  <c:v>4.9020487076748629E-6</c:v>
                </c:pt>
                <c:pt idx="74">
                  <c:v>3.5521573076392971E-6</c:v>
                </c:pt>
                <c:pt idx="75">
                  <c:v>8.8170233564448982E-6</c:v>
                </c:pt>
                <c:pt idx="76">
                  <c:v>6.7593018583171854E-5</c:v>
                </c:pt>
                <c:pt idx="77">
                  <c:v>1.7895220378298207E-4</c:v>
                </c:pt>
                <c:pt idx="78">
                  <c:v>2.9857564327386634E-4</c:v>
                </c:pt>
                <c:pt idx="79">
                  <c:v>3.8385610333390401E-4</c:v>
                </c:pt>
                <c:pt idx="80">
                  <c:v>3.6092406866545227E-4</c:v>
                </c:pt>
                <c:pt idx="81">
                  <c:v>1.2597977028736115E-4</c:v>
                </c:pt>
                <c:pt idx="82">
                  <c:v>3.6660565454253304E-5</c:v>
                </c:pt>
                <c:pt idx="83">
                  <c:v>2.0110474190091301E-4</c:v>
                </c:pt>
                <c:pt idx="84">
                  <c:v>8.9671084748404274E-5</c:v>
                </c:pt>
                <c:pt idx="85">
                  <c:v>2.1999595674034457E-4</c:v>
                </c:pt>
                <c:pt idx="86">
                  <c:v>1.1702378201750942E-4</c:v>
                </c:pt>
                <c:pt idx="87">
                  <c:v>4.4805061360887138E-5</c:v>
                </c:pt>
                <c:pt idx="88">
                  <c:v>7.4456889778280381E-6</c:v>
                </c:pt>
                <c:pt idx="89">
                  <c:v>3.1191936776947931E-6</c:v>
                </c:pt>
                <c:pt idx="90">
                  <c:v>1.3854995852373033E-5</c:v>
                </c:pt>
                <c:pt idx="91">
                  <c:v>2.3303341573702636E-6</c:v>
                </c:pt>
                <c:pt idx="92">
                  <c:v>3.2554149868691391E-5</c:v>
                </c:pt>
                <c:pt idx="93">
                  <c:v>1.0319328261843892E-4</c:v>
                </c:pt>
                <c:pt idx="94">
                  <c:v>1.0364888521057477E-4</c:v>
                </c:pt>
                <c:pt idx="95">
                  <c:v>3.4247863435651196E-5</c:v>
                </c:pt>
                <c:pt idx="96">
                  <c:v>7.9771639393782148E-6</c:v>
                </c:pt>
                <c:pt idx="97">
                  <c:v>8.6653253890829542E-5</c:v>
                </c:pt>
                <c:pt idx="98">
                  <c:v>1.4760511382887553E-4</c:v>
                </c:pt>
                <c:pt idx="99">
                  <c:v>3.0842001940055816E-5</c:v>
                </c:pt>
                <c:pt idx="100">
                  <c:v>7.0565824669054114E-5</c:v>
                </c:pt>
                <c:pt idx="101">
                  <c:v>9.211147957290084E-5</c:v>
                </c:pt>
                <c:pt idx="102">
                  <c:v>4.8428768740537499E-4</c:v>
                </c:pt>
                <c:pt idx="103">
                  <c:v>5.6258163351809154E-4</c:v>
                </c:pt>
                <c:pt idx="104">
                  <c:v>2.1433637797642916E-4</c:v>
                </c:pt>
                <c:pt idx="105">
                  <c:v>1.8355565059929006E-4</c:v>
                </c:pt>
                <c:pt idx="106">
                  <c:v>1.2324562157582222E-4</c:v>
                </c:pt>
                <c:pt idx="107">
                  <c:v>1.7348452387701472E-4</c:v>
                </c:pt>
                <c:pt idx="108">
                  <c:v>1.9335079822143551E-5</c:v>
                </c:pt>
                <c:pt idx="109">
                  <c:v>4.7955494697673461E-5</c:v>
                </c:pt>
                <c:pt idx="110">
                  <c:v>1.179212727067118E-4</c:v>
                </c:pt>
                <c:pt idx="111">
                  <c:v>3.4068220211579054E-5</c:v>
                </c:pt>
                <c:pt idx="112">
                  <c:v>8.2549639856663471E-6</c:v>
                </c:pt>
                <c:pt idx="113">
                  <c:v>2.1354642531102544E-6</c:v>
                </c:pt>
                <c:pt idx="114">
                  <c:v>2.5706212292402083E-5</c:v>
                </c:pt>
                <c:pt idx="115">
                  <c:v>1.0431802397833554E-4</c:v>
                </c:pt>
                <c:pt idx="116">
                  <c:v>1.3758763065924612E-4</c:v>
                </c:pt>
                <c:pt idx="117">
                  <c:v>1.4834774338947518E-4</c:v>
                </c:pt>
                <c:pt idx="118">
                  <c:v>3.864146086503444E-5</c:v>
                </c:pt>
                <c:pt idx="119">
                  <c:v>6.6306547340821211E-5</c:v>
                </c:pt>
                <c:pt idx="120">
                  <c:v>4.1042322752034054E-5</c:v>
                </c:pt>
                <c:pt idx="121">
                  <c:v>2.4670201101502061E-5</c:v>
                </c:pt>
                <c:pt idx="122">
                  <c:v>3.5794080625962212E-6</c:v>
                </c:pt>
                <c:pt idx="123">
                  <c:v>2.881526277694408E-6</c:v>
                </c:pt>
                <c:pt idx="124">
                  <c:v>5.5265119556600595E-6</c:v>
                </c:pt>
                <c:pt idx="125">
                  <c:v>1.9033520237746825E-5</c:v>
                </c:pt>
                <c:pt idx="126">
                  <c:v>3.0762438424703959E-5</c:v>
                </c:pt>
                <c:pt idx="127">
                  <c:v>7.0990765993985861E-5</c:v>
                </c:pt>
                <c:pt idx="128">
                  <c:v>1.4957886300790793E-4</c:v>
                </c:pt>
                <c:pt idx="129">
                  <c:v>5.0398476967266975E-4</c:v>
                </c:pt>
                <c:pt idx="130">
                  <c:v>5.9503776275479398E-4</c:v>
                </c:pt>
                <c:pt idx="131">
                  <c:v>4.1866373403812287E-4</c:v>
                </c:pt>
                <c:pt idx="132">
                  <c:v>8.3493097620096566E-4</c:v>
                </c:pt>
                <c:pt idx="133">
                  <c:v>1.2564888319604357E-3</c:v>
                </c:pt>
                <c:pt idx="134">
                  <c:v>1.4681727161516675E-3</c:v>
                </c:pt>
                <c:pt idx="135">
                  <c:v>1.1632136900540119E-3</c:v>
                </c:pt>
                <c:pt idx="136">
                  <c:v>1.6831245927532851E-3</c:v>
                </c:pt>
                <c:pt idx="137">
                  <c:v>2.0232490769256876E-3</c:v>
                </c:pt>
                <c:pt idx="138">
                  <c:v>1.6379945335416337E-3</c:v>
                </c:pt>
                <c:pt idx="139">
                  <c:v>1.0828613229404624E-3</c:v>
                </c:pt>
                <c:pt idx="140">
                  <c:v>1.5214788593920917E-3</c:v>
                </c:pt>
                <c:pt idx="141">
                  <c:v>1.6780490269331237E-3</c:v>
                </c:pt>
                <c:pt idx="142">
                  <c:v>1.8679273909125598E-3</c:v>
                </c:pt>
                <c:pt idx="143">
                  <c:v>1.6601902700898381E-3</c:v>
                </c:pt>
                <c:pt idx="144">
                  <c:v>1.5059154778916315E-3</c:v>
                </c:pt>
                <c:pt idx="145">
                  <c:v>7.6401869434886724E-4</c:v>
                </c:pt>
                <c:pt idx="146">
                  <c:v>9.4752480153842891E-5</c:v>
                </c:pt>
                <c:pt idx="147">
                  <c:v>5.0935962668510791E-4</c:v>
                </c:pt>
                <c:pt idx="148">
                  <c:v>8.3694270797111687E-4</c:v>
                </c:pt>
                <c:pt idx="149">
                  <c:v>4.5611014146797397E-4</c:v>
                </c:pt>
                <c:pt idx="150">
                  <c:v>7.8023916305382615E-4</c:v>
                </c:pt>
                <c:pt idx="151">
                  <c:v>5.8206458089995268E-4</c:v>
                </c:pt>
                <c:pt idx="152">
                  <c:v>4.2005005107546731E-4</c:v>
                </c:pt>
                <c:pt idx="153">
                  <c:v>9.6999544642894793E-4</c:v>
                </c:pt>
                <c:pt idx="154">
                  <c:v>1.225160665666318E-3</c:v>
                </c:pt>
                <c:pt idx="155">
                  <c:v>9.0593464109224575E-4</c:v>
                </c:pt>
                <c:pt idx="156">
                  <c:v>4.1991298497968889E-4</c:v>
                </c:pt>
                <c:pt idx="157">
                  <c:v>2.9597521975652106E-4</c:v>
                </c:pt>
                <c:pt idx="158">
                  <c:v>5.7010589194343632E-4</c:v>
                </c:pt>
                <c:pt idx="159">
                  <c:v>1.4305805153172612E-4</c:v>
                </c:pt>
                <c:pt idx="160">
                  <c:v>4.2270594852642181E-5</c:v>
                </c:pt>
                <c:pt idx="161">
                  <c:v>2.9206998326688431E-4</c:v>
                </c:pt>
                <c:pt idx="162">
                  <c:v>2.3542424263674433E-4</c:v>
                </c:pt>
                <c:pt idx="163">
                  <c:v>7.0471148221267803E-5</c:v>
                </c:pt>
                <c:pt idx="164">
                  <c:v>1.952847723627333E-5</c:v>
                </c:pt>
                <c:pt idx="165">
                  <c:v>6.4842936642595014E-5</c:v>
                </c:pt>
                <c:pt idx="166">
                  <c:v>1.6229289231317685E-4</c:v>
                </c:pt>
                <c:pt idx="167">
                  <c:v>9.2941730605286695E-5</c:v>
                </c:pt>
                <c:pt idx="168">
                  <c:v>1.7456264834283671E-5</c:v>
                </c:pt>
                <c:pt idx="169">
                  <c:v>5.3181755476526658E-5</c:v>
                </c:pt>
                <c:pt idx="170">
                  <c:v>2.3631116504901512E-5</c:v>
                </c:pt>
                <c:pt idx="171">
                  <c:v>8.4360554616564113E-5</c:v>
                </c:pt>
                <c:pt idx="172">
                  <c:v>6.7959764809217982E-5</c:v>
                </c:pt>
                <c:pt idx="173">
                  <c:v>2.8635086960206396E-5</c:v>
                </c:pt>
                <c:pt idx="174">
                  <c:v>2.1480292064809841E-5</c:v>
                </c:pt>
                <c:pt idx="175">
                  <c:v>9.2660235610997781E-6</c:v>
                </c:pt>
                <c:pt idx="176">
                  <c:v>1.8597059767755616E-6</c:v>
                </c:pt>
                <c:pt idx="177">
                  <c:v>5.1050044336296488E-7</c:v>
                </c:pt>
                <c:pt idx="178">
                  <c:v>5.1610699169656491E-6</c:v>
                </c:pt>
                <c:pt idx="179">
                  <c:v>4.5378628267126688E-6</c:v>
                </c:pt>
                <c:pt idx="180">
                  <c:v>1.8816709881596703E-5</c:v>
                </c:pt>
                <c:pt idx="181">
                  <c:v>4.3555235135588462E-5</c:v>
                </c:pt>
                <c:pt idx="182">
                  <c:v>6.559751367584607E-5</c:v>
                </c:pt>
                <c:pt idx="183">
                  <c:v>3.9108155804501725E-5</c:v>
                </c:pt>
                <c:pt idx="184">
                  <c:v>4.6976732549934021E-5</c:v>
                </c:pt>
                <c:pt idx="185">
                  <c:v>4.1410596181135579E-5</c:v>
                </c:pt>
                <c:pt idx="186">
                  <c:v>3.9711368826744394E-5</c:v>
                </c:pt>
                <c:pt idx="187">
                  <c:v>5.03019984799625E-5</c:v>
                </c:pt>
                <c:pt idx="188">
                  <c:v>4.8551784122055768E-5</c:v>
                </c:pt>
                <c:pt idx="189">
                  <c:v>2.7211458185398243E-5</c:v>
                </c:pt>
                <c:pt idx="190">
                  <c:v>1.0020298358480143E-5</c:v>
                </c:pt>
                <c:pt idx="191">
                  <c:v>1.4908101774632008E-6</c:v>
                </c:pt>
                <c:pt idx="192">
                  <c:v>1.3318743635034952E-6</c:v>
                </c:pt>
                <c:pt idx="193">
                  <c:v>8.6347493025762213E-6</c:v>
                </c:pt>
                <c:pt idx="194">
                  <c:v>2.5341138379099307E-5</c:v>
                </c:pt>
                <c:pt idx="195">
                  <c:v>3.5427479578064203E-5</c:v>
                </c:pt>
                <c:pt idx="196">
                  <c:v>2.3233013777500397E-5</c:v>
                </c:pt>
                <c:pt idx="197">
                  <c:v>7.9107685394828308E-5</c:v>
                </c:pt>
                <c:pt idx="198">
                  <c:v>9.3886271451755241E-5</c:v>
                </c:pt>
                <c:pt idx="199">
                  <c:v>8.3910656142486157E-5</c:v>
                </c:pt>
                <c:pt idx="200">
                  <c:v>3.696929727422093E-5</c:v>
                </c:pt>
                <c:pt idx="201">
                  <c:v>3.0782952087096795E-5</c:v>
                </c:pt>
                <c:pt idx="202">
                  <c:v>1.1863019198452501E-5</c:v>
                </c:pt>
                <c:pt idx="203">
                  <c:v>1.3155331443548728E-6</c:v>
                </c:pt>
                <c:pt idx="204">
                  <c:v>3.0899392101708071E-6</c:v>
                </c:pt>
                <c:pt idx="205">
                  <c:v>1.6701396674953808E-5</c:v>
                </c:pt>
                <c:pt idx="206">
                  <c:v>3.6232344044422293E-5</c:v>
                </c:pt>
                <c:pt idx="207">
                  <c:v>1.2233377705899209E-5</c:v>
                </c:pt>
                <c:pt idx="208">
                  <c:v>2.5074164364644156E-5</c:v>
                </c:pt>
                <c:pt idx="209">
                  <c:v>4.2327001970360496E-5</c:v>
                </c:pt>
                <c:pt idx="210">
                  <c:v>1.1335594833925867E-4</c:v>
                </c:pt>
                <c:pt idx="211">
                  <c:v>8.7318545995205136E-5</c:v>
                </c:pt>
                <c:pt idx="212">
                  <c:v>2.7453025744892567E-4</c:v>
                </c:pt>
                <c:pt idx="213">
                  <c:v>2.1147013733961197E-4</c:v>
                </c:pt>
                <c:pt idx="214">
                  <c:v>1.0445442437713443E-4</c:v>
                </c:pt>
                <c:pt idx="215">
                  <c:v>2.2331964946303073E-4</c:v>
                </c:pt>
                <c:pt idx="216">
                  <c:v>8.258917913208928E-5</c:v>
                </c:pt>
                <c:pt idx="217">
                  <c:v>7.4860874450131852E-6</c:v>
                </c:pt>
                <c:pt idx="218">
                  <c:v>4.9140476266445106E-5</c:v>
                </c:pt>
                <c:pt idx="219">
                  <c:v>2.1867488032754323E-4</c:v>
                </c:pt>
                <c:pt idx="220">
                  <c:v>4.0525758386042405E-4</c:v>
                </c:pt>
                <c:pt idx="221">
                  <c:v>4.3060570094190421E-4</c:v>
                </c:pt>
                <c:pt idx="222">
                  <c:v>3.8153295547743558E-4</c:v>
                </c:pt>
                <c:pt idx="223">
                  <c:v>1.3331788872336244E-4</c:v>
                </c:pt>
                <c:pt idx="224">
                  <c:v>6.3051208969785435E-4</c:v>
                </c:pt>
                <c:pt idx="225">
                  <c:v>7.4787222020089876E-4</c:v>
                </c:pt>
                <c:pt idx="226">
                  <c:v>5.4511557237052173E-4</c:v>
                </c:pt>
                <c:pt idx="227">
                  <c:v>6.1788656025297737E-4</c:v>
                </c:pt>
                <c:pt idx="228">
                  <c:v>3.2047197394047657E-4</c:v>
                </c:pt>
                <c:pt idx="229">
                  <c:v>6.777332108482079E-5</c:v>
                </c:pt>
                <c:pt idx="230">
                  <c:v>7.1192415299509726E-5</c:v>
                </c:pt>
                <c:pt idx="231">
                  <c:v>3.3414421414953548E-4</c:v>
                </c:pt>
                <c:pt idx="232">
                  <c:v>4.9661423364300136E-4</c:v>
                </c:pt>
                <c:pt idx="233">
                  <c:v>1.5626627976660871E-4</c:v>
                </c:pt>
                <c:pt idx="234">
                  <c:v>2.8332087887235027E-4</c:v>
                </c:pt>
                <c:pt idx="235">
                  <c:v>7.4339557626013552E-4</c:v>
                </c:pt>
                <c:pt idx="236">
                  <c:v>8.9134150655860347E-4</c:v>
                </c:pt>
                <c:pt idx="237">
                  <c:v>1.1824508106327472E-3</c:v>
                </c:pt>
                <c:pt idx="238">
                  <c:v>1.2121769363883169E-3</c:v>
                </c:pt>
                <c:pt idx="239">
                  <c:v>9.0045615492665701E-4</c:v>
                </c:pt>
                <c:pt idx="240">
                  <c:v>3.2536452781735875E-4</c:v>
                </c:pt>
                <c:pt idx="241">
                  <c:v>2.0249993496704961E-4</c:v>
                </c:pt>
                <c:pt idx="242">
                  <c:v>6.905975278668385E-4</c:v>
                </c:pt>
                <c:pt idx="243">
                  <c:v>6.6577331365016209E-4</c:v>
                </c:pt>
                <c:pt idx="244">
                  <c:v>3.4676825772678659E-4</c:v>
                </c:pt>
                <c:pt idx="245">
                  <c:v>1.5555661462101481E-4</c:v>
                </c:pt>
                <c:pt idx="246">
                  <c:v>2.2951330952800827E-5</c:v>
                </c:pt>
                <c:pt idx="247">
                  <c:v>7.44996204934923E-5</c:v>
                </c:pt>
                <c:pt idx="248">
                  <c:v>2.7907818497376557E-4</c:v>
                </c:pt>
                <c:pt idx="249">
                  <c:v>6.2508487511791957E-4</c:v>
                </c:pt>
                <c:pt idx="250">
                  <c:v>7.4397819622835243E-4</c:v>
                </c:pt>
                <c:pt idx="251">
                  <c:v>2.3025236616738758E-4</c:v>
                </c:pt>
                <c:pt idx="252">
                  <c:v>3.0075560441879208E-4</c:v>
                </c:pt>
                <c:pt idx="253">
                  <c:v>7.9409347593170285E-4</c:v>
                </c:pt>
                <c:pt idx="254">
                  <c:v>1.3505747984486115E-3</c:v>
                </c:pt>
                <c:pt idx="255">
                  <c:v>1.6488329616788366E-3</c:v>
                </c:pt>
                <c:pt idx="256">
                  <c:v>7.5880677473479791E-4</c:v>
                </c:pt>
                <c:pt idx="257">
                  <c:v>1.6969155845007954E-3</c:v>
                </c:pt>
                <c:pt idx="258">
                  <c:v>1.3675870017187018E-3</c:v>
                </c:pt>
                <c:pt idx="259">
                  <c:v>9.001304040217662E-4</c:v>
                </c:pt>
                <c:pt idx="260">
                  <c:v>9.5735042286134949E-4</c:v>
                </c:pt>
                <c:pt idx="261">
                  <c:v>1.6009127827626443E-3</c:v>
                </c:pt>
                <c:pt idx="262">
                  <c:v>5.7559751139051225E-4</c:v>
                </c:pt>
                <c:pt idx="263">
                  <c:v>1.4635654347081868E-3</c:v>
                </c:pt>
                <c:pt idx="264">
                  <c:v>1.5603904363769034E-3</c:v>
                </c:pt>
                <c:pt idx="265">
                  <c:v>1.8294924796147239E-3</c:v>
                </c:pt>
                <c:pt idx="266">
                  <c:v>1.6051700442167713E-3</c:v>
                </c:pt>
                <c:pt idx="267">
                  <c:v>3.1386654591713961E-4</c:v>
                </c:pt>
                <c:pt idx="268">
                  <c:v>3.3243407682893611E-4</c:v>
                </c:pt>
                <c:pt idx="269">
                  <c:v>5.424459534274428E-4</c:v>
                </c:pt>
                <c:pt idx="270">
                  <c:v>6.8289148971618289E-4</c:v>
                </c:pt>
                <c:pt idx="271">
                  <c:v>1.1663756898127311E-3</c:v>
                </c:pt>
                <c:pt idx="272">
                  <c:v>2.5046971669107922E-4</c:v>
                </c:pt>
                <c:pt idx="273">
                  <c:v>7.2706437975790278E-4</c:v>
                </c:pt>
                <c:pt idx="274">
                  <c:v>5.7496705832038825E-4</c:v>
                </c:pt>
                <c:pt idx="275">
                  <c:v>4.5896552241532073E-4</c:v>
                </c:pt>
                <c:pt idx="276">
                  <c:v>2.159729209508495E-4</c:v>
                </c:pt>
                <c:pt idx="277">
                  <c:v>5.5852024416964829E-5</c:v>
                </c:pt>
                <c:pt idx="278">
                  <c:v>4.2980469264093451E-6</c:v>
                </c:pt>
                <c:pt idx="279">
                  <c:v>6.1207134067942835E-5</c:v>
                </c:pt>
                <c:pt idx="280">
                  <c:v>1.5350728069645181E-4</c:v>
                </c:pt>
                <c:pt idx="281">
                  <c:v>4.3186879246371446E-5</c:v>
                </c:pt>
                <c:pt idx="282">
                  <c:v>2.7267614024602342E-4</c:v>
                </c:pt>
                <c:pt idx="283">
                  <c:v>6.6806180134539159E-4</c:v>
                </c:pt>
                <c:pt idx="284">
                  <c:v>5.982798222904759E-4</c:v>
                </c:pt>
                <c:pt idx="285">
                  <c:v>2.5550184883147857E-4</c:v>
                </c:pt>
                <c:pt idx="286">
                  <c:v>8.3028224536037934E-5</c:v>
                </c:pt>
                <c:pt idx="287">
                  <c:v>5.6771406942235782E-4</c:v>
                </c:pt>
                <c:pt idx="288">
                  <c:v>4.1412989214662232E-4</c:v>
                </c:pt>
                <c:pt idx="289">
                  <c:v>1.1049421715626979E-3</c:v>
                </c:pt>
                <c:pt idx="290">
                  <c:v>7.3112000575399475E-4</c:v>
                </c:pt>
                <c:pt idx="291">
                  <c:v>1.0284943116306356E-3</c:v>
                </c:pt>
                <c:pt idx="292">
                  <c:v>4.8036400188623471E-4</c:v>
                </c:pt>
                <c:pt idx="293">
                  <c:v>9.7853784695487106E-4</c:v>
                </c:pt>
                <c:pt idx="294">
                  <c:v>6.4221226391987562E-4</c:v>
                </c:pt>
                <c:pt idx="295">
                  <c:v>1.0921536505547602E-3</c:v>
                </c:pt>
                <c:pt idx="296">
                  <c:v>9.2635548612752128E-4</c:v>
                </c:pt>
                <c:pt idx="297">
                  <c:v>7.9374332771471818E-4</c:v>
                </c:pt>
                <c:pt idx="298">
                  <c:v>6.8584906089679811E-4</c:v>
                </c:pt>
                <c:pt idx="299">
                  <c:v>4.6147328313119075E-4</c:v>
                </c:pt>
                <c:pt idx="300">
                  <c:v>4.0354775336016042E-4</c:v>
                </c:pt>
                <c:pt idx="301">
                  <c:v>2.4066567186978091E-4</c:v>
                </c:pt>
                <c:pt idx="302">
                  <c:v>6.941182505605435E-5</c:v>
                </c:pt>
                <c:pt idx="303">
                  <c:v>1.7531893731023262E-5</c:v>
                </c:pt>
                <c:pt idx="304">
                  <c:v>9.4786638485797616E-6</c:v>
                </c:pt>
                <c:pt idx="305">
                  <c:v>5.5035791766055799E-5</c:v>
                </c:pt>
                <c:pt idx="306">
                  <c:v>3.2637578752276619E-5</c:v>
                </c:pt>
                <c:pt idx="307">
                  <c:v>6.7664815790610759E-5</c:v>
                </c:pt>
                <c:pt idx="308">
                  <c:v>1.4191658351759304E-4</c:v>
                </c:pt>
                <c:pt idx="309">
                  <c:v>2.2844572998095001E-4</c:v>
                </c:pt>
                <c:pt idx="310">
                  <c:v>2.2873862314447616E-4</c:v>
                </c:pt>
                <c:pt idx="311">
                  <c:v>1.9785778887496092E-4</c:v>
                </c:pt>
                <c:pt idx="312">
                  <c:v>1.4005854387859709E-4</c:v>
                </c:pt>
                <c:pt idx="313">
                  <c:v>1.0137487049923755E-4</c:v>
                </c:pt>
                <c:pt idx="314">
                  <c:v>7.0096985988133209E-5</c:v>
                </c:pt>
                <c:pt idx="315">
                  <c:v>3.7869902137312044E-5</c:v>
                </c:pt>
                <c:pt idx="316">
                  <c:v>1.7123181317279792E-5</c:v>
                </c:pt>
                <c:pt idx="317">
                  <c:v>4.8845613321672277E-6</c:v>
                </c:pt>
                <c:pt idx="318">
                  <c:v>4.4580972244354874E-7</c:v>
                </c:pt>
                <c:pt idx="319">
                  <c:v>4.64151307837228E-6</c:v>
                </c:pt>
                <c:pt idx="320">
                  <c:v>7.7899044317009285E-6</c:v>
                </c:pt>
                <c:pt idx="321">
                  <c:v>8.0840427330016677E-6</c:v>
                </c:pt>
                <c:pt idx="322">
                  <c:v>4.0229681753378784E-5</c:v>
                </c:pt>
                <c:pt idx="323">
                  <c:v>7.7495150472320533E-5</c:v>
                </c:pt>
                <c:pt idx="324">
                  <c:v>1.0616603260215938E-4</c:v>
                </c:pt>
                <c:pt idx="325">
                  <c:v>1.0051682273447756E-4</c:v>
                </c:pt>
                <c:pt idx="326">
                  <c:v>6.8003237003503648E-5</c:v>
                </c:pt>
                <c:pt idx="327">
                  <c:v>1.4602497483601949E-4</c:v>
                </c:pt>
                <c:pt idx="328">
                  <c:v>8.6420171232048075E-5</c:v>
                </c:pt>
                <c:pt idx="329">
                  <c:v>5.009326419348232E-5</c:v>
                </c:pt>
                <c:pt idx="330">
                  <c:v>3.8002287831957263E-5</c:v>
                </c:pt>
                <c:pt idx="331">
                  <c:v>1.4104634171134056E-5</c:v>
                </c:pt>
                <c:pt idx="332">
                  <c:v>1.5414230594622117E-5</c:v>
                </c:pt>
                <c:pt idx="333">
                  <c:v>8.4687848886315608E-6</c:v>
                </c:pt>
                <c:pt idx="334">
                  <c:v>1.162778553702273E-5</c:v>
                </c:pt>
                <c:pt idx="335">
                  <c:v>1.1750231588421654E-6</c:v>
                </c:pt>
                <c:pt idx="336">
                  <c:v>6.544166892100363E-6</c:v>
                </c:pt>
                <c:pt idx="337">
                  <c:v>1.9157655511550785E-5</c:v>
                </c:pt>
                <c:pt idx="338">
                  <c:v>5.3916891236255799E-5</c:v>
                </c:pt>
                <c:pt idx="339">
                  <c:v>6.2360113581522652E-5</c:v>
                </c:pt>
                <c:pt idx="340">
                  <c:v>8.3005862668745651E-5</c:v>
                </c:pt>
                <c:pt idx="341">
                  <c:v>5.4962527395681563E-5</c:v>
                </c:pt>
                <c:pt idx="342">
                  <c:v>3.0494025792048991E-5</c:v>
                </c:pt>
                <c:pt idx="343">
                  <c:v>7.5952270683528765E-6</c:v>
                </c:pt>
                <c:pt idx="344">
                  <c:v>1.9871622151119541E-6</c:v>
                </c:pt>
                <c:pt idx="345">
                  <c:v>1.5850345346992074E-5</c:v>
                </c:pt>
                <c:pt idx="346">
                  <c:v>5.9100441378286554E-6</c:v>
                </c:pt>
                <c:pt idx="347">
                  <c:v>7.8466605708746035E-6</c:v>
                </c:pt>
                <c:pt idx="348">
                  <c:v>3.0402909523294686E-5</c:v>
                </c:pt>
                <c:pt idx="349">
                  <c:v>1.0571256837743279E-4</c:v>
                </c:pt>
                <c:pt idx="350">
                  <c:v>1.8122306225717784E-4</c:v>
                </c:pt>
                <c:pt idx="351">
                  <c:v>1.4053876718421058E-4</c:v>
                </c:pt>
                <c:pt idx="352">
                  <c:v>2.4326159548067572E-4</c:v>
                </c:pt>
                <c:pt idx="353">
                  <c:v>4.1094767734671593E-4</c:v>
                </c:pt>
                <c:pt idx="354">
                  <c:v>4.0410073878632293E-4</c:v>
                </c:pt>
                <c:pt idx="355">
                  <c:v>2.8867549669569614E-4</c:v>
                </c:pt>
                <c:pt idx="356">
                  <c:v>6.5226700848106101E-5</c:v>
                </c:pt>
                <c:pt idx="357">
                  <c:v>1.5973490013795934E-4</c:v>
                </c:pt>
                <c:pt idx="358">
                  <c:v>4.3222445835624227E-4</c:v>
                </c:pt>
                <c:pt idx="359">
                  <c:v>5.9160381752949333E-4</c:v>
                </c:pt>
                <c:pt idx="360">
                  <c:v>5.2919393766119409E-4</c:v>
                </c:pt>
                <c:pt idx="361">
                  <c:v>3.1816957344220652E-4</c:v>
                </c:pt>
                <c:pt idx="362">
                  <c:v>7.5394283950690696E-5</c:v>
                </c:pt>
                <c:pt idx="363">
                  <c:v>4.3978195656618513E-4</c:v>
                </c:pt>
                <c:pt idx="364">
                  <c:v>5.8524976376641863E-4</c:v>
                </c:pt>
                <c:pt idx="365">
                  <c:v>1.4629483222383939E-4</c:v>
                </c:pt>
                <c:pt idx="366">
                  <c:v>3.6053665171022057E-4</c:v>
                </c:pt>
                <c:pt idx="367">
                  <c:v>1.022706396453346E-3</c:v>
                </c:pt>
                <c:pt idx="368">
                  <c:v>1.3090249691106442E-3</c:v>
                </c:pt>
                <c:pt idx="369">
                  <c:v>1.2381790880765431E-3</c:v>
                </c:pt>
                <c:pt idx="370">
                  <c:v>7.7680852588232177E-4</c:v>
                </c:pt>
                <c:pt idx="371">
                  <c:v>1.204966065591177E-3</c:v>
                </c:pt>
                <c:pt idx="372">
                  <c:v>1.5341421571011462E-3</c:v>
                </c:pt>
                <c:pt idx="373">
                  <c:v>7.319222276387532E-4</c:v>
                </c:pt>
                <c:pt idx="374">
                  <c:v>5.1274538871187464E-4</c:v>
                </c:pt>
                <c:pt idx="375">
                  <c:v>1.3654127111117269E-3</c:v>
                </c:pt>
                <c:pt idx="376">
                  <c:v>8.2102394438788196E-4</c:v>
                </c:pt>
                <c:pt idx="377">
                  <c:v>1.2792990205772348E-3</c:v>
                </c:pt>
                <c:pt idx="378">
                  <c:v>1.867426224033544E-3</c:v>
                </c:pt>
                <c:pt idx="379">
                  <c:v>1.8605475176628656E-3</c:v>
                </c:pt>
                <c:pt idx="380">
                  <c:v>1.8134183742587909E-3</c:v>
                </c:pt>
                <c:pt idx="381">
                  <c:v>6.1358048986246479E-4</c:v>
                </c:pt>
                <c:pt idx="382">
                  <c:v>3.380867578387048E-4</c:v>
                </c:pt>
                <c:pt idx="383">
                  <c:v>1.4205082272307681E-3</c:v>
                </c:pt>
                <c:pt idx="384">
                  <c:v>1.402718623716601E-3</c:v>
                </c:pt>
                <c:pt idx="385">
                  <c:v>8.2151272740318222E-4</c:v>
                </c:pt>
                <c:pt idx="386">
                  <c:v>2.5189827456420001E-4</c:v>
                </c:pt>
                <c:pt idx="387">
                  <c:v>1.0003736672411757E-3</c:v>
                </c:pt>
                <c:pt idx="388">
                  <c:v>6.3927558714272389E-4</c:v>
                </c:pt>
                <c:pt idx="389">
                  <c:v>1.6619672176813689E-3</c:v>
                </c:pt>
                <c:pt idx="390">
                  <c:v>1.1907859628443201E-3</c:v>
                </c:pt>
                <c:pt idx="391">
                  <c:v>1.2018800270626982E-3</c:v>
                </c:pt>
                <c:pt idx="392">
                  <c:v>6.2227421904524009E-4</c:v>
                </c:pt>
                <c:pt idx="393">
                  <c:v>1.8919081684435704E-4</c:v>
                </c:pt>
                <c:pt idx="394">
                  <c:v>7.9475794824914034E-4</c:v>
                </c:pt>
                <c:pt idx="395">
                  <c:v>1.3072189267003874E-3</c:v>
                </c:pt>
                <c:pt idx="396">
                  <c:v>5.7387899861572234E-4</c:v>
                </c:pt>
                <c:pt idx="397">
                  <c:v>1.5476487729318455E-4</c:v>
                </c:pt>
                <c:pt idx="398">
                  <c:v>2.5475694232226327E-4</c:v>
                </c:pt>
                <c:pt idx="399">
                  <c:v>9.8020821280586732E-4</c:v>
                </c:pt>
                <c:pt idx="400">
                  <c:v>1.6411448383814439E-3</c:v>
                </c:pt>
                <c:pt idx="401">
                  <c:v>1.9286982332682185E-3</c:v>
                </c:pt>
                <c:pt idx="402">
                  <c:v>1.3225754665124525E-3</c:v>
                </c:pt>
                <c:pt idx="403">
                  <c:v>1.9821719052088129E-3</c:v>
                </c:pt>
                <c:pt idx="404">
                  <c:v>1.1490678587482437E-3</c:v>
                </c:pt>
                <c:pt idx="405">
                  <c:v>1.9662178932689238E-4</c:v>
                </c:pt>
                <c:pt idx="406">
                  <c:v>6.2362578852681355E-4</c:v>
                </c:pt>
                <c:pt idx="407">
                  <c:v>8.1692029587739589E-4</c:v>
                </c:pt>
                <c:pt idx="408">
                  <c:v>1.3342337021557847E-3</c:v>
                </c:pt>
                <c:pt idx="409">
                  <c:v>1.5441146338588702E-3</c:v>
                </c:pt>
                <c:pt idx="410">
                  <c:v>1.5521727901231456E-3</c:v>
                </c:pt>
                <c:pt idx="411">
                  <c:v>6.575525038492471E-4</c:v>
                </c:pt>
                <c:pt idx="412">
                  <c:v>8.571213845195557E-4</c:v>
                </c:pt>
                <c:pt idx="413">
                  <c:v>7.0637075334271525E-4</c:v>
                </c:pt>
                <c:pt idx="414">
                  <c:v>1.8377412075409061E-4</c:v>
                </c:pt>
                <c:pt idx="415">
                  <c:v>5.4857725439912727E-4</c:v>
                </c:pt>
                <c:pt idx="416">
                  <c:v>3.3557210441226233E-4</c:v>
                </c:pt>
                <c:pt idx="417">
                  <c:v>2.8525080617927592E-4</c:v>
                </c:pt>
                <c:pt idx="418">
                  <c:v>7.0106145467814765E-5</c:v>
                </c:pt>
                <c:pt idx="419">
                  <c:v>6.1831043839992805E-5</c:v>
                </c:pt>
                <c:pt idx="420">
                  <c:v>1.4471192746225072E-4</c:v>
                </c:pt>
                <c:pt idx="421">
                  <c:v>9.5458129658057084E-5</c:v>
                </c:pt>
                <c:pt idx="422">
                  <c:v>1.8381644577158215E-5</c:v>
                </c:pt>
                <c:pt idx="423">
                  <c:v>1.4577467583822001E-5</c:v>
                </c:pt>
                <c:pt idx="424">
                  <c:v>2.8615807049352809E-5</c:v>
                </c:pt>
                <c:pt idx="425">
                  <c:v>1.5989594046719459E-4</c:v>
                </c:pt>
                <c:pt idx="426">
                  <c:v>1.7837522430966496E-4</c:v>
                </c:pt>
                <c:pt idx="427">
                  <c:v>3.0831022719454145E-4</c:v>
                </c:pt>
                <c:pt idx="428">
                  <c:v>6.2388184810156701E-4</c:v>
                </c:pt>
                <c:pt idx="429">
                  <c:v>6.8958732218720245E-4</c:v>
                </c:pt>
                <c:pt idx="430">
                  <c:v>3.0939502096316362E-4</c:v>
                </c:pt>
                <c:pt idx="431">
                  <c:v>3.5152473085099743E-4</c:v>
                </c:pt>
                <c:pt idx="432">
                  <c:v>1.2686595285074623E-4</c:v>
                </c:pt>
                <c:pt idx="433">
                  <c:v>3.0362116051977945E-4</c:v>
                </c:pt>
                <c:pt idx="434">
                  <c:v>8.0611151327176069E-4</c:v>
                </c:pt>
                <c:pt idx="435">
                  <c:v>9.197916254300826E-4</c:v>
                </c:pt>
                <c:pt idx="436">
                  <c:v>5.6095837542334027E-4</c:v>
                </c:pt>
                <c:pt idx="437">
                  <c:v>6.7094077441016346E-4</c:v>
                </c:pt>
                <c:pt idx="438">
                  <c:v>3.4898239656164741E-4</c:v>
                </c:pt>
                <c:pt idx="439">
                  <c:v>1.2370947206271374E-4</c:v>
                </c:pt>
                <c:pt idx="440">
                  <c:v>6.8496323937672636E-4</c:v>
                </c:pt>
                <c:pt idx="441">
                  <c:v>9.4737571308522203E-4</c:v>
                </c:pt>
                <c:pt idx="442">
                  <c:v>1.0372144441187104E-3</c:v>
                </c:pt>
                <c:pt idx="443">
                  <c:v>7.5995952923352662E-4</c:v>
                </c:pt>
                <c:pt idx="444">
                  <c:v>8.1156341635036234E-4</c:v>
                </c:pt>
                <c:pt idx="445">
                  <c:v>8.2808952490820691E-4</c:v>
                </c:pt>
                <c:pt idx="446">
                  <c:v>7.3673572131132011E-4</c:v>
                </c:pt>
                <c:pt idx="447">
                  <c:v>6.1614974630648002E-4</c:v>
                </c:pt>
                <c:pt idx="448">
                  <c:v>1.5968091692239466E-4</c:v>
                </c:pt>
                <c:pt idx="449">
                  <c:v>4.0149077464196012E-4</c:v>
                </c:pt>
                <c:pt idx="450">
                  <c:v>4.0997909371402714E-4</c:v>
                </c:pt>
                <c:pt idx="451">
                  <c:v>2.9858722715117017E-4</c:v>
                </c:pt>
                <c:pt idx="452">
                  <c:v>2.0715799955859233E-4</c:v>
                </c:pt>
                <c:pt idx="453">
                  <c:v>9.0905811864149501E-5</c:v>
                </c:pt>
                <c:pt idx="454">
                  <c:v>1.5969019442874796E-5</c:v>
                </c:pt>
                <c:pt idx="455">
                  <c:v>1.7671850452133203E-5</c:v>
                </c:pt>
                <c:pt idx="456">
                  <c:v>2.9125240709849324E-5</c:v>
                </c:pt>
                <c:pt idx="457">
                  <c:v>1.29959794187371E-5</c:v>
                </c:pt>
                <c:pt idx="458">
                  <c:v>1.3689674821730829E-6</c:v>
                </c:pt>
                <c:pt idx="459">
                  <c:v>1.4279215502070012E-5</c:v>
                </c:pt>
                <c:pt idx="460">
                  <c:v>5.1864662225171743E-5</c:v>
                </c:pt>
                <c:pt idx="461">
                  <c:v>1.0277243926297204E-4</c:v>
                </c:pt>
                <c:pt idx="462">
                  <c:v>1.6504182982435763E-4</c:v>
                </c:pt>
                <c:pt idx="463">
                  <c:v>1.7713806042993024E-4</c:v>
                </c:pt>
                <c:pt idx="464">
                  <c:v>2.4257748800578612E-4</c:v>
                </c:pt>
                <c:pt idx="465">
                  <c:v>4.6973353128517564E-4</c:v>
                </c:pt>
                <c:pt idx="466">
                  <c:v>4.6395741706923026E-4</c:v>
                </c:pt>
                <c:pt idx="467">
                  <c:v>6.177801215120906E-4</c:v>
                </c:pt>
                <c:pt idx="468">
                  <c:v>7.5433670361003523E-4</c:v>
                </c:pt>
                <c:pt idx="469">
                  <c:v>7.9482478550047669E-4</c:v>
                </c:pt>
                <c:pt idx="470">
                  <c:v>5.1931798408631291E-4</c:v>
                </c:pt>
                <c:pt idx="471">
                  <c:v>1.6738207334751813E-4</c:v>
                </c:pt>
                <c:pt idx="472">
                  <c:v>4.0265021271948499E-4</c:v>
                </c:pt>
                <c:pt idx="473">
                  <c:v>3.5614872018203134E-4</c:v>
                </c:pt>
                <c:pt idx="474">
                  <c:v>3.0999359789858763E-4</c:v>
                </c:pt>
                <c:pt idx="475">
                  <c:v>2.0108479072453921E-4</c:v>
                </c:pt>
                <c:pt idx="476">
                  <c:v>4.4885318349196838E-5</c:v>
                </c:pt>
                <c:pt idx="477">
                  <c:v>1.9534967137702866E-5</c:v>
                </c:pt>
                <c:pt idx="478">
                  <c:v>1.5882583084509454E-4</c:v>
                </c:pt>
                <c:pt idx="479">
                  <c:v>3.1347779506970467E-4</c:v>
                </c:pt>
                <c:pt idx="480">
                  <c:v>2.7011952582184264E-4</c:v>
                </c:pt>
                <c:pt idx="481">
                  <c:v>2.7783086085618887E-4</c:v>
                </c:pt>
                <c:pt idx="482">
                  <c:v>2.0401372963369378E-4</c:v>
                </c:pt>
                <c:pt idx="483">
                  <c:v>8.0408373781082752E-5</c:v>
                </c:pt>
                <c:pt idx="484">
                  <c:v>1.0902136796765313E-5</c:v>
                </c:pt>
                <c:pt idx="485">
                  <c:v>1.5873684354238584E-5</c:v>
                </c:pt>
                <c:pt idx="486">
                  <c:v>9.5105693123730738E-5</c:v>
                </c:pt>
                <c:pt idx="487">
                  <c:v>1.936619630474184E-4</c:v>
                </c:pt>
                <c:pt idx="488">
                  <c:v>3.0598812368059532E-4</c:v>
                </c:pt>
                <c:pt idx="489">
                  <c:v>5.585144325173071E-4</c:v>
                </c:pt>
                <c:pt idx="490">
                  <c:v>6.3737396206047002E-4</c:v>
                </c:pt>
                <c:pt idx="491">
                  <c:v>4.7591283931424158E-4</c:v>
                </c:pt>
                <c:pt idx="492">
                  <c:v>3.1154423618302482E-4</c:v>
                </c:pt>
                <c:pt idx="493">
                  <c:v>1.2517165552731915E-4</c:v>
                </c:pt>
                <c:pt idx="494">
                  <c:v>2.9783465164733242E-5</c:v>
                </c:pt>
                <c:pt idx="495">
                  <c:v>2.1291467967734514E-4</c:v>
                </c:pt>
                <c:pt idx="496">
                  <c:v>2.305145376065189E-4</c:v>
                </c:pt>
                <c:pt idx="497">
                  <c:v>9.4411259142465747E-5</c:v>
                </c:pt>
                <c:pt idx="498">
                  <c:v>1.8837816356049295E-5</c:v>
                </c:pt>
                <c:pt idx="499">
                  <c:v>1.6531377724978365E-4</c:v>
                </c:pt>
                <c:pt idx="500">
                  <c:v>3.1926136257821289E-4</c:v>
                </c:pt>
                <c:pt idx="501">
                  <c:v>3.4648383157464505E-4</c:v>
                </c:pt>
                <c:pt idx="502">
                  <c:v>8.2265220606505738E-4</c:v>
                </c:pt>
                <c:pt idx="503">
                  <c:v>6.6923292099280217E-4</c:v>
                </c:pt>
                <c:pt idx="504">
                  <c:v>2.2462419982511209E-4</c:v>
                </c:pt>
                <c:pt idx="505">
                  <c:v>1.3713566311546053E-4</c:v>
                </c:pt>
                <c:pt idx="506">
                  <c:v>5.798306267665366E-4</c:v>
                </c:pt>
                <c:pt idx="507">
                  <c:v>8.20881788557526E-4</c:v>
                </c:pt>
                <c:pt idx="508">
                  <c:v>9.7404915875313222E-4</c:v>
                </c:pt>
                <c:pt idx="509">
                  <c:v>1.2992348445616433E-3</c:v>
                </c:pt>
                <c:pt idx="510">
                  <c:v>6.0362934352234312E-4</c:v>
                </c:pt>
                <c:pt idx="511">
                  <c:v>9.1634696281024533E-4</c:v>
                </c:pt>
                <c:pt idx="512">
                  <c:v>9.1919986195209595E-4</c:v>
                </c:pt>
                <c:pt idx="513">
                  <c:v>9.4315686242305973E-4</c:v>
                </c:pt>
                <c:pt idx="514">
                  <c:v>9.9045544106413238E-4</c:v>
                </c:pt>
                <c:pt idx="515">
                  <c:v>7.597681884856678E-4</c:v>
                </c:pt>
                <c:pt idx="516">
                  <c:v>6.4316074849922911E-4</c:v>
                </c:pt>
                <c:pt idx="517">
                  <c:v>3.326863509007104E-4</c:v>
                </c:pt>
                <c:pt idx="518">
                  <c:v>5.7814870786558243E-5</c:v>
                </c:pt>
                <c:pt idx="519">
                  <c:v>9.7619488180251406E-5</c:v>
                </c:pt>
                <c:pt idx="520">
                  <c:v>1.2616157179846439E-4</c:v>
                </c:pt>
                <c:pt idx="521">
                  <c:v>1.631179840617634E-5</c:v>
                </c:pt>
                <c:pt idx="522">
                  <c:v>1.4257834291360463E-4</c:v>
                </c:pt>
                <c:pt idx="523">
                  <c:v>2.719579589362212E-4</c:v>
                </c:pt>
                <c:pt idx="524">
                  <c:v>3.3275698051468732E-4</c:v>
                </c:pt>
                <c:pt idx="525">
                  <c:v>1.8913492088030835E-4</c:v>
                </c:pt>
                <c:pt idx="526">
                  <c:v>9.5726208700557309E-5</c:v>
                </c:pt>
                <c:pt idx="527">
                  <c:v>3.0390811505683269E-4</c:v>
                </c:pt>
                <c:pt idx="528">
                  <c:v>5.5484259580538967E-4</c:v>
                </c:pt>
                <c:pt idx="529">
                  <c:v>1.1390749193005084E-3</c:v>
                </c:pt>
                <c:pt idx="530">
                  <c:v>2.2227247235423668E-3</c:v>
                </c:pt>
                <c:pt idx="531">
                  <c:v>3.4980193791761568E-3</c:v>
                </c:pt>
                <c:pt idx="532">
                  <c:v>4.475502308546141E-3</c:v>
                </c:pt>
                <c:pt idx="533">
                  <c:v>5.4918198511899104E-3</c:v>
                </c:pt>
                <c:pt idx="534">
                  <c:v>5.4714142237229169E-3</c:v>
                </c:pt>
                <c:pt idx="535">
                  <c:v>4.8605327809205096E-3</c:v>
                </c:pt>
                <c:pt idx="536">
                  <c:v>3.8144769999322137E-3</c:v>
                </c:pt>
                <c:pt idx="537">
                  <c:v>2.6078832129641325E-3</c:v>
                </c:pt>
                <c:pt idx="538">
                  <c:v>1.5831577503857849E-3</c:v>
                </c:pt>
                <c:pt idx="539">
                  <c:v>8.2829790683082959E-4</c:v>
                </c:pt>
                <c:pt idx="540">
                  <c:v>3.9895226719062439E-4</c:v>
                </c:pt>
                <c:pt idx="541">
                  <c:v>1.6901225781000611E-4</c:v>
                </c:pt>
                <c:pt idx="542">
                  <c:v>5.4208238216933497E-5</c:v>
                </c:pt>
                <c:pt idx="543">
                  <c:v>6.1949736118202268E-5</c:v>
                </c:pt>
                <c:pt idx="544">
                  <c:v>1.150263687484348E-4</c:v>
                </c:pt>
                <c:pt idx="545">
                  <c:v>1.8921699511414137E-4</c:v>
                </c:pt>
                <c:pt idx="546">
                  <c:v>2.4377806522571499E-4</c:v>
                </c:pt>
                <c:pt idx="547">
                  <c:v>2.6444427095834237E-4</c:v>
                </c:pt>
                <c:pt idx="548">
                  <c:v>4.1219324660372896E-4</c:v>
                </c:pt>
                <c:pt idx="549">
                  <c:v>4.3644359481452799E-4</c:v>
                </c:pt>
                <c:pt idx="550">
                  <c:v>4.8737725124915049E-4</c:v>
                </c:pt>
                <c:pt idx="551">
                  <c:v>4.6712906198134041E-4</c:v>
                </c:pt>
                <c:pt idx="552">
                  <c:v>4.5288563330275641E-4</c:v>
                </c:pt>
                <c:pt idx="553">
                  <c:v>3.7408982469568894E-4</c:v>
                </c:pt>
                <c:pt idx="554">
                  <c:v>2.593297250087383E-4</c:v>
                </c:pt>
                <c:pt idx="555">
                  <c:v>2.0997942381938893E-4</c:v>
                </c:pt>
                <c:pt idx="556">
                  <c:v>1.4825610582492964E-4</c:v>
                </c:pt>
                <c:pt idx="557">
                  <c:v>1.2508262259346297E-4</c:v>
                </c:pt>
                <c:pt idx="558">
                  <c:v>7.7204760443024564E-5</c:v>
                </c:pt>
                <c:pt idx="559">
                  <c:v>3.5371517151495588E-5</c:v>
                </c:pt>
                <c:pt idx="560">
                  <c:v>2.2984396131868151E-5</c:v>
                </c:pt>
                <c:pt idx="561">
                  <c:v>5.9639595231133753E-5</c:v>
                </c:pt>
                <c:pt idx="562">
                  <c:v>1.0577242566847198E-4</c:v>
                </c:pt>
                <c:pt idx="563">
                  <c:v>1.6795144022595549E-4</c:v>
                </c:pt>
                <c:pt idx="564">
                  <c:v>2.3683289948348314E-4</c:v>
                </c:pt>
                <c:pt idx="565">
                  <c:v>3.4062884819422047E-4</c:v>
                </c:pt>
                <c:pt idx="566">
                  <c:v>4.1988147868835229E-4</c:v>
                </c:pt>
                <c:pt idx="567">
                  <c:v>3.2036045187865743E-4</c:v>
                </c:pt>
                <c:pt idx="568">
                  <c:v>5.1190375136632243E-4</c:v>
                </c:pt>
                <c:pt idx="569">
                  <c:v>6.698460858830847E-4</c:v>
                </c:pt>
                <c:pt idx="570">
                  <c:v>7.5204924520382022E-4</c:v>
                </c:pt>
                <c:pt idx="571">
                  <c:v>7.9419376247712756E-4</c:v>
                </c:pt>
                <c:pt idx="572">
                  <c:v>5.1782548315382031E-4</c:v>
                </c:pt>
                <c:pt idx="573">
                  <c:v>8.5231198716134227E-4</c:v>
                </c:pt>
                <c:pt idx="574">
                  <c:v>1.0921237879344201E-3</c:v>
                </c:pt>
                <c:pt idx="575">
                  <c:v>1.1526061665534174E-3</c:v>
                </c:pt>
                <c:pt idx="576">
                  <c:v>1.1967276380829193E-3</c:v>
                </c:pt>
                <c:pt idx="577">
                  <c:v>1.3010670810551159E-3</c:v>
                </c:pt>
                <c:pt idx="578">
                  <c:v>1.1493207645357519E-3</c:v>
                </c:pt>
                <c:pt idx="579">
                  <c:v>1.1059284921480391E-3</c:v>
                </c:pt>
                <c:pt idx="580">
                  <c:v>4.705360778020599E-4</c:v>
                </c:pt>
                <c:pt idx="581">
                  <c:v>1.1411877802310973E-3</c:v>
                </c:pt>
                <c:pt idx="582">
                  <c:v>1.3305704289727322E-3</c:v>
                </c:pt>
                <c:pt idx="583">
                  <c:v>1.3752416137485961E-3</c:v>
                </c:pt>
                <c:pt idx="584">
                  <c:v>1.6318753911612994E-3</c:v>
                </c:pt>
                <c:pt idx="585">
                  <c:v>1.488586146877793E-3</c:v>
                </c:pt>
                <c:pt idx="586">
                  <c:v>1.3120491592004027E-3</c:v>
                </c:pt>
                <c:pt idx="587">
                  <c:v>1.002606298439959E-3</c:v>
                </c:pt>
                <c:pt idx="588">
                  <c:v>4.8036150123076734E-4</c:v>
                </c:pt>
                <c:pt idx="589">
                  <c:v>1.2033224272444457E-3</c:v>
                </c:pt>
                <c:pt idx="590">
                  <c:v>1.5082157567696795E-3</c:v>
                </c:pt>
                <c:pt idx="591">
                  <c:v>1.6478720730333139E-3</c:v>
                </c:pt>
                <c:pt idx="592">
                  <c:v>1.7363417382262958E-3</c:v>
                </c:pt>
                <c:pt idx="593">
                  <c:v>1.1525467546976774E-3</c:v>
                </c:pt>
                <c:pt idx="594">
                  <c:v>1.4990046178358734E-3</c:v>
                </c:pt>
                <c:pt idx="595">
                  <c:v>1.1656067125306521E-3</c:v>
                </c:pt>
                <c:pt idx="596">
                  <c:v>8.933776179901135E-4</c:v>
                </c:pt>
                <c:pt idx="597">
                  <c:v>4.932406982696907E-4</c:v>
                </c:pt>
                <c:pt idx="598">
                  <c:v>1.3079412282780306E-3</c:v>
                </c:pt>
                <c:pt idx="599">
                  <c:v>1.7257808909556553E-3</c:v>
                </c:pt>
                <c:pt idx="600">
                  <c:v>1.682883003426541E-3</c:v>
                </c:pt>
                <c:pt idx="601">
                  <c:v>1.4946248670839486E-3</c:v>
                </c:pt>
                <c:pt idx="602">
                  <c:v>1.7299060075506756E-3</c:v>
                </c:pt>
                <c:pt idx="603">
                  <c:v>1.1416950726837183E-3</c:v>
                </c:pt>
                <c:pt idx="604">
                  <c:v>1.4303644995054127E-3</c:v>
                </c:pt>
                <c:pt idx="605">
                  <c:v>1.7540413327520774E-3</c:v>
                </c:pt>
                <c:pt idx="606">
                  <c:v>1.3597068707973468E-3</c:v>
                </c:pt>
                <c:pt idx="607">
                  <c:v>9.441869356877049E-4</c:v>
                </c:pt>
                <c:pt idx="608">
                  <c:v>1.4002217313347175E-3</c:v>
                </c:pt>
                <c:pt idx="609">
                  <c:v>1.7694708710095882E-3</c:v>
                </c:pt>
                <c:pt idx="610">
                  <c:v>1.635270532521901E-3</c:v>
                </c:pt>
                <c:pt idx="611">
                  <c:v>1.6373890449316185E-3</c:v>
                </c:pt>
                <c:pt idx="612">
                  <c:v>1.5618356400865581E-3</c:v>
                </c:pt>
                <c:pt idx="613">
                  <c:v>1.7815213807891362E-3</c:v>
                </c:pt>
                <c:pt idx="614">
                  <c:v>1.7100628597603025E-3</c:v>
                </c:pt>
                <c:pt idx="615">
                  <c:v>1.5354339783207301E-3</c:v>
                </c:pt>
                <c:pt idx="616">
                  <c:v>1.4460591655684717E-3</c:v>
                </c:pt>
                <c:pt idx="617">
                  <c:v>1.6234159675028103E-3</c:v>
                </c:pt>
                <c:pt idx="618">
                  <c:v>1.3340046137907983E-3</c:v>
                </c:pt>
                <c:pt idx="619">
                  <c:v>9.022308491563086E-4</c:v>
                </c:pt>
                <c:pt idx="620">
                  <c:v>1.4408122848024315E-3</c:v>
                </c:pt>
                <c:pt idx="621">
                  <c:v>1.3295952980307399E-3</c:v>
                </c:pt>
                <c:pt idx="622">
                  <c:v>6.4215499863312035E-4</c:v>
                </c:pt>
                <c:pt idx="623">
                  <c:v>7.5407307327697896E-4</c:v>
                </c:pt>
                <c:pt idx="624">
                  <c:v>1.0723384936515352E-3</c:v>
                </c:pt>
                <c:pt idx="625">
                  <c:v>8.2117030500481055E-4</c:v>
                </c:pt>
                <c:pt idx="626">
                  <c:v>6.1045396879424324E-4</c:v>
                </c:pt>
                <c:pt idx="627">
                  <c:v>3.9127064137772902E-4</c:v>
                </c:pt>
                <c:pt idx="628">
                  <c:v>1.2538016380525053E-4</c:v>
                </c:pt>
                <c:pt idx="629">
                  <c:v>1.6716953081634797E-5</c:v>
                </c:pt>
                <c:pt idx="630">
                  <c:v>1.0062543621515648E-4</c:v>
                </c:pt>
                <c:pt idx="631">
                  <c:v>2.7113455431530046E-5</c:v>
                </c:pt>
                <c:pt idx="632">
                  <c:v>4.7915724239040787E-5</c:v>
                </c:pt>
                <c:pt idx="633">
                  <c:v>6.6122525204261146E-5</c:v>
                </c:pt>
                <c:pt idx="634">
                  <c:v>3.64460810272485E-4</c:v>
                </c:pt>
                <c:pt idx="635">
                  <c:v>6.9121884699828689E-4</c:v>
                </c:pt>
                <c:pt idx="636">
                  <c:v>9.0151287901292217E-4</c:v>
                </c:pt>
                <c:pt idx="637">
                  <c:v>1.041844924736467E-3</c:v>
                </c:pt>
                <c:pt idx="638">
                  <c:v>1.184409592663066E-3</c:v>
                </c:pt>
                <c:pt idx="639">
                  <c:v>1.1760461795034918E-3</c:v>
                </c:pt>
                <c:pt idx="640">
                  <c:v>1.1575673747847967E-3</c:v>
                </c:pt>
                <c:pt idx="641">
                  <c:v>1.1327130623742887E-3</c:v>
                </c:pt>
                <c:pt idx="642">
                  <c:v>2.9076388341480776E-4</c:v>
                </c:pt>
                <c:pt idx="643">
                  <c:v>4.9639458381569917E-4</c:v>
                </c:pt>
                <c:pt idx="644">
                  <c:v>3.0206498362881235E-4</c:v>
                </c:pt>
                <c:pt idx="645">
                  <c:v>4.2232693676272679E-4</c:v>
                </c:pt>
                <c:pt idx="646">
                  <c:v>7.8468815146509911E-4</c:v>
                </c:pt>
                <c:pt idx="647">
                  <c:v>1.28980073228176E-3</c:v>
                </c:pt>
                <c:pt idx="648">
                  <c:v>1.4208158791200467E-3</c:v>
                </c:pt>
                <c:pt idx="649">
                  <c:v>1.384661955909996E-3</c:v>
                </c:pt>
                <c:pt idx="650">
                  <c:v>1.5312710782047735E-3</c:v>
                </c:pt>
                <c:pt idx="651">
                  <c:v>1.4457637877483356E-3</c:v>
                </c:pt>
                <c:pt idx="652">
                  <c:v>1.1849862549922854E-3</c:v>
                </c:pt>
                <c:pt idx="653">
                  <c:v>1.156916140633847E-3</c:v>
                </c:pt>
                <c:pt idx="654">
                  <c:v>1.4207608034644322E-3</c:v>
                </c:pt>
                <c:pt idx="655">
                  <c:v>1.4349945015713673E-3</c:v>
                </c:pt>
                <c:pt idx="656">
                  <c:v>1.346980672558431E-3</c:v>
                </c:pt>
                <c:pt idx="657">
                  <c:v>1.5738137430038285E-3</c:v>
                </c:pt>
                <c:pt idx="658">
                  <c:v>1.5735744861171625E-3</c:v>
                </c:pt>
                <c:pt idx="659">
                  <c:v>1.3543045810007514E-3</c:v>
                </c:pt>
                <c:pt idx="660">
                  <c:v>1.3945062823295577E-3</c:v>
                </c:pt>
                <c:pt idx="661">
                  <c:v>9.9007599781965523E-4</c:v>
                </c:pt>
                <c:pt idx="662">
                  <c:v>6.2144305634093339E-4</c:v>
                </c:pt>
                <c:pt idx="663">
                  <c:v>1.348548968441825E-3</c:v>
                </c:pt>
                <c:pt idx="664">
                  <c:v>1.3621285020677899E-3</c:v>
                </c:pt>
                <c:pt idx="665">
                  <c:v>1.4620203115474162E-3</c:v>
                </c:pt>
                <c:pt idx="666">
                  <c:v>1.3531628648868093E-3</c:v>
                </c:pt>
                <c:pt idx="667">
                  <c:v>1.4555759804692429E-3</c:v>
                </c:pt>
                <c:pt idx="668">
                  <c:v>1.5206522437908965E-3</c:v>
                </c:pt>
                <c:pt idx="669">
                  <c:v>1.2107863224658337E-3</c:v>
                </c:pt>
                <c:pt idx="670">
                  <c:v>6.7512088208709345E-4</c:v>
                </c:pt>
                <c:pt idx="671">
                  <c:v>1.332041391501371E-3</c:v>
                </c:pt>
                <c:pt idx="672">
                  <c:v>1.3406910212400485E-3</c:v>
                </c:pt>
                <c:pt idx="673">
                  <c:v>1.3692049536603501E-3</c:v>
                </c:pt>
                <c:pt idx="674">
                  <c:v>1.1980449669793804E-3</c:v>
                </c:pt>
                <c:pt idx="675">
                  <c:v>1.4253914871997235E-3</c:v>
                </c:pt>
                <c:pt idx="676">
                  <c:v>1.3435422955678936E-3</c:v>
                </c:pt>
                <c:pt idx="677">
                  <c:v>1.0223505857666938E-3</c:v>
                </c:pt>
                <c:pt idx="678">
                  <c:v>1.3425116331247829E-3</c:v>
                </c:pt>
                <c:pt idx="679">
                  <c:v>1.2692479046882976E-3</c:v>
                </c:pt>
                <c:pt idx="680">
                  <c:v>1.217103702901605E-3</c:v>
                </c:pt>
                <c:pt idx="681">
                  <c:v>9.6742818729694726E-4</c:v>
                </c:pt>
                <c:pt idx="682">
                  <c:v>1.3294592153786143E-3</c:v>
                </c:pt>
                <c:pt idx="683">
                  <c:v>1.3722710538524438E-3</c:v>
                </c:pt>
                <c:pt idx="684">
                  <c:v>1.410883731102826E-3</c:v>
                </c:pt>
                <c:pt idx="685">
                  <c:v>1.3689652090418314E-3</c:v>
                </c:pt>
                <c:pt idx="686">
                  <c:v>1.1323019557576432E-3</c:v>
                </c:pt>
                <c:pt idx="687">
                  <c:v>1.3111886429067656E-3</c:v>
                </c:pt>
                <c:pt idx="688">
                  <c:v>1.3432423709516914E-3</c:v>
                </c:pt>
                <c:pt idx="689">
                  <c:v>1.151434579983206E-3</c:v>
                </c:pt>
                <c:pt idx="690">
                  <c:v>1.2658229226454481E-3</c:v>
                </c:pt>
                <c:pt idx="691">
                  <c:v>7.9682932765579636E-4</c:v>
                </c:pt>
                <c:pt idx="692">
                  <c:v>1.2509790432815124E-3</c:v>
                </c:pt>
                <c:pt idx="693">
                  <c:v>1.2063325507353157E-3</c:v>
                </c:pt>
                <c:pt idx="694">
                  <c:v>1.1637563306082547E-3</c:v>
                </c:pt>
                <c:pt idx="695">
                  <c:v>1.2762469705109203E-3</c:v>
                </c:pt>
                <c:pt idx="696">
                  <c:v>1.200484359974804E-3</c:v>
                </c:pt>
                <c:pt idx="697">
                  <c:v>1.1297298182399097E-3</c:v>
                </c:pt>
                <c:pt idx="698">
                  <c:v>8.0741857704127768E-4</c:v>
                </c:pt>
                <c:pt idx="699">
                  <c:v>1.0178056662326013E-3</c:v>
                </c:pt>
                <c:pt idx="700">
                  <c:v>8.9344991082890421E-4</c:v>
                </c:pt>
                <c:pt idx="701">
                  <c:v>1.1027809890140545E-3</c:v>
                </c:pt>
                <c:pt idx="702">
                  <c:v>1.0429204697068135E-3</c:v>
                </c:pt>
                <c:pt idx="703">
                  <c:v>7.8487826364128234E-4</c:v>
                </c:pt>
                <c:pt idx="704">
                  <c:v>9.6391490890559669E-4</c:v>
                </c:pt>
                <c:pt idx="705">
                  <c:v>1.1420853391287903E-3</c:v>
                </c:pt>
                <c:pt idx="706">
                  <c:v>9.6277367087093876E-4</c:v>
                </c:pt>
                <c:pt idx="707">
                  <c:v>1.0728250653381591E-3</c:v>
                </c:pt>
                <c:pt idx="708">
                  <c:v>7.8694822104820772E-4</c:v>
                </c:pt>
                <c:pt idx="709">
                  <c:v>1.009344370758657E-3</c:v>
                </c:pt>
                <c:pt idx="710">
                  <c:v>6.7431985024647332E-4</c:v>
                </c:pt>
                <c:pt idx="711">
                  <c:v>8.09495555951282E-4</c:v>
                </c:pt>
                <c:pt idx="712">
                  <c:v>1.0574238145154785E-3</c:v>
                </c:pt>
                <c:pt idx="713">
                  <c:v>6.9107062133699261E-4</c:v>
                </c:pt>
                <c:pt idx="714">
                  <c:v>9.4997106433045945E-4</c:v>
                </c:pt>
                <c:pt idx="715">
                  <c:v>7.2894203599281149E-4</c:v>
                </c:pt>
                <c:pt idx="716">
                  <c:v>9.5732779371057296E-4</c:v>
                </c:pt>
                <c:pt idx="717">
                  <c:v>8.4563375145918572E-4</c:v>
                </c:pt>
                <c:pt idx="718">
                  <c:v>9.4279364425560713E-4</c:v>
                </c:pt>
                <c:pt idx="719">
                  <c:v>7.824990525893725E-4</c:v>
                </c:pt>
                <c:pt idx="720">
                  <c:v>8.7315604935014955E-4</c:v>
                </c:pt>
                <c:pt idx="721">
                  <c:v>9.6215943008454261E-4</c:v>
                </c:pt>
                <c:pt idx="722">
                  <c:v>7.0082890264845524E-4</c:v>
                </c:pt>
                <c:pt idx="723">
                  <c:v>8.8334415397384961E-4</c:v>
                </c:pt>
                <c:pt idx="724">
                  <c:v>9.1697611743554795E-4</c:v>
                </c:pt>
                <c:pt idx="725">
                  <c:v>9.4278553618080822E-4</c:v>
                </c:pt>
                <c:pt idx="726">
                  <c:v>6.7457847286756922E-4</c:v>
                </c:pt>
                <c:pt idx="727">
                  <c:v>8.7377160770778174E-4</c:v>
                </c:pt>
                <c:pt idx="728">
                  <c:v>9.4060743859565642E-4</c:v>
                </c:pt>
                <c:pt idx="729">
                  <c:v>7.7118462236254405E-4</c:v>
                </c:pt>
                <c:pt idx="730">
                  <c:v>5.774041613479335E-4</c:v>
                </c:pt>
                <c:pt idx="731">
                  <c:v>7.4765329779814468E-4</c:v>
                </c:pt>
                <c:pt idx="732">
                  <c:v>7.1428844098127883E-4</c:v>
                </c:pt>
                <c:pt idx="733">
                  <c:v>6.3745915967576908E-4</c:v>
                </c:pt>
                <c:pt idx="734">
                  <c:v>8.6844347051249886E-4</c:v>
                </c:pt>
                <c:pt idx="735">
                  <c:v>8.0898978637776247E-4</c:v>
                </c:pt>
                <c:pt idx="736">
                  <c:v>7.9838525397284469E-4</c:v>
                </c:pt>
                <c:pt idx="737">
                  <c:v>7.8805921015386048E-4</c:v>
                </c:pt>
                <c:pt idx="738">
                  <c:v>7.7689360308485979E-4</c:v>
                </c:pt>
                <c:pt idx="739">
                  <c:v>6.9360250468122788E-4</c:v>
                </c:pt>
                <c:pt idx="740">
                  <c:v>7.6864943931357688E-4</c:v>
                </c:pt>
                <c:pt idx="741">
                  <c:v>7.0045430617097192E-4</c:v>
                </c:pt>
                <c:pt idx="742">
                  <c:v>5.4970500901039881E-4</c:v>
                </c:pt>
                <c:pt idx="743">
                  <c:v>7.9609526570438246E-4</c:v>
                </c:pt>
                <c:pt idx="744">
                  <c:v>6.9701121002169663E-4</c:v>
                </c:pt>
                <c:pt idx="745">
                  <c:v>7.9260049921042329E-4</c:v>
                </c:pt>
                <c:pt idx="746">
                  <c:v>6.7642797853151337E-4</c:v>
                </c:pt>
                <c:pt idx="747">
                  <c:v>7.5775777720175181E-4</c:v>
                </c:pt>
                <c:pt idx="748">
                  <c:v>6.4167301761235921E-4</c:v>
                </c:pt>
                <c:pt idx="749">
                  <c:v>6.2518471123108388E-4</c:v>
                </c:pt>
                <c:pt idx="750">
                  <c:v>6.7089309575849845E-4</c:v>
                </c:pt>
                <c:pt idx="751">
                  <c:v>6.4858454114085132E-4</c:v>
                </c:pt>
                <c:pt idx="752">
                  <c:v>6.7255386484442882E-4</c:v>
                </c:pt>
                <c:pt idx="753">
                  <c:v>6.6478571307033042E-4</c:v>
                </c:pt>
                <c:pt idx="754">
                  <c:v>6.1084287638344282E-4</c:v>
                </c:pt>
                <c:pt idx="755">
                  <c:v>6.4242111306224902E-4</c:v>
                </c:pt>
                <c:pt idx="756">
                  <c:v>6.4435357522183703E-4</c:v>
                </c:pt>
                <c:pt idx="757">
                  <c:v>6.3680817912802176E-4</c:v>
                </c:pt>
                <c:pt idx="758">
                  <c:v>6.4597675975787221E-4</c:v>
                </c:pt>
                <c:pt idx="759">
                  <c:v>6.4838972160631819E-4</c:v>
                </c:pt>
                <c:pt idx="760">
                  <c:v>6.1351765751341074E-4</c:v>
                </c:pt>
                <c:pt idx="761">
                  <c:v>5.8961148812477343E-4</c:v>
                </c:pt>
                <c:pt idx="762">
                  <c:v>5.7529446889394988E-4</c:v>
                </c:pt>
                <c:pt idx="763">
                  <c:v>5.8949048564010877E-4</c:v>
                </c:pt>
                <c:pt idx="764">
                  <c:v>5.8231485962131717E-4</c:v>
                </c:pt>
                <c:pt idx="765">
                  <c:v>5.6021383670044943E-4</c:v>
                </c:pt>
                <c:pt idx="766">
                  <c:v>5.5181617481058029E-4</c:v>
                </c:pt>
                <c:pt idx="767">
                  <c:v>5.4849642377722727E-4</c:v>
                </c:pt>
                <c:pt idx="768">
                  <c:v>5.56625566279563E-4</c:v>
                </c:pt>
                <c:pt idx="769">
                  <c:v>4.997087041892286E-4</c:v>
                </c:pt>
                <c:pt idx="770">
                  <c:v>3.579996312965643E-4</c:v>
                </c:pt>
                <c:pt idx="771">
                  <c:v>4.4557667128101942E-4</c:v>
                </c:pt>
                <c:pt idx="772">
                  <c:v>4.8625105971453593E-4</c:v>
                </c:pt>
                <c:pt idx="773">
                  <c:v>4.6090144716870245E-4</c:v>
                </c:pt>
                <c:pt idx="774">
                  <c:v>4.6198517425557106E-4</c:v>
                </c:pt>
                <c:pt idx="775">
                  <c:v>4.7789293875055049E-4</c:v>
                </c:pt>
                <c:pt idx="776">
                  <c:v>4.1603523121945139E-4</c:v>
                </c:pt>
                <c:pt idx="777">
                  <c:v>4.585165754013776E-4</c:v>
                </c:pt>
                <c:pt idx="778">
                  <c:v>4.0307456372705181E-4</c:v>
                </c:pt>
                <c:pt idx="779">
                  <c:v>4.4611432794444325E-4</c:v>
                </c:pt>
                <c:pt idx="780">
                  <c:v>4.3879496020807326E-4</c:v>
                </c:pt>
                <c:pt idx="781">
                  <c:v>4.0172912941076366E-4</c:v>
                </c:pt>
                <c:pt idx="782">
                  <c:v>3.9986847022338665E-4</c:v>
                </c:pt>
                <c:pt idx="783">
                  <c:v>3.9505753457559292E-4</c:v>
                </c:pt>
                <c:pt idx="784">
                  <c:v>3.7269558297761126E-4</c:v>
                </c:pt>
                <c:pt idx="785">
                  <c:v>3.3676029617780209E-4</c:v>
                </c:pt>
                <c:pt idx="786">
                  <c:v>3.4143920443838118E-4</c:v>
                </c:pt>
                <c:pt idx="787">
                  <c:v>3.3250159186891084E-4</c:v>
                </c:pt>
                <c:pt idx="788">
                  <c:v>3.2186799042493731E-4</c:v>
                </c:pt>
                <c:pt idx="789">
                  <c:v>2.8652290322418034E-4</c:v>
                </c:pt>
                <c:pt idx="790">
                  <c:v>2.9932804743231282E-4</c:v>
                </c:pt>
                <c:pt idx="791">
                  <c:v>2.9268067776984879E-4</c:v>
                </c:pt>
                <c:pt idx="792">
                  <c:v>2.8914425224112786E-4</c:v>
                </c:pt>
                <c:pt idx="793">
                  <c:v>2.734935044731684E-4</c:v>
                </c:pt>
                <c:pt idx="794">
                  <c:v>2.9379132873219344E-4</c:v>
                </c:pt>
                <c:pt idx="795">
                  <c:v>2.898119739807229E-4</c:v>
                </c:pt>
                <c:pt idx="796">
                  <c:v>2.7575853981556196E-4</c:v>
                </c:pt>
                <c:pt idx="797">
                  <c:v>2.4659674212133928E-4</c:v>
                </c:pt>
                <c:pt idx="798">
                  <c:v>2.5235478369950161E-4</c:v>
                </c:pt>
                <c:pt idx="799">
                  <c:v>2.5871290966672538E-4</c:v>
                </c:pt>
                <c:pt idx="800">
                  <c:v>2.0124578824850183E-4</c:v>
                </c:pt>
                <c:pt idx="801">
                  <c:v>2.3905727520570502E-4</c:v>
                </c:pt>
                <c:pt idx="802">
                  <c:v>2.3998460542137704E-4</c:v>
                </c:pt>
                <c:pt idx="803">
                  <c:v>2.3565053532568399E-4</c:v>
                </c:pt>
                <c:pt idx="804">
                  <c:v>2.331483404246863E-4</c:v>
                </c:pt>
                <c:pt idx="805">
                  <c:v>2.0210740568246642E-4</c:v>
                </c:pt>
                <c:pt idx="806">
                  <c:v>2.1870857056435623E-4</c:v>
                </c:pt>
                <c:pt idx="807">
                  <c:v>2.1996910927532919E-4</c:v>
                </c:pt>
                <c:pt idx="808">
                  <c:v>1.9337215276272917E-4</c:v>
                </c:pt>
                <c:pt idx="809">
                  <c:v>1.8409318019038749E-4</c:v>
                </c:pt>
                <c:pt idx="810">
                  <c:v>1.5209622543398669E-4</c:v>
                </c:pt>
                <c:pt idx="811">
                  <c:v>1.6213491919052657E-4</c:v>
                </c:pt>
                <c:pt idx="812">
                  <c:v>1.5985638405456378E-4</c:v>
                </c:pt>
                <c:pt idx="813">
                  <c:v>1.5700359694344142E-4</c:v>
                </c:pt>
                <c:pt idx="814">
                  <c:v>1.2329663927757148E-4</c:v>
                </c:pt>
                <c:pt idx="815">
                  <c:v>1.4907564407524339E-4</c:v>
                </c:pt>
                <c:pt idx="816">
                  <c:v>1.4139424260403366E-4</c:v>
                </c:pt>
                <c:pt idx="817">
                  <c:v>1.281967627989378E-4</c:v>
                </c:pt>
                <c:pt idx="818">
                  <c:v>1.0618006754240006E-4</c:v>
                </c:pt>
                <c:pt idx="819">
                  <c:v>8.5753065891406959E-5</c:v>
                </c:pt>
                <c:pt idx="820">
                  <c:v>6.720906245888454E-5</c:v>
                </c:pt>
                <c:pt idx="821">
                  <c:v>4.9018641259279263E-5</c:v>
                </c:pt>
                <c:pt idx="822">
                  <c:v>3.4596577266741602E-5</c:v>
                </c:pt>
                <c:pt idx="823">
                  <c:v>2.2186696815532369E-5</c:v>
                </c:pt>
                <c:pt idx="824">
                  <c:v>1.2427157504774639E-5</c:v>
                </c:pt>
                <c:pt idx="825">
                  <c:v>5.3974494923833499E-6</c:v>
                </c:pt>
                <c:pt idx="826">
                  <c:v>1.4091555167124363E-5</c:v>
                </c:pt>
                <c:pt idx="827">
                  <c:v>2.4377234072372071E-5</c:v>
                </c:pt>
                <c:pt idx="828">
                  <c:v>3.7631847872447388E-5</c:v>
                </c:pt>
                <c:pt idx="829">
                  <c:v>5.348615668510041E-5</c:v>
                </c:pt>
                <c:pt idx="830">
                  <c:v>7.2434867917910235E-5</c:v>
                </c:pt>
                <c:pt idx="831">
                  <c:v>9.1312558813738239E-5</c:v>
                </c:pt>
                <c:pt idx="832">
                  <c:v>1.1160721273606083E-4</c:v>
                </c:pt>
                <c:pt idx="833">
                  <c:v>1.3673249136694193E-4</c:v>
                </c:pt>
                <c:pt idx="834">
                  <c:v>1.5591126027586155E-4</c:v>
                </c:pt>
                <c:pt idx="835">
                  <c:v>1.729894419931014E-4</c:v>
                </c:pt>
                <c:pt idx="836">
                  <c:v>1.8395578472887262E-4</c:v>
                </c:pt>
                <c:pt idx="837">
                  <c:v>1.9651410538174262E-4</c:v>
                </c:pt>
                <c:pt idx="838">
                  <c:v>2.0028910215804993E-4</c:v>
                </c:pt>
                <c:pt idx="839">
                  <c:v>2.1765887540854619E-4</c:v>
                </c:pt>
                <c:pt idx="840">
                  <c:v>2.323891452500932E-4</c:v>
                </c:pt>
                <c:pt idx="841">
                  <c:v>2.4903019950253734E-4</c:v>
                </c:pt>
                <c:pt idx="842">
                  <c:v>2.7542258057609045E-4</c:v>
                </c:pt>
                <c:pt idx="843">
                  <c:v>2.9440897727839104E-4</c:v>
                </c:pt>
                <c:pt idx="844">
                  <c:v>3.1135924841318215E-4</c:v>
                </c:pt>
                <c:pt idx="845">
                  <c:v>3.3056714794439185E-4</c:v>
                </c:pt>
                <c:pt idx="846">
                  <c:v>3.5158030975123924E-4</c:v>
                </c:pt>
                <c:pt idx="847">
                  <c:v>3.7150967621958473E-4</c:v>
                </c:pt>
                <c:pt idx="848">
                  <c:v>3.6278765212838427E-4</c:v>
                </c:pt>
                <c:pt idx="849">
                  <c:v>3.0870391762889156E-4</c:v>
                </c:pt>
                <c:pt idx="850">
                  <c:v>2.7590790860306425E-4</c:v>
                </c:pt>
                <c:pt idx="851">
                  <c:v>1.710310151289324E-4</c:v>
                </c:pt>
                <c:pt idx="852">
                  <c:v>4.1165923664092311E-5</c:v>
                </c:pt>
                <c:pt idx="853">
                  <c:v>3.5572402669474103E-5</c:v>
                </c:pt>
                <c:pt idx="854">
                  <c:v>1.791852444046172E-4</c:v>
                </c:pt>
                <c:pt idx="855">
                  <c:v>3.2400944657015986E-4</c:v>
                </c:pt>
                <c:pt idx="856">
                  <c:v>4.2581898522054399E-4</c:v>
                </c:pt>
                <c:pt idx="857">
                  <c:v>4.9873903387376935E-4</c:v>
                </c:pt>
                <c:pt idx="858">
                  <c:v>6.4317473734400773E-4</c:v>
                </c:pt>
                <c:pt idx="859">
                  <c:v>6.8135898364651728E-4</c:v>
                </c:pt>
                <c:pt idx="860">
                  <c:v>7.6649346611314963E-4</c:v>
                </c:pt>
                <c:pt idx="861">
                  <c:v>8.1026070547641853E-4</c:v>
                </c:pt>
                <c:pt idx="862">
                  <c:v>8.5459095394103501E-4</c:v>
                </c:pt>
                <c:pt idx="863">
                  <c:v>8.3575913712665426E-4</c:v>
                </c:pt>
                <c:pt idx="864">
                  <c:v>8.0692332851545483E-4</c:v>
                </c:pt>
                <c:pt idx="865">
                  <c:v>8.8714086607101874E-4</c:v>
                </c:pt>
                <c:pt idx="866">
                  <c:v>8.8515035464161709E-4</c:v>
                </c:pt>
                <c:pt idx="867">
                  <c:v>8.1266614873392023E-4</c:v>
                </c:pt>
                <c:pt idx="868">
                  <c:v>7.9612506084429148E-4</c:v>
                </c:pt>
                <c:pt idx="869">
                  <c:v>6.661889957605405E-4</c:v>
                </c:pt>
                <c:pt idx="870">
                  <c:v>3.5544631689417744E-4</c:v>
                </c:pt>
                <c:pt idx="871">
                  <c:v>3.6180802954193246E-4</c:v>
                </c:pt>
                <c:pt idx="872">
                  <c:v>1.4069115054812336E-4</c:v>
                </c:pt>
                <c:pt idx="873">
                  <c:v>1.6773552754698486E-5</c:v>
                </c:pt>
                <c:pt idx="874">
                  <c:v>1.3829033328918779E-4</c:v>
                </c:pt>
                <c:pt idx="875">
                  <c:v>3.6638700248851214E-4</c:v>
                </c:pt>
                <c:pt idx="876">
                  <c:v>6.2187224669340213E-4</c:v>
                </c:pt>
                <c:pt idx="877">
                  <c:v>7.9518604620620046E-4</c:v>
                </c:pt>
                <c:pt idx="878">
                  <c:v>8.7742357561896981E-4</c:v>
                </c:pt>
                <c:pt idx="879">
                  <c:v>1.070057943370236E-3</c:v>
                </c:pt>
                <c:pt idx="880">
                  <c:v>1.0393237813145016E-3</c:v>
                </c:pt>
                <c:pt idx="881">
                  <c:v>7.2561297259425995E-4</c:v>
                </c:pt>
                <c:pt idx="882">
                  <c:v>1.0360359984434302E-3</c:v>
                </c:pt>
                <c:pt idx="883">
                  <c:v>1.0950606617849729E-3</c:v>
                </c:pt>
                <c:pt idx="884">
                  <c:v>8.9444104939342278E-4</c:v>
                </c:pt>
                <c:pt idx="885">
                  <c:v>8.0305836760487085E-4</c:v>
                </c:pt>
                <c:pt idx="886">
                  <c:v>4.5353214265102666E-4</c:v>
                </c:pt>
                <c:pt idx="887">
                  <c:v>1.774601230485152E-4</c:v>
                </c:pt>
                <c:pt idx="888">
                  <c:v>2.4918032391315769E-5</c:v>
                </c:pt>
                <c:pt idx="889">
                  <c:v>2.1055777601215698E-4</c:v>
                </c:pt>
                <c:pt idx="890">
                  <c:v>5.0008465412030418E-4</c:v>
                </c:pt>
                <c:pt idx="891">
                  <c:v>9.2702321698075814E-4</c:v>
                </c:pt>
                <c:pt idx="892">
                  <c:v>1.0079017074115253E-3</c:v>
                </c:pt>
                <c:pt idx="893">
                  <c:v>1.3162567915704492E-3</c:v>
                </c:pt>
                <c:pt idx="894">
                  <c:v>1.437769367297465E-3</c:v>
                </c:pt>
                <c:pt idx="895">
                  <c:v>1.4988337323954485E-3</c:v>
                </c:pt>
                <c:pt idx="896">
                  <c:v>1.7815896130590095E-3</c:v>
                </c:pt>
                <c:pt idx="897">
                  <c:v>9.3836473079188189E-4</c:v>
                </c:pt>
                <c:pt idx="898">
                  <c:v>1.7287052794097528E-3</c:v>
                </c:pt>
                <c:pt idx="899">
                  <c:v>1.2035086910934564E-3</c:v>
                </c:pt>
                <c:pt idx="900">
                  <c:v>1.5952215612956948E-3</c:v>
                </c:pt>
                <c:pt idx="901">
                  <c:v>9.3875086237589717E-4</c:v>
                </c:pt>
                <c:pt idx="902">
                  <c:v>1.8423718300392862E-3</c:v>
                </c:pt>
                <c:pt idx="903">
                  <c:v>2.2169823671273478E-3</c:v>
                </c:pt>
                <c:pt idx="904">
                  <c:v>1.488439063353031E-3</c:v>
                </c:pt>
                <c:pt idx="905">
                  <c:v>1.6605055305839831E-3</c:v>
                </c:pt>
                <c:pt idx="906">
                  <c:v>7.5741107828624602E-4</c:v>
                </c:pt>
                <c:pt idx="907">
                  <c:v>2.0158649484190543E-3</c:v>
                </c:pt>
                <c:pt idx="908">
                  <c:v>2.1789455415610454E-3</c:v>
                </c:pt>
                <c:pt idx="909">
                  <c:v>2.1648918592153898E-3</c:v>
                </c:pt>
                <c:pt idx="910">
                  <c:v>2.097459751399243E-3</c:v>
                </c:pt>
                <c:pt idx="911">
                  <c:v>2.2298205279780228E-3</c:v>
                </c:pt>
                <c:pt idx="912">
                  <c:v>2.092832534870762E-3</c:v>
                </c:pt>
                <c:pt idx="913">
                  <c:v>1.9066788710066793E-3</c:v>
                </c:pt>
                <c:pt idx="914">
                  <c:v>2.5384148850231014E-3</c:v>
                </c:pt>
                <c:pt idx="915">
                  <c:v>2.4520548034063288E-3</c:v>
                </c:pt>
                <c:pt idx="916">
                  <c:v>2.0081933232676858E-3</c:v>
                </c:pt>
                <c:pt idx="917">
                  <c:v>1.2647183962686112E-3</c:v>
                </c:pt>
                <c:pt idx="918">
                  <c:v>2.5335588940262124E-3</c:v>
                </c:pt>
                <c:pt idx="919">
                  <c:v>2.5750115287240809E-3</c:v>
                </c:pt>
                <c:pt idx="920">
                  <c:v>3.087587708328416E-3</c:v>
                </c:pt>
                <c:pt idx="921">
                  <c:v>2.7242818797851031E-3</c:v>
                </c:pt>
                <c:pt idx="922">
                  <c:v>3.0691904447985629E-3</c:v>
                </c:pt>
                <c:pt idx="923">
                  <c:v>2.4579454180917665E-3</c:v>
                </c:pt>
                <c:pt idx="924">
                  <c:v>1.0463875423167884E-3</c:v>
                </c:pt>
                <c:pt idx="925">
                  <c:v>2.2477074040739542E-3</c:v>
                </c:pt>
                <c:pt idx="926">
                  <c:v>3.0551445736135092E-3</c:v>
                </c:pt>
                <c:pt idx="927">
                  <c:v>3.1159426828004338E-3</c:v>
                </c:pt>
                <c:pt idx="928">
                  <c:v>2.4210029437304412E-3</c:v>
                </c:pt>
                <c:pt idx="929">
                  <c:v>3.2126597891254669E-3</c:v>
                </c:pt>
                <c:pt idx="930">
                  <c:v>3.3076252836830777E-3</c:v>
                </c:pt>
                <c:pt idx="931">
                  <c:v>2.3875252598234012E-3</c:v>
                </c:pt>
                <c:pt idx="932">
                  <c:v>2.6901206307670296E-3</c:v>
                </c:pt>
                <c:pt idx="933">
                  <c:v>3.8008175708762024E-3</c:v>
                </c:pt>
                <c:pt idx="934">
                  <c:v>3.6958805927405354E-3</c:v>
                </c:pt>
                <c:pt idx="935">
                  <c:v>3.4664565615660711E-3</c:v>
                </c:pt>
                <c:pt idx="936">
                  <c:v>2.1931138636252802E-3</c:v>
                </c:pt>
                <c:pt idx="937">
                  <c:v>3.0653436179074013E-3</c:v>
                </c:pt>
                <c:pt idx="938">
                  <c:v>1.9355734349301898E-3</c:v>
                </c:pt>
                <c:pt idx="939">
                  <c:v>2.7870822973735496E-3</c:v>
                </c:pt>
                <c:pt idx="940">
                  <c:v>3.6823185165916765E-3</c:v>
                </c:pt>
                <c:pt idx="941">
                  <c:v>3.9748598076701459E-3</c:v>
                </c:pt>
                <c:pt idx="942">
                  <c:v>3.1597285384370607E-3</c:v>
                </c:pt>
                <c:pt idx="943">
                  <c:v>1.9065509081950373E-3</c:v>
                </c:pt>
                <c:pt idx="944">
                  <c:v>4.1261177592166074E-3</c:v>
                </c:pt>
                <c:pt idx="945">
                  <c:v>3.2537242646250844E-3</c:v>
                </c:pt>
                <c:pt idx="946">
                  <c:v>3.6776716154861776E-3</c:v>
                </c:pt>
                <c:pt idx="947">
                  <c:v>4.4277672793978451E-3</c:v>
                </c:pt>
                <c:pt idx="948">
                  <c:v>4.2575615009517783E-3</c:v>
                </c:pt>
                <c:pt idx="949">
                  <c:v>2.4172709108928707E-3</c:v>
                </c:pt>
                <c:pt idx="950">
                  <c:v>1.389849973258099E-3</c:v>
                </c:pt>
                <c:pt idx="951">
                  <c:v>2.2588302886379944E-3</c:v>
                </c:pt>
                <c:pt idx="952">
                  <c:v>3.3243347772288659E-3</c:v>
                </c:pt>
                <c:pt idx="953">
                  <c:v>3.8214357985697262E-3</c:v>
                </c:pt>
                <c:pt idx="954">
                  <c:v>3.2877944458229872E-3</c:v>
                </c:pt>
                <c:pt idx="955">
                  <c:v>3.7527129512657863E-3</c:v>
                </c:pt>
                <c:pt idx="956">
                  <c:v>3.8660974288109045E-3</c:v>
                </c:pt>
                <c:pt idx="957">
                  <c:v>3.8369749590774931E-3</c:v>
                </c:pt>
                <c:pt idx="958">
                  <c:v>2.831755749786342E-3</c:v>
                </c:pt>
                <c:pt idx="959">
                  <c:v>4.3476196943439405E-3</c:v>
                </c:pt>
                <c:pt idx="960">
                  <c:v>4.4674551449299747E-3</c:v>
                </c:pt>
                <c:pt idx="961">
                  <c:v>2.7897888862405936E-3</c:v>
                </c:pt>
                <c:pt idx="962">
                  <c:v>3.9694065971634549E-3</c:v>
                </c:pt>
                <c:pt idx="963">
                  <c:v>4.8969862454400128E-3</c:v>
                </c:pt>
                <c:pt idx="964">
                  <c:v>5.2700266793734409E-3</c:v>
                </c:pt>
                <c:pt idx="965">
                  <c:v>5.1038452275403694E-3</c:v>
                </c:pt>
                <c:pt idx="966">
                  <c:v>3.2828311446449175E-3</c:v>
                </c:pt>
                <c:pt idx="967">
                  <c:v>5.2092279951063492E-3</c:v>
                </c:pt>
                <c:pt idx="968">
                  <c:v>4.6961991160881069E-3</c:v>
                </c:pt>
                <c:pt idx="969">
                  <c:v>4.1479455629532857E-3</c:v>
                </c:pt>
                <c:pt idx="970">
                  <c:v>3.1228184204252357E-3</c:v>
                </c:pt>
                <c:pt idx="971">
                  <c:v>4.9695697982583891E-3</c:v>
                </c:pt>
                <c:pt idx="972">
                  <c:v>4.9973754949320468E-3</c:v>
                </c:pt>
                <c:pt idx="973">
                  <c:v>3.7308771118775177E-3</c:v>
                </c:pt>
                <c:pt idx="974">
                  <c:v>9.04732202762439E-4</c:v>
                </c:pt>
                <c:pt idx="975">
                  <c:v>3.1806526171520941E-3</c:v>
                </c:pt>
                <c:pt idx="976">
                  <c:v>4.6711681501243971E-3</c:v>
                </c:pt>
                <c:pt idx="977">
                  <c:v>2.2476804268485259E-3</c:v>
                </c:pt>
                <c:pt idx="978">
                  <c:v>2.4181870552137824E-3</c:v>
                </c:pt>
                <c:pt idx="979">
                  <c:v>4.1794891077949316E-3</c:v>
                </c:pt>
                <c:pt idx="980">
                  <c:v>4.9715678024336817E-3</c:v>
                </c:pt>
                <c:pt idx="981">
                  <c:v>2.9743307978120346E-3</c:v>
                </c:pt>
                <c:pt idx="982">
                  <c:v>1.2405882778152796E-3</c:v>
                </c:pt>
                <c:pt idx="983">
                  <c:v>1.548758882109485E-3</c:v>
                </c:pt>
                <c:pt idx="984">
                  <c:v>4.3921410609523408E-3</c:v>
                </c:pt>
                <c:pt idx="985">
                  <c:v>6.9310755808766108E-3</c:v>
                </c:pt>
                <c:pt idx="986">
                  <c:v>5.6775017189403185E-3</c:v>
                </c:pt>
                <c:pt idx="987">
                  <c:v>5.265486244184203E-3</c:v>
                </c:pt>
                <c:pt idx="988">
                  <c:v>2.2835777384681874E-3</c:v>
                </c:pt>
                <c:pt idx="989">
                  <c:v>4.1503666803103575E-3</c:v>
                </c:pt>
                <c:pt idx="990">
                  <c:v>4.4068361842880613E-3</c:v>
                </c:pt>
                <c:pt idx="991">
                  <c:v>5.7462478828517781E-3</c:v>
                </c:pt>
                <c:pt idx="992">
                  <c:v>4.2533628968016591E-3</c:v>
                </c:pt>
                <c:pt idx="993">
                  <c:v>3.9536386518500303E-3</c:v>
                </c:pt>
                <c:pt idx="994">
                  <c:v>4.2385132283771585E-3</c:v>
                </c:pt>
                <c:pt idx="995">
                  <c:v>6.8641092237769355E-3</c:v>
                </c:pt>
                <c:pt idx="996">
                  <c:v>5.918595749515615E-3</c:v>
                </c:pt>
                <c:pt idx="997">
                  <c:v>5.786705089829443E-3</c:v>
                </c:pt>
                <c:pt idx="998">
                  <c:v>5.4626908539503246E-3</c:v>
                </c:pt>
                <c:pt idx="999">
                  <c:v>3.3116085464448691E-3</c:v>
                </c:pt>
                <c:pt idx="1000">
                  <c:v>5.1027260375489875E-3</c:v>
                </c:pt>
                <c:pt idx="1001">
                  <c:v>6.3318183759412394E-3</c:v>
                </c:pt>
                <c:pt idx="1002">
                  <c:v>4.9456015126729804E-3</c:v>
                </c:pt>
                <c:pt idx="1003">
                  <c:v>1.7116568475248829E-3</c:v>
                </c:pt>
                <c:pt idx="1004">
                  <c:v>4.788970180822397E-3</c:v>
                </c:pt>
                <c:pt idx="1005">
                  <c:v>3.0948384209703991E-3</c:v>
                </c:pt>
                <c:pt idx="1006">
                  <c:v>1.807316817908301E-3</c:v>
                </c:pt>
                <c:pt idx="1007">
                  <c:v>2.876218411879719E-3</c:v>
                </c:pt>
                <c:pt idx="1008">
                  <c:v>6.0993142553191423E-3</c:v>
                </c:pt>
                <c:pt idx="1009">
                  <c:v>8.1148029344178772E-3</c:v>
                </c:pt>
                <c:pt idx="1010">
                  <c:v>7.3387534385217544E-3</c:v>
                </c:pt>
                <c:pt idx="1011">
                  <c:v>6.3902838337713845E-3</c:v>
                </c:pt>
                <c:pt idx="1012">
                  <c:v>7.1132498840622126E-3</c:v>
                </c:pt>
                <c:pt idx="1013">
                  <c:v>5.4877716199834611E-3</c:v>
                </c:pt>
                <c:pt idx="1014">
                  <c:v>6.2363478635298151E-3</c:v>
                </c:pt>
                <c:pt idx="1015">
                  <c:v>6.5964024669407529E-3</c:v>
                </c:pt>
                <c:pt idx="1016">
                  <c:v>9.6181534542348294E-3</c:v>
                </c:pt>
                <c:pt idx="1017">
                  <c:v>8.5309954518856188E-3</c:v>
                </c:pt>
                <c:pt idx="1018">
                  <c:v>5.9354518890420054E-3</c:v>
                </c:pt>
                <c:pt idx="1019">
                  <c:v>6.6580737733998759E-3</c:v>
                </c:pt>
                <c:pt idx="1020">
                  <c:v>4.2858267310483958E-3</c:v>
                </c:pt>
                <c:pt idx="1021">
                  <c:v>4.4557988339494039E-3</c:v>
                </c:pt>
                <c:pt idx="1022">
                  <c:v>5.2309061938320568E-3</c:v>
                </c:pt>
                <c:pt idx="1023">
                  <c:v>3.0436402448278345E-3</c:v>
                </c:pt>
                <c:pt idx="1024">
                  <c:v>1.6938850471898269E-3</c:v>
                </c:pt>
                <c:pt idx="1025">
                  <c:v>2.0760960845302517E-3</c:v>
                </c:pt>
                <c:pt idx="1026">
                  <c:v>1.7062238823816348E-3</c:v>
                </c:pt>
                <c:pt idx="1027">
                  <c:v>4.9318961272244721E-3</c:v>
                </c:pt>
                <c:pt idx="1028">
                  <c:v>4.9333929152164122E-3</c:v>
                </c:pt>
                <c:pt idx="1029">
                  <c:v>4.7177410380247406E-3</c:v>
                </c:pt>
                <c:pt idx="1030">
                  <c:v>4.7975940754538381E-3</c:v>
                </c:pt>
                <c:pt idx="1031">
                  <c:v>4.117660293453086E-3</c:v>
                </c:pt>
                <c:pt idx="1032">
                  <c:v>4.0379148860836501E-3</c:v>
                </c:pt>
                <c:pt idx="1033">
                  <c:v>1.2868215348440441E-3</c:v>
                </c:pt>
                <c:pt idx="1034">
                  <c:v>1.2398328038276242E-3</c:v>
                </c:pt>
                <c:pt idx="1035">
                  <c:v>3.9868237447144208E-3</c:v>
                </c:pt>
                <c:pt idx="1036">
                  <c:v>4.4387506089027372E-3</c:v>
                </c:pt>
                <c:pt idx="1037">
                  <c:v>5.6933696795597412E-3</c:v>
                </c:pt>
                <c:pt idx="1038">
                  <c:v>6.0369166675418879E-3</c:v>
                </c:pt>
                <c:pt idx="1039">
                  <c:v>5.8262897629610304E-3</c:v>
                </c:pt>
                <c:pt idx="1040">
                  <c:v>4.0136247060345506E-3</c:v>
                </c:pt>
                <c:pt idx="1041">
                  <c:v>5.4451563331513447E-3</c:v>
                </c:pt>
                <c:pt idx="1042">
                  <c:v>5.4468475081836986E-3</c:v>
                </c:pt>
                <c:pt idx="1043">
                  <c:v>5.8405655232843003E-3</c:v>
                </c:pt>
                <c:pt idx="1044">
                  <c:v>7.2301728124676773E-3</c:v>
                </c:pt>
                <c:pt idx="1045">
                  <c:v>7.4713788733008733E-3</c:v>
                </c:pt>
                <c:pt idx="1046">
                  <c:v>7.331039431967743E-3</c:v>
                </c:pt>
                <c:pt idx="1047">
                  <c:v>6.4907613859866813E-3</c:v>
                </c:pt>
                <c:pt idx="1048">
                  <c:v>8.8163279673952218E-3</c:v>
                </c:pt>
                <c:pt idx="1049">
                  <c:v>7.8062273681379548E-3</c:v>
                </c:pt>
                <c:pt idx="1050">
                  <c:v>7.27742965329479E-3</c:v>
                </c:pt>
                <c:pt idx="1051">
                  <c:v>5.1676285568004699E-3</c:v>
                </c:pt>
                <c:pt idx="1052">
                  <c:v>3.8372426589485375E-3</c:v>
                </c:pt>
                <c:pt idx="1053">
                  <c:v>1.296087024227168E-3</c:v>
                </c:pt>
                <c:pt idx="1054">
                  <c:v>2.10019432926242E-3</c:v>
                </c:pt>
                <c:pt idx="1055">
                  <c:v>3.7183622873608263E-3</c:v>
                </c:pt>
                <c:pt idx="1056">
                  <c:v>6.1433438222910962E-3</c:v>
                </c:pt>
                <c:pt idx="1057">
                  <c:v>5.7830789754979425E-3</c:v>
                </c:pt>
                <c:pt idx="1058">
                  <c:v>3.7154055946772651E-3</c:v>
                </c:pt>
                <c:pt idx="1059">
                  <c:v>4.2362814308652512E-3</c:v>
                </c:pt>
                <c:pt idx="1060">
                  <c:v>1.498528577883673E-3</c:v>
                </c:pt>
                <c:pt idx="1061">
                  <c:v>3.9658090272388117E-3</c:v>
                </c:pt>
                <c:pt idx="1062">
                  <c:v>6.3152110109840438E-3</c:v>
                </c:pt>
                <c:pt idx="1063">
                  <c:v>3.7041447788353434E-3</c:v>
                </c:pt>
                <c:pt idx="1064">
                  <c:v>3.9049738903458829E-3</c:v>
                </c:pt>
                <c:pt idx="1065">
                  <c:v>5.0731698454819637E-3</c:v>
                </c:pt>
                <c:pt idx="1066">
                  <c:v>4.4199921228364643E-3</c:v>
                </c:pt>
                <c:pt idx="1067">
                  <c:v>5.8723501380667648E-3</c:v>
                </c:pt>
                <c:pt idx="1068">
                  <c:v>4.7686947717172834E-3</c:v>
                </c:pt>
                <c:pt idx="1069">
                  <c:v>5.1234725394479121E-3</c:v>
                </c:pt>
                <c:pt idx="1070">
                  <c:v>4.5689593378717142E-3</c:v>
                </c:pt>
                <c:pt idx="1071">
                  <c:v>5.3353819522734026E-3</c:v>
                </c:pt>
                <c:pt idx="1072">
                  <c:v>7.614306920905714E-3</c:v>
                </c:pt>
                <c:pt idx="1073">
                  <c:v>5.5820216388899222E-3</c:v>
                </c:pt>
                <c:pt idx="1074">
                  <c:v>6.714708977753875E-3</c:v>
                </c:pt>
                <c:pt idx="1075">
                  <c:v>6.0425274532761543E-3</c:v>
                </c:pt>
                <c:pt idx="1076">
                  <c:v>6.5183649268403471E-3</c:v>
                </c:pt>
                <c:pt idx="1077">
                  <c:v>7.5279531660707687E-3</c:v>
                </c:pt>
                <c:pt idx="1078">
                  <c:v>7.9762675811042016E-3</c:v>
                </c:pt>
                <c:pt idx="1079">
                  <c:v>4.8841430214382059E-3</c:v>
                </c:pt>
                <c:pt idx="1080">
                  <c:v>4.4163206679953687E-3</c:v>
                </c:pt>
                <c:pt idx="1081">
                  <c:v>5.3393590612638066E-3</c:v>
                </c:pt>
                <c:pt idx="1082">
                  <c:v>6.6920921743313802E-3</c:v>
                </c:pt>
                <c:pt idx="1083">
                  <c:v>7.1945533689944264E-3</c:v>
                </c:pt>
                <c:pt idx="1084">
                  <c:v>8.2379071471126043E-3</c:v>
                </c:pt>
                <c:pt idx="1085">
                  <c:v>8.2152651230863599E-3</c:v>
                </c:pt>
                <c:pt idx="1086">
                  <c:v>9.5338616659072662E-3</c:v>
                </c:pt>
                <c:pt idx="1087">
                  <c:v>7.2893644970374264E-3</c:v>
                </c:pt>
                <c:pt idx="1088">
                  <c:v>4.3116127158344432E-3</c:v>
                </c:pt>
                <c:pt idx="1089">
                  <c:v>9.0452837402037675E-3</c:v>
                </c:pt>
                <c:pt idx="1090">
                  <c:v>1.0417086606990219E-2</c:v>
                </c:pt>
                <c:pt idx="1091">
                  <c:v>1.0047231182859578E-2</c:v>
                </c:pt>
                <c:pt idx="1092">
                  <c:v>9.6610954845262921E-3</c:v>
                </c:pt>
                <c:pt idx="1093">
                  <c:v>8.1805335316705394E-3</c:v>
                </c:pt>
                <c:pt idx="1094">
                  <c:v>8.6019363313923885E-3</c:v>
                </c:pt>
                <c:pt idx="1095">
                  <c:v>2.6630386639604851E-3</c:v>
                </c:pt>
                <c:pt idx="1096">
                  <c:v>5.9749799951084705E-3</c:v>
                </c:pt>
                <c:pt idx="1097">
                  <c:v>1.0501044084340713E-2</c:v>
                </c:pt>
                <c:pt idx="1098">
                  <c:v>1.0123550384441406E-2</c:v>
                </c:pt>
                <c:pt idx="1099">
                  <c:v>7.118171271757923E-3</c:v>
                </c:pt>
                <c:pt idx="1100">
                  <c:v>1.1122077713740918E-2</c:v>
                </c:pt>
                <c:pt idx="1101">
                  <c:v>9.8389595224632684E-3</c:v>
                </c:pt>
                <c:pt idx="1102">
                  <c:v>5.0224194582281266E-3</c:v>
                </c:pt>
                <c:pt idx="1103">
                  <c:v>7.6300757857815675E-3</c:v>
                </c:pt>
                <c:pt idx="1104">
                  <c:v>4.6575886118780012E-3</c:v>
                </c:pt>
                <c:pt idx="1105">
                  <c:v>3.495452547535477E-3</c:v>
                </c:pt>
                <c:pt idx="1106">
                  <c:v>5.8826939427037116E-3</c:v>
                </c:pt>
                <c:pt idx="1107">
                  <c:v>5.0422092753666034E-3</c:v>
                </c:pt>
                <c:pt idx="1108">
                  <c:v>6.0723543746410476E-3</c:v>
                </c:pt>
                <c:pt idx="1109">
                  <c:v>6.0170851720169781E-3</c:v>
                </c:pt>
                <c:pt idx="1110">
                  <c:v>7.7844158439364722E-3</c:v>
                </c:pt>
                <c:pt idx="1111">
                  <c:v>4.5042943828977654E-3</c:v>
                </c:pt>
                <c:pt idx="1112">
                  <c:v>7.1077700109396661E-3</c:v>
                </c:pt>
                <c:pt idx="1113">
                  <c:v>6.1598207459320695E-3</c:v>
                </c:pt>
                <c:pt idx="1114">
                  <c:v>7.856686915109351E-3</c:v>
                </c:pt>
                <c:pt idx="1115">
                  <c:v>6.2008064773640481E-3</c:v>
                </c:pt>
                <c:pt idx="1116">
                  <c:v>5.9280682779577218E-3</c:v>
                </c:pt>
                <c:pt idx="1117">
                  <c:v>7.8337202761588533E-3</c:v>
                </c:pt>
                <c:pt idx="1118">
                  <c:v>6.126187130294382E-3</c:v>
                </c:pt>
                <c:pt idx="1119">
                  <c:v>8.0643541059402437E-3</c:v>
                </c:pt>
                <c:pt idx="1120">
                  <c:v>8.7329937419414541E-3</c:v>
                </c:pt>
                <c:pt idx="1121">
                  <c:v>4.4799896871681056E-3</c:v>
                </c:pt>
                <c:pt idx="1122">
                  <c:v>7.8231552309077496E-3</c:v>
                </c:pt>
                <c:pt idx="1123">
                  <c:v>1.105378723692802E-2</c:v>
                </c:pt>
                <c:pt idx="1124">
                  <c:v>9.1332257267207357E-3</c:v>
                </c:pt>
                <c:pt idx="1125">
                  <c:v>6.711983709905299E-3</c:v>
                </c:pt>
                <c:pt idx="1126">
                  <c:v>5.5743381498980435E-3</c:v>
                </c:pt>
                <c:pt idx="1127">
                  <c:v>8.2046377922144718E-3</c:v>
                </c:pt>
                <c:pt idx="1128">
                  <c:v>1.3400753225611862E-2</c:v>
                </c:pt>
                <c:pt idx="1129">
                  <c:v>7.8142712487027973E-3</c:v>
                </c:pt>
                <c:pt idx="1130">
                  <c:v>9.9973572231030153E-3</c:v>
                </c:pt>
                <c:pt idx="1131">
                  <c:v>5.274496727995551E-3</c:v>
                </c:pt>
                <c:pt idx="1132">
                  <c:v>5.872414872347991E-3</c:v>
                </c:pt>
                <c:pt idx="1133">
                  <c:v>4.9251748659721872E-3</c:v>
                </c:pt>
                <c:pt idx="1134">
                  <c:v>3.6626717502255615E-3</c:v>
                </c:pt>
                <c:pt idx="1135">
                  <c:v>8.6855893567744039E-3</c:v>
                </c:pt>
                <c:pt idx="1136">
                  <c:v>1.079002312290037E-2</c:v>
                </c:pt>
                <c:pt idx="1137">
                  <c:v>1.189166510226938E-2</c:v>
                </c:pt>
                <c:pt idx="1138">
                  <c:v>1.0850920498487239E-2</c:v>
                </c:pt>
                <c:pt idx="1139">
                  <c:v>1.031036877156407E-2</c:v>
                </c:pt>
                <c:pt idx="1140">
                  <c:v>1.4993562906064104E-2</c:v>
                </c:pt>
                <c:pt idx="1141">
                  <c:v>1.007579673987787E-2</c:v>
                </c:pt>
                <c:pt idx="1142">
                  <c:v>1.2966442289928076E-2</c:v>
                </c:pt>
                <c:pt idx="1143">
                  <c:v>6.1370790570072827E-3</c:v>
                </c:pt>
                <c:pt idx="1144">
                  <c:v>2.6641906633116889E-3</c:v>
                </c:pt>
                <c:pt idx="1145">
                  <c:v>7.2957163281614631E-3</c:v>
                </c:pt>
                <c:pt idx="1146">
                  <c:v>6.2475936769438726E-3</c:v>
                </c:pt>
                <c:pt idx="1147">
                  <c:v>5.1796890771892493E-3</c:v>
                </c:pt>
                <c:pt idx="1148">
                  <c:v>6.4329217000723866E-3</c:v>
                </c:pt>
                <c:pt idx="1149">
                  <c:v>9.6759213551723938E-3</c:v>
                </c:pt>
                <c:pt idx="1150">
                  <c:v>6.4103408718987924E-3</c:v>
                </c:pt>
                <c:pt idx="1151">
                  <c:v>4.542602229801739E-3</c:v>
                </c:pt>
                <c:pt idx="1152">
                  <c:v>8.0823080316150681E-3</c:v>
                </c:pt>
                <c:pt idx="1153">
                  <c:v>9.9713015406678578E-3</c:v>
                </c:pt>
                <c:pt idx="1154">
                  <c:v>5.5365532897062031E-3</c:v>
                </c:pt>
                <c:pt idx="1155">
                  <c:v>1.3040265126115155E-2</c:v>
                </c:pt>
                <c:pt idx="1156">
                  <c:v>1.1544628550314481E-2</c:v>
                </c:pt>
                <c:pt idx="1157">
                  <c:v>1.0566936108513159E-2</c:v>
                </c:pt>
                <c:pt idx="1158">
                  <c:v>9.2272548739908682E-3</c:v>
                </c:pt>
                <c:pt idx="1159">
                  <c:v>1.0142395472978089E-2</c:v>
                </c:pt>
                <c:pt idx="1160">
                  <c:v>1.0603229898155295E-2</c:v>
                </c:pt>
                <c:pt idx="1161">
                  <c:v>8.7066503455863389E-3</c:v>
                </c:pt>
                <c:pt idx="1162">
                  <c:v>1.5206212516092971E-2</c:v>
                </c:pt>
                <c:pt idx="1163">
                  <c:v>7.1628540463717005E-3</c:v>
                </c:pt>
                <c:pt idx="1164">
                  <c:v>8.6125503757241324E-3</c:v>
                </c:pt>
                <c:pt idx="1165">
                  <c:v>1.2393049497824079E-2</c:v>
                </c:pt>
                <c:pt idx="1166">
                  <c:v>1.5646600855943098E-2</c:v>
                </c:pt>
                <c:pt idx="1167">
                  <c:v>1.3616975764463385E-2</c:v>
                </c:pt>
                <c:pt idx="1168">
                  <c:v>1.0975523195244065E-2</c:v>
                </c:pt>
                <c:pt idx="1169">
                  <c:v>5.0163932907534197E-3</c:v>
                </c:pt>
                <c:pt idx="1170">
                  <c:v>7.0992747911752651E-3</c:v>
                </c:pt>
                <c:pt idx="1171">
                  <c:v>1.7381292147260283E-2</c:v>
                </c:pt>
                <c:pt idx="1172">
                  <c:v>1.8122547484143409E-2</c:v>
                </c:pt>
                <c:pt idx="1173">
                  <c:v>1.895552142120915E-2</c:v>
                </c:pt>
                <c:pt idx="1174">
                  <c:v>1.6130755025798148E-2</c:v>
                </c:pt>
                <c:pt idx="1175">
                  <c:v>1.1953586299859624E-2</c:v>
                </c:pt>
                <c:pt idx="1176">
                  <c:v>7.8398504230287776E-3</c:v>
                </c:pt>
                <c:pt idx="1177">
                  <c:v>8.862756602484102E-3</c:v>
                </c:pt>
                <c:pt idx="1178">
                  <c:v>5.4453195410195127E-3</c:v>
                </c:pt>
                <c:pt idx="1179">
                  <c:v>6.1212510921536392E-3</c:v>
                </c:pt>
                <c:pt idx="1180">
                  <c:v>5.48899127149807E-3</c:v>
                </c:pt>
                <c:pt idx="1181">
                  <c:v>1.3657301208392349E-2</c:v>
                </c:pt>
                <c:pt idx="1182">
                  <c:v>1.1333726963378327E-2</c:v>
                </c:pt>
                <c:pt idx="1183">
                  <c:v>2.7343017760420728E-3</c:v>
                </c:pt>
                <c:pt idx="1184">
                  <c:v>3.2741285575745849E-3</c:v>
                </c:pt>
                <c:pt idx="1185">
                  <c:v>2.1317652085190847E-3</c:v>
                </c:pt>
                <c:pt idx="1186">
                  <c:v>1.7938324199222085E-3</c:v>
                </c:pt>
                <c:pt idx="1187">
                  <c:v>2.9605403106505133E-3</c:v>
                </c:pt>
                <c:pt idx="1188">
                  <c:v>2.9275064700116137E-3</c:v>
                </c:pt>
                <c:pt idx="1189">
                  <c:v>3.1346039300890441E-3</c:v>
                </c:pt>
                <c:pt idx="1190">
                  <c:v>3.5372219666796345E-3</c:v>
                </c:pt>
                <c:pt idx="1191">
                  <c:v>3.0546165731937082E-3</c:v>
                </c:pt>
                <c:pt idx="1192">
                  <c:v>2.2570343743634393E-3</c:v>
                </c:pt>
                <c:pt idx="1193">
                  <c:v>3.8038339962321584E-3</c:v>
                </c:pt>
                <c:pt idx="1194">
                  <c:v>6.5315391730175615E-3</c:v>
                </c:pt>
                <c:pt idx="1195">
                  <c:v>5.7968893596271357E-3</c:v>
                </c:pt>
                <c:pt idx="1196">
                  <c:v>9.6848455475024835E-3</c:v>
                </c:pt>
                <c:pt idx="1197">
                  <c:v>5.3102774497381369E-3</c:v>
                </c:pt>
                <c:pt idx="1198">
                  <c:v>5.3099519754747941E-3</c:v>
                </c:pt>
                <c:pt idx="1199">
                  <c:v>2.5893040540793484E-3</c:v>
                </c:pt>
                <c:pt idx="1200">
                  <c:v>6.2969546854457371E-3</c:v>
                </c:pt>
                <c:pt idx="1201">
                  <c:v>6.2673017383728605E-3</c:v>
                </c:pt>
                <c:pt idx="1202">
                  <c:v>7.6494414956824177E-3</c:v>
                </c:pt>
                <c:pt idx="1203">
                  <c:v>7.5906490094970374E-3</c:v>
                </c:pt>
                <c:pt idx="1204">
                  <c:v>5.1155877254785076E-3</c:v>
                </c:pt>
                <c:pt idx="1205">
                  <c:v>3.0805735951981096E-3</c:v>
                </c:pt>
                <c:pt idx="1206">
                  <c:v>1.2458451921121664E-3</c:v>
                </c:pt>
                <c:pt idx="1207">
                  <c:v>7.4765064030756874E-3</c:v>
                </c:pt>
                <c:pt idx="1208">
                  <c:v>9.9334272610012205E-3</c:v>
                </c:pt>
                <c:pt idx="1209">
                  <c:v>1.1815449327022878E-2</c:v>
                </c:pt>
                <c:pt idx="1210">
                  <c:v>1.3112396043392174E-2</c:v>
                </c:pt>
                <c:pt idx="1211">
                  <c:v>5.7317187513651786E-3</c:v>
                </c:pt>
                <c:pt idx="1212">
                  <c:v>8.5751761623432347E-3</c:v>
                </c:pt>
                <c:pt idx="1213">
                  <c:v>1.1916971775856391E-2</c:v>
                </c:pt>
                <c:pt idx="1214">
                  <c:v>9.2418651729041547E-3</c:v>
                </c:pt>
                <c:pt idx="1215">
                  <c:v>9.0088553935561977E-3</c:v>
                </c:pt>
                <c:pt idx="1216">
                  <c:v>1.412943427676514E-2</c:v>
                </c:pt>
                <c:pt idx="1217">
                  <c:v>1.1600209899113841E-2</c:v>
                </c:pt>
                <c:pt idx="1218">
                  <c:v>1.1863258497512918E-2</c:v>
                </c:pt>
                <c:pt idx="1219">
                  <c:v>1.5709418399599755E-2</c:v>
                </c:pt>
                <c:pt idx="1220">
                  <c:v>1.445207336222714E-2</c:v>
                </c:pt>
                <c:pt idx="1221">
                  <c:v>1.3188285887218987E-2</c:v>
                </c:pt>
                <c:pt idx="1222">
                  <c:v>1.124271238222541E-2</c:v>
                </c:pt>
                <c:pt idx="1223">
                  <c:v>1.2776700749396895E-2</c:v>
                </c:pt>
                <c:pt idx="1224">
                  <c:v>7.3007403795979598E-3</c:v>
                </c:pt>
                <c:pt idx="1225">
                  <c:v>2.6108534530282575E-3</c:v>
                </c:pt>
                <c:pt idx="1226">
                  <c:v>3.6578021890634914E-3</c:v>
                </c:pt>
                <c:pt idx="1227">
                  <c:v>4.685825381044212E-3</c:v>
                </c:pt>
                <c:pt idx="1228">
                  <c:v>2.7167526345211303E-3</c:v>
                </c:pt>
                <c:pt idx="1229">
                  <c:v>3.7177588580452271E-3</c:v>
                </c:pt>
                <c:pt idx="1230">
                  <c:v>4.4567202261198043E-3</c:v>
                </c:pt>
                <c:pt idx="1231">
                  <c:v>3.2280793507696633E-3</c:v>
                </c:pt>
                <c:pt idx="1232">
                  <c:v>6.393225739416971E-3</c:v>
                </c:pt>
                <c:pt idx="1233">
                  <c:v>3.7909433819015266E-3</c:v>
                </c:pt>
                <c:pt idx="1234">
                  <c:v>4.2790777814025851E-3</c:v>
                </c:pt>
                <c:pt idx="1235">
                  <c:v>4.0601184644501508E-3</c:v>
                </c:pt>
                <c:pt idx="1236">
                  <c:v>5.7803517034379403E-3</c:v>
                </c:pt>
                <c:pt idx="1237">
                  <c:v>6.1354957546660245E-3</c:v>
                </c:pt>
                <c:pt idx="1238">
                  <c:v>5.3426644300911359E-3</c:v>
                </c:pt>
                <c:pt idx="1239">
                  <c:v>7.8745859940330225E-3</c:v>
                </c:pt>
                <c:pt idx="1240">
                  <c:v>8.1195270043707222E-3</c:v>
                </c:pt>
                <c:pt idx="1241">
                  <c:v>5.9069766285479615E-3</c:v>
                </c:pt>
                <c:pt idx="1242">
                  <c:v>5.7614810405515098E-3</c:v>
                </c:pt>
                <c:pt idx="1243">
                  <c:v>4.3086808491088913E-3</c:v>
                </c:pt>
                <c:pt idx="1244">
                  <c:v>3.2023831221249374E-3</c:v>
                </c:pt>
                <c:pt idx="1245">
                  <c:v>3.4509233328886063E-3</c:v>
                </c:pt>
                <c:pt idx="1246">
                  <c:v>5.6877694648569833E-3</c:v>
                </c:pt>
                <c:pt idx="1247">
                  <c:v>1.0047276682652879E-2</c:v>
                </c:pt>
                <c:pt idx="1248">
                  <c:v>9.6438731387654252E-3</c:v>
                </c:pt>
                <c:pt idx="1249">
                  <c:v>4.5852649467458461E-3</c:v>
                </c:pt>
                <c:pt idx="1250">
                  <c:v>2.4547466218689308E-3</c:v>
                </c:pt>
                <c:pt idx="1251">
                  <c:v>5.2555335716761315E-3</c:v>
                </c:pt>
                <c:pt idx="1252">
                  <c:v>9.1448932244196385E-3</c:v>
                </c:pt>
                <c:pt idx="1253">
                  <c:v>7.363836929500777E-3</c:v>
                </c:pt>
                <c:pt idx="1254">
                  <c:v>9.9588556215029628E-3</c:v>
                </c:pt>
                <c:pt idx="1255">
                  <c:v>7.9887895216176168E-3</c:v>
                </c:pt>
                <c:pt idx="1256">
                  <c:v>1.1426440511832111E-2</c:v>
                </c:pt>
                <c:pt idx="1257">
                  <c:v>1.2413765516678206E-2</c:v>
                </c:pt>
                <c:pt idx="1258">
                  <c:v>8.0038678669185834E-3</c:v>
                </c:pt>
                <c:pt idx="1259">
                  <c:v>1.5472331477791128E-2</c:v>
                </c:pt>
                <c:pt idx="1260">
                  <c:v>1.1255504133882276E-2</c:v>
                </c:pt>
                <c:pt idx="1261">
                  <c:v>1.2013781485338477E-2</c:v>
                </c:pt>
                <c:pt idx="1262">
                  <c:v>1.1621185687743221E-2</c:v>
                </c:pt>
                <c:pt idx="1263">
                  <c:v>1.1674891846848601E-2</c:v>
                </c:pt>
                <c:pt idx="1264">
                  <c:v>1.310773444631492E-2</c:v>
                </c:pt>
                <c:pt idx="1265">
                  <c:v>1.0640288295912737E-2</c:v>
                </c:pt>
                <c:pt idx="1266">
                  <c:v>5.0083036654686901E-3</c:v>
                </c:pt>
                <c:pt idx="1267">
                  <c:v>4.0202377793029835E-3</c:v>
                </c:pt>
                <c:pt idx="1268">
                  <c:v>4.0280853957924221E-3</c:v>
                </c:pt>
                <c:pt idx="1269">
                  <c:v>3.3061477069959888E-3</c:v>
                </c:pt>
                <c:pt idx="1270">
                  <c:v>3.6317895557813691E-3</c:v>
                </c:pt>
                <c:pt idx="1271">
                  <c:v>6.6780598010943116E-3</c:v>
                </c:pt>
                <c:pt idx="1272">
                  <c:v>5.4687295902857121E-3</c:v>
                </c:pt>
                <c:pt idx="1273">
                  <c:v>4.066558196027077E-3</c:v>
                </c:pt>
                <c:pt idx="1274">
                  <c:v>5.767473529536475E-3</c:v>
                </c:pt>
                <c:pt idx="1275">
                  <c:v>9.9027462443925154E-3</c:v>
                </c:pt>
                <c:pt idx="1276">
                  <c:v>6.7904509832419488E-3</c:v>
                </c:pt>
                <c:pt idx="1277">
                  <c:v>6.100689683753084E-3</c:v>
                </c:pt>
                <c:pt idx="1278">
                  <c:v>7.3125665845540262E-3</c:v>
                </c:pt>
                <c:pt idx="1279">
                  <c:v>8.1611518495842122E-3</c:v>
                </c:pt>
                <c:pt idx="1280">
                  <c:v>3.9100874650608531E-3</c:v>
                </c:pt>
                <c:pt idx="1281">
                  <c:v>8.378083895501277E-3</c:v>
                </c:pt>
                <c:pt idx="1282">
                  <c:v>5.0027711522660102E-3</c:v>
                </c:pt>
                <c:pt idx="1283">
                  <c:v>9.5537225954540027E-3</c:v>
                </c:pt>
                <c:pt idx="1284">
                  <c:v>9.1282490625104306E-3</c:v>
                </c:pt>
                <c:pt idx="1285">
                  <c:v>9.436969842935199E-3</c:v>
                </c:pt>
                <c:pt idx="1286">
                  <c:v>1.0566936442620078E-2</c:v>
                </c:pt>
                <c:pt idx="1287">
                  <c:v>1.1955135182573027E-2</c:v>
                </c:pt>
                <c:pt idx="1288">
                  <c:v>1.0725189876349036E-2</c:v>
                </c:pt>
                <c:pt idx="1289">
                  <c:v>5.3459894759010579E-3</c:v>
                </c:pt>
                <c:pt idx="1290">
                  <c:v>1.0308268546375407E-2</c:v>
                </c:pt>
                <c:pt idx="1291">
                  <c:v>8.4992425227173839E-3</c:v>
                </c:pt>
                <c:pt idx="1292">
                  <c:v>9.4501755392468537E-3</c:v>
                </c:pt>
                <c:pt idx="1293">
                  <c:v>1.1576611189331636E-2</c:v>
                </c:pt>
                <c:pt idx="1294">
                  <c:v>1.214607426632594E-2</c:v>
                </c:pt>
                <c:pt idx="1295">
                  <c:v>1.7222251177471781E-2</c:v>
                </c:pt>
                <c:pt idx="1296">
                  <c:v>1.5726357034209007E-2</c:v>
                </c:pt>
                <c:pt idx="1297">
                  <c:v>1.1531391221009544E-2</c:v>
                </c:pt>
                <c:pt idx="1298">
                  <c:v>2.1058234397120189E-2</c:v>
                </c:pt>
                <c:pt idx="1299">
                  <c:v>1.1962317314475541E-2</c:v>
                </c:pt>
                <c:pt idx="1300">
                  <c:v>1.7685238268293376E-2</c:v>
                </c:pt>
                <c:pt idx="1301">
                  <c:v>1.8111301197766123E-2</c:v>
                </c:pt>
                <c:pt idx="1302">
                  <c:v>1.1932991178695706E-2</c:v>
                </c:pt>
                <c:pt idx="1303">
                  <c:v>1.3506661643954502E-2</c:v>
                </c:pt>
                <c:pt idx="1304">
                  <c:v>1.472979676776864E-2</c:v>
                </c:pt>
                <c:pt idx="1305">
                  <c:v>1.6255928956405628E-2</c:v>
                </c:pt>
                <c:pt idx="1306">
                  <c:v>1.5617849151626785E-2</c:v>
                </c:pt>
                <c:pt idx="1307">
                  <c:v>1.84294855711583E-2</c:v>
                </c:pt>
                <c:pt idx="1308">
                  <c:v>1.6091173545470738E-2</c:v>
                </c:pt>
                <c:pt idx="1309">
                  <c:v>1.7738228410356549E-2</c:v>
                </c:pt>
                <c:pt idx="1310">
                  <c:v>9.4679309045569496E-3</c:v>
                </c:pt>
                <c:pt idx="1311">
                  <c:v>6.9614781339395583E-3</c:v>
                </c:pt>
                <c:pt idx="1312">
                  <c:v>1.291271777005515E-2</c:v>
                </c:pt>
                <c:pt idx="1313">
                  <c:v>7.5814534904165573E-3</c:v>
                </c:pt>
                <c:pt idx="1314">
                  <c:v>7.8062049969424121E-3</c:v>
                </c:pt>
                <c:pt idx="1315">
                  <c:v>8.2931040181476925E-3</c:v>
                </c:pt>
                <c:pt idx="1316">
                  <c:v>6.3724055510363097E-3</c:v>
                </c:pt>
                <c:pt idx="1317">
                  <c:v>1.1284883524552971E-2</c:v>
                </c:pt>
                <c:pt idx="1318">
                  <c:v>9.1289884872103686E-3</c:v>
                </c:pt>
                <c:pt idx="1319">
                  <c:v>9.7208891978104433E-3</c:v>
                </c:pt>
                <c:pt idx="1320">
                  <c:v>1.1317331682530707E-2</c:v>
                </c:pt>
                <c:pt idx="1321">
                  <c:v>7.4376539507285244E-3</c:v>
                </c:pt>
                <c:pt idx="1322">
                  <c:v>1.0604378607540542E-2</c:v>
                </c:pt>
                <c:pt idx="1323">
                  <c:v>1.5917608909513509E-2</c:v>
                </c:pt>
                <c:pt idx="1324">
                  <c:v>1.0463043145446735E-2</c:v>
                </c:pt>
                <c:pt idx="1325">
                  <c:v>1.3806132973188508E-2</c:v>
                </c:pt>
                <c:pt idx="1326">
                  <c:v>1.0054416125554588E-2</c:v>
                </c:pt>
                <c:pt idx="1327">
                  <c:v>1.0869596028537957E-2</c:v>
                </c:pt>
                <c:pt idx="1328">
                  <c:v>1.3893169823490552E-2</c:v>
                </c:pt>
                <c:pt idx="1329">
                  <c:v>8.2220370566790345E-3</c:v>
                </c:pt>
                <c:pt idx="1330">
                  <c:v>1.0405289136755624E-2</c:v>
                </c:pt>
                <c:pt idx="1331">
                  <c:v>2.0438163052178826E-2</c:v>
                </c:pt>
                <c:pt idx="1332">
                  <c:v>1.1517303913405162E-2</c:v>
                </c:pt>
                <c:pt idx="1333">
                  <c:v>1.5796960397791129E-2</c:v>
                </c:pt>
                <c:pt idx="1334">
                  <c:v>1.1662089534532497E-2</c:v>
                </c:pt>
                <c:pt idx="1335">
                  <c:v>1.6001783413609416E-2</c:v>
                </c:pt>
                <c:pt idx="1336">
                  <c:v>1.6281358316915386E-2</c:v>
                </c:pt>
                <c:pt idx="1337">
                  <c:v>1.4270209499632917E-2</c:v>
                </c:pt>
                <c:pt idx="1338">
                  <c:v>1.2691377954650866E-2</c:v>
                </c:pt>
                <c:pt idx="1339">
                  <c:v>2.0089531246376548E-2</c:v>
                </c:pt>
                <c:pt idx="1340">
                  <c:v>1.7036526723683956E-2</c:v>
                </c:pt>
                <c:pt idx="1341">
                  <c:v>1.661245188195188E-2</c:v>
                </c:pt>
                <c:pt idx="1342">
                  <c:v>2.229350518247963E-2</c:v>
                </c:pt>
                <c:pt idx="1343">
                  <c:v>1.5200652665837663E-2</c:v>
                </c:pt>
                <c:pt idx="1344">
                  <c:v>1.916454015874126E-2</c:v>
                </c:pt>
                <c:pt idx="1345">
                  <c:v>3.0173891807770352E-2</c:v>
                </c:pt>
                <c:pt idx="1346">
                  <c:v>1.7998066699859504E-2</c:v>
                </c:pt>
                <c:pt idx="1347">
                  <c:v>2.017090471472965E-2</c:v>
                </c:pt>
                <c:pt idx="1348">
                  <c:v>1.564553281511781E-2</c:v>
                </c:pt>
                <c:pt idx="1349">
                  <c:v>1.5088296115996809E-2</c:v>
                </c:pt>
                <c:pt idx="1350">
                  <c:v>2.0755495224593089E-2</c:v>
                </c:pt>
                <c:pt idx="1351">
                  <c:v>1.0803107708689957E-2</c:v>
                </c:pt>
                <c:pt idx="1352">
                  <c:v>1.8103332362199506E-2</c:v>
                </c:pt>
                <c:pt idx="1353">
                  <c:v>1.5829980152743926E-2</c:v>
                </c:pt>
                <c:pt idx="1354">
                  <c:v>9.7122605889860738E-3</c:v>
                </c:pt>
                <c:pt idx="1355">
                  <c:v>1.8825869397387614E-2</c:v>
                </c:pt>
                <c:pt idx="1356">
                  <c:v>1.2584496011211803E-2</c:v>
                </c:pt>
                <c:pt idx="1357">
                  <c:v>1.2724784328712177E-2</c:v>
                </c:pt>
                <c:pt idx="1358">
                  <c:v>4.5408063075026732E-3</c:v>
                </c:pt>
                <c:pt idx="1359">
                  <c:v>4.5187085891087988E-3</c:v>
                </c:pt>
                <c:pt idx="1360">
                  <c:v>1.5088897865769468E-3</c:v>
                </c:pt>
                <c:pt idx="1361">
                  <c:v>2.2877835373067618E-3</c:v>
                </c:pt>
                <c:pt idx="1362">
                  <c:v>2.0840198730940787E-3</c:v>
                </c:pt>
                <c:pt idx="1363">
                  <c:v>1.9298244388006505E-3</c:v>
                </c:pt>
                <c:pt idx="1364">
                  <c:v>1.9691162153954718E-3</c:v>
                </c:pt>
                <c:pt idx="1365">
                  <c:v>1.5271879677187198E-3</c:v>
                </c:pt>
                <c:pt idx="1366">
                  <c:v>3.0945587407684248E-3</c:v>
                </c:pt>
                <c:pt idx="1367">
                  <c:v>1.7980401046932299E-3</c:v>
                </c:pt>
                <c:pt idx="1368">
                  <c:v>2.5313988253356351E-3</c:v>
                </c:pt>
                <c:pt idx="1369">
                  <c:v>3.2651215131887052E-3</c:v>
                </c:pt>
                <c:pt idx="1370">
                  <c:v>1.5809729238234383E-3</c:v>
                </c:pt>
                <c:pt idx="1371">
                  <c:v>4.1006767683422511E-3</c:v>
                </c:pt>
                <c:pt idx="1372">
                  <c:v>3.3065448798573907E-3</c:v>
                </c:pt>
                <c:pt idx="1373">
                  <c:v>5.7789413875576796E-3</c:v>
                </c:pt>
                <c:pt idx="1374">
                  <c:v>3.1113076385591333E-3</c:v>
                </c:pt>
                <c:pt idx="1375">
                  <c:v>4.2458675639908431E-3</c:v>
                </c:pt>
                <c:pt idx="1376">
                  <c:v>3.2621342949169241E-3</c:v>
                </c:pt>
                <c:pt idx="1377">
                  <c:v>3.0845506909842994E-3</c:v>
                </c:pt>
                <c:pt idx="1378">
                  <c:v>3.7783504631485323E-3</c:v>
                </c:pt>
                <c:pt idx="1379">
                  <c:v>5.603766578970517E-3</c:v>
                </c:pt>
                <c:pt idx="1380">
                  <c:v>3.7688716176740994E-3</c:v>
                </c:pt>
                <c:pt idx="1381">
                  <c:v>5.0986398896534007E-3</c:v>
                </c:pt>
                <c:pt idx="1382">
                  <c:v>5.1963423366205037E-3</c:v>
                </c:pt>
                <c:pt idx="1383">
                  <c:v>3.4110155684213138E-3</c:v>
                </c:pt>
                <c:pt idx="1384">
                  <c:v>4.2857215205632272E-3</c:v>
                </c:pt>
                <c:pt idx="1385">
                  <c:v>1.0402724373695179E-2</c:v>
                </c:pt>
                <c:pt idx="1386">
                  <c:v>4.7277780031958552E-3</c:v>
                </c:pt>
                <c:pt idx="1387">
                  <c:v>6.5081064268825957E-3</c:v>
                </c:pt>
                <c:pt idx="1388">
                  <c:v>5.6796523427595415E-3</c:v>
                </c:pt>
                <c:pt idx="1389">
                  <c:v>4.7053538243432497E-3</c:v>
                </c:pt>
                <c:pt idx="1390">
                  <c:v>5.7968009920470118E-3</c:v>
                </c:pt>
                <c:pt idx="1391">
                  <c:v>5.5509624961670835E-3</c:v>
                </c:pt>
                <c:pt idx="1392">
                  <c:v>6.3751403257476316E-3</c:v>
                </c:pt>
                <c:pt idx="1393">
                  <c:v>5.448550503906309E-3</c:v>
                </c:pt>
                <c:pt idx="1394">
                  <c:v>4.0599196590887995E-3</c:v>
                </c:pt>
                <c:pt idx="1395">
                  <c:v>6.619303951433452E-3</c:v>
                </c:pt>
                <c:pt idx="1396">
                  <c:v>1.0158896473223421E-2</c:v>
                </c:pt>
                <c:pt idx="1397">
                  <c:v>3.1830424098243586E-3</c:v>
                </c:pt>
                <c:pt idx="1398">
                  <c:v>5.8965583695943036E-3</c:v>
                </c:pt>
                <c:pt idx="1399">
                  <c:v>4.8505240548565509E-3</c:v>
                </c:pt>
                <c:pt idx="1400">
                  <c:v>3.2058554264947628E-3</c:v>
                </c:pt>
                <c:pt idx="1401">
                  <c:v>2.4183807048175857E-3</c:v>
                </c:pt>
                <c:pt idx="1402">
                  <c:v>2.6209808626348136E-3</c:v>
                </c:pt>
                <c:pt idx="1403">
                  <c:v>1.7373382145636029E-3</c:v>
                </c:pt>
                <c:pt idx="1404">
                  <c:v>1.1171311524952037E-3</c:v>
                </c:pt>
                <c:pt idx="1405">
                  <c:v>1.6727313520876468E-3</c:v>
                </c:pt>
                <c:pt idx="1406">
                  <c:v>8.2806605430245448E-4</c:v>
                </c:pt>
                <c:pt idx="1407">
                  <c:v>7.4759849437762481E-4</c:v>
                </c:pt>
                <c:pt idx="1408">
                  <c:v>7.4179879597908755E-4</c:v>
                </c:pt>
                <c:pt idx="1409">
                  <c:v>7.0875818082972465E-4</c:v>
                </c:pt>
                <c:pt idx="1410">
                  <c:v>5.8673247838136194E-4</c:v>
                </c:pt>
                <c:pt idx="1411">
                  <c:v>6.6051262122569635E-4</c:v>
                </c:pt>
                <c:pt idx="1412">
                  <c:v>1.8474101376653286E-3</c:v>
                </c:pt>
                <c:pt idx="1413">
                  <c:v>1.6036612542049624E-3</c:v>
                </c:pt>
                <c:pt idx="1414">
                  <c:v>2.9640630138371943E-3</c:v>
                </c:pt>
                <c:pt idx="1415">
                  <c:v>4.0515821027464162E-3</c:v>
                </c:pt>
                <c:pt idx="1416">
                  <c:v>1.8507605628450734E-3</c:v>
                </c:pt>
                <c:pt idx="1417">
                  <c:v>1.7721111846917992E-3</c:v>
                </c:pt>
                <c:pt idx="1418">
                  <c:v>1.9966708810191737E-3</c:v>
                </c:pt>
                <c:pt idx="1419">
                  <c:v>1.4793333559847571E-3</c:v>
                </c:pt>
                <c:pt idx="1420">
                  <c:v>4.845303698634589E-3</c:v>
                </c:pt>
                <c:pt idx="1421">
                  <c:v>6.0177221936140888E-3</c:v>
                </c:pt>
                <c:pt idx="1422">
                  <c:v>4.0149674129113617E-3</c:v>
                </c:pt>
                <c:pt idx="1423">
                  <c:v>4.5830588623411691E-3</c:v>
                </c:pt>
                <c:pt idx="1424">
                  <c:v>4.0133089694325847E-3</c:v>
                </c:pt>
                <c:pt idx="1425">
                  <c:v>3.0303031025139364E-3</c:v>
                </c:pt>
                <c:pt idx="1426">
                  <c:v>1.747901231383288E-3</c:v>
                </c:pt>
                <c:pt idx="1427">
                  <c:v>2.8559196693471777E-3</c:v>
                </c:pt>
                <c:pt idx="1428">
                  <c:v>4.2212961178780227E-3</c:v>
                </c:pt>
                <c:pt idx="1429">
                  <c:v>3.2917290821389894E-3</c:v>
                </c:pt>
                <c:pt idx="1430">
                  <c:v>3.9997570679796771E-3</c:v>
                </c:pt>
                <c:pt idx="1431">
                  <c:v>4.6506781193523944E-3</c:v>
                </c:pt>
                <c:pt idx="1432">
                  <c:v>9.5307273030828202E-3</c:v>
                </c:pt>
                <c:pt idx="1433">
                  <c:v>9.0459080635467738E-3</c:v>
                </c:pt>
                <c:pt idx="1434">
                  <c:v>8.6515708459976911E-3</c:v>
                </c:pt>
                <c:pt idx="1435">
                  <c:v>4.138171188374915E-3</c:v>
                </c:pt>
                <c:pt idx="1436">
                  <c:v>8.191629927858924E-3</c:v>
                </c:pt>
                <c:pt idx="1437">
                  <c:v>9.1921077826893904E-3</c:v>
                </c:pt>
                <c:pt idx="1438">
                  <c:v>7.7743846513277301E-3</c:v>
                </c:pt>
                <c:pt idx="1439">
                  <c:v>6.2803417264762828E-3</c:v>
                </c:pt>
                <c:pt idx="1440">
                  <c:v>8.0767650749347143E-3</c:v>
                </c:pt>
                <c:pt idx="1441">
                  <c:v>9.8302729927098147E-3</c:v>
                </c:pt>
                <c:pt idx="1442">
                  <c:v>7.1510100332285989E-3</c:v>
                </c:pt>
                <c:pt idx="1443">
                  <c:v>4.2855625538213609E-3</c:v>
                </c:pt>
                <c:pt idx="1444">
                  <c:v>9.288693549391552E-3</c:v>
                </c:pt>
                <c:pt idx="1445">
                  <c:v>9.3663544397814651E-3</c:v>
                </c:pt>
                <c:pt idx="1446">
                  <c:v>4.8353803887101572E-3</c:v>
                </c:pt>
                <c:pt idx="1447">
                  <c:v>2.4396211765920438E-3</c:v>
                </c:pt>
                <c:pt idx="1448">
                  <c:v>3.1407654407705748E-3</c:v>
                </c:pt>
                <c:pt idx="1449">
                  <c:v>2.6471405291224482E-3</c:v>
                </c:pt>
                <c:pt idx="1450">
                  <c:v>2.5898377399566058E-3</c:v>
                </c:pt>
                <c:pt idx="1451">
                  <c:v>4.1571229482086029E-3</c:v>
                </c:pt>
                <c:pt idx="1452">
                  <c:v>5.2895706473906189E-3</c:v>
                </c:pt>
                <c:pt idx="1453">
                  <c:v>6.4637741783032778E-3</c:v>
                </c:pt>
                <c:pt idx="1454">
                  <c:v>2.3478431841306895E-3</c:v>
                </c:pt>
                <c:pt idx="1455">
                  <c:v>5.7387994830525478E-3</c:v>
                </c:pt>
                <c:pt idx="1456">
                  <c:v>4.7084523897872252E-3</c:v>
                </c:pt>
                <c:pt idx="1457">
                  <c:v>3.9058856915556621E-3</c:v>
                </c:pt>
                <c:pt idx="1458">
                  <c:v>3.3868483493839203E-3</c:v>
                </c:pt>
                <c:pt idx="1459">
                  <c:v>4.1986465640210611E-3</c:v>
                </c:pt>
                <c:pt idx="1460">
                  <c:v>4.988827956523857E-3</c:v>
                </c:pt>
                <c:pt idx="1461">
                  <c:v>4.7655382110947568E-3</c:v>
                </c:pt>
                <c:pt idx="1462">
                  <c:v>4.9220947304801218E-3</c:v>
                </c:pt>
                <c:pt idx="1463">
                  <c:v>3.7352847590653767E-3</c:v>
                </c:pt>
                <c:pt idx="1464">
                  <c:v>5.8750484861196332E-3</c:v>
                </c:pt>
                <c:pt idx="1465">
                  <c:v>1.0244527050813095E-2</c:v>
                </c:pt>
                <c:pt idx="1466">
                  <c:v>8.16247567267845E-3</c:v>
                </c:pt>
                <c:pt idx="1467">
                  <c:v>5.8113087854601434E-3</c:v>
                </c:pt>
                <c:pt idx="1468">
                  <c:v>7.0033782310837782E-3</c:v>
                </c:pt>
                <c:pt idx="1469">
                  <c:v>6.7633667335589105E-3</c:v>
                </c:pt>
                <c:pt idx="1470">
                  <c:v>1.0795457975355284E-2</c:v>
                </c:pt>
                <c:pt idx="1471">
                  <c:v>9.5240630348476518E-3</c:v>
                </c:pt>
                <c:pt idx="1472">
                  <c:v>1.2026214384992984E-2</c:v>
                </c:pt>
                <c:pt idx="1473">
                  <c:v>8.1205566493356175E-3</c:v>
                </c:pt>
                <c:pt idx="1474">
                  <c:v>4.3104973108482846E-3</c:v>
                </c:pt>
                <c:pt idx="1475">
                  <c:v>7.7159137333865542E-3</c:v>
                </c:pt>
                <c:pt idx="1476">
                  <c:v>1.0403741223726724E-2</c:v>
                </c:pt>
                <c:pt idx="1477">
                  <c:v>9.0570566434409576E-3</c:v>
                </c:pt>
                <c:pt idx="1478">
                  <c:v>1.1991188825943041E-2</c:v>
                </c:pt>
                <c:pt idx="1479">
                  <c:v>1.3562110998834916E-2</c:v>
                </c:pt>
                <c:pt idx="1480">
                  <c:v>5.3926450675875325E-3</c:v>
                </c:pt>
                <c:pt idx="1481">
                  <c:v>1.1714546282992304E-2</c:v>
                </c:pt>
                <c:pt idx="1482">
                  <c:v>1.3417640240794705E-2</c:v>
                </c:pt>
                <c:pt idx="1483">
                  <c:v>1.428207560973929E-2</c:v>
                </c:pt>
                <c:pt idx="1484">
                  <c:v>1.4659393739094976E-2</c:v>
                </c:pt>
                <c:pt idx="1485">
                  <c:v>1.7440110538500142E-2</c:v>
                </c:pt>
                <c:pt idx="1486">
                  <c:v>2.0600206437562423E-2</c:v>
                </c:pt>
                <c:pt idx="1487">
                  <c:v>2.2942070313858042E-2</c:v>
                </c:pt>
                <c:pt idx="1488">
                  <c:v>1.704057225507145E-2</c:v>
                </c:pt>
                <c:pt idx="1489">
                  <c:v>1.6338220225740954E-2</c:v>
                </c:pt>
                <c:pt idx="1490">
                  <c:v>1.4539761898122812E-2</c:v>
                </c:pt>
                <c:pt idx="1491">
                  <c:v>1.8009260154250976E-2</c:v>
                </c:pt>
                <c:pt idx="1492">
                  <c:v>1.1827195869632505E-2</c:v>
                </c:pt>
                <c:pt idx="1493">
                  <c:v>1.4191576287987178E-2</c:v>
                </c:pt>
                <c:pt idx="1494">
                  <c:v>1.4064431624384002E-2</c:v>
                </c:pt>
                <c:pt idx="1495">
                  <c:v>1.7391834312083163E-2</c:v>
                </c:pt>
                <c:pt idx="1496">
                  <c:v>1.553903741057111E-2</c:v>
                </c:pt>
                <c:pt idx="1497">
                  <c:v>2.3883936010724589E-2</c:v>
                </c:pt>
                <c:pt idx="1498">
                  <c:v>1.7213466038209085E-2</c:v>
                </c:pt>
                <c:pt idx="1499">
                  <c:v>1.5959488104223603E-2</c:v>
                </c:pt>
                <c:pt idx="1500">
                  <c:v>1.8039420914464324E-2</c:v>
                </c:pt>
                <c:pt idx="1501">
                  <c:v>1.8486342926014473E-2</c:v>
                </c:pt>
                <c:pt idx="1502">
                  <c:v>1.4957144622491255E-2</c:v>
                </c:pt>
                <c:pt idx="1503">
                  <c:v>1.9374448754299084E-2</c:v>
                </c:pt>
                <c:pt idx="1504">
                  <c:v>1.7111342970003496E-2</c:v>
                </c:pt>
                <c:pt idx="1505">
                  <c:v>1.3662514835262636E-2</c:v>
                </c:pt>
                <c:pt idx="1506">
                  <c:v>2.137946718341982E-2</c:v>
                </c:pt>
                <c:pt idx="1507">
                  <c:v>2.2510212401324978E-2</c:v>
                </c:pt>
                <c:pt idx="1508">
                  <c:v>1.9160397570267339E-2</c:v>
                </c:pt>
                <c:pt idx="1509">
                  <c:v>1.8255585210999948E-2</c:v>
                </c:pt>
                <c:pt idx="1510">
                  <c:v>2.5023896025491717E-2</c:v>
                </c:pt>
                <c:pt idx="1511">
                  <c:v>2.7539815131686549E-2</c:v>
                </c:pt>
                <c:pt idx="1512">
                  <c:v>1.8434840487679592E-2</c:v>
                </c:pt>
                <c:pt idx="1513">
                  <c:v>2.4085997298061539E-2</c:v>
                </c:pt>
                <c:pt idx="1514">
                  <c:v>2.9412869284822486E-2</c:v>
                </c:pt>
                <c:pt idx="1515">
                  <c:v>2.6154465426477251E-2</c:v>
                </c:pt>
                <c:pt idx="1516">
                  <c:v>3.0480939099345343E-2</c:v>
                </c:pt>
                <c:pt idx="1517">
                  <c:v>2.8523976301043679E-2</c:v>
                </c:pt>
                <c:pt idx="1518">
                  <c:v>3.0933292513455505E-2</c:v>
                </c:pt>
                <c:pt idx="1519">
                  <c:v>2.3757613775752948E-2</c:v>
                </c:pt>
                <c:pt idx="1520">
                  <c:v>3.0559116870912027E-2</c:v>
                </c:pt>
                <c:pt idx="1521">
                  <c:v>2.581854530404042E-2</c:v>
                </c:pt>
                <c:pt idx="1522">
                  <c:v>2.5913113549801838E-2</c:v>
                </c:pt>
                <c:pt idx="1523">
                  <c:v>1.3169245617766494E-2</c:v>
                </c:pt>
                <c:pt idx="1524">
                  <c:v>2.736060828881106E-2</c:v>
                </c:pt>
                <c:pt idx="1525">
                  <c:v>3.0235524590402674E-2</c:v>
                </c:pt>
                <c:pt idx="1526">
                  <c:v>3.8310339200227347E-2</c:v>
                </c:pt>
                <c:pt idx="1527">
                  <c:v>2.8415418485424244E-2</c:v>
                </c:pt>
                <c:pt idx="1528">
                  <c:v>3.0456849080553908E-2</c:v>
                </c:pt>
                <c:pt idx="1529">
                  <c:v>3.181930719987211E-2</c:v>
                </c:pt>
                <c:pt idx="1530">
                  <c:v>3.455387324315301E-2</c:v>
                </c:pt>
                <c:pt idx="1531">
                  <c:v>4.2122635115559914E-2</c:v>
                </c:pt>
                <c:pt idx="1532">
                  <c:v>2.0853674562955293E-2</c:v>
                </c:pt>
                <c:pt idx="1533">
                  <c:v>3.296933265314704E-2</c:v>
                </c:pt>
                <c:pt idx="1534">
                  <c:v>4.6489142638303935E-2</c:v>
                </c:pt>
                <c:pt idx="1535">
                  <c:v>4.0898487060940743E-2</c:v>
                </c:pt>
                <c:pt idx="1536">
                  <c:v>3.5270920137683619E-2</c:v>
                </c:pt>
                <c:pt idx="1537">
                  <c:v>2.8983933057438224E-2</c:v>
                </c:pt>
                <c:pt idx="1538">
                  <c:v>8.3426247731037666E-3</c:v>
                </c:pt>
                <c:pt idx="1539">
                  <c:v>2.6222953990905153E-2</c:v>
                </c:pt>
                <c:pt idx="1540">
                  <c:v>3.0734685406033583E-2</c:v>
                </c:pt>
                <c:pt idx="1541">
                  <c:v>2.11761434119631E-2</c:v>
                </c:pt>
                <c:pt idx="1542">
                  <c:v>3.7128887991247451E-2</c:v>
                </c:pt>
                <c:pt idx="1543">
                  <c:v>2.3210996407564164E-2</c:v>
                </c:pt>
                <c:pt idx="1544">
                  <c:v>5.1214787196666049E-2</c:v>
                </c:pt>
                <c:pt idx="1545">
                  <c:v>5.47243896494638E-2</c:v>
                </c:pt>
                <c:pt idx="1546">
                  <c:v>2.8159292404385861E-2</c:v>
                </c:pt>
                <c:pt idx="1547">
                  <c:v>3.161769726462195E-2</c:v>
                </c:pt>
                <c:pt idx="1548">
                  <c:v>6.9178653157991002E-2</c:v>
                </c:pt>
                <c:pt idx="1549">
                  <c:v>3.8281038634184472E-2</c:v>
                </c:pt>
                <c:pt idx="1550">
                  <c:v>2.9377926541770804E-2</c:v>
                </c:pt>
                <c:pt idx="1551">
                  <c:v>5.5251253399903812E-2</c:v>
                </c:pt>
                <c:pt idx="1552">
                  <c:v>2.2509752097692227E-2</c:v>
                </c:pt>
                <c:pt idx="1553">
                  <c:v>2.9628931698368163E-3</c:v>
                </c:pt>
                <c:pt idx="1554">
                  <c:v>8.7743075434776677E-4</c:v>
                </c:pt>
                <c:pt idx="1555">
                  <c:v>1.2050351743679477E-3</c:v>
                </c:pt>
                <c:pt idx="1556">
                  <c:v>1.0253025673201287E-3</c:v>
                </c:pt>
                <c:pt idx="1557">
                  <c:v>1.3999583286598795E-3</c:v>
                </c:pt>
                <c:pt idx="1558">
                  <c:v>1.8186543634476707E-3</c:v>
                </c:pt>
                <c:pt idx="1559">
                  <c:v>1.9369634937431582E-3</c:v>
                </c:pt>
                <c:pt idx="1560">
                  <c:v>2.7362694976220459E-3</c:v>
                </c:pt>
                <c:pt idx="1561">
                  <c:v>2.2019950284929294E-3</c:v>
                </c:pt>
                <c:pt idx="1562">
                  <c:v>2.2517325291225186E-3</c:v>
                </c:pt>
                <c:pt idx="1563">
                  <c:v>2.4440835137702049E-3</c:v>
                </c:pt>
                <c:pt idx="1564">
                  <c:v>1.7195750418853455E-3</c:v>
                </c:pt>
                <c:pt idx="1565">
                  <c:v>1.7594413220556745E-3</c:v>
                </c:pt>
                <c:pt idx="1566">
                  <c:v>4.2720367510648066E-3</c:v>
                </c:pt>
                <c:pt idx="1567">
                  <c:v>7.738594286850968E-3</c:v>
                </c:pt>
                <c:pt idx="1568">
                  <c:v>1.0511794064510329E-2</c:v>
                </c:pt>
                <c:pt idx="1569">
                  <c:v>5.1961587053594854E-3</c:v>
                </c:pt>
                <c:pt idx="1570">
                  <c:v>4.1727456848722911E-3</c:v>
                </c:pt>
                <c:pt idx="1571">
                  <c:v>7.2039270488526265E-3</c:v>
                </c:pt>
                <c:pt idx="1572">
                  <c:v>7.2438403536662687E-3</c:v>
                </c:pt>
                <c:pt idx="1573">
                  <c:v>7.991145174274808E-3</c:v>
                </c:pt>
                <c:pt idx="1574">
                  <c:v>6.7335013964316699E-3</c:v>
                </c:pt>
                <c:pt idx="1575">
                  <c:v>6.5383307567925654E-3</c:v>
                </c:pt>
                <c:pt idx="1576">
                  <c:v>3.2128184533454758E-3</c:v>
                </c:pt>
                <c:pt idx="1577">
                  <c:v>4.0833110444955132E-3</c:v>
                </c:pt>
                <c:pt idx="1578">
                  <c:v>5.2677175289879688E-3</c:v>
                </c:pt>
                <c:pt idx="1579">
                  <c:v>8.1724587188765352E-3</c:v>
                </c:pt>
                <c:pt idx="1580">
                  <c:v>4.2247499300655661E-3</c:v>
                </c:pt>
                <c:pt idx="1581">
                  <c:v>3.9618282103421098E-3</c:v>
                </c:pt>
                <c:pt idx="1582">
                  <c:v>6.3289328732794191E-3</c:v>
                </c:pt>
                <c:pt idx="1583">
                  <c:v>1.0388888278105664E-2</c:v>
                </c:pt>
                <c:pt idx="1584">
                  <c:v>1.1960604513283336E-2</c:v>
                </c:pt>
                <c:pt idx="1585">
                  <c:v>8.7825896229257756E-3</c:v>
                </c:pt>
                <c:pt idx="1586">
                  <c:v>6.9241611698652511E-3</c:v>
                </c:pt>
                <c:pt idx="1587">
                  <c:v>1.0466706644876133E-2</c:v>
                </c:pt>
                <c:pt idx="1588">
                  <c:v>4.423484507075635E-3</c:v>
                </c:pt>
                <c:pt idx="1589">
                  <c:v>4.1686781494385339E-3</c:v>
                </c:pt>
                <c:pt idx="1590">
                  <c:v>7.8045769369732652E-3</c:v>
                </c:pt>
                <c:pt idx="1591">
                  <c:v>1.0207744554261992E-2</c:v>
                </c:pt>
                <c:pt idx="1592">
                  <c:v>4.8637735950791215E-3</c:v>
                </c:pt>
                <c:pt idx="1593">
                  <c:v>8.4592628446475103E-3</c:v>
                </c:pt>
                <c:pt idx="1594">
                  <c:v>7.4695025031931619E-3</c:v>
                </c:pt>
                <c:pt idx="1595">
                  <c:v>8.670048567904454E-3</c:v>
                </c:pt>
                <c:pt idx="1596">
                  <c:v>1.0079689136630762E-2</c:v>
                </c:pt>
                <c:pt idx="1597">
                  <c:v>6.0029653115223911E-3</c:v>
                </c:pt>
                <c:pt idx="1598">
                  <c:v>2.2787715488229309E-3</c:v>
                </c:pt>
                <c:pt idx="1599">
                  <c:v>4.2618228975071244E-3</c:v>
                </c:pt>
                <c:pt idx="1600">
                  <c:v>3.1064856493327338E-3</c:v>
                </c:pt>
                <c:pt idx="1601">
                  <c:v>1.7842983831156136E-3</c:v>
                </c:pt>
                <c:pt idx="1602">
                  <c:v>2.7682669358795715E-3</c:v>
                </c:pt>
                <c:pt idx="1603">
                  <c:v>2.2433859681049852E-3</c:v>
                </c:pt>
                <c:pt idx="1604">
                  <c:v>3.2647902996076569E-3</c:v>
                </c:pt>
                <c:pt idx="1605">
                  <c:v>3.0346452510898385E-3</c:v>
                </c:pt>
                <c:pt idx="1606">
                  <c:v>3.3567989975632705E-3</c:v>
                </c:pt>
                <c:pt idx="1607">
                  <c:v>3.9642431046733144E-3</c:v>
                </c:pt>
                <c:pt idx="1608">
                  <c:v>3.4174998338422202E-3</c:v>
                </c:pt>
                <c:pt idx="1609">
                  <c:v>3.3557458701749632E-3</c:v>
                </c:pt>
                <c:pt idx="1610">
                  <c:v>1.3495549874705235E-3</c:v>
                </c:pt>
                <c:pt idx="1611">
                  <c:v>1.8647529434207314E-3</c:v>
                </c:pt>
                <c:pt idx="1612">
                  <c:v>3.1456557378564966E-3</c:v>
                </c:pt>
                <c:pt idx="1613">
                  <c:v>2.2754276974778871E-3</c:v>
                </c:pt>
                <c:pt idx="1614">
                  <c:v>3.6060757409431409E-3</c:v>
                </c:pt>
                <c:pt idx="1615">
                  <c:v>3.9009254247691998E-3</c:v>
                </c:pt>
                <c:pt idx="1616">
                  <c:v>4.029021324962888E-3</c:v>
                </c:pt>
                <c:pt idx="1617">
                  <c:v>2.8614294682815606E-3</c:v>
                </c:pt>
                <c:pt idx="1618">
                  <c:v>4.191710634762872E-3</c:v>
                </c:pt>
                <c:pt idx="1619">
                  <c:v>3.5135245912422497E-3</c:v>
                </c:pt>
                <c:pt idx="1620">
                  <c:v>3.7226940424758348E-3</c:v>
                </c:pt>
                <c:pt idx="1621">
                  <c:v>4.6706859086003893E-3</c:v>
                </c:pt>
                <c:pt idx="1622">
                  <c:v>4.1114538272681456E-3</c:v>
                </c:pt>
                <c:pt idx="1623">
                  <c:v>5.1847966164119711E-3</c:v>
                </c:pt>
                <c:pt idx="1624">
                  <c:v>6.3578660605647418E-3</c:v>
                </c:pt>
                <c:pt idx="1625">
                  <c:v>3.1717243855038982E-3</c:v>
                </c:pt>
                <c:pt idx="1626">
                  <c:v>4.5177321687302555E-3</c:v>
                </c:pt>
                <c:pt idx="1627">
                  <c:v>7.4091839638520474E-3</c:v>
                </c:pt>
                <c:pt idx="1628">
                  <c:v>8.7188198929836081E-3</c:v>
                </c:pt>
                <c:pt idx="1629">
                  <c:v>1.018886279097375E-2</c:v>
                </c:pt>
                <c:pt idx="1630">
                  <c:v>5.8461340223948466E-3</c:v>
                </c:pt>
                <c:pt idx="1631">
                  <c:v>3.1274968281695772E-3</c:v>
                </c:pt>
                <c:pt idx="1632">
                  <c:v>6.9177682090598783E-3</c:v>
                </c:pt>
                <c:pt idx="1633">
                  <c:v>1.6056756390718636E-2</c:v>
                </c:pt>
                <c:pt idx="1634">
                  <c:v>3.7786644550971251E-3</c:v>
                </c:pt>
                <c:pt idx="1635">
                  <c:v>1.2019303095782355E-2</c:v>
                </c:pt>
                <c:pt idx="1636">
                  <c:v>1.1033569863835739E-2</c:v>
                </c:pt>
                <c:pt idx="1637">
                  <c:v>3.3519280285560834E-3</c:v>
                </c:pt>
                <c:pt idx="1638">
                  <c:v>4.5692715036445963E-3</c:v>
                </c:pt>
                <c:pt idx="1639">
                  <c:v>5.3661753827811713E-3</c:v>
                </c:pt>
                <c:pt idx="1640">
                  <c:v>4.5129111754980402E-3</c:v>
                </c:pt>
                <c:pt idx="1641">
                  <c:v>1.398336024542925E-2</c:v>
                </c:pt>
                <c:pt idx="1642">
                  <c:v>1.1249553699021385E-2</c:v>
                </c:pt>
                <c:pt idx="1643">
                  <c:v>2.8778250546582364E-3</c:v>
                </c:pt>
                <c:pt idx="1644">
                  <c:v>5.7945116168524533E-3</c:v>
                </c:pt>
                <c:pt idx="1645">
                  <c:v>1.214008889963083E-2</c:v>
                </c:pt>
                <c:pt idx="1646">
                  <c:v>9.5640796055149434E-3</c:v>
                </c:pt>
                <c:pt idx="1647">
                  <c:v>5.149229336274385E-3</c:v>
                </c:pt>
                <c:pt idx="1648">
                  <c:v>3.4042340804178619E-3</c:v>
                </c:pt>
                <c:pt idx="1649">
                  <c:v>2.7479429191060783E-3</c:v>
                </c:pt>
                <c:pt idx="1650">
                  <c:v>3.312935650989978E-3</c:v>
                </c:pt>
                <c:pt idx="1651">
                  <c:v>5.4018638501814398E-3</c:v>
                </c:pt>
                <c:pt idx="1652">
                  <c:v>6.3918185723304648E-3</c:v>
                </c:pt>
                <c:pt idx="1653">
                  <c:v>3.3472109119998855E-3</c:v>
                </c:pt>
                <c:pt idx="1654">
                  <c:v>7.7436843429814382E-3</c:v>
                </c:pt>
                <c:pt idx="1655">
                  <c:v>5.1419442713348867E-3</c:v>
                </c:pt>
                <c:pt idx="1656">
                  <c:v>7.9019650829585501E-3</c:v>
                </c:pt>
                <c:pt idx="1657">
                  <c:v>1.0763546965614825E-2</c:v>
                </c:pt>
                <c:pt idx="1658">
                  <c:v>3.5778907518456762E-3</c:v>
                </c:pt>
                <c:pt idx="1659">
                  <c:v>4.2386494727258929E-3</c:v>
                </c:pt>
                <c:pt idx="1660">
                  <c:v>6.2164610263404424E-3</c:v>
                </c:pt>
                <c:pt idx="1661">
                  <c:v>4.4034931881408975E-3</c:v>
                </c:pt>
                <c:pt idx="1662">
                  <c:v>1.2528424375273919E-2</c:v>
                </c:pt>
                <c:pt idx="1663">
                  <c:v>3.106908096455752E-3</c:v>
                </c:pt>
                <c:pt idx="1664">
                  <c:v>4.4637473397505772E-3</c:v>
                </c:pt>
                <c:pt idx="1665">
                  <c:v>6.7281542737812373E-3</c:v>
                </c:pt>
                <c:pt idx="1666">
                  <c:v>2.0624895061049805E-2</c:v>
                </c:pt>
                <c:pt idx="1667">
                  <c:v>5.4677008207312484E-3</c:v>
                </c:pt>
                <c:pt idx="1668">
                  <c:v>6.7478406202649477E-3</c:v>
                </c:pt>
                <c:pt idx="1669">
                  <c:v>1.0193590219615127E-2</c:v>
                </c:pt>
                <c:pt idx="1670">
                  <c:v>5.1492021072670462E-3</c:v>
                </c:pt>
                <c:pt idx="1671">
                  <c:v>4.5625570120129211E-3</c:v>
                </c:pt>
                <c:pt idx="1672">
                  <c:v>6.1617678532964893E-3</c:v>
                </c:pt>
                <c:pt idx="1673">
                  <c:v>1.0167694934878332E-2</c:v>
                </c:pt>
                <c:pt idx="1674">
                  <c:v>1.1503438888660593E-2</c:v>
                </c:pt>
                <c:pt idx="1675">
                  <c:v>5.4551692377957485E-3</c:v>
                </c:pt>
                <c:pt idx="1676">
                  <c:v>6.9733044582242221E-3</c:v>
                </c:pt>
                <c:pt idx="1677">
                  <c:v>1.1389814045538536E-2</c:v>
                </c:pt>
                <c:pt idx="1678">
                  <c:v>3.3124241786714687E-3</c:v>
                </c:pt>
                <c:pt idx="1679">
                  <c:v>4.4206216286353005E-3</c:v>
                </c:pt>
                <c:pt idx="1680">
                  <c:v>4.4288008188866452E-3</c:v>
                </c:pt>
                <c:pt idx="1681">
                  <c:v>7.7693452194704873E-3</c:v>
                </c:pt>
                <c:pt idx="1682">
                  <c:v>4.4236594952950887E-3</c:v>
                </c:pt>
                <c:pt idx="1683">
                  <c:v>6.517678489362814E-3</c:v>
                </c:pt>
                <c:pt idx="1684">
                  <c:v>7.9350026513674496E-3</c:v>
                </c:pt>
                <c:pt idx="1685">
                  <c:v>2.2946047863608584E-3</c:v>
                </c:pt>
                <c:pt idx="1686">
                  <c:v>1.1311762995426251E-2</c:v>
                </c:pt>
                <c:pt idx="1687">
                  <c:v>9.2869503397306208E-3</c:v>
                </c:pt>
                <c:pt idx="1688">
                  <c:v>1.0392986757653913E-2</c:v>
                </c:pt>
                <c:pt idx="1689">
                  <c:v>6.6411139670474462E-3</c:v>
                </c:pt>
                <c:pt idx="1690">
                  <c:v>2.1971083960292048E-3</c:v>
                </c:pt>
                <c:pt idx="1691">
                  <c:v>5.0213952675542805E-3</c:v>
                </c:pt>
                <c:pt idx="1692">
                  <c:v>6.9270784343133341E-3</c:v>
                </c:pt>
                <c:pt idx="1693">
                  <c:v>4.8432122819752794E-3</c:v>
                </c:pt>
                <c:pt idx="1694">
                  <c:v>5.8002700128634219E-3</c:v>
                </c:pt>
                <c:pt idx="1695">
                  <c:v>7.5882061289968368E-3</c:v>
                </c:pt>
                <c:pt idx="1696">
                  <c:v>6.5175487048704083E-3</c:v>
                </c:pt>
                <c:pt idx="1697">
                  <c:v>8.5083480439330731E-3</c:v>
                </c:pt>
                <c:pt idx="1698">
                  <c:v>1.1091940216152195E-2</c:v>
                </c:pt>
                <c:pt idx="1699">
                  <c:v>7.6010256268145976E-3</c:v>
                </c:pt>
                <c:pt idx="1700">
                  <c:v>8.9419871766531697E-3</c:v>
                </c:pt>
                <c:pt idx="1701">
                  <c:v>3.3697306156491454E-3</c:v>
                </c:pt>
                <c:pt idx="1702">
                  <c:v>7.1170161312838955E-3</c:v>
                </c:pt>
                <c:pt idx="1703">
                  <c:v>1.7317089757579628E-2</c:v>
                </c:pt>
                <c:pt idx="1704">
                  <c:v>9.189908551332478E-3</c:v>
                </c:pt>
                <c:pt idx="1705">
                  <c:v>2.65027134585228E-3</c:v>
                </c:pt>
                <c:pt idx="1706">
                  <c:v>3.5464553700448767E-3</c:v>
                </c:pt>
                <c:pt idx="1707">
                  <c:v>7.5470293567479405E-3</c:v>
                </c:pt>
                <c:pt idx="1708">
                  <c:v>2.7595430399856933E-3</c:v>
                </c:pt>
                <c:pt idx="1709">
                  <c:v>4.1245254870536808E-3</c:v>
                </c:pt>
                <c:pt idx="1710">
                  <c:v>5.9742428838028012E-3</c:v>
                </c:pt>
                <c:pt idx="1711">
                  <c:v>5.3543781104237551E-3</c:v>
                </c:pt>
                <c:pt idx="1712">
                  <c:v>7.0564546800130573E-3</c:v>
                </c:pt>
                <c:pt idx="1713">
                  <c:v>8.5718439483360252E-3</c:v>
                </c:pt>
                <c:pt idx="1714">
                  <c:v>1.4582907896288095E-2</c:v>
                </c:pt>
                <c:pt idx="1715">
                  <c:v>2.3835748542354171E-3</c:v>
                </c:pt>
                <c:pt idx="1716">
                  <c:v>6.71326140063428E-3</c:v>
                </c:pt>
                <c:pt idx="1717">
                  <c:v>1.4698452601918861E-3</c:v>
                </c:pt>
                <c:pt idx="1718">
                  <c:v>1.4732625790683761E-2</c:v>
                </c:pt>
                <c:pt idx="1719">
                  <c:v>3.2130741372404792E-3</c:v>
                </c:pt>
                <c:pt idx="1720">
                  <c:v>8.9308384578740494E-3</c:v>
                </c:pt>
                <c:pt idx="1721">
                  <c:v>7.8450861618824027E-3</c:v>
                </c:pt>
                <c:pt idx="1722">
                  <c:v>1.1608782951563654E-3</c:v>
                </c:pt>
                <c:pt idx="1723">
                  <c:v>7.231867069278696E-3</c:v>
                </c:pt>
                <c:pt idx="1724">
                  <c:v>4.1318001762887082E-3</c:v>
                </c:pt>
                <c:pt idx="1725">
                  <c:v>5.4328855353504412E-3</c:v>
                </c:pt>
                <c:pt idx="1726">
                  <c:v>6.1518701362045505E-3</c:v>
                </c:pt>
                <c:pt idx="1727">
                  <c:v>3.4950725703375702E-3</c:v>
                </c:pt>
                <c:pt idx="1728">
                  <c:v>5.1471483661859174E-3</c:v>
                </c:pt>
                <c:pt idx="1729">
                  <c:v>5.7904673707258325E-3</c:v>
                </c:pt>
                <c:pt idx="1730">
                  <c:v>9.9341917263387446E-3</c:v>
                </c:pt>
                <c:pt idx="1731">
                  <c:v>7.7617794609336418E-3</c:v>
                </c:pt>
                <c:pt idx="1732">
                  <c:v>1.940943933318958E-3</c:v>
                </c:pt>
                <c:pt idx="1733">
                  <c:v>1.4881220135396065E-2</c:v>
                </c:pt>
                <c:pt idx="1734">
                  <c:v>4.5958261145811474E-3</c:v>
                </c:pt>
                <c:pt idx="1735">
                  <c:v>7.2141684323976515E-3</c:v>
                </c:pt>
                <c:pt idx="1736">
                  <c:v>4.6730260230771576E-3</c:v>
                </c:pt>
                <c:pt idx="1737">
                  <c:v>5.3929633011911803E-3</c:v>
                </c:pt>
                <c:pt idx="1738">
                  <c:v>9.456960450838681E-3</c:v>
                </c:pt>
                <c:pt idx="1739">
                  <c:v>6.0165077657529523E-3</c:v>
                </c:pt>
                <c:pt idx="1740">
                  <c:v>8.2652965589606817E-3</c:v>
                </c:pt>
                <c:pt idx="1741">
                  <c:v>2.0152873396778494E-3</c:v>
                </c:pt>
                <c:pt idx="1742">
                  <c:v>4.940009996248179E-3</c:v>
                </c:pt>
                <c:pt idx="1743">
                  <c:v>1.2365553206612772E-2</c:v>
                </c:pt>
                <c:pt idx="1744">
                  <c:v>1.0228252397750996E-2</c:v>
                </c:pt>
                <c:pt idx="1745">
                  <c:v>1.8902306737393763E-3</c:v>
                </c:pt>
                <c:pt idx="1746">
                  <c:v>4.3369483517081576E-3</c:v>
                </c:pt>
                <c:pt idx="1747">
                  <c:v>4.4680893675993387E-3</c:v>
                </c:pt>
                <c:pt idx="1748">
                  <c:v>4.3090951377650639E-3</c:v>
                </c:pt>
                <c:pt idx="1749">
                  <c:v>3.0258189859813096E-3</c:v>
                </c:pt>
                <c:pt idx="1750">
                  <c:v>6.3866849502278184E-3</c:v>
                </c:pt>
                <c:pt idx="1751">
                  <c:v>8.5550107735792112E-3</c:v>
                </c:pt>
                <c:pt idx="1752">
                  <c:v>6.6918990698886785E-3</c:v>
                </c:pt>
                <c:pt idx="1753">
                  <c:v>1.5809361992634077E-2</c:v>
                </c:pt>
                <c:pt idx="1754">
                  <c:v>8.1126232238418229E-3</c:v>
                </c:pt>
                <c:pt idx="1755">
                  <c:v>1.9024599705540991E-3</c:v>
                </c:pt>
                <c:pt idx="1756">
                  <c:v>1.172770975455064E-2</c:v>
                </c:pt>
                <c:pt idx="1757">
                  <c:v>6.3090557970761508E-3</c:v>
                </c:pt>
                <c:pt idx="1758">
                  <c:v>4.3753509332762992E-3</c:v>
                </c:pt>
                <c:pt idx="1759">
                  <c:v>5.2651259515362611E-3</c:v>
                </c:pt>
                <c:pt idx="1760">
                  <c:v>3.3234073654910142E-3</c:v>
                </c:pt>
                <c:pt idx="1761">
                  <c:v>5.0445864794053464E-3</c:v>
                </c:pt>
                <c:pt idx="1762">
                  <c:v>9.816560543829846E-3</c:v>
                </c:pt>
                <c:pt idx="1763">
                  <c:v>3.6071390371578871E-3</c:v>
                </c:pt>
                <c:pt idx="1764">
                  <c:v>7.8399300504962584E-3</c:v>
                </c:pt>
                <c:pt idx="1765">
                  <c:v>1.3990475827326836E-3</c:v>
                </c:pt>
                <c:pt idx="1766">
                  <c:v>1.0953980732432663E-3</c:v>
                </c:pt>
                <c:pt idx="1767">
                  <c:v>1.1515755386661292E-3</c:v>
                </c:pt>
                <c:pt idx="1768">
                  <c:v>9.4911168218930623E-4</c:v>
                </c:pt>
                <c:pt idx="1769">
                  <c:v>1.4163593718984097E-3</c:v>
                </c:pt>
                <c:pt idx="1770">
                  <c:v>1.1835908882661254E-3</c:v>
                </c:pt>
                <c:pt idx="1771">
                  <c:v>1.083762305216813E-3</c:v>
                </c:pt>
                <c:pt idx="1772">
                  <c:v>1.1793172880642775E-3</c:v>
                </c:pt>
                <c:pt idx="1773">
                  <c:v>1.8896413453338293E-3</c:v>
                </c:pt>
                <c:pt idx="1774">
                  <c:v>8.9981205204528133E-4</c:v>
                </c:pt>
                <c:pt idx="1775">
                  <c:v>1.9201155143402243E-3</c:v>
                </c:pt>
                <c:pt idx="1776">
                  <c:v>1.2174874777427346E-3</c:v>
                </c:pt>
                <c:pt idx="1777">
                  <c:v>2.2853546557940136E-3</c:v>
                </c:pt>
                <c:pt idx="1778">
                  <c:v>2.2117181104488923E-3</c:v>
                </c:pt>
                <c:pt idx="1779">
                  <c:v>2.3295292599628909E-3</c:v>
                </c:pt>
                <c:pt idx="1780">
                  <c:v>1.58597747918318E-3</c:v>
                </c:pt>
                <c:pt idx="1781">
                  <c:v>2.0457191717570492E-3</c:v>
                </c:pt>
                <c:pt idx="1782">
                  <c:v>1.322031093497293E-3</c:v>
                </c:pt>
                <c:pt idx="1783">
                  <c:v>2.2861944795797709E-3</c:v>
                </c:pt>
                <c:pt idx="1784">
                  <c:v>2.0584181173384777E-3</c:v>
                </c:pt>
                <c:pt idx="1785">
                  <c:v>4.4061914607304688E-3</c:v>
                </c:pt>
                <c:pt idx="1786">
                  <c:v>3.6717479482394023E-3</c:v>
                </c:pt>
                <c:pt idx="1787">
                  <c:v>4.3784560424832151E-3</c:v>
                </c:pt>
                <c:pt idx="1788">
                  <c:v>4.6598691826590195E-3</c:v>
                </c:pt>
                <c:pt idx="1789">
                  <c:v>4.5714659636639779E-3</c:v>
                </c:pt>
                <c:pt idx="1790">
                  <c:v>2.9326955971815507E-3</c:v>
                </c:pt>
                <c:pt idx="1791">
                  <c:v>3.1367758415412617E-3</c:v>
                </c:pt>
                <c:pt idx="1792">
                  <c:v>2.0170222881018638E-3</c:v>
                </c:pt>
                <c:pt idx="1793">
                  <c:v>1.5652047335723859E-3</c:v>
                </c:pt>
                <c:pt idx="1794">
                  <c:v>7.4915663857710937E-3</c:v>
                </c:pt>
                <c:pt idx="1795">
                  <c:v>4.8661300518756849E-3</c:v>
                </c:pt>
                <c:pt idx="1796">
                  <c:v>4.1994453607266911E-3</c:v>
                </c:pt>
                <c:pt idx="1797">
                  <c:v>9.472276914286289E-3</c:v>
                </c:pt>
                <c:pt idx="1798">
                  <c:v>5.5683782342196356E-3</c:v>
                </c:pt>
                <c:pt idx="1799">
                  <c:v>7.6814399348684656E-3</c:v>
                </c:pt>
                <c:pt idx="1800">
                  <c:v>5.3833518098750392E-3</c:v>
                </c:pt>
                <c:pt idx="1801">
                  <c:v>9.0405112650756552E-3</c:v>
                </c:pt>
                <c:pt idx="1802">
                  <c:v>3.5021443155108995E-3</c:v>
                </c:pt>
                <c:pt idx="1803">
                  <c:v>2.5777668386804159E-3</c:v>
                </c:pt>
                <c:pt idx="1804">
                  <c:v>2.0811179537004389E-3</c:v>
                </c:pt>
                <c:pt idx="1805">
                  <c:v>3.9231341628322321E-3</c:v>
                </c:pt>
                <c:pt idx="1806">
                  <c:v>3.1523171503872517E-3</c:v>
                </c:pt>
                <c:pt idx="1807">
                  <c:v>1.2801134105927317E-3</c:v>
                </c:pt>
                <c:pt idx="1808">
                  <c:v>5.8658513185678995E-3</c:v>
                </c:pt>
                <c:pt idx="1809">
                  <c:v>3.4266958114042363E-3</c:v>
                </c:pt>
                <c:pt idx="1810">
                  <c:v>4.5856480499064361E-3</c:v>
                </c:pt>
                <c:pt idx="1811">
                  <c:v>4.6732472585403195E-3</c:v>
                </c:pt>
                <c:pt idx="1812">
                  <c:v>2.6598111614235978E-3</c:v>
                </c:pt>
                <c:pt idx="1813">
                  <c:v>2.6043100611717555E-3</c:v>
                </c:pt>
                <c:pt idx="1814">
                  <c:v>1.1556141728371353E-2</c:v>
                </c:pt>
                <c:pt idx="1815">
                  <c:v>1.0962671538516012E-2</c:v>
                </c:pt>
                <c:pt idx="1816">
                  <c:v>1.6323857734979366E-2</c:v>
                </c:pt>
                <c:pt idx="1817">
                  <c:v>1.7764966040584886E-2</c:v>
                </c:pt>
                <c:pt idx="1818">
                  <c:v>9.259962960025821E-3</c:v>
                </c:pt>
                <c:pt idx="1819">
                  <c:v>1.7098828968085025E-2</c:v>
                </c:pt>
                <c:pt idx="1820">
                  <c:v>1.6493575922868278E-2</c:v>
                </c:pt>
                <c:pt idx="1821">
                  <c:v>2.3715140912009436E-2</c:v>
                </c:pt>
                <c:pt idx="1822">
                  <c:v>2.5538558002758768E-2</c:v>
                </c:pt>
                <c:pt idx="1823">
                  <c:v>2.3265684657964938E-2</c:v>
                </c:pt>
                <c:pt idx="1824">
                  <c:v>1.7169743663572937E-2</c:v>
                </c:pt>
                <c:pt idx="1825">
                  <c:v>1.7011266986407234E-2</c:v>
                </c:pt>
                <c:pt idx="1826">
                  <c:v>9.1651169078640939E-3</c:v>
                </c:pt>
                <c:pt idx="1827">
                  <c:v>2.26615356794732E-2</c:v>
                </c:pt>
                <c:pt idx="1828">
                  <c:v>1.7094547476125793E-2</c:v>
                </c:pt>
                <c:pt idx="1829">
                  <c:v>1.7311312498033655E-2</c:v>
                </c:pt>
                <c:pt idx="1830">
                  <c:v>1.3663563429515205E-2</c:v>
                </c:pt>
                <c:pt idx="1831">
                  <c:v>1.6637462316800668E-2</c:v>
                </c:pt>
                <c:pt idx="1832">
                  <c:v>1.6104493992139386E-2</c:v>
                </c:pt>
                <c:pt idx="1833">
                  <c:v>2.8209476666836333E-2</c:v>
                </c:pt>
                <c:pt idx="1834">
                  <c:v>1.5404596959490788E-2</c:v>
                </c:pt>
                <c:pt idx="1835">
                  <c:v>2.159007314955674E-2</c:v>
                </c:pt>
                <c:pt idx="1836">
                  <c:v>1.6545862951865133E-2</c:v>
                </c:pt>
                <c:pt idx="1837">
                  <c:v>2.2343327906619737E-2</c:v>
                </c:pt>
                <c:pt idx="1838">
                  <c:v>6.1288202711983876E-3</c:v>
                </c:pt>
                <c:pt idx="1839">
                  <c:v>9.3951626692199246E-3</c:v>
                </c:pt>
                <c:pt idx="1840">
                  <c:v>9.6601826047376747E-3</c:v>
                </c:pt>
                <c:pt idx="1841">
                  <c:v>1.3733089993552508E-2</c:v>
                </c:pt>
                <c:pt idx="1842">
                  <c:v>1.4108965880852874E-2</c:v>
                </c:pt>
                <c:pt idx="1843">
                  <c:v>1.4356181956227126E-2</c:v>
                </c:pt>
                <c:pt idx="1844">
                  <c:v>1.488991076246585E-2</c:v>
                </c:pt>
                <c:pt idx="1845">
                  <c:v>1.2684905562664042E-2</c:v>
                </c:pt>
                <c:pt idx="1846">
                  <c:v>7.6502960134250076E-3</c:v>
                </c:pt>
                <c:pt idx="1847">
                  <c:v>1.4054734915520792E-2</c:v>
                </c:pt>
                <c:pt idx="1848">
                  <c:v>1.6492695375731694E-2</c:v>
                </c:pt>
                <c:pt idx="1849">
                  <c:v>1.1826456265208455E-2</c:v>
                </c:pt>
                <c:pt idx="1850">
                  <c:v>1.6796397202413906E-2</c:v>
                </c:pt>
                <c:pt idx="1851">
                  <c:v>1.6949652500537721E-2</c:v>
                </c:pt>
                <c:pt idx="1852">
                  <c:v>1.7350707234105832E-2</c:v>
                </c:pt>
                <c:pt idx="1853">
                  <c:v>1.5765180255904974E-2</c:v>
                </c:pt>
                <c:pt idx="1854">
                  <c:v>1.9506767548131479E-2</c:v>
                </c:pt>
                <c:pt idx="1855">
                  <c:v>2.7104059318771211E-2</c:v>
                </c:pt>
                <c:pt idx="1856">
                  <c:v>2.6796082351990019E-2</c:v>
                </c:pt>
                <c:pt idx="1857">
                  <c:v>2.2703131175732617E-2</c:v>
                </c:pt>
                <c:pt idx="1858">
                  <c:v>1.7628077963747234E-2</c:v>
                </c:pt>
                <c:pt idx="1859">
                  <c:v>1.4804077756531397E-2</c:v>
                </c:pt>
                <c:pt idx="1860">
                  <c:v>1.0979920634682488E-2</c:v>
                </c:pt>
                <c:pt idx="1861">
                  <c:v>1.3616140361441995E-2</c:v>
                </c:pt>
                <c:pt idx="1862">
                  <c:v>9.8995893099675276E-3</c:v>
                </c:pt>
                <c:pt idx="1863">
                  <c:v>7.8912464220629412E-3</c:v>
                </c:pt>
                <c:pt idx="1864">
                  <c:v>8.9109442239315387E-3</c:v>
                </c:pt>
                <c:pt idx="1865">
                  <c:v>1.2574708374982268E-2</c:v>
                </c:pt>
                <c:pt idx="1866">
                  <c:v>9.637562430212486E-3</c:v>
                </c:pt>
                <c:pt idx="1867">
                  <c:v>7.3470604275401377E-3</c:v>
                </c:pt>
                <c:pt idx="1868">
                  <c:v>2.0636920754852806E-3</c:v>
                </c:pt>
                <c:pt idx="1869">
                  <c:v>4.918309824951326E-3</c:v>
                </c:pt>
                <c:pt idx="1870">
                  <c:v>1.2596411798043595E-2</c:v>
                </c:pt>
                <c:pt idx="1871">
                  <c:v>1.7028091650948381E-2</c:v>
                </c:pt>
                <c:pt idx="1872">
                  <c:v>1.4231112491360559E-2</c:v>
                </c:pt>
                <c:pt idx="1873">
                  <c:v>2.2314878515960333E-2</c:v>
                </c:pt>
                <c:pt idx="1874">
                  <c:v>1.7903204457068993E-2</c:v>
                </c:pt>
                <c:pt idx="1875">
                  <c:v>1.2899572642848984E-2</c:v>
                </c:pt>
                <c:pt idx="1876">
                  <c:v>1.4467511210510322E-2</c:v>
                </c:pt>
                <c:pt idx="1877">
                  <c:v>1.6607164325519251E-2</c:v>
                </c:pt>
                <c:pt idx="1878">
                  <c:v>1.5841054781095321E-2</c:v>
                </c:pt>
                <c:pt idx="1879">
                  <c:v>1.9150392443986305E-2</c:v>
                </c:pt>
                <c:pt idx="1880">
                  <c:v>1.8215046304457073E-2</c:v>
                </c:pt>
                <c:pt idx="1881">
                  <c:v>2.1382672244208464E-2</c:v>
                </c:pt>
                <c:pt idx="1882">
                  <c:v>1.5836119545740046E-2</c:v>
                </c:pt>
                <c:pt idx="1883">
                  <c:v>1.8764320223421591E-2</c:v>
                </c:pt>
                <c:pt idx="1884">
                  <c:v>1.6890737265667564E-2</c:v>
                </c:pt>
                <c:pt idx="1885">
                  <c:v>2.1983398739515502E-2</c:v>
                </c:pt>
                <c:pt idx="1886">
                  <c:v>2.6468493383706361E-2</c:v>
                </c:pt>
                <c:pt idx="1887">
                  <c:v>1.9909700654285694E-2</c:v>
                </c:pt>
                <c:pt idx="1888">
                  <c:v>2.6955139028632336E-2</c:v>
                </c:pt>
                <c:pt idx="1889">
                  <c:v>2.4415916892741436E-2</c:v>
                </c:pt>
                <c:pt idx="1890">
                  <c:v>2.0616125349864258E-2</c:v>
                </c:pt>
                <c:pt idx="1891">
                  <c:v>2.1484257586331389E-2</c:v>
                </c:pt>
                <c:pt idx="1892">
                  <c:v>1.8861622383258756E-2</c:v>
                </c:pt>
                <c:pt idx="1893">
                  <c:v>2.5734635278406463E-2</c:v>
                </c:pt>
                <c:pt idx="1894">
                  <c:v>2.0878763655402349E-2</c:v>
                </c:pt>
                <c:pt idx="1895">
                  <c:v>1.2655540664503608E-2</c:v>
                </c:pt>
                <c:pt idx="1896">
                  <c:v>1.7055029366660566E-2</c:v>
                </c:pt>
                <c:pt idx="1897">
                  <c:v>1.191764979753264E-2</c:v>
                </c:pt>
                <c:pt idx="1898">
                  <c:v>2.2316931460499671E-2</c:v>
                </c:pt>
                <c:pt idx="1899">
                  <c:v>2.5841276664477428E-2</c:v>
                </c:pt>
                <c:pt idx="1900">
                  <c:v>2.6097455901749261E-2</c:v>
                </c:pt>
                <c:pt idx="1901">
                  <c:v>2.6194438423654525E-2</c:v>
                </c:pt>
                <c:pt idx="1902">
                  <c:v>2.9308229688828798E-2</c:v>
                </c:pt>
                <c:pt idx="1903">
                  <c:v>3.3207338005399094E-2</c:v>
                </c:pt>
                <c:pt idx="1904">
                  <c:v>3.7182415951931162E-2</c:v>
                </c:pt>
                <c:pt idx="1905">
                  <c:v>3.1313698807664873E-2</c:v>
                </c:pt>
                <c:pt idx="1906">
                  <c:v>1.4700408901860062E-2</c:v>
                </c:pt>
                <c:pt idx="1907">
                  <c:v>1.8979892713348143E-2</c:v>
                </c:pt>
                <c:pt idx="1908">
                  <c:v>1.9202870200090427E-2</c:v>
                </c:pt>
                <c:pt idx="1909">
                  <c:v>1.5976560838927234E-2</c:v>
                </c:pt>
                <c:pt idx="1910">
                  <c:v>2.130259790298231E-2</c:v>
                </c:pt>
                <c:pt idx="1911">
                  <c:v>1.9807237267599323E-2</c:v>
                </c:pt>
                <c:pt idx="1912">
                  <c:v>2.1471882837971197E-2</c:v>
                </c:pt>
                <c:pt idx="1913">
                  <c:v>1.9901751693038896E-2</c:v>
                </c:pt>
                <c:pt idx="1914">
                  <c:v>1.941099127162348E-2</c:v>
                </c:pt>
                <c:pt idx="1915">
                  <c:v>2.4115731683579136E-2</c:v>
                </c:pt>
                <c:pt idx="1916">
                  <c:v>1.71907031579944E-2</c:v>
                </c:pt>
                <c:pt idx="1917">
                  <c:v>2.2100031016838141E-2</c:v>
                </c:pt>
                <c:pt idx="1918">
                  <c:v>1.8590664525704806E-2</c:v>
                </c:pt>
                <c:pt idx="1919">
                  <c:v>1.5648225319327701E-2</c:v>
                </c:pt>
                <c:pt idx="1920">
                  <c:v>2.3516709919683899E-2</c:v>
                </c:pt>
                <c:pt idx="1921">
                  <c:v>1.5501889656314655E-2</c:v>
                </c:pt>
                <c:pt idx="1922">
                  <c:v>1.6974281140843463E-2</c:v>
                </c:pt>
                <c:pt idx="1923">
                  <c:v>1.8488474452819467E-2</c:v>
                </c:pt>
                <c:pt idx="1924">
                  <c:v>1.5653285717926436E-2</c:v>
                </c:pt>
                <c:pt idx="1925">
                  <c:v>1.5389618341455656E-2</c:v>
                </c:pt>
                <c:pt idx="1926">
                  <c:v>6.3930164263438522E-3</c:v>
                </c:pt>
                <c:pt idx="1927">
                  <c:v>4.3709000441170265E-3</c:v>
                </c:pt>
                <c:pt idx="1928">
                  <c:v>1.2098618464440596E-2</c:v>
                </c:pt>
                <c:pt idx="1929">
                  <c:v>1.1119378710942884E-2</c:v>
                </c:pt>
                <c:pt idx="1930">
                  <c:v>1.5208101656576396E-2</c:v>
                </c:pt>
                <c:pt idx="1931">
                  <c:v>1.7081640842346771E-2</c:v>
                </c:pt>
                <c:pt idx="1932">
                  <c:v>2.2683249168422188E-2</c:v>
                </c:pt>
                <c:pt idx="1933">
                  <c:v>1.5757181186050916E-2</c:v>
                </c:pt>
                <c:pt idx="1934">
                  <c:v>2.2012600143933796E-2</c:v>
                </c:pt>
                <c:pt idx="1935">
                  <c:v>2.0434760754408234E-2</c:v>
                </c:pt>
                <c:pt idx="1936">
                  <c:v>1.8176159053948981E-2</c:v>
                </c:pt>
                <c:pt idx="1937">
                  <c:v>1.9588390679593577E-2</c:v>
                </c:pt>
                <c:pt idx="1938">
                  <c:v>1.6514879230480266E-2</c:v>
                </c:pt>
                <c:pt idx="1939">
                  <c:v>1.2670974660498947E-2</c:v>
                </c:pt>
                <c:pt idx="1940">
                  <c:v>1.5850458756684439E-2</c:v>
                </c:pt>
                <c:pt idx="1941">
                  <c:v>1.5717248202263657E-2</c:v>
                </c:pt>
                <c:pt idx="1942">
                  <c:v>2.2806104837529335E-2</c:v>
                </c:pt>
                <c:pt idx="1943">
                  <c:v>1.7776709233371494E-2</c:v>
                </c:pt>
                <c:pt idx="1944">
                  <c:v>9.9977851801533527E-3</c:v>
                </c:pt>
                <c:pt idx="1945">
                  <c:v>1.4955393241101844E-2</c:v>
                </c:pt>
                <c:pt idx="1946">
                  <c:v>1.7731994812534742E-2</c:v>
                </c:pt>
                <c:pt idx="1947">
                  <c:v>1.1981990155529865E-2</c:v>
                </c:pt>
                <c:pt idx="1948">
                  <c:v>1.8433558734481298E-2</c:v>
                </c:pt>
                <c:pt idx="1949">
                  <c:v>2.4623958758775457E-2</c:v>
                </c:pt>
                <c:pt idx="1950">
                  <c:v>2.3240590979460067E-2</c:v>
                </c:pt>
                <c:pt idx="1951">
                  <c:v>2.0323439716512182E-2</c:v>
                </c:pt>
                <c:pt idx="1952">
                  <c:v>2.2438963167538642E-2</c:v>
                </c:pt>
                <c:pt idx="1953">
                  <c:v>2.5840041016372634E-2</c:v>
                </c:pt>
                <c:pt idx="1954">
                  <c:v>2.7043145936404951E-2</c:v>
                </c:pt>
                <c:pt idx="1955">
                  <c:v>2.1378238778956442E-2</c:v>
                </c:pt>
                <c:pt idx="1956">
                  <c:v>1.8506122039136069E-2</c:v>
                </c:pt>
                <c:pt idx="1957">
                  <c:v>1.8499179236697305E-2</c:v>
                </c:pt>
                <c:pt idx="1958">
                  <c:v>1.6500404120206282E-2</c:v>
                </c:pt>
                <c:pt idx="1959">
                  <c:v>1.8270332130783273E-2</c:v>
                </c:pt>
                <c:pt idx="1960">
                  <c:v>1.3419627074754508E-2</c:v>
                </c:pt>
                <c:pt idx="1961">
                  <c:v>1.3827818945519998E-2</c:v>
                </c:pt>
                <c:pt idx="1962">
                  <c:v>1.3838251136563692E-2</c:v>
                </c:pt>
                <c:pt idx="1963">
                  <c:v>1.8977761477170049E-2</c:v>
                </c:pt>
                <c:pt idx="1964">
                  <c:v>1.9030028965769209E-2</c:v>
                </c:pt>
                <c:pt idx="1965">
                  <c:v>1.8182320575337273E-2</c:v>
                </c:pt>
                <c:pt idx="1966">
                  <c:v>1.2855068922654346E-2</c:v>
                </c:pt>
                <c:pt idx="1967">
                  <c:v>1.3993959164742501E-2</c:v>
                </c:pt>
                <c:pt idx="1968">
                  <c:v>1.2631286355090672E-2</c:v>
                </c:pt>
                <c:pt idx="1969">
                  <c:v>1.0009643476698837E-2</c:v>
                </c:pt>
                <c:pt idx="1970">
                  <c:v>4.2782500881462914E-3</c:v>
                </c:pt>
                <c:pt idx="1971">
                  <c:v>1.0670928408777517E-2</c:v>
                </c:pt>
                <c:pt idx="1972">
                  <c:v>1.2864875794730442E-2</c:v>
                </c:pt>
                <c:pt idx="1973">
                  <c:v>1.7850092840072329E-2</c:v>
                </c:pt>
                <c:pt idx="1974">
                  <c:v>2.0133271365093176E-2</c:v>
                </c:pt>
                <c:pt idx="1975">
                  <c:v>2.3919745900553502E-2</c:v>
                </c:pt>
                <c:pt idx="1976">
                  <c:v>2.1201910270924627E-2</c:v>
                </c:pt>
                <c:pt idx="1977">
                  <c:v>1.7270651970593975E-2</c:v>
                </c:pt>
                <c:pt idx="1978">
                  <c:v>1.8455018730641395E-2</c:v>
                </c:pt>
                <c:pt idx="1979">
                  <c:v>1.9805228751878498E-2</c:v>
                </c:pt>
                <c:pt idx="1980">
                  <c:v>2.2055055357682957E-2</c:v>
                </c:pt>
                <c:pt idx="1981">
                  <c:v>2.1889380296176205E-2</c:v>
                </c:pt>
                <c:pt idx="1982">
                  <c:v>1.9703895453012626E-2</c:v>
                </c:pt>
                <c:pt idx="1983">
                  <c:v>2.4968901974567324E-2</c:v>
                </c:pt>
                <c:pt idx="1984">
                  <c:v>2.1912822151196106E-2</c:v>
                </c:pt>
                <c:pt idx="1985">
                  <c:v>2.0791564154813865E-2</c:v>
                </c:pt>
                <c:pt idx="1986">
                  <c:v>2.2700936536221634E-2</c:v>
                </c:pt>
                <c:pt idx="1987">
                  <c:v>2.0826325725060688E-2</c:v>
                </c:pt>
                <c:pt idx="1988">
                  <c:v>2.3144855083085336E-2</c:v>
                </c:pt>
                <c:pt idx="1989">
                  <c:v>2.5080486113279427E-2</c:v>
                </c:pt>
                <c:pt idx="1990">
                  <c:v>1.9775270522012188E-2</c:v>
                </c:pt>
                <c:pt idx="1991">
                  <c:v>1.5133721915501214E-2</c:v>
                </c:pt>
                <c:pt idx="1992">
                  <c:v>1.4785532692853086E-2</c:v>
                </c:pt>
                <c:pt idx="1993">
                  <c:v>9.9234737938898535E-3</c:v>
                </c:pt>
                <c:pt idx="1994">
                  <c:v>1.4781825907582005E-2</c:v>
                </c:pt>
                <c:pt idx="1995">
                  <c:v>1.0413535337834963E-2</c:v>
                </c:pt>
                <c:pt idx="1996">
                  <c:v>6.5649176321936342E-3</c:v>
                </c:pt>
                <c:pt idx="1997">
                  <c:v>1.4975785424705887E-2</c:v>
                </c:pt>
                <c:pt idx="1998">
                  <c:v>2.112649380197475E-2</c:v>
                </c:pt>
                <c:pt idx="1999">
                  <c:v>2.1209808354472455E-2</c:v>
                </c:pt>
                <c:pt idx="2000">
                  <c:v>2.1113050835897186E-2</c:v>
                </c:pt>
                <c:pt idx="2001">
                  <c:v>1.9075404743119716E-2</c:v>
                </c:pt>
                <c:pt idx="2002">
                  <c:v>1.9838735801473467E-2</c:v>
                </c:pt>
                <c:pt idx="2003">
                  <c:v>1.3842098896874629E-2</c:v>
                </c:pt>
                <c:pt idx="2004">
                  <c:v>6.7497562136239588E-3</c:v>
                </c:pt>
                <c:pt idx="2005">
                  <c:v>1.4233563232255973E-2</c:v>
                </c:pt>
                <c:pt idx="2006">
                  <c:v>1.3376371543178419E-2</c:v>
                </c:pt>
                <c:pt idx="2007">
                  <c:v>1.9261310461154521E-2</c:v>
                </c:pt>
                <c:pt idx="2008">
                  <c:v>1.0838585983319002E-2</c:v>
                </c:pt>
                <c:pt idx="2009">
                  <c:v>1.5035980202280677E-2</c:v>
                </c:pt>
                <c:pt idx="2010">
                  <c:v>2.6203993707186481E-2</c:v>
                </c:pt>
                <c:pt idx="2011">
                  <c:v>1.1553374635789248E-2</c:v>
                </c:pt>
                <c:pt idx="2012">
                  <c:v>1.7784310321341316E-2</c:v>
                </c:pt>
                <c:pt idx="2013">
                  <c:v>2.1173593208271842E-2</c:v>
                </c:pt>
                <c:pt idx="2014">
                  <c:v>2.2045180065512964E-2</c:v>
                </c:pt>
                <c:pt idx="2015">
                  <c:v>1.7247175277829128E-2</c:v>
                </c:pt>
                <c:pt idx="2016">
                  <c:v>1.511795484478427E-2</c:v>
                </c:pt>
                <c:pt idx="2017">
                  <c:v>1.9834230319132094E-2</c:v>
                </c:pt>
                <c:pt idx="2018">
                  <c:v>1.5640565376422933E-2</c:v>
                </c:pt>
                <c:pt idx="2019">
                  <c:v>1.7239654491981879E-2</c:v>
                </c:pt>
                <c:pt idx="2020">
                  <c:v>1.8875125373468658E-2</c:v>
                </c:pt>
                <c:pt idx="2021">
                  <c:v>1.7758475297705814E-2</c:v>
                </c:pt>
                <c:pt idx="2022">
                  <c:v>1.7368621137435928E-2</c:v>
                </c:pt>
                <c:pt idx="2023">
                  <c:v>1.4802990868446251E-2</c:v>
                </c:pt>
                <c:pt idx="2024">
                  <c:v>1.8141452421401621E-2</c:v>
                </c:pt>
                <c:pt idx="2025">
                  <c:v>1.5759774296448762E-2</c:v>
                </c:pt>
                <c:pt idx="2026">
                  <c:v>1.660109505707158E-2</c:v>
                </c:pt>
                <c:pt idx="2027">
                  <c:v>2.044777865966687E-2</c:v>
                </c:pt>
                <c:pt idx="2028">
                  <c:v>6.9759344904440877E-3</c:v>
                </c:pt>
                <c:pt idx="2029">
                  <c:v>1.0108021868649265E-2</c:v>
                </c:pt>
                <c:pt idx="2030">
                  <c:v>1.0941001342541262E-2</c:v>
                </c:pt>
                <c:pt idx="2031">
                  <c:v>9.1489602607747415E-3</c:v>
                </c:pt>
                <c:pt idx="2032">
                  <c:v>2.0312464775938198E-2</c:v>
                </c:pt>
                <c:pt idx="2033">
                  <c:v>8.9524635486645642E-3</c:v>
                </c:pt>
                <c:pt idx="2034">
                  <c:v>1.6070398219204907E-2</c:v>
                </c:pt>
                <c:pt idx="2035">
                  <c:v>2.3186338357609519E-2</c:v>
                </c:pt>
                <c:pt idx="2036">
                  <c:v>2.1883412414538735E-2</c:v>
                </c:pt>
                <c:pt idx="2037">
                  <c:v>1.9386605650324448E-2</c:v>
                </c:pt>
                <c:pt idx="2038">
                  <c:v>1.5743421434455125E-2</c:v>
                </c:pt>
                <c:pt idx="2039">
                  <c:v>1.7911551569873674E-2</c:v>
                </c:pt>
                <c:pt idx="2040">
                  <c:v>2.083742400848116E-2</c:v>
                </c:pt>
                <c:pt idx="2041">
                  <c:v>2.4512893365340092E-2</c:v>
                </c:pt>
                <c:pt idx="2042">
                  <c:v>1.774770433056307E-2</c:v>
                </c:pt>
                <c:pt idx="2043">
                  <c:v>1.5442364382201569E-2</c:v>
                </c:pt>
                <c:pt idx="2044">
                  <c:v>1.9181855636220265E-2</c:v>
                </c:pt>
                <c:pt idx="2045">
                  <c:v>1.129815659257109E-2</c:v>
                </c:pt>
                <c:pt idx="2046">
                  <c:v>1.1130802448586163E-2</c:v>
                </c:pt>
                <c:pt idx="2047">
                  <c:v>6.0866560823981649E-3</c:v>
                </c:pt>
                <c:pt idx="2048">
                  <c:v>3.7545191640215849E-3</c:v>
                </c:pt>
                <c:pt idx="2049">
                  <c:v>5.0574163163858588E-3</c:v>
                </c:pt>
                <c:pt idx="2050">
                  <c:v>4.2139225618344081E-3</c:v>
                </c:pt>
                <c:pt idx="2051">
                  <c:v>4.6562376920449402E-3</c:v>
                </c:pt>
                <c:pt idx="2052">
                  <c:v>5.1723161086241112E-3</c:v>
                </c:pt>
                <c:pt idx="2053">
                  <c:v>4.7479042472617352E-3</c:v>
                </c:pt>
                <c:pt idx="2054">
                  <c:v>3.5142896239062724E-3</c:v>
                </c:pt>
                <c:pt idx="2055">
                  <c:v>5.0581273119459109E-3</c:v>
                </c:pt>
                <c:pt idx="2056">
                  <c:v>6.6323016986708904E-3</c:v>
                </c:pt>
                <c:pt idx="2057">
                  <c:v>6.1418277290737344E-3</c:v>
                </c:pt>
                <c:pt idx="2058">
                  <c:v>6.7791335360657921E-3</c:v>
                </c:pt>
                <c:pt idx="2059">
                  <c:v>5.3638238898809565E-3</c:v>
                </c:pt>
                <c:pt idx="2060">
                  <c:v>5.56919753534664E-3</c:v>
                </c:pt>
                <c:pt idx="2061">
                  <c:v>5.760922923852484E-3</c:v>
                </c:pt>
                <c:pt idx="2062">
                  <c:v>7.3896668704750215E-3</c:v>
                </c:pt>
                <c:pt idx="2063">
                  <c:v>9.4484055258122167E-3</c:v>
                </c:pt>
                <c:pt idx="2064">
                  <c:v>1.077034672071701E-2</c:v>
                </c:pt>
                <c:pt idx="2065">
                  <c:v>8.1281945193855832E-3</c:v>
                </c:pt>
                <c:pt idx="2066">
                  <c:v>8.9110142958637728E-3</c:v>
                </c:pt>
                <c:pt idx="2067">
                  <c:v>9.7079907145407995E-3</c:v>
                </c:pt>
                <c:pt idx="2068">
                  <c:v>4.3145492721427562E-3</c:v>
                </c:pt>
                <c:pt idx="2069">
                  <c:v>6.7758719433984212E-3</c:v>
                </c:pt>
                <c:pt idx="2070">
                  <c:v>7.1089241287530117E-3</c:v>
                </c:pt>
                <c:pt idx="2071">
                  <c:v>6.638117592005049E-3</c:v>
                </c:pt>
                <c:pt idx="2072">
                  <c:v>8.8465736623907706E-3</c:v>
                </c:pt>
                <c:pt idx="2073">
                  <c:v>6.4654834501012082E-3</c:v>
                </c:pt>
                <c:pt idx="2074">
                  <c:v>9.4534300771109518E-3</c:v>
                </c:pt>
                <c:pt idx="2075">
                  <c:v>8.1231005935452592E-3</c:v>
                </c:pt>
                <c:pt idx="2076">
                  <c:v>8.1891143311460003E-3</c:v>
                </c:pt>
                <c:pt idx="2077">
                  <c:v>9.4415196777144373E-3</c:v>
                </c:pt>
                <c:pt idx="2078">
                  <c:v>1.0065112954587809E-2</c:v>
                </c:pt>
                <c:pt idx="2079">
                  <c:v>1.2629119584968417E-2</c:v>
                </c:pt>
                <c:pt idx="2080">
                  <c:v>7.8587986511619162E-3</c:v>
                </c:pt>
                <c:pt idx="2081">
                  <c:v>9.4310177557962605E-3</c:v>
                </c:pt>
                <c:pt idx="2082">
                  <c:v>1.2957501667735306E-2</c:v>
                </c:pt>
                <c:pt idx="2083">
                  <c:v>1.0173880800982143E-2</c:v>
                </c:pt>
                <c:pt idx="2084">
                  <c:v>9.1034864663151055E-3</c:v>
                </c:pt>
                <c:pt idx="2085">
                  <c:v>1.6646276766411346E-2</c:v>
                </c:pt>
                <c:pt idx="2086">
                  <c:v>9.5930086117445284E-3</c:v>
                </c:pt>
                <c:pt idx="2087">
                  <c:v>1.2944101992073874E-2</c:v>
                </c:pt>
                <c:pt idx="2088">
                  <c:v>1.0316893236600845E-2</c:v>
                </c:pt>
                <c:pt idx="2089">
                  <c:v>1.1227964469324569E-2</c:v>
                </c:pt>
                <c:pt idx="2090">
                  <c:v>9.6662386055913971E-3</c:v>
                </c:pt>
                <c:pt idx="2091">
                  <c:v>9.5168049459899498E-3</c:v>
                </c:pt>
                <c:pt idx="2092">
                  <c:v>7.8305565655033028E-3</c:v>
                </c:pt>
                <c:pt idx="2093">
                  <c:v>1.231801224677612E-2</c:v>
                </c:pt>
                <c:pt idx="2094">
                  <c:v>1.1570143108630249E-2</c:v>
                </c:pt>
                <c:pt idx="2095">
                  <c:v>1.4111190026411613E-2</c:v>
                </c:pt>
                <c:pt idx="2096">
                  <c:v>4.4053862265010383E-3</c:v>
                </c:pt>
                <c:pt idx="2097">
                  <c:v>6.4031318049957864E-3</c:v>
                </c:pt>
                <c:pt idx="2098">
                  <c:v>4.5234378243025827E-3</c:v>
                </c:pt>
                <c:pt idx="2099">
                  <c:v>5.5837043726777074E-3</c:v>
                </c:pt>
                <c:pt idx="2100">
                  <c:v>6.5037354410557077E-3</c:v>
                </c:pt>
                <c:pt idx="2101">
                  <c:v>7.9097383512685155E-3</c:v>
                </c:pt>
                <c:pt idx="2102">
                  <c:v>6.400157038468423E-3</c:v>
                </c:pt>
                <c:pt idx="2103">
                  <c:v>6.1810947891448361E-3</c:v>
                </c:pt>
                <c:pt idx="2104">
                  <c:v>8.896066267388078E-3</c:v>
                </c:pt>
                <c:pt idx="2105">
                  <c:v>6.1407942656136602E-3</c:v>
                </c:pt>
                <c:pt idx="2106">
                  <c:v>5.3597399283180393E-3</c:v>
                </c:pt>
                <c:pt idx="2107">
                  <c:v>7.4721215120322187E-3</c:v>
                </c:pt>
                <c:pt idx="2108">
                  <c:v>7.3762485091965497E-3</c:v>
                </c:pt>
                <c:pt idx="2109">
                  <c:v>1.0410818155802956E-2</c:v>
                </c:pt>
                <c:pt idx="2110">
                  <c:v>8.8339468241047502E-3</c:v>
                </c:pt>
                <c:pt idx="2111">
                  <c:v>9.8950475992413602E-3</c:v>
                </c:pt>
                <c:pt idx="2112">
                  <c:v>1.0273550712688592E-2</c:v>
                </c:pt>
                <c:pt idx="2113">
                  <c:v>8.6808970203803848E-3</c:v>
                </c:pt>
                <c:pt idx="2114">
                  <c:v>7.9082210118774851E-3</c:v>
                </c:pt>
                <c:pt idx="2115">
                  <c:v>8.736671397493399E-3</c:v>
                </c:pt>
                <c:pt idx="2116">
                  <c:v>1.2808537120327744E-2</c:v>
                </c:pt>
                <c:pt idx="2117">
                  <c:v>7.9621111610071911E-3</c:v>
                </c:pt>
                <c:pt idx="2118">
                  <c:v>9.5338129711292387E-3</c:v>
                </c:pt>
                <c:pt idx="2119">
                  <c:v>9.0713615209051471E-3</c:v>
                </c:pt>
                <c:pt idx="2120">
                  <c:v>8.9134481535628907E-3</c:v>
                </c:pt>
                <c:pt idx="2121">
                  <c:v>8.2418020190458945E-3</c:v>
                </c:pt>
                <c:pt idx="2122">
                  <c:v>1.1326139814548365E-2</c:v>
                </c:pt>
                <c:pt idx="2123">
                  <c:v>1.1426263097741881E-2</c:v>
                </c:pt>
                <c:pt idx="2124">
                  <c:v>1.2900975290625234E-2</c:v>
                </c:pt>
                <c:pt idx="2125">
                  <c:v>8.7497267900146728E-3</c:v>
                </c:pt>
                <c:pt idx="2126">
                  <c:v>9.3766163404773555E-3</c:v>
                </c:pt>
                <c:pt idx="2127">
                  <c:v>1.2475467398968449E-2</c:v>
                </c:pt>
                <c:pt idx="2128">
                  <c:v>6.9813000557888564E-3</c:v>
                </c:pt>
                <c:pt idx="2129">
                  <c:v>1.0081599744820136E-2</c:v>
                </c:pt>
                <c:pt idx="2130">
                  <c:v>9.8523693958761874E-3</c:v>
                </c:pt>
                <c:pt idx="2131">
                  <c:v>8.6930537500133128E-3</c:v>
                </c:pt>
                <c:pt idx="2132">
                  <c:v>9.3790790407506305E-3</c:v>
                </c:pt>
                <c:pt idx="2133">
                  <c:v>9.0743468753763622E-3</c:v>
                </c:pt>
                <c:pt idx="2134">
                  <c:v>2.762999961236432E-3</c:v>
                </c:pt>
                <c:pt idx="2135">
                  <c:v>6.755502906285479E-3</c:v>
                </c:pt>
                <c:pt idx="2136">
                  <c:v>1.1757939220018309E-2</c:v>
                </c:pt>
                <c:pt idx="2137">
                  <c:v>1.1698098206697431E-2</c:v>
                </c:pt>
                <c:pt idx="2138">
                  <c:v>1.3116421092265549E-2</c:v>
                </c:pt>
                <c:pt idx="2139">
                  <c:v>1.5582702051023401E-2</c:v>
                </c:pt>
                <c:pt idx="2140">
                  <c:v>9.9956678482329246E-3</c:v>
                </c:pt>
                <c:pt idx="2141">
                  <c:v>1.3869493589651314E-2</c:v>
                </c:pt>
                <c:pt idx="2142">
                  <c:v>1.2640150279989663E-2</c:v>
                </c:pt>
                <c:pt idx="2143">
                  <c:v>9.7344030627110282E-3</c:v>
                </c:pt>
                <c:pt idx="2144">
                  <c:v>1.6909577969800197E-2</c:v>
                </c:pt>
                <c:pt idx="2145">
                  <c:v>1.1534509408615529E-2</c:v>
                </c:pt>
                <c:pt idx="2146">
                  <c:v>1.4198732257949946E-2</c:v>
                </c:pt>
                <c:pt idx="2147">
                  <c:v>1.3815820619469199E-2</c:v>
                </c:pt>
                <c:pt idx="2148">
                  <c:v>9.0136450392232417E-3</c:v>
                </c:pt>
                <c:pt idx="2149">
                  <c:v>1.4729165951409112E-2</c:v>
                </c:pt>
                <c:pt idx="2150">
                  <c:v>1.2969889564564572E-2</c:v>
                </c:pt>
                <c:pt idx="2151">
                  <c:v>1.4052452845519339E-2</c:v>
                </c:pt>
                <c:pt idx="2152">
                  <c:v>1.075835198857166E-2</c:v>
                </c:pt>
                <c:pt idx="2153">
                  <c:v>9.899881435467859E-3</c:v>
                </c:pt>
                <c:pt idx="2154">
                  <c:v>9.7062182227051416E-3</c:v>
                </c:pt>
                <c:pt idx="2155">
                  <c:v>1.3535301805981776E-2</c:v>
                </c:pt>
                <c:pt idx="2156">
                  <c:v>1.5625110121555683E-2</c:v>
                </c:pt>
                <c:pt idx="2157">
                  <c:v>2.0124134944475684E-2</c:v>
                </c:pt>
                <c:pt idx="2158">
                  <c:v>1.2265876092129629E-2</c:v>
                </c:pt>
                <c:pt idx="2159">
                  <c:v>1.180746372299179E-2</c:v>
                </c:pt>
                <c:pt idx="2160">
                  <c:v>1.560199421063716E-2</c:v>
                </c:pt>
                <c:pt idx="2161">
                  <c:v>1.514330693371644E-2</c:v>
                </c:pt>
                <c:pt idx="2162">
                  <c:v>1.2798738567128478E-2</c:v>
                </c:pt>
                <c:pt idx="2163">
                  <c:v>1.3316831889601739E-2</c:v>
                </c:pt>
                <c:pt idx="2164">
                  <c:v>1.7234613666315114E-2</c:v>
                </c:pt>
                <c:pt idx="2165">
                  <c:v>1.1323392249647003E-2</c:v>
                </c:pt>
                <c:pt idx="2166">
                  <c:v>1.5212955053862149E-2</c:v>
                </c:pt>
                <c:pt idx="2167">
                  <c:v>8.4214459786889594E-3</c:v>
                </c:pt>
                <c:pt idx="2168">
                  <c:v>1.3517303034298402E-2</c:v>
                </c:pt>
                <c:pt idx="2169">
                  <c:v>8.875110259865187E-3</c:v>
                </c:pt>
                <c:pt idx="2170">
                  <c:v>1.0179397088584726E-2</c:v>
                </c:pt>
                <c:pt idx="2171">
                  <c:v>7.3874447663225601E-3</c:v>
                </c:pt>
                <c:pt idx="2172">
                  <c:v>9.9235564858065044E-3</c:v>
                </c:pt>
                <c:pt idx="2173">
                  <c:v>1.0278596072621951E-2</c:v>
                </c:pt>
                <c:pt idx="2174">
                  <c:v>7.7716326269540092E-3</c:v>
                </c:pt>
                <c:pt idx="2175">
                  <c:v>6.6073852255720718E-3</c:v>
                </c:pt>
                <c:pt idx="2176">
                  <c:v>8.5402523410079215E-3</c:v>
                </c:pt>
                <c:pt idx="2177">
                  <c:v>1.4276434501744453E-2</c:v>
                </c:pt>
                <c:pt idx="2178">
                  <c:v>1.1349983308200048E-2</c:v>
                </c:pt>
                <c:pt idx="2179">
                  <c:v>1.5916347106480534E-2</c:v>
                </c:pt>
                <c:pt idx="2180">
                  <c:v>1.1184329835432175E-2</c:v>
                </c:pt>
                <c:pt idx="2181">
                  <c:v>9.180420804223809E-3</c:v>
                </c:pt>
                <c:pt idx="2182">
                  <c:v>1.4040320387929333E-2</c:v>
                </c:pt>
                <c:pt idx="2183">
                  <c:v>1.2578197515519649E-2</c:v>
                </c:pt>
                <c:pt idx="2184">
                  <c:v>9.9570664486470541E-3</c:v>
                </c:pt>
                <c:pt idx="2185">
                  <c:v>1.3003873357415596E-2</c:v>
                </c:pt>
                <c:pt idx="2186">
                  <c:v>9.4950123077865295E-3</c:v>
                </c:pt>
                <c:pt idx="2187">
                  <c:v>1.0465726738449643E-2</c:v>
                </c:pt>
                <c:pt idx="2188">
                  <c:v>1.4018871067045626E-2</c:v>
                </c:pt>
                <c:pt idx="2189">
                  <c:v>9.4998369161974783E-3</c:v>
                </c:pt>
                <c:pt idx="2190">
                  <c:v>1.2102218185674064E-2</c:v>
                </c:pt>
                <c:pt idx="2191">
                  <c:v>1.0143450214965245E-2</c:v>
                </c:pt>
                <c:pt idx="2192">
                  <c:v>1.0412627847880412E-2</c:v>
                </c:pt>
                <c:pt idx="2193">
                  <c:v>8.7084824439150436E-3</c:v>
                </c:pt>
                <c:pt idx="2194">
                  <c:v>8.3431432660188085E-3</c:v>
                </c:pt>
                <c:pt idx="2195">
                  <c:v>8.2889148791276939E-3</c:v>
                </c:pt>
                <c:pt idx="2196">
                  <c:v>6.5348284535528614E-3</c:v>
                </c:pt>
                <c:pt idx="2197">
                  <c:v>3.0374525143596859E-3</c:v>
                </c:pt>
                <c:pt idx="2198">
                  <c:v>5.0137081214836794E-3</c:v>
                </c:pt>
                <c:pt idx="2199">
                  <c:v>6.4448155516218181E-3</c:v>
                </c:pt>
                <c:pt idx="2200">
                  <c:v>6.9615591033170485E-3</c:v>
                </c:pt>
                <c:pt idx="2201">
                  <c:v>8.693281216832556E-3</c:v>
                </c:pt>
                <c:pt idx="2202">
                  <c:v>9.044225538178876E-3</c:v>
                </c:pt>
                <c:pt idx="2203">
                  <c:v>5.8871344514120471E-3</c:v>
                </c:pt>
                <c:pt idx="2204">
                  <c:v>5.7831306358270933E-3</c:v>
                </c:pt>
                <c:pt idx="2205">
                  <c:v>7.0059469698734046E-3</c:v>
                </c:pt>
                <c:pt idx="2206">
                  <c:v>7.5697349072456213E-3</c:v>
                </c:pt>
                <c:pt idx="2207">
                  <c:v>7.8081250286055519E-3</c:v>
                </c:pt>
                <c:pt idx="2208">
                  <c:v>7.6745474983459247E-3</c:v>
                </c:pt>
                <c:pt idx="2209">
                  <c:v>8.3172100518257696E-3</c:v>
                </c:pt>
                <c:pt idx="2210">
                  <c:v>6.5286880245358338E-3</c:v>
                </c:pt>
                <c:pt idx="2211">
                  <c:v>9.7698376886606788E-3</c:v>
                </c:pt>
                <c:pt idx="2212">
                  <c:v>7.9651284512356011E-3</c:v>
                </c:pt>
                <c:pt idx="2213">
                  <c:v>9.6121639512301935E-3</c:v>
                </c:pt>
                <c:pt idx="2214">
                  <c:v>9.1190174401683411E-3</c:v>
                </c:pt>
                <c:pt idx="2215">
                  <c:v>8.3630799907839764E-3</c:v>
                </c:pt>
                <c:pt idx="2216">
                  <c:v>6.53553471110941E-3</c:v>
                </c:pt>
                <c:pt idx="2217">
                  <c:v>5.7411129897326245E-3</c:v>
                </c:pt>
                <c:pt idx="2218">
                  <c:v>4.4384944482552206E-3</c:v>
                </c:pt>
                <c:pt idx="2219">
                  <c:v>5.640070536840301E-3</c:v>
                </c:pt>
                <c:pt idx="2220">
                  <c:v>6.7568093827641545E-3</c:v>
                </c:pt>
                <c:pt idx="2221">
                  <c:v>5.9834574487226668E-3</c:v>
                </c:pt>
                <c:pt idx="2222">
                  <c:v>5.9486307794393116E-3</c:v>
                </c:pt>
                <c:pt idx="2223">
                  <c:v>6.3191020542266354E-3</c:v>
                </c:pt>
                <c:pt idx="2224">
                  <c:v>7.5311423974245093E-3</c:v>
                </c:pt>
                <c:pt idx="2225">
                  <c:v>7.414226996431965E-3</c:v>
                </c:pt>
                <c:pt idx="2226">
                  <c:v>7.2374624997009274E-3</c:v>
                </c:pt>
                <c:pt idx="2227">
                  <c:v>7.3097647591981833E-3</c:v>
                </c:pt>
                <c:pt idx="2228">
                  <c:v>4.8410557318686607E-3</c:v>
                </c:pt>
                <c:pt idx="2229">
                  <c:v>4.9347261157559955E-3</c:v>
                </c:pt>
                <c:pt idx="2230">
                  <c:v>6.1361104910765954E-3</c:v>
                </c:pt>
                <c:pt idx="2231">
                  <c:v>7.3418746120109003E-3</c:v>
                </c:pt>
                <c:pt idx="2232">
                  <c:v>7.3277199145486424E-3</c:v>
                </c:pt>
                <c:pt idx="2233">
                  <c:v>6.3883829812864277E-3</c:v>
                </c:pt>
                <c:pt idx="2234">
                  <c:v>6.8681688186326868E-3</c:v>
                </c:pt>
                <c:pt idx="2235">
                  <c:v>6.6359193308008933E-3</c:v>
                </c:pt>
                <c:pt idx="2236">
                  <c:v>6.7543918806463894E-3</c:v>
                </c:pt>
                <c:pt idx="2237">
                  <c:v>7.1605061816697171E-3</c:v>
                </c:pt>
                <c:pt idx="2238">
                  <c:v>7.8518065748367696E-3</c:v>
                </c:pt>
                <c:pt idx="2239">
                  <c:v>7.9456115317913349E-3</c:v>
                </c:pt>
                <c:pt idx="2240">
                  <c:v>8.1937711610651828E-3</c:v>
                </c:pt>
                <c:pt idx="2241">
                  <c:v>6.5692043194498706E-3</c:v>
                </c:pt>
                <c:pt idx="2242">
                  <c:v>7.0192666866458397E-3</c:v>
                </c:pt>
                <c:pt idx="2243">
                  <c:v>8.7176578028463798E-3</c:v>
                </c:pt>
                <c:pt idx="2244">
                  <c:v>7.5002910646488905E-3</c:v>
                </c:pt>
                <c:pt idx="2245">
                  <c:v>7.248865432955851E-3</c:v>
                </c:pt>
                <c:pt idx="2246">
                  <c:v>7.405265755308958E-3</c:v>
                </c:pt>
                <c:pt idx="2247">
                  <c:v>8.1587527208997548E-3</c:v>
                </c:pt>
                <c:pt idx="2248">
                  <c:v>8.2132015205745711E-3</c:v>
                </c:pt>
                <c:pt idx="2249">
                  <c:v>8.7861341482460883E-3</c:v>
                </c:pt>
                <c:pt idx="2250">
                  <c:v>8.0888036335402674E-3</c:v>
                </c:pt>
                <c:pt idx="2251">
                  <c:v>9.470059383019213E-3</c:v>
                </c:pt>
                <c:pt idx="2252">
                  <c:v>9.0083325776517138E-3</c:v>
                </c:pt>
                <c:pt idx="2253">
                  <c:v>9.8120229708547318E-3</c:v>
                </c:pt>
                <c:pt idx="2254">
                  <c:v>9.304195916365424E-3</c:v>
                </c:pt>
                <c:pt idx="2255">
                  <c:v>9.9993591890848322E-3</c:v>
                </c:pt>
                <c:pt idx="2256">
                  <c:v>9.8856052795479772E-3</c:v>
                </c:pt>
                <c:pt idx="2257">
                  <c:v>1.0921458202647703E-2</c:v>
                </c:pt>
                <c:pt idx="2258">
                  <c:v>1.057324805686871E-2</c:v>
                </c:pt>
                <c:pt idx="2259">
                  <c:v>1.0510651330153595E-2</c:v>
                </c:pt>
                <c:pt idx="2260">
                  <c:v>1.1333100125006532E-2</c:v>
                </c:pt>
                <c:pt idx="2261">
                  <c:v>8.3834201722333031E-3</c:v>
                </c:pt>
                <c:pt idx="2262">
                  <c:v>8.7499214319842703E-3</c:v>
                </c:pt>
                <c:pt idx="2263">
                  <c:v>1.0433870283619605E-2</c:v>
                </c:pt>
                <c:pt idx="2264">
                  <c:v>1.0049450323878715E-2</c:v>
                </c:pt>
                <c:pt idx="2265">
                  <c:v>1.1599929469709414E-2</c:v>
                </c:pt>
                <c:pt idx="2266">
                  <c:v>7.3589185322690638E-3</c:v>
                </c:pt>
                <c:pt idx="2267">
                  <c:v>8.0918878756665834E-3</c:v>
                </c:pt>
                <c:pt idx="2268">
                  <c:v>7.2946893764395601E-3</c:v>
                </c:pt>
                <c:pt idx="2269">
                  <c:v>7.8057001201651301E-3</c:v>
                </c:pt>
                <c:pt idx="2270">
                  <c:v>7.644934235280447E-3</c:v>
                </c:pt>
                <c:pt idx="2271">
                  <c:v>6.5380189423000085E-3</c:v>
                </c:pt>
                <c:pt idx="2272">
                  <c:v>6.4310056038534812E-3</c:v>
                </c:pt>
                <c:pt idx="2273">
                  <c:v>7.2622447202275323E-3</c:v>
                </c:pt>
                <c:pt idx="2274">
                  <c:v>7.8422109820061314E-3</c:v>
                </c:pt>
                <c:pt idx="2275">
                  <c:v>6.7239519043813074E-3</c:v>
                </c:pt>
                <c:pt idx="2276">
                  <c:v>8.3547076658364514E-3</c:v>
                </c:pt>
                <c:pt idx="2277">
                  <c:v>8.0783265455919122E-3</c:v>
                </c:pt>
                <c:pt idx="2278">
                  <c:v>8.5941072560396167E-3</c:v>
                </c:pt>
                <c:pt idx="2279">
                  <c:v>7.7981390740389641E-3</c:v>
                </c:pt>
                <c:pt idx="2280">
                  <c:v>9.223270950937848E-3</c:v>
                </c:pt>
                <c:pt idx="2281">
                  <c:v>7.5996840616118187E-3</c:v>
                </c:pt>
                <c:pt idx="2282">
                  <c:v>9.515723902232048E-3</c:v>
                </c:pt>
                <c:pt idx="2283">
                  <c:v>9.2483094361290718E-3</c:v>
                </c:pt>
                <c:pt idx="2284">
                  <c:v>9.5039880369727266E-3</c:v>
                </c:pt>
                <c:pt idx="2285">
                  <c:v>9.9394712800570106E-3</c:v>
                </c:pt>
                <c:pt idx="2286">
                  <c:v>9.8692147831306622E-3</c:v>
                </c:pt>
                <c:pt idx="2287">
                  <c:v>8.051954516178279E-3</c:v>
                </c:pt>
                <c:pt idx="2288">
                  <c:v>1.0512886590019213E-2</c:v>
                </c:pt>
                <c:pt idx="2289">
                  <c:v>1.0276377502769551E-2</c:v>
                </c:pt>
                <c:pt idx="2290">
                  <c:v>1.0376470900878801E-2</c:v>
                </c:pt>
                <c:pt idx="2291">
                  <c:v>1.0118668660613736E-2</c:v>
                </c:pt>
                <c:pt idx="2292">
                  <c:v>8.9672644991390816E-3</c:v>
                </c:pt>
                <c:pt idx="2293">
                  <c:v>9.1232132323568593E-3</c:v>
                </c:pt>
                <c:pt idx="2294">
                  <c:v>8.8540948801709724E-3</c:v>
                </c:pt>
                <c:pt idx="2295">
                  <c:v>9.4299251396863393E-3</c:v>
                </c:pt>
                <c:pt idx="2296">
                  <c:v>9.3306060519522151E-3</c:v>
                </c:pt>
                <c:pt idx="2297">
                  <c:v>1.0136561577665244E-2</c:v>
                </c:pt>
                <c:pt idx="2298">
                  <c:v>1.0199982124951462E-2</c:v>
                </c:pt>
                <c:pt idx="2299">
                  <c:v>1.0620247073044245E-2</c:v>
                </c:pt>
                <c:pt idx="2300">
                  <c:v>1.0586945828274028E-2</c:v>
                </c:pt>
                <c:pt idx="2301">
                  <c:v>1.1076489718981787E-2</c:v>
                </c:pt>
                <c:pt idx="2302">
                  <c:v>1.0034129569173425E-2</c:v>
                </c:pt>
                <c:pt idx="2303">
                  <c:v>1.0462590834745329E-2</c:v>
                </c:pt>
                <c:pt idx="2304">
                  <c:v>1.3160863952896581E-2</c:v>
                </c:pt>
                <c:pt idx="2305">
                  <c:v>1.2644855047609687E-2</c:v>
                </c:pt>
                <c:pt idx="2306">
                  <c:v>1.1459244331832088E-2</c:v>
                </c:pt>
                <c:pt idx="2307">
                  <c:v>1.2678746790193108E-2</c:v>
                </c:pt>
                <c:pt idx="2308">
                  <c:v>1.3100609490109801E-2</c:v>
                </c:pt>
                <c:pt idx="2309">
                  <c:v>1.3155727285808669E-2</c:v>
                </c:pt>
                <c:pt idx="2310">
                  <c:v>1.2581723180149761E-2</c:v>
                </c:pt>
                <c:pt idx="2311">
                  <c:v>1.2754947261880386E-2</c:v>
                </c:pt>
                <c:pt idx="2312">
                  <c:v>1.3136042261873045E-2</c:v>
                </c:pt>
                <c:pt idx="2313">
                  <c:v>1.3902795582711288E-2</c:v>
                </c:pt>
                <c:pt idx="2314">
                  <c:v>1.5117028179298933E-2</c:v>
                </c:pt>
                <c:pt idx="2315">
                  <c:v>1.3916677139591566E-2</c:v>
                </c:pt>
                <c:pt idx="2316">
                  <c:v>1.550486487208861E-2</c:v>
                </c:pt>
                <c:pt idx="2317">
                  <c:v>1.0199296619345466E-2</c:v>
                </c:pt>
                <c:pt idx="2318">
                  <c:v>1.0824322492303423E-2</c:v>
                </c:pt>
                <c:pt idx="2319">
                  <c:v>1.05607588792518E-2</c:v>
                </c:pt>
                <c:pt idx="2320">
                  <c:v>1.1253153265668087E-2</c:v>
                </c:pt>
                <c:pt idx="2321">
                  <c:v>1.0381384805594134E-2</c:v>
                </c:pt>
                <c:pt idx="2322">
                  <c:v>9.1884637568591786E-3</c:v>
                </c:pt>
                <c:pt idx="2323">
                  <c:v>9.816976305667453E-3</c:v>
                </c:pt>
                <c:pt idx="2324">
                  <c:v>9.5825764535441248E-3</c:v>
                </c:pt>
                <c:pt idx="2325">
                  <c:v>1.0638315364133686E-2</c:v>
                </c:pt>
                <c:pt idx="2326">
                  <c:v>9.8991796743077582E-3</c:v>
                </c:pt>
                <c:pt idx="2327">
                  <c:v>9.8579500578531397E-3</c:v>
                </c:pt>
                <c:pt idx="2328">
                  <c:v>1.01431333089811E-2</c:v>
                </c:pt>
                <c:pt idx="2329">
                  <c:v>1.1337040258144304E-2</c:v>
                </c:pt>
                <c:pt idx="2330">
                  <c:v>1.0774949297495829E-2</c:v>
                </c:pt>
                <c:pt idx="2331">
                  <c:v>1.1899713485558818E-2</c:v>
                </c:pt>
                <c:pt idx="2332">
                  <c:v>1.1253816992655407E-2</c:v>
                </c:pt>
                <c:pt idx="2333">
                  <c:v>1.2341818864003472E-2</c:v>
                </c:pt>
                <c:pt idx="2334">
                  <c:v>1.2264438449839614E-2</c:v>
                </c:pt>
                <c:pt idx="2335">
                  <c:v>1.2051624856620048E-2</c:v>
                </c:pt>
                <c:pt idx="2336">
                  <c:v>7.4581647251812776E-3</c:v>
                </c:pt>
                <c:pt idx="2337">
                  <c:v>1.0781428368721957E-2</c:v>
                </c:pt>
                <c:pt idx="2338">
                  <c:v>1.0390827032835609E-2</c:v>
                </c:pt>
                <c:pt idx="2339">
                  <c:v>1.0249131805987698E-2</c:v>
                </c:pt>
                <c:pt idx="2340">
                  <c:v>1.1388903462142802E-2</c:v>
                </c:pt>
                <c:pt idx="2341">
                  <c:v>1.185804109129176E-2</c:v>
                </c:pt>
                <c:pt idx="2342">
                  <c:v>1.023393898895655E-2</c:v>
                </c:pt>
                <c:pt idx="2343">
                  <c:v>1.1944087640199587E-2</c:v>
                </c:pt>
                <c:pt idx="2344">
                  <c:v>1.0006554360678422E-2</c:v>
                </c:pt>
                <c:pt idx="2345">
                  <c:v>1.2289992889477609E-2</c:v>
                </c:pt>
                <c:pt idx="2346">
                  <c:v>1.1569509844425804E-2</c:v>
                </c:pt>
                <c:pt idx="2347">
                  <c:v>1.0869952626471042E-2</c:v>
                </c:pt>
                <c:pt idx="2348">
                  <c:v>1.0690036655285973E-2</c:v>
                </c:pt>
                <c:pt idx="2349">
                  <c:v>1.1667627417812175E-2</c:v>
                </c:pt>
                <c:pt idx="2350">
                  <c:v>1.1567064783873366E-2</c:v>
                </c:pt>
                <c:pt idx="2351">
                  <c:v>1.2780555098129361E-2</c:v>
                </c:pt>
                <c:pt idx="2352">
                  <c:v>1.2258616716475587E-2</c:v>
                </c:pt>
                <c:pt idx="2353">
                  <c:v>1.3503234851835282E-2</c:v>
                </c:pt>
                <c:pt idx="2354">
                  <c:v>1.2785797400767214E-2</c:v>
                </c:pt>
                <c:pt idx="2355">
                  <c:v>1.2365362183013821E-2</c:v>
                </c:pt>
                <c:pt idx="2356">
                  <c:v>1.1498115242091069E-2</c:v>
                </c:pt>
                <c:pt idx="2357">
                  <c:v>1.3305742792638357E-2</c:v>
                </c:pt>
                <c:pt idx="2358">
                  <c:v>1.0031008875824548E-2</c:v>
                </c:pt>
                <c:pt idx="2359">
                  <c:v>9.122172888742815E-3</c:v>
                </c:pt>
                <c:pt idx="2360">
                  <c:v>1.1865540520498326E-2</c:v>
                </c:pt>
                <c:pt idx="2361">
                  <c:v>8.9067528624591896E-3</c:v>
                </c:pt>
                <c:pt idx="2362">
                  <c:v>9.4176328585446958E-3</c:v>
                </c:pt>
                <c:pt idx="2363">
                  <c:v>1.0701719160848855E-2</c:v>
                </c:pt>
                <c:pt idx="2364">
                  <c:v>1.082339647851149E-2</c:v>
                </c:pt>
                <c:pt idx="2365">
                  <c:v>1.044880731658827E-2</c:v>
                </c:pt>
                <c:pt idx="2366">
                  <c:v>1.1137098796992947E-2</c:v>
                </c:pt>
                <c:pt idx="2367">
                  <c:v>1.1267739233401328E-2</c:v>
                </c:pt>
                <c:pt idx="2368">
                  <c:v>1.0460768808528876E-2</c:v>
                </c:pt>
                <c:pt idx="2369">
                  <c:v>1.0336999522403698E-2</c:v>
                </c:pt>
                <c:pt idx="2370">
                  <c:v>1.008326832001016E-2</c:v>
                </c:pt>
                <c:pt idx="2371">
                  <c:v>9.1096381388780841E-3</c:v>
                </c:pt>
                <c:pt idx="2372">
                  <c:v>1.1112954068682079E-2</c:v>
                </c:pt>
                <c:pt idx="2373">
                  <c:v>1.0340037151600713E-2</c:v>
                </c:pt>
                <c:pt idx="2374">
                  <c:v>9.9661400900284362E-3</c:v>
                </c:pt>
                <c:pt idx="2375">
                  <c:v>9.6602671972196609E-3</c:v>
                </c:pt>
                <c:pt idx="2376">
                  <c:v>9.7482707753913499E-3</c:v>
                </c:pt>
                <c:pt idx="2377">
                  <c:v>1.0805891577780207E-2</c:v>
                </c:pt>
                <c:pt idx="2378">
                  <c:v>1.1023056890143688E-2</c:v>
                </c:pt>
                <c:pt idx="2379">
                  <c:v>1.0990192996313156E-2</c:v>
                </c:pt>
                <c:pt idx="2380">
                  <c:v>1.1404019015977686E-2</c:v>
                </c:pt>
                <c:pt idx="2381">
                  <c:v>1.1014289612722815E-2</c:v>
                </c:pt>
                <c:pt idx="2382">
                  <c:v>1.1924773519586344E-2</c:v>
                </c:pt>
                <c:pt idx="2383">
                  <c:v>1.1265159575287903E-2</c:v>
                </c:pt>
                <c:pt idx="2384">
                  <c:v>1.2168392322272889E-2</c:v>
                </c:pt>
                <c:pt idx="2385">
                  <c:v>1.1159370971948865E-2</c:v>
                </c:pt>
                <c:pt idx="2386">
                  <c:v>1.143015411056055E-2</c:v>
                </c:pt>
                <c:pt idx="2387">
                  <c:v>1.1322109636364203E-2</c:v>
                </c:pt>
                <c:pt idx="2388">
                  <c:v>1.0913783200540136E-2</c:v>
                </c:pt>
                <c:pt idx="2389">
                  <c:v>1.2560648210562514E-2</c:v>
                </c:pt>
                <c:pt idx="2390">
                  <c:v>1.349122656706617E-2</c:v>
                </c:pt>
                <c:pt idx="2391">
                  <c:v>1.1834700786827192E-2</c:v>
                </c:pt>
                <c:pt idx="2392">
                  <c:v>1.2740496224993214E-2</c:v>
                </c:pt>
                <c:pt idx="2393">
                  <c:v>1.3446250420857975E-2</c:v>
                </c:pt>
                <c:pt idx="2394">
                  <c:v>1.3529888143335477E-2</c:v>
                </c:pt>
                <c:pt idx="2395">
                  <c:v>1.2448686236245274E-2</c:v>
                </c:pt>
                <c:pt idx="2396">
                  <c:v>1.2518423177610505E-2</c:v>
                </c:pt>
                <c:pt idx="2397">
                  <c:v>1.2486336035214728E-2</c:v>
                </c:pt>
                <c:pt idx="2398">
                  <c:v>1.3266061844962977E-2</c:v>
                </c:pt>
                <c:pt idx="2399">
                  <c:v>1.1987493801588048E-2</c:v>
                </c:pt>
                <c:pt idx="2400">
                  <c:v>1.4223226529721966E-2</c:v>
                </c:pt>
                <c:pt idx="2401">
                  <c:v>1.2371848949921655E-2</c:v>
                </c:pt>
                <c:pt idx="2402">
                  <c:v>1.2451568675063182E-2</c:v>
                </c:pt>
                <c:pt idx="2403">
                  <c:v>1.2993419597947475E-2</c:v>
                </c:pt>
                <c:pt idx="2404">
                  <c:v>1.2836699590273677E-2</c:v>
                </c:pt>
                <c:pt idx="2405">
                  <c:v>1.3409020720078947E-2</c:v>
                </c:pt>
                <c:pt idx="2406">
                  <c:v>1.2990999994295607E-2</c:v>
                </c:pt>
                <c:pt idx="2407">
                  <c:v>1.2273597705895327E-2</c:v>
                </c:pt>
                <c:pt idx="2408">
                  <c:v>1.4504653010769575E-2</c:v>
                </c:pt>
                <c:pt idx="2409">
                  <c:v>1.1385702146673463E-2</c:v>
                </c:pt>
                <c:pt idx="2410">
                  <c:v>9.768182206290844E-3</c:v>
                </c:pt>
                <c:pt idx="2411">
                  <c:v>1.2001007016620545E-2</c:v>
                </c:pt>
                <c:pt idx="2412">
                  <c:v>1.072406280753853E-2</c:v>
                </c:pt>
                <c:pt idx="2413">
                  <c:v>1.0661191965504685E-2</c:v>
                </c:pt>
                <c:pt idx="2414">
                  <c:v>1.0993074879893858E-2</c:v>
                </c:pt>
                <c:pt idx="2415">
                  <c:v>1.0944576622564683E-2</c:v>
                </c:pt>
                <c:pt idx="2416">
                  <c:v>1.170942487119888E-2</c:v>
                </c:pt>
                <c:pt idx="2417">
                  <c:v>1.1923014884931889E-2</c:v>
                </c:pt>
                <c:pt idx="2418">
                  <c:v>1.190247311285963E-2</c:v>
                </c:pt>
                <c:pt idx="2419">
                  <c:v>1.1612101335566139E-2</c:v>
                </c:pt>
                <c:pt idx="2420">
                  <c:v>1.2949455066052034E-2</c:v>
                </c:pt>
                <c:pt idx="2421">
                  <c:v>1.1883575825560405E-2</c:v>
                </c:pt>
                <c:pt idx="2422">
                  <c:v>1.2186251574787515E-2</c:v>
                </c:pt>
                <c:pt idx="2423">
                  <c:v>1.0888682093534675E-2</c:v>
                </c:pt>
                <c:pt idx="2424">
                  <c:v>1.2063238888998172E-2</c:v>
                </c:pt>
                <c:pt idx="2425">
                  <c:v>1.0887126975706114E-2</c:v>
                </c:pt>
                <c:pt idx="2426">
                  <c:v>1.166328789872305E-2</c:v>
                </c:pt>
                <c:pt idx="2427">
                  <c:v>1.0384565836972871E-2</c:v>
                </c:pt>
                <c:pt idx="2428">
                  <c:v>1.0742683212306873E-2</c:v>
                </c:pt>
                <c:pt idx="2429">
                  <c:v>1.021710061225768E-2</c:v>
                </c:pt>
                <c:pt idx="2430">
                  <c:v>1.0708497608323738E-2</c:v>
                </c:pt>
                <c:pt idx="2431">
                  <c:v>1.0789903203852376E-2</c:v>
                </c:pt>
                <c:pt idx="2432">
                  <c:v>1.0509645593040006E-2</c:v>
                </c:pt>
                <c:pt idx="2433">
                  <c:v>1.0854422090045869E-2</c:v>
                </c:pt>
                <c:pt idx="2434">
                  <c:v>1.0771735404050273E-2</c:v>
                </c:pt>
                <c:pt idx="2435">
                  <c:v>1.1040752869750144E-2</c:v>
                </c:pt>
                <c:pt idx="2436">
                  <c:v>1.051651932991614E-2</c:v>
                </c:pt>
                <c:pt idx="2437">
                  <c:v>9.0273818584117108E-3</c:v>
                </c:pt>
                <c:pt idx="2438">
                  <c:v>8.486918618961033E-3</c:v>
                </c:pt>
                <c:pt idx="2439">
                  <c:v>8.1338137539047374E-3</c:v>
                </c:pt>
                <c:pt idx="2440">
                  <c:v>8.4529357917869866E-3</c:v>
                </c:pt>
                <c:pt idx="2441">
                  <c:v>8.526591784686061E-3</c:v>
                </c:pt>
                <c:pt idx="2442">
                  <c:v>9.2722016767560356E-3</c:v>
                </c:pt>
                <c:pt idx="2443">
                  <c:v>8.311260548992578E-3</c:v>
                </c:pt>
                <c:pt idx="2444">
                  <c:v>8.4354794870632171E-3</c:v>
                </c:pt>
                <c:pt idx="2445">
                  <c:v>8.1193104384053062E-3</c:v>
                </c:pt>
                <c:pt idx="2446">
                  <c:v>7.5442780463807315E-3</c:v>
                </c:pt>
                <c:pt idx="2447">
                  <c:v>5.0571494245023104E-3</c:v>
                </c:pt>
                <c:pt idx="2448">
                  <c:v>5.6956699152341389E-3</c:v>
                </c:pt>
                <c:pt idx="2449">
                  <c:v>5.1934076403234719E-3</c:v>
                </c:pt>
                <c:pt idx="2450">
                  <c:v>4.8695239597215181E-3</c:v>
                </c:pt>
                <c:pt idx="2451">
                  <c:v>4.9383845135859902E-3</c:v>
                </c:pt>
                <c:pt idx="2452">
                  <c:v>5.1476397486928203E-3</c:v>
                </c:pt>
                <c:pt idx="2453">
                  <c:v>6.0668180640093576E-3</c:v>
                </c:pt>
                <c:pt idx="2454">
                  <c:v>5.5757524003306634E-3</c:v>
                </c:pt>
                <c:pt idx="2455">
                  <c:v>5.414751202251108E-3</c:v>
                </c:pt>
                <c:pt idx="2456">
                  <c:v>6.0470576409583443E-3</c:v>
                </c:pt>
                <c:pt idx="2457">
                  <c:v>5.9440693812468394E-3</c:v>
                </c:pt>
                <c:pt idx="2458">
                  <c:v>6.5624376279916812E-3</c:v>
                </c:pt>
                <c:pt idx="2459">
                  <c:v>5.66910355437819E-3</c:v>
                </c:pt>
                <c:pt idx="2460">
                  <c:v>6.288913128241245E-3</c:v>
                </c:pt>
                <c:pt idx="2461">
                  <c:v>5.5720482154587546E-3</c:v>
                </c:pt>
                <c:pt idx="2462">
                  <c:v>4.4020320853029402E-3</c:v>
                </c:pt>
                <c:pt idx="2463">
                  <c:v>4.4725980010567514E-3</c:v>
                </c:pt>
                <c:pt idx="2464">
                  <c:v>5.0737460758334329E-3</c:v>
                </c:pt>
                <c:pt idx="2465">
                  <c:v>5.2567569752682E-3</c:v>
                </c:pt>
                <c:pt idx="2466">
                  <c:v>4.9535013896821831E-3</c:v>
                </c:pt>
                <c:pt idx="2467">
                  <c:v>4.9870221566655328E-3</c:v>
                </c:pt>
                <c:pt idx="2468">
                  <c:v>4.7441754299335356E-3</c:v>
                </c:pt>
                <c:pt idx="2469">
                  <c:v>4.5679150894459702E-3</c:v>
                </c:pt>
                <c:pt idx="2470">
                  <c:v>4.260190091041627E-3</c:v>
                </c:pt>
                <c:pt idx="2471">
                  <c:v>4.0026867347669687E-3</c:v>
                </c:pt>
                <c:pt idx="2472">
                  <c:v>3.3654525714408622E-3</c:v>
                </c:pt>
                <c:pt idx="2473">
                  <c:v>3.538562553619176E-3</c:v>
                </c:pt>
                <c:pt idx="2474">
                  <c:v>3.5207775971489255E-3</c:v>
                </c:pt>
                <c:pt idx="2475">
                  <c:v>3.0748988747092108E-3</c:v>
                </c:pt>
                <c:pt idx="2476">
                  <c:v>2.9060950819067605E-3</c:v>
                </c:pt>
                <c:pt idx="2477">
                  <c:v>2.7807439800490229E-3</c:v>
                </c:pt>
                <c:pt idx="2478">
                  <c:v>2.6692706351100024E-3</c:v>
                </c:pt>
                <c:pt idx="2479">
                  <c:v>2.4852546362799503E-3</c:v>
                </c:pt>
                <c:pt idx="2480">
                  <c:v>2.3215278715697954E-3</c:v>
                </c:pt>
                <c:pt idx="2481">
                  <c:v>2.0786568271455915E-3</c:v>
                </c:pt>
                <c:pt idx="2482">
                  <c:v>1.8413174712631293E-3</c:v>
                </c:pt>
                <c:pt idx="2483">
                  <c:v>1.581605962476077E-3</c:v>
                </c:pt>
                <c:pt idx="2484">
                  <c:v>1.2921603542620573E-3</c:v>
                </c:pt>
                <c:pt idx="2485">
                  <c:v>9.9209371611812757E-4</c:v>
                </c:pt>
                <c:pt idx="2486">
                  <c:v>6.8364014479380076E-4</c:v>
                </c:pt>
                <c:pt idx="2487">
                  <c:v>3.9646510189089257E-4</c:v>
                </c:pt>
                <c:pt idx="2488">
                  <c:v>1.4363135855149226E-4</c:v>
                </c:pt>
                <c:pt idx="2489">
                  <c:v>1.1815576470001365E-4</c:v>
                </c:pt>
                <c:pt idx="2490">
                  <c:v>4.1124186588090204E-4</c:v>
                </c:pt>
                <c:pt idx="2491">
                  <c:v>7.2687945864460303E-4</c:v>
                </c:pt>
                <c:pt idx="2492">
                  <c:v>9.6422794765108066E-4</c:v>
                </c:pt>
                <c:pt idx="2493">
                  <c:v>9.1377138531257879E-4</c:v>
                </c:pt>
                <c:pt idx="2494">
                  <c:v>3.8512535932486999E-4</c:v>
                </c:pt>
                <c:pt idx="2495">
                  <c:v>1.5030341022160551E-4</c:v>
                </c:pt>
                <c:pt idx="2496">
                  <c:v>5.0593858147107772E-4</c:v>
                </c:pt>
                <c:pt idx="2497">
                  <c:v>8.8892125205322864E-4</c:v>
                </c:pt>
                <c:pt idx="2498">
                  <c:v>1.2271159421745313E-3</c:v>
                </c:pt>
                <c:pt idx="2499">
                  <c:v>1.5388361620112085E-3</c:v>
                </c:pt>
                <c:pt idx="2500">
                  <c:v>1.8201877240264358E-3</c:v>
                </c:pt>
                <c:pt idx="2501">
                  <c:v>2.1155275424272961E-3</c:v>
                </c:pt>
                <c:pt idx="2502">
                  <c:v>2.3496574530500226E-3</c:v>
                </c:pt>
                <c:pt idx="2503">
                  <c:v>2.5516100483836644E-3</c:v>
                </c:pt>
                <c:pt idx="2504">
                  <c:v>2.4538765672265485E-3</c:v>
                </c:pt>
                <c:pt idx="2505">
                  <c:v>2.566063851775754E-3</c:v>
                </c:pt>
                <c:pt idx="2506">
                  <c:v>2.798669403560937E-3</c:v>
                </c:pt>
                <c:pt idx="2507">
                  <c:v>2.918199388741717E-3</c:v>
                </c:pt>
                <c:pt idx="2508">
                  <c:v>2.9146135909368896E-3</c:v>
                </c:pt>
                <c:pt idx="2509">
                  <c:v>3.1442558353756023E-3</c:v>
                </c:pt>
                <c:pt idx="2510">
                  <c:v>3.2685761268492239E-3</c:v>
                </c:pt>
                <c:pt idx="2511">
                  <c:v>3.2987676762496541E-3</c:v>
                </c:pt>
                <c:pt idx="2512">
                  <c:v>3.5031867610826632E-3</c:v>
                </c:pt>
                <c:pt idx="2513">
                  <c:v>3.2896870212959272E-3</c:v>
                </c:pt>
                <c:pt idx="2514">
                  <c:v>3.5467710530494713E-3</c:v>
                </c:pt>
                <c:pt idx="2515">
                  <c:v>3.768855864776008E-3</c:v>
                </c:pt>
                <c:pt idx="2516">
                  <c:v>4.0729338953419776E-3</c:v>
                </c:pt>
                <c:pt idx="2517">
                  <c:v>3.9755573976656619E-3</c:v>
                </c:pt>
                <c:pt idx="2518">
                  <c:v>4.4678350080171623E-3</c:v>
                </c:pt>
                <c:pt idx="2519">
                  <c:v>4.6204426102166157E-3</c:v>
                </c:pt>
                <c:pt idx="2520">
                  <c:v>4.301596979818639E-3</c:v>
                </c:pt>
                <c:pt idx="2521">
                  <c:v>4.4263932356451118E-3</c:v>
                </c:pt>
                <c:pt idx="2522">
                  <c:v>4.3385396547854531E-3</c:v>
                </c:pt>
                <c:pt idx="2523">
                  <c:v>4.3473952325929514E-3</c:v>
                </c:pt>
                <c:pt idx="2524">
                  <c:v>4.2317039092295283E-3</c:v>
                </c:pt>
                <c:pt idx="2525">
                  <c:v>4.5757008968711444E-3</c:v>
                </c:pt>
                <c:pt idx="2526">
                  <c:v>4.3797386935215633E-3</c:v>
                </c:pt>
                <c:pt idx="2527">
                  <c:v>4.5403181606348767E-3</c:v>
                </c:pt>
                <c:pt idx="2528">
                  <c:v>4.3169183181191824E-3</c:v>
                </c:pt>
                <c:pt idx="2529">
                  <c:v>4.7667597257870873E-3</c:v>
                </c:pt>
                <c:pt idx="2530">
                  <c:v>4.6557417013945619E-3</c:v>
                </c:pt>
                <c:pt idx="2531">
                  <c:v>5.353901093395644E-3</c:v>
                </c:pt>
                <c:pt idx="2532">
                  <c:v>4.9276492751823796E-3</c:v>
                </c:pt>
                <c:pt idx="2533">
                  <c:v>5.8129673424730114E-3</c:v>
                </c:pt>
                <c:pt idx="2534">
                  <c:v>5.3302119985317821E-3</c:v>
                </c:pt>
                <c:pt idx="2535">
                  <c:v>5.9066919656308231E-3</c:v>
                </c:pt>
                <c:pt idx="2536">
                  <c:v>5.4179780893878655E-3</c:v>
                </c:pt>
                <c:pt idx="2537">
                  <c:v>5.4245535256458813E-3</c:v>
                </c:pt>
                <c:pt idx="2538">
                  <c:v>5.531493062523451E-3</c:v>
                </c:pt>
                <c:pt idx="2539">
                  <c:v>5.9979513375371732E-3</c:v>
                </c:pt>
                <c:pt idx="2540">
                  <c:v>5.9668866703385982E-3</c:v>
                </c:pt>
                <c:pt idx="2541">
                  <c:v>5.7492372839010328E-3</c:v>
                </c:pt>
                <c:pt idx="2542">
                  <c:v>5.8658842107416525E-3</c:v>
                </c:pt>
                <c:pt idx="2543">
                  <c:v>6.2471580271745465E-3</c:v>
                </c:pt>
                <c:pt idx="2544">
                  <c:v>6.3871924202239996E-3</c:v>
                </c:pt>
                <c:pt idx="2545">
                  <c:v>6.6636205200422674E-3</c:v>
                </c:pt>
                <c:pt idx="2546">
                  <c:v>6.5808216173350604E-3</c:v>
                </c:pt>
                <c:pt idx="2547">
                  <c:v>6.7697724324667806E-3</c:v>
                </c:pt>
                <c:pt idx="2548">
                  <c:v>6.9937969184412857E-3</c:v>
                </c:pt>
                <c:pt idx="2549">
                  <c:v>5.6347621165158341E-3</c:v>
                </c:pt>
                <c:pt idx="2550">
                  <c:v>4.685437578056049E-3</c:v>
                </c:pt>
                <c:pt idx="2551">
                  <c:v>4.8401433945175669E-3</c:v>
                </c:pt>
                <c:pt idx="2552">
                  <c:v>5.689643753821548E-3</c:v>
                </c:pt>
                <c:pt idx="2553">
                  <c:v>6.3359826785067365E-3</c:v>
                </c:pt>
                <c:pt idx="2554">
                  <c:v>6.0978635481624592E-3</c:v>
                </c:pt>
                <c:pt idx="2555">
                  <c:v>5.7120103963211747E-3</c:v>
                </c:pt>
                <c:pt idx="2556">
                  <c:v>4.8904545809044285E-3</c:v>
                </c:pt>
                <c:pt idx="2557">
                  <c:v>4.9353879750596071E-3</c:v>
                </c:pt>
                <c:pt idx="2558">
                  <c:v>5.322895514861265E-3</c:v>
                </c:pt>
                <c:pt idx="2559">
                  <c:v>5.4953160967551673E-3</c:v>
                </c:pt>
                <c:pt idx="2560">
                  <c:v>5.5519342441617478E-3</c:v>
                </c:pt>
                <c:pt idx="2561">
                  <c:v>5.775114797693358E-3</c:v>
                </c:pt>
                <c:pt idx="2562">
                  <c:v>5.6510232906303278E-3</c:v>
                </c:pt>
                <c:pt idx="2563">
                  <c:v>6.0232466791370811E-3</c:v>
                </c:pt>
                <c:pt idx="2564">
                  <c:v>6.014137838176602E-3</c:v>
                </c:pt>
                <c:pt idx="2565">
                  <c:v>6.4942433765642323E-3</c:v>
                </c:pt>
                <c:pt idx="2566">
                  <c:v>6.1399723407116477E-3</c:v>
                </c:pt>
                <c:pt idx="2567">
                  <c:v>6.5844481721496189E-3</c:v>
                </c:pt>
                <c:pt idx="2568">
                  <c:v>7.1981764113461383E-3</c:v>
                </c:pt>
                <c:pt idx="2569">
                  <c:v>7.1680216166362647E-3</c:v>
                </c:pt>
                <c:pt idx="2570">
                  <c:v>7.1893724156619054E-3</c:v>
                </c:pt>
                <c:pt idx="2571">
                  <c:v>6.9322453481952895E-3</c:v>
                </c:pt>
                <c:pt idx="2572">
                  <c:v>7.5520244591131512E-3</c:v>
                </c:pt>
                <c:pt idx="2573">
                  <c:v>7.1115782229968002E-3</c:v>
                </c:pt>
                <c:pt idx="2574">
                  <c:v>7.157466671014457E-3</c:v>
                </c:pt>
                <c:pt idx="2575">
                  <c:v>6.8252705773533965E-3</c:v>
                </c:pt>
                <c:pt idx="2576">
                  <c:v>6.6030417457259597E-3</c:v>
                </c:pt>
                <c:pt idx="2577">
                  <c:v>7.205849455191116E-3</c:v>
                </c:pt>
                <c:pt idx="2578">
                  <c:v>7.5220788010748113E-3</c:v>
                </c:pt>
                <c:pt idx="2579">
                  <c:v>6.8824504559782942E-3</c:v>
                </c:pt>
                <c:pt idx="2580">
                  <c:v>6.8934257253997541E-3</c:v>
                </c:pt>
                <c:pt idx="2581">
                  <c:v>7.8164847881885997E-3</c:v>
                </c:pt>
                <c:pt idx="2582">
                  <c:v>6.76262959152827E-3</c:v>
                </c:pt>
                <c:pt idx="2583">
                  <c:v>8.7271208981399891E-3</c:v>
                </c:pt>
                <c:pt idx="2584">
                  <c:v>7.4498380531882232E-3</c:v>
                </c:pt>
                <c:pt idx="2585">
                  <c:v>7.9181062995305595E-3</c:v>
                </c:pt>
                <c:pt idx="2586">
                  <c:v>8.5396633867902763E-3</c:v>
                </c:pt>
                <c:pt idx="2587">
                  <c:v>8.3197683244244855E-3</c:v>
                </c:pt>
                <c:pt idx="2588">
                  <c:v>8.4637495723785053E-3</c:v>
                </c:pt>
                <c:pt idx="2589">
                  <c:v>9.0540370752864811E-3</c:v>
                </c:pt>
                <c:pt idx="2590">
                  <c:v>9.6066074692838042E-3</c:v>
                </c:pt>
                <c:pt idx="2591">
                  <c:v>1.0099523753481757E-2</c:v>
                </c:pt>
                <c:pt idx="2592">
                  <c:v>9.6598353861421325E-3</c:v>
                </c:pt>
                <c:pt idx="2593">
                  <c:v>1.0022790932956382E-2</c:v>
                </c:pt>
                <c:pt idx="2594">
                  <c:v>9.3304672628197558E-3</c:v>
                </c:pt>
                <c:pt idx="2595">
                  <c:v>1.1345060939030017E-2</c:v>
                </c:pt>
                <c:pt idx="2596">
                  <c:v>9.0659115096438075E-3</c:v>
                </c:pt>
                <c:pt idx="2597">
                  <c:v>1.1314292869785223E-2</c:v>
                </c:pt>
                <c:pt idx="2598">
                  <c:v>1.0618742888687764E-2</c:v>
                </c:pt>
                <c:pt idx="2599">
                  <c:v>1.0472661768720918E-2</c:v>
                </c:pt>
                <c:pt idx="2600">
                  <c:v>1.1219198283643685E-2</c:v>
                </c:pt>
                <c:pt idx="2601">
                  <c:v>1.1109667234653803E-2</c:v>
                </c:pt>
                <c:pt idx="2602">
                  <c:v>9.3646774683654264E-3</c:v>
                </c:pt>
                <c:pt idx="2603">
                  <c:v>6.9608798671476286E-3</c:v>
                </c:pt>
                <c:pt idx="2604">
                  <c:v>9.191186320993746E-3</c:v>
                </c:pt>
                <c:pt idx="2605">
                  <c:v>8.6019118480420292E-3</c:v>
                </c:pt>
                <c:pt idx="2606">
                  <c:v>1.0715528306096098E-2</c:v>
                </c:pt>
                <c:pt idx="2607">
                  <c:v>1.0285197247430402E-2</c:v>
                </c:pt>
                <c:pt idx="2608">
                  <c:v>1.020590949856418E-2</c:v>
                </c:pt>
                <c:pt idx="2609">
                  <c:v>8.1761619486698574E-3</c:v>
                </c:pt>
                <c:pt idx="2610">
                  <c:v>8.6485441052944444E-3</c:v>
                </c:pt>
                <c:pt idx="2611">
                  <c:v>8.8262095504439402E-3</c:v>
                </c:pt>
                <c:pt idx="2612">
                  <c:v>1.0657724137032063E-2</c:v>
                </c:pt>
                <c:pt idx="2613">
                  <c:v>9.8194787052419564E-3</c:v>
                </c:pt>
                <c:pt idx="2614">
                  <c:v>1.0189112498687225E-2</c:v>
                </c:pt>
                <c:pt idx="2615">
                  <c:v>1.0260181879582256E-2</c:v>
                </c:pt>
                <c:pt idx="2616">
                  <c:v>1.0696151509016816E-2</c:v>
                </c:pt>
                <c:pt idx="2617">
                  <c:v>9.9858607744234829E-3</c:v>
                </c:pt>
                <c:pt idx="2618">
                  <c:v>1.1159023402582662E-2</c:v>
                </c:pt>
                <c:pt idx="2619">
                  <c:v>1.0393002010473109E-2</c:v>
                </c:pt>
                <c:pt idx="2620">
                  <c:v>1.2242461083777198E-2</c:v>
                </c:pt>
                <c:pt idx="2621">
                  <c:v>1.1363199894505916E-2</c:v>
                </c:pt>
                <c:pt idx="2622">
                  <c:v>1.1286878871381903E-2</c:v>
                </c:pt>
                <c:pt idx="2623">
                  <c:v>1.3834099303339713E-2</c:v>
                </c:pt>
                <c:pt idx="2624">
                  <c:v>1.3067596321014117E-2</c:v>
                </c:pt>
                <c:pt idx="2625">
                  <c:v>1.3547733499272753E-2</c:v>
                </c:pt>
                <c:pt idx="2626">
                  <c:v>1.2303978069968368E-2</c:v>
                </c:pt>
                <c:pt idx="2627">
                  <c:v>1.2643228469789469E-2</c:v>
                </c:pt>
                <c:pt idx="2628">
                  <c:v>1.2489642954298602E-2</c:v>
                </c:pt>
                <c:pt idx="2629">
                  <c:v>1.1562512656460246E-2</c:v>
                </c:pt>
                <c:pt idx="2630">
                  <c:v>1.2114917412567792E-2</c:v>
                </c:pt>
                <c:pt idx="2631">
                  <c:v>1.2892253786277482E-2</c:v>
                </c:pt>
                <c:pt idx="2632">
                  <c:v>1.1970369900925468E-2</c:v>
                </c:pt>
                <c:pt idx="2633">
                  <c:v>1.2820323281022283E-2</c:v>
                </c:pt>
                <c:pt idx="2634">
                  <c:v>1.3304788140401088E-2</c:v>
                </c:pt>
                <c:pt idx="2635">
                  <c:v>1.250902396190667E-2</c:v>
                </c:pt>
                <c:pt idx="2636">
                  <c:v>1.4740049739415232E-2</c:v>
                </c:pt>
                <c:pt idx="2637">
                  <c:v>1.3799549102085844E-2</c:v>
                </c:pt>
                <c:pt idx="2638">
                  <c:v>1.4884207118492259E-2</c:v>
                </c:pt>
                <c:pt idx="2639">
                  <c:v>1.271701753616575E-2</c:v>
                </c:pt>
                <c:pt idx="2640">
                  <c:v>1.5015342518765058E-2</c:v>
                </c:pt>
                <c:pt idx="2641">
                  <c:v>1.5362599245642669E-2</c:v>
                </c:pt>
                <c:pt idx="2642">
                  <c:v>1.4895120094886461E-2</c:v>
                </c:pt>
                <c:pt idx="2643">
                  <c:v>1.6242976482458812E-2</c:v>
                </c:pt>
                <c:pt idx="2644">
                  <c:v>1.6961897193697992E-2</c:v>
                </c:pt>
                <c:pt idx="2645">
                  <c:v>1.5852703140509239E-2</c:v>
                </c:pt>
                <c:pt idx="2646">
                  <c:v>1.704038925753391E-2</c:v>
                </c:pt>
                <c:pt idx="2647">
                  <c:v>1.6707039535004711E-2</c:v>
                </c:pt>
                <c:pt idx="2648">
                  <c:v>1.8490557960713694E-2</c:v>
                </c:pt>
                <c:pt idx="2649">
                  <c:v>1.6622004846266351E-2</c:v>
                </c:pt>
                <c:pt idx="2650">
                  <c:v>1.8180717433567934E-2</c:v>
                </c:pt>
                <c:pt idx="2651">
                  <c:v>1.7068178107048131E-2</c:v>
                </c:pt>
                <c:pt idx="2652">
                  <c:v>1.9941514443153036E-2</c:v>
                </c:pt>
                <c:pt idx="2653">
                  <c:v>1.8216413221378867E-2</c:v>
                </c:pt>
                <c:pt idx="2654">
                  <c:v>2.0057039159076102E-2</c:v>
                </c:pt>
                <c:pt idx="2655">
                  <c:v>1.9957527300614362E-2</c:v>
                </c:pt>
                <c:pt idx="2656">
                  <c:v>1.7866584880119617E-2</c:v>
                </c:pt>
                <c:pt idx="2657">
                  <c:v>1.447400532291206E-2</c:v>
                </c:pt>
                <c:pt idx="2658">
                  <c:v>1.8501886314917317E-2</c:v>
                </c:pt>
                <c:pt idx="2659">
                  <c:v>1.6399251484863368E-2</c:v>
                </c:pt>
                <c:pt idx="2660">
                  <c:v>1.7822573917242603E-2</c:v>
                </c:pt>
                <c:pt idx="2661">
                  <c:v>1.9248017737009793E-2</c:v>
                </c:pt>
                <c:pt idx="2662">
                  <c:v>1.6482719059394871E-2</c:v>
                </c:pt>
                <c:pt idx="2663">
                  <c:v>1.5110994419998802E-2</c:v>
                </c:pt>
                <c:pt idx="2664">
                  <c:v>1.5464694575071438E-2</c:v>
                </c:pt>
                <c:pt idx="2665">
                  <c:v>1.5496295857330346E-2</c:v>
                </c:pt>
                <c:pt idx="2666">
                  <c:v>1.8780831715078071E-2</c:v>
                </c:pt>
                <c:pt idx="2667">
                  <c:v>1.7576893886228958E-2</c:v>
                </c:pt>
                <c:pt idx="2668">
                  <c:v>1.7408189904740842E-2</c:v>
                </c:pt>
                <c:pt idx="2669">
                  <c:v>1.8824795171292003E-2</c:v>
                </c:pt>
                <c:pt idx="2670">
                  <c:v>1.9282669320254051E-2</c:v>
                </c:pt>
                <c:pt idx="2671">
                  <c:v>2.0700896856038178E-2</c:v>
                </c:pt>
                <c:pt idx="2672">
                  <c:v>1.9005858610581582E-2</c:v>
                </c:pt>
                <c:pt idx="2673">
                  <c:v>2.018897187047802E-2</c:v>
                </c:pt>
                <c:pt idx="2674">
                  <c:v>2.0636560030378625E-2</c:v>
                </c:pt>
                <c:pt idx="2675">
                  <c:v>2.1341669716463712E-2</c:v>
                </c:pt>
                <c:pt idx="2676">
                  <c:v>2.2241466025508524E-2</c:v>
                </c:pt>
                <c:pt idx="2677">
                  <c:v>2.258492477057028E-2</c:v>
                </c:pt>
                <c:pt idx="2678">
                  <c:v>2.4441016170376195E-2</c:v>
                </c:pt>
                <c:pt idx="2679">
                  <c:v>2.6007323177500419E-2</c:v>
                </c:pt>
                <c:pt idx="2680">
                  <c:v>2.2214404405535772E-2</c:v>
                </c:pt>
                <c:pt idx="2681">
                  <c:v>2.4070526233615119E-2</c:v>
                </c:pt>
                <c:pt idx="2682">
                  <c:v>2.5598088075105243E-2</c:v>
                </c:pt>
                <c:pt idx="2683">
                  <c:v>2.6264802195338412E-2</c:v>
                </c:pt>
                <c:pt idx="2684">
                  <c:v>2.2646815755780338E-2</c:v>
                </c:pt>
                <c:pt idx="2685">
                  <c:v>2.574204266602299E-2</c:v>
                </c:pt>
                <c:pt idx="2686">
                  <c:v>1.8008315191738369E-2</c:v>
                </c:pt>
                <c:pt idx="2687">
                  <c:v>1.6880815169439862E-2</c:v>
                </c:pt>
                <c:pt idx="2688">
                  <c:v>2.0481723085794434E-2</c:v>
                </c:pt>
                <c:pt idx="2689">
                  <c:v>2.0199414027168704E-2</c:v>
                </c:pt>
                <c:pt idx="2690">
                  <c:v>2.3449397954541915E-2</c:v>
                </c:pt>
                <c:pt idx="2691">
                  <c:v>1.7231930833318511E-2</c:v>
                </c:pt>
                <c:pt idx="2692">
                  <c:v>2.5471373940074316E-2</c:v>
                </c:pt>
                <c:pt idx="2693">
                  <c:v>2.2607859051126073E-2</c:v>
                </c:pt>
                <c:pt idx="2694">
                  <c:v>2.6737097706730852E-2</c:v>
                </c:pt>
                <c:pt idx="2695">
                  <c:v>2.249835742581761E-2</c:v>
                </c:pt>
                <c:pt idx="2696">
                  <c:v>2.0681093723675062E-2</c:v>
                </c:pt>
                <c:pt idx="2697">
                  <c:v>2.70334610800879E-2</c:v>
                </c:pt>
                <c:pt idx="2698">
                  <c:v>2.3924717947461888E-2</c:v>
                </c:pt>
                <c:pt idx="2699">
                  <c:v>2.5496047035823741E-2</c:v>
                </c:pt>
                <c:pt idx="2700">
                  <c:v>2.5041774728596044E-2</c:v>
                </c:pt>
                <c:pt idx="2701">
                  <c:v>2.1803122479777642E-2</c:v>
                </c:pt>
                <c:pt idx="2702">
                  <c:v>2.6043109130151676E-2</c:v>
                </c:pt>
                <c:pt idx="2703">
                  <c:v>2.6567539257446808E-2</c:v>
                </c:pt>
                <c:pt idx="2704">
                  <c:v>2.2433565823027087E-2</c:v>
                </c:pt>
                <c:pt idx="2705">
                  <c:v>2.739437723117339E-2</c:v>
                </c:pt>
                <c:pt idx="2706">
                  <c:v>2.6469903367158557E-2</c:v>
                </c:pt>
                <c:pt idx="2707">
                  <c:v>2.8220466452822342E-2</c:v>
                </c:pt>
                <c:pt idx="2708">
                  <c:v>2.5962967798131748E-2</c:v>
                </c:pt>
                <c:pt idx="2709">
                  <c:v>2.510291511112904E-2</c:v>
                </c:pt>
                <c:pt idx="2710">
                  <c:v>2.7405954084060567E-2</c:v>
                </c:pt>
                <c:pt idx="2711">
                  <c:v>2.6669216829462775E-2</c:v>
                </c:pt>
                <c:pt idx="2712">
                  <c:v>2.9147797648177737E-2</c:v>
                </c:pt>
                <c:pt idx="2713">
                  <c:v>2.5737390254459841E-2</c:v>
                </c:pt>
                <c:pt idx="2714">
                  <c:v>2.6996223347561171E-2</c:v>
                </c:pt>
                <c:pt idx="2715">
                  <c:v>3.5321203898748557E-2</c:v>
                </c:pt>
                <c:pt idx="2716">
                  <c:v>2.8787532244118178E-2</c:v>
                </c:pt>
                <c:pt idx="2717">
                  <c:v>3.2021285932686529E-2</c:v>
                </c:pt>
                <c:pt idx="2718">
                  <c:v>2.4114783630549811E-2</c:v>
                </c:pt>
                <c:pt idx="2719">
                  <c:v>2.725780641692015E-2</c:v>
                </c:pt>
                <c:pt idx="2720">
                  <c:v>2.3683102005488031E-2</c:v>
                </c:pt>
                <c:pt idx="2721">
                  <c:v>2.3841788695079733E-2</c:v>
                </c:pt>
                <c:pt idx="2722">
                  <c:v>2.8207908068212533E-2</c:v>
                </c:pt>
                <c:pt idx="2723">
                  <c:v>2.8765033927398105E-2</c:v>
                </c:pt>
                <c:pt idx="2724">
                  <c:v>3.0987944500309065E-2</c:v>
                </c:pt>
                <c:pt idx="2725">
                  <c:v>2.7181200191531491E-2</c:v>
                </c:pt>
                <c:pt idx="2726">
                  <c:v>3.1678048744691406E-2</c:v>
                </c:pt>
                <c:pt idx="2727">
                  <c:v>3.1803185078694403E-2</c:v>
                </c:pt>
                <c:pt idx="2728">
                  <c:v>3.2043102698699283E-2</c:v>
                </c:pt>
                <c:pt idx="2729">
                  <c:v>3.2745422609675036E-2</c:v>
                </c:pt>
                <c:pt idx="2730">
                  <c:v>3.6814256935264154E-2</c:v>
                </c:pt>
                <c:pt idx="2731">
                  <c:v>3.6148139665577318E-2</c:v>
                </c:pt>
                <c:pt idx="2732">
                  <c:v>3.5234342550506462E-2</c:v>
                </c:pt>
                <c:pt idx="2733">
                  <c:v>3.5869634070699749E-2</c:v>
                </c:pt>
                <c:pt idx="2734">
                  <c:v>2.4030259912722719E-2</c:v>
                </c:pt>
                <c:pt idx="2735">
                  <c:v>3.0227940631412674E-2</c:v>
                </c:pt>
                <c:pt idx="2736">
                  <c:v>3.106672833300041E-2</c:v>
                </c:pt>
                <c:pt idx="2737">
                  <c:v>3.0794354961411693E-2</c:v>
                </c:pt>
                <c:pt idx="2738">
                  <c:v>2.8397124607795157E-2</c:v>
                </c:pt>
                <c:pt idx="2739">
                  <c:v>3.9689699806686934E-2</c:v>
                </c:pt>
                <c:pt idx="2740">
                  <c:v>3.2705053025337237E-2</c:v>
                </c:pt>
                <c:pt idx="2741">
                  <c:v>3.7156116320605552E-2</c:v>
                </c:pt>
                <c:pt idx="2742">
                  <c:v>3.4807943565000242E-2</c:v>
                </c:pt>
                <c:pt idx="2743">
                  <c:v>4.0249482917746854E-2</c:v>
                </c:pt>
                <c:pt idx="2744">
                  <c:v>3.105764219577033E-2</c:v>
                </c:pt>
                <c:pt idx="2745">
                  <c:v>3.9794088979109764E-2</c:v>
                </c:pt>
                <c:pt idx="2746">
                  <c:v>3.0734105721782916E-2</c:v>
                </c:pt>
                <c:pt idx="2747">
                  <c:v>2.9655096402183095E-2</c:v>
                </c:pt>
                <c:pt idx="2748">
                  <c:v>1.7678061752493434E-2</c:v>
                </c:pt>
                <c:pt idx="2749">
                  <c:v>1.1898559214936225E-2</c:v>
                </c:pt>
                <c:pt idx="2750">
                  <c:v>2.1009516990816414E-2</c:v>
                </c:pt>
                <c:pt idx="2751">
                  <c:v>2.1065528473742934E-2</c:v>
                </c:pt>
                <c:pt idx="2752">
                  <c:v>2.1410933729028841E-2</c:v>
                </c:pt>
                <c:pt idx="2753">
                  <c:v>1.7932158858271405E-2</c:v>
                </c:pt>
                <c:pt idx="2754">
                  <c:v>1.9656158312408394E-2</c:v>
                </c:pt>
                <c:pt idx="2755">
                  <c:v>1.5806433770249713E-2</c:v>
                </c:pt>
                <c:pt idx="2756">
                  <c:v>1.7305341754814373E-2</c:v>
                </c:pt>
                <c:pt idx="2757">
                  <c:v>1.3887802056262796E-2</c:v>
                </c:pt>
                <c:pt idx="2758">
                  <c:v>5.2166717623637043E-3</c:v>
                </c:pt>
                <c:pt idx="2759">
                  <c:v>6.9447547718543287E-3</c:v>
                </c:pt>
                <c:pt idx="2760">
                  <c:v>6.0619744108771027E-3</c:v>
                </c:pt>
                <c:pt idx="2761">
                  <c:v>5.0342196968424045E-3</c:v>
                </c:pt>
                <c:pt idx="2762">
                  <c:v>5.8061560028021359E-3</c:v>
                </c:pt>
                <c:pt idx="2763">
                  <c:v>6.7617738578144614E-3</c:v>
                </c:pt>
                <c:pt idx="2764">
                  <c:v>6.8440117431919512E-3</c:v>
                </c:pt>
                <c:pt idx="2765">
                  <c:v>8.5513060903869165E-3</c:v>
                </c:pt>
                <c:pt idx="2766">
                  <c:v>8.5435736210280801E-3</c:v>
                </c:pt>
                <c:pt idx="2767">
                  <c:v>6.9341232560880435E-3</c:v>
                </c:pt>
                <c:pt idx="2768">
                  <c:v>7.5114995977134478E-3</c:v>
                </c:pt>
                <c:pt idx="2769">
                  <c:v>9.4442735157221729E-3</c:v>
                </c:pt>
                <c:pt idx="2770">
                  <c:v>7.8939839495430555E-3</c:v>
                </c:pt>
                <c:pt idx="2771">
                  <c:v>9.0643587377057747E-3</c:v>
                </c:pt>
                <c:pt idx="2772">
                  <c:v>1.2741183556771687E-2</c:v>
                </c:pt>
                <c:pt idx="2773">
                  <c:v>1.0494439641237731E-2</c:v>
                </c:pt>
                <c:pt idx="2774">
                  <c:v>5.2005655973337249E-3</c:v>
                </c:pt>
                <c:pt idx="2775">
                  <c:v>6.7273545397502103E-3</c:v>
                </c:pt>
                <c:pt idx="2776">
                  <c:v>6.7447453643750552E-3</c:v>
                </c:pt>
                <c:pt idx="2777">
                  <c:v>9.4548246370158833E-3</c:v>
                </c:pt>
                <c:pt idx="2778">
                  <c:v>9.3322477281898124E-3</c:v>
                </c:pt>
                <c:pt idx="2779">
                  <c:v>9.2222129799057646E-3</c:v>
                </c:pt>
                <c:pt idx="2780">
                  <c:v>9.893091849603108E-3</c:v>
                </c:pt>
                <c:pt idx="2781">
                  <c:v>8.316747536794622E-3</c:v>
                </c:pt>
                <c:pt idx="2782">
                  <c:v>9.6319291801281858E-3</c:v>
                </c:pt>
                <c:pt idx="2783">
                  <c:v>6.8083521310029725E-3</c:v>
                </c:pt>
                <c:pt idx="2784">
                  <c:v>7.1395868786039447E-3</c:v>
                </c:pt>
                <c:pt idx="2785">
                  <c:v>6.7330518838235529E-3</c:v>
                </c:pt>
                <c:pt idx="2786">
                  <c:v>4.3800459604955147E-3</c:v>
                </c:pt>
                <c:pt idx="2787">
                  <c:v>6.0230174664251618E-3</c:v>
                </c:pt>
                <c:pt idx="2788">
                  <c:v>7.1930960827754631E-3</c:v>
                </c:pt>
                <c:pt idx="2789">
                  <c:v>5.7599866321438589E-3</c:v>
                </c:pt>
                <c:pt idx="2790">
                  <c:v>5.3445994701089138E-3</c:v>
                </c:pt>
                <c:pt idx="2791">
                  <c:v>5.107788159029342E-3</c:v>
                </c:pt>
                <c:pt idx="2792">
                  <c:v>5.6793682292658586E-3</c:v>
                </c:pt>
                <c:pt idx="2793">
                  <c:v>5.0969024194344762E-3</c:v>
                </c:pt>
                <c:pt idx="2794">
                  <c:v>6.0836203439548304E-3</c:v>
                </c:pt>
                <c:pt idx="2795">
                  <c:v>5.4506343833029512E-3</c:v>
                </c:pt>
                <c:pt idx="2796">
                  <c:v>5.778614555666646E-3</c:v>
                </c:pt>
                <c:pt idx="2797">
                  <c:v>6.8981388107020262E-3</c:v>
                </c:pt>
                <c:pt idx="2798">
                  <c:v>6.1418620724547875E-3</c:v>
                </c:pt>
                <c:pt idx="2799">
                  <c:v>7.1189105285427347E-3</c:v>
                </c:pt>
                <c:pt idx="2800">
                  <c:v>5.8872601051617327E-3</c:v>
                </c:pt>
                <c:pt idx="2801">
                  <c:v>6.6971047118935412E-3</c:v>
                </c:pt>
                <c:pt idx="2802">
                  <c:v>6.3641902565071823E-3</c:v>
                </c:pt>
                <c:pt idx="2803">
                  <c:v>6.9927871367708875E-3</c:v>
                </c:pt>
                <c:pt idx="2804">
                  <c:v>7.2345413284436513E-3</c:v>
                </c:pt>
                <c:pt idx="2805">
                  <c:v>6.8114597230228861E-3</c:v>
                </c:pt>
                <c:pt idx="2806">
                  <c:v>6.7186880090162196E-3</c:v>
                </c:pt>
                <c:pt idx="2807">
                  <c:v>7.930658200483014E-3</c:v>
                </c:pt>
                <c:pt idx="2808">
                  <c:v>8.3901018469569495E-3</c:v>
                </c:pt>
                <c:pt idx="2809">
                  <c:v>9.4825725587477459E-3</c:v>
                </c:pt>
                <c:pt idx="2810">
                  <c:v>6.6346921817779956E-3</c:v>
                </c:pt>
                <c:pt idx="2811">
                  <c:v>7.351841763316852E-3</c:v>
                </c:pt>
                <c:pt idx="2812">
                  <c:v>7.1683367885972144E-3</c:v>
                </c:pt>
                <c:pt idx="2813">
                  <c:v>6.2533899289580596E-3</c:v>
                </c:pt>
                <c:pt idx="2814">
                  <c:v>5.0405544635105668E-3</c:v>
                </c:pt>
                <c:pt idx="2815">
                  <c:v>4.2544097175489159E-3</c:v>
                </c:pt>
                <c:pt idx="2816">
                  <c:v>5.1302083691483246E-3</c:v>
                </c:pt>
                <c:pt idx="2817">
                  <c:v>5.2759579113681419E-3</c:v>
                </c:pt>
                <c:pt idx="2818">
                  <c:v>5.5983963616551462E-3</c:v>
                </c:pt>
                <c:pt idx="2819">
                  <c:v>6.0840344191866631E-3</c:v>
                </c:pt>
                <c:pt idx="2820">
                  <c:v>8.1556180607889189E-3</c:v>
                </c:pt>
                <c:pt idx="2821">
                  <c:v>5.4933310412063844E-3</c:v>
                </c:pt>
                <c:pt idx="2822">
                  <c:v>4.1470679439627751E-3</c:v>
                </c:pt>
                <c:pt idx="2823">
                  <c:v>4.520888073674254E-3</c:v>
                </c:pt>
                <c:pt idx="2824">
                  <c:v>4.5658874462933827E-3</c:v>
                </c:pt>
                <c:pt idx="2825">
                  <c:v>5.071310363473182E-3</c:v>
                </c:pt>
                <c:pt idx="2826">
                  <c:v>4.9284866538723557E-3</c:v>
                </c:pt>
                <c:pt idx="2827">
                  <c:v>4.9259885249416883E-3</c:v>
                </c:pt>
                <c:pt idx="2828">
                  <c:v>5.2434657808202723E-3</c:v>
                </c:pt>
                <c:pt idx="2829">
                  <c:v>5.3121337107423557E-3</c:v>
                </c:pt>
                <c:pt idx="2830">
                  <c:v>5.631652985012941E-3</c:v>
                </c:pt>
                <c:pt idx="2831">
                  <c:v>5.39046721690327E-3</c:v>
                </c:pt>
                <c:pt idx="2832">
                  <c:v>5.905932314260301E-3</c:v>
                </c:pt>
                <c:pt idx="2833">
                  <c:v>6.2608470173000233E-3</c:v>
                </c:pt>
                <c:pt idx="2834">
                  <c:v>5.9667449733250598E-3</c:v>
                </c:pt>
                <c:pt idx="2835">
                  <c:v>5.4284603414814026E-3</c:v>
                </c:pt>
                <c:pt idx="2836">
                  <c:v>5.7113493869592339E-3</c:v>
                </c:pt>
                <c:pt idx="2837">
                  <c:v>5.9627904780341755E-3</c:v>
                </c:pt>
                <c:pt idx="2838">
                  <c:v>5.9518807982255877E-3</c:v>
                </c:pt>
                <c:pt idx="2839">
                  <c:v>5.6057846735737948E-3</c:v>
                </c:pt>
                <c:pt idx="2840">
                  <c:v>6.3241805074331255E-3</c:v>
                </c:pt>
                <c:pt idx="2841">
                  <c:v>6.1671580514129519E-3</c:v>
                </c:pt>
                <c:pt idx="2842">
                  <c:v>6.3516727936716406E-3</c:v>
                </c:pt>
                <c:pt idx="2843">
                  <c:v>5.640870366709491E-3</c:v>
                </c:pt>
                <c:pt idx="2844">
                  <c:v>6.1173956747383792E-3</c:v>
                </c:pt>
                <c:pt idx="2845">
                  <c:v>6.5527842424484718E-3</c:v>
                </c:pt>
                <c:pt idx="2846">
                  <c:v>6.4389414175804998E-3</c:v>
                </c:pt>
                <c:pt idx="2847">
                  <c:v>7.4659698370035683E-3</c:v>
                </c:pt>
                <c:pt idx="2848">
                  <c:v>6.853786367349359E-3</c:v>
                </c:pt>
                <c:pt idx="2849">
                  <c:v>7.4001983806353576E-3</c:v>
                </c:pt>
                <c:pt idx="2850">
                  <c:v>7.5060305527465763E-3</c:v>
                </c:pt>
                <c:pt idx="2851">
                  <c:v>7.2795844710905047E-3</c:v>
                </c:pt>
                <c:pt idx="2852">
                  <c:v>7.8077760876970508E-3</c:v>
                </c:pt>
                <c:pt idx="2853">
                  <c:v>8.5204652199094427E-3</c:v>
                </c:pt>
                <c:pt idx="2854">
                  <c:v>7.8605701544162531E-3</c:v>
                </c:pt>
                <c:pt idx="2855">
                  <c:v>8.6715089584496891E-3</c:v>
                </c:pt>
                <c:pt idx="2856">
                  <c:v>8.1280463322607379E-3</c:v>
                </c:pt>
                <c:pt idx="2857">
                  <c:v>8.4392834799745745E-3</c:v>
                </c:pt>
                <c:pt idx="2858">
                  <c:v>8.9731782116271898E-3</c:v>
                </c:pt>
                <c:pt idx="2859">
                  <c:v>8.3589977162919389E-3</c:v>
                </c:pt>
                <c:pt idx="2860">
                  <c:v>7.9549373395684762E-3</c:v>
                </c:pt>
                <c:pt idx="2861">
                  <c:v>8.8860397423211578E-3</c:v>
                </c:pt>
                <c:pt idx="2862">
                  <c:v>9.6857999741496153E-3</c:v>
                </c:pt>
                <c:pt idx="2863">
                  <c:v>1.0481095127983491E-2</c:v>
                </c:pt>
                <c:pt idx="2864">
                  <c:v>8.5224018643004235E-3</c:v>
                </c:pt>
                <c:pt idx="2865">
                  <c:v>9.5743950891083208E-3</c:v>
                </c:pt>
                <c:pt idx="2866">
                  <c:v>9.9383324359666354E-3</c:v>
                </c:pt>
                <c:pt idx="2867">
                  <c:v>8.7588696816490747E-3</c:v>
                </c:pt>
                <c:pt idx="2868">
                  <c:v>7.2994740698089687E-3</c:v>
                </c:pt>
                <c:pt idx="2869">
                  <c:v>9.2435586699923297E-3</c:v>
                </c:pt>
                <c:pt idx="2870">
                  <c:v>1.0000678075280559E-2</c:v>
                </c:pt>
                <c:pt idx="2871">
                  <c:v>9.0099653775517381E-3</c:v>
                </c:pt>
                <c:pt idx="2872">
                  <c:v>1.0810839237853353E-2</c:v>
                </c:pt>
                <c:pt idx="2873">
                  <c:v>9.4351582413664033E-3</c:v>
                </c:pt>
                <c:pt idx="2874">
                  <c:v>1.1514445629155443E-2</c:v>
                </c:pt>
                <c:pt idx="2875">
                  <c:v>7.2737130892285744E-3</c:v>
                </c:pt>
                <c:pt idx="2876">
                  <c:v>7.9091210895619445E-3</c:v>
                </c:pt>
                <c:pt idx="2877">
                  <c:v>8.6433387224972118E-3</c:v>
                </c:pt>
                <c:pt idx="2878">
                  <c:v>8.9696738667359964E-3</c:v>
                </c:pt>
                <c:pt idx="2879">
                  <c:v>9.3941316496036296E-3</c:v>
                </c:pt>
                <c:pt idx="2880">
                  <c:v>8.7764412079154655E-3</c:v>
                </c:pt>
                <c:pt idx="2881">
                  <c:v>8.9403856585870932E-3</c:v>
                </c:pt>
                <c:pt idx="2882">
                  <c:v>1.0432647179488087E-2</c:v>
                </c:pt>
                <c:pt idx="2883">
                  <c:v>9.9686435799349188E-3</c:v>
                </c:pt>
                <c:pt idx="2884">
                  <c:v>1.0392497829105072E-2</c:v>
                </c:pt>
                <c:pt idx="2885">
                  <c:v>1.1098192263784805E-2</c:v>
                </c:pt>
                <c:pt idx="2886">
                  <c:v>1.1592734241179995E-2</c:v>
                </c:pt>
                <c:pt idx="2887">
                  <c:v>1.0850338626526262E-2</c:v>
                </c:pt>
                <c:pt idx="2888">
                  <c:v>1.0868737880300327E-2</c:v>
                </c:pt>
                <c:pt idx="2889">
                  <c:v>1.210632481745187E-2</c:v>
                </c:pt>
                <c:pt idx="2890">
                  <c:v>1.2153046894125597E-2</c:v>
                </c:pt>
                <c:pt idx="2891">
                  <c:v>1.2246499128845777E-2</c:v>
                </c:pt>
                <c:pt idx="2892">
                  <c:v>1.1387552887964423E-2</c:v>
                </c:pt>
                <c:pt idx="2893">
                  <c:v>1.2655640024198042E-2</c:v>
                </c:pt>
                <c:pt idx="2894">
                  <c:v>1.0412216941097419E-2</c:v>
                </c:pt>
                <c:pt idx="2895">
                  <c:v>1.0671113354772301E-2</c:v>
                </c:pt>
                <c:pt idx="2896">
                  <c:v>1.1691344289233799E-2</c:v>
                </c:pt>
                <c:pt idx="2897">
                  <c:v>1.3171013722812012E-2</c:v>
                </c:pt>
                <c:pt idx="2898">
                  <c:v>1.1200402695347939E-2</c:v>
                </c:pt>
                <c:pt idx="2899">
                  <c:v>1.3373714540824274E-2</c:v>
                </c:pt>
                <c:pt idx="2900">
                  <c:v>1.2213011969670517E-2</c:v>
                </c:pt>
                <c:pt idx="2901">
                  <c:v>1.3351764218428904E-2</c:v>
                </c:pt>
                <c:pt idx="2902">
                  <c:v>1.5307509484501674E-2</c:v>
                </c:pt>
                <c:pt idx="2903">
                  <c:v>1.5131571146968946E-2</c:v>
                </c:pt>
                <c:pt idx="2904">
                  <c:v>1.2499460171430703E-2</c:v>
                </c:pt>
                <c:pt idx="2905">
                  <c:v>1.2955171568383854E-2</c:v>
                </c:pt>
                <c:pt idx="2906">
                  <c:v>1.517435318486186E-2</c:v>
                </c:pt>
                <c:pt idx="2907">
                  <c:v>1.8198286339464659E-2</c:v>
                </c:pt>
                <c:pt idx="2908">
                  <c:v>1.5539568883527283E-2</c:v>
                </c:pt>
                <c:pt idx="2909">
                  <c:v>1.7350207089397475E-2</c:v>
                </c:pt>
                <c:pt idx="2910">
                  <c:v>1.6923933314701833E-2</c:v>
                </c:pt>
                <c:pt idx="2911">
                  <c:v>1.8528018628879935E-2</c:v>
                </c:pt>
                <c:pt idx="2912">
                  <c:v>1.6508305582639261E-2</c:v>
                </c:pt>
                <c:pt idx="2913">
                  <c:v>1.7950622725488034E-2</c:v>
                </c:pt>
                <c:pt idx="2914">
                  <c:v>1.4745139367008627E-2</c:v>
                </c:pt>
                <c:pt idx="2915">
                  <c:v>2.2804108536185669E-2</c:v>
                </c:pt>
                <c:pt idx="2916">
                  <c:v>1.6690565620434705E-2</c:v>
                </c:pt>
                <c:pt idx="2917">
                  <c:v>1.7865179546261638E-2</c:v>
                </c:pt>
                <c:pt idx="2918">
                  <c:v>1.9371976258979511E-2</c:v>
                </c:pt>
                <c:pt idx="2919">
                  <c:v>2.0399775162538322E-2</c:v>
                </c:pt>
                <c:pt idx="2920">
                  <c:v>1.4845727055725753E-2</c:v>
                </c:pt>
                <c:pt idx="2921">
                  <c:v>1.4985168564404476E-2</c:v>
                </c:pt>
                <c:pt idx="2922">
                  <c:v>1.3356611263376523E-2</c:v>
                </c:pt>
                <c:pt idx="2923">
                  <c:v>1.7398282661411302E-2</c:v>
                </c:pt>
                <c:pt idx="2924">
                  <c:v>1.4469766465375102E-2</c:v>
                </c:pt>
                <c:pt idx="2925">
                  <c:v>1.7182393020854402E-2</c:v>
                </c:pt>
                <c:pt idx="2926">
                  <c:v>1.5466368597283033E-2</c:v>
                </c:pt>
                <c:pt idx="2927">
                  <c:v>1.9936987398595896E-2</c:v>
                </c:pt>
                <c:pt idx="2928">
                  <c:v>1.7705356147148143E-2</c:v>
                </c:pt>
                <c:pt idx="2929">
                  <c:v>1.8811579783608697E-2</c:v>
                </c:pt>
                <c:pt idx="2930">
                  <c:v>1.5343004634120949E-2</c:v>
                </c:pt>
                <c:pt idx="2931">
                  <c:v>1.9742123852596848E-2</c:v>
                </c:pt>
                <c:pt idx="2932">
                  <c:v>1.9936275539851701E-2</c:v>
                </c:pt>
                <c:pt idx="2933">
                  <c:v>2.1504395675986204E-2</c:v>
                </c:pt>
                <c:pt idx="2934">
                  <c:v>1.7362012225737165E-2</c:v>
                </c:pt>
                <c:pt idx="2935">
                  <c:v>1.9942640787508258E-2</c:v>
                </c:pt>
                <c:pt idx="2936">
                  <c:v>2.0943824579387555E-2</c:v>
                </c:pt>
                <c:pt idx="2937">
                  <c:v>2.0659735406168819E-2</c:v>
                </c:pt>
                <c:pt idx="2938">
                  <c:v>2.6427067111431082E-2</c:v>
                </c:pt>
                <c:pt idx="2939">
                  <c:v>2.570645247899456E-2</c:v>
                </c:pt>
                <c:pt idx="2940">
                  <c:v>2.0158075380720557E-2</c:v>
                </c:pt>
                <c:pt idx="2941">
                  <c:v>2.9331218249793557E-2</c:v>
                </c:pt>
                <c:pt idx="2942">
                  <c:v>2.5417018372186451E-2</c:v>
                </c:pt>
                <c:pt idx="2943">
                  <c:v>2.6105537706566744E-2</c:v>
                </c:pt>
                <c:pt idx="2944">
                  <c:v>1.7802100251924097E-2</c:v>
                </c:pt>
                <c:pt idx="2945">
                  <c:v>1.9416633020280013E-2</c:v>
                </c:pt>
                <c:pt idx="2946">
                  <c:v>2.1811136695409086E-2</c:v>
                </c:pt>
                <c:pt idx="2947">
                  <c:v>2.0023426677754152E-2</c:v>
                </c:pt>
                <c:pt idx="2948">
                  <c:v>2.386464701595668E-2</c:v>
                </c:pt>
                <c:pt idx="2949">
                  <c:v>2.8326519157829605E-2</c:v>
                </c:pt>
                <c:pt idx="2950">
                  <c:v>1.716377751821083E-2</c:v>
                </c:pt>
                <c:pt idx="2951">
                  <c:v>1.6496203520746922E-2</c:v>
                </c:pt>
                <c:pt idx="2952">
                  <c:v>1.782043029577457E-2</c:v>
                </c:pt>
                <c:pt idx="2953">
                  <c:v>1.827429847438344E-2</c:v>
                </c:pt>
                <c:pt idx="2954">
                  <c:v>1.6037340900739362E-2</c:v>
                </c:pt>
                <c:pt idx="2955">
                  <c:v>1.5714397010824437E-2</c:v>
                </c:pt>
                <c:pt idx="2956">
                  <c:v>1.5912423622198166E-2</c:v>
                </c:pt>
                <c:pt idx="2957">
                  <c:v>1.6810748779455178E-2</c:v>
                </c:pt>
                <c:pt idx="2958">
                  <c:v>1.7727835751250105E-2</c:v>
                </c:pt>
                <c:pt idx="2959">
                  <c:v>1.7140143318786393E-2</c:v>
                </c:pt>
                <c:pt idx="2960">
                  <c:v>1.6267704375627367E-2</c:v>
                </c:pt>
                <c:pt idx="2961">
                  <c:v>2.0041104525680978E-2</c:v>
                </c:pt>
                <c:pt idx="2962">
                  <c:v>1.6545164583412431E-2</c:v>
                </c:pt>
                <c:pt idx="2963">
                  <c:v>2.0433619329806207E-2</c:v>
                </c:pt>
                <c:pt idx="2964">
                  <c:v>2.1420512518850545E-2</c:v>
                </c:pt>
                <c:pt idx="2965">
                  <c:v>1.8333704067163059E-2</c:v>
                </c:pt>
                <c:pt idx="2966">
                  <c:v>1.8513926770956785E-2</c:v>
                </c:pt>
                <c:pt idx="2967">
                  <c:v>2.1197025208057049E-2</c:v>
                </c:pt>
                <c:pt idx="2968">
                  <c:v>2.3824804219512635E-2</c:v>
                </c:pt>
                <c:pt idx="2969">
                  <c:v>2.1277841841464678E-2</c:v>
                </c:pt>
                <c:pt idx="2970">
                  <c:v>2.0134485679037931E-2</c:v>
                </c:pt>
                <c:pt idx="2971">
                  <c:v>1.9507069028230153E-2</c:v>
                </c:pt>
                <c:pt idx="2972">
                  <c:v>2.2754578746925467E-2</c:v>
                </c:pt>
                <c:pt idx="2973">
                  <c:v>2.5613288692314655E-2</c:v>
                </c:pt>
                <c:pt idx="2974">
                  <c:v>2.317402926761656E-2</c:v>
                </c:pt>
                <c:pt idx="2975">
                  <c:v>2.3878039130632338E-2</c:v>
                </c:pt>
                <c:pt idx="2976">
                  <c:v>2.4381295996395144E-2</c:v>
                </c:pt>
                <c:pt idx="2977">
                  <c:v>1.9473859323279684E-2</c:v>
                </c:pt>
                <c:pt idx="2978">
                  <c:v>1.9793966917015484E-2</c:v>
                </c:pt>
                <c:pt idx="2979">
                  <c:v>2.0875752183423926E-2</c:v>
                </c:pt>
                <c:pt idx="2980">
                  <c:v>2.1935686285484219E-2</c:v>
                </c:pt>
                <c:pt idx="2981">
                  <c:v>2.1051373684325737E-2</c:v>
                </c:pt>
                <c:pt idx="2982">
                  <c:v>2.4869284184229672E-2</c:v>
                </c:pt>
                <c:pt idx="2983">
                  <c:v>1.7218532619886547E-2</c:v>
                </c:pt>
                <c:pt idx="2984">
                  <c:v>1.7033614739622789E-2</c:v>
                </c:pt>
                <c:pt idx="2985">
                  <c:v>2.0848372976635148E-2</c:v>
                </c:pt>
                <c:pt idx="2986">
                  <c:v>2.0592530090900774E-2</c:v>
                </c:pt>
                <c:pt idx="2987">
                  <c:v>2.2810633049608165E-2</c:v>
                </c:pt>
                <c:pt idx="2988">
                  <c:v>2.1033748895102566E-2</c:v>
                </c:pt>
                <c:pt idx="2989">
                  <c:v>1.9305722736316457E-2</c:v>
                </c:pt>
                <c:pt idx="2990">
                  <c:v>1.9548309076452362E-2</c:v>
                </c:pt>
                <c:pt idx="2991">
                  <c:v>2.2855577519792312E-2</c:v>
                </c:pt>
                <c:pt idx="2992">
                  <c:v>2.6275869278010719E-2</c:v>
                </c:pt>
                <c:pt idx="2993">
                  <c:v>2.6118658538895764E-2</c:v>
                </c:pt>
                <c:pt idx="2994">
                  <c:v>2.8803671430159536E-2</c:v>
                </c:pt>
                <c:pt idx="2995">
                  <c:v>2.3460625907181353E-2</c:v>
                </c:pt>
                <c:pt idx="2996">
                  <c:v>2.8933923672039955E-2</c:v>
                </c:pt>
                <c:pt idx="2997">
                  <c:v>2.7213375486939344E-2</c:v>
                </c:pt>
                <c:pt idx="2998">
                  <c:v>2.5725341921090418E-2</c:v>
                </c:pt>
                <c:pt idx="2999">
                  <c:v>2.7510896330369714E-2</c:v>
                </c:pt>
                <c:pt idx="3000">
                  <c:v>2.6094949941517211E-2</c:v>
                </c:pt>
                <c:pt idx="3001">
                  <c:v>2.7941479969187163E-2</c:v>
                </c:pt>
                <c:pt idx="3002">
                  <c:v>3.9140369855804595E-2</c:v>
                </c:pt>
                <c:pt idx="3003">
                  <c:v>3.4732529701473322E-2</c:v>
                </c:pt>
                <c:pt idx="3004">
                  <c:v>3.8837757004081451E-2</c:v>
                </c:pt>
                <c:pt idx="3005">
                  <c:v>3.9872808850090202E-2</c:v>
                </c:pt>
                <c:pt idx="3006">
                  <c:v>3.8181698517991393E-2</c:v>
                </c:pt>
                <c:pt idx="3007">
                  <c:v>3.300232501967014E-2</c:v>
                </c:pt>
                <c:pt idx="3008">
                  <c:v>3.9498753175955213E-2</c:v>
                </c:pt>
                <c:pt idx="3009">
                  <c:v>3.8157540212607484E-2</c:v>
                </c:pt>
                <c:pt idx="3010">
                  <c:v>3.3565640725301486E-2</c:v>
                </c:pt>
                <c:pt idx="3011">
                  <c:v>3.2314911458565493E-2</c:v>
                </c:pt>
                <c:pt idx="3012">
                  <c:v>2.6328420747978351E-2</c:v>
                </c:pt>
                <c:pt idx="3013">
                  <c:v>3.7736986782038254E-2</c:v>
                </c:pt>
                <c:pt idx="3014">
                  <c:v>2.0638323906931898E-2</c:v>
                </c:pt>
                <c:pt idx="3015">
                  <c:v>3.8121251241605543E-2</c:v>
                </c:pt>
                <c:pt idx="3016">
                  <c:v>3.7671972668329036E-2</c:v>
                </c:pt>
                <c:pt idx="3017">
                  <c:v>2.2465517100487956E-2</c:v>
                </c:pt>
                <c:pt idx="3018">
                  <c:v>2.9731580450593664E-2</c:v>
                </c:pt>
                <c:pt idx="3019">
                  <c:v>3.0339494057828164E-2</c:v>
                </c:pt>
                <c:pt idx="3020">
                  <c:v>1.6459671927330395E-2</c:v>
                </c:pt>
                <c:pt idx="3021">
                  <c:v>2.5119565809139884E-2</c:v>
                </c:pt>
                <c:pt idx="3022">
                  <c:v>3.0206604313266799E-2</c:v>
                </c:pt>
                <c:pt idx="3023">
                  <c:v>2.5118755885990211E-2</c:v>
                </c:pt>
                <c:pt idx="3024">
                  <c:v>2.3898845211199903E-2</c:v>
                </c:pt>
                <c:pt idx="3025">
                  <c:v>3.0003673784394173E-2</c:v>
                </c:pt>
                <c:pt idx="3026">
                  <c:v>2.5083242984441201E-2</c:v>
                </c:pt>
                <c:pt idx="3027">
                  <c:v>3.0952263121702229E-2</c:v>
                </c:pt>
                <c:pt idx="3028">
                  <c:v>2.6910545123333955E-2</c:v>
                </c:pt>
                <c:pt idx="3029">
                  <c:v>3.0790269039075956E-2</c:v>
                </c:pt>
                <c:pt idx="3030">
                  <c:v>2.9510287876219666E-2</c:v>
                </c:pt>
                <c:pt idx="3031">
                  <c:v>3.6250791849291322E-2</c:v>
                </c:pt>
                <c:pt idx="3032">
                  <c:v>2.7927195259861603E-2</c:v>
                </c:pt>
                <c:pt idx="3033">
                  <c:v>4.0178321667228914E-2</c:v>
                </c:pt>
                <c:pt idx="3034">
                  <c:v>4.0360067130641282E-2</c:v>
                </c:pt>
                <c:pt idx="3035">
                  <c:v>3.9172205252804598E-2</c:v>
                </c:pt>
                <c:pt idx="3036">
                  <c:v>3.5338294150483569E-2</c:v>
                </c:pt>
                <c:pt idx="3037">
                  <c:v>3.2818238818416855E-2</c:v>
                </c:pt>
                <c:pt idx="3038">
                  <c:v>2.6476868949851757E-2</c:v>
                </c:pt>
                <c:pt idx="3039">
                  <c:v>3.0877977994016235E-2</c:v>
                </c:pt>
                <c:pt idx="3040">
                  <c:v>4.5801508214805872E-2</c:v>
                </c:pt>
                <c:pt idx="3041">
                  <c:v>4.18073322981211E-2</c:v>
                </c:pt>
                <c:pt idx="3042">
                  <c:v>5.4077182376403486E-2</c:v>
                </c:pt>
                <c:pt idx="3043">
                  <c:v>4.5153653937920445E-2</c:v>
                </c:pt>
                <c:pt idx="3044">
                  <c:v>4.9333435285401281E-2</c:v>
                </c:pt>
                <c:pt idx="3045">
                  <c:v>4.4871581715942639E-2</c:v>
                </c:pt>
                <c:pt idx="3046">
                  <c:v>4.6222934288413411E-2</c:v>
                </c:pt>
                <c:pt idx="3047">
                  <c:v>2.5548632171621583E-2</c:v>
                </c:pt>
                <c:pt idx="3048">
                  <c:v>3.58084762129557E-2</c:v>
                </c:pt>
                <c:pt idx="3049">
                  <c:v>3.9487351781816914E-2</c:v>
                </c:pt>
                <c:pt idx="3050">
                  <c:v>3.6405375509576621E-2</c:v>
                </c:pt>
                <c:pt idx="3051">
                  <c:v>3.7902154677430973E-2</c:v>
                </c:pt>
                <c:pt idx="3052">
                  <c:v>4.015173471150979E-2</c:v>
                </c:pt>
                <c:pt idx="3053">
                  <c:v>4.2668265274728459E-2</c:v>
                </c:pt>
                <c:pt idx="3054">
                  <c:v>3.8511547163876128E-2</c:v>
                </c:pt>
                <c:pt idx="3055">
                  <c:v>4.210290525676836E-2</c:v>
                </c:pt>
                <c:pt idx="3056">
                  <c:v>4.6792481811225549E-2</c:v>
                </c:pt>
                <c:pt idx="3057">
                  <c:v>3.7415040784479568E-2</c:v>
                </c:pt>
                <c:pt idx="3058">
                  <c:v>4.6572615350215375E-2</c:v>
                </c:pt>
                <c:pt idx="3059">
                  <c:v>4.4052223496679581E-2</c:v>
                </c:pt>
                <c:pt idx="3060">
                  <c:v>4.7640672474779322E-2</c:v>
                </c:pt>
                <c:pt idx="3061">
                  <c:v>2.915564502169344E-2</c:v>
                </c:pt>
                <c:pt idx="3062">
                  <c:v>3.9822885566349241E-2</c:v>
                </c:pt>
                <c:pt idx="3063">
                  <c:v>4.6780387628370571E-2</c:v>
                </c:pt>
                <c:pt idx="3064">
                  <c:v>5.9480978658112055E-2</c:v>
                </c:pt>
                <c:pt idx="3065">
                  <c:v>4.753045111711747E-2</c:v>
                </c:pt>
                <c:pt idx="3066">
                  <c:v>5.7423542108601615E-2</c:v>
                </c:pt>
                <c:pt idx="3067">
                  <c:v>6.095457070200247E-2</c:v>
                </c:pt>
                <c:pt idx="3068">
                  <c:v>6.7072463245493374E-2</c:v>
                </c:pt>
                <c:pt idx="3069">
                  <c:v>6.3805786797127839E-2</c:v>
                </c:pt>
                <c:pt idx="3070">
                  <c:v>4.3979911322151059E-2</c:v>
                </c:pt>
                <c:pt idx="3071">
                  <c:v>5.3742012611414494E-2</c:v>
                </c:pt>
                <c:pt idx="3072">
                  <c:v>6.2978208244020645E-2</c:v>
                </c:pt>
                <c:pt idx="3073">
                  <c:v>2.4277233015227051E-2</c:v>
                </c:pt>
                <c:pt idx="3074">
                  <c:v>3.349939661775643E-2</c:v>
                </c:pt>
                <c:pt idx="3075">
                  <c:v>3.2775065101206341E-2</c:v>
                </c:pt>
                <c:pt idx="3076">
                  <c:v>4.3382131220517588E-2</c:v>
                </c:pt>
                <c:pt idx="3077">
                  <c:v>4.3363817898093224E-2</c:v>
                </c:pt>
                <c:pt idx="3078">
                  <c:v>2.9427767286455235E-2</c:v>
                </c:pt>
                <c:pt idx="3079">
                  <c:v>2.8828788771687867E-2</c:v>
                </c:pt>
                <c:pt idx="3080">
                  <c:v>2.5963145632833289E-2</c:v>
                </c:pt>
                <c:pt idx="3081">
                  <c:v>2.4187334277706758E-2</c:v>
                </c:pt>
                <c:pt idx="3082">
                  <c:v>2.7120035580177601E-2</c:v>
                </c:pt>
                <c:pt idx="3083">
                  <c:v>2.6342401052829201E-2</c:v>
                </c:pt>
                <c:pt idx="3084">
                  <c:v>2.4727181917097541E-2</c:v>
                </c:pt>
                <c:pt idx="3085">
                  <c:v>3.0231723986920672E-2</c:v>
                </c:pt>
                <c:pt idx="3086">
                  <c:v>3.1255687454508747E-2</c:v>
                </c:pt>
                <c:pt idx="3087">
                  <c:v>2.3527787663058707E-2</c:v>
                </c:pt>
                <c:pt idx="3088">
                  <c:v>3.9088420575359488E-2</c:v>
                </c:pt>
                <c:pt idx="3089">
                  <c:v>2.9056850482928009E-2</c:v>
                </c:pt>
                <c:pt idx="3090">
                  <c:v>3.4336723656520927E-2</c:v>
                </c:pt>
                <c:pt idx="3091">
                  <c:v>2.7763474853793914E-2</c:v>
                </c:pt>
                <c:pt idx="3092">
                  <c:v>3.5842168797932145E-2</c:v>
                </c:pt>
                <c:pt idx="3093">
                  <c:v>2.9331853033523342E-2</c:v>
                </c:pt>
                <c:pt idx="3094">
                  <c:v>2.8138245347855226E-2</c:v>
                </c:pt>
                <c:pt idx="3095">
                  <c:v>2.3569873570063613E-2</c:v>
                </c:pt>
                <c:pt idx="3096">
                  <c:v>3.0422110792685544E-2</c:v>
                </c:pt>
                <c:pt idx="3097">
                  <c:v>3.0727517303359143E-2</c:v>
                </c:pt>
                <c:pt idx="3098">
                  <c:v>2.3446405383557727E-2</c:v>
                </c:pt>
                <c:pt idx="3099">
                  <c:v>2.925898072833976E-2</c:v>
                </c:pt>
                <c:pt idx="3100">
                  <c:v>2.9714020573384882E-2</c:v>
                </c:pt>
                <c:pt idx="3101">
                  <c:v>3.1813446108799832E-2</c:v>
                </c:pt>
                <c:pt idx="3102">
                  <c:v>3.0002793026999684E-2</c:v>
                </c:pt>
                <c:pt idx="3103">
                  <c:v>3.6906558497360679E-2</c:v>
                </c:pt>
                <c:pt idx="3104">
                  <c:v>3.144292758099175E-2</c:v>
                </c:pt>
                <c:pt idx="3105">
                  <c:v>4.443580732444577E-2</c:v>
                </c:pt>
                <c:pt idx="3106">
                  <c:v>2.9624804779021147E-2</c:v>
                </c:pt>
                <c:pt idx="3107">
                  <c:v>2.5296774488655041E-2</c:v>
                </c:pt>
                <c:pt idx="3108">
                  <c:v>2.8066999182780338E-2</c:v>
                </c:pt>
                <c:pt idx="3109">
                  <c:v>3.420647756996005E-2</c:v>
                </c:pt>
                <c:pt idx="3110">
                  <c:v>4.0050505884650908E-2</c:v>
                </c:pt>
                <c:pt idx="3111">
                  <c:v>2.8921808997145984E-2</c:v>
                </c:pt>
                <c:pt idx="3112">
                  <c:v>2.8855837771383119E-2</c:v>
                </c:pt>
                <c:pt idx="3113">
                  <c:v>3.4143793345251951E-2</c:v>
                </c:pt>
                <c:pt idx="3114">
                  <c:v>2.7218964279910732E-2</c:v>
                </c:pt>
                <c:pt idx="3115">
                  <c:v>3.437673255775902E-2</c:v>
                </c:pt>
                <c:pt idx="3116">
                  <c:v>2.6632630012893281E-2</c:v>
                </c:pt>
                <c:pt idx="3117">
                  <c:v>3.8472216937498589E-2</c:v>
                </c:pt>
                <c:pt idx="3118">
                  <c:v>2.6982842324421892E-2</c:v>
                </c:pt>
                <c:pt idx="3119">
                  <c:v>3.4775115198341207E-2</c:v>
                </c:pt>
                <c:pt idx="3120">
                  <c:v>3.3177980396261915E-2</c:v>
                </c:pt>
                <c:pt idx="3121">
                  <c:v>3.9887078797459438E-2</c:v>
                </c:pt>
                <c:pt idx="3122">
                  <c:v>3.6616668099327732E-2</c:v>
                </c:pt>
                <c:pt idx="3123">
                  <c:v>4.2869665448429878E-2</c:v>
                </c:pt>
                <c:pt idx="3124">
                  <c:v>3.9274301051386643E-2</c:v>
                </c:pt>
                <c:pt idx="3125">
                  <c:v>4.4271591444903571E-2</c:v>
                </c:pt>
                <c:pt idx="3126">
                  <c:v>3.5530504730412325E-2</c:v>
                </c:pt>
                <c:pt idx="3127">
                  <c:v>4.1571645360618095E-2</c:v>
                </c:pt>
                <c:pt idx="3128">
                  <c:v>3.7194826092053448E-2</c:v>
                </c:pt>
                <c:pt idx="3129">
                  <c:v>5.0674745837413424E-2</c:v>
                </c:pt>
                <c:pt idx="3130">
                  <c:v>5.3993379100651634E-2</c:v>
                </c:pt>
                <c:pt idx="3131">
                  <c:v>4.63945304988665E-2</c:v>
                </c:pt>
                <c:pt idx="3132">
                  <c:v>4.5764580807824869E-2</c:v>
                </c:pt>
                <c:pt idx="3133">
                  <c:v>5.2043308688858966E-2</c:v>
                </c:pt>
                <c:pt idx="3134">
                  <c:v>5.6391248134625906E-2</c:v>
                </c:pt>
                <c:pt idx="3135">
                  <c:v>4.990393178263694E-2</c:v>
                </c:pt>
                <c:pt idx="3136">
                  <c:v>5.925776958706936E-2</c:v>
                </c:pt>
                <c:pt idx="3137">
                  <c:v>4.6257800248692638E-2</c:v>
                </c:pt>
                <c:pt idx="3138">
                  <c:v>5.4124445369971373E-2</c:v>
                </c:pt>
                <c:pt idx="3139">
                  <c:v>5.7169034932529582E-2</c:v>
                </c:pt>
                <c:pt idx="3140">
                  <c:v>6.6581644840918663E-2</c:v>
                </c:pt>
                <c:pt idx="3141">
                  <c:v>5.5168367612950457E-2</c:v>
                </c:pt>
                <c:pt idx="3142">
                  <c:v>4.2962118299814479E-2</c:v>
                </c:pt>
                <c:pt idx="3143">
                  <c:v>3.3345144039172339E-2</c:v>
                </c:pt>
                <c:pt idx="3144">
                  <c:v>4.1513136141179803E-2</c:v>
                </c:pt>
                <c:pt idx="3145">
                  <c:v>5.3348415618270431E-2</c:v>
                </c:pt>
                <c:pt idx="3146">
                  <c:v>4.0900121375256365E-2</c:v>
                </c:pt>
                <c:pt idx="3147">
                  <c:v>4.1971975407655751E-2</c:v>
                </c:pt>
                <c:pt idx="3148">
                  <c:v>4.1787079753075052E-2</c:v>
                </c:pt>
                <c:pt idx="3149">
                  <c:v>3.6619350830662874E-2</c:v>
                </c:pt>
                <c:pt idx="3150">
                  <c:v>3.7664885379512028E-2</c:v>
                </c:pt>
                <c:pt idx="3151">
                  <c:v>3.4041089542799614E-2</c:v>
                </c:pt>
                <c:pt idx="3152">
                  <c:v>4.104658252006143E-2</c:v>
                </c:pt>
                <c:pt idx="3153">
                  <c:v>3.3773293381327139E-2</c:v>
                </c:pt>
                <c:pt idx="3154">
                  <c:v>4.6412879040665135E-2</c:v>
                </c:pt>
                <c:pt idx="3155">
                  <c:v>4.8948150026156823E-2</c:v>
                </c:pt>
                <c:pt idx="3156">
                  <c:v>4.3731296601182891E-2</c:v>
                </c:pt>
                <c:pt idx="3157">
                  <c:v>3.8120926836824512E-2</c:v>
                </c:pt>
                <c:pt idx="3158">
                  <c:v>5.058598988103017E-2</c:v>
                </c:pt>
                <c:pt idx="3159">
                  <c:v>4.1799947392066265E-2</c:v>
                </c:pt>
                <c:pt idx="3160">
                  <c:v>5.0067291741707411E-2</c:v>
                </c:pt>
                <c:pt idx="3161">
                  <c:v>3.658014478931982E-2</c:v>
                </c:pt>
                <c:pt idx="3162">
                  <c:v>3.2329468090711348E-2</c:v>
                </c:pt>
                <c:pt idx="3163">
                  <c:v>2.8415827065360225E-2</c:v>
                </c:pt>
                <c:pt idx="3164">
                  <c:v>4.5197200504824203E-2</c:v>
                </c:pt>
                <c:pt idx="3165">
                  <c:v>3.1786052926217875E-2</c:v>
                </c:pt>
                <c:pt idx="3166">
                  <c:v>3.2587216274631743E-2</c:v>
                </c:pt>
                <c:pt idx="3167">
                  <c:v>3.6767008049047492E-2</c:v>
                </c:pt>
                <c:pt idx="3168">
                  <c:v>2.9563619509729629E-2</c:v>
                </c:pt>
                <c:pt idx="3169">
                  <c:v>4.6300110521535445E-2</c:v>
                </c:pt>
                <c:pt idx="3170">
                  <c:v>3.6742111514986693E-2</c:v>
                </c:pt>
                <c:pt idx="3171">
                  <c:v>4.3868365434017724E-2</c:v>
                </c:pt>
                <c:pt idx="3172">
                  <c:v>4.5432727875842405E-2</c:v>
                </c:pt>
                <c:pt idx="3173">
                  <c:v>3.475250506677055E-2</c:v>
                </c:pt>
                <c:pt idx="3174">
                  <c:v>3.970478133533889E-2</c:v>
                </c:pt>
                <c:pt idx="3175">
                  <c:v>3.8513079502568326E-2</c:v>
                </c:pt>
                <c:pt idx="3176">
                  <c:v>4.1906126342344238E-2</c:v>
                </c:pt>
                <c:pt idx="3177">
                  <c:v>3.1840355867602643E-2</c:v>
                </c:pt>
                <c:pt idx="3178">
                  <c:v>3.2823561247253566E-2</c:v>
                </c:pt>
                <c:pt idx="3179">
                  <c:v>3.115925482519671E-2</c:v>
                </c:pt>
                <c:pt idx="3180">
                  <c:v>3.6470506345147889E-2</c:v>
                </c:pt>
                <c:pt idx="3181">
                  <c:v>4.385550642605205E-2</c:v>
                </c:pt>
                <c:pt idx="3182">
                  <c:v>3.1426607094489731E-2</c:v>
                </c:pt>
                <c:pt idx="3183">
                  <c:v>4.4391680111503982E-2</c:v>
                </c:pt>
                <c:pt idx="3184">
                  <c:v>3.950158761418901E-2</c:v>
                </c:pt>
                <c:pt idx="3185">
                  <c:v>4.3720692895257207E-2</c:v>
                </c:pt>
                <c:pt idx="3186">
                  <c:v>3.6847787103183371E-2</c:v>
                </c:pt>
                <c:pt idx="3187">
                  <c:v>5.4093016641198782E-2</c:v>
                </c:pt>
                <c:pt idx="3188">
                  <c:v>4.3775918079741516E-2</c:v>
                </c:pt>
                <c:pt idx="3189">
                  <c:v>5.5758801348916157E-2</c:v>
                </c:pt>
                <c:pt idx="3190">
                  <c:v>3.9481494888900584E-2</c:v>
                </c:pt>
                <c:pt idx="3191">
                  <c:v>3.8108272987001195E-2</c:v>
                </c:pt>
                <c:pt idx="3192">
                  <c:v>4.3314403642670897E-2</c:v>
                </c:pt>
                <c:pt idx="3193">
                  <c:v>3.0578285370602486E-2</c:v>
                </c:pt>
                <c:pt idx="3194">
                  <c:v>2.7009449528686905E-2</c:v>
                </c:pt>
                <c:pt idx="3195">
                  <c:v>3.7083935307068557E-2</c:v>
                </c:pt>
                <c:pt idx="3196">
                  <c:v>3.5377497547972904E-2</c:v>
                </c:pt>
                <c:pt idx="3197">
                  <c:v>4.4821897201904728E-2</c:v>
                </c:pt>
                <c:pt idx="3198">
                  <c:v>3.8953886629885713E-2</c:v>
                </c:pt>
                <c:pt idx="3199">
                  <c:v>3.0349644488318367E-2</c:v>
                </c:pt>
                <c:pt idx="3200">
                  <c:v>3.9782287977431101E-2</c:v>
                </c:pt>
                <c:pt idx="3201">
                  <c:v>3.5552486499084469E-2</c:v>
                </c:pt>
                <c:pt idx="3202">
                  <c:v>4.0499053211483178E-2</c:v>
                </c:pt>
                <c:pt idx="3203">
                  <c:v>3.5206108821537567E-2</c:v>
                </c:pt>
                <c:pt idx="3204">
                  <c:v>3.7254387557044299E-2</c:v>
                </c:pt>
                <c:pt idx="3205">
                  <c:v>3.8455904159051021E-2</c:v>
                </c:pt>
                <c:pt idx="3206">
                  <c:v>3.3978973552061573E-2</c:v>
                </c:pt>
                <c:pt idx="3207">
                  <c:v>3.0914375509302892E-2</c:v>
                </c:pt>
                <c:pt idx="3208">
                  <c:v>3.6765138922769072E-2</c:v>
                </c:pt>
                <c:pt idx="3209">
                  <c:v>3.0661897374356501E-2</c:v>
                </c:pt>
                <c:pt idx="3210">
                  <c:v>3.1487256180029434E-2</c:v>
                </c:pt>
                <c:pt idx="3211">
                  <c:v>3.6245326117628061E-2</c:v>
                </c:pt>
                <c:pt idx="3212">
                  <c:v>3.463338759389914E-2</c:v>
                </c:pt>
                <c:pt idx="3213">
                  <c:v>3.5243613225238016E-2</c:v>
                </c:pt>
                <c:pt idx="3214">
                  <c:v>3.0232445012492341E-2</c:v>
                </c:pt>
                <c:pt idx="3215">
                  <c:v>3.4545946455106821E-2</c:v>
                </c:pt>
                <c:pt idx="3216">
                  <c:v>4.2521734900873548E-2</c:v>
                </c:pt>
                <c:pt idx="3217">
                  <c:v>3.2826811943122348E-2</c:v>
                </c:pt>
                <c:pt idx="3218">
                  <c:v>2.8217742104052083E-2</c:v>
                </c:pt>
                <c:pt idx="3219">
                  <c:v>3.0887276422235422E-2</c:v>
                </c:pt>
                <c:pt idx="3220">
                  <c:v>3.3037493436097277E-2</c:v>
                </c:pt>
                <c:pt idx="3221">
                  <c:v>3.0797351795824345E-2</c:v>
                </c:pt>
                <c:pt idx="3222">
                  <c:v>2.813810206972964E-2</c:v>
                </c:pt>
                <c:pt idx="3223">
                  <c:v>3.2633627250306607E-2</c:v>
                </c:pt>
                <c:pt idx="3224">
                  <c:v>2.7141910711466474E-2</c:v>
                </c:pt>
                <c:pt idx="3225">
                  <c:v>2.6086619240261257E-2</c:v>
                </c:pt>
                <c:pt idx="3226">
                  <c:v>2.1469677534553103E-2</c:v>
                </c:pt>
                <c:pt idx="3227">
                  <c:v>2.9352442530493295E-2</c:v>
                </c:pt>
                <c:pt idx="3228">
                  <c:v>2.7244858506426207E-2</c:v>
                </c:pt>
                <c:pt idx="3229">
                  <c:v>2.9563972139190389E-2</c:v>
                </c:pt>
                <c:pt idx="3230">
                  <c:v>3.0040706553009833E-2</c:v>
                </c:pt>
                <c:pt idx="3231">
                  <c:v>3.5479850179508145E-2</c:v>
                </c:pt>
                <c:pt idx="3232">
                  <c:v>3.7933058593503745E-2</c:v>
                </c:pt>
                <c:pt idx="3233">
                  <c:v>3.5310024340421547E-2</c:v>
                </c:pt>
                <c:pt idx="3234">
                  <c:v>2.8136836852085251E-2</c:v>
                </c:pt>
                <c:pt idx="3235">
                  <c:v>1.8622220370405441E-2</c:v>
                </c:pt>
                <c:pt idx="3236">
                  <c:v>2.3899902696969275E-2</c:v>
                </c:pt>
                <c:pt idx="3237">
                  <c:v>2.4503914720143249E-2</c:v>
                </c:pt>
                <c:pt idx="3238">
                  <c:v>2.382842900116915E-2</c:v>
                </c:pt>
                <c:pt idx="3239">
                  <c:v>2.4362565700529439E-2</c:v>
                </c:pt>
                <c:pt idx="3240">
                  <c:v>2.9126661272983217E-2</c:v>
                </c:pt>
                <c:pt idx="3241">
                  <c:v>2.9071425470403638E-2</c:v>
                </c:pt>
                <c:pt idx="3242">
                  <c:v>2.8845337483378156E-2</c:v>
                </c:pt>
                <c:pt idx="3243">
                  <c:v>2.8390997247486612E-2</c:v>
                </c:pt>
                <c:pt idx="3244">
                  <c:v>2.8634103309267137E-2</c:v>
                </c:pt>
                <c:pt idx="3245">
                  <c:v>3.1379891961560394E-2</c:v>
                </c:pt>
                <c:pt idx="3246">
                  <c:v>2.958681274432582E-2</c:v>
                </c:pt>
                <c:pt idx="3247">
                  <c:v>3.0121011513359545E-2</c:v>
                </c:pt>
                <c:pt idx="3248">
                  <c:v>2.7156463478031065E-2</c:v>
                </c:pt>
                <c:pt idx="3249">
                  <c:v>2.0937306190123163E-2</c:v>
                </c:pt>
                <c:pt idx="3250">
                  <c:v>1.363175735146108E-2</c:v>
                </c:pt>
                <c:pt idx="3251">
                  <c:v>1.4098964481771599E-2</c:v>
                </c:pt>
                <c:pt idx="3252">
                  <c:v>1.6036472349770799E-2</c:v>
                </c:pt>
                <c:pt idx="3253">
                  <c:v>2.099860564866984E-2</c:v>
                </c:pt>
                <c:pt idx="3254">
                  <c:v>1.7345140184431299E-2</c:v>
                </c:pt>
                <c:pt idx="3255">
                  <c:v>1.7798864154948024E-2</c:v>
                </c:pt>
                <c:pt idx="3256">
                  <c:v>1.9218482375237857E-2</c:v>
                </c:pt>
                <c:pt idx="3257">
                  <c:v>1.7416164722643544E-2</c:v>
                </c:pt>
                <c:pt idx="3258">
                  <c:v>1.902282975553762E-2</c:v>
                </c:pt>
                <c:pt idx="3259">
                  <c:v>2.0417596896992071E-2</c:v>
                </c:pt>
                <c:pt idx="3260">
                  <c:v>2.037302978631526E-2</c:v>
                </c:pt>
                <c:pt idx="3261">
                  <c:v>2.3783217162882741E-2</c:v>
                </c:pt>
                <c:pt idx="3262">
                  <c:v>1.8588945755173617E-2</c:v>
                </c:pt>
                <c:pt idx="3263">
                  <c:v>1.9777555014306978E-2</c:v>
                </c:pt>
                <c:pt idx="3264">
                  <c:v>2.305477927203891E-2</c:v>
                </c:pt>
                <c:pt idx="3265">
                  <c:v>2.8622955401718456E-2</c:v>
                </c:pt>
                <c:pt idx="3266">
                  <c:v>2.8032115344377755E-2</c:v>
                </c:pt>
                <c:pt idx="3267">
                  <c:v>2.4608987102750886E-2</c:v>
                </c:pt>
                <c:pt idx="3268">
                  <c:v>2.3738303354902002E-2</c:v>
                </c:pt>
                <c:pt idx="3269">
                  <c:v>2.3619312428523352E-2</c:v>
                </c:pt>
                <c:pt idx="3270">
                  <c:v>2.7068534543963449E-2</c:v>
                </c:pt>
                <c:pt idx="3271">
                  <c:v>2.7862102369999562E-2</c:v>
                </c:pt>
                <c:pt idx="3272">
                  <c:v>3.1106229587028435E-2</c:v>
                </c:pt>
                <c:pt idx="3273">
                  <c:v>2.8272628536058386E-2</c:v>
                </c:pt>
                <c:pt idx="3274">
                  <c:v>2.3855763058707586E-2</c:v>
                </c:pt>
                <c:pt idx="3275">
                  <c:v>2.2030261660610711E-2</c:v>
                </c:pt>
                <c:pt idx="3276">
                  <c:v>2.7693112318742968E-2</c:v>
                </c:pt>
                <c:pt idx="3277">
                  <c:v>2.517631584723978E-2</c:v>
                </c:pt>
                <c:pt idx="3278">
                  <c:v>1.9097677713582083E-2</c:v>
                </c:pt>
                <c:pt idx="3279">
                  <c:v>2.2308212527075048E-2</c:v>
                </c:pt>
                <c:pt idx="3280">
                  <c:v>1.0136956785542502E-2</c:v>
                </c:pt>
                <c:pt idx="3281">
                  <c:v>1.3056090314712726E-2</c:v>
                </c:pt>
                <c:pt idx="3282">
                  <c:v>1.1850189284043224E-2</c:v>
                </c:pt>
                <c:pt idx="3283">
                  <c:v>1.6768453074343798E-2</c:v>
                </c:pt>
                <c:pt idx="3284">
                  <c:v>1.4643554811800642E-2</c:v>
                </c:pt>
                <c:pt idx="3285">
                  <c:v>1.4732326265486897E-2</c:v>
                </c:pt>
                <c:pt idx="3286">
                  <c:v>1.5374190245700829E-2</c:v>
                </c:pt>
                <c:pt idx="3287">
                  <c:v>1.9396480633171367E-2</c:v>
                </c:pt>
                <c:pt idx="3288">
                  <c:v>2.1883387419967905E-2</c:v>
                </c:pt>
                <c:pt idx="3289">
                  <c:v>1.8411099885993213E-2</c:v>
                </c:pt>
                <c:pt idx="3290">
                  <c:v>2.1530170269668608E-2</c:v>
                </c:pt>
                <c:pt idx="3291">
                  <c:v>1.6734628260448078E-2</c:v>
                </c:pt>
                <c:pt idx="3292">
                  <c:v>1.6364239144741187E-2</c:v>
                </c:pt>
                <c:pt idx="3293">
                  <c:v>1.5835021697374097E-2</c:v>
                </c:pt>
                <c:pt idx="3294">
                  <c:v>1.7707950861240662E-2</c:v>
                </c:pt>
                <c:pt idx="3295">
                  <c:v>1.7373621018073656E-2</c:v>
                </c:pt>
                <c:pt idx="3296">
                  <c:v>2.0509324651747245E-2</c:v>
                </c:pt>
                <c:pt idx="3297">
                  <c:v>1.7003266062726653E-2</c:v>
                </c:pt>
                <c:pt idx="3298">
                  <c:v>2.035728974796297E-2</c:v>
                </c:pt>
                <c:pt idx="3299">
                  <c:v>2.0496889150409779E-2</c:v>
                </c:pt>
                <c:pt idx="3300">
                  <c:v>1.9758940284096731E-2</c:v>
                </c:pt>
                <c:pt idx="3301">
                  <c:v>2.2899522305495242E-2</c:v>
                </c:pt>
                <c:pt idx="3302">
                  <c:v>2.2385862913451619E-2</c:v>
                </c:pt>
                <c:pt idx="3303">
                  <c:v>2.1807219188050581E-2</c:v>
                </c:pt>
                <c:pt idx="3304">
                  <c:v>2.2143279519328162E-2</c:v>
                </c:pt>
                <c:pt idx="3305">
                  <c:v>2.2492411962234067E-2</c:v>
                </c:pt>
                <c:pt idx="3306">
                  <c:v>2.4823058597880612E-2</c:v>
                </c:pt>
                <c:pt idx="3307">
                  <c:v>1.5904956915638261E-2</c:v>
                </c:pt>
                <c:pt idx="3308">
                  <c:v>2.4001675310331802E-2</c:v>
                </c:pt>
                <c:pt idx="3309">
                  <c:v>2.3437094929949068E-2</c:v>
                </c:pt>
                <c:pt idx="3310">
                  <c:v>2.4488022229797776E-2</c:v>
                </c:pt>
                <c:pt idx="3311">
                  <c:v>2.346141973051994E-2</c:v>
                </c:pt>
                <c:pt idx="3312">
                  <c:v>2.2840255815226397E-2</c:v>
                </c:pt>
                <c:pt idx="3313">
                  <c:v>1.6103040839555664E-2</c:v>
                </c:pt>
                <c:pt idx="3314">
                  <c:v>1.2273492515135284E-2</c:v>
                </c:pt>
                <c:pt idx="3315">
                  <c:v>1.74370643190912E-2</c:v>
                </c:pt>
                <c:pt idx="3316">
                  <c:v>1.3312269954342554E-2</c:v>
                </c:pt>
                <c:pt idx="3317">
                  <c:v>1.1502179486332342E-2</c:v>
                </c:pt>
                <c:pt idx="3318">
                  <c:v>1.0391143697190301E-2</c:v>
                </c:pt>
                <c:pt idx="3319">
                  <c:v>1.4560936222998828E-2</c:v>
                </c:pt>
                <c:pt idx="3320">
                  <c:v>1.2350287846613432E-2</c:v>
                </c:pt>
                <c:pt idx="3321">
                  <c:v>1.1920503709591744E-2</c:v>
                </c:pt>
                <c:pt idx="3322">
                  <c:v>1.394627247809758E-2</c:v>
                </c:pt>
                <c:pt idx="3323">
                  <c:v>1.4629570597330974E-2</c:v>
                </c:pt>
                <c:pt idx="3324">
                  <c:v>1.6395570967557588E-2</c:v>
                </c:pt>
                <c:pt idx="3325">
                  <c:v>1.3743106806025435E-2</c:v>
                </c:pt>
                <c:pt idx="3326">
                  <c:v>1.7126366974006407E-2</c:v>
                </c:pt>
                <c:pt idx="3327">
                  <c:v>1.5389037161482414E-2</c:v>
                </c:pt>
                <c:pt idx="3328">
                  <c:v>1.5074619319695141E-2</c:v>
                </c:pt>
                <c:pt idx="3329">
                  <c:v>1.6323902267921769E-2</c:v>
                </c:pt>
                <c:pt idx="3330">
                  <c:v>1.5087941021272359E-2</c:v>
                </c:pt>
                <c:pt idx="3331">
                  <c:v>1.9248701624366153E-2</c:v>
                </c:pt>
                <c:pt idx="3332">
                  <c:v>1.8926924659551592E-2</c:v>
                </c:pt>
                <c:pt idx="3333">
                  <c:v>1.8248018711675418E-2</c:v>
                </c:pt>
                <c:pt idx="3334">
                  <c:v>1.7780819386509526E-2</c:v>
                </c:pt>
                <c:pt idx="3335">
                  <c:v>1.7205980963701357E-2</c:v>
                </c:pt>
                <c:pt idx="3336">
                  <c:v>1.9427715728022658E-2</c:v>
                </c:pt>
                <c:pt idx="3337">
                  <c:v>1.8553708264585946E-2</c:v>
                </c:pt>
                <c:pt idx="3338">
                  <c:v>1.9629293354684777E-2</c:v>
                </c:pt>
                <c:pt idx="3339">
                  <c:v>2.1380689748688095E-2</c:v>
                </c:pt>
                <c:pt idx="3340">
                  <c:v>1.8124550556401015E-2</c:v>
                </c:pt>
                <c:pt idx="3341">
                  <c:v>1.731331468425381E-2</c:v>
                </c:pt>
                <c:pt idx="3342">
                  <c:v>2.0852833057485403E-2</c:v>
                </c:pt>
                <c:pt idx="3343">
                  <c:v>1.5511021070396785E-2</c:v>
                </c:pt>
                <c:pt idx="3344">
                  <c:v>2.5118038414653925E-2</c:v>
                </c:pt>
                <c:pt idx="3345">
                  <c:v>1.7536698446696242E-2</c:v>
                </c:pt>
                <c:pt idx="3346">
                  <c:v>1.7782850310580994E-2</c:v>
                </c:pt>
                <c:pt idx="3347">
                  <c:v>1.1425232375120466E-2</c:v>
                </c:pt>
                <c:pt idx="3348">
                  <c:v>1.4157506167891869E-2</c:v>
                </c:pt>
                <c:pt idx="3349">
                  <c:v>2.0391002279033486E-2</c:v>
                </c:pt>
                <c:pt idx="3350">
                  <c:v>1.7805798850574088E-2</c:v>
                </c:pt>
                <c:pt idx="3351">
                  <c:v>1.5400197074172919E-2</c:v>
                </c:pt>
                <c:pt idx="3352">
                  <c:v>1.4520820324107488E-2</c:v>
                </c:pt>
                <c:pt idx="3353">
                  <c:v>1.7848140214265659E-2</c:v>
                </c:pt>
                <c:pt idx="3354">
                  <c:v>1.8474642756322809E-2</c:v>
                </c:pt>
                <c:pt idx="3355">
                  <c:v>1.5738885162885265E-2</c:v>
                </c:pt>
                <c:pt idx="3356">
                  <c:v>2.0420844672326632E-2</c:v>
                </c:pt>
                <c:pt idx="3357">
                  <c:v>2.2009386558897046E-2</c:v>
                </c:pt>
                <c:pt idx="3358">
                  <c:v>1.6258633034668631E-2</c:v>
                </c:pt>
                <c:pt idx="3359">
                  <c:v>2.3191582528221011E-2</c:v>
                </c:pt>
                <c:pt idx="3360">
                  <c:v>1.6999992303825789E-2</c:v>
                </c:pt>
                <c:pt idx="3361">
                  <c:v>2.0751887103237762E-2</c:v>
                </c:pt>
                <c:pt idx="3362">
                  <c:v>2.0733596120011456E-2</c:v>
                </c:pt>
                <c:pt idx="3363">
                  <c:v>1.8287757098527563E-2</c:v>
                </c:pt>
                <c:pt idx="3364">
                  <c:v>2.3965465423999854E-2</c:v>
                </c:pt>
                <c:pt idx="3365">
                  <c:v>2.0921126571377045E-2</c:v>
                </c:pt>
                <c:pt idx="3366">
                  <c:v>2.7372235506598279E-2</c:v>
                </c:pt>
                <c:pt idx="3367">
                  <c:v>2.6775811477630959E-2</c:v>
                </c:pt>
                <c:pt idx="3368">
                  <c:v>2.4411492404819463E-2</c:v>
                </c:pt>
                <c:pt idx="3369">
                  <c:v>2.4816428955313483E-2</c:v>
                </c:pt>
                <c:pt idx="3370">
                  <c:v>2.3722712892600532E-2</c:v>
                </c:pt>
                <c:pt idx="3371">
                  <c:v>2.2564490049379216E-2</c:v>
                </c:pt>
                <c:pt idx="3372">
                  <c:v>2.6434310900120682E-2</c:v>
                </c:pt>
                <c:pt idx="3373">
                  <c:v>2.9621721599693833E-2</c:v>
                </c:pt>
                <c:pt idx="3374">
                  <c:v>2.8806378989198345E-2</c:v>
                </c:pt>
                <c:pt idx="3375">
                  <c:v>2.3608999496806504E-2</c:v>
                </c:pt>
                <c:pt idx="3376">
                  <c:v>3.1014321426642205E-2</c:v>
                </c:pt>
                <c:pt idx="3377">
                  <c:v>2.5703430198926396E-2</c:v>
                </c:pt>
                <c:pt idx="3378">
                  <c:v>2.8348338430161799E-2</c:v>
                </c:pt>
                <c:pt idx="3379">
                  <c:v>2.3763448579583974E-2</c:v>
                </c:pt>
                <c:pt idx="3380">
                  <c:v>2.4026844288271999E-2</c:v>
                </c:pt>
                <c:pt idx="3381">
                  <c:v>1.346777768138325E-2</c:v>
                </c:pt>
                <c:pt idx="3382">
                  <c:v>1.310009703366974E-2</c:v>
                </c:pt>
                <c:pt idx="3383">
                  <c:v>1.7548673383683502E-2</c:v>
                </c:pt>
                <c:pt idx="3384">
                  <c:v>1.5708506473051709E-2</c:v>
                </c:pt>
                <c:pt idx="3385">
                  <c:v>1.6267889605100644E-2</c:v>
                </c:pt>
                <c:pt idx="3386">
                  <c:v>1.586994342404972E-2</c:v>
                </c:pt>
                <c:pt idx="3387">
                  <c:v>1.8643066010631267E-2</c:v>
                </c:pt>
                <c:pt idx="3388">
                  <c:v>1.9333861773683736E-2</c:v>
                </c:pt>
                <c:pt idx="3389">
                  <c:v>1.5653883347761487E-2</c:v>
                </c:pt>
                <c:pt idx="3390">
                  <c:v>2.0257231366615461E-2</c:v>
                </c:pt>
                <c:pt idx="3391">
                  <c:v>1.8641984057141514E-2</c:v>
                </c:pt>
                <c:pt idx="3392">
                  <c:v>1.8111051550776185E-2</c:v>
                </c:pt>
                <c:pt idx="3393">
                  <c:v>1.7566423737839225E-2</c:v>
                </c:pt>
                <c:pt idx="3394">
                  <c:v>2.6134544746676952E-2</c:v>
                </c:pt>
                <c:pt idx="3395">
                  <c:v>2.1266559070202855E-2</c:v>
                </c:pt>
                <c:pt idx="3396">
                  <c:v>2.8250851405278558E-2</c:v>
                </c:pt>
                <c:pt idx="3397">
                  <c:v>1.8827574975087302E-2</c:v>
                </c:pt>
                <c:pt idx="3398">
                  <c:v>2.2501320298064613E-2</c:v>
                </c:pt>
                <c:pt idx="3399">
                  <c:v>2.1382708082592159E-2</c:v>
                </c:pt>
                <c:pt idx="3400">
                  <c:v>2.6331950182122213E-2</c:v>
                </c:pt>
                <c:pt idx="3401">
                  <c:v>2.7567083684029971E-2</c:v>
                </c:pt>
                <c:pt idx="3402">
                  <c:v>2.5465784604426504E-2</c:v>
                </c:pt>
                <c:pt idx="3403">
                  <c:v>2.3715578421673787E-2</c:v>
                </c:pt>
                <c:pt idx="3404">
                  <c:v>2.8374199221349289E-2</c:v>
                </c:pt>
                <c:pt idx="3405">
                  <c:v>2.5026789387889468E-2</c:v>
                </c:pt>
                <c:pt idx="3406">
                  <c:v>2.316586998490738E-2</c:v>
                </c:pt>
                <c:pt idx="3407">
                  <c:v>2.9150315325151478E-2</c:v>
                </c:pt>
                <c:pt idx="3408">
                  <c:v>2.8622681928711646E-2</c:v>
                </c:pt>
                <c:pt idx="3409">
                  <c:v>2.786408629355212E-2</c:v>
                </c:pt>
                <c:pt idx="3410">
                  <c:v>2.6010878706177097E-2</c:v>
                </c:pt>
                <c:pt idx="3411">
                  <c:v>2.7176831547071477E-2</c:v>
                </c:pt>
                <c:pt idx="3412">
                  <c:v>2.6499746814203633E-2</c:v>
                </c:pt>
                <c:pt idx="3413">
                  <c:v>2.8363417635149126E-2</c:v>
                </c:pt>
                <c:pt idx="3414">
                  <c:v>1.6854340959066714E-2</c:v>
                </c:pt>
                <c:pt idx="3415">
                  <c:v>2.0399836930983226E-2</c:v>
                </c:pt>
                <c:pt idx="3416">
                  <c:v>1.8397346724207869E-2</c:v>
                </c:pt>
                <c:pt idx="3417">
                  <c:v>3.4954735001329548E-2</c:v>
                </c:pt>
                <c:pt idx="3418">
                  <c:v>2.8093749717338062E-2</c:v>
                </c:pt>
                <c:pt idx="3419">
                  <c:v>2.2491559226170917E-2</c:v>
                </c:pt>
                <c:pt idx="3420">
                  <c:v>2.4037605695715971E-2</c:v>
                </c:pt>
                <c:pt idx="3421">
                  <c:v>2.6183239656220717E-2</c:v>
                </c:pt>
                <c:pt idx="3422">
                  <c:v>3.2237358573937863E-2</c:v>
                </c:pt>
                <c:pt idx="3423">
                  <c:v>2.2952014017380718E-2</c:v>
                </c:pt>
                <c:pt idx="3424">
                  <c:v>3.0925146739619307E-2</c:v>
                </c:pt>
                <c:pt idx="3425">
                  <c:v>2.2747977284248867E-2</c:v>
                </c:pt>
                <c:pt idx="3426">
                  <c:v>3.2682090999518819E-2</c:v>
                </c:pt>
                <c:pt idx="3427">
                  <c:v>2.9675618027345443E-2</c:v>
                </c:pt>
                <c:pt idx="3428">
                  <c:v>2.7753961018310128E-2</c:v>
                </c:pt>
                <c:pt idx="3429">
                  <c:v>3.0482717085826953E-2</c:v>
                </c:pt>
                <c:pt idx="3430">
                  <c:v>2.4445220971588032E-2</c:v>
                </c:pt>
                <c:pt idx="3431">
                  <c:v>3.5479132611725195E-2</c:v>
                </c:pt>
                <c:pt idx="3432">
                  <c:v>2.6562291885616453E-2</c:v>
                </c:pt>
                <c:pt idx="3433">
                  <c:v>3.040840255839599E-2</c:v>
                </c:pt>
                <c:pt idx="3434">
                  <c:v>3.3733532670746164E-2</c:v>
                </c:pt>
                <c:pt idx="3435">
                  <c:v>3.0636160139592843E-2</c:v>
                </c:pt>
                <c:pt idx="3436">
                  <c:v>3.1003817263473604E-2</c:v>
                </c:pt>
                <c:pt idx="3437">
                  <c:v>3.7627528059349276E-2</c:v>
                </c:pt>
                <c:pt idx="3438">
                  <c:v>3.4482687667093607E-2</c:v>
                </c:pt>
                <c:pt idx="3439">
                  <c:v>3.0464010930121018E-2</c:v>
                </c:pt>
                <c:pt idx="3440">
                  <c:v>4.5337354761272687E-2</c:v>
                </c:pt>
                <c:pt idx="3441">
                  <c:v>2.6975633461281349E-2</c:v>
                </c:pt>
                <c:pt idx="3442">
                  <c:v>3.6064777155440292E-2</c:v>
                </c:pt>
                <c:pt idx="3443">
                  <c:v>4.1127841979676762E-2</c:v>
                </c:pt>
                <c:pt idx="3444">
                  <c:v>4.0841092363013989E-2</c:v>
                </c:pt>
                <c:pt idx="3445">
                  <c:v>3.0514570942446178E-2</c:v>
                </c:pt>
                <c:pt idx="3446">
                  <c:v>4.2117673452093808E-2</c:v>
                </c:pt>
                <c:pt idx="3447">
                  <c:v>3.5274124180064398E-2</c:v>
                </c:pt>
                <c:pt idx="3448">
                  <c:v>3.5451227994825495E-2</c:v>
                </c:pt>
                <c:pt idx="3449">
                  <c:v>2.1280920569528853E-2</c:v>
                </c:pt>
                <c:pt idx="3450">
                  <c:v>2.9559031991220248E-2</c:v>
                </c:pt>
                <c:pt idx="3451">
                  <c:v>2.384356680620996E-2</c:v>
                </c:pt>
                <c:pt idx="3452">
                  <c:v>2.7385443422208621E-2</c:v>
                </c:pt>
                <c:pt idx="3453">
                  <c:v>2.6189634614210016E-2</c:v>
                </c:pt>
                <c:pt idx="3454">
                  <c:v>2.7929352010720412E-2</c:v>
                </c:pt>
                <c:pt idx="3455">
                  <c:v>2.4203207978132888E-2</c:v>
                </c:pt>
                <c:pt idx="3456">
                  <c:v>3.0486897317469081E-2</c:v>
                </c:pt>
                <c:pt idx="3457">
                  <c:v>2.513697716141847E-2</c:v>
                </c:pt>
                <c:pt idx="3458">
                  <c:v>2.505672134025282E-2</c:v>
                </c:pt>
                <c:pt idx="3459">
                  <c:v>2.7388125628623687E-2</c:v>
                </c:pt>
                <c:pt idx="3460">
                  <c:v>3.1594873311537083E-2</c:v>
                </c:pt>
                <c:pt idx="3461">
                  <c:v>2.3670097226297482E-2</c:v>
                </c:pt>
                <c:pt idx="3462">
                  <c:v>2.406161519204137E-2</c:v>
                </c:pt>
                <c:pt idx="3463">
                  <c:v>3.549279770433654E-2</c:v>
                </c:pt>
                <c:pt idx="3464">
                  <c:v>2.6851167687317552E-2</c:v>
                </c:pt>
                <c:pt idx="3465">
                  <c:v>3.4233972625959209E-2</c:v>
                </c:pt>
                <c:pt idx="3466">
                  <c:v>2.823968498745991E-2</c:v>
                </c:pt>
                <c:pt idx="3467">
                  <c:v>3.202671984358256E-2</c:v>
                </c:pt>
                <c:pt idx="3468">
                  <c:v>2.9965956599972508E-2</c:v>
                </c:pt>
                <c:pt idx="3469">
                  <c:v>2.8367736417368263E-2</c:v>
                </c:pt>
                <c:pt idx="3470">
                  <c:v>3.3711064863780373E-2</c:v>
                </c:pt>
                <c:pt idx="3471">
                  <c:v>3.7892860359464799E-2</c:v>
                </c:pt>
                <c:pt idx="3472">
                  <c:v>3.7202963418369456E-2</c:v>
                </c:pt>
                <c:pt idx="3473">
                  <c:v>3.3404270428486406E-2</c:v>
                </c:pt>
                <c:pt idx="3474">
                  <c:v>4.9221106941757402E-2</c:v>
                </c:pt>
                <c:pt idx="3475">
                  <c:v>3.6526718388041023E-2</c:v>
                </c:pt>
                <c:pt idx="3476">
                  <c:v>3.5238446128274328E-2</c:v>
                </c:pt>
                <c:pt idx="3477">
                  <c:v>3.3653034462962625E-2</c:v>
                </c:pt>
                <c:pt idx="3478">
                  <c:v>3.94620018413296E-2</c:v>
                </c:pt>
                <c:pt idx="3479">
                  <c:v>4.4230842703581741E-2</c:v>
                </c:pt>
                <c:pt idx="3480">
                  <c:v>3.4229460630073351E-2</c:v>
                </c:pt>
                <c:pt idx="3481">
                  <c:v>3.8234088549505905E-2</c:v>
                </c:pt>
                <c:pt idx="3482">
                  <c:v>4.0861767907346185E-2</c:v>
                </c:pt>
                <c:pt idx="3483">
                  <c:v>3.0610710431255433E-2</c:v>
                </c:pt>
                <c:pt idx="3484">
                  <c:v>2.7118096847791307E-2</c:v>
                </c:pt>
                <c:pt idx="3485">
                  <c:v>3.1905235136438205E-2</c:v>
                </c:pt>
                <c:pt idx="3486">
                  <c:v>4.3230635326197114E-2</c:v>
                </c:pt>
                <c:pt idx="3487">
                  <c:v>3.194396689748577E-2</c:v>
                </c:pt>
                <c:pt idx="3488">
                  <c:v>3.646630798988882E-2</c:v>
                </c:pt>
                <c:pt idx="3489">
                  <c:v>3.806172769062726E-2</c:v>
                </c:pt>
                <c:pt idx="3490">
                  <c:v>3.2966512785205855E-2</c:v>
                </c:pt>
                <c:pt idx="3491">
                  <c:v>2.7813570108881826E-2</c:v>
                </c:pt>
                <c:pt idx="3492">
                  <c:v>4.7390260448524006E-2</c:v>
                </c:pt>
                <c:pt idx="3493">
                  <c:v>3.3025357564800586E-2</c:v>
                </c:pt>
                <c:pt idx="3494">
                  <c:v>4.9483543385499942E-2</c:v>
                </c:pt>
                <c:pt idx="3495">
                  <c:v>4.2920949960489396E-2</c:v>
                </c:pt>
                <c:pt idx="3496">
                  <c:v>3.5523486307125783E-2</c:v>
                </c:pt>
                <c:pt idx="3497">
                  <c:v>3.7665758367695361E-2</c:v>
                </c:pt>
                <c:pt idx="3498">
                  <c:v>4.5382028424373388E-2</c:v>
                </c:pt>
                <c:pt idx="3499">
                  <c:v>4.4915186321989153E-2</c:v>
                </c:pt>
                <c:pt idx="3500">
                  <c:v>3.6596663734343553E-2</c:v>
                </c:pt>
                <c:pt idx="3501">
                  <c:v>3.5719640494495081E-2</c:v>
                </c:pt>
                <c:pt idx="3502">
                  <c:v>4.2691824945443324E-2</c:v>
                </c:pt>
                <c:pt idx="3503">
                  <c:v>4.8241752173075893E-2</c:v>
                </c:pt>
                <c:pt idx="3504">
                  <c:v>3.8854720883715103E-2</c:v>
                </c:pt>
                <c:pt idx="3505">
                  <c:v>5.5808613017204745E-2</c:v>
                </c:pt>
                <c:pt idx="3506">
                  <c:v>4.5842050227487642E-2</c:v>
                </c:pt>
                <c:pt idx="3507">
                  <c:v>5.253669883550615E-2</c:v>
                </c:pt>
                <c:pt idx="3508">
                  <c:v>4.4958912874645214E-2</c:v>
                </c:pt>
                <c:pt idx="3509">
                  <c:v>5.6494899309301086E-2</c:v>
                </c:pt>
                <c:pt idx="3510">
                  <c:v>4.7192952861285206E-2</c:v>
                </c:pt>
                <c:pt idx="3511">
                  <c:v>4.8707124556068696E-2</c:v>
                </c:pt>
                <c:pt idx="3512">
                  <c:v>6.3792793408166487E-2</c:v>
                </c:pt>
                <c:pt idx="3513">
                  <c:v>6.7192842253375809E-2</c:v>
                </c:pt>
                <c:pt idx="3514">
                  <c:v>5.4427339533829722E-2</c:v>
                </c:pt>
                <c:pt idx="3515">
                  <c:v>5.2433159816640644E-2</c:v>
                </c:pt>
                <c:pt idx="3516">
                  <c:v>4.730058235758039E-2</c:v>
                </c:pt>
                <c:pt idx="3517">
                  <c:v>4.0652378992166956E-2</c:v>
                </c:pt>
                <c:pt idx="3518">
                  <c:v>3.3948270427942157E-2</c:v>
                </c:pt>
                <c:pt idx="3519">
                  <c:v>4.1303142276854006E-2</c:v>
                </c:pt>
                <c:pt idx="3520">
                  <c:v>4.4158988569951915E-2</c:v>
                </c:pt>
                <c:pt idx="3521">
                  <c:v>4.4780770371654066E-2</c:v>
                </c:pt>
                <c:pt idx="3522">
                  <c:v>4.0502783887811304E-2</c:v>
                </c:pt>
                <c:pt idx="3523">
                  <c:v>5.1386969537007152E-2</c:v>
                </c:pt>
                <c:pt idx="3524">
                  <c:v>6.5441467330614386E-2</c:v>
                </c:pt>
                <c:pt idx="3525">
                  <c:v>4.1370506836856773E-2</c:v>
                </c:pt>
                <c:pt idx="3526">
                  <c:v>4.8544943728734864E-2</c:v>
                </c:pt>
                <c:pt idx="3527">
                  <c:v>4.7066924848990131E-2</c:v>
                </c:pt>
                <c:pt idx="3528">
                  <c:v>5.46012478871774E-2</c:v>
                </c:pt>
                <c:pt idx="3529">
                  <c:v>4.7407001512761088E-2</c:v>
                </c:pt>
                <c:pt idx="3530">
                  <c:v>3.7202182627312307E-2</c:v>
                </c:pt>
                <c:pt idx="3531">
                  <c:v>4.3570378456663027E-2</c:v>
                </c:pt>
                <c:pt idx="3532">
                  <c:v>4.6898084958370313E-2</c:v>
                </c:pt>
                <c:pt idx="3533">
                  <c:v>4.6740347531592813E-2</c:v>
                </c:pt>
                <c:pt idx="3534">
                  <c:v>4.4994528022993419E-2</c:v>
                </c:pt>
                <c:pt idx="3535">
                  <c:v>4.5351140719817232E-2</c:v>
                </c:pt>
                <c:pt idx="3536">
                  <c:v>4.3747857094871369E-2</c:v>
                </c:pt>
                <c:pt idx="3537">
                  <c:v>4.4893997864395054E-2</c:v>
                </c:pt>
                <c:pt idx="3538">
                  <c:v>4.6670789096041873E-2</c:v>
                </c:pt>
                <c:pt idx="3539">
                  <c:v>4.6981666972327002E-2</c:v>
                </c:pt>
                <c:pt idx="3540">
                  <c:v>6.3431333076208754E-2</c:v>
                </c:pt>
                <c:pt idx="3541">
                  <c:v>4.2325908152410857E-2</c:v>
                </c:pt>
                <c:pt idx="3542">
                  <c:v>6.3269590148855789E-2</c:v>
                </c:pt>
                <c:pt idx="3543">
                  <c:v>4.8684458156602037E-2</c:v>
                </c:pt>
                <c:pt idx="3544">
                  <c:v>6.5094339098824019E-2</c:v>
                </c:pt>
                <c:pt idx="3545">
                  <c:v>5.7584993303427534E-2</c:v>
                </c:pt>
                <c:pt idx="3546">
                  <c:v>7.6641216453956953E-2</c:v>
                </c:pt>
                <c:pt idx="3547">
                  <c:v>5.0287382064953402E-2</c:v>
                </c:pt>
                <c:pt idx="3548">
                  <c:v>5.1547332401950897E-2</c:v>
                </c:pt>
                <c:pt idx="3549">
                  <c:v>7.6307999643972613E-2</c:v>
                </c:pt>
                <c:pt idx="3550">
                  <c:v>6.5658835465340806E-2</c:v>
                </c:pt>
                <c:pt idx="3551">
                  <c:v>4.9219204747486742E-2</c:v>
                </c:pt>
                <c:pt idx="3552">
                  <c:v>4.6083801227208426E-2</c:v>
                </c:pt>
                <c:pt idx="3553">
                  <c:v>5.2846035194370249E-2</c:v>
                </c:pt>
                <c:pt idx="3554">
                  <c:v>8.9438089403689663E-2</c:v>
                </c:pt>
                <c:pt idx="3555">
                  <c:v>6.1154139698887229E-2</c:v>
                </c:pt>
                <c:pt idx="3556">
                  <c:v>5.9709447649657209E-2</c:v>
                </c:pt>
                <c:pt idx="3557">
                  <c:v>6.8505406294931917E-2</c:v>
                </c:pt>
                <c:pt idx="3558">
                  <c:v>4.9065266801997132E-2</c:v>
                </c:pt>
                <c:pt idx="3559">
                  <c:v>7.3311608832876768E-2</c:v>
                </c:pt>
                <c:pt idx="3560">
                  <c:v>8.4468759341460559E-2</c:v>
                </c:pt>
                <c:pt idx="3561">
                  <c:v>5.9768384284138248E-2</c:v>
                </c:pt>
                <c:pt idx="3562">
                  <c:v>9.1096850904989271E-2</c:v>
                </c:pt>
                <c:pt idx="3563">
                  <c:v>6.0026304655400736E-2</c:v>
                </c:pt>
                <c:pt idx="3564">
                  <c:v>5.4731773253275461E-2</c:v>
                </c:pt>
                <c:pt idx="3565">
                  <c:v>8.6058139366476133E-2</c:v>
                </c:pt>
                <c:pt idx="3566">
                  <c:v>5.377446445367267E-2</c:v>
                </c:pt>
                <c:pt idx="3567">
                  <c:v>8.3015863081535399E-2</c:v>
                </c:pt>
                <c:pt idx="3568">
                  <c:v>7.827041133810754E-2</c:v>
                </c:pt>
                <c:pt idx="3569">
                  <c:v>6.3387999213444915E-2</c:v>
                </c:pt>
                <c:pt idx="3570">
                  <c:v>7.048045851299381E-2</c:v>
                </c:pt>
                <c:pt idx="3571">
                  <c:v>7.5206309167148447E-2</c:v>
                </c:pt>
                <c:pt idx="3572">
                  <c:v>8.563975194712152E-2</c:v>
                </c:pt>
                <c:pt idx="3573">
                  <c:v>0.10417758508475898</c:v>
                </c:pt>
                <c:pt idx="3574">
                  <c:v>6.4515575443196818E-2</c:v>
                </c:pt>
                <c:pt idx="3575">
                  <c:v>7.2620029115064766E-2</c:v>
                </c:pt>
                <c:pt idx="3576">
                  <c:v>8.9210066785725156E-2</c:v>
                </c:pt>
                <c:pt idx="3577">
                  <c:v>6.6498374863973739E-2</c:v>
                </c:pt>
                <c:pt idx="3578">
                  <c:v>9.0151573517364594E-2</c:v>
                </c:pt>
                <c:pt idx="3579">
                  <c:v>0.10846861159903531</c:v>
                </c:pt>
                <c:pt idx="3580">
                  <c:v>6.6034687196015157E-2</c:v>
                </c:pt>
                <c:pt idx="3581">
                  <c:v>9.5477323692227375E-2</c:v>
                </c:pt>
                <c:pt idx="3582">
                  <c:v>8.2796515178998997E-2</c:v>
                </c:pt>
                <c:pt idx="3583">
                  <c:v>8.7291226702167407E-2</c:v>
                </c:pt>
                <c:pt idx="3584">
                  <c:v>8.8902329089239451E-2</c:v>
                </c:pt>
                <c:pt idx="3585">
                  <c:v>9.5008884329649601E-2</c:v>
                </c:pt>
                <c:pt idx="3586">
                  <c:v>8.0057745228438171E-2</c:v>
                </c:pt>
                <c:pt idx="3587">
                  <c:v>0.1121275995184028</c:v>
                </c:pt>
                <c:pt idx="3588">
                  <c:v>6.1368044309424601E-2</c:v>
                </c:pt>
                <c:pt idx="3589">
                  <c:v>9.5137072392275937E-2</c:v>
                </c:pt>
                <c:pt idx="3590">
                  <c:v>6.0568847132009287E-2</c:v>
                </c:pt>
                <c:pt idx="3591">
                  <c:v>9.2643181363290666E-2</c:v>
                </c:pt>
                <c:pt idx="3592">
                  <c:v>7.8643272199707001E-2</c:v>
                </c:pt>
                <c:pt idx="3593">
                  <c:v>0.10500601893044126</c:v>
                </c:pt>
                <c:pt idx="3594">
                  <c:v>6.9460735278138841E-2</c:v>
                </c:pt>
                <c:pt idx="3595">
                  <c:v>9.9184782637496222E-2</c:v>
                </c:pt>
                <c:pt idx="3596">
                  <c:v>8.0672031598394936E-2</c:v>
                </c:pt>
                <c:pt idx="3597">
                  <c:v>8.9964333961457033E-2</c:v>
                </c:pt>
                <c:pt idx="3598">
                  <c:v>7.892905234215658E-2</c:v>
                </c:pt>
                <c:pt idx="3599">
                  <c:v>9.3523614401558347E-2</c:v>
                </c:pt>
                <c:pt idx="3600">
                  <c:v>9.1066309580414076E-2</c:v>
                </c:pt>
                <c:pt idx="3601">
                  <c:v>9.1167584707087537E-2</c:v>
                </c:pt>
                <c:pt idx="3602">
                  <c:v>8.8369671776917791E-2</c:v>
                </c:pt>
                <c:pt idx="3603">
                  <c:v>9.0700241368250695E-2</c:v>
                </c:pt>
                <c:pt idx="3604">
                  <c:v>9.0802234007600041E-2</c:v>
                </c:pt>
                <c:pt idx="3605">
                  <c:v>9.2627332583099062E-2</c:v>
                </c:pt>
                <c:pt idx="3606">
                  <c:v>8.7374551559438629E-2</c:v>
                </c:pt>
                <c:pt idx="3607">
                  <c:v>0.1042482404160049</c:v>
                </c:pt>
                <c:pt idx="3608">
                  <c:v>8.7694661875670724E-2</c:v>
                </c:pt>
                <c:pt idx="3609">
                  <c:v>0.10841728261792724</c:v>
                </c:pt>
                <c:pt idx="3610">
                  <c:v>8.3896264078388738E-2</c:v>
                </c:pt>
                <c:pt idx="3611">
                  <c:v>0.11308064322212252</c:v>
                </c:pt>
                <c:pt idx="3612">
                  <c:v>8.5145371816874593E-2</c:v>
                </c:pt>
                <c:pt idx="3613">
                  <c:v>0.11921241566007718</c:v>
                </c:pt>
                <c:pt idx="3614">
                  <c:v>8.5079749643086983E-2</c:v>
                </c:pt>
                <c:pt idx="3615">
                  <c:v>0.1193770619524735</c:v>
                </c:pt>
                <c:pt idx="3616">
                  <c:v>0.1227333392887382</c:v>
                </c:pt>
                <c:pt idx="3617">
                  <c:v>0.10162652509758034</c:v>
                </c:pt>
                <c:pt idx="3618">
                  <c:v>0.11176458264942729</c:v>
                </c:pt>
                <c:pt idx="3619">
                  <c:v>9.104388928016334E-2</c:v>
                </c:pt>
                <c:pt idx="3620">
                  <c:v>0.12388283480271498</c:v>
                </c:pt>
                <c:pt idx="3621">
                  <c:v>0.11762496818189908</c:v>
                </c:pt>
                <c:pt idx="3622">
                  <c:v>9.0542966685692117E-2</c:v>
                </c:pt>
                <c:pt idx="3623">
                  <c:v>0.12623927214788075</c:v>
                </c:pt>
                <c:pt idx="3624">
                  <c:v>0.10530424959295852</c:v>
                </c:pt>
                <c:pt idx="3625">
                  <c:v>0.11555352629040265</c:v>
                </c:pt>
                <c:pt idx="3626">
                  <c:v>0.12795353312342742</c:v>
                </c:pt>
                <c:pt idx="3627">
                  <c:v>0.11558473025210175</c:v>
                </c:pt>
                <c:pt idx="3628">
                  <c:v>0.15165144920208046</c:v>
                </c:pt>
                <c:pt idx="3629">
                  <c:v>0.14755158955026446</c:v>
                </c:pt>
                <c:pt idx="3630">
                  <c:v>0.10610585401532015</c:v>
                </c:pt>
                <c:pt idx="3631">
                  <c:v>0.13873511816414613</c:v>
                </c:pt>
                <c:pt idx="3632">
                  <c:v>0.10159524761644609</c:v>
                </c:pt>
                <c:pt idx="3633">
                  <c:v>0.11677139122674723</c:v>
                </c:pt>
                <c:pt idx="3634">
                  <c:v>0.11819117988829955</c:v>
                </c:pt>
                <c:pt idx="3635">
                  <c:v>0.11108809583732213</c:v>
                </c:pt>
                <c:pt idx="3636">
                  <c:v>0.18898375995191299</c:v>
                </c:pt>
                <c:pt idx="3637">
                  <c:v>0.13412641771842015</c:v>
                </c:pt>
                <c:pt idx="3638">
                  <c:v>0.12840704663991007</c:v>
                </c:pt>
                <c:pt idx="3639">
                  <c:v>0.17544919520370095</c:v>
                </c:pt>
                <c:pt idx="3640">
                  <c:v>0.12152408500218298</c:v>
                </c:pt>
                <c:pt idx="3641">
                  <c:v>0.15427460885459418</c:v>
                </c:pt>
                <c:pt idx="3642">
                  <c:v>0.15318121155654177</c:v>
                </c:pt>
                <c:pt idx="3643">
                  <c:v>0.15927385555443638</c:v>
                </c:pt>
                <c:pt idx="3644">
                  <c:v>0.15215098457676302</c:v>
                </c:pt>
                <c:pt idx="3645">
                  <c:v>0.16893595557211524</c:v>
                </c:pt>
                <c:pt idx="3646">
                  <c:v>0.19955625783518877</c:v>
                </c:pt>
                <c:pt idx="3647">
                  <c:v>0.1825325126511233</c:v>
                </c:pt>
                <c:pt idx="3648">
                  <c:v>0.16046466806706788</c:v>
                </c:pt>
                <c:pt idx="3649">
                  <c:v>0.13450204126583773</c:v>
                </c:pt>
                <c:pt idx="3650">
                  <c:v>0.20071933602289674</c:v>
                </c:pt>
                <c:pt idx="3651">
                  <c:v>0.16176412507738405</c:v>
                </c:pt>
                <c:pt idx="3652">
                  <c:v>0.14282609818766126</c:v>
                </c:pt>
                <c:pt idx="3653">
                  <c:v>6.9337934211088068E-2</c:v>
                </c:pt>
                <c:pt idx="3654">
                  <c:v>1.5089666271462375E-2</c:v>
                </c:pt>
                <c:pt idx="3655">
                  <c:v>2.352489433626237E-2</c:v>
                </c:pt>
                <c:pt idx="3656">
                  <c:v>3.9129982698828905E-2</c:v>
                </c:pt>
                <c:pt idx="3657">
                  <c:v>4.0469986314405314E-2</c:v>
                </c:pt>
                <c:pt idx="3658">
                  <c:v>2.9359372874410712E-2</c:v>
                </c:pt>
                <c:pt idx="3659">
                  <c:v>2.5423479259140871E-2</c:v>
                </c:pt>
                <c:pt idx="3660">
                  <c:v>2.5633489132911743E-2</c:v>
                </c:pt>
                <c:pt idx="3661">
                  <c:v>3.2681758123181137E-2</c:v>
                </c:pt>
                <c:pt idx="3662">
                  <c:v>4.047740114626551E-2</c:v>
                </c:pt>
                <c:pt idx="3663">
                  <c:v>2.6542764504602891E-2</c:v>
                </c:pt>
                <c:pt idx="3664">
                  <c:v>3.5002425756414254E-2</c:v>
                </c:pt>
                <c:pt idx="3665">
                  <c:v>3.5936600774687577E-2</c:v>
                </c:pt>
                <c:pt idx="3666">
                  <c:v>4.5280890828183824E-2</c:v>
                </c:pt>
                <c:pt idx="3667">
                  <c:v>4.3551411845711784E-2</c:v>
                </c:pt>
                <c:pt idx="3668">
                  <c:v>3.9342444633248951E-2</c:v>
                </c:pt>
                <c:pt idx="3669">
                  <c:v>5.0604499796702597E-2</c:v>
                </c:pt>
                <c:pt idx="3670">
                  <c:v>4.4531380476885755E-2</c:v>
                </c:pt>
                <c:pt idx="3671">
                  <c:v>5.5587022044251491E-2</c:v>
                </c:pt>
                <c:pt idx="3672">
                  <c:v>4.3340762145082382E-2</c:v>
                </c:pt>
                <c:pt idx="3673">
                  <c:v>5.1345642509906642E-2</c:v>
                </c:pt>
                <c:pt idx="3674">
                  <c:v>5.3348267425213994E-2</c:v>
                </c:pt>
                <c:pt idx="3675">
                  <c:v>4.6197889992599675E-2</c:v>
                </c:pt>
                <c:pt idx="3676">
                  <c:v>6.5710539588958922E-2</c:v>
                </c:pt>
                <c:pt idx="3677">
                  <c:v>5.3915821983361839E-2</c:v>
                </c:pt>
                <c:pt idx="3678">
                  <c:v>4.9868557216270003E-2</c:v>
                </c:pt>
                <c:pt idx="3679">
                  <c:v>5.0975314606172085E-2</c:v>
                </c:pt>
                <c:pt idx="3680">
                  <c:v>5.858654796270861E-2</c:v>
                </c:pt>
                <c:pt idx="3681">
                  <c:v>7.4361853819639806E-2</c:v>
                </c:pt>
                <c:pt idx="3682">
                  <c:v>5.7845325048658018E-2</c:v>
                </c:pt>
                <c:pt idx="3683">
                  <c:v>4.8334224647281862E-2</c:v>
                </c:pt>
                <c:pt idx="3684">
                  <c:v>4.7048107719793945E-2</c:v>
                </c:pt>
                <c:pt idx="3685">
                  <c:v>7.4120626234193382E-2</c:v>
                </c:pt>
                <c:pt idx="3686">
                  <c:v>4.9461543662253055E-2</c:v>
                </c:pt>
                <c:pt idx="3687">
                  <c:v>9.1251034151610209E-3</c:v>
                </c:pt>
                <c:pt idx="3688">
                  <c:v>1.5489404189527321E-2</c:v>
                </c:pt>
                <c:pt idx="3689">
                  <c:v>1.540621279075015E-2</c:v>
                </c:pt>
                <c:pt idx="3690">
                  <c:v>2.3277868940824752E-2</c:v>
                </c:pt>
                <c:pt idx="3691">
                  <c:v>2.7670038389821947E-2</c:v>
                </c:pt>
                <c:pt idx="3692">
                  <c:v>1.5638093371927436E-2</c:v>
                </c:pt>
                <c:pt idx="3693">
                  <c:v>1.961615132139247E-2</c:v>
                </c:pt>
                <c:pt idx="3694">
                  <c:v>2.0952489130757139E-2</c:v>
                </c:pt>
                <c:pt idx="3695">
                  <c:v>2.2055879910905164E-2</c:v>
                </c:pt>
                <c:pt idx="3696">
                  <c:v>2.4065187842128292E-2</c:v>
                </c:pt>
                <c:pt idx="3697">
                  <c:v>2.1368378987328532E-2</c:v>
                </c:pt>
                <c:pt idx="3698">
                  <c:v>2.5379313564712291E-2</c:v>
                </c:pt>
                <c:pt idx="3699">
                  <c:v>2.1995803170198922E-2</c:v>
                </c:pt>
                <c:pt idx="3700">
                  <c:v>2.5072397536120276E-2</c:v>
                </c:pt>
                <c:pt idx="3701">
                  <c:v>2.5327076701927589E-2</c:v>
                </c:pt>
                <c:pt idx="3702">
                  <c:v>2.3183701581377961E-2</c:v>
                </c:pt>
                <c:pt idx="3703">
                  <c:v>2.8642187500291804E-2</c:v>
                </c:pt>
                <c:pt idx="3704">
                  <c:v>2.6790493841851719E-2</c:v>
                </c:pt>
                <c:pt idx="3705">
                  <c:v>3.114158201257871E-2</c:v>
                </c:pt>
                <c:pt idx="3706">
                  <c:v>3.2164810677993823E-2</c:v>
                </c:pt>
                <c:pt idx="3707">
                  <c:v>3.4420624950317794E-2</c:v>
                </c:pt>
                <c:pt idx="3708">
                  <c:v>4.2974062427083001E-2</c:v>
                </c:pt>
                <c:pt idx="3709">
                  <c:v>3.1072629606388329E-2</c:v>
                </c:pt>
                <c:pt idx="3710">
                  <c:v>3.353902548494099E-2</c:v>
                </c:pt>
                <c:pt idx="3711">
                  <c:v>3.9709241563264934E-2</c:v>
                </c:pt>
                <c:pt idx="3712">
                  <c:v>3.706440602665112E-2</c:v>
                </c:pt>
                <c:pt idx="3713">
                  <c:v>3.7977407432771774E-2</c:v>
                </c:pt>
                <c:pt idx="3714">
                  <c:v>4.1930845187866737E-2</c:v>
                </c:pt>
                <c:pt idx="3715">
                  <c:v>4.0186465664589589E-2</c:v>
                </c:pt>
                <c:pt idx="3716">
                  <c:v>4.00601278738099E-2</c:v>
                </c:pt>
                <c:pt idx="3717">
                  <c:v>3.5712579033145814E-2</c:v>
                </c:pt>
                <c:pt idx="3718">
                  <c:v>6.5328942386808531E-2</c:v>
                </c:pt>
                <c:pt idx="3719">
                  <c:v>3.5950756420174895E-2</c:v>
                </c:pt>
                <c:pt idx="3720">
                  <c:v>3.8477846348726016E-2</c:v>
                </c:pt>
                <c:pt idx="3721">
                  <c:v>5.5066891102319146E-2</c:v>
                </c:pt>
                <c:pt idx="3722">
                  <c:v>4.7812118861407044E-2</c:v>
                </c:pt>
                <c:pt idx="3723">
                  <c:v>3.6601061417002902E-2</c:v>
                </c:pt>
                <c:pt idx="3724">
                  <c:v>2.4122515759766351E-2</c:v>
                </c:pt>
                <c:pt idx="3725">
                  <c:v>9.0184863370198279E-3</c:v>
                </c:pt>
                <c:pt idx="3726">
                  <c:v>1.2337386293250438E-2</c:v>
                </c:pt>
                <c:pt idx="3727">
                  <c:v>1.4385936258244757E-2</c:v>
                </c:pt>
                <c:pt idx="3728">
                  <c:v>1.7828120478191125E-2</c:v>
                </c:pt>
                <c:pt idx="3729">
                  <c:v>2.033737517455678E-2</c:v>
                </c:pt>
                <c:pt idx="3730">
                  <c:v>1.4287188066668725E-2</c:v>
                </c:pt>
                <c:pt idx="3731">
                  <c:v>1.328539620380916E-2</c:v>
                </c:pt>
                <c:pt idx="3732">
                  <c:v>1.7465013641066864E-2</c:v>
                </c:pt>
                <c:pt idx="3733">
                  <c:v>1.5279309895850163E-2</c:v>
                </c:pt>
                <c:pt idx="3734">
                  <c:v>1.5828991117311043E-2</c:v>
                </c:pt>
                <c:pt idx="3735">
                  <c:v>1.7618544016719209E-2</c:v>
                </c:pt>
                <c:pt idx="3736">
                  <c:v>1.413210067725435E-2</c:v>
                </c:pt>
                <c:pt idx="3737">
                  <c:v>2.2556284692111659E-2</c:v>
                </c:pt>
                <c:pt idx="3738">
                  <c:v>1.5516842062878164E-2</c:v>
                </c:pt>
                <c:pt idx="3739">
                  <c:v>1.9864828148176469E-2</c:v>
                </c:pt>
                <c:pt idx="3740">
                  <c:v>2.0104414803245665E-2</c:v>
                </c:pt>
                <c:pt idx="3741">
                  <c:v>2.0167958327563584E-2</c:v>
                </c:pt>
                <c:pt idx="3742">
                  <c:v>2.2511351836617809E-2</c:v>
                </c:pt>
                <c:pt idx="3743">
                  <c:v>2.4167060967734751E-2</c:v>
                </c:pt>
                <c:pt idx="3744">
                  <c:v>1.9864913171691725E-2</c:v>
                </c:pt>
                <c:pt idx="3745">
                  <c:v>2.1691253640285828E-2</c:v>
                </c:pt>
                <c:pt idx="3746">
                  <c:v>2.4596457777871124E-2</c:v>
                </c:pt>
                <c:pt idx="3747">
                  <c:v>2.4123428601399939E-2</c:v>
                </c:pt>
                <c:pt idx="3748">
                  <c:v>2.1195035413327293E-2</c:v>
                </c:pt>
                <c:pt idx="3749">
                  <c:v>3.8112870979667313E-2</c:v>
                </c:pt>
                <c:pt idx="3750">
                  <c:v>2.4029754620064743E-2</c:v>
                </c:pt>
                <c:pt idx="3751">
                  <c:v>2.5304973860697858E-2</c:v>
                </c:pt>
                <c:pt idx="3752">
                  <c:v>2.5816546241221764E-2</c:v>
                </c:pt>
                <c:pt idx="3753">
                  <c:v>3.7819058095134021E-2</c:v>
                </c:pt>
                <c:pt idx="3754">
                  <c:v>3.5080941242882066E-2</c:v>
                </c:pt>
                <c:pt idx="3755">
                  <c:v>3.4805972878651073E-2</c:v>
                </c:pt>
                <c:pt idx="3756">
                  <c:v>3.0211739993156475E-2</c:v>
                </c:pt>
                <c:pt idx="3757">
                  <c:v>2.3657297641327863E-2</c:v>
                </c:pt>
                <c:pt idx="3758">
                  <c:v>1.7003692391844419E-2</c:v>
                </c:pt>
                <c:pt idx="3759">
                  <c:v>1.9961990871638E-2</c:v>
                </c:pt>
                <c:pt idx="3760">
                  <c:v>2.6028998065989413E-2</c:v>
                </c:pt>
                <c:pt idx="3761">
                  <c:v>2.3905923766564693E-2</c:v>
                </c:pt>
                <c:pt idx="3762">
                  <c:v>2.8204159437017918E-2</c:v>
                </c:pt>
                <c:pt idx="3763">
                  <c:v>2.4952800457686563E-2</c:v>
                </c:pt>
                <c:pt idx="3764">
                  <c:v>2.4825244534355966E-2</c:v>
                </c:pt>
                <c:pt idx="3765">
                  <c:v>2.845191702033326E-2</c:v>
                </c:pt>
                <c:pt idx="3766">
                  <c:v>2.6482512001755578E-2</c:v>
                </c:pt>
                <c:pt idx="3767">
                  <c:v>2.8993375546579672E-2</c:v>
                </c:pt>
                <c:pt idx="3768">
                  <c:v>2.2043362570356516E-2</c:v>
                </c:pt>
                <c:pt idx="3769">
                  <c:v>3.138922620177393E-2</c:v>
                </c:pt>
                <c:pt idx="3770">
                  <c:v>3.6040003115326673E-2</c:v>
                </c:pt>
                <c:pt idx="3771">
                  <c:v>2.7213685359587132E-2</c:v>
                </c:pt>
                <c:pt idx="3772">
                  <c:v>3.4209667784482187E-2</c:v>
                </c:pt>
                <c:pt idx="3773">
                  <c:v>3.1578354328701798E-2</c:v>
                </c:pt>
                <c:pt idx="3774">
                  <c:v>2.9202870774969782E-2</c:v>
                </c:pt>
                <c:pt idx="3775">
                  <c:v>2.7049867289016542E-2</c:v>
                </c:pt>
                <c:pt idx="3776">
                  <c:v>4.4968463638728022E-2</c:v>
                </c:pt>
                <c:pt idx="3777">
                  <c:v>2.7572579559885502E-2</c:v>
                </c:pt>
                <c:pt idx="3778">
                  <c:v>2.8718148554349988E-2</c:v>
                </c:pt>
                <c:pt idx="3779">
                  <c:v>3.925243932058136E-2</c:v>
                </c:pt>
                <c:pt idx="3780">
                  <c:v>3.7690469495090605E-2</c:v>
                </c:pt>
                <c:pt idx="3781">
                  <c:v>4.150776383891449E-2</c:v>
                </c:pt>
                <c:pt idx="3782">
                  <c:v>3.2275079532778507E-2</c:v>
                </c:pt>
                <c:pt idx="3783">
                  <c:v>5.4698317782892775E-2</c:v>
                </c:pt>
                <c:pt idx="3784">
                  <c:v>3.0789072772247621E-2</c:v>
                </c:pt>
                <c:pt idx="3785">
                  <c:v>4.2736569637132266E-2</c:v>
                </c:pt>
                <c:pt idx="3786">
                  <c:v>3.9315721761796374E-2</c:v>
                </c:pt>
                <c:pt idx="3787">
                  <c:v>4.6420397776252099E-2</c:v>
                </c:pt>
                <c:pt idx="3788">
                  <c:v>4.6435850094271897E-2</c:v>
                </c:pt>
                <c:pt idx="3789">
                  <c:v>6.0919736784396772E-2</c:v>
                </c:pt>
                <c:pt idx="3790">
                  <c:v>3.7853897614389939E-2</c:v>
                </c:pt>
                <c:pt idx="3791">
                  <c:v>5.546321997093024E-2</c:v>
                </c:pt>
                <c:pt idx="3792">
                  <c:v>4.9262740909772409E-2</c:v>
                </c:pt>
                <c:pt idx="3793">
                  <c:v>4.7706533642140565E-2</c:v>
                </c:pt>
                <c:pt idx="3794">
                  <c:v>4.5242744321331171E-2</c:v>
                </c:pt>
                <c:pt idx="3795">
                  <c:v>4.8102354884566517E-2</c:v>
                </c:pt>
                <c:pt idx="3796">
                  <c:v>2.7510441071933157E-2</c:v>
                </c:pt>
                <c:pt idx="3797">
                  <c:v>1.8193470544405326E-2</c:v>
                </c:pt>
                <c:pt idx="3798">
                  <c:v>3.9608849139668605E-2</c:v>
                </c:pt>
                <c:pt idx="3799">
                  <c:v>2.9969190796651408E-2</c:v>
                </c:pt>
                <c:pt idx="3800">
                  <c:v>3.9995133161338098E-2</c:v>
                </c:pt>
                <c:pt idx="3801">
                  <c:v>4.0223745594432959E-2</c:v>
                </c:pt>
                <c:pt idx="3802">
                  <c:v>3.4410914472097293E-2</c:v>
                </c:pt>
                <c:pt idx="3803">
                  <c:v>2.8760039817449089E-2</c:v>
                </c:pt>
                <c:pt idx="3804">
                  <c:v>2.843651822462363E-2</c:v>
                </c:pt>
                <c:pt idx="3805">
                  <c:v>2.6611993027381136E-2</c:v>
                </c:pt>
                <c:pt idx="3806">
                  <c:v>3.5057956433582914E-2</c:v>
                </c:pt>
                <c:pt idx="3807">
                  <c:v>2.8407105105564955E-2</c:v>
                </c:pt>
                <c:pt idx="3808">
                  <c:v>3.1011624353314837E-2</c:v>
                </c:pt>
                <c:pt idx="3809">
                  <c:v>3.5386570009748985E-2</c:v>
                </c:pt>
                <c:pt idx="3810">
                  <c:v>3.2751241307384965E-2</c:v>
                </c:pt>
                <c:pt idx="3811">
                  <c:v>3.6187244205641525E-2</c:v>
                </c:pt>
                <c:pt idx="3812">
                  <c:v>3.4515121803909816E-2</c:v>
                </c:pt>
                <c:pt idx="3813">
                  <c:v>3.4107104454609294E-2</c:v>
                </c:pt>
                <c:pt idx="3814">
                  <c:v>4.0953983435462464E-2</c:v>
                </c:pt>
                <c:pt idx="3815">
                  <c:v>4.2488081481013497E-2</c:v>
                </c:pt>
                <c:pt idx="3816">
                  <c:v>4.4785851016611519E-2</c:v>
                </c:pt>
                <c:pt idx="3817">
                  <c:v>4.0867191503331311E-2</c:v>
                </c:pt>
                <c:pt idx="3818">
                  <c:v>4.5357333917009766E-2</c:v>
                </c:pt>
                <c:pt idx="3819">
                  <c:v>3.7339744151105886E-2</c:v>
                </c:pt>
                <c:pt idx="3820">
                  <c:v>4.2843142036946273E-2</c:v>
                </c:pt>
                <c:pt idx="3821">
                  <c:v>5.8515449015235914E-2</c:v>
                </c:pt>
                <c:pt idx="3822">
                  <c:v>4.3878531202051471E-2</c:v>
                </c:pt>
                <c:pt idx="3823">
                  <c:v>5.5688293269312183E-2</c:v>
                </c:pt>
                <c:pt idx="3824">
                  <c:v>6.0537587264293369E-2</c:v>
                </c:pt>
                <c:pt idx="3825">
                  <c:v>4.4803154567872705E-2</c:v>
                </c:pt>
                <c:pt idx="3826">
                  <c:v>5.690347731687935E-2</c:v>
                </c:pt>
                <c:pt idx="3827">
                  <c:v>5.3025786074071074E-2</c:v>
                </c:pt>
                <c:pt idx="3828">
                  <c:v>6.2698325518928469E-2</c:v>
                </c:pt>
                <c:pt idx="3829">
                  <c:v>5.1186366138994778E-2</c:v>
                </c:pt>
                <c:pt idx="3830">
                  <c:v>3.3425448155713869E-2</c:v>
                </c:pt>
                <c:pt idx="3831">
                  <c:v>5.7364090176608047E-2</c:v>
                </c:pt>
                <c:pt idx="3832">
                  <c:v>5.3746855515310853E-2</c:v>
                </c:pt>
                <c:pt idx="3833">
                  <c:v>4.9262127287073999E-2</c:v>
                </c:pt>
                <c:pt idx="3834">
                  <c:v>8.2392225615818104E-2</c:v>
                </c:pt>
                <c:pt idx="3835">
                  <c:v>4.2475820089191235E-2</c:v>
                </c:pt>
                <c:pt idx="3836">
                  <c:v>6.7549859848096611E-2</c:v>
                </c:pt>
                <c:pt idx="3837">
                  <c:v>5.9787754930067424E-2</c:v>
                </c:pt>
                <c:pt idx="3838">
                  <c:v>4.7775522415171925E-2</c:v>
                </c:pt>
                <c:pt idx="3839">
                  <c:v>7.5222153790150487E-2</c:v>
                </c:pt>
                <c:pt idx="3840">
                  <c:v>4.9938250320319205E-2</c:v>
                </c:pt>
                <c:pt idx="3841">
                  <c:v>7.6529810961417699E-2</c:v>
                </c:pt>
                <c:pt idx="3842">
                  <c:v>7.2847071493871846E-2</c:v>
                </c:pt>
                <c:pt idx="3843">
                  <c:v>5.1560371150724461E-2</c:v>
                </c:pt>
                <c:pt idx="3844">
                  <c:v>7.1692427812413945E-2</c:v>
                </c:pt>
                <c:pt idx="3845">
                  <c:v>8.4231720550125969E-2</c:v>
                </c:pt>
                <c:pt idx="3846">
                  <c:v>6.9039219782794078E-2</c:v>
                </c:pt>
                <c:pt idx="3847">
                  <c:v>8.5606751014784266E-2</c:v>
                </c:pt>
                <c:pt idx="3848">
                  <c:v>6.4386200965220519E-2</c:v>
                </c:pt>
                <c:pt idx="3849">
                  <c:v>9.5727671968594885E-2</c:v>
                </c:pt>
                <c:pt idx="3850">
                  <c:v>9.2429690969982395E-2</c:v>
                </c:pt>
                <c:pt idx="3851">
                  <c:v>6.4777539079188651E-2</c:v>
                </c:pt>
                <c:pt idx="3852">
                  <c:v>9.0698581828790634E-2</c:v>
                </c:pt>
                <c:pt idx="3853">
                  <c:v>8.1756733443001064E-2</c:v>
                </c:pt>
                <c:pt idx="3854">
                  <c:v>0.12759780010119978</c:v>
                </c:pt>
                <c:pt idx="3855">
                  <c:v>7.4361057484479562E-2</c:v>
                </c:pt>
                <c:pt idx="3856">
                  <c:v>9.9016886524848025E-2</c:v>
                </c:pt>
                <c:pt idx="3857">
                  <c:v>8.8832202549366385E-2</c:v>
                </c:pt>
                <c:pt idx="3858">
                  <c:v>7.6272537875127625E-2</c:v>
                </c:pt>
                <c:pt idx="3859">
                  <c:v>9.5496460739819572E-2</c:v>
                </c:pt>
                <c:pt idx="3860">
                  <c:v>0.11912762308780325</c:v>
                </c:pt>
                <c:pt idx="3861">
                  <c:v>0.11433660588628328</c:v>
                </c:pt>
                <c:pt idx="3862">
                  <c:v>0.10063522415334734</c:v>
                </c:pt>
                <c:pt idx="3863">
                  <c:v>0.12927517039001224</c:v>
                </c:pt>
                <c:pt idx="3864">
                  <c:v>0.11422231969329315</c:v>
                </c:pt>
                <c:pt idx="3865">
                  <c:v>0.10567012339393256</c:v>
                </c:pt>
                <c:pt idx="3866">
                  <c:v>9.1264136938353627E-2</c:v>
                </c:pt>
                <c:pt idx="3867">
                  <c:v>0.13797241718224953</c:v>
                </c:pt>
                <c:pt idx="3868">
                  <c:v>0.12466528281340027</c:v>
                </c:pt>
                <c:pt idx="3869">
                  <c:v>9.0807979798574884E-2</c:v>
                </c:pt>
                <c:pt idx="3870">
                  <c:v>6.1219128232785983E-2</c:v>
                </c:pt>
                <c:pt idx="3871">
                  <c:v>7.954589047530658E-2</c:v>
                </c:pt>
                <c:pt idx="3872">
                  <c:v>9.4888584574524232E-2</c:v>
                </c:pt>
                <c:pt idx="3873">
                  <c:v>9.8230552899741475E-2</c:v>
                </c:pt>
                <c:pt idx="3874">
                  <c:v>0.11760929564296151</c:v>
                </c:pt>
                <c:pt idx="3875">
                  <c:v>0.10069243712820966</c:v>
                </c:pt>
                <c:pt idx="3876">
                  <c:v>7.4714036822901078E-2</c:v>
                </c:pt>
                <c:pt idx="3877">
                  <c:v>8.8520448995894022E-2</c:v>
                </c:pt>
                <c:pt idx="3878">
                  <c:v>9.8471373597992365E-2</c:v>
                </c:pt>
                <c:pt idx="3879">
                  <c:v>7.0180202710924233E-2</c:v>
                </c:pt>
                <c:pt idx="3880">
                  <c:v>8.7692477941026456E-2</c:v>
                </c:pt>
                <c:pt idx="3881">
                  <c:v>0.12255518962908403</c:v>
                </c:pt>
                <c:pt idx="3882">
                  <c:v>0.10262570033396716</c:v>
                </c:pt>
                <c:pt idx="3883">
                  <c:v>9.9451455374586911E-2</c:v>
                </c:pt>
                <c:pt idx="3884">
                  <c:v>0.10513836152023125</c:v>
                </c:pt>
                <c:pt idx="3885">
                  <c:v>0.117456867607589</c:v>
                </c:pt>
                <c:pt idx="3886">
                  <c:v>0.14131308078321778</c:v>
                </c:pt>
                <c:pt idx="3887">
                  <c:v>0.10644852009893613</c:v>
                </c:pt>
                <c:pt idx="3888">
                  <c:v>0.1374718943280033</c:v>
                </c:pt>
                <c:pt idx="3889">
                  <c:v>0.16857511175029519</c:v>
                </c:pt>
                <c:pt idx="3890">
                  <c:v>0.10266296293181412</c:v>
                </c:pt>
                <c:pt idx="3891">
                  <c:v>0.15003294746798515</c:v>
                </c:pt>
                <c:pt idx="3892">
                  <c:v>0.14322932836568769</c:v>
                </c:pt>
                <c:pt idx="3893">
                  <c:v>0.12587985551453248</c:v>
                </c:pt>
                <c:pt idx="3894">
                  <c:v>0.15401688701632768</c:v>
                </c:pt>
                <c:pt idx="3895">
                  <c:v>0.15605112269745461</c:v>
                </c:pt>
                <c:pt idx="3896">
                  <c:v>0.12447909804515564</c:v>
                </c:pt>
                <c:pt idx="3897">
                  <c:v>0.15708729923192025</c:v>
                </c:pt>
                <c:pt idx="3898">
                  <c:v>0.13269422645492748</c:v>
                </c:pt>
                <c:pt idx="3899">
                  <c:v>0.1204218558369639</c:v>
                </c:pt>
                <c:pt idx="3900">
                  <c:v>0.15104122414598878</c:v>
                </c:pt>
                <c:pt idx="3901">
                  <c:v>0.22203922882935181</c:v>
                </c:pt>
                <c:pt idx="3902">
                  <c:v>0.14581653470867334</c:v>
                </c:pt>
                <c:pt idx="3903">
                  <c:v>0.15346128610713042</c:v>
                </c:pt>
                <c:pt idx="3904">
                  <c:v>0.12769121612454329</c:v>
                </c:pt>
                <c:pt idx="3905">
                  <c:v>0.18349528794540054</c:v>
                </c:pt>
                <c:pt idx="3906">
                  <c:v>0.15825974320669409</c:v>
                </c:pt>
                <c:pt idx="3907">
                  <c:v>0.17055283653230446</c:v>
                </c:pt>
                <c:pt idx="3908">
                  <c:v>0.19661257146180691</c:v>
                </c:pt>
                <c:pt idx="3909">
                  <c:v>0.21056315002233789</c:v>
                </c:pt>
                <c:pt idx="3910">
                  <c:v>0.13683938522489267</c:v>
                </c:pt>
                <c:pt idx="3911">
                  <c:v>0.19763647924322075</c:v>
                </c:pt>
                <c:pt idx="3912">
                  <c:v>0.16745011878161059</c:v>
                </c:pt>
                <c:pt idx="3913">
                  <c:v>0.20316593029691818</c:v>
                </c:pt>
                <c:pt idx="3914">
                  <c:v>0.18675845371726293</c:v>
                </c:pt>
                <c:pt idx="3915">
                  <c:v>0.14428683675686094</c:v>
                </c:pt>
                <c:pt idx="3916">
                  <c:v>0.21200728090935722</c:v>
                </c:pt>
                <c:pt idx="3917">
                  <c:v>0.17941329110927701</c:v>
                </c:pt>
                <c:pt idx="3918">
                  <c:v>0.21263884066195679</c:v>
                </c:pt>
                <c:pt idx="3919">
                  <c:v>0.18272231098906111</c:v>
                </c:pt>
                <c:pt idx="3920">
                  <c:v>0.17663546986686907</c:v>
                </c:pt>
                <c:pt idx="3921">
                  <c:v>0.21547053562581925</c:v>
                </c:pt>
                <c:pt idx="3922">
                  <c:v>0.19928178310120984</c:v>
                </c:pt>
                <c:pt idx="3923">
                  <c:v>0.21754696282981401</c:v>
                </c:pt>
                <c:pt idx="3924">
                  <c:v>0.21243696092345332</c:v>
                </c:pt>
                <c:pt idx="3925">
                  <c:v>0.12126520692415857</c:v>
                </c:pt>
                <c:pt idx="3926">
                  <c:v>0.19073701001916188</c:v>
                </c:pt>
                <c:pt idx="3927">
                  <c:v>0.219516377095899</c:v>
                </c:pt>
                <c:pt idx="3928">
                  <c:v>0.19193234619243571</c:v>
                </c:pt>
                <c:pt idx="3929">
                  <c:v>0.26947317004702892</c:v>
                </c:pt>
                <c:pt idx="3930">
                  <c:v>0.23751192579169964</c:v>
                </c:pt>
                <c:pt idx="3931">
                  <c:v>0.21067579976812881</c:v>
                </c:pt>
                <c:pt idx="3932">
                  <c:v>0.23956894259004072</c:v>
                </c:pt>
                <c:pt idx="3933">
                  <c:v>0.27345276511905031</c:v>
                </c:pt>
                <c:pt idx="3934">
                  <c:v>0.18451556213042861</c:v>
                </c:pt>
                <c:pt idx="3935">
                  <c:v>0.27353547473489409</c:v>
                </c:pt>
                <c:pt idx="3936">
                  <c:v>0.30802618753493305</c:v>
                </c:pt>
                <c:pt idx="3937">
                  <c:v>0.24358050650036273</c:v>
                </c:pt>
                <c:pt idx="3938">
                  <c:v>0.14397551679875467</c:v>
                </c:pt>
                <c:pt idx="3939">
                  <c:v>0.28266460013203687</c:v>
                </c:pt>
                <c:pt idx="3940">
                  <c:v>0.25454847647480555</c:v>
                </c:pt>
                <c:pt idx="3941">
                  <c:v>0.27470151619118111</c:v>
                </c:pt>
                <c:pt idx="3942">
                  <c:v>0.26368614607415042</c:v>
                </c:pt>
                <c:pt idx="3943">
                  <c:v>0.21251251426165191</c:v>
                </c:pt>
                <c:pt idx="3944">
                  <c:v>0.21808352385972066</c:v>
                </c:pt>
                <c:pt idx="3945">
                  <c:v>0.24111492624653419</c:v>
                </c:pt>
                <c:pt idx="3946">
                  <c:v>0.16206729420445781</c:v>
                </c:pt>
                <c:pt idx="3947">
                  <c:v>0.23950714791344663</c:v>
                </c:pt>
                <c:pt idx="3948">
                  <c:v>0.22749317567782246</c:v>
                </c:pt>
                <c:pt idx="3949">
                  <c:v>0.25196886877046804</c:v>
                </c:pt>
                <c:pt idx="3950">
                  <c:v>0.26942446715739349</c:v>
                </c:pt>
                <c:pt idx="3951">
                  <c:v>0.20739624479399443</c:v>
                </c:pt>
                <c:pt idx="3952">
                  <c:v>0.22583098503396312</c:v>
                </c:pt>
                <c:pt idx="3953">
                  <c:v>0.20400594553199394</c:v>
                </c:pt>
                <c:pt idx="3954">
                  <c:v>0.30312935742478048</c:v>
                </c:pt>
                <c:pt idx="3955">
                  <c:v>0.21682192915799273</c:v>
                </c:pt>
                <c:pt idx="3956">
                  <c:v>0.20499111376781073</c:v>
                </c:pt>
                <c:pt idx="3957">
                  <c:v>0.24304819327085009</c:v>
                </c:pt>
                <c:pt idx="3958">
                  <c:v>0.25760589669115491</c:v>
                </c:pt>
                <c:pt idx="3959">
                  <c:v>0.2343892785365857</c:v>
                </c:pt>
                <c:pt idx="3960">
                  <c:v>0.23424685465798073</c:v>
                </c:pt>
                <c:pt idx="3961">
                  <c:v>0.31630161616022467</c:v>
                </c:pt>
                <c:pt idx="3962">
                  <c:v>0.21049475760937333</c:v>
                </c:pt>
                <c:pt idx="3963">
                  <c:v>0.22034905020885612</c:v>
                </c:pt>
                <c:pt idx="3964">
                  <c:v>0.32551408892952954</c:v>
                </c:pt>
                <c:pt idx="3965">
                  <c:v>0.25374610786438134</c:v>
                </c:pt>
                <c:pt idx="3966">
                  <c:v>0.24578051673134807</c:v>
                </c:pt>
                <c:pt idx="3967">
                  <c:v>0.27211280546675293</c:v>
                </c:pt>
                <c:pt idx="3968">
                  <c:v>0.26159941184217084</c:v>
                </c:pt>
                <c:pt idx="3969">
                  <c:v>0.30818755947424042</c:v>
                </c:pt>
                <c:pt idx="3970">
                  <c:v>0.20731618366946397</c:v>
                </c:pt>
                <c:pt idx="3971">
                  <c:v>0.26159116654347125</c:v>
                </c:pt>
                <c:pt idx="3972">
                  <c:v>0.20240689256491842</c:v>
                </c:pt>
                <c:pt idx="3973">
                  <c:v>0.26642110884950082</c:v>
                </c:pt>
                <c:pt idx="3974">
                  <c:v>0.29987375151064583</c:v>
                </c:pt>
                <c:pt idx="3975">
                  <c:v>0.24271164452607899</c:v>
                </c:pt>
                <c:pt idx="3976">
                  <c:v>0.29621066550298852</c:v>
                </c:pt>
                <c:pt idx="3977">
                  <c:v>0.28018741987624274</c:v>
                </c:pt>
                <c:pt idx="3978">
                  <c:v>0.2896079251861885</c:v>
                </c:pt>
                <c:pt idx="3979">
                  <c:v>0.35611440322395999</c:v>
                </c:pt>
                <c:pt idx="3980">
                  <c:v>0.25836529921147117</c:v>
                </c:pt>
                <c:pt idx="3981">
                  <c:v>0.2773217157256701</c:v>
                </c:pt>
                <c:pt idx="3982">
                  <c:v>0.27706641447211783</c:v>
                </c:pt>
                <c:pt idx="3983">
                  <c:v>0.2660533024961052</c:v>
                </c:pt>
                <c:pt idx="3984">
                  <c:v>0.32085850295083668</c:v>
                </c:pt>
                <c:pt idx="3985">
                  <c:v>0.31578658415635763</c:v>
                </c:pt>
                <c:pt idx="3986">
                  <c:v>0.24819920179567972</c:v>
                </c:pt>
                <c:pt idx="3987">
                  <c:v>0.27590784463805013</c:v>
                </c:pt>
                <c:pt idx="3988">
                  <c:v>0.36612166552141839</c:v>
                </c:pt>
                <c:pt idx="3989">
                  <c:v>0.25609105758266759</c:v>
                </c:pt>
                <c:pt idx="3990">
                  <c:v>0.25645581215457486</c:v>
                </c:pt>
                <c:pt idx="3991">
                  <c:v>0.35479837695791089</c:v>
                </c:pt>
                <c:pt idx="3992">
                  <c:v>0.23227072074306465</c:v>
                </c:pt>
                <c:pt idx="3993">
                  <c:v>0.238622794720798</c:v>
                </c:pt>
                <c:pt idx="3994">
                  <c:v>0.2403721424499532</c:v>
                </c:pt>
                <c:pt idx="3995">
                  <c:v>0.2560529238253002</c:v>
                </c:pt>
                <c:pt idx="3996">
                  <c:v>0.29547559846733262</c:v>
                </c:pt>
                <c:pt idx="3997">
                  <c:v>0.32161565340801923</c:v>
                </c:pt>
                <c:pt idx="3998">
                  <c:v>0.2619676655987373</c:v>
                </c:pt>
                <c:pt idx="3999">
                  <c:v>0.27680968463137917</c:v>
                </c:pt>
                <c:pt idx="4000">
                  <c:v>0.30940726425001225</c:v>
                </c:pt>
                <c:pt idx="4001">
                  <c:v>0.30793524917619519</c:v>
                </c:pt>
                <c:pt idx="4002">
                  <c:v>0.35498334137399939</c:v>
                </c:pt>
                <c:pt idx="4003">
                  <c:v>0.30861116568482255</c:v>
                </c:pt>
                <c:pt idx="4004">
                  <c:v>0.37736269651753335</c:v>
                </c:pt>
                <c:pt idx="4005">
                  <c:v>0.34378424833155291</c:v>
                </c:pt>
                <c:pt idx="4006">
                  <c:v>0.24284296672038166</c:v>
                </c:pt>
                <c:pt idx="4007">
                  <c:v>0.1804081829248588</c:v>
                </c:pt>
                <c:pt idx="4008">
                  <c:v>0.24530381232826079</c:v>
                </c:pt>
                <c:pt idx="4009">
                  <c:v>0.32465199697468627</c:v>
                </c:pt>
                <c:pt idx="4010">
                  <c:v>0.31131197518554193</c:v>
                </c:pt>
                <c:pt idx="4011">
                  <c:v>0.29231860962637291</c:v>
                </c:pt>
                <c:pt idx="4012">
                  <c:v>0.32540551102195781</c:v>
                </c:pt>
                <c:pt idx="4013">
                  <c:v>0.2794893729278019</c:v>
                </c:pt>
                <c:pt idx="4014">
                  <c:v>0.25872958569029292</c:v>
                </c:pt>
                <c:pt idx="4015">
                  <c:v>0.30744125592781796</c:v>
                </c:pt>
                <c:pt idx="4016">
                  <c:v>0.2211982869666517</c:v>
                </c:pt>
                <c:pt idx="4017">
                  <c:v>0.24163552663260013</c:v>
                </c:pt>
                <c:pt idx="4018">
                  <c:v>0.30190709952809408</c:v>
                </c:pt>
                <c:pt idx="4019">
                  <c:v>0.31541281699994295</c:v>
                </c:pt>
                <c:pt idx="4020">
                  <c:v>0.31327830934329098</c:v>
                </c:pt>
                <c:pt idx="4021">
                  <c:v>0.31379633994413469</c:v>
                </c:pt>
                <c:pt idx="4022">
                  <c:v>0.29987716366371681</c:v>
                </c:pt>
                <c:pt idx="4023">
                  <c:v>0.2888980524258159</c:v>
                </c:pt>
                <c:pt idx="4024">
                  <c:v>0.32013846281534825</c:v>
                </c:pt>
                <c:pt idx="4025">
                  <c:v>0.2707265510166349</c:v>
                </c:pt>
                <c:pt idx="4026">
                  <c:v>0.29968912477380638</c:v>
                </c:pt>
                <c:pt idx="4027">
                  <c:v>0.27744318970420762</c:v>
                </c:pt>
                <c:pt idx="4028">
                  <c:v>0.36861321806103214</c:v>
                </c:pt>
                <c:pt idx="4029">
                  <c:v>0.27142539652493841</c:v>
                </c:pt>
                <c:pt idx="4030">
                  <c:v>0.25231566061516963</c:v>
                </c:pt>
                <c:pt idx="4031">
                  <c:v>0.29105735443443459</c:v>
                </c:pt>
                <c:pt idx="4032">
                  <c:v>0.25586354374051051</c:v>
                </c:pt>
                <c:pt idx="4033">
                  <c:v>0.23581700098357369</c:v>
                </c:pt>
                <c:pt idx="4034">
                  <c:v>0.28252514581862542</c:v>
                </c:pt>
                <c:pt idx="4035">
                  <c:v>0.30763595387854498</c:v>
                </c:pt>
                <c:pt idx="4036">
                  <c:v>0.34366491148241002</c:v>
                </c:pt>
                <c:pt idx="4037">
                  <c:v>0.2643006033253622</c:v>
                </c:pt>
                <c:pt idx="4038">
                  <c:v>0.3229215007646713</c:v>
                </c:pt>
                <c:pt idx="4039">
                  <c:v>0.34372763117498933</c:v>
                </c:pt>
                <c:pt idx="4040">
                  <c:v>0.26614179740191968</c:v>
                </c:pt>
                <c:pt idx="4041">
                  <c:v>0.34120174437262507</c:v>
                </c:pt>
                <c:pt idx="4042">
                  <c:v>0.27103211895737311</c:v>
                </c:pt>
                <c:pt idx="4043">
                  <c:v>0.323072229075613</c:v>
                </c:pt>
                <c:pt idx="4044">
                  <c:v>0.24457658088461495</c:v>
                </c:pt>
                <c:pt idx="4045">
                  <c:v>0.3330838973147926</c:v>
                </c:pt>
                <c:pt idx="4046">
                  <c:v>0.28669676026391755</c:v>
                </c:pt>
                <c:pt idx="4047">
                  <c:v>0.27594145523200742</c:v>
                </c:pt>
                <c:pt idx="4048">
                  <c:v>0.24970275057214061</c:v>
                </c:pt>
                <c:pt idx="4049">
                  <c:v>0.29693410897471656</c:v>
                </c:pt>
                <c:pt idx="4050">
                  <c:v>0.34074698762772271</c:v>
                </c:pt>
                <c:pt idx="4051">
                  <c:v>0.30462201196400301</c:v>
                </c:pt>
                <c:pt idx="4052">
                  <c:v>0.28884015107426297</c:v>
                </c:pt>
                <c:pt idx="4053">
                  <c:v>0.25663202246404476</c:v>
                </c:pt>
                <c:pt idx="4054">
                  <c:v>0.25909625439608136</c:v>
                </c:pt>
                <c:pt idx="4055">
                  <c:v>0.26256439730307296</c:v>
                </c:pt>
                <c:pt idx="4056">
                  <c:v>0.24645085874061515</c:v>
                </c:pt>
                <c:pt idx="4057">
                  <c:v>0.24636194620600618</c:v>
                </c:pt>
                <c:pt idx="4058">
                  <c:v>0.24783568105508513</c:v>
                </c:pt>
                <c:pt idx="4059">
                  <c:v>0.28508880856671781</c:v>
                </c:pt>
                <c:pt idx="4060">
                  <c:v>0.32704529693615514</c:v>
                </c:pt>
                <c:pt idx="4061">
                  <c:v>0.32168240391983499</c:v>
                </c:pt>
                <c:pt idx="4062">
                  <c:v>0.28754401845919808</c:v>
                </c:pt>
                <c:pt idx="4063">
                  <c:v>0.31838144202886892</c:v>
                </c:pt>
                <c:pt idx="4064">
                  <c:v>0.34021816839797764</c:v>
                </c:pt>
                <c:pt idx="4065">
                  <c:v>0.33952036218103954</c:v>
                </c:pt>
                <c:pt idx="4066">
                  <c:v>0.26879275735916403</c:v>
                </c:pt>
                <c:pt idx="4067">
                  <c:v>0.26109310937336966</c:v>
                </c:pt>
                <c:pt idx="4068">
                  <c:v>0.24257423562072844</c:v>
                </c:pt>
                <c:pt idx="4069">
                  <c:v>0.3169272592035865</c:v>
                </c:pt>
                <c:pt idx="4070">
                  <c:v>0.33501827310652443</c:v>
                </c:pt>
                <c:pt idx="4071">
                  <c:v>0.23965405777430085</c:v>
                </c:pt>
                <c:pt idx="4072">
                  <c:v>0.32609723404811253</c:v>
                </c:pt>
                <c:pt idx="4073">
                  <c:v>0.30756147683695767</c:v>
                </c:pt>
                <c:pt idx="4074">
                  <c:v>0.27921402517005406</c:v>
                </c:pt>
                <c:pt idx="4075">
                  <c:v>0.31248587763197166</c:v>
                </c:pt>
                <c:pt idx="4076">
                  <c:v>0.26454136071385825</c:v>
                </c:pt>
                <c:pt idx="4077">
                  <c:v>0.32124161380157407</c:v>
                </c:pt>
                <c:pt idx="4078">
                  <c:v>0.33294256159568886</c:v>
                </c:pt>
                <c:pt idx="4079">
                  <c:v>0.3481005932138308</c:v>
                </c:pt>
                <c:pt idx="4080">
                  <c:v>0.33350594598441713</c:v>
                </c:pt>
                <c:pt idx="4081">
                  <c:v>0.34452539959132356</c:v>
                </c:pt>
                <c:pt idx="4082">
                  <c:v>0.31881071472194439</c:v>
                </c:pt>
                <c:pt idx="4083">
                  <c:v>0.32612262356448729</c:v>
                </c:pt>
                <c:pt idx="4084">
                  <c:v>0.33239322632412005</c:v>
                </c:pt>
                <c:pt idx="4085">
                  <c:v>0.31801760384804617</c:v>
                </c:pt>
                <c:pt idx="4086">
                  <c:v>0.2685498053120372</c:v>
                </c:pt>
                <c:pt idx="4087">
                  <c:v>0.27483126342769615</c:v>
                </c:pt>
                <c:pt idx="4088">
                  <c:v>0.2795602086030512</c:v>
                </c:pt>
                <c:pt idx="4089">
                  <c:v>0.30424086273875456</c:v>
                </c:pt>
                <c:pt idx="4090">
                  <c:v>0.32317299630235519</c:v>
                </c:pt>
                <c:pt idx="4091">
                  <c:v>0.33906327731267788</c:v>
                </c:pt>
                <c:pt idx="4092">
                  <c:v>0.28912850444016852</c:v>
                </c:pt>
                <c:pt idx="4093">
                  <c:v>0.2912290717770783</c:v>
                </c:pt>
                <c:pt idx="4094">
                  <c:v>0.30170109408105361</c:v>
                </c:pt>
                <c:pt idx="4095">
                  <c:v>0.29486971842311066</c:v>
                </c:pt>
                <c:pt idx="4096">
                  <c:v>0.29915916149712651</c:v>
                </c:pt>
                <c:pt idx="4097">
                  <c:v>0.31412879044096265</c:v>
                </c:pt>
                <c:pt idx="4098">
                  <c:v>0.30720422906003786</c:v>
                </c:pt>
                <c:pt idx="4099">
                  <c:v>0.37686643094502403</c:v>
                </c:pt>
                <c:pt idx="4100">
                  <c:v>0.28007562849816842</c:v>
                </c:pt>
                <c:pt idx="4101">
                  <c:v>0.3480679996656087</c:v>
                </c:pt>
                <c:pt idx="4102">
                  <c:v>0.29080444953394868</c:v>
                </c:pt>
                <c:pt idx="4103">
                  <c:v>0.38159033368870293</c:v>
                </c:pt>
                <c:pt idx="4104">
                  <c:v>0.32300596833249218</c:v>
                </c:pt>
                <c:pt idx="4105">
                  <c:v>0.33381208276060026</c:v>
                </c:pt>
                <c:pt idx="4106">
                  <c:v>0.2930553290810225</c:v>
                </c:pt>
                <c:pt idx="4107">
                  <c:v>0.35001298485574794</c:v>
                </c:pt>
                <c:pt idx="4108">
                  <c:v>0.38133833762732383</c:v>
                </c:pt>
                <c:pt idx="4109">
                  <c:v>0.30282972812131032</c:v>
                </c:pt>
                <c:pt idx="4110">
                  <c:v>0.27351511857575439</c:v>
                </c:pt>
                <c:pt idx="4111">
                  <c:v>0.35248091424691141</c:v>
                </c:pt>
                <c:pt idx="4112">
                  <c:v>0.29087534266610765</c:v>
                </c:pt>
                <c:pt idx="4113">
                  <c:v>0.3290435942039287</c:v>
                </c:pt>
                <c:pt idx="4114">
                  <c:v>0.34956914743595485</c:v>
                </c:pt>
                <c:pt idx="4115">
                  <c:v>0.30569901659784182</c:v>
                </c:pt>
                <c:pt idx="4116">
                  <c:v>0.32970421155092405</c:v>
                </c:pt>
                <c:pt idx="4117">
                  <c:v>0.35681964438580749</c:v>
                </c:pt>
                <c:pt idx="4118">
                  <c:v>0.1902752569423071</c:v>
                </c:pt>
                <c:pt idx="4119">
                  <c:v>0.341129501132516</c:v>
                </c:pt>
                <c:pt idx="4120">
                  <c:v>0.36700418003874735</c:v>
                </c:pt>
                <c:pt idx="4121">
                  <c:v>0.3737404989140688</c:v>
                </c:pt>
                <c:pt idx="4122">
                  <c:v>0.34289069881676848</c:v>
                </c:pt>
                <c:pt idx="4123">
                  <c:v>0.39291673846992536</c:v>
                </c:pt>
                <c:pt idx="4124">
                  <c:v>0.32356018759452609</c:v>
                </c:pt>
                <c:pt idx="4125">
                  <c:v>0.34339812834964711</c:v>
                </c:pt>
                <c:pt idx="4126">
                  <c:v>0.37347182568082277</c:v>
                </c:pt>
                <c:pt idx="4127">
                  <c:v>0.3498721040181626</c:v>
                </c:pt>
                <c:pt idx="4128">
                  <c:v>0.30874253208376384</c:v>
                </c:pt>
                <c:pt idx="4129">
                  <c:v>0.31703987160498553</c:v>
                </c:pt>
                <c:pt idx="4130">
                  <c:v>0.33191628160784531</c:v>
                </c:pt>
                <c:pt idx="4131">
                  <c:v>0.30796228827764066</c:v>
                </c:pt>
                <c:pt idx="4132">
                  <c:v>0.34975555835896277</c:v>
                </c:pt>
                <c:pt idx="4133">
                  <c:v>0.27289628008915695</c:v>
                </c:pt>
                <c:pt idx="4134">
                  <c:v>0.26342874900272328</c:v>
                </c:pt>
                <c:pt idx="4135">
                  <c:v>0.27986282889562747</c:v>
                </c:pt>
                <c:pt idx="4136">
                  <c:v>0.29790961086601297</c:v>
                </c:pt>
                <c:pt idx="4137">
                  <c:v>0.34697925406719837</c:v>
                </c:pt>
                <c:pt idx="4138">
                  <c:v>0.4036409509444146</c:v>
                </c:pt>
                <c:pt idx="4139">
                  <c:v>0.33103992836330143</c:v>
                </c:pt>
                <c:pt idx="4140">
                  <c:v>0.29845479494588517</c:v>
                </c:pt>
                <c:pt idx="4141">
                  <c:v>0.37855761663390386</c:v>
                </c:pt>
                <c:pt idx="4142">
                  <c:v>0.33649113172209522</c:v>
                </c:pt>
                <c:pt idx="4143">
                  <c:v>0.40040853589795544</c:v>
                </c:pt>
                <c:pt idx="4144">
                  <c:v>0.36263882296056116</c:v>
                </c:pt>
                <c:pt idx="4145">
                  <c:v>0.35812493635755671</c:v>
                </c:pt>
                <c:pt idx="4146">
                  <c:v>0.44533407212922183</c:v>
                </c:pt>
                <c:pt idx="4147">
                  <c:v>0.35425575198497</c:v>
                </c:pt>
                <c:pt idx="4148">
                  <c:v>0.33947013457378494</c:v>
                </c:pt>
                <c:pt idx="4149">
                  <c:v>0.37157278320204135</c:v>
                </c:pt>
                <c:pt idx="4150">
                  <c:v>0.35366143871846134</c:v>
                </c:pt>
                <c:pt idx="4151">
                  <c:v>0.36363209430517235</c:v>
                </c:pt>
                <c:pt idx="4152">
                  <c:v>0.41239525253267911</c:v>
                </c:pt>
                <c:pt idx="4153">
                  <c:v>0.36873151274180721</c:v>
                </c:pt>
                <c:pt idx="4154">
                  <c:v>0.35946615231339624</c:v>
                </c:pt>
                <c:pt idx="4155">
                  <c:v>0.37112360256076865</c:v>
                </c:pt>
                <c:pt idx="4156">
                  <c:v>0.3571322067345411</c:v>
                </c:pt>
                <c:pt idx="4157">
                  <c:v>0.43918195895910517</c:v>
                </c:pt>
                <c:pt idx="4158">
                  <c:v>0.25676927824408946</c:v>
                </c:pt>
                <c:pt idx="4159">
                  <c:v>0.37324610226205879</c:v>
                </c:pt>
                <c:pt idx="4160">
                  <c:v>0.37773611098348819</c:v>
                </c:pt>
                <c:pt idx="4161">
                  <c:v>0.36733923364123944</c:v>
                </c:pt>
                <c:pt idx="4162">
                  <c:v>0.33528090466344629</c:v>
                </c:pt>
                <c:pt idx="4163">
                  <c:v>0.29848565961580015</c:v>
                </c:pt>
                <c:pt idx="4164">
                  <c:v>0.34597265631734275</c:v>
                </c:pt>
                <c:pt idx="4165">
                  <c:v>0.3416145007177267</c:v>
                </c:pt>
                <c:pt idx="4166">
                  <c:v>0.35544849588855926</c:v>
                </c:pt>
                <c:pt idx="4167">
                  <c:v>0.3689090997558</c:v>
                </c:pt>
                <c:pt idx="4168">
                  <c:v>0.28728633423807493</c:v>
                </c:pt>
                <c:pt idx="4169">
                  <c:v>0.33575658549691267</c:v>
                </c:pt>
                <c:pt idx="4170">
                  <c:v>0.32343307668921234</c:v>
                </c:pt>
                <c:pt idx="4171">
                  <c:v>0.3298986406977194</c:v>
                </c:pt>
                <c:pt idx="4172">
                  <c:v>0.34384988785533355</c:v>
                </c:pt>
                <c:pt idx="4173">
                  <c:v>0.35030506701677422</c:v>
                </c:pt>
                <c:pt idx="4174">
                  <c:v>0.35105132892625845</c:v>
                </c:pt>
                <c:pt idx="4175">
                  <c:v>0.37195076018356615</c:v>
                </c:pt>
                <c:pt idx="4176">
                  <c:v>0.33869874907197978</c:v>
                </c:pt>
                <c:pt idx="4177">
                  <c:v>0.36681046641961351</c:v>
                </c:pt>
                <c:pt idx="4178">
                  <c:v>0.38616659806263032</c:v>
                </c:pt>
                <c:pt idx="4179">
                  <c:v>0.36623327625124624</c:v>
                </c:pt>
                <c:pt idx="4180">
                  <c:v>0.42665156943710131</c:v>
                </c:pt>
                <c:pt idx="4181">
                  <c:v>0.34957766468784696</c:v>
                </c:pt>
                <c:pt idx="4182">
                  <c:v>0.35959235103083859</c:v>
                </c:pt>
                <c:pt idx="4183">
                  <c:v>0.37389086502055119</c:v>
                </c:pt>
                <c:pt idx="4184">
                  <c:v>0.32563402555073517</c:v>
                </c:pt>
                <c:pt idx="4185">
                  <c:v>0.28266507958189696</c:v>
                </c:pt>
                <c:pt idx="4186">
                  <c:v>0.27937743004076004</c:v>
                </c:pt>
                <c:pt idx="4187">
                  <c:v>0.24792442225990979</c:v>
                </c:pt>
                <c:pt idx="4188">
                  <c:v>0.217439735170878</c:v>
                </c:pt>
                <c:pt idx="4189">
                  <c:v>8.7796557865985683E-2</c:v>
                </c:pt>
                <c:pt idx="4190">
                  <c:v>0.14074727250606736</c:v>
                </c:pt>
                <c:pt idx="4191">
                  <c:v>0.1595452636856893</c:v>
                </c:pt>
                <c:pt idx="4192">
                  <c:v>0.13863222646457199</c:v>
                </c:pt>
                <c:pt idx="4193">
                  <c:v>0.21851425909736749</c:v>
                </c:pt>
                <c:pt idx="4194">
                  <c:v>0.19009033351432886</c:v>
                </c:pt>
                <c:pt idx="4195">
                  <c:v>0.15539691712739517</c:v>
                </c:pt>
                <c:pt idx="4196">
                  <c:v>0.1765137162111102</c:v>
                </c:pt>
                <c:pt idx="4197">
                  <c:v>0.24678864567012918</c:v>
                </c:pt>
                <c:pt idx="4198">
                  <c:v>0.14894464704578531</c:v>
                </c:pt>
                <c:pt idx="4199">
                  <c:v>0.18853953758306219</c:v>
                </c:pt>
                <c:pt idx="4200">
                  <c:v>0.2180232116834514</c:v>
                </c:pt>
                <c:pt idx="4201">
                  <c:v>0.18101813438724562</c:v>
                </c:pt>
                <c:pt idx="4202">
                  <c:v>0.20178528365796752</c:v>
                </c:pt>
                <c:pt idx="4203">
                  <c:v>0.21319120681318829</c:v>
                </c:pt>
                <c:pt idx="4204">
                  <c:v>0.18616772778434024</c:v>
                </c:pt>
                <c:pt idx="4205">
                  <c:v>0.18276848177318691</c:v>
                </c:pt>
                <c:pt idx="4206">
                  <c:v>0.18308807462476923</c:v>
                </c:pt>
                <c:pt idx="4207">
                  <c:v>0.20151521599136685</c:v>
                </c:pt>
                <c:pt idx="4208">
                  <c:v>0.19209347445645775</c:v>
                </c:pt>
                <c:pt idx="4209">
                  <c:v>0.1681756298256615</c:v>
                </c:pt>
                <c:pt idx="4210">
                  <c:v>0.17066991873813026</c:v>
                </c:pt>
                <c:pt idx="4211">
                  <c:v>0.19105029888433364</c:v>
                </c:pt>
                <c:pt idx="4212">
                  <c:v>0.15323638894998332</c:v>
                </c:pt>
                <c:pt idx="4213">
                  <c:v>0.2431377629432494</c:v>
                </c:pt>
                <c:pt idx="4214">
                  <c:v>0.18234605899433792</c:v>
                </c:pt>
                <c:pt idx="4215">
                  <c:v>0.22365156661448854</c:v>
                </c:pt>
                <c:pt idx="4216">
                  <c:v>0.23344386743102463</c:v>
                </c:pt>
                <c:pt idx="4217">
                  <c:v>0.24159897675834449</c:v>
                </c:pt>
                <c:pt idx="4218">
                  <c:v>0.21499180658400588</c:v>
                </c:pt>
                <c:pt idx="4219">
                  <c:v>0.21820831268431051</c:v>
                </c:pt>
                <c:pt idx="4220">
                  <c:v>0.2010546022981318</c:v>
                </c:pt>
                <c:pt idx="4221">
                  <c:v>0.21798291018638594</c:v>
                </c:pt>
                <c:pt idx="4222">
                  <c:v>0.22594838088488983</c:v>
                </c:pt>
                <c:pt idx="4223">
                  <c:v>0.1924419129086245</c:v>
                </c:pt>
                <c:pt idx="4224">
                  <c:v>0.1603670122920702</c:v>
                </c:pt>
                <c:pt idx="4225">
                  <c:v>0.18480631156134261</c:v>
                </c:pt>
                <c:pt idx="4226">
                  <c:v>0.17993235025337681</c:v>
                </c:pt>
                <c:pt idx="4227">
                  <c:v>7.8804857712268181E-2</c:v>
                </c:pt>
                <c:pt idx="4228">
                  <c:v>7.1860869010162837E-2</c:v>
                </c:pt>
                <c:pt idx="4229">
                  <c:v>9.7887379376926362E-2</c:v>
                </c:pt>
                <c:pt idx="4230">
                  <c:v>8.6324086904270736E-2</c:v>
                </c:pt>
                <c:pt idx="4231">
                  <c:v>9.7531809129981148E-2</c:v>
                </c:pt>
                <c:pt idx="4232">
                  <c:v>0.13352261995814599</c:v>
                </c:pt>
                <c:pt idx="4233">
                  <c:v>9.5385707046038937E-2</c:v>
                </c:pt>
                <c:pt idx="4234">
                  <c:v>0.10625680845205428</c:v>
                </c:pt>
                <c:pt idx="4235">
                  <c:v>9.7855544490008176E-2</c:v>
                </c:pt>
                <c:pt idx="4236">
                  <c:v>0.11320836471532007</c:v>
                </c:pt>
                <c:pt idx="4237">
                  <c:v>9.95794725264178E-2</c:v>
                </c:pt>
                <c:pt idx="4238">
                  <c:v>8.9301703674066438E-2</c:v>
                </c:pt>
                <c:pt idx="4239">
                  <c:v>0.10070008957634376</c:v>
                </c:pt>
                <c:pt idx="4240">
                  <c:v>8.3027995877444125E-2</c:v>
                </c:pt>
                <c:pt idx="4241">
                  <c:v>9.4874746906868951E-2</c:v>
                </c:pt>
                <c:pt idx="4242">
                  <c:v>8.7529280560943376E-2</c:v>
                </c:pt>
                <c:pt idx="4243">
                  <c:v>7.4953695428763845E-2</c:v>
                </c:pt>
                <c:pt idx="4244">
                  <c:v>7.471706408670091E-2</c:v>
                </c:pt>
                <c:pt idx="4245">
                  <c:v>7.5430127576024616E-2</c:v>
                </c:pt>
                <c:pt idx="4246">
                  <c:v>7.228557762167849E-2</c:v>
                </c:pt>
                <c:pt idx="4247">
                  <c:v>6.6789705035625424E-2</c:v>
                </c:pt>
                <c:pt idx="4248">
                  <c:v>6.6626396138560695E-2</c:v>
                </c:pt>
                <c:pt idx="4249">
                  <c:v>5.6362621766926468E-2</c:v>
                </c:pt>
                <c:pt idx="4250">
                  <c:v>5.5326374367578014E-2</c:v>
                </c:pt>
                <c:pt idx="4251">
                  <c:v>4.9094486157124702E-2</c:v>
                </c:pt>
                <c:pt idx="4252">
                  <c:v>4.5271598079244982E-2</c:v>
                </c:pt>
                <c:pt idx="4253">
                  <c:v>3.9937945740390474E-2</c:v>
                </c:pt>
                <c:pt idx="4254">
                  <c:v>3.7178415810148122E-2</c:v>
                </c:pt>
                <c:pt idx="4255">
                  <c:v>3.2337169614066019E-2</c:v>
                </c:pt>
                <c:pt idx="4256">
                  <c:v>2.9571109995878586E-2</c:v>
                </c:pt>
                <c:pt idx="4257">
                  <c:v>2.6425718911034759E-2</c:v>
                </c:pt>
                <c:pt idx="4258">
                  <c:v>2.3475951264951053E-2</c:v>
                </c:pt>
                <c:pt idx="4259">
                  <c:v>1.9372594135172488E-2</c:v>
                </c:pt>
                <c:pt idx="4260">
                  <c:v>1.5935302970805226E-2</c:v>
                </c:pt>
                <c:pt idx="4261">
                  <c:v>1.2329859843050472E-2</c:v>
                </c:pt>
                <c:pt idx="4262">
                  <c:v>8.505227775141273E-3</c:v>
                </c:pt>
                <c:pt idx="4263">
                  <c:v>4.5623878653504408E-3</c:v>
                </c:pt>
                <c:pt idx="4264">
                  <c:v>1.3321171164952866E-3</c:v>
                </c:pt>
                <c:pt idx="4265">
                  <c:v>4.6305316733061559E-3</c:v>
                </c:pt>
                <c:pt idx="4266">
                  <c:v>8.7909794685374874E-3</c:v>
                </c:pt>
                <c:pt idx="4267">
                  <c:v>1.2714961326361327E-2</c:v>
                </c:pt>
                <c:pt idx="4268">
                  <c:v>1.637622572498193E-2</c:v>
                </c:pt>
                <c:pt idx="4269">
                  <c:v>1.9811234485020451E-2</c:v>
                </c:pt>
                <c:pt idx="4270">
                  <c:v>2.3905074646446745E-2</c:v>
                </c:pt>
                <c:pt idx="4271">
                  <c:v>2.1669189776865307E-2</c:v>
                </c:pt>
                <c:pt idx="4272">
                  <c:v>2.5752947331492783E-2</c:v>
                </c:pt>
                <c:pt idx="4273">
                  <c:v>2.9630969150233926E-2</c:v>
                </c:pt>
                <c:pt idx="4274">
                  <c:v>3.106634107829144E-2</c:v>
                </c:pt>
                <c:pt idx="4275">
                  <c:v>3.6757779641668202E-2</c:v>
                </c:pt>
                <c:pt idx="4276">
                  <c:v>3.5375321025563088E-2</c:v>
                </c:pt>
                <c:pt idx="4277">
                  <c:v>4.3044275440081319E-2</c:v>
                </c:pt>
                <c:pt idx="4278">
                  <c:v>3.7094705284204145E-2</c:v>
                </c:pt>
                <c:pt idx="4279">
                  <c:v>3.8143246760550767E-2</c:v>
                </c:pt>
                <c:pt idx="4280">
                  <c:v>4.0323221754286639E-2</c:v>
                </c:pt>
                <c:pt idx="4281">
                  <c:v>3.9251100872550355E-2</c:v>
                </c:pt>
                <c:pt idx="4282">
                  <c:v>4.4547510784283741E-2</c:v>
                </c:pt>
                <c:pt idx="4283">
                  <c:v>3.7650055645615778E-2</c:v>
                </c:pt>
                <c:pt idx="4284">
                  <c:v>4.2946354314520603E-2</c:v>
                </c:pt>
                <c:pt idx="4285">
                  <c:v>4.471919082961634E-2</c:v>
                </c:pt>
                <c:pt idx="4286">
                  <c:v>4.0892321469423717E-2</c:v>
                </c:pt>
                <c:pt idx="4287">
                  <c:v>4.4798116306973175E-2</c:v>
                </c:pt>
                <c:pt idx="4288">
                  <c:v>3.7677331202056359E-2</c:v>
                </c:pt>
                <c:pt idx="4289">
                  <c:v>4.151222966928593E-2</c:v>
                </c:pt>
                <c:pt idx="4290">
                  <c:v>3.9851424619993733E-2</c:v>
                </c:pt>
                <c:pt idx="4291">
                  <c:v>3.6763846514846397E-2</c:v>
                </c:pt>
                <c:pt idx="4292">
                  <c:v>3.3779966945886926E-2</c:v>
                </c:pt>
                <c:pt idx="4293">
                  <c:v>2.9702289868019826E-2</c:v>
                </c:pt>
                <c:pt idx="4294">
                  <c:v>2.5629536471366073E-2</c:v>
                </c:pt>
                <c:pt idx="4295">
                  <c:v>2.1138964540604901E-2</c:v>
                </c:pt>
                <c:pt idx="4296">
                  <c:v>1.5380938769775358E-2</c:v>
                </c:pt>
                <c:pt idx="4297">
                  <c:v>8.707443039633906E-3</c:v>
                </c:pt>
                <c:pt idx="4298">
                  <c:v>2.2331448294960893E-3</c:v>
                </c:pt>
                <c:pt idx="4299">
                  <c:v>6.9049862009824877E-3</c:v>
                </c:pt>
                <c:pt idx="4300">
                  <c:v>1.35415181309712E-2</c:v>
                </c:pt>
                <c:pt idx="4301">
                  <c:v>1.9052565673663625E-2</c:v>
                </c:pt>
                <c:pt idx="4302">
                  <c:v>2.508683230004222E-2</c:v>
                </c:pt>
                <c:pt idx="4303">
                  <c:v>3.0343685378174012E-2</c:v>
                </c:pt>
                <c:pt idx="4304">
                  <c:v>2.9470369352772859E-2</c:v>
                </c:pt>
                <c:pt idx="4305">
                  <c:v>3.415684946517001E-2</c:v>
                </c:pt>
                <c:pt idx="4306">
                  <c:v>4.1371760140732045E-2</c:v>
                </c:pt>
                <c:pt idx="4307">
                  <c:v>4.1759258970286497E-2</c:v>
                </c:pt>
                <c:pt idx="4308">
                  <c:v>4.8119251755088563E-2</c:v>
                </c:pt>
                <c:pt idx="4309">
                  <c:v>5.3445679005621083E-2</c:v>
                </c:pt>
                <c:pt idx="4310">
                  <c:v>5.4369956852138183E-2</c:v>
                </c:pt>
                <c:pt idx="4311">
                  <c:v>6.1691880033615573E-2</c:v>
                </c:pt>
                <c:pt idx="4312">
                  <c:v>5.0861091514773346E-2</c:v>
                </c:pt>
                <c:pt idx="4313">
                  <c:v>6.1558903429724317E-2</c:v>
                </c:pt>
                <c:pt idx="4314">
                  <c:v>6.2166123348688852E-2</c:v>
                </c:pt>
                <c:pt idx="4315">
                  <c:v>6.1640843451208224E-2</c:v>
                </c:pt>
                <c:pt idx="4316">
                  <c:v>6.9522007582810685E-2</c:v>
                </c:pt>
                <c:pt idx="4317">
                  <c:v>5.8063067373511461E-2</c:v>
                </c:pt>
                <c:pt idx="4318">
                  <c:v>8.3009687797594336E-2</c:v>
                </c:pt>
                <c:pt idx="4319">
                  <c:v>6.2574754918521894E-2</c:v>
                </c:pt>
                <c:pt idx="4320">
                  <c:v>8.319913657816537E-2</c:v>
                </c:pt>
                <c:pt idx="4321">
                  <c:v>7.7223830221481313E-2</c:v>
                </c:pt>
                <c:pt idx="4322">
                  <c:v>8.7425643958115848E-2</c:v>
                </c:pt>
                <c:pt idx="4323">
                  <c:v>7.9054217884972133E-2</c:v>
                </c:pt>
                <c:pt idx="4324">
                  <c:v>7.7220941925807945E-2</c:v>
                </c:pt>
                <c:pt idx="4325">
                  <c:v>0.10027983205430341</c:v>
                </c:pt>
                <c:pt idx="4326">
                  <c:v>9.8759046011736337E-2</c:v>
                </c:pt>
                <c:pt idx="4327">
                  <c:v>9.0181925664351306E-2</c:v>
                </c:pt>
                <c:pt idx="4328">
                  <c:v>0.12894752401591306</c:v>
                </c:pt>
                <c:pt idx="4329">
                  <c:v>8.2562155469952186E-2</c:v>
                </c:pt>
                <c:pt idx="4330">
                  <c:v>0.1230464794339608</c:v>
                </c:pt>
                <c:pt idx="4331">
                  <c:v>0.10901684109154555</c:v>
                </c:pt>
                <c:pt idx="4332">
                  <c:v>0.14503738839820915</c:v>
                </c:pt>
                <c:pt idx="4333">
                  <c:v>0.12693295079763561</c:v>
                </c:pt>
                <c:pt idx="4334">
                  <c:v>0.10329824886171614</c:v>
                </c:pt>
                <c:pt idx="4335">
                  <c:v>0.13425957506820474</c:v>
                </c:pt>
                <c:pt idx="4336">
                  <c:v>0.12610720426222824</c:v>
                </c:pt>
                <c:pt idx="4337">
                  <c:v>0.16458444208744291</c:v>
                </c:pt>
                <c:pt idx="4338">
                  <c:v>0.11486521134410768</c:v>
                </c:pt>
                <c:pt idx="4339">
                  <c:v>0.14105017366760828</c:v>
                </c:pt>
                <c:pt idx="4340">
                  <c:v>0.11379830859876126</c:v>
                </c:pt>
                <c:pt idx="4341">
                  <c:v>0.19000165970655822</c:v>
                </c:pt>
                <c:pt idx="4342">
                  <c:v>0.10069183771969006</c:v>
                </c:pt>
                <c:pt idx="4343">
                  <c:v>0.12132572665905499</c:v>
                </c:pt>
                <c:pt idx="4344">
                  <c:v>0.12284107662856446</c:v>
                </c:pt>
                <c:pt idx="4345">
                  <c:v>0.1158098599690935</c:v>
                </c:pt>
                <c:pt idx="4346">
                  <c:v>0.10676846686345604</c:v>
                </c:pt>
                <c:pt idx="4347">
                  <c:v>0.1367446654688976</c:v>
                </c:pt>
                <c:pt idx="4348">
                  <c:v>0.11070354994803069</c:v>
                </c:pt>
                <c:pt idx="4349">
                  <c:v>5.5366610135294092E-2</c:v>
                </c:pt>
                <c:pt idx="4350">
                  <c:v>7.8870925256922908E-2</c:v>
                </c:pt>
                <c:pt idx="4351">
                  <c:v>0.12097198960058511</c:v>
                </c:pt>
                <c:pt idx="4352">
                  <c:v>9.7701485277400871E-2</c:v>
                </c:pt>
                <c:pt idx="4353">
                  <c:v>0.104479146075158</c:v>
                </c:pt>
                <c:pt idx="4354">
                  <c:v>0.10998779775369179</c:v>
                </c:pt>
                <c:pt idx="4355">
                  <c:v>0.13583861568802397</c:v>
                </c:pt>
                <c:pt idx="4356">
                  <c:v>9.298896610206317E-2</c:v>
                </c:pt>
                <c:pt idx="4357">
                  <c:v>0.10013028298185182</c:v>
                </c:pt>
                <c:pt idx="4358">
                  <c:v>0.11481391191323516</c:v>
                </c:pt>
                <c:pt idx="4359">
                  <c:v>9.1758475834355549E-2</c:v>
                </c:pt>
                <c:pt idx="4360">
                  <c:v>0.1312519215315634</c:v>
                </c:pt>
                <c:pt idx="4361">
                  <c:v>9.170001020873253E-2</c:v>
                </c:pt>
                <c:pt idx="4362">
                  <c:v>0.12467994191754292</c:v>
                </c:pt>
                <c:pt idx="4363">
                  <c:v>0.12940464287225145</c:v>
                </c:pt>
                <c:pt idx="4364">
                  <c:v>0.13350033665354047</c:v>
                </c:pt>
                <c:pt idx="4365">
                  <c:v>0.12687948811192618</c:v>
                </c:pt>
                <c:pt idx="4366">
                  <c:v>0.18110887959087263</c:v>
                </c:pt>
                <c:pt idx="4367">
                  <c:v>0.10611393888956405</c:v>
                </c:pt>
                <c:pt idx="4368">
                  <c:v>0.14326409832320802</c:v>
                </c:pt>
                <c:pt idx="4369">
                  <c:v>0.16701137268635008</c:v>
                </c:pt>
                <c:pt idx="4370">
                  <c:v>0.14318388740755789</c:v>
                </c:pt>
                <c:pt idx="4371">
                  <c:v>0.10427257116271205</c:v>
                </c:pt>
                <c:pt idx="4372">
                  <c:v>0.1814106569457016</c:v>
                </c:pt>
                <c:pt idx="4373">
                  <c:v>0.12076176864059729</c:v>
                </c:pt>
                <c:pt idx="4374">
                  <c:v>0.16490485890865081</c:v>
                </c:pt>
                <c:pt idx="4375">
                  <c:v>0.11019335870467668</c:v>
                </c:pt>
                <c:pt idx="4376">
                  <c:v>0.18543039742722855</c:v>
                </c:pt>
                <c:pt idx="4377">
                  <c:v>0.12601075582682961</c:v>
                </c:pt>
                <c:pt idx="4378">
                  <c:v>0.12974398688820901</c:v>
                </c:pt>
                <c:pt idx="4379">
                  <c:v>0.15237795292540424</c:v>
                </c:pt>
                <c:pt idx="4380">
                  <c:v>0.11759326346058774</c:v>
                </c:pt>
                <c:pt idx="4381">
                  <c:v>0.19066444941134356</c:v>
                </c:pt>
                <c:pt idx="4382">
                  <c:v>9.4285476147001904E-2</c:v>
                </c:pt>
                <c:pt idx="4383">
                  <c:v>9.7810982829141496E-2</c:v>
                </c:pt>
                <c:pt idx="4384">
                  <c:v>0.14906785898588731</c:v>
                </c:pt>
                <c:pt idx="4385">
                  <c:v>0.1295439427655016</c:v>
                </c:pt>
                <c:pt idx="4386">
                  <c:v>0.10639957951864641</c:v>
                </c:pt>
                <c:pt idx="4387">
                  <c:v>0.14815070101765074</c:v>
                </c:pt>
                <c:pt idx="4388">
                  <c:v>0.13038049221107081</c:v>
                </c:pt>
                <c:pt idx="4389">
                  <c:v>0.14285350295335217</c:v>
                </c:pt>
                <c:pt idx="4390">
                  <c:v>0.17652786495490169</c:v>
                </c:pt>
                <c:pt idx="4391">
                  <c:v>0.11752173664153043</c:v>
                </c:pt>
                <c:pt idx="4392">
                  <c:v>0.14770816923354893</c:v>
                </c:pt>
                <c:pt idx="4393">
                  <c:v>0.16698721171609759</c:v>
                </c:pt>
                <c:pt idx="4394">
                  <c:v>0.10629331012860414</c:v>
                </c:pt>
                <c:pt idx="4395">
                  <c:v>0.162311067712052</c:v>
                </c:pt>
                <c:pt idx="4396">
                  <c:v>0.13267525177100642</c:v>
                </c:pt>
                <c:pt idx="4397">
                  <c:v>0.13784770043409725</c:v>
                </c:pt>
                <c:pt idx="4398">
                  <c:v>9.7340140268009717E-2</c:v>
                </c:pt>
                <c:pt idx="4399">
                  <c:v>4.2622059152948782E-2</c:v>
                </c:pt>
                <c:pt idx="4400">
                  <c:v>5.4458976919134129E-2</c:v>
                </c:pt>
                <c:pt idx="4401">
                  <c:v>0.13461816283272371</c:v>
                </c:pt>
                <c:pt idx="4402">
                  <c:v>0.18489923502541111</c:v>
                </c:pt>
                <c:pt idx="4403">
                  <c:v>0.17775175389693373</c:v>
                </c:pt>
                <c:pt idx="4404">
                  <c:v>0.17518323508038453</c:v>
                </c:pt>
                <c:pt idx="4405">
                  <c:v>0.16804672497017614</c:v>
                </c:pt>
                <c:pt idx="4406">
                  <c:v>0.18734972839624561</c:v>
                </c:pt>
                <c:pt idx="4407">
                  <c:v>0.20815262704420123</c:v>
                </c:pt>
                <c:pt idx="4408">
                  <c:v>0.17524542395559745</c:v>
                </c:pt>
                <c:pt idx="4409">
                  <c:v>0.20367129819040172</c:v>
                </c:pt>
                <c:pt idx="4410">
                  <c:v>0.18739928329426633</c:v>
                </c:pt>
                <c:pt idx="4411">
                  <c:v>0.18960860981448613</c:v>
                </c:pt>
                <c:pt idx="4412">
                  <c:v>0.28665412018357644</c:v>
                </c:pt>
                <c:pt idx="4413">
                  <c:v>0.1946707405101776</c:v>
                </c:pt>
                <c:pt idx="4414">
                  <c:v>0.2330816382248953</c:v>
                </c:pt>
                <c:pt idx="4415">
                  <c:v>0.2375324098993534</c:v>
                </c:pt>
                <c:pt idx="4416">
                  <c:v>0.14454969730805545</c:v>
                </c:pt>
                <c:pt idx="4417">
                  <c:v>0.2523103232339553</c:v>
                </c:pt>
                <c:pt idx="4418">
                  <c:v>0.25048510883581243</c:v>
                </c:pt>
                <c:pt idx="4419">
                  <c:v>0.19738225161324616</c:v>
                </c:pt>
                <c:pt idx="4420">
                  <c:v>0.18379981252141542</c:v>
                </c:pt>
                <c:pt idx="4421">
                  <c:v>0.15121855700309111</c:v>
                </c:pt>
                <c:pt idx="4422">
                  <c:v>0.17167866715279584</c:v>
                </c:pt>
                <c:pt idx="4423">
                  <c:v>0.21364049180195963</c:v>
                </c:pt>
                <c:pt idx="4424">
                  <c:v>0.18564420448418534</c:v>
                </c:pt>
                <c:pt idx="4425">
                  <c:v>0.18584338551111659</c:v>
                </c:pt>
                <c:pt idx="4426">
                  <c:v>0.20943124767883781</c:v>
                </c:pt>
                <c:pt idx="4427">
                  <c:v>0.15115207301932526</c:v>
                </c:pt>
                <c:pt idx="4428">
                  <c:v>0.10178058475604632</c:v>
                </c:pt>
                <c:pt idx="4429">
                  <c:v>0.14465413578574868</c:v>
                </c:pt>
                <c:pt idx="4430">
                  <c:v>0.13701200787080092</c:v>
                </c:pt>
                <c:pt idx="4431">
                  <c:v>0.17470453115679005</c:v>
                </c:pt>
                <c:pt idx="4432">
                  <c:v>0.14141078899049658</c:v>
                </c:pt>
                <c:pt idx="4433">
                  <c:v>0.14557048085650079</c:v>
                </c:pt>
                <c:pt idx="4434">
                  <c:v>0.17373260492019996</c:v>
                </c:pt>
                <c:pt idx="4435">
                  <c:v>0.15021658870361854</c:v>
                </c:pt>
                <c:pt idx="4436">
                  <c:v>0.15468746831191363</c:v>
                </c:pt>
                <c:pt idx="4437">
                  <c:v>0.17930809611793291</c:v>
                </c:pt>
                <c:pt idx="4438">
                  <c:v>0.16641563032650961</c:v>
                </c:pt>
                <c:pt idx="4439">
                  <c:v>0.16904299375147847</c:v>
                </c:pt>
                <c:pt idx="4440">
                  <c:v>0.19609299495007201</c:v>
                </c:pt>
                <c:pt idx="4441">
                  <c:v>0.15756524798295837</c:v>
                </c:pt>
                <c:pt idx="4442">
                  <c:v>0.19825237173433521</c:v>
                </c:pt>
                <c:pt idx="4443">
                  <c:v>0.16791168795928682</c:v>
                </c:pt>
                <c:pt idx="4444">
                  <c:v>0.21164615047078453</c:v>
                </c:pt>
                <c:pt idx="4445">
                  <c:v>0.20897880531705246</c:v>
                </c:pt>
                <c:pt idx="4446">
                  <c:v>0.14407762182129405</c:v>
                </c:pt>
                <c:pt idx="4447">
                  <c:v>0.21175103892438496</c:v>
                </c:pt>
                <c:pt idx="4448">
                  <c:v>0.18423641442958363</c:v>
                </c:pt>
                <c:pt idx="4449">
                  <c:v>0.21235100066590504</c:v>
                </c:pt>
                <c:pt idx="4450">
                  <c:v>0.18373742641901139</c:v>
                </c:pt>
                <c:pt idx="4451">
                  <c:v>0.1577774231474483</c:v>
                </c:pt>
                <c:pt idx="4452">
                  <c:v>0.18369732520486931</c:v>
                </c:pt>
                <c:pt idx="4453">
                  <c:v>0.1960710965237184</c:v>
                </c:pt>
                <c:pt idx="4454">
                  <c:v>0.20351478388124045</c:v>
                </c:pt>
                <c:pt idx="4455">
                  <c:v>0.19767938946768968</c:v>
                </c:pt>
                <c:pt idx="4456">
                  <c:v>0.22318914075477828</c:v>
                </c:pt>
                <c:pt idx="4457">
                  <c:v>0.19644581037341005</c:v>
                </c:pt>
                <c:pt idx="4458">
                  <c:v>0.20413661562551605</c:v>
                </c:pt>
                <c:pt idx="4459">
                  <c:v>0.25427124640855642</c:v>
                </c:pt>
                <c:pt idx="4460">
                  <c:v>0.17407732966451381</c:v>
                </c:pt>
                <c:pt idx="4461">
                  <c:v>0.12634780520735681</c:v>
                </c:pt>
                <c:pt idx="4462">
                  <c:v>0.20823979181493341</c:v>
                </c:pt>
                <c:pt idx="4463">
                  <c:v>0.16697355245673595</c:v>
                </c:pt>
                <c:pt idx="4464">
                  <c:v>0.2330849822784328</c:v>
                </c:pt>
                <c:pt idx="4465">
                  <c:v>0.21983877263969487</c:v>
                </c:pt>
                <c:pt idx="4466">
                  <c:v>0.17853661550591629</c:v>
                </c:pt>
                <c:pt idx="4467">
                  <c:v>0.12894848289661198</c:v>
                </c:pt>
                <c:pt idx="4468">
                  <c:v>0.16243846487665931</c:v>
                </c:pt>
                <c:pt idx="4469">
                  <c:v>0.15786004150886693</c:v>
                </c:pt>
                <c:pt idx="4470">
                  <c:v>0.19999524136542138</c:v>
                </c:pt>
                <c:pt idx="4471">
                  <c:v>0.19955169521877181</c:v>
                </c:pt>
                <c:pt idx="4472">
                  <c:v>0.20181539191355094</c:v>
                </c:pt>
                <c:pt idx="4473">
                  <c:v>0.18969564692240798</c:v>
                </c:pt>
                <c:pt idx="4474">
                  <c:v>0.20756067994304245</c:v>
                </c:pt>
                <c:pt idx="4475">
                  <c:v>0.19117663863735987</c:v>
                </c:pt>
                <c:pt idx="4476">
                  <c:v>0.24637015001343773</c:v>
                </c:pt>
                <c:pt idx="4477">
                  <c:v>0.20120447138101064</c:v>
                </c:pt>
                <c:pt idx="4478">
                  <c:v>0.17789449982983405</c:v>
                </c:pt>
                <c:pt idx="4479">
                  <c:v>0.28732750032007509</c:v>
                </c:pt>
                <c:pt idx="4480">
                  <c:v>0.1635082291914606</c:v>
                </c:pt>
                <c:pt idx="4481">
                  <c:v>0.23225898087394573</c:v>
                </c:pt>
                <c:pt idx="4482">
                  <c:v>0.22426636634942648</c:v>
                </c:pt>
                <c:pt idx="4483">
                  <c:v>0.25640684567983596</c:v>
                </c:pt>
                <c:pt idx="4484">
                  <c:v>0.24671826135081237</c:v>
                </c:pt>
                <c:pt idx="4485">
                  <c:v>0.22204411375940589</c:v>
                </c:pt>
                <c:pt idx="4486">
                  <c:v>0.28540779702615632</c:v>
                </c:pt>
                <c:pt idx="4487">
                  <c:v>0.21075510748425125</c:v>
                </c:pt>
                <c:pt idx="4488">
                  <c:v>0.26443374741611653</c:v>
                </c:pt>
                <c:pt idx="4489">
                  <c:v>0.22767174867689269</c:v>
                </c:pt>
                <c:pt idx="4490">
                  <c:v>0.29028016420774116</c:v>
                </c:pt>
                <c:pt idx="4491">
                  <c:v>0.2393122429017781</c:v>
                </c:pt>
                <c:pt idx="4492">
                  <c:v>0.25113088663884281</c:v>
                </c:pt>
                <c:pt idx="4493">
                  <c:v>0.30683802945678251</c:v>
                </c:pt>
                <c:pt idx="4494">
                  <c:v>0.11566484071710066</c:v>
                </c:pt>
                <c:pt idx="4495">
                  <c:v>0.17679254798355704</c:v>
                </c:pt>
                <c:pt idx="4496">
                  <c:v>0.20029776059832383</c:v>
                </c:pt>
                <c:pt idx="4497">
                  <c:v>0.20438411866661327</c:v>
                </c:pt>
                <c:pt idx="4498">
                  <c:v>0.25461095238984621</c:v>
                </c:pt>
                <c:pt idx="4499">
                  <c:v>0.21406462077979832</c:v>
                </c:pt>
                <c:pt idx="4500">
                  <c:v>0.1933708132448724</c:v>
                </c:pt>
                <c:pt idx="4501">
                  <c:v>0.25645522621953387</c:v>
                </c:pt>
                <c:pt idx="4502">
                  <c:v>0.25456758782529448</c:v>
                </c:pt>
                <c:pt idx="4503">
                  <c:v>0.20901909205997435</c:v>
                </c:pt>
                <c:pt idx="4504">
                  <c:v>0.24787463002904095</c:v>
                </c:pt>
                <c:pt idx="4505">
                  <c:v>0.20016227656801125</c:v>
                </c:pt>
                <c:pt idx="4506">
                  <c:v>0.18857255133213285</c:v>
                </c:pt>
                <c:pt idx="4507">
                  <c:v>0.14790023156118159</c:v>
                </c:pt>
                <c:pt idx="4508">
                  <c:v>0.18791897942417077</c:v>
                </c:pt>
                <c:pt idx="4509">
                  <c:v>0.17537763138485093</c:v>
                </c:pt>
                <c:pt idx="4510">
                  <c:v>0.14104057970363451</c:v>
                </c:pt>
                <c:pt idx="4511">
                  <c:v>0.16318606740452829</c:v>
                </c:pt>
                <c:pt idx="4512">
                  <c:v>0.17010376496930082</c:v>
                </c:pt>
                <c:pt idx="4513">
                  <c:v>0.20575194337585742</c:v>
                </c:pt>
                <c:pt idx="4514">
                  <c:v>0.17535441295590729</c:v>
                </c:pt>
                <c:pt idx="4515">
                  <c:v>0.20941872956308696</c:v>
                </c:pt>
                <c:pt idx="4516">
                  <c:v>0.20247150419925727</c:v>
                </c:pt>
                <c:pt idx="4517">
                  <c:v>0.19230825069655649</c:v>
                </c:pt>
                <c:pt idx="4518">
                  <c:v>0.12841941088684453</c:v>
                </c:pt>
                <c:pt idx="4519">
                  <c:v>0.16919426605820348</c:v>
                </c:pt>
                <c:pt idx="4520">
                  <c:v>0.1623524567883021</c:v>
                </c:pt>
                <c:pt idx="4521">
                  <c:v>0.21717456811118077</c:v>
                </c:pt>
                <c:pt idx="4522">
                  <c:v>0.17641111116689218</c:v>
                </c:pt>
                <c:pt idx="4523">
                  <c:v>0.22515588994972827</c:v>
                </c:pt>
                <c:pt idx="4524">
                  <c:v>0.19623894251747603</c:v>
                </c:pt>
                <c:pt idx="4525">
                  <c:v>0.20681695109755596</c:v>
                </c:pt>
                <c:pt idx="4526">
                  <c:v>0.20382324563396775</c:v>
                </c:pt>
                <c:pt idx="4527">
                  <c:v>0.25084019459364543</c:v>
                </c:pt>
                <c:pt idx="4528">
                  <c:v>0.27584676645466066</c:v>
                </c:pt>
                <c:pt idx="4529">
                  <c:v>0.22512223640782048</c:v>
                </c:pt>
                <c:pt idx="4530">
                  <c:v>0.18288657538311576</c:v>
                </c:pt>
                <c:pt idx="4531">
                  <c:v>0.22161176766114016</c:v>
                </c:pt>
                <c:pt idx="4532">
                  <c:v>0.23730107612920276</c:v>
                </c:pt>
                <c:pt idx="4533">
                  <c:v>0.27483661599778009</c:v>
                </c:pt>
                <c:pt idx="4534">
                  <c:v>0.22140833947828065</c:v>
                </c:pt>
                <c:pt idx="4535">
                  <c:v>0.23134933535519905</c:v>
                </c:pt>
                <c:pt idx="4536">
                  <c:v>0.18179972155000809</c:v>
                </c:pt>
                <c:pt idx="4537">
                  <c:v>0.15340247007356958</c:v>
                </c:pt>
                <c:pt idx="4538">
                  <c:v>0.28342966209903486</c:v>
                </c:pt>
                <c:pt idx="4539">
                  <c:v>0.17586769494996549</c:v>
                </c:pt>
                <c:pt idx="4540">
                  <c:v>0.20828178788334278</c:v>
                </c:pt>
                <c:pt idx="4541">
                  <c:v>0.18814372001688315</c:v>
                </c:pt>
                <c:pt idx="4542">
                  <c:v>0.20006105329083043</c:v>
                </c:pt>
                <c:pt idx="4543">
                  <c:v>0.28158394058304909</c:v>
                </c:pt>
                <c:pt idx="4544">
                  <c:v>0.18544424792195408</c:v>
                </c:pt>
                <c:pt idx="4545">
                  <c:v>0.23004639430816468</c:v>
                </c:pt>
                <c:pt idx="4546">
                  <c:v>0.11675608125747326</c:v>
                </c:pt>
                <c:pt idx="4547">
                  <c:v>4.7896872518630555E-2</c:v>
                </c:pt>
                <c:pt idx="4548">
                  <c:v>0.1621259944166738</c:v>
                </c:pt>
                <c:pt idx="4549">
                  <c:v>0.18205910425161631</c:v>
                </c:pt>
                <c:pt idx="4550">
                  <c:v>0.24275659257653939</c:v>
                </c:pt>
                <c:pt idx="4551">
                  <c:v>0.17236533782491859</c:v>
                </c:pt>
                <c:pt idx="4552">
                  <c:v>0.28014868298127832</c:v>
                </c:pt>
                <c:pt idx="4553">
                  <c:v>0.22670268003445923</c:v>
                </c:pt>
                <c:pt idx="4554">
                  <c:v>0.26119394547978131</c:v>
                </c:pt>
                <c:pt idx="4555">
                  <c:v>0.24516123028914408</c:v>
                </c:pt>
                <c:pt idx="4556">
                  <c:v>0.20750517361264675</c:v>
                </c:pt>
                <c:pt idx="4557">
                  <c:v>0.24251391521866708</c:v>
                </c:pt>
                <c:pt idx="4558">
                  <c:v>0.2255592254241886</c:v>
                </c:pt>
                <c:pt idx="4559">
                  <c:v>0.1912796985047876</c:v>
                </c:pt>
                <c:pt idx="4560">
                  <c:v>0.31758852870595938</c:v>
                </c:pt>
                <c:pt idx="4561">
                  <c:v>0.20428165355349417</c:v>
                </c:pt>
                <c:pt idx="4562">
                  <c:v>0.27899156555509064</c:v>
                </c:pt>
                <c:pt idx="4563">
                  <c:v>0.30671025468200186</c:v>
                </c:pt>
                <c:pt idx="4564">
                  <c:v>0.18235029858112223</c:v>
                </c:pt>
                <c:pt idx="4565">
                  <c:v>0.22320531318692205</c:v>
                </c:pt>
                <c:pt idx="4566">
                  <c:v>0.28468633667743076</c:v>
                </c:pt>
                <c:pt idx="4567">
                  <c:v>0.24274128248252358</c:v>
                </c:pt>
                <c:pt idx="4568">
                  <c:v>0.26590952968345516</c:v>
                </c:pt>
                <c:pt idx="4569">
                  <c:v>0.2540880509671869</c:v>
                </c:pt>
                <c:pt idx="4570">
                  <c:v>0.25477119261588055</c:v>
                </c:pt>
                <c:pt idx="4571">
                  <c:v>0.2916557083732283</c:v>
                </c:pt>
                <c:pt idx="4572">
                  <c:v>0.27693026844449131</c:v>
                </c:pt>
                <c:pt idx="4573">
                  <c:v>0.27103691769816801</c:v>
                </c:pt>
                <c:pt idx="4574">
                  <c:v>0.25741593388454093</c:v>
                </c:pt>
                <c:pt idx="4575">
                  <c:v>0.32398094969632629</c:v>
                </c:pt>
                <c:pt idx="4576">
                  <c:v>0.27473959151914473</c:v>
                </c:pt>
                <c:pt idx="4577">
                  <c:v>0.30109656287116143</c:v>
                </c:pt>
                <c:pt idx="4578">
                  <c:v>0.27284306546592385</c:v>
                </c:pt>
                <c:pt idx="4579">
                  <c:v>0.22695453909563668</c:v>
                </c:pt>
                <c:pt idx="4580">
                  <c:v>0.18525758639789264</c:v>
                </c:pt>
                <c:pt idx="4581">
                  <c:v>0.22748469371997487</c:v>
                </c:pt>
                <c:pt idx="4582">
                  <c:v>0.20271511719821503</c:v>
                </c:pt>
                <c:pt idx="4583">
                  <c:v>0.25326870054543349</c:v>
                </c:pt>
                <c:pt idx="4584">
                  <c:v>0.25639431291061665</c:v>
                </c:pt>
                <c:pt idx="4585">
                  <c:v>0.28725095523365957</c:v>
                </c:pt>
                <c:pt idx="4586">
                  <c:v>0.26908014724393414</c:v>
                </c:pt>
                <c:pt idx="4587">
                  <c:v>0.16645319356099225</c:v>
                </c:pt>
                <c:pt idx="4588">
                  <c:v>0.19712170866230913</c:v>
                </c:pt>
                <c:pt idx="4589">
                  <c:v>0.21834434910676281</c:v>
                </c:pt>
                <c:pt idx="4590">
                  <c:v>0.2175957387846561</c:v>
                </c:pt>
                <c:pt idx="4591">
                  <c:v>0.23269972578820253</c:v>
                </c:pt>
                <c:pt idx="4592">
                  <c:v>0.22842407002427614</c:v>
                </c:pt>
                <c:pt idx="4593">
                  <c:v>0.23603146608406386</c:v>
                </c:pt>
                <c:pt idx="4594">
                  <c:v>0.27087458376247081</c:v>
                </c:pt>
                <c:pt idx="4595">
                  <c:v>0.22228000287319577</c:v>
                </c:pt>
                <c:pt idx="4596">
                  <c:v>0.26224859970715475</c:v>
                </c:pt>
                <c:pt idx="4597">
                  <c:v>0.26320333269766594</c:v>
                </c:pt>
                <c:pt idx="4598">
                  <c:v>0.27184617874625622</c:v>
                </c:pt>
                <c:pt idx="4599">
                  <c:v>0.21339047257807991</c:v>
                </c:pt>
                <c:pt idx="4600">
                  <c:v>0.24891676339886221</c:v>
                </c:pt>
                <c:pt idx="4601">
                  <c:v>0.25928896236693794</c:v>
                </c:pt>
                <c:pt idx="4602">
                  <c:v>0.24438658864580237</c:v>
                </c:pt>
                <c:pt idx="4603">
                  <c:v>0.37158223743165791</c:v>
                </c:pt>
                <c:pt idx="4604">
                  <c:v>0.26932281753929699</c:v>
                </c:pt>
                <c:pt idx="4605">
                  <c:v>0.23148623914522459</c:v>
                </c:pt>
                <c:pt idx="4606">
                  <c:v>0.30759157407778098</c:v>
                </c:pt>
                <c:pt idx="4607">
                  <c:v>0.30214004259812316</c:v>
                </c:pt>
                <c:pt idx="4608">
                  <c:v>0.28444900399988166</c:v>
                </c:pt>
                <c:pt idx="4609">
                  <c:v>0.27400543313921782</c:v>
                </c:pt>
                <c:pt idx="4610">
                  <c:v>0.38418634672232921</c:v>
                </c:pt>
                <c:pt idx="4611">
                  <c:v>0.22373319852589763</c:v>
                </c:pt>
                <c:pt idx="4612">
                  <c:v>0.36041183588294318</c:v>
                </c:pt>
                <c:pt idx="4613">
                  <c:v>0.2442671929525386</c:v>
                </c:pt>
                <c:pt idx="4614">
                  <c:v>0.33545721862337841</c:v>
                </c:pt>
                <c:pt idx="4615">
                  <c:v>0.26426907798272326</c:v>
                </c:pt>
                <c:pt idx="4616">
                  <c:v>0.3316558733982532</c:v>
                </c:pt>
                <c:pt idx="4617">
                  <c:v>0.31544233046709802</c:v>
                </c:pt>
                <c:pt idx="4618">
                  <c:v>0.35732210362589062</c:v>
                </c:pt>
                <c:pt idx="4619">
                  <c:v>0.30159016883361994</c:v>
                </c:pt>
                <c:pt idx="4620">
                  <c:v>0.29421137173870954</c:v>
                </c:pt>
                <c:pt idx="4621">
                  <c:v>0.32154714380909832</c:v>
                </c:pt>
                <c:pt idx="4622">
                  <c:v>0.31087520566358612</c:v>
                </c:pt>
                <c:pt idx="4623">
                  <c:v>0.3061816457530615</c:v>
                </c:pt>
                <c:pt idx="4624">
                  <c:v>0.36407365957070453</c:v>
                </c:pt>
                <c:pt idx="4625">
                  <c:v>0.30974909295996456</c:v>
                </c:pt>
                <c:pt idx="4626">
                  <c:v>0.36138490156625386</c:v>
                </c:pt>
                <c:pt idx="4627">
                  <c:v>0.3153214445268091</c:v>
                </c:pt>
                <c:pt idx="4628">
                  <c:v>0.323592061709778</c:v>
                </c:pt>
                <c:pt idx="4629">
                  <c:v>0.34751913850827215</c:v>
                </c:pt>
                <c:pt idx="4630">
                  <c:v>0.27388306052701289</c:v>
                </c:pt>
                <c:pt idx="4631">
                  <c:v>0.37765899482984516</c:v>
                </c:pt>
                <c:pt idx="4632">
                  <c:v>0.32946450539794758</c:v>
                </c:pt>
                <c:pt idx="4633">
                  <c:v>0.31420522976582838</c:v>
                </c:pt>
                <c:pt idx="4634">
                  <c:v>0.39398771285747808</c:v>
                </c:pt>
                <c:pt idx="4635">
                  <c:v>0.39209798946221092</c:v>
                </c:pt>
                <c:pt idx="4636">
                  <c:v>0.33814126985031939</c:v>
                </c:pt>
                <c:pt idx="4637">
                  <c:v>0.35880080759454397</c:v>
                </c:pt>
                <c:pt idx="4638">
                  <c:v>0.39281267354794114</c:v>
                </c:pt>
                <c:pt idx="4639">
                  <c:v>0.38014898163184419</c:v>
                </c:pt>
                <c:pt idx="4640">
                  <c:v>0.35662344589867023</c:v>
                </c:pt>
                <c:pt idx="4641">
                  <c:v>0.44077128918260694</c:v>
                </c:pt>
                <c:pt idx="4642">
                  <c:v>0.38024470261433579</c:v>
                </c:pt>
                <c:pt idx="4643">
                  <c:v>0.40251848839434007</c:v>
                </c:pt>
                <c:pt idx="4644">
                  <c:v>0.31562137139932278</c:v>
                </c:pt>
                <c:pt idx="4645">
                  <c:v>0.45009034641647327</c:v>
                </c:pt>
                <c:pt idx="4646">
                  <c:v>0.39177903009048931</c:v>
                </c:pt>
                <c:pt idx="4647">
                  <c:v>0.2536085571192529</c:v>
                </c:pt>
                <c:pt idx="4648">
                  <c:v>0.43347386167542024</c:v>
                </c:pt>
                <c:pt idx="4649">
                  <c:v>0.42718068533825959</c:v>
                </c:pt>
                <c:pt idx="4650">
                  <c:v>0.40836637993636221</c:v>
                </c:pt>
                <c:pt idx="4651">
                  <c:v>0.41254370635072513</c:v>
                </c:pt>
                <c:pt idx="4652">
                  <c:v>0.42670018454356551</c:v>
                </c:pt>
                <c:pt idx="4653">
                  <c:v>0.40112650265078498</c:v>
                </c:pt>
                <c:pt idx="4654">
                  <c:v>0.38392879268336716</c:v>
                </c:pt>
                <c:pt idx="4655">
                  <c:v>0.38673726166371891</c:v>
                </c:pt>
                <c:pt idx="4656">
                  <c:v>0.49195463190111077</c:v>
                </c:pt>
                <c:pt idx="4657">
                  <c:v>0.38120648508702909</c:v>
                </c:pt>
                <c:pt idx="4658">
                  <c:v>0.42837213816286529</c:v>
                </c:pt>
                <c:pt idx="4659">
                  <c:v>0.45519582506084827</c:v>
                </c:pt>
                <c:pt idx="4660">
                  <c:v>0.45726940939666433</c:v>
                </c:pt>
                <c:pt idx="4661">
                  <c:v>0.36235245452947301</c:v>
                </c:pt>
                <c:pt idx="4662">
                  <c:v>0.47947826448280789</c:v>
                </c:pt>
                <c:pt idx="4663">
                  <c:v>0.44554636071784259</c:v>
                </c:pt>
                <c:pt idx="4664">
                  <c:v>0.43449646302356915</c:v>
                </c:pt>
                <c:pt idx="4665">
                  <c:v>0.45401136088942801</c:v>
                </c:pt>
                <c:pt idx="4666">
                  <c:v>0.43119077577603138</c:v>
                </c:pt>
                <c:pt idx="4667">
                  <c:v>0.43450630202495216</c:v>
                </c:pt>
                <c:pt idx="4668">
                  <c:v>0.40740216286800468</c:v>
                </c:pt>
                <c:pt idx="4669">
                  <c:v>0.45002617942314727</c:v>
                </c:pt>
                <c:pt idx="4670">
                  <c:v>0.4190192838074675</c:v>
                </c:pt>
                <c:pt idx="4671">
                  <c:v>0.41698017000455012</c:v>
                </c:pt>
                <c:pt idx="4672">
                  <c:v>0.48105349556593674</c:v>
                </c:pt>
                <c:pt idx="4673">
                  <c:v>0.48988494366868218</c:v>
                </c:pt>
                <c:pt idx="4674">
                  <c:v>0.33294026082683786</c:v>
                </c:pt>
                <c:pt idx="4675">
                  <c:v>0.43477781047993214</c:v>
                </c:pt>
                <c:pt idx="4676">
                  <c:v>0.50933761761575713</c:v>
                </c:pt>
                <c:pt idx="4677">
                  <c:v>0.45723399850072216</c:v>
                </c:pt>
                <c:pt idx="4678">
                  <c:v>0.40756379764951767</c:v>
                </c:pt>
                <c:pt idx="4679">
                  <c:v>0.51111464526398298</c:v>
                </c:pt>
                <c:pt idx="4680">
                  <c:v>0.52875306360255026</c:v>
                </c:pt>
                <c:pt idx="4681">
                  <c:v>0.4480596967340158</c:v>
                </c:pt>
                <c:pt idx="4682">
                  <c:v>0.46592422244311993</c:v>
                </c:pt>
                <c:pt idx="4683">
                  <c:v>0.54018219573021842</c:v>
                </c:pt>
                <c:pt idx="4684">
                  <c:v>0.49133116704067825</c:v>
                </c:pt>
                <c:pt idx="4685">
                  <c:v>0.46093013918743381</c:v>
                </c:pt>
                <c:pt idx="4686">
                  <c:v>0.51075012474401127</c:v>
                </c:pt>
                <c:pt idx="4687">
                  <c:v>0.49382634402454928</c:v>
                </c:pt>
                <c:pt idx="4688">
                  <c:v>0.52666911468295885</c:v>
                </c:pt>
                <c:pt idx="4689">
                  <c:v>0.47094097603831575</c:v>
                </c:pt>
                <c:pt idx="4690">
                  <c:v>0.55779042691514036</c:v>
                </c:pt>
                <c:pt idx="4691">
                  <c:v>0.48397403340803841</c:v>
                </c:pt>
                <c:pt idx="4692">
                  <c:v>0.47946039696285925</c:v>
                </c:pt>
                <c:pt idx="4693">
                  <c:v>0.5281611335028521</c:v>
                </c:pt>
                <c:pt idx="4694">
                  <c:v>0.51998233521074799</c:v>
                </c:pt>
                <c:pt idx="4695">
                  <c:v>0.53471375134132637</c:v>
                </c:pt>
                <c:pt idx="4696">
                  <c:v>0.52030624436909412</c:v>
                </c:pt>
                <c:pt idx="4697">
                  <c:v>0.50812944822493489</c:v>
                </c:pt>
                <c:pt idx="4698">
                  <c:v>0.59678221878994464</c:v>
                </c:pt>
                <c:pt idx="4699">
                  <c:v>0.53795518362747163</c:v>
                </c:pt>
                <c:pt idx="4700">
                  <c:v>0.52468731535386559</c:v>
                </c:pt>
                <c:pt idx="4701">
                  <c:v>0.48685525855839634</c:v>
                </c:pt>
                <c:pt idx="4702">
                  <c:v>0.58456506181597623</c:v>
                </c:pt>
                <c:pt idx="4703">
                  <c:v>0.56487449149114555</c:v>
                </c:pt>
                <c:pt idx="4704">
                  <c:v>0.51035425636179321</c:v>
                </c:pt>
                <c:pt idx="4705">
                  <c:v>0.56849080605795022</c:v>
                </c:pt>
                <c:pt idx="4706">
                  <c:v>0.55454234028279836</c:v>
                </c:pt>
                <c:pt idx="4707">
                  <c:v>0.61591400053509526</c:v>
                </c:pt>
                <c:pt idx="4708">
                  <c:v>0.56164845696267462</c:v>
                </c:pt>
                <c:pt idx="4709">
                  <c:v>0.55865884501623309</c:v>
                </c:pt>
                <c:pt idx="4710">
                  <c:v>0.5767713012054323</c:v>
                </c:pt>
                <c:pt idx="4711">
                  <c:v>0.56323757718018808</c:v>
                </c:pt>
                <c:pt idx="4712">
                  <c:v>0.5241337839379473</c:v>
                </c:pt>
                <c:pt idx="4713">
                  <c:v>0.59943020556545923</c:v>
                </c:pt>
                <c:pt idx="4714">
                  <c:v>0.54308630872800046</c:v>
                </c:pt>
                <c:pt idx="4715">
                  <c:v>0.57523684574650458</c:v>
                </c:pt>
                <c:pt idx="4716">
                  <c:v>0.4724450372261621</c:v>
                </c:pt>
                <c:pt idx="4717">
                  <c:v>0.61774273720678341</c:v>
                </c:pt>
                <c:pt idx="4718">
                  <c:v>0.5860960174962685</c:v>
                </c:pt>
                <c:pt idx="4719">
                  <c:v>0.56334121318877506</c:v>
                </c:pt>
                <c:pt idx="4720">
                  <c:v>0.57834260665678616</c:v>
                </c:pt>
                <c:pt idx="4721">
                  <c:v>0.66149485134624675</c:v>
                </c:pt>
                <c:pt idx="4722">
                  <c:v>0.5679967368191462</c:v>
                </c:pt>
                <c:pt idx="4723">
                  <c:v>0.55426036997399764</c:v>
                </c:pt>
                <c:pt idx="4724">
                  <c:v>0.62558681649937176</c:v>
                </c:pt>
                <c:pt idx="4725">
                  <c:v>0.62022305079306084</c:v>
                </c:pt>
                <c:pt idx="4726">
                  <c:v>0.58994651617944482</c:v>
                </c:pt>
                <c:pt idx="4727">
                  <c:v>0.59136554803213148</c:v>
                </c:pt>
                <c:pt idx="4728">
                  <c:v>0.65213742592585322</c:v>
                </c:pt>
                <c:pt idx="4729">
                  <c:v>0.64751351133703039</c:v>
                </c:pt>
                <c:pt idx="4730">
                  <c:v>0.62164878489178677</c:v>
                </c:pt>
                <c:pt idx="4731">
                  <c:v>0.61502978778165807</c:v>
                </c:pt>
                <c:pt idx="4732">
                  <c:v>0.5943634627247848</c:v>
                </c:pt>
                <c:pt idx="4733">
                  <c:v>0.64381087658350755</c:v>
                </c:pt>
                <c:pt idx="4734">
                  <c:v>0.67579934010287246</c:v>
                </c:pt>
                <c:pt idx="4735">
                  <c:v>0.6018343728688722</c:v>
                </c:pt>
                <c:pt idx="4736">
                  <c:v>0.65908691374707673</c:v>
                </c:pt>
                <c:pt idx="4737">
                  <c:v>0.63060563099478539</c:v>
                </c:pt>
                <c:pt idx="4738">
                  <c:v>0.6315379576512743</c:v>
                </c:pt>
                <c:pt idx="4739">
                  <c:v>0.62972654803953176</c:v>
                </c:pt>
                <c:pt idx="4740">
                  <c:v>0.66458528290152175</c:v>
                </c:pt>
                <c:pt idx="4741">
                  <c:v>0.6225454435376484</c:v>
                </c:pt>
                <c:pt idx="4742">
                  <c:v>0.60056567146312168</c:v>
                </c:pt>
                <c:pt idx="4743">
                  <c:v>0.66725391550208479</c:v>
                </c:pt>
                <c:pt idx="4744">
                  <c:v>0.65541735343993857</c:v>
                </c:pt>
                <c:pt idx="4745">
                  <c:v>0.64938398289236099</c:v>
                </c:pt>
                <c:pt idx="4746">
                  <c:v>0.62465496675710119</c:v>
                </c:pt>
                <c:pt idx="4747">
                  <c:v>0.64552131195218398</c:v>
                </c:pt>
                <c:pt idx="4748">
                  <c:v>0.67512790471972095</c:v>
                </c:pt>
                <c:pt idx="4749">
                  <c:v>0.66767529516568935</c:v>
                </c:pt>
                <c:pt idx="4750">
                  <c:v>0.61614516444752554</c:v>
                </c:pt>
                <c:pt idx="4751">
                  <c:v>0.63930640383893267</c:v>
                </c:pt>
                <c:pt idx="4752">
                  <c:v>0.68007518652849264</c:v>
                </c:pt>
                <c:pt idx="4753">
                  <c:v>0.66128824806708542</c:v>
                </c:pt>
                <c:pt idx="4754">
                  <c:v>0.65463677211743454</c:v>
                </c:pt>
                <c:pt idx="4755">
                  <c:v>0.61802119981595394</c:v>
                </c:pt>
                <c:pt idx="4756">
                  <c:v>0.62314450666990462</c:v>
                </c:pt>
                <c:pt idx="4757">
                  <c:v>0.65311142076985007</c:v>
                </c:pt>
                <c:pt idx="4758">
                  <c:v>0.64134108784232946</c:v>
                </c:pt>
                <c:pt idx="4759">
                  <c:v>0.60918011747615242</c:v>
                </c:pt>
                <c:pt idx="4760">
                  <c:v>0.54713968237052657</c:v>
                </c:pt>
                <c:pt idx="4761">
                  <c:v>0.63660282286988989</c:v>
                </c:pt>
                <c:pt idx="4762">
                  <c:v>0.60303501966808926</c:v>
                </c:pt>
                <c:pt idx="4763">
                  <c:v>0.62805105028856556</c:v>
                </c:pt>
                <c:pt idx="4764">
                  <c:v>0.6327490000078988</c:v>
                </c:pt>
                <c:pt idx="4765">
                  <c:v>0.62023046814029092</c:v>
                </c:pt>
                <c:pt idx="4766">
                  <c:v>0.63068231037503553</c:v>
                </c:pt>
                <c:pt idx="4767">
                  <c:v>0.61157969103351939</c:v>
                </c:pt>
                <c:pt idx="4768">
                  <c:v>0.61698233970199612</c:v>
                </c:pt>
                <c:pt idx="4769">
                  <c:v>0.60049489700128156</c:v>
                </c:pt>
                <c:pt idx="4770">
                  <c:v>0.60086881056553487</c:v>
                </c:pt>
                <c:pt idx="4771">
                  <c:v>0.59000570005161468</c:v>
                </c:pt>
                <c:pt idx="4772">
                  <c:v>0.5626178149243336</c:v>
                </c:pt>
                <c:pt idx="4773">
                  <c:v>0.53639718152925453</c:v>
                </c:pt>
                <c:pt idx="4774">
                  <c:v>0.56445727238657706</c:v>
                </c:pt>
                <c:pt idx="4775">
                  <c:v>0.52215719303394292</c:v>
                </c:pt>
                <c:pt idx="4776">
                  <c:v>0.49313547389709095</c:v>
                </c:pt>
                <c:pt idx="4777">
                  <c:v>0.46325190326337651</c:v>
                </c:pt>
                <c:pt idx="4778">
                  <c:v>0.4246848092151489</c:v>
                </c:pt>
                <c:pt idx="4779">
                  <c:v>0.40122215848713844</c:v>
                </c:pt>
                <c:pt idx="4780">
                  <c:v>0.32763739705762324</c:v>
                </c:pt>
                <c:pt idx="4781">
                  <c:v>0.23444124375171896</c:v>
                </c:pt>
                <c:pt idx="4782">
                  <c:v>0.11597154330320181</c:v>
                </c:pt>
                <c:pt idx="4783">
                  <c:v>0.11324088293530891</c:v>
                </c:pt>
                <c:pt idx="4784">
                  <c:v>0.24157686084271068</c:v>
                </c:pt>
                <c:pt idx="4785">
                  <c:v>0.31325845150278314</c:v>
                </c:pt>
                <c:pt idx="4786">
                  <c:v>0.36706673622841757</c:v>
                </c:pt>
                <c:pt idx="4787">
                  <c:v>0.38208003451045036</c:v>
                </c:pt>
                <c:pt idx="4788">
                  <c:v>0.40526876521496769</c:v>
                </c:pt>
                <c:pt idx="4789">
                  <c:v>0.37967000482817037</c:v>
                </c:pt>
                <c:pt idx="4790">
                  <c:v>0.36073233185116671</c:v>
                </c:pt>
                <c:pt idx="4791">
                  <c:v>0.29722434172900075</c:v>
                </c:pt>
                <c:pt idx="4792">
                  <c:v>0.23685810917497899</c:v>
                </c:pt>
                <c:pt idx="4793">
                  <c:v>0.15686784215340208</c:v>
                </c:pt>
                <c:pt idx="4794">
                  <c:v>6.0821100077707579E-2</c:v>
                </c:pt>
                <c:pt idx="4795">
                  <c:v>0.14354574377148696</c:v>
                </c:pt>
                <c:pt idx="4796">
                  <c:v>0.22578687792049132</c:v>
                </c:pt>
                <c:pt idx="4797">
                  <c:v>0.29987886309146572</c:v>
                </c:pt>
                <c:pt idx="4798">
                  <c:v>0.34891501460624441</c:v>
                </c:pt>
                <c:pt idx="4799">
                  <c:v>0.38767201399681611</c:v>
                </c:pt>
                <c:pt idx="4800">
                  <c:v>0.42528687945717103</c:v>
                </c:pt>
                <c:pt idx="4801">
                  <c:v>0.45013799963658002</c:v>
                </c:pt>
                <c:pt idx="4802">
                  <c:v>0.48366349314795515</c:v>
                </c:pt>
                <c:pt idx="4803">
                  <c:v>0.31607085212606439</c:v>
                </c:pt>
                <c:pt idx="4804">
                  <c:v>0.36492865913160216</c:v>
                </c:pt>
                <c:pt idx="4805">
                  <c:v>0.3777927494022903</c:v>
                </c:pt>
                <c:pt idx="4806">
                  <c:v>0.40066165291557881</c:v>
                </c:pt>
                <c:pt idx="4807">
                  <c:v>0.44018364392220932</c:v>
                </c:pt>
                <c:pt idx="4808">
                  <c:v>0.47724359316742504</c:v>
                </c:pt>
                <c:pt idx="4809">
                  <c:v>0.49716316689570689</c:v>
                </c:pt>
                <c:pt idx="4810">
                  <c:v>0.44726353720035528</c:v>
                </c:pt>
                <c:pt idx="4811">
                  <c:v>0.44449579863317779</c:v>
                </c:pt>
                <c:pt idx="4812">
                  <c:v>0.46414601074300649</c:v>
                </c:pt>
                <c:pt idx="4813">
                  <c:v>0.44331274673791354</c:v>
                </c:pt>
                <c:pt idx="4814">
                  <c:v>0.45359655574346391</c:v>
                </c:pt>
                <c:pt idx="4815">
                  <c:v>0.48626680899589503</c:v>
                </c:pt>
                <c:pt idx="4816">
                  <c:v>0.43948710788510109</c:v>
                </c:pt>
                <c:pt idx="4817">
                  <c:v>0.49123369286399954</c:v>
                </c:pt>
                <c:pt idx="4818">
                  <c:v>0.4975578779453661</c:v>
                </c:pt>
                <c:pt idx="4819">
                  <c:v>0.44419825665176549</c:v>
                </c:pt>
                <c:pt idx="4820">
                  <c:v>0.48287110624693236</c:v>
                </c:pt>
                <c:pt idx="4821">
                  <c:v>0.52878007213410116</c:v>
                </c:pt>
                <c:pt idx="4822">
                  <c:v>0.50754113451623339</c:v>
                </c:pt>
                <c:pt idx="4823">
                  <c:v>0.506429092605719</c:v>
                </c:pt>
                <c:pt idx="4824">
                  <c:v>0.5413747061750116</c:v>
                </c:pt>
                <c:pt idx="4825">
                  <c:v>0.5267140542938209</c:v>
                </c:pt>
                <c:pt idx="4826">
                  <c:v>0.53707569951439438</c:v>
                </c:pt>
                <c:pt idx="4827">
                  <c:v>0.55725958605829273</c:v>
                </c:pt>
                <c:pt idx="4828">
                  <c:v>0.55797906229440675</c:v>
                </c:pt>
                <c:pt idx="4829">
                  <c:v>0.51164682453815868</c:v>
                </c:pt>
                <c:pt idx="4830">
                  <c:v>0.55503201946964975</c:v>
                </c:pt>
                <c:pt idx="4831">
                  <c:v>0.52715415821623957</c:v>
                </c:pt>
                <c:pt idx="4832">
                  <c:v>0.52584507098281152</c:v>
                </c:pt>
                <c:pt idx="4833">
                  <c:v>0.61626913875030065</c:v>
                </c:pt>
                <c:pt idx="4834">
                  <c:v>0.57399557098369947</c:v>
                </c:pt>
                <c:pt idx="4835">
                  <c:v>0.55888526961268303</c:v>
                </c:pt>
                <c:pt idx="4836">
                  <c:v>0.60996622533016198</c:v>
                </c:pt>
                <c:pt idx="4837">
                  <c:v>0.57620479493392418</c:v>
                </c:pt>
                <c:pt idx="4838">
                  <c:v>0.52268099075489693</c:v>
                </c:pt>
                <c:pt idx="4839">
                  <c:v>0.59234437317258437</c:v>
                </c:pt>
                <c:pt idx="4840">
                  <c:v>0.61413558054953332</c:v>
                </c:pt>
                <c:pt idx="4841">
                  <c:v>0.58970374427834371</c:v>
                </c:pt>
                <c:pt idx="4842">
                  <c:v>0.55238120799507218</c:v>
                </c:pt>
                <c:pt idx="4843">
                  <c:v>0.57597432647059787</c:v>
                </c:pt>
                <c:pt idx="4844">
                  <c:v>0.56922775021213889</c:v>
                </c:pt>
                <c:pt idx="4845">
                  <c:v>0.61597497819360236</c:v>
                </c:pt>
                <c:pt idx="4846">
                  <c:v>0.6334131160607479</c:v>
                </c:pt>
                <c:pt idx="4847">
                  <c:v>0.53728145403701189</c:v>
                </c:pt>
                <c:pt idx="4848">
                  <c:v>0.66283184008611995</c:v>
                </c:pt>
                <c:pt idx="4849">
                  <c:v>0.60255062836362228</c:v>
                </c:pt>
                <c:pt idx="4850">
                  <c:v>0.51447591404509163</c:v>
                </c:pt>
                <c:pt idx="4851">
                  <c:v>0.47665631983363438</c:v>
                </c:pt>
                <c:pt idx="4852">
                  <c:v>0.56860389689037383</c:v>
                </c:pt>
                <c:pt idx="4853">
                  <c:v>0.54123893901544939</c:v>
                </c:pt>
                <c:pt idx="4854">
                  <c:v>0.55736158904772648</c:v>
                </c:pt>
                <c:pt idx="4855">
                  <c:v>0.56169112098196783</c:v>
                </c:pt>
                <c:pt idx="4856">
                  <c:v>0.54082202318710959</c:v>
                </c:pt>
                <c:pt idx="4857">
                  <c:v>0.63954132497573835</c:v>
                </c:pt>
                <c:pt idx="4858">
                  <c:v>0.55676870296236558</c:v>
                </c:pt>
                <c:pt idx="4859">
                  <c:v>0.60303999710188694</c:v>
                </c:pt>
                <c:pt idx="4860">
                  <c:v>0.56378073680209273</c:v>
                </c:pt>
                <c:pt idx="4861">
                  <c:v>0.59275004574493262</c:v>
                </c:pt>
                <c:pt idx="4862">
                  <c:v>0.58222742486650092</c:v>
                </c:pt>
                <c:pt idx="4863">
                  <c:v>0.59869299409449006</c:v>
                </c:pt>
                <c:pt idx="4864">
                  <c:v>0.59709602687584673</c:v>
                </c:pt>
                <c:pt idx="4865">
                  <c:v>0.57691404944662883</c:v>
                </c:pt>
                <c:pt idx="4866">
                  <c:v>0.634383741491088</c:v>
                </c:pt>
                <c:pt idx="4867">
                  <c:v>0.56801697056393652</c:v>
                </c:pt>
                <c:pt idx="4868">
                  <c:v>0.63134790258797513</c:v>
                </c:pt>
                <c:pt idx="4869">
                  <c:v>0.62023808786546608</c:v>
                </c:pt>
                <c:pt idx="4870">
                  <c:v>0.60551972081444971</c:v>
                </c:pt>
                <c:pt idx="4871">
                  <c:v>0.63032333168412658</c:v>
                </c:pt>
                <c:pt idx="4872">
                  <c:v>0.59494854567323074</c:v>
                </c:pt>
                <c:pt idx="4873">
                  <c:v>0.62202387572998941</c:v>
                </c:pt>
                <c:pt idx="4874">
                  <c:v>0.42565220012728855</c:v>
                </c:pt>
                <c:pt idx="4875">
                  <c:v>0.47358902184936136</c:v>
                </c:pt>
                <c:pt idx="4876">
                  <c:v>0.51959041060345623</c:v>
                </c:pt>
                <c:pt idx="4877">
                  <c:v>0.50917476873098388</c:v>
                </c:pt>
                <c:pt idx="4878">
                  <c:v>0.58537448059031794</c:v>
                </c:pt>
                <c:pt idx="4879">
                  <c:v>0.52319904302237996</c:v>
                </c:pt>
                <c:pt idx="4880">
                  <c:v>0.63513087771438392</c:v>
                </c:pt>
                <c:pt idx="4881">
                  <c:v>0.45864656907057849</c:v>
                </c:pt>
                <c:pt idx="4882">
                  <c:v>0.50367188368245963</c:v>
                </c:pt>
                <c:pt idx="4883">
                  <c:v>0.5219355617516892</c:v>
                </c:pt>
                <c:pt idx="4884">
                  <c:v>0.48967878387090047</c:v>
                </c:pt>
                <c:pt idx="4885">
                  <c:v>0.53271150757404262</c:v>
                </c:pt>
                <c:pt idx="4886">
                  <c:v>0.48339222051770342</c:v>
                </c:pt>
                <c:pt idx="4887">
                  <c:v>0.55815707385945645</c:v>
                </c:pt>
                <c:pt idx="4888">
                  <c:v>0.44823709065132783</c:v>
                </c:pt>
                <c:pt idx="4889">
                  <c:v>0.41132331481790724</c:v>
                </c:pt>
                <c:pt idx="4890">
                  <c:v>0.49981493576082398</c:v>
                </c:pt>
                <c:pt idx="4891">
                  <c:v>0.41153653501386378</c:v>
                </c:pt>
                <c:pt idx="4892">
                  <c:v>0.54615348562533828</c:v>
                </c:pt>
                <c:pt idx="4893">
                  <c:v>0.46225220072916456</c:v>
                </c:pt>
                <c:pt idx="4894">
                  <c:v>0.46556131186613586</c:v>
                </c:pt>
                <c:pt idx="4895">
                  <c:v>0.57396282879664096</c:v>
                </c:pt>
                <c:pt idx="4896">
                  <c:v>0.43866394289867994</c:v>
                </c:pt>
                <c:pt idx="4897">
                  <c:v>0.48915014615113872</c:v>
                </c:pt>
                <c:pt idx="4898">
                  <c:v>0.4810270630796401</c:v>
                </c:pt>
                <c:pt idx="4899">
                  <c:v>0.48132136365926553</c:v>
                </c:pt>
                <c:pt idx="4900">
                  <c:v>0.5262063285052645</c:v>
                </c:pt>
                <c:pt idx="4901">
                  <c:v>0.41941943920778141</c:v>
                </c:pt>
                <c:pt idx="4902">
                  <c:v>0.39439050225197919</c:v>
                </c:pt>
                <c:pt idx="4903">
                  <c:v>0.48148446494059755</c:v>
                </c:pt>
                <c:pt idx="4904">
                  <c:v>0.40904274163196513</c:v>
                </c:pt>
                <c:pt idx="4905">
                  <c:v>0.55643625401499475</c:v>
                </c:pt>
                <c:pt idx="4906">
                  <c:v>0.50583305704140658</c:v>
                </c:pt>
                <c:pt idx="4907">
                  <c:v>0.4086543428624001</c:v>
                </c:pt>
                <c:pt idx="4908">
                  <c:v>0.54374140957386008</c:v>
                </c:pt>
                <c:pt idx="4909">
                  <c:v>0.47608203519747144</c:v>
                </c:pt>
                <c:pt idx="4910">
                  <c:v>0.44867782222439268</c:v>
                </c:pt>
                <c:pt idx="4911">
                  <c:v>0.50698346568317343</c:v>
                </c:pt>
                <c:pt idx="4912">
                  <c:v>0.53487600598688589</c:v>
                </c:pt>
                <c:pt idx="4913">
                  <c:v>0.49618394269801791</c:v>
                </c:pt>
                <c:pt idx="4914">
                  <c:v>0.51170291312319482</c:v>
                </c:pt>
                <c:pt idx="4915">
                  <c:v>0.46053151373579948</c:v>
                </c:pt>
                <c:pt idx="4916">
                  <c:v>0.54554806456545968</c:v>
                </c:pt>
                <c:pt idx="4917">
                  <c:v>0.51025265837697742</c:v>
                </c:pt>
                <c:pt idx="4918">
                  <c:v>0.50414498391178875</c:v>
                </c:pt>
                <c:pt idx="4919">
                  <c:v>0.51249044071750793</c:v>
                </c:pt>
                <c:pt idx="4920">
                  <c:v>0.61459774613656326</c:v>
                </c:pt>
                <c:pt idx="4921">
                  <c:v>0.41384039327789046</c:v>
                </c:pt>
                <c:pt idx="4922">
                  <c:v>0.62214031428251926</c:v>
                </c:pt>
                <c:pt idx="4923">
                  <c:v>0.48084460269076118</c:v>
                </c:pt>
                <c:pt idx="4924">
                  <c:v>0.55432883172439196</c:v>
                </c:pt>
                <c:pt idx="4925">
                  <c:v>0.47335581757672707</c:v>
                </c:pt>
                <c:pt idx="4926">
                  <c:v>0.34027992735413792</c:v>
                </c:pt>
                <c:pt idx="4927">
                  <c:v>0.41943038413682571</c:v>
                </c:pt>
                <c:pt idx="4928">
                  <c:v>0.52883768215745375</c:v>
                </c:pt>
                <c:pt idx="4929">
                  <c:v>0.48897906794692703</c:v>
                </c:pt>
                <c:pt idx="4930">
                  <c:v>0.59134939631183026</c:v>
                </c:pt>
                <c:pt idx="4931">
                  <c:v>0.55330668129852834</c:v>
                </c:pt>
                <c:pt idx="4932">
                  <c:v>0.57220111121602801</c:v>
                </c:pt>
                <c:pt idx="4933">
                  <c:v>0.54780847773981189</c:v>
                </c:pt>
                <c:pt idx="4934">
                  <c:v>0.37097858394175393</c:v>
                </c:pt>
                <c:pt idx="4935">
                  <c:v>0.43568013119741428</c:v>
                </c:pt>
                <c:pt idx="4936">
                  <c:v>0.47577848616048474</c:v>
                </c:pt>
                <c:pt idx="4937">
                  <c:v>0.50307296848250427</c:v>
                </c:pt>
                <c:pt idx="4938">
                  <c:v>0.52707333431992576</c:v>
                </c:pt>
                <c:pt idx="4939">
                  <c:v>0.50027563794859842</c:v>
                </c:pt>
                <c:pt idx="4940">
                  <c:v>0.55577772549080673</c:v>
                </c:pt>
                <c:pt idx="4941">
                  <c:v>0.56944098618292804</c:v>
                </c:pt>
                <c:pt idx="4942">
                  <c:v>0.5441550762958125</c:v>
                </c:pt>
                <c:pt idx="4943">
                  <c:v>0.5365068677585767</c:v>
                </c:pt>
                <c:pt idx="4944">
                  <c:v>0.49533359247325393</c:v>
                </c:pt>
                <c:pt idx="4945">
                  <c:v>0.51412381396449847</c:v>
                </c:pt>
                <c:pt idx="4946">
                  <c:v>0.53339671981976022</c:v>
                </c:pt>
                <c:pt idx="4947">
                  <c:v>0.38567328404294965</c:v>
                </c:pt>
                <c:pt idx="4948">
                  <c:v>0.46316813602326684</c:v>
                </c:pt>
                <c:pt idx="4949">
                  <c:v>0.47767512087869141</c:v>
                </c:pt>
                <c:pt idx="4950">
                  <c:v>0.49341993814665386</c:v>
                </c:pt>
                <c:pt idx="4951">
                  <c:v>0.52474378445228631</c:v>
                </c:pt>
                <c:pt idx="4952">
                  <c:v>0.49065969667713782</c:v>
                </c:pt>
                <c:pt idx="4953">
                  <c:v>0.50198766343014989</c:v>
                </c:pt>
                <c:pt idx="4954">
                  <c:v>0.46902591082575618</c:v>
                </c:pt>
                <c:pt idx="4955">
                  <c:v>0.53506611499286483</c:v>
                </c:pt>
                <c:pt idx="4956">
                  <c:v>0.45170009437076603</c:v>
                </c:pt>
                <c:pt idx="4957">
                  <c:v>0.53126398365918603</c:v>
                </c:pt>
                <c:pt idx="4958">
                  <c:v>0.48089261641276859</c:v>
                </c:pt>
                <c:pt idx="4959">
                  <c:v>0.47646899661533326</c:v>
                </c:pt>
                <c:pt idx="4960">
                  <c:v>0.52269333101643656</c:v>
                </c:pt>
                <c:pt idx="4961">
                  <c:v>0.46728573322622713</c:v>
                </c:pt>
                <c:pt idx="4962">
                  <c:v>0.5411542283688584</c:v>
                </c:pt>
                <c:pt idx="4963">
                  <c:v>0.43983287512703428</c:v>
                </c:pt>
                <c:pt idx="4964">
                  <c:v>0.4070601914627045</c:v>
                </c:pt>
                <c:pt idx="4965">
                  <c:v>0.55507494055037443</c:v>
                </c:pt>
                <c:pt idx="4966">
                  <c:v>0.50685031009322612</c:v>
                </c:pt>
                <c:pt idx="4967">
                  <c:v>0.535537618406285</c:v>
                </c:pt>
                <c:pt idx="4968">
                  <c:v>0.54890802869925259</c:v>
                </c:pt>
                <c:pt idx="4969">
                  <c:v>0.53333150854433986</c:v>
                </c:pt>
                <c:pt idx="4970">
                  <c:v>0.548876379335691</c:v>
                </c:pt>
                <c:pt idx="4971">
                  <c:v>0.5348264610252893</c:v>
                </c:pt>
                <c:pt idx="4972">
                  <c:v>0.43633456724889835</c:v>
                </c:pt>
                <c:pt idx="4973">
                  <c:v>0.43045373364776807</c:v>
                </c:pt>
                <c:pt idx="4974">
                  <c:v>0.48179680294663824</c:v>
                </c:pt>
                <c:pt idx="4975">
                  <c:v>0.5430581891625208</c:v>
                </c:pt>
                <c:pt idx="4976">
                  <c:v>0.49029329293880164</c:v>
                </c:pt>
                <c:pt idx="4977">
                  <c:v>0.35552744617944015</c:v>
                </c:pt>
                <c:pt idx="4978">
                  <c:v>0.47725508705880276</c:v>
                </c:pt>
                <c:pt idx="4979">
                  <c:v>0.5250882039916317</c:v>
                </c:pt>
                <c:pt idx="4980">
                  <c:v>0.50496744854133435</c:v>
                </c:pt>
                <c:pt idx="4981">
                  <c:v>0.46423197661504739</c:v>
                </c:pt>
                <c:pt idx="4982">
                  <c:v>0.26155893290943355</c:v>
                </c:pt>
                <c:pt idx="4983">
                  <c:v>0.45998459396290409</c:v>
                </c:pt>
                <c:pt idx="4984">
                  <c:v>0.53712492166474157</c:v>
                </c:pt>
                <c:pt idx="4985">
                  <c:v>0.52986313222735071</c:v>
                </c:pt>
                <c:pt idx="4986">
                  <c:v>0.31470475507989637</c:v>
                </c:pt>
                <c:pt idx="4987">
                  <c:v>0.23590011121447904</c:v>
                </c:pt>
                <c:pt idx="4988">
                  <c:v>0.38254570757957274</c:v>
                </c:pt>
                <c:pt idx="4989">
                  <c:v>0.42296806425409139</c:v>
                </c:pt>
                <c:pt idx="4990">
                  <c:v>0.53917532908086374</c:v>
                </c:pt>
                <c:pt idx="4991">
                  <c:v>0.45999162451684394</c:v>
                </c:pt>
                <c:pt idx="4992">
                  <c:v>0.53521618596336307</c:v>
                </c:pt>
                <c:pt idx="4993">
                  <c:v>0.55517077490272482</c:v>
                </c:pt>
                <c:pt idx="4994">
                  <c:v>0.44215505302630259</c:v>
                </c:pt>
                <c:pt idx="4995">
                  <c:v>0.57857420438665541</c:v>
                </c:pt>
                <c:pt idx="4996">
                  <c:v>0.32672485500365006</c:v>
                </c:pt>
                <c:pt idx="4997">
                  <c:v>0.48849527813745874</c:v>
                </c:pt>
                <c:pt idx="4998">
                  <c:v>0.42917353451077683</c:v>
                </c:pt>
                <c:pt idx="4999">
                  <c:v>0.59516541711812465</c:v>
                </c:pt>
                <c:pt idx="5000">
                  <c:v>0.4215932146418313</c:v>
                </c:pt>
                <c:pt idx="5001">
                  <c:v>0.57438868840772062</c:v>
                </c:pt>
                <c:pt idx="5002">
                  <c:v>0.52180594438353833</c:v>
                </c:pt>
                <c:pt idx="5003">
                  <c:v>0.53931814708051229</c:v>
                </c:pt>
                <c:pt idx="5004">
                  <c:v>0.48989120455101365</c:v>
                </c:pt>
                <c:pt idx="5005">
                  <c:v>0.62497024721668748</c:v>
                </c:pt>
                <c:pt idx="5006">
                  <c:v>0.4740968480762951</c:v>
                </c:pt>
                <c:pt idx="5007">
                  <c:v>0.53766165774058372</c:v>
                </c:pt>
                <c:pt idx="5008">
                  <c:v>0.55384829750195486</c:v>
                </c:pt>
                <c:pt idx="5009">
                  <c:v>0.55111534854817834</c:v>
                </c:pt>
                <c:pt idx="5010">
                  <c:v>0.48605634372150841</c:v>
                </c:pt>
                <c:pt idx="5011">
                  <c:v>0.47381729728998834</c:v>
                </c:pt>
                <c:pt idx="5012">
                  <c:v>0.3975083843423215</c:v>
                </c:pt>
                <c:pt idx="5013">
                  <c:v>0.5020150988380192</c:v>
                </c:pt>
                <c:pt idx="5014">
                  <c:v>0.58952008104071318</c:v>
                </c:pt>
                <c:pt idx="5015">
                  <c:v>0.54639473549488093</c:v>
                </c:pt>
                <c:pt idx="5016">
                  <c:v>0.55156266653348618</c:v>
                </c:pt>
                <c:pt idx="5017">
                  <c:v>0.58117144636455598</c:v>
                </c:pt>
                <c:pt idx="5018">
                  <c:v>0.55837373833937365</c:v>
                </c:pt>
                <c:pt idx="5019">
                  <c:v>0.40251467686813491</c:v>
                </c:pt>
                <c:pt idx="5020">
                  <c:v>0.42838845168131734</c:v>
                </c:pt>
                <c:pt idx="5021">
                  <c:v>0.48032396324683291</c:v>
                </c:pt>
                <c:pt idx="5022">
                  <c:v>0.49239438005973413</c:v>
                </c:pt>
                <c:pt idx="5023">
                  <c:v>0.49936692073939182</c:v>
                </c:pt>
                <c:pt idx="5024">
                  <c:v>0.48102446139207466</c:v>
                </c:pt>
                <c:pt idx="5025">
                  <c:v>0.47359388945534026</c:v>
                </c:pt>
                <c:pt idx="5026">
                  <c:v>0.30604782282541182</c:v>
                </c:pt>
                <c:pt idx="5027">
                  <c:v>0.47480502219638421</c:v>
                </c:pt>
                <c:pt idx="5028">
                  <c:v>0.46376238672670028</c:v>
                </c:pt>
                <c:pt idx="5029">
                  <c:v>0.48533718794549224</c:v>
                </c:pt>
                <c:pt idx="5030">
                  <c:v>0.47762009568209934</c:v>
                </c:pt>
                <c:pt idx="5031">
                  <c:v>0.43690521400178095</c:v>
                </c:pt>
                <c:pt idx="5032">
                  <c:v>0.23965991655457167</c:v>
                </c:pt>
                <c:pt idx="5033">
                  <c:v>0.16623557085639248</c:v>
                </c:pt>
                <c:pt idx="5034">
                  <c:v>0.16665891422572712</c:v>
                </c:pt>
                <c:pt idx="5035">
                  <c:v>0.18733599284930691</c:v>
                </c:pt>
                <c:pt idx="5036">
                  <c:v>0.30446504330920476</c:v>
                </c:pt>
                <c:pt idx="5037">
                  <c:v>0.33980167113786908</c:v>
                </c:pt>
                <c:pt idx="5038">
                  <c:v>0.41394989679053129</c:v>
                </c:pt>
                <c:pt idx="5039">
                  <c:v>0.41305728690594401</c:v>
                </c:pt>
                <c:pt idx="5040">
                  <c:v>0.24822913207363437</c:v>
                </c:pt>
                <c:pt idx="5041">
                  <c:v>0.21547138389163065</c:v>
                </c:pt>
                <c:pt idx="5042">
                  <c:v>0.30967954568654815</c:v>
                </c:pt>
                <c:pt idx="5043">
                  <c:v>0.25186725084132716</c:v>
                </c:pt>
                <c:pt idx="5044">
                  <c:v>0.26209387226522862</c:v>
                </c:pt>
                <c:pt idx="5045">
                  <c:v>0.25464484198928944</c:v>
                </c:pt>
                <c:pt idx="5046">
                  <c:v>0.26312102002627902</c:v>
                </c:pt>
                <c:pt idx="5047">
                  <c:v>0.30807894484626924</c:v>
                </c:pt>
                <c:pt idx="5048">
                  <c:v>0.29804381610253194</c:v>
                </c:pt>
                <c:pt idx="5049">
                  <c:v>0.32083947170793048</c:v>
                </c:pt>
                <c:pt idx="5050">
                  <c:v>0.30145566950237868</c:v>
                </c:pt>
                <c:pt idx="5051">
                  <c:v>0.16650299487334619</c:v>
                </c:pt>
                <c:pt idx="5052">
                  <c:v>0.12988783124443909</c:v>
                </c:pt>
                <c:pt idx="5053">
                  <c:v>0.19651289602259539</c:v>
                </c:pt>
                <c:pt idx="5054">
                  <c:v>0.24052688865695906</c:v>
                </c:pt>
                <c:pt idx="5055">
                  <c:v>0.19190783387603896</c:v>
                </c:pt>
                <c:pt idx="5056">
                  <c:v>0.21709086280072107</c:v>
                </c:pt>
                <c:pt idx="5057">
                  <c:v>0.18968740800216838</c:v>
                </c:pt>
                <c:pt idx="5058">
                  <c:v>0.24282611396744305</c:v>
                </c:pt>
                <c:pt idx="5059">
                  <c:v>0.236274440995659</c:v>
                </c:pt>
                <c:pt idx="5060">
                  <c:v>0.25575650579261994</c:v>
                </c:pt>
                <c:pt idx="5061">
                  <c:v>0.29192598908036632</c:v>
                </c:pt>
                <c:pt idx="5062">
                  <c:v>0.21716149442331695</c:v>
                </c:pt>
                <c:pt idx="5063">
                  <c:v>0.21539514843688598</c:v>
                </c:pt>
                <c:pt idx="5064">
                  <c:v>0.22145990603532809</c:v>
                </c:pt>
                <c:pt idx="5065">
                  <c:v>0.20252572253598314</c:v>
                </c:pt>
                <c:pt idx="5066">
                  <c:v>0.20582999817449188</c:v>
                </c:pt>
                <c:pt idx="5067">
                  <c:v>0.20957850261562377</c:v>
                </c:pt>
                <c:pt idx="5068">
                  <c:v>0.1940494732690384</c:v>
                </c:pt>
                <c:pt idx="5069">
                  <c:v>0.20337623041374736</c:v>
                </c:pt>
                <c:pt idx="5070">
                  <c:v>0.2652984184196378</c:v>
                </c:pt>
                <c:pt idx="5071">
                  <c:v>0.24157726404032562</c:v>
                </c:pt>
                <c:pt idx="5072">
                  <c:v>0.21115696518138596</c:v>
                </c:pt>
                <c:pt idx="5073">
                  <c:v>0.20056235928087196</c:v>
                </c:pt>
                <c:pt idx="5074">
                  <c:v>0.26432180474771261</c:v>
                </c:pt>
                <c:pt idx="5075">
                  <c:v>0.28222174090284313</c:v>
                </c:pt>
                <c:pt idx="5076">
                  <c:v>0.23782743859693223</c:v>
                </c:pt>
                <c:pt idx="5077">
                  <c:v>0.29794833224929762</c:v>
                </c:pt>
                <c:pt idx="5078">
                  <c:v>0.25340286405137363</c:v>
                </c:pt>
                <c:pt idx="5079">
                  <c:v>0.21913294187532095</c:v>
                </c:pt>
                <c:pt idx="5080">
                  <c:v>0.28800722378432841</c:v>
                </c:pt>
                <c:pt idx="5081">
                  <c:v>0.29681148692604525</c:v>
                </c:pt>
                <c:pt idx="5082">
                  <c:v>0.26046759981120859</c:v>
                </c:pt>
                <c:pt idx="5083">
                  <c:v>0.3034873125807781</c:v>
                </c:pt>
                <c:pt idx="5084">
                  <c:v>0.3050181988313912</c:v>
                </c:pt>
                <c:pt idx="5085">
                  <c:v>0.2941567328123405</c:v>
                </c:pt>
                <c:pt idx="5086">
                  <c:v>0.2880776479840802</c:v>
                </c:pt>
                <c:pt idx="5087">
                  <c:v>0.30377186321163258</c:v>
                </c:pt>
                <c:pt idx="5088">
                  <c:v>0.28377351001650625</c:v>
                </c:pt>
                <c:pt idx="5089">
                  <c:v>0.31454319055820978</c:v>
                </c:pt>
                <c:pt idx="5090">
                  <c:v>0.26165598897683928</c:v>
                </c:pt>
                <c:pt idx="5091">
                  <c:v>0.35191189774122589</c:v>
                </c:pt>
                <c:pt idx="5092">
                  <c:v>0.34174311143567615</c:v>
                </c:pt>
                <c:pt idx="5093">
                  <c:v>0.26843774087271965</c:v>
                </c:pt>
                <c:pt idx="5094">
                  <c:v>0.25364141544828811</c:v>
                </c:pt>
                <c:pt idx="5095">
                  <c:v>0.20064138589994229</c:v>
                </c:pt>
                <c:pt idx="5096">
                  <c:v>0.27851453120576491</c:v>
                </c:pt>
                <c:pt idx="5097">
                  <c:v>0.27861580341352948</c:v>
                </c:pt>
                <c:pt idx="5098">
                  <c:v>0.27002181887197524</c:v>
                </c:pt>
                <c:pt idx="5099">
                  <c:v>0.34521994688147833</c:v>
                </c:pt>
                <c:pt idx="5100">
                  <c:v>0.3042092418784052</c:v>
                </c:pt>
                <c:pt idx="5101">
                  <c:v>0.33556728834097921</c:v>
                </c:pt>
                <c:pt idx="5102">
                  <c:v>0.24825859180546289</c:v>
                </c:pt>
                <c:pt idx="5103">
                  <c:v>0.28492965757438249</c:v>
                </c:pt>
                <c:pt idx="5104">
                  <c:v>0.21243224001236236</c:v>
                </c:pt>
                <c:pt idx="5105">
                  <c:v>0.25638241405042062</c:v>
                </c:pt>
                <c:pt idx="5106">
                  <c:v>0.24220454753979023</c:v>
                </c:pt>
                <c:pt idx="5107">
                  <c:v>0.27097531760759852</c:v>
                </c:pt>
                <c:pt idx="5108">
                  <c:v>0.27653930873673988</c:v>
                </c:pt>
                <c:pt idx="5109">
                  <c:v>0.28894737998549397</c:v>
                </c:pt>
                <c:pt idx="5110">
                  <c:v>0.31237265361164473</c:v>
                </c:pt>
                <c:pt idx="5111">
                  <c:v>0.3148882640797544</c:v>
                </c:pt>
                <c:pt idx="5112">
                  <c:v>0.2862519582141303</c:v>
                </c:pt>
                <c:pt idx="5113">
                  <c:v>0.23957339736228253</c:v>
                </c:pt>
                <c:pt idx="5114">
                  <c:v>0.19698190409310867</c:v>
                </c:pt>
                <c:pt idx="5115">
                  <c:v>0.24197872981339669</c:v>
                </c:pt>
                <c:pt idx="5116">
                  <c:v>0.26969983814469239</c:v>
                </c:pt>
                <c:pt idx="5117">
                  <c:v>0.25759471715752474</c:v>
                </c:pt>
                <c:pt idx="5118">
                  <c:v>0.28498557073338399</c:v>
                </c:pt>
                <c:pt idx="5119">
                  <c:v>0.25030862328634573</c:v>
                </c:pt>
                <c:pt idx="5120">
                  <c:v>0.23509661606546117</c:v>
                </c:pt>
                <c:pt idx="5121">
                  <c:v>0.20699146758737696</c:v>
                </c:pt>
                <c:pt idx="5122">
                  <c:v>0.29775356032570277</c:v>
                </c:pt>
                <c:pt idx="5123">
                  <c:v>0.27883718543159275</c:v>
                </c:pt>
                <c:pt idx="5124">
                  <c:v>0.30148579244625223</c:v>
                </c:pt>
                <c:pt idx="5125">
                  <c:v>0.30379271882894487</c:v>
                </c:pt>
                <c:pt idx="5126">
                  <c:v>0.31744437403343789</c:v>
                </c:pt>
                <c:pt idx="5127">
                  <c:v>0.26386533579066745</c:v>
                </c:pt>
                <c:pt idx="5128">
                  <c:v>0.28988574795410144</c:v>
                </c:pt>
                <c:pt idx="5129">
                  <c:v>0.27502815346906728</c:v>
                </c:pt>
                <c:pt idx="5130">
                  <c:v>0.3075999417034998</c:v>
                </c:pt>
                <c:pt idx="5131">
                  <c:v>0.30154322539779244</c:v>
                </c:pt>
                <c:pt idx="5132">
                  <c:v>0.29948952453281208</c:v>
                </c:pt>
                <c:pt idx="5133">
                  <c:v>0.37784078124571707</c:v>
                </c:pt>
                <c:pt idx="5134">
                  <c:v>0.32615247099663547</c:v>
                </c:pt>
                <c:pt idx="5135">
                  <c:v>0.35999264487645599</c:v>
                </c:pt>
                <c:pt idx="5136">
                  <c:v>0.34369930573857799</c:v>
                </c:pt>
                <c:pt idx="5137">
                  <c:v>0.34664010504938142</c:v>
                </c:pt>
                <c:pt idx="5138">
                  <c:v>0.3107714890849822</c:v>
                </c:pt>
                <c:pt idx="5139">
                  <c:v>0.33225302205027174</c:v>
                </c:pt>
                <c:pt idx="5140">
                  <c:v>0.28028166420351819</c:v>
                </c:pt>
                <c:pt idx="5141">
                  <c:v>0.282646432428595</c:v>
                </c:pt>
                <c:pt idx="5142">
                  <c:v>0.29510047961016711</c:v>
                </c:pt>
                <c:pt idx="5143">
                  <c:v>0.33097394659660484</c:v>
                </c:pt>
                <c:pt idx="5144">
                  <c:v>0.30104214265921075</c:v>
                </c:pt>
                <c:pt idx="5145">
                  <c:v>0.38877654323928473</c:v>
                </c:pt>
                <c:pt idx="5146">
                  <c:v>0.31827320700245121</c:v>
                </c:pt>
                <c:pt idx="5147">
                  <c:v>0.37600345686558995</c:v>
                </c:pt>
                <c:pt idx="5148">
                  <c:v>0.36292901004226052</c:v>
                </c:pt>
                <c:pt idx="5149">
                  <c:v>0.36419248653835223</c:v>
                </c:pt>
                <c:pt idx="5150">
                  <c:v>0.41399611388337959</c:v>
                </c:pt>
                <c:pt idx="5151">
                  <c:v>0.32518397551600225</c:v>
                </c:pt>
                <c:pt idx="5152">
                  <c:v>0.40463991660082466</c:v>
                </c:pt>
                <c:pt idx="5153">
                  <c:v>0.41314713252063662</c:v>
                </c:pt>
                <c:pt idx="5154">
                  <c:v>0.35030170768861607</c:v>
                </c:pt>
                <c:pt idx="5155">
                  <c:v>0.39587064991887028</c:v>
                </c:pt>
                <c:pt idx="5156">
                  <c:v>0.37640373048628556</c:v>
                </c:pt>
                <c:pt idx="5157">
                  <c:v>0.3739653427520585</c:v>
                </c:pt>
                <c:pt idx="5158">
                  <c:v>0.30724675694083647</c:v>
                </c:pt>
                <c:pt idx="5159">
                  <c:v>0.27938874352424253</c:v>
                </c:pt>
                <c:pt idx="5160">
                  <c:v>0.33388606251409431</c:v>
                </c:pt>
                <c:pt idx="5161">
                  <c:v>0.35573815273940579</c:v>
                </c:pt>
                <c:pt idx="5162">
                  <c:v>0.39779327580981905</c:v>
                </c:pt>
                <c:pt idx="5163">
                  <c:v>0.41783142927319483</c:v>
                </c:pt>
                <c:pt idx="5164">
                  <c:v>0.37191029670441295</c:v>
                </c:pt>
                <c:pt idx="5165">
                  <c:v>0.40226371416721096</c:v>
                </c:pt>
                <c:pt idx="5166">
                  <c:v>0.36903810236192985</c:v>
                </c:pt>
                <c:pt idx="5167">
                  <c:v>0.35958289944895527</c:v>
                </c:pt>
                <c:pt idx="5168">
                  <c:v>0.35503960837662096</c:v>
                </c:pt>
                <c:pt idx="5169">
                  <c:v>0.38952791863604369</c:v>
                </c:pt>
                <c:pt idx="5170">
                  <c:v>0.30926543162508491</c:v>
                </c:pt>
                <c:pt idx="5171">
                  <c:v>0.35653632461687612</c:v>
                </c:pt>
                <c:pt idx="5172">
                  <c:v>0.34824273190310923</c:v>
                </c:pt>
                <c:pt idx="5173">
                  <c:v>0.34573276689185456</c:v>
                </c:pt>
                <c:pt idx="5174">
                  <c:v>0.42438700680498764</c:v>
                </c:pt>
                <c:pt idx="5175">
                  <c:v>0.33717760938385938</c:v>
                </c:pt>
                <c:pt idx="5176">
                  <c:v>0.42622147558043266</c:v>
                </c:pt>
                <c:pt idx="5177">
                  <c:v>0.32590593003323554</c:v>
                </c:pt>
                <c:pt idx="5178">
                  <c:v>0.31577756221448955</c:v>
                </c:pt>
                <c:pt idx="5179">
                  <c:v>0.40661589555456118</c:v>
                </c:pt>
                <c:pt idx="5180">
                  <c:v>0.33478948378593248</c:v>
                </c:pt>
                <c:pt idx="5181">
                  <c:v>0.43432360800489866</c:v>
                </c:pt>
                <c:pt idx="5182">
                  <c:v>0.37476244816759546</c:v>
                </c:pt>
                <c:pt idx="5183">
                  <c:v>0.40340744564733438</c:v>
                </c:pt>
                <c:pt idx="5184">
                  <c:v>0.38640728642062838</c:v>
                </c:pt>
                <c:pt idx="5185">
                  <c:v>0.42660930263745894</c:v>
                </c:pt>
                <c:pt idx="5186">
                  <c:v>0.36332408427370483</c:v>
                </c:pt>
                <c:pt idx="5187">
                  <c:v>0.40614065962105195</c:v>
                </c:pt>
                <c:pt idx="5188">
                  <c:v>0.41497869988068775</c:v>
                </c:pt>
                <c:pt idx="5189">
                  <c:v>0.36396343151740013</c:v>
                </c:pt>
                <c:pt idx="5190">
                  <c:v>0.40233459580194125</c:v>
                </c:pt>
                <c:pt idx="5191">
                  <c:v>0.33577840609535586</c:v>
                </c:pt>
                <c:pt idx="5192">
                  <c:v>0.41937501106456804</c:v>
                </c:pt>
                <c:pt idx="5193">
                  <c:v>0.37336160498936055</c:v>
                </c:pt>
                <c:pt idx="5194">
                  <c:v>0.38254840993459277</c:v>
                </c:pt>
                <c:pt idx="5195">
                  <c:v>0.42915419328708998</c:v>
                </c:pt>
                <c:pt idx="5196">
                  <c:v>0.39433710708700564</c:v>
                </c:pt>
                <c:pt idx="5197">
                  <c:v>0.41350685907726764</c:v>
                </c:pt>
                <c:pt idx="5198">
                  <c:v>0.37217888393190929</c:v>
                </c:pt>
                <c:pt idx="5199">
                  <c:v>0.4043247603144266</c:v>
                </c:pt>
                <c:pt idx="5200">
                  <c:v>0.4109759469292148</c:v>
                </c:pt>
                <c:pt idx="5201">
                  <c:v>0.44647653591228009</c:v>
                </c:pt>
                <c:pt idx="5202">
                  <c:v>0.38331313319475069</c:v>
                </c:pt>
                <c:pt idx="5203">
                  <c:v>0.42596768780486294</c:v>
                </c:pt>
                <c:pt idx="5204">
                  <c:v>0.43863293142728982</c:v>
                </c:pt>
                <c:pt idx="5205">
                  <c:v>0.45138482326127249</c:v>
                </c:pt>
                <c:pt idx="5206">
                  <c:v>0.38301506429538823</c:v>
                </c:pt>
                <c:pt idx="5207">
                  <c:v>0.39170235148998783</c:v>
                </c:pt>
                <c:pt idx="5208">
                  <c:v>0.44793801592660976</c:v>
                </c:pt>
                <c:pt idx="5209">
                  <c:v>0.42578939752980544</c:v>
                </c:pt>
                <c:pt idx="5210">
                  <c:v>0.41905029893482387</c:v>
                </c:pt>
                <c:pt idx="5211">
                  <c:v>0.35942551020574742</c:v>
                </c:pt>
                <c:pt idx="5212">
                  <c:v>0.42893730713784078</c:v>
                </c:pt>
                <c:pt idx="5213">
                  <c:v>0.44974171615378566</c:v>
                </c:pt>
                <c:pt idx="5214">
                  <c:v>0.45628548986892475</c:v>
                </c:pt>
                <c:pt idx="5215">
                  <c:v>0.4604913389419158</c:v>
                </c:pt>
                <c:pt idx="5216">
                  <c:v>0.40480449895046827</c:v>
                </c:pt>
                <c:pt idx="5217">
                  <c:v>0.43526668538253943</c:v>
                </c:pt>
                <c:pt idx="5218">
                  <c:v>0.49537442187226299</c:v>
                </c:pt>
                <c:pt idx="5219">
                  <c:v>0.42567718118179732</c:v>
                </c:pt>
                <c:pt idx="5220">
                  <c:v>0.47104558602223912</c:v>
                </c:pt>
                <c:pt idx="5221">
                  <c:v>0.41230404185052821</c:v>
                </c:pt>
                <c:pt idx="5222">
                  <c:v>0.39115339642013702</c:v>
                </c:pt>
                <c:pt idx="5223">
                  <c:v>0.40743343994458503</c:v>
                </c:pt>
                <c:pt idx="5224">
                  <c:v>0.40181760164517455</c:v>
                </c:pt>
                <c:pt idx="5225">
                  <c:v>0.46399170956927299</c:v>
                </c:pt>
                <c:pt idx="5226">
                  <c:v>0.44674705049265612</c:v>
                </c:pt>
                <c:pt idx="5227">
                  <c:v>0.53314790931619105</c:v>
                </c:pt>
                <c:pt idx="5228">
                  <c:v>0.42949773625896626</c:v>
                </c:pt>
                <c:pt idx="5229">
                  <c:v>0.42288039843405795</c:v>
                </c:pt>
                <c:pt idx="5230">
                  <c:v>0.47608425845311669</c:v>
                </c:pt>
                <c:pt idx="5231">
                  <c:v>0.43103109682830537</c:v>
                </c:pt>
                <c:pt idx="5232">
                  <c:v>0.47746012679012206</c:v>
                </c:pt>
                <c:pt idx="5233">
                  <c:v>0.43721191412259902</c:v>
                </c:pt>
                <c:pt idx="5234">
                  <c:v>0.47045679378465211</c:v>
                </c:pt>
                <c:pt idx="5235">
                  <c:v>0.47731612669381002</c:v>
                </c:pt>
                <c:pt idx="5236">
                  <c:v>0.45069747583721342</c:v>
                </c:pt>
                <c:pt idx="5237">
                  <c:v>0.49578359436184155</c:v>
                </c:pt>
                <c:pt idx="5238">
                  <c:v>0.39052123631213009</c:v>
                </c:pt>
                <c:pt idx="5239">
                  <c:v>0.3911051503488126</c:v>
                </c:pt>
                <c:pt idx="5240">
                  <c:v>0.47574410537403333</c:v>
                </c:pt>
                <c:pt idx="5241">
                  <c:v>0.50358380697949878</c:v>
                </c:pt>
                <c:pt idx="5242">
                  <c:v>0.44617427183096992</c:v>
                </c:pt>
                <c:pt idx="5243">
                  <c:v>0.49442925577287655</c:v>
                </c:pt>
                <c:pt idx="5244">
                  <c:v>0.43012815643307983</c:v>
                </c:pt>
                <c:pt idx="5245">
                  <c:v>0.41167359194851305</c:v>
                </c:pt>
                <c:pt idx="5246">
                  <c:v>0.44503923794565747</c:v>
                </c:pt>
                <c:pt idx="5247">
                  <c:v>0.39587106745043632</c:v>
                </c:pt>
                <c:pt idx="5248">
                  <c:v>0.53933852808130123</c:v>
                </c:pt>
                <c:pt idx="5249">
                  <c:v>0.480860365942962</c:v>
                </c:pt>
                <c:pt idx="5250">
                  <c:v>0.45929204193971579</c:v>
                </c:pt>
                <c:pt idx="5251">
                  <c:v>0.50541205271029921</c:v>
                </c:pt>
                <c:pt idx="5252">
                  <c:v>0.52220599591854355</c:v>
                </c:pt>
                <c:pt idx="5253">
                  <c:v>0.39147358467429694</c:v>
                </c:pt>
                <c:pt idx="5254">
                  <c:v>0.48082783438312682</c:v>
                </c:pt>
                <c:pt idx="5255">
                  <c:v>0.47616741410610414</c:v>
                </c:pt>
                <c:pt idx="5256">
                  <c:v>0.4162048576213464</c:v>
                </c:pt>
                <c:pt idx="5257">
                  <c:v>0.46714128151978951</c:v>
                </c:pt>
                <c:pt idx="5258">
                  <c:v>0.48102587476015624</c:v>
                </c:pt>
                <c:pt idx="5259">
                  <c:v>0.43993785520091711</c:v>
                </c:pt>
                <c:pt idx="5260">
                  <c:v>0.46192080271423896</c:v>
                </c:pt>
                <c:pt idx="5261">
                  <c:v>0.28553928724490513</c:v>
                </c:pt>
                <c:pt idx="5262">
                  <c:v>0.41720447081233919</c:v>
                </c:pt>
                <c:pt idx="5263">
                  <c:v>0.42932688364240262</c:v>
                </c:pt>
                <c:pt idx="5264">
                  <c:v>0.48673230186878708</c:v>
                </c:pt>
                <c:pt idx="5265">
                  <c:v>0.46713039593249978</c:v>
                </c:pt>
                <c:pt idx="5266">
                  <c:v>0.5135872334136683</c:v>
                </c:pt>
                <c:pt idx="5267">
                  <c:v>0.49748793976193023</c:v>
                </c:pt>
                <c:pt idx="5268">
                  <c:v>0.46718354820407804</c:v>
                </c:pt>
                <c:pt idx="5269">
                  <c:v>0.55928466744635075</c:v>
                </c:pt>
                <c:pt idx="5270">
                  <c:v>0.5157553400121061</c:v>
                </c:pt>
                <c:pt idx="5271">
                  <c:v>0.4940381734663174</c:v>
                </c:pt>
                <c:pt idx="5272">
                  <c:v>0.46890258351688152</c:v>
                </c:pt>
                <c:pt idx="5273">
                  <c:v>0.48522969367161317</c:v>
                </c:pt>
                <c:pt idx="5274">
                  <c:v>0.37189287013572797</c:v>
                </c:pt>
                <c:pt idx="5275">
                  <c:v>0.3949943794749019</c:v>
                </c:pt>
                <c:pt idx="5276">
                  <c:v>0.500311434451715</c:v>
                </c:pt>
                <c:pt idx="5277">
                  <c:v>0.46294433635373072</c:v>
                </c:pt>
                <c:pt idx="5278">
                  <c:v>0.45934739226087135</c:v>
                </c:pt>
                <c:pt idx="5279">
                  <c:v>0.5480726096252807</c:v>
                </c:pt>
                <c:pt idx="5280">
                  <c:v>0.52511787321427228</c:v>
                </c:pt>
                <c:pt idx="5281">
                  <c:v>0.49204386822388951</c:v>
                </c:pt>
                <c:pt idx="5282">
                  <c:v>0.39523836820383679</c:v>
                </c:pt>
                <c:pt idx="5283">
                  <c:v>0.46664174828346194</c:v>
                </c:pt>
                <c:pt idx="5284">
                  <c:v>0.49266806836062838</c:v>
                </c:pt>
                <c:pt idx="5285">
                  <c:v>0.4836218174288161</c:v>
                </c:pt>
                <c:pt idx="5286">
                  <c:v>0.49109247118385818</c:v>
                </c:pt>
                <c:pt idx="5287">
                  <c:v>0.4123694273739808</c:v>
                </c:pt>
                <c:pt idx="5288">
                  <c:v>0.23520297041483307</c:v>
                </c:pt>
                <c:pt idx="5289">
                  <c:v>0.36662340243913277</c:v>
                </c:pt>
                <c:pt idx="5290">
                  <c:v>0.41134151523156726</c:v>
                </c:pt>
                <c:pt idx="5291">
                  <c:v>0.48221633632031469</c:v>
                </c:pt>
                <c:pt idx="5292">
                  <c:v>0.40809651147692561</c:v>
                </c:pt>
                <c:pt idx="5293">
                  <c:v>0.45158196053580946</c:v>
                </c:pt>
                <c:pt idx="5294">
                  <c:v>0.47110564208459565</c:v>
                </c:pt>
                <c:pt idx="5295">
                  <c:v>0.47149910368101627</c:v>
                </c:pt>
                <c:pt idx="5296">
                  <c:v>0.54053912187192243</c:v>
                </c:pt>
                <c:pt idx="5297">
                  <c:v>0.42100949613428873</c:v>
                </c:pt>
                <c:pt idx="5298">
                  <c:v>0.53606756539819389</c:v>
                </c:pt>
                <c:pt idx="5299">
                  <c:v>0.55486511496660074</c:v>
                </c:pt>
                <c:pt idx="5300">
                  <c:v>0.53824110725913421</c:v>
                </c:pt>
                <c:pt idx="5301">
                  <c:v>0.44142825661338886</c:v>
                </c:pt>
                <c:pt idx="5302">
                  <c:v>0.51949203106903674</c:v>
                </c:pt>
                <c:pt idx="5303">
                  <c:v>0.50655527962434221</c:v>
                </c:pt>
                <c:pt idx="5304">
                  <c:v>0.52495958487549277</c:v>
                </c:pt>
                <c:pt idx="5305">
                  <c:v>0.52612888128597635</c:v>
                </c:pt>
                <c:pt idx="5306">
                  <c:v>0.47276454151614955</c:v>
                </c:pt>
                <c:pt idx="5307">
                  <c:v>0.5631699538494791</c:v>
                </c:pt>
                <c:pt idx="5308">
                  <c:v>0.51532162303991857</c:v>
                </c:pt>
                <c:pt idx="5309">
                  <c:v>0.48468264081234536</c:v>
                </c:pt>
                <c:pt idx="5310">
                  <c:v>0.44597237903984199</c:v>
                </c:pt>
                <c:pt idx="5311">
                  <c:v>0.4885687558829796</c:v>
                </c:pt>
                <c:pt idx="5312">
                  <c:v>0.58393807914018003</c:v>
                </c:pt>
                <c:pt idx="5313">
                  <c:v>0.50366750283931383</c:v>
                </c:pt>
                <c:pt idx="5314">
                  <c:v>0.51886689262462105</c:v>
                </c:pt>
                <c:pt idx="5315">
                  <c:v>0.51307053551090742</c:v>
                </c:pt>
                <c:pt idx="5316">
                  <c:v>0.47818499683096799</c:v>
                </c:pt>
                <c:pt idx="5317">
                  <c:v>0.54025030030349985</c:v>
                </c:pt>
                <c:pt idx="5318">
                  <c:v>0.52141091847767207</c:v>
                </c:pt>
                <c:pt idx="5319">
                  <c:v>0.4974519112868328</c:v>
                </c:pt>
                <c:pt idx="5320">
                  <c:v>0.61515827084346342</c:v>
                </c:pt>
                <c:pt idx="5321">
                  <c:v>0.50005340780119845</c:v>
                </c:pt>
                <c:pt idx="5322">
                  <c:v>0.55147183712130721</c:v>
                </c:pt>
                <c:pt idx="5323">
                  <c:v>0.52290706070394144</c:v>
                </c:pt>
                <c:pt idx="5324">
                  <c:v>0.51334257256276794</c:v>
                </c:pt>
                <c:pt idx="5325">
                  <c:v>0.60975145043438916</c:v>
                </c:pt>
                <c:pt idx="5326">
                  <c:v>0.50055334325106626</c:v>
                </c:pt>
                <c:pt idx="5327">
                  <c:v>0.57805015941960947</c:v>
                </c:pt>
                <c:pt idx="5328">
                  <c:v>0.57911431374150213</c:v>
                </c:pt>
                <c:pt idx="5329">
                  <c:v>0.59789477074015307</c:v>
                </c:pt>
                <c:pt idx="5330">
                  <c:v>0.6038442836809792</c:v>
                </c:pt>
                <c:pt idx="5331">
                  <c:v>0.50460843924866461</c:v>
                </c:pt>
                <c:pt idx="5332">
                  <c:v>0.60390503519912642</c:v>
                </c:pt>
                <c:pt idx="5333">
                  <c:v>0.49819795764794722</c:v>
                </c:pt>
                <c:pt idx="5334">
                  <c:v>0.45401349248042738</c:v>
                </c:pt>
                <c:pt idx="5335">
                  <c:v>0.51276725926178635</c:v>
                </c:pt>
                <c:pt idx="5336">
                  <c:v>0.57219620574349317</c:v>
                </c:pt>
                <c:pt idx="5337">
                  <c:v>0.56073151495822771</c:v>
                </c:pt>
                <c:pt idx="5338">
                  <c:v>0.51952790455711328</c:v>
                </c:pt>
                <c:pt idx="5339">
                  <c:v>0.59788481986324926</c:v>
                </c:pt>
                <c:pt idx="5340">
                  <c:v>0.56313108115501687</c:v>
                </c:pt>
                <c:pt idx="5341">
                  <c:v>0.55691031582612904</c:v>
                </c:pt>
                <c:pt idx="5342">
                  <c:v>0.53891857021601774</c:v>
                </c:pt>
                <c:pt idx="5343">
                  <c:v>0.51131510393412738</c:v>
                </c:pt>
                <c:pt idx="5344">
                  <c:v>0.57938767945145542</c:v>
                </c:pt>
                <c:pt idx="5345">
                  <c:v>0.61377106430123718</c:v>
                </c:pt>
                <c:pt idx="5346">
                  <c:v>0.56350098794018011</c:v>
                </c:pt>
                <c:pt idx="5347">
                  <c:v>0.55834088825700701</c:v>
                </c:pt>
                <c:pt idx="5348">
                  <c:v>0.57168126613221582</c:v>
                </c:pt>
                <c:pt idx="5349">
                  <c:v>0.5713141091714482</c:v>
                </c:pt>
                <c:pt idx="5350">
                  <c:v>0.5252965780223523</c:v>
                </c:pt>
                <c:pt idx="5351">
                  <c:v>0.55509460358561957</c:v>
                </c:pt>
                <c:pt idx="5352">
                  <c:v>0.59252568223210877</c:v>
                </c:pt>
                <c:pt idx="5353">
                  <c:v>0.6198409908260113</c:v>
                </c:pt>
                <c:pt idx="5354">
                  <c:v>0.59506961009249215</c:v>
                </c:pt>
                <c:pt idx="5355">
                  <c:v>0.56128011477430206</c:v>
                </c:pt>
                <c:pt idx="5356">
                  <c:v>0.54963083898081844</c:v>
                </c:pt>
                <c:pt idx="5357">
                  <c:v>0.61861346291452235</c:v>
                </c:pt>
                <c:pt idx="5358">
                  <c:v>0.5413566005010374</c:v>
                </c:pt>
                <c:pt idx="5359">
                  <c:v>0.61514669825468049</c:v>
                </c:pt>
                <c:pt idx="5360">
                  <c:v>0.62011695470151229</c:v>
                </c:pt>
                <c:pt idx="5361">
                  <c:v>0.63237873887894391</c:v>
                </c:pt>
                <c:pt idx="5362">
                  <c:v>0.58689864689855742</c:v>
                </c:pt>
                <c:pt idx="5363">
                  <c:v>0.57660661971207128</c:v>
                </c:pt>
                <c:pt idx="5364">
                  <c:v>0.57886081157232971</c:v>
                </c:pt>
                <c:pt idx="5365">
                  <c:v>0.53832246726316302</c:v>
                </c:pt>
                <c:pt idx="5366">
                  <c:v>0.54668581926927573</c:v>
                </c:pt>
                <c:pt idx="5367">
                  <c:v>0.56563714876015014</c:v>
                </c:pt>
                <c:pt idx="5368">
                  <c:v>0.64539257410421624</c:v>
                </c:pt>
                <c:pt idx="5369">
                  <c:v>0.60266124204648552</c:v>
                </c:pt>
                <c:pt idx="5370">
                  <c:v>0.67220607442060998</c:v>
                </c:pt>
                <c:pt idx="5371">
                  <c:v>0.63338023601149451</c:v>
                </c:pt>
                <c:pt idx="5372">
                  <c:v>0.61311781871500504</c:v>
                </c:pt>
                <c:pt idx="5373">
                  <c:v>0.6195300718738197</c:v>
                </c:pt>
                <c:pt idx="5374">
                  <c:v>0.6968962527042607</c:v>
                </c:pt>
                <c:pt idx="5375">
                  <c:v>0.62006925321956008</c:v>
                </c:pt>
                <c:pt idx="5376">
                  <c:v>0.70852395040528904</c:v>
                </c:pt>
                <c:pt idx="5377">
                  <c:v>0.60447817911965862</c:v>
                </c:pt>
                <c:pt idx="5378">
                  <c:v>0.56844423931191224</c:v>
                </c:pt>
                <c:pt idx="5379">
                  <c:v>0.5843133190492964</c:v>
                </c:pt>
                <c:pt idx="5380">
                  <c:v>0.65263207807029722</c:v>
                </c:pt>
                <c:pt idx="5381">
                  <c:v>0.65922701107028214</c:v>
                </c:pt>
                <c:pt idx="5382">
                  <c:v>0.61651521028744238</c:v>
                </c:pt>
                <c:pt idx="5383">
                  <c:v>0.62652058124062415</c:v>
                </c:pt>
                <c:pt idx="5384">
                  <c:v>0.69196223628551512</c:v>
                </c:pt>
                <c:pt idx="5385">
                  <c:v>0.64064476066107801</c:v>
                </c:pt>
                <c:pt idx="5386">
                  <c:v>0.66145889322908125</c:v>
                </c:pt>
                <c:pt idx="5387">
                  <c:v>0.65612797811809143</c:v>
                </c:pt>
                <c:pt idx="5388">
                  <c:v>0.63797778524229376</c:v>
                </c:pt>
                <c:pt idx="5389">
                  <c:v>0.64834500525434335</c:v>
                </c:pt>
                <c:pt idx="5390">
                  <c:v>0.74932494065882715</c:v>
                </c:pt>
                <c:pt idx="5391">
                  <c:v>0.61933681665288165</c:v>
                </c:pt>
                <c:pt idx="5392">
                  <c:v>0.64361803312710386</c:v>
                </c:pt>
                <c:pt idx="5393">
                  <c:v>0.69003677446859801</c:v>
                </c:pt>
                <c:pt idx="5394">
                  <c:v>0.65528525566533113</c:v>
                </c:pt>
                <c:pt idx="5395">
                  <c:v>0.69742126618200107</c:v>
                </c:pt>
                <c:pt idx="5396">
                  <c:v>0.67924427268606724</c:v>
                </c:pt>
                <c:pt idx="5397">
                  <c:v>0.70566892461864617</c:v>
                </c:pt>
                <c:pt idx="5398">
                  <c:v>0.73989056499610084</c:v>
                </c:pt>
                <c:pt idx="5399">
                  <c:v>0.72422835820173315</c:v>
                </c:pt>
                <c:pt idx="5400">
                  <c:v>0.53526598483771315</c:v>
                </c:pt>
                <c:pt idx="5401">
                  <c:v>0.60245815962975469</c:v>
                </c:pt>
                <c:pt idx="5402">
                  <c:v>0.60963412249153459</c:v>
                </c:pt>
                <c:pt idx="5403">
                  <c:v>0.63006407971135603</c:v>
                </c:pt>
                <c:pt idx="5404">
                  <c:v>0.62063117264932233</c:v>
                </c:pt>
                <c:pt idx="5405">
                  <c:v>0.63336377732580695</c:v>
                </c:pt>
                <c:pt idx="5406">
                  <c:v>0.58071361195937354</c:v>
                </c:pt>
                <c:pt idx="5407">
                  <c:v>0.62237744169134956</c:v>
                </c:pt>
                <c:pt idx="5408">
                  <c:v>0.64870320347508537</c:v>
                </c:pt>
                <c:pt idx="5409">
                  <c:v>0.70867573118499338</c:v>
                </c:pt>
                <c:pt idx="5410">
                  <c:v>0.67673699445174107</c:v>
                </c:pt>
                <c:pt idx="5411">
                  <c:v>0.61441756959191496</c:v>
                </c:pt>
                <c:pt idx="5412">
                  <c:v>0.67929208149434706</c:v>
                </c:pt>
                <c:pt idx="5413">
                  <c:v>0.70000765797449671</c:v>
                </c:pt>
                <c:pt idx="5414">
                  <c:v>0.69238389636928999</c:v>
                </c:pt>
                <c:pt idx="5415">
                  <c:v>0.69173584406683963</c:v>
                </c:pt>
                <c:pt idx="5416">
                  <c:v>0.70775121769205762</c:v>
                </c:pt>
                <c:pt idx="5417">
                  <c:v>0.7710888259673474</c:v>
                </c:pt>
                <c:pt idx="5418">
                  <c:v>0.73525133523050312</c:v>
                </c:pt>
                <c:pt idx="5419">
                  <c:v>0.73858165538919396</c:v>
                </c:pt>
                <c:pt idx="5420">
                  <c:v>0.72645612736620335</c:v>
                </c:pt>
                <c:pt idx="5421">
                  <c:v>0.63709588194075517</c:v>
                </c:pt>
                <c:pt idx="5422">
                  <c:v>0.6050969738325418</c:v>
                </c:pt>
                <c:pt idx="5423">
                  <c:v>0.48933054244043783</c:v>
                </c:pt>
                <c:pt idx="5424">
                  <c:v>0.3598729914005242</c:v>
                </c:pt>
                <c:pt idx="5425">
                  <c:v>0.66394022768766392</c:v>
                </c:pt>
                <c:pt idx="5426">
                  <c:v>0.64576843836720221</c:v>
                </c:pt>
                <c:pt idx="5427">
                  <c:v>0.6375990329979514</c:v>
                </c:pt>
                <c:pt idx="5428">
                  <c:v>0.65731886983756138</c:v>
                </c:pt>
                <c:pt idx="5429">
                  <c:v>0.68346290057475578</c:v>
                </c:pt>
                <c:pt idx="5430">
                  <c:v>0.78133212935832619</c:v>
                </c:pt>
                <c:pt idx="5431">
                  <c:v>0.72738633888670112</c:v>
                </c:pt>
                <c:pt idx="5432">
                  <c:v>0.71153738469184202</c:v>
                </c:pt>
                <c:pt idx="5433">
                  <c:v>0.71539449464200877</c:v>
                </c:pt>
                <c:pt idx="5434">
                  <c:v>0.75280882909411007</c:v>
                </c:pt>
                <c:pt idx="5435">
                  <c:v>0.71902217377714694</c:v>
                </c:pt>
                <c:pt idx="5436">
                  <c:v>0.69731755270245177</c:v>
                </c:pt>
                <c:pt idx="5437">
                  <c:v>0.76649960584570931</c:v>
                </c:pt>
                <c:pt idx="5438">
                  <c:v>0.6329998757160219</c:v>
                </c:pt>
                <c:pt idx="5439">
                  <c:v>0.73899938066509019</c:v>
                </c:pt>
                <c:pt idx="5440">
                  <c:v>0.74697358127460967</c:v>
                </c:pt>
                <c:pt idx="5441">
                  <c:v>0.7807270752331229</c:v>
                </c:pt>
                <c:pt idx="5442">
                  <c:v>0.74609261343527444</c:v>
                </c:pt>
                <c:pt idx="5443">
                  <c:v>0.74822279897951538</c:v>
                </c:pt>
                <c:pt idx="5444">
                  <c:v>0.64443203410873662</c:v>
                </c:pt>
                <c:pt idx="5445">
                  <c:v>0.70377654315985916</c:v>
                </c:pt>
                <c:pt idx="5446">
                  <c:v>0.70512943837344788</c:v>
                </c:pt>
                <c:pt idx="5447">
                  <c:v>0.72212121056345258</c:v>
                </c:pt>
                <c:pt idx="5448">
                  <c:v>0.66131640421681559</c:v>
                </c:pt>
                <c:pt idx="5449">
                  <c:v>0.68237156745255478</c:v>
                </c:pt>
                <c:pt idx="5450">
                  <c:v>0.75823354424938094</c:v>
                </c:pt>
                <c:pt idx="5451">
                  <c:v>0.84269691040033601</c:v>
                </c:pt>
                <c:pt idx="5452">
                  <c:v>0.77377886713380228</c:v>
                </c:pt>
                <c:pt idx="5453">
                  <c:v>0.7858276843209856</c:v>
                </c:pt>
                <c:pt idx="5454">
                  <c:v>0.79152918176366727</c:v>
                </c:pt>
                <c:pt idx="5455">
                  <c:v>0.72637742694882035</c:v>
                </c:pt>
                <c:pt idx="5456">
                  <c:v>0.73270698767908571</c:v>
                </c:pt>
                <c:pt idx="5457">
                  <c:v>0.77414267040269791</c:v>
                </c:pt>
                <c:pt idx="5458">
                  <c:v>0.7419078663024502</c:v>
                </c:pt>
                <c:pt idx="5459">
                  <c:v>0.21867826422734157</c:v>
                </c:pt>
                <c:pt idx="5460">
                  <c:v>0.23898030064892384</c:v>
                </c:pt>
                <c:pt idx="5461">
                  <c:v>0.31439721529215425</c:v>
                </c:pt>
                <c:pt idx="5462">
                  <c:v>0.38780291819178597</c:v>
                </c:pt>
                <c:pt idx="5463">
                  <c:v>0.40160885909226934</c:v>
                </c:pt>
                <c:pt idx="5464">
                  <c:v>0.44777736642044796</c:v>
                </c:pt>
                <c:pt idx="5465">
                  <c:v>0.47983372210015224</c:v>
                </c:pt>
                <c:pt idx="5466">
                  <c:v>0.5728918472263933</c:v>
                </c:pt>
                <c:pt idx="5467">
                  <c:v>0.54399671331058574</c:v>
                </c:pt>
                <c:pt idx="5468">
                  <c:v>0.35764262816028297</c:v>
                </c:pt>
                <c:pt idx="5469">
                  <c:v>0.28489027195397854</c:v>
                </c:pt>
                <c:pt idx="5470">
                  <c:v>0.30258634129533191</c:v>
                </c:pt>
                <c:pt idx="5471">
                  <c:v>0.31758316790270252</c:v>
                </c:pt>
                <c:pt idx="5472">
                  <c:v>0.35212838920799511</c:v>
                </c:pt>
                <c:pt idx="5473">
                  <c:v>0.34189732550439478</c:v>
                </c:pt>
                <c:pt idx="5474">
                  <c:v>0.31305180181114584</c:v>
                </c:pt>
                <c:pt idx="5475">
                  <c:v>0.42139698414716026</c:v>
                </c:pt>
                <c:pt idx="5476">
                  <c:v>0.38653092901682934</c:v>
                </c:pt>
                <c:pt idx="5477">
                  <c:v>0.38880526725740938</c:v>
                </c:pt>
                <c:pt idx="5478">
                  <c:v>0.40032071753563342</c:v>
                </c:pt>
                <c:pt idx="5479">
                  <c:v>0.4355280808006663</c:v>
                </c:pt>
                <c:pt idx="5480">
                  <c:v>0.42707801614737056</c:v>
                </c:pt>
                <c:pt idx="5481">
                  <c:v>0.45118252096930017</c:v>
                </c:pt>
                <c:pt idx="5482">
                  <c:v>0.38230260018769219</c:v>
                </c:pt>
                <c:pt idx="5483">
                  <c:v>0.37356787454833384</c:v>
                </c:pt>
                <c:pt idx="5484">
                  <c:v>0.41559191878319851</c:v>
                </c:pt>
                <c:pt idx="5485">
                  <c:v>0.45456676376595051</c:v>
                </c:pt>
                <c:pt idx="5486">
                  <c:v>0.42427135976803781</c:v>
                </c:pt>
                <c:pt idx="5487">
                  <c:v>0.35684044370720785</c:v>
                </c:pt>
                <c:pt idx="5488">
                  <c:v>0.48605764495167975</c:v>
                </c:pt>
                <c:pt idx="5489">
                  <c:v>0.33787066608281341</c:v>
                </c:pt>
                <c:pt idx="5490">
                  <c:v>0.41813389061513284</c:v>
                </c:pt>
                <c:pt idx="5491">
                  <c:v>0.57105678269851801</c:v>
                </c:pt>
                <c:pt idx="5492">
                  <c:v>0.39049115126519146</c:v>
                </c:pt>
                <c:pt idx="5493">
                  <c:v>0.41603383529130522</c:v>
                </c:pt>
                <c:pt idx="5494">
                  <c:v>0.43718220047732465</c:v>
                </c:pt>
                <c:pt idx="5495">
                  <c:v>0.4149725253883324</c:v>
                </c:pt>
                <c:pt idx="5496">
                  <c:v>0.43577310199322106</c:v>
                </c:pt>
                <c:pt idx="5497">
                  <c:v>0.38063654921063511</c:v>
                </c:pt>
                <c:pt idx="5498">
                  <c:v>0.50172981492595958</c:v>
                </c:pt>
                <c:pt idx="5499">
                  <c:v>0.44983673755372727</c:v>
                </c:pt>
                <c:pt idx="5500">
                  <c:v>0.5174352653245099</c:v>
                </c:pt>
                <c:pt idx="5501">
                  <c:v>0.52142807783783518</c:v>
                </c:pt>
                <c:pt idx="5502">
                  <c:v>0.45732251622287934</c:v>
                </c:pt>
                <c:pt idx="5503">
                  <c:v>0.60333721584737277</c:v>
                </c:pt>
                <c:pt idx="5504">
                  <c:v>0.44121452780793818</c:v>
                </c:pt>
                <c:pt idx="5505">
                  <c:v>0.58526833628177732</c:v>
                </c:pt>
                <c:pt idx="5506">
                  <c:v>0.44537653139552363</c:v>
                </c:pt>
                <c:pt idx="5507">
                  <c:v>0.53535551461069653</c:v>
                </c:pt>
                <c:pt idx="5508">
                  <c:v>0.54792969755972065</c:v>
                </c:pt>
                <c:pt idx="5509">
                  <c:v>0.50010965591457901</c:v>
                </c:pt>
                <c:pt idx="5510">
                  <c:v>0.47724454218876572</c:v>
                </c:pt>
                <c:pt idx="5511">
                  <c:v>0.53151703398255024</c:v>
                </c:pt>
                <c:pt idx="5512">
                  <c:v>0.49208109489672741</c:v>
                </c:pt>
                <c:pt idx="5513">
                  <c:v>0.54026558060806307</c:v>
                </c:pt>
                <c:pt idx="5514">
                  <c:v>0.49644799486102786</c:v>
                </c:pt>
                <c:pt idx="5515">
                  <c:v>0.52500053342460407</c:v>
                </c:pt>
                <c:pt idx="5516">
                  <c:v>0.4572595755593683</c:v>
                </c:pt>
                <c:pt idx="5517">
                  <c:v>0.59333322216973239</c:v>
                </c:pt>
                <c:pt idx="5518">
                  <c:v>0.47643272204466425</c:v>
                </c:pt>
                <c:pt idx="5519">
                  <c:v>0.49740552454036452</c:v>
                </c:pt>
                <c:pt idx="5520">
                  <c:v>0.51309795925031521</c:v>
                </c:pt>
                <c:pt idx="5521">
                  <c:v>0.58885644745610544</c:v>
                </c:pt>
                <c:pt idx="5522">
                  <c:v>0.5241422286110935</c:v>
                </c:pt>
                <c:pt idx="5523">
                  <c:v>0.53218389415759526</c:v>
                </c:pt>
                <c:pt idx="5524">
                  <c:v>0.58477732063090526</c:v>
                </c:pt>
                <c:pt idx="5525">
                  <c:v>0.48277143753136048</c:v>
                </c:pt>
                <c:pt idx="5526">
                  <c:v>0.64767773375424209</c:v>
                </c:pt>
                <c:pt idx="5527">
                  <c:v>0.4548907046590025</c:v>
                </c:pt>
                <c:pt idx="5528">
                  <c:v>0.62715034242050405</c:v>
                </c:pt>
                <c:pt idx="5529">
                  <c:v>0.47384183351671344</c:v>
                </c:pt>
                <c:pt idx="5530">
                  <c:v>0.67771987443814163</c:v>
                </c:pt>
                <c:pt idx="5531">
                  <c:v>0.54360445199724328</c:v>
                </c:pt>
                <c:pt idx="5532">
                  <c:v>0.5946763947369671</c:v>
                </c:pt>
                <c:pt idx="5533">
                  <c:v>0.62447497607969016</c:v>
                </c:pt>
                <c:pt idx="5534">
                  <c:v>0.52660492880420529</c:v>
                </c:pt>
                <c:pt idx="5535">
                  <c:v>0.64162361893312048</c:v>
                </c:pt>
                <c:pt idx="5536">
                  <c:v>0.40968566676804108</c:v>
                </c:pt>
                <c:pt idx="5537">
                  <c:v>0.37921065978775648</c:v>
                </c:pt>
                <c:pt idx="5538">
                  <c:v>0.38070610072547206</c:v>
                </c:pt>
                <c:pt idx="5539">
                  <c:v>0.47208577191330214</c:v>
                </c:pt>
                <c:pt idx="5540">
                  <c:v>0.4719044437741361</c:v>
                </c:pt>
                <c:pt idx="5541">
                  <c:v>0.4451872758182609</c:v>
                </c:pt>
                <c:pt idx="5542">
                  <c:v>0.50873897809545943</c:v>
                </c:pt>
                <c:pt idx="5543">
                  <c:v>0.35323934449760952</c:v>
                </c:pt>
                <c:pt idx="5544">
                  <c:v>0.48500302092471309</c:v>
                </c:pt>
                <c:pt idx="5545">
                  <c:v>0.45745969472932491</c:v>
                </c:pt>
                <c:pt idx="5546">
                  <c:v>0.46552112346761004</c:v>
                </c:pt>
                <c:pt idx="5547">
                  <c:v>0.44270001263065661</c:v>
                </c:pt>
                <c:pt idx="5548">
                  <c:v>0.46635744835743492</c:v>
                </c:pt>
                <c:pt idx="5549">
                  <c:v>0.45676803042715691</c:v>
                </c:pt>
                <c:pt idx="5550">
                  <c:v>0.50616809824567843</c:v>
                </c:pt>
                <c:pt idx="5551">
                  <c:v>0.51046804501090526</c:v>
                </c:pt>
                <c:pt idx="5552">
                  <c:v>0.48499349250121671</c:v>
                </c:pt>
                <c:pt idx="5553">
                  <c:v>0.40950566489532597</c:v>
                </c:pt>
                <c:pt idx="5554">
                  <c:v>0.51691224177795536</c:v>
                </c:pt>
                <c:pt idx="5555">
                  <c:v>0.50771319618410293</c:v>
                </c:pt>
                <c:pt idx="5556">
                  <c:v>0.53087189550060487</c:v>
                </c:pt>
                <c:pt idx="5557">
                  <c:v>0.47765693802126225</c:v>
                </c:pt>
                <c:pt idx="5558">
                  <c:v>0.48980218894370836</c:v>
                </c:pt>
                <c:pt idx="5559">
                  <c:v>0.53391307126172216</c:v>
                </c:pt>
                <c:pt idx="5560">
                  <c:v>0.4814273881709234</c:v>
                </c:pt>
                <c:pt idx="5561">
                  <c:v>0.50443965963336734</c:v>
                </c:pt>
                <c:pt idx="5562">
                  <c:v>0.58055517227286213</c:v>
                </c:pt>
                <c:pt idx="5563">
                  <c:v>0.5003306887433151</c:v>
                </c:pt>
                <c:pt idx="5564">
                  <c:v>0.45478913415169281</c:v>
                </c:pt>
                <c:pt idx="5565">
                  <c:v>0.55786666413093544</c:v>
                </c:pt>
                <c:pt idx="5566">
                  <c:v>0.46899930384090405</c:v>
                </c:pt>
                <c:pt idx="5567">
                  <c:v>0.54437471882981781</c:v>
                </c:pt>
                <c:pt idx="5568">
                  <c:v>0.51890889709162769</c:v>
                </c:pt>
                <c:pt idx="5569">
                  <c:v>0.57747516939002896</c:v>
                </c:pt>
                <c:pt idx="5570">
                  <c:v>0.6022173429676495</c:v>
                </c:pt>
                <c:pt idx="5571">
                  <c:v>0.50813269924939874</c:v>
                </c:pt>
                <c:pt idx="5572">
                  <c:v>0.48700912525482254</c:v>
                </c:pt>
                <c:pt idx="5573">
                  <c:v>0.64271800512793309</c:v>
                </c:pt>
                <c:pt idx="5574">
                  <c:v>0.56256808122238111</c:v>
                </c:pt>
                <c:pt idx="5575">
                  <c:v>0.47291540073905203</c:v>
                </c:pt>
                <c:pt idx="5576">
                  <c:v>0.60773594617755367</c:v>
                </c:pt>
                <c:pt idx="5577">
                  <c:v>0.55418811017245573</c:v>
                </c:pt>
                <c:pt idx="5578">
                  <c:v>0.52593393289771539</c:v>
                </c:pt>
                <c:pt idx="5579">
                  <c:v>0.61832175763817221</c:v>
                </c:pt>
                <c:pt idx="5580">
                  <c:v>0.47463394204131248</c:v>
                </c:pt>
                <c:pt idx="5581">
                  <c:v>0.61413723936628506</c:v>
                </c:pt>
                <c:pt idx="5582">
                  <c:v>0.61021508273734737</c:v>
                </c:pt>
                <c:pt idx="5583">
                  <c:v>0.70857460307101128</c:v>
                </c:pt>
                <c:pt idx="5584">
                  <c:v>0.4963011740110424</c:v>
                </c:pt>
                <c:pt idx="5585">
                  <c:v>0.69665363802210678</c:v>
                </c:pt>
                <c:pt idx="5586">
                  <c:v>0.61734119207386917</c:v>
                </c:pt>
                <c:pt idx="5587">
                  <c:v>0.48334904533743389</c:v>
                </c:pt>
                <c:pt idx="5588">
                  <c:v>0.72560421138601572</c:v>
                </c:pt>
                <c:pt idx="5589">
                  <c:v>0.61260788380177489</c:v>
                </c:pt>
                <c:pt idx="5590">
                  <c:v>0.51084641950068876</c:v>
                </c:pt>
                <c:pt idx="5591">
                  <c:v>0.68932420197840993</c:v>
                </c:pt>
                <c:pt idx="5592">
                  <c:v>0.6674270185598471</c:v>
                </c:pt>
                <c:pt idx="5593">
                  <c:v>0.57735244190166846</c:v>
                </c:pt>
                <c:pt idx="5594">
                  <c:v>0.62867208614381009</c:v>
                </c:pt>
                <c:pt idx="5595">
                  <c:v>0.66793079763214047</c:v>
                </c:pt>
                <c:pt idx="5596">
                  <c:v>0.63269034424057013</c:v>
                </c:pt>
                <c:pt idx="5597">
                  <c:v>0.52785417640068522</c:v>
                </c:pt>
                <c:pt idx="5598">
                  <c:v>0.67848223892272252</c:v>
                </c:pt>
                <c:pt idx="5599">
                  <c:v>0.44804575424693233</c:v>
                </c:pt>
                <c:pt idx="5600">
                  <c:v>0.49891626882965345</c:v>
                </c:pt>
                <c:pt idx="5601">
                  <c:v>0.67559522819582496</c:v>
                </c:pt>
                <c:pt idx="5602">
                  <c:v>0.73302529886104428</c:v>
                </c:pt>
                <c:pt idx="5603">
                  <c:v>0.54817599836583919</c:v>
                </c:pt>
                <c:pt idx="5604">
                  <c:v>0.7354852146372669</c:v>
                </c:pt>
                <c:pt idx="5605">
                  <c:v>0.68062292121945855</c:v>
                </c:pt>
                <c:pt idx="5606">
                  <c:v>0.70143057397623298</c:v>
                </c:pt>
                <c:pt idx="5607">
                  <c:v>0.59658691097339922</c:v>
                </c:pt>
                <c:pt idx="5608">
                  <c:v>0.76840371790469675</c:v>
                </c:pt>
                <c:pt idx="5609">
                  <c:v>0.61385663687801795</c:v>
                </c:pt>
                <c:pt idx="5610">
                  <c:v>0.57595782936486728</c:v>
                </c:pt>
                <c:pt idx="5611">
                  <c:v>0.75606109633187579</c:v>
                </c:pt>
                <c:pt idx="5612">
                  <c:v>0.63971361248773317</c:v>
                </c:pt>
                <c:pt idx="5613">
                  <c:v>0.6733785499643874</c:v>
                </c:pt>
                <c:pt idx="5614">
                  <c:v>0.62479062903445692</c:v>
                </c:pt>
                <c:pt idx="5615">
                  <c:v>0.59157370292563316</c:v>
                </c:pt>
                <c:pt idx="5616">
                  <c:v>0.57972878804096406</c:v>
                </c:pt>
                <c:pt idx="5617">
                  <c:v>0.52452071776131881</c:v>
                </c:pt>
                <c:pt idx="5618">
                  <c:v>0.71547285088780788</c:v>
                </c:pt>
                <c:pt idx="5619">
                  <c:v>0.62887274407208915</c:v>
                </c:pt>
                <c:pt idx="5620">
                  <c:v>0.61175539697316095</c:v>
                </c:pt>
                <c:pt idx="5621">
                  <c:v>0.60685596126580166</c:v>
                </c:pt>
                <c:pt idx="5622">
                  <c:v>0.6750753213716828</c:v>
                </c:pt>
                <c:pt idx="5623">
                  <c:v>0.75222222608629175</c:v>
                </c:pt>
                <c:pt idx="5624">
                  <c:v>0.56416665526991128</c:v>
                </c:pt>
                <c:pt idx="5625">
                  <c:v>0.57116138171572484</c:v>
                </c:pt>
                <c:pt idx="5626">
                  <c:v>0.64145899615275781</c:v>
                </c:pt>
                <c:pt idx="5627">
                  <c:v>0.57625470572815862</c:v>
                </c:pt>
                <c:pt idx="5628">
                  <c:v>0.53721487566747161</c:v>
                </c:pt>
                <c:pt idx="5629">
                  <c:v>0.66938211567456829</c:v>
                </c:pt>
                <c:pt idx="5630">
                  <c:v>0.67243650151277157</c:v>
                </c:pt>
                <c:pt idx="5631">
                  <c:v>0.62449783264318171</c:v>
                </c:pt>
                <c:pt idx="5632">
                  <c:v>0.67704983913916938</c:v>
                </c:pt>
                <c:pt idx="5633">
                  <c:v>0.67842386540112154</c:v>
                </c:pt>
                <c:pt idx="5634">
                  <c:v>0.64667133895451245</c:v>
                </c:pt>
                <c:pt idx="5635">
                  <c:v>0.68878937773794768</c:v>
                </c:pt>
                <c:pt idx="5636">
                  <c:v>0.67432027473627654</c:v>
                </c:pt>
                <c:pt idx="5637">
                  <c:v>0.68141836615546381</c:v>
                </c:pt>
                <c:pt idx="5638">
                  <c:v>0.6988446948872078</c:v>
                </c:pt>
                <c:pt idx="5639">
                  <c:v>0.62383663610936746</c:v>
                </c:pt>
                <c:pt idx="5640">
                  <c:v>0.66268984083841154</c:v>
                </c:pt>
                <c:pt idx="5641">
                  <c:v>0.63219355248019515</c:v>
                </c:pt>
                <c:pt idx="5642">
                  <c:v>0.64578024613336404</c:v>
                </c:pt>
                <c:pt idx="5643">
                  <c:v>0.67045313418385266</c:v>
                </c:pt>
                <c:pt idx="5644">
                  <c:v>0.69333216111411577</c:v>
                </c:pt>
                <c:pt idx="5645">
                  <c:v>0.70236222148498506</c:v>
                </c:pt>
                <c:pt idx="5646">
                  <c:v>0.71250837315574933</c:v>
                </c:pt>
                <c:pt idx="5647">
                  <c:v>0.65644490172911796</c:v>
                </c:pt>
                <c:pt idx="5648">
                  <c:v>0.77649899361761998</c:v>
                </c:pt>
                <c:pt idx="5649">
                  <c:v>0.76002922932527917</c:v>
                </c:pt>
                <c:pt idx="5650">
                  <c:v>0.68916192423067146</c:v>
                </c:pt>
                <c:pt idx="5651">
                  <c:v>0.65789009280817934</c:v>
                </c:pt>
                <c:pt idx="5652">
                  <c:v>0.66608809012555248</c:v>
                </c:pt>
                <c:pt idx="5653">
                  <c:v>0.69713379827141697</c:v>
                </c:pt>
                <c:pt idx="5654">
                  <c:v>0.63301749219270775</c:v>
                </c:pt>
                <c:pt idx="5655">
                  <c:v>0.71680411999676352</c:v>
                </c:pt>
                <c:pt idx="5656">
                  <c:v>0.68565794104051869</c:v>
                </c:pt>
                <c:pt idx="5657">
                  <c:v>0.64060822377290083</c:v>
                </c:pt>
                <c:pt idx="5658">
                  <c:v>0.70325744191323669</c:v>
                </c:pt>
                <c:pt idx="5659">
                  <c:v>0.68756080122612329</c:v>
                </c:pt>
                <c:pt idx="5660">
                  <c:v>0.67860711594629142</c:v>
                </c:pt>
                <c:pt idx="5661">
                  <c:v>0.69295663630467008</c:v>
                </c:pt>
                <c:pt idx="5662">
                  <c:v>0.83785565711153276</c:v>
                </c:pt>
                <c:pt idx="5663">
                  <c:v>0.60661396330223483</c:v>
                </c:pt>
                <c:pt idx="5664">
                  <c:v>0.80207695517615252</c:v>
                </c:pt>
                <c:pt idx="5665">
                  <c:v>0.69478287564014352</c:v>
                </c:pt>
                <c:pt idx="5666">
                  <c:v>0.6941714528201155</c:v>
                </c:pt>
                <c:pt idx="5667">
                  <c:v>0.72151762948142406</c:v>
                </c:pt>
                <c:pt idx="5668">
                  <c:v>0.78809887162342418</c:v>
                </c:pt>
                <c:pt idx="5669">
                  <c:v>0.70298418378625072</c:v>
                </c:pt>
                <c:pt idx="5670">
                  <c:v>0.64415613498935687</c:v>
                </c:pt>
                <c:pt idx="5671">
                  <c:v>0.78807399718787041</c:v>
                </c:pt>
                <c:pt idx="5672">
                  <c:v>0.73736014648802506</c:v>
                </c:pt>
                <c:pt idx="5673">
                  <c:v>0.69820402083858124</c:v>
                </c:pt>
                <c:pt idx="5674">
                  <c:v>0.73687958536130327</c:v>
                </c:pt>
                <c:pt idx="5675">
                  <c:v>0.7312684228342099</c:v>
                </c:pt>
                <c:pt idx="5676">
                  <c:v>0.72036025067266851</c:v>
                </c:pt>
                <c:pt idx="5677">
                  <c:v>0.83021263012470548</c:v>
                </c:pt>
                <c:pt idx="5678">
                  <c:v>0.81595413666812799</c:v>
                </c:pt>
                <c:pt idx="5679">
                  <c:v>0.74901197333348657</c:v>
                </c:pt>
                <c:pt idx="5680">
                  <c:v>0.76240526367374206</c:v>
                </c:pt>
                <c:pt idx="5681">
                  <c:v>0.77945048605533329</c:v>
                </c:pt>
                <c:pt idx="5682">
                  <c:v>0.76616099753746125</c:v>
                </c:pt>
                <c:pt idx="5683">
                  <c:v>0.7317112413587139</c:v>
                </c:pt>
                <c:pt idx="5684">
                  <c:v>0.66515964233337121</c:v>
                </c:pt>
                <c:pt idx="5685">
                  <c:v>0.78940691669700014</c:v>
                </c:pt>
                <c:pt idx="5686">
                  <c:v>0.77549637271733929</c:v>
                </c:pt>
                <c:pt idx="5687">
                  <c:v>0.74386771001176988</c:v>
                </c:pt>
                <c:pt idx="5688">
                  <c:v>0.68975635483132824</c:v>
                </c:pt>
                <c:pt idx="5689">
                  <c:v>0.65548763839826685</c:v>
                </c:pt>
                <c:pt idx="5690">
                  <c:v>0.74125920184271488</c:v>
                </c:pt>
                <c:pt idx="5691">
                  <c:v>0.77467193035070625</c:v>
                </c:pt>
                <c:pt idx="5692">
                  <c:v>0.82315461491222863</c:v>
                </c:pt>
                <c:pt idx="5693">
                  <c:v>0.75453742614198438</c:v>
                </c:pt>
                <c:pt idx="5694">
                  <c:v>0.76274984827074421</c:v>
                </c:pt>
                <c:pt idx="5695">
                  <c:v>0.75711907110191556</c:v>
                </c:pt>
                <c:pt idx="5696">
                  <c:v>0.77718918032990669</c:v>
                </c:pt>
                <c:pt idx="5697">
                  <c:v>0.75679486401524243</c:v>
                </c:pt>
                <c:pt idx="5698">
                  <c:v>0.8657801853815702</c:v>
                </c:pt>
                <c:pt idx="5699">
                  <c:v>0.76769471705050996</c:v>
                </c:pt>
                <c:pt idx="5700">
                  <c:v>0.76515927004612894</c:v>
                </c:pt>
                <c:pt idx="5701">
                  <c:v>0.80175195717978431</c:v>
                </c:pt>
                <c:pt idx="5702">
                  <c:v>0.85571645758132797</c:v>
                </c:pt>
                <c:pt idx="5703">
                  <c:v>0.83799692068937315</c:v>
                </c:pt>
                <c:pt idx="5704">
                  <c:v>0.75463937409061599</c:v>
                </c:pt>
                <c:pt idx="5705">
                  <c:v>0.80958471525541664</c:v>
                </c:pt>
                <c:pt idx="5706">
                  <c:v>0.7115536110666647</c:v>
                </c:pt>
                <c:pt idx="5707">
                  <c:v>0.76574594463147272</c:v>
                </c:pt>
                <c:pt idx="5708">
                  <c:v>0.81942792217491089</c:v>
                </c:pt>
                <c:pt idx="5709">
                  <c:v>0.73062607015478354</c:v>
                </c:pt>
                <c:pt idx="5710">
                  <c:v>0.84350857489693909</c:v>
                </c:pt>
                <c:pt idx="5711">
                  <c:v>0.78500956020816992</c:v>
                </c:pt>
                <c:pt idx="5712">
                  <c:v>0.85272066684064318</c:v>
                </c:pt>
                <c:pt idx="5713">
                  <c:v>0.89425191050947994</c:v>
                </c:pt>
                <c:pt idx="5714">
                  <c:v>0.85596006839047756</c:v>
                </c:pt>
                <c:pt idx="5715">
                  <c:v>0.81725332979058274</c:v>
                </c:pt>
                <c:pt idx="5716">
                  <c:v>0.79735223264989719</c:v>
                </c:pt>
                <c:pt idx="5717">
                  <c:v>0.8416686186246809</c:v>
                </c:pt>
                <c:pt idx="5718">
                  <c:v>0.7997090103400698</c:v>
                </c:pt>
                <c:pt idx="5719">
                  <c:v>0.78282832809094904</c:v>
                </c:pt>
                <c:pt idx="5720">
                  <c:v>0.83595095166737077</c:v>
                </c:pt>
                <c:pt idx="5721">
                  <c:v>0.79729073849119358</c:v>
                </c:pt>
                <c:pt idx="5722">
                  <c:v>0.87567931825628265</c:v>
                </c:pt>
                <c:pt idx="5723">
                  <c:v>0.84918267264728264</c:v>
                </c:pt>
                <c:pt idx="5724">
                  <c:v>0.78704312228709061</c:v>
                </c:pt>
                <c:pt idx="5725">
                  <c:v>0.82804040502048193</c:v>
                </c:pt>
                <c:pt idx="5726">
                  <c:v>0.82584126440947003</c:v>
                </c:pt>
                <c:pt idx="5727">
                  <c:v>0.85791166884340164</c:v>
                </c:pt>
                <c:pt idx="5728">
                  <c:v>0.80972239908204635</c:v>
                </c:pt>
                <c:pt idx="5729">
                  <c:v>0.87554021110029656</c:v>
                </c:pt>
                <c:pt idx="5730">
                  <c:v>0.85948001150927267</c:v>
                </c:pt>
                <c:pt idx="5731">
                  <c:v>0.76139849334138821</c:v>
                </c:pt>
                <c:pt idx="5732">
                  <c:v>0.92593657026176379</c:v>
                </c:pt>
                <c:pt idx="5733">
                  <c:v>0.81843844284816614</c:v>
                </c:pt>
                <c:pt idx="5734">
                  <c:v>0.779362641584744</c:v>
                </c:pt>
                <c:pt idx="5735">
                  <c:v>0.86736695551246479</c:v>
                </c:pt>
                <c:pt idx="5736">
                  <c:v>0.85794115453768516</c:v>
                </c:pt>
                <c:pt idx="5737">
                  <c:v>0.88806914875016141</c:v>
                </c:pt>
                <c:pt idx="5738">
                  <c:v>0.77926481261912872</c:v>
                </c:pt>
                <c:pt idx="5739">
                  <c:v>0.85404940419818431</c:v>
                </c:pt>
                <c:pt idx="5740">
                  <c:v>0.78199255154933922</c:v>
                </c:pt>
                <c:pt idx="5741">
                  <c:v>0.83168123946608075</c:v>
                </c:pt>
                <c:pt idx="5742">
                  <c:v>0.89319324371947129</c:v>
                </c:pt>
                <c:pt idx="5743">
                  <c:v>0.85589207288990088</c:v>
                </c:pt>
                <c:pt idx="5744">
                  <c:v>0.92814832518846757</c:v>
                </c:pt>
                <c:pt idx="5745">
                  <c:v>0.90318974910025263</c:v>
                </c:pt>
                <c:pt idx="5746">
                  <c:v>0.91721247737222766</c:v>
                </c:pt>
                <c:pt idx="5747">
                  <c:v>0.79366687102041211</c:v>
                </c:pt>
                <c:pt idx="5748">
                  <c:v>0.91945715122548355</c:v>
                </c:pt>
                <c:pt idx="5749">
                  <c:v>0.76450881582687646</c:v>
                </c:pt>
                <c:pt idx="5750">
                  <c:v>0.84167175287286566</c:v>
                </c:pt>
                <c:pt idx="5751">
                  <c:v>0.8445637394066996</c:v>
                </c:pt>
                <c:pt idx="5752">
                  <c:v>0.83971388364417876</c:v>
                </c:pt>
                <c:pt idx="5753">
                  <c:v>0.88129647559193081</c:v>
                </c:pt>
                <c:pt idx="5754">
                  <c:v>0.90021797823562411</c:v>
                </c:pt>
                <c:pt idx="5755">
                  <c:v>0.92695531072431314</c:v>
                </c:pt>
                <c:pt idx="5756">
                  <c:v>0.82276254654017178</c:v>
                </c:pt>
                <c:pt idx="5757">
                  <c:v>0.94399468455279967</c:v>
                </c:pt>
                <c:pt idx="5758">
                  <c:v>0.9219999991293073</c:v>
                </c:pt>
                <c:pt idx="5759">
                  <c:v>0.86900477232798146</c:v>
                </c:pt>
                <c:pt idx="5760">
                  <c:v>0.8844510782246392</c:v>
                </c:pt>
                <c:pt idx="5761">
                  <c:v>0.8826961583570595</c:v>
                </c:pt>
                <c:pt idx="5762">
                  <c:v>0.82756887355963726</c:v>
                </c:pt>
                <c:pt idx="5763">
                  <c:v>0.83603102908742621</c:v>
                </c:pt>
                <c:pt idx="5764">
                  <c:v>0.94698583158224581</c:v>
                </c:pt>
                <c:pt idx="5765">
                  <c:v>0.93788800480545731</c:v>
                </c:pt>
                <c:pt idx="5766">
                  <c:v>0.94657377417680888</c:v>
                </c:pt>
                <c:pt idx="5767">
                  <c:v>0.90609173441895263</c:v>
                </c:pt>
                <c:pt idx="5768">
                  <c:v>0.8178890449801659</c:v>
                </c:pt>
                <c:pt idx="5769">
                  <c:v>0.85595849372896382</c:v>
                </c:pt>
                <c:pt idx="5770">
                  <c:v>0.93653606646606302</c:v>
                </c:pt>
                <c:pt idx="5771">
                  <c:v>0.98638410556143907</c:v>
                </c:pt>
                <c:pt idx="5772">
                  <c:v>0.9248644379470039</c:v>
                </c:pt>
                <c:pt idx="5773">
                  <c:v>0.78416413180089672</c:v>
                </c:pt>
                <c:pt idx="5774">
                  <c:v>0.81500996054133912</c:v>
                </c:pt>
                <c:pt idx="5775">
                  <c:v>0.81359697344996518</c:v>
                </c:pt>
                <c:pt idx="5776">
                  <c:v>0.91542370252743022</c:v>
                </c:pt>
                <c:pt idx="5777">
                  <c:v>0.84848121907658991</c:v>
                </c:pt>
                <c:pt idx="5778">
                  <c:v>0.94264022041447415</c:v>
                </c:pt>
                <c:pt idx="5779">
                  <c:v>0.89237420605391005</c:v>
                </c:pt>
                <c:pt idx="5780">
                  <c:v>0.88172124971011723</c:v>
                </c:pt>
                <c:pt idx="5781">
                  <c:v>0.9748796643581733</c:v>
                </c:pt>
                <c:pt idx="5782">
                  <c:v>0.95655155117516144</c:v>
                </c:pt>
                <c:pt idx="5783">
                  <c:v>0.90618948165151125</c:v>
                </c:pt>
                <c:pt idx="5784">
                  <c:v>0.85647927892024711</c:v>
                </c:pt>
                <c:pt idx="5785">
                  <c:v>0.88078657805444061</c:v>
                </c:pt>
                <c:pt idx="5786">
                  <c:v>0.9461820894759021</c:v>
                </c:pt>
                <c:pt idx="5787">
                  <c:v>0.96249056243651265</c:v>
                </c:pt>
                <c:pt idx="5788">
                  <c:v>0.96535797956212599</c:v>
                </c:pt>
                <c:pt idx="5789">
                  <c:v>0.9665825123924765</c:v>
                </c:pt>
                <c:pt idx="5790">
                  <c:v>0.92166276661433233</c:v>
                </c:pt>
                <c:pt idx="5791">
                  <c:v>0.96107683752130157</c:v>
                </c:pt>
                <c:pt idx="5792">
                  <c:v>0.87830221043641721</c:v>
                </c:pt>
                <c:pt idx="5793">
                  <c:v>0.90135167648705861</c:v>
                </c:pt>
                <c:pt idx="5794">
                  <c:v>0.98563585739256099</c:v>
                </c:pt>
                <c:pt idx="5795">
                  <c:v>0.90682827685371381</c:v>
                </c:pt>
                <c:pt idx="5796">
                  <c:v>0.88987570346999201</c:v>
                </c:pt>
                <c:pt idx="5797">
                  <c:v>1</c:v>
                </c:pt>
                <c:pt idx="5798">
                  <c:v>0.92465471178703418</c:v>
                </c:pt>
                <c:pt idx="5799">
                  <c:v>0.8966387862165287</c:v>
                </c:pt>
                <c:pt idx="5800">
                  <c:v>0.92326928423487653</c:v>
                </c:pt>
                <c:pt idx="5801">
                  <c:v>0.92650983827369082</c:v>
                </c:pt>
                <c:pt idx="5802">
                  <c:v>0.89001144096962392</c:v>
                </c:pt>
                <c:pt idx="5803">
                  <c:v>0.94507512646951142</c:v>
                </c:pt>
                <c:pt idx="5804">
                  <c:v>0.85015729836440579</c:v>
                </c:pt>
                <c:pt idx="5805">
                  <c:v>0.86540129602174654</c:v>
                </c:pt>
                <c:pt idx="5806">
                  <c:v>0.74414519606745488</c:v>
                </c:pt>
                <c:pt idx="5807">
                  <c:v>0.70805949439279159</c:v>
                </c:pt>
                <c:pt idx="5808">
                  <c:v>0.67779054738460232</c:v>
                </c:pt>
                <c:pt idx="5809">
                  <c:v>0.76412115642571787</c:v>
                </c:pt>
                <c:pt idx="5810">
                  <c:v>0.82304510524869479</c:v>
                </c:pt>
                <c:pt idx="5811">
                  <c:v>0.78809127577997318</c:v>
                </c:pt>
                <c:pt idx="5812">
                  <c:v>0.76154925609744006</c:v>
                </c:pt>
                <c:pt idx="5813">
                  <c:v>0.87124018935565206</c:v>
                </c:pt>
                <c:pt idx="5814">
                  <c:v>0.84865017905550089</c:v>
                </c:pt>
                <c:pt idx="5815">
                  <c:v>0.90179923224013159</c:v>
                </c:pt>
                <c:pt idx="5816">
                  <c:v>0.66432640092533524</c:v>
                </c:pt>
                <c:pt idx="5817">
                  <c:v>0.71815364479565891</c:v>
                </c:pt>
                <c:pt idx="5818">
                  <c:v>0.7238411376745747</c:v>
                </c:pt>
                <c:pt idx="5819">
                  <c:v>0.6733137373653203</c:v>
                </c:pt>
                <c:pt idx="5820">
                  <c:v>0.79976634362168542</c:v>
                </c:pt>
                <c:pt idx="5821">
                  <c:v>0.74848975454184763</c:v>
                </c:pt>
                <c:pt idx="5822">
                  <c:v>0.75104654360233003</c:v>
                </c:pt>
                <c:pt idx="5823">
                  <c:v>0.72712014095853916</c:v>
                </c:pt>
                <c:pt idx="5824">
                  <c:v>0.75555504485281955</c:v>
                </c:pt>
                <c:pt idx="5825">
                  <c:v>0.74252158237935195</c:v>
                </c:pt>
                <c:pt idx="5826">
                  <c:v>0.74656817925249219</c:v>
                </c:pt>
                <c:pt idx="5827">
                  <c:v>0.78397941652021963</c:v>
                </c:pt>
                <c:pt idx="5828">
                  <c:v>0.71847837436228379</c:v>
                </c:pt>
                <c:pt idx="5829">
                  <c:v>0.66056250092779067</c:v>
                </c:pt>
                <c:pt idx="5830">
                  <c:v>0.63427682236887029</c:v>
                </c:pt>
                <c:pt idx="5831">
                  <c:v>0.68367099549011978</c:v>
                </c:pt>
                <c:pt idx="5832">
                  <c:v>0.63029095184711559</c:v>
                </c:pt>
                <c:pt idx="5833">
                  <c:v>0.69029895977695588</c:v>
                </c:pt>
                <c:pt idx="5834">
                  <c:v>0.66428903808407336</c:v>
                </c:pt>
                <c:pt idx="5835">
                  <c:v>0.69487742451020407</c:v>
                </c:pt>
                <c:pt idx="5836">
                  <c:v>0.68669442003514336</c:v>
                </c:pt>
                <c:pt idx="5837">
                  <c:v>0.74155201445029861</c:v>
                </c:pt>
                <c:pt idx="5838">
                  <c:v>0.68715531147125375</c:v>
                </c:pt>
                <c:pt idx="5839">
                  <c:v>0.7351826943808597</c:v>
                </c:pt>
                <c:pt idx="5840">
                  <c:v>0.71624180811501803</c:v>
                </c:pt>
                <c:pt idx="5841">
                  <c:v>0.77469967702185583</c:v>
                </c:pt>
                <c:pt idx="5842">
                  <c:v>0.76209211900502549</c:v>
                </c:pt>
                <c:pt idx="5843">
                  <c:v>0.76886945800561679</c:v>
                </c:pt>
                <c:pt idx="5844">
                  <c:v>0.74379083676715985</c:v>
                </c:pt>
                <c:pt idx="5845">
                  <c:v>0.71528251608932492</c:v>
                </c:pt>
                <c:pt idx="5846">
                  <c:v>0.72330638723340934</c:v>
                </c:pt>
                <c:pt idx="5847">
                  <c:v>0.67157031873701678</c:v>
                </c:pt>
                <c:pt idx="5848">
                  <c:v>0.72602564372781297</c:v>
                </c:pt>
                <c:pt idx="5849">
                  <c:v>0.69115522656139416</c:v>
                </c:pt>
                <c:pt idx="5850">
                  <c:v>0.66117261302333341</c:v>
                </c:pt>
                <c:pt idx="5851">
                  <c:v>0.71718088375369771</c:v>
                </c:pt>
                <c:pt idx="5852">
                  <c:v>0.71068539144652665</c:v>
                </c:pt>
                <c:pt idx="5853">
                  <c:v>0.71298150792293147</c:v>
                </c:pt>
                <c:pt idx="5854">
                  <c:v>0.7265768334858449</c:v>
                </c:pt>
                <c:pt idx="5855">
                  <c:v>0.71019962094212108</c:v>
                </c:pt>
                <c:pt idx="5856">
                  <c:v>0.71913171675176468</c:v>
                </c:pt>
                <c:pt idx="5857">
                  <c:v>0.73073951539587279</c:v>
                </c:pt>
                <c:pt idx="5858">
                  <c:v>0.80014035626710356</c:v>
                </c:pt>
                <c:pt idx="5859">
                  <c:v>0.70492806012843223</c:v>
                </c:pt>
                <c:pt idx="5860">
                  <c:v>0.71389040706376983</c:v>
                </c:pt>
                <c:pt idx="5861">
                  <c:v>0.72537043214264019</c:v>
                </c:pt>
                <c:pt idx="5862">
                  <c:v>0.75364945666477179</c:v>
                </c:pt>
                <c:pt idx="5863">
                  <c:v>0.72122831606004945</c:v>
                </c:pt>
                <c:pt idx="5864">
                  <c:v>0.73422178554017226</c:v>
                </c:pt>
                <c:pt idx="5865">
                  <c:v>0.76769459573600551</c:v>
                </c:pt>
                <c:pt idx="5866">
                  <c:v>0.72610307250624795</c:v>
                </c:pt>
                <c:pt idx="5867">
                  <c:v>0.7277600950049713</c:v>
                </c:pt>
                <c:pt idx="5868">
                  <c:v>0.76796599488170825</c:v>
                </c:pt>
                <c:pt idx="5869">
                  <c:v>0.74929058704655194</c:v>
                </c:pt>
                <c:pt idx="5870">
                  <c:v>0.77063412357895456</c:v>
                </c:pt>
                <c:pt idx="5871">
                  <c:v>0.78758242323974093</c:v>
                </c:pt>
                <c:pt idx="5872">
                  <c:v>0.68144935168939547</c:v>
                </c:pt>
                <c:pt idx="5873">
                  <c:v>0.61261918588199937</c:v>
                </c:pt>
                <c:pt idx="5874">
                  <c:v>0.64860342813109784</c:v>
                </c:pt>
                <c:pt idx="5875">
                  <c:v>0.65086207797840467</c:v>
                </c:pt>
                <c:pt idx="5876">
                  <c:v>0.74640112652368262</c:v>
                </c:pt>
                <c:pt idx="5877">
                  <c:v>0.60517134763896396</c:v>
                </c:pt>
                <c:pt idx="5878">
                  <c:v>0.66717430559441093</c:v>
                </c:pt>
                <c:pt idx="5879">
                  <c:v>0.66974417666661368</c:v>
                </c:pt>
                <c:pt idx="5880">
                  <c:v>0.6445794204440356</c:v>
                </c:pt>
                <c:pt idx="5881">
                  <c:v>0.77134348376862039</c:v>
                </c:pt>
                <c:pt idx="5882">
                  <c:v>0.60421379922421092</c:v>
                </c:pt>
                <c:pt idx="5883">
                  <c:v>0.64948025964399292</c:v>
                </c:pt>
                <c:pt idx="5884">
                  <c:v>0.64358781520354114</c:v>
                </c:pt>
                <c:pt idx="5885">
                  <c:v>0.70652279189880052</c:v>
                </c:pt>
                <c:pt idx="5886">
                  <c:v>0.69812904731407277</c:v>
                </c:pt>
                <c:pt idx="5887">
                  <c:v>0.71381580164871772</c:v>
                </c:pt>
                <c:pt idx="5888">
                  <c:v>0.65014944290770926</c:v>
                </c:pt>
                <c:pt idx="5889">
                  <c:v>0.64736420686589358</c:v>
                </c:pt>
                <c:pt idx="5890">
                  <c:v>0.63977227951067228</c:v>
                </c:pt>
                <c:pt idx="5891">
                  <c:v>0.61540742485193833</c:v>
                </c:pt>
                <c:pt idx="5892">
                  <c:v>0.68344889754805715</c:v>
                </c:pt>
                <c:pt idx="5893">
                  <c:v>0.6750510834553507</c:v>
                </c:pt>
                <c:pt idx="5894">
                  <c:v>0.63434079933256193</c:v>
                </c:pt>
                <c:pt idx="5895">
                  <c:v>0.71368908353963356</c:v>
                </c:pt>
                <c:pt idx="5896">
                  <c:v>0.50278523766981498</c:v>
                </c:pt>
                <c:pt idx="5897">
                  <c:v>0.66109422518268779</c:v>
                </c:pt>
                <c:pt idx="5898">
                  <c:v>0.57449085954558909</c:v>
                </c:pt>
                <c:pt idx="5899">
                  <c:v>0.65451396413481833</c:v>
                </c:pt>
                <c:pt idx="5900">
                  <c:v>0.59320217549344501</c:v>
                </c:pt>
                <c:pt idx="5901">
                  <c:v>0.60675548922555345</c:v>
                </c:pt>
                <c:pt idx="5902">
                  <c:v>0.69451589113287959</c:v>
                </c:pt>
                <c:pt idx="5903">
                  <c:v>0.65361588743153642</c:v>
                </c:pt>
                <c:pt idx="5904">
                  <c:v>0.68003906699030914</c:v>
                </c:pt>
                <c:pt idx="5905">
                  <c:v>0.59460490469164351</c:v>
                </c:pt>
                <c:pt idx="5906">
                  <c:v>0.66257936894384617</c:v>
                </c:pt>
                <c:pt idx="5907">
                  <c:v>0.69034745090252936</c:v>
                </c:pt>
                <c:pt idx="5908">
                  <c:v>0.68591051376422829</c:v>
                </c:pt>
                <c:pt idx="5909">
                  <c:v>0.70338047432829243</c:v>
                </c:pt>
                <c:pt idx="5910">
                  <c:v>0.68288605991804552</c:v>
                </c:pt>
                <c:pt idx="5911">
                  <c:v>0.68308342999201876</c:v>
                </c:pt>
                <c:pt idx="5912">
                  <c:v>0.64920310918074042</c:v>
                </c:pt>
                <c:pt idx="5913">
                  <c:v>0.71662122389067673</c:v>
                </c:pt>
                <c:pt idx="5914">
                  <c:v>0.65251402723386143</c:v>
                </c:pt>
                <c:pt idx="5915">
                  <c:v>0.67464398669263104</c:v>
                </c:pt>
                <c:pt idx="5916">
                  <c:v>0.55860559183585046</c:v>
                </c:pt>
                <c:pt idx="5917">
                  <c:v>0.68892235552563152</c:v>
                </c:pt>
                <c:pt idx="5918">
                  <c:v>0.63719166531157911</c:v>
                </c:pt>
                <c:pt idx="5919">
                  <c:v>0.63993788417134168</c:v>
                </c:pt>
                <c:pt idx="5920">
                  <c:v>0.67377652116180997</c:v>
                </c:pt>
                <c:pt idx="5921">
                  <c:v>0.69525405394788042</c:v>
                </c:pt>
                <c:pt idx="5922">
                  <c:v>0.72616161025246384</c:v>
                </c:pt>
                <c:pt idx="5923">
                  <c:v>0.64898830044482214</c:v>
                </c:pt>
                <c:pt idx="5924">
                  <c:v>0.69270987764872405</c:v>
                </c:pt>
                <c:pt idx="5925">
                  <c:v>0.68727405735124036</c:v>
                </c:pt>
                <c:pt idx="5926">
                  <c:v>0.66680982644062858</c:v>
                </c:pt>
                <c:pt idx="5927">
                  <c:v>0.71601595190273104</c:v>
                </c:pt>
                <c:pt idx="5928">
                  <c:v>0.71768703766651809</c:v>
                </c:pt>
                <c:pt idx="5929">
                  <c:v>0.70027600014407432</c:v>
                </c:pt>
                <c:pt idx="5930">
                  <c:v>0.71276469252167074</c:v>
                </c:pt>
                <c:pt idx="5931">
                  <c:v>0.70640653657717212</c:v>
                </c:pt>
                <c:pt idx="5932">
                  <c:v>0.68310513270138107</c:v>
                </c:pt>
                <c:pt idx="5933">
                  <c:v>0.72013187313744631</c:v>
                </c:pt>
                <c:pt idx="5934">
                  <c:v>0.67386203310119674</c:v>
                </c:pt>
                <c:pt idx="5935">
                  <c:v>0.67029979346061042</c:v>
                </c:pt>
                <c:pt idx="5936">
                  <c:v>0.68601389133329638</c:v>
                </c:pt>
                <c:pt idx="5937">
                  <c:v>0.71871757625069399</c:v>
                </c:pt>
                <c:pt idx="5938">
                  <c:v>0.78460102533972753</c:v>
                </c:pt>
                <c:pt idx="5939">
                  <c:v>0.73855634757168354</c:v>
                </c:pt>
                <c:pt idx="5940">
                  <c:v>0.63678938746562475</c:v>
                </c:pt>
                <c:pt idx="5941">
                  <c:v>0.70176635481566485</c:v>
                </c:pt>
                <c:pt idx="5942">
                  <c:v>0.59036824157307077</c:v>
                </c:pt>
                <c:pt idx="5943">
                  <c:v>0.73228327345602695</c:v>
                </c:pt>
                <c:pt idx="5944">
                  <c:v>0.66441969575194459</c:v>
                </c:pt>
                <c:pt idx="5945">
                  <c:v>0.70614758203636852</c:v>
                </c:pt>
                <c:pt idx="5946">
                  <c:v>0.70511777200450698</c:v>
                </c:pt>
                <c:pt idx="5947">
                  <c:v>0.69900493579716949</c:v>
                </c:pt>
                <c:pt idx="5948">
                  <c:v>0.75918256363350323</c:v>
                </c:pt>
                <c:pt idx="5949">
                  <c:v>0.67187696201622593</c:v>
                </c:pt>
                <c:pt idx="5950">
                  <c:v>0.64231363612292236</c:v>
                </c:pt>
                <c:pt idx="5951">
                  <c:v>0.62589937368255055</c:v>
                </c:pt>
                <c:pt idx="5952">
                  <c:v>0.6393638297032127</c:v>
                </c:pt>
                <c:pt idx="5953">
                  <c:v>0.73776412154361581</c:v>
                </c:pt>
                <c:pt idx="5954">
                  <c:v>0.68718638548926658</c:v>
                </c:pt>
                <c:pt idx="5955">
                  <c:v>0.72553918492166647</c:v>
                </c:pt>
                <c:pt idx="5956">
                  <c:v>0.73549981559690347</c:v>
                </c:pt>
                <c:pt idx="5957">
                  <c:v>0.62981476285981985</c:v>
                </c:pt>
                <c:pt idx="5958">
                  <c:v>0.73230688338857841</c:v>
                </c:pt>
                <c:pt idx="5959">
                  <c:v>0.70842805411660215</c:v>
                </c:pt>
                <c:pt idx="5960">
                  <c:v>0.72011849445263032</c:v>
                </c:pt>
                <c:pt idx="5961">
                  <c:v>0.73053326261566431</c:v>
                </c:pt>
                <c:pt idx="5962">
                  <c:v>0.69409610658480592</c:v>
                </c:pt>
                <c:pt idx="5963">
                  <c:v>0.70492392577691021</c:v>
                </c:pt>
                <c:pt idx="5964">
                  <c:v>0.67920146377982848</c:v>
                </c:pt>
                <c:pt idx="5965">
                  <c:v>0.55955862074198592</c:v>
                </c:pt>
                <c:pt idx="5966">
                  <c:v>0.71446122819320934</c:v>
                </c:pt>
                <c:pt idx="5967">
                  <c:v>0.64156063335204327</c:v>
                </c:pt>
                <c:pt idx="5968">
                  <c:v>0.68398369546177828</c:v>
                </c:pt>
                <c:pt idx="5969">
                  <c:v>0.65918841267184636</c:v>
                </c:pt>
                <c:pt idx="5970">
                  <c:v>0.73396440922824324</c:v>
                </c:pt>
                <c:pt idx="5971">
                  <c:v>0.66174011797258803</c:v>
                </c:pt>
                <c:pt idx="5972">
                  <c:v>0.73612114079651136</c:v>
                </c:pt>
                <c:pt idx="5973">
                  <c:v>0.71014489589888952</c:v>
                </c:pt>
                <c:pt idx="5974">
                  <c:v>0.75053452449171476</c:v>
                </c:pt>
                <c:pt idx="5975">
                  <c:v>0.73339049665797618</c:v>
                </c:pt>
                <c:pt idx="5976">
                  <c:v>0.75460346890591834</c:v>
                </c:pt>
                <c:pt idx="5977">
                  <c:v>0.67452824267473488</c:v>
                </c:pt>
                <c:pt idx="5978">
                  <c:v>0.75010385745397989</c:v>
                </c:pt>
                <c:pt idx="5979">
                  <c:v>0.7534467215177425</c:v>
                </c:pt>
                <c:pt idx="5980">
                  <c:v>0.62847670915565368</c:v>
                </c:pt>
                <c:pt idx="5981">
                  <c:v>0.71707164071103013</c:v>
                </c:pt>
                <c:pt idx="5982">
                  <c:v>0.76931828270017544</c:v>
                </c:pt>
                <c:pt idx="5983">
                  <c:v>0.70609816377118417</c:v>
                </c:pt>
                <c:pt idx="5984">
                  <c:v>0.74067977173424948</c:v>
                </c:pt>
                <c:pt idx="5985">
                  <c:v>0.74488466367517681</c:v>
                </c:pt>
                <c:pt idx="5986">
                  <c:v>0.70338340500267038</c:v>
                </c:pt>
                <c:pt idx="5987">
                  <c:v>0.71051280167948283</c:v>
                </c:pt>
                <c:pt idx="5988">
                  <c:v>0.73968622211941448</c:v>
                </c:pt>
                <c:pt idx="5989">
                  <c:v>0.70388960758342012</c:v>
                </c:pt>
                <c:pt idx="5990">
                  <c:v>0.6596712026560243</c:v>
                </c:pt>
                <c:pt idx="5991">
                  <c:v>0.79340045503655177</c:v>
                </c:pt>
                <c:pt idx="5992">
                  <c:v>0.71437088016733685</c:v>
                </c:pt>
                <c:pt idx="5993">
                  <c:v>0.7354669393500004</c:v>
                </c:pt>
                <c:pt idx="5994">
                  <c:v>0.7674755579154855</c:v>
                </c:pt>
                <c:pt idx="5995">
                  <c:v>0.66712739820908273</c:v>
                </c:pt>
                <c:pt idx="5996">
                  <c:v>0.71483240064657394</c:v>
                </c:pt>
                <c:pt idx="5997">
                  <c:v>0.79990926870676227</c:v>
                </c:pt>
                <c:pt idx="5998">
                  <c:v>0.73029366667410189</c:v>
                </c:pt>
                <c:pt idx="5999">
                  <c:v>0.72939529760915689</c:v>
                </c:pt>
                <c:pt idx="6000">
                  <c:v>0.78969014299676721</c:v>
                </c:pt>
                <c:pt idx="6001">
                  <c:v>0.72005492879352573</c:v>
                </c:pt>
                <c:pt idx="6002">
                  <c:v>0.73424913359238053</c:v>
                </c:pt>
                <c:pt idx="6003">
                  <c:v>0.72404514685855559</c:v>
                </c:pt>
                <c:pt idx="6004">
                  <c:v>0.72021057721670867</c:v>
                </c:pt>
                <c:pt idx="6005">
                  <c:v>0.77956162952637076</c:v>
                </c:pt>
                <c:pt idx="6006">
                  <c:v>0.74548302034048031</c:v>
                </c:pt>
                <c:pt idx="6007">
                  <c:v>0.83156572678272322</c:v>
                </c:pt>
                <c:pt idx="6008">
                  <c:v>0.74117788577087373</c:v>
                </c:pt>
                <c:pt idx="6009">
                  <c:v>0.76367145764479327</c:v>
                </c:pt>
                <c:pt idx="6010">
                  <c:v>0.74890059908359818</c:v>
                </c:pt>
                <c:pt idx="6011">
                  <c:v>0.72146930653095254</c:v>
                </c:pt>
                <c:pt idx="6012">
                  <c:v>0.67529973386461184</c:v>
                </c:pt>
                <c:pt idx="6013">
                  <c:v>0.77126476440835667</c:v>
                </c:pt>
                <c:pt idx="6014">
                  <c:v>0.72709028518852847</c:v>
                </c:pt>
                <c:pt idx="6015">
                  <c:v>0.71978312996651861</c:v>
                </c:pt>
                <c:pt idx="6016">
                  <c:v>0.75508819906293678</c:v>
                </c:pt>
                <c:pt idx="6017">
                  <c:v>0.72978147840414775</c:v>
                </c:pt>
                <c:pt idx="6018">
                  <c:v>0.79301997985148276</c:v>
                </c:pt>
                <c:pt idx="6019">
                  <c:v>0.78665753105498248</c:v>
                </c:pt>
                <c:pt idx="6020">
                  <c:v>0.7083666151445166</c:v>
                </c:pt>
                <c:pt idx="6021">
                  <c:v>0.72198217194110614</c:v>
                </c:pt>
                <c:pt idx="6022">
                  <c:v>0.74963093028016459</c:v>
                </c:pt>
                <c:pt idx="6023">
                  <c:v>0.75318474489920406</c:v>
                </c:pt>
                <c:pt idx="6024">
                  <c:v>0.73888487586918183</c:v>
                </c:pt>
                <c:pt idx="6025">
                  <c:v>0.79212272707654152</c:v>
                </c:pt>
                <c:pt idx="6026">
                  <c:v>0.72982134873862248</c:v>
                </c:pt>
                <c:pt idx="6027">
                  <c:v>0.78961588930474835</c:v>
                </c:pt>
                <c:pt idx="6028">
                  <c:v>0.6851389552234447</c:v>
                </c:pt>
                <c:pt idx="6029">
                  <c:v>0.77732132105319873</c:v>
                </c:pt>
                <c:pt idx="6030">
                  <c:v>0.73214393739930783</c:v>
                </c:pt>
                <c:pt idx="6031">
                  <c:v>0.81436802122263929</c:v>
                </c:pt>
                <c:pt idx="6032">
                  <c:v>0.77219711054049789</c:v>
                </c:pt>
                <c:pt idx="6033">
                  <c:v>0.79872799003082562</c:v>
                </c:pt>
                <c:pt idx="6034">
                  <c:v>0.70182934871248515</c:v>
                </c:pt>
                <c:pt idx="6035">
                  <c:v>0.7661980128429221</c:v>
                </c:pt>
                <c:pt idx="6036">
                  <c:v>0.66919476411179346</c:v>
                </c:pt>
                <c:pt idx="6037">
                  <c:v>0.70049334175640232</c:v>
                </c:pt>
                <c:pt idx="6038">
                  <c:v>0.74169986077793026</c:v>
                </c:pt>
                <c:pt idx="6039">
                  <c:v>0.76113078354156138</c:v>
                </c:pt>
                <c:pt idx="6040">
                  <c:v>0.74026084926303515</c:v>
                </c:pt>
                <c:pt idx="6041">
                  <c:v>0.70082672307002136</c:v>
                </c:pt>
                <c:pt idx="6042">
                  <c:v>0.73709748510036621</c:v>
                </c:pt>
                <c:pt idx="6043">
                  <c:v>0.69597997456414318</c:v>
                </c:pt>
                <c:pt idx="6044">
                  <c:v>0.73986962143604273</c:v>
                </c:pt>
                <c:pt idx="6045">
                  <c:v>0.72986297234814157</c:v>
                </c:pt>
                <c:pt idx="6046">
                  <c:v>0.70946527682507154</c:v>
                </c:pt>
                <c:pt idx="6047">
                  <c:v>0.71794333735397087</c:v>
                </c:pt>
                <c:pt idx="6048">
                  <c:v>0.79271937505637258</c:v>
                </c:pt>
                <c:pt idx="6049">
                  <c:v>0.80590922216083882</c:v>
                </c:pt>
                <c:pt idx="6050">
                  <c:v>0.74827470360457415</c:v>
                </c:pt>
                <c:pt idx="6051">
                  <c:v>0.80011869439352934</c:v>
                </c:pt>
                <c:pt idx="6052">
                  <c:v>0.81030176473409488</c:v>
                </c:pt>
                <c:pt idx="6053">
                  <c:v>0.79901961744403271</c:v>
                </c:pt>
                <c:pt idx="6054">
                  <c:v>0.73935789598538204</c:v>
                </c:pt>
                <c:pt idx="6055">
                  <c:v>0.72501022202930876</c:v>
                </c:pt>
                <c:pt idx="6056">
                  <c:v>0.75003898887749831</c:v>
                </c:pt>
                <c:pt idx="6057">
                  <c:v>0.8262200063152787</c:v>
                </c:pt>
                <c:pt idx="6058">
                  <c:v>0.76476213807329874</c:v>
                </c:pt>
                <c:pt idx="6059">
                  <c:v>0.79833514441251419</c:v>
                </c:pt>
                <c:pt idx="6060">
                  <c:v>0.78190829499524106</c:v>
                </c:pt>
                <c:pt idx="6061">
                  <c:v>0.74237818578051984</c:v>
                </c:pt>
                <c:pt idx="6062">
                  <c:v>0.78060631723513996</c:v>
                </c:pt>
                <c:pt idx="6063">
                  <c:v>0.78697111300941425</c:v>
                </c:pt>
                <c:pt idx="6064">
                  <c:v>0.74538751038721596</c:v>
                </c:pt>
                <c:pt idx="6065">
                  <c:v>0.78796699246427304</c:v>
                </c:pt>
                <c:pt idx="6066">
                  <c:v>0.83386673097383568</c:v>
                </c:pt>
                <c:pt idx="6067">
                  <c:v>0.79569832877274072</c:v>
                </c:pt>
                <c:pt idx="6068">
                  <c:v>0.73890594199049309</c:v>
                </c:pt>
                <c:pt idx="6069">
                  <c:v>0.7876888787880344</c:v>
                </c:pt>
                <c:pt idx="6070">
                  <c:v>0.808252587585511</c:v>
                </c:pt>
                <c:pt idx="6071">
                  <c:v>0.83575014825641725</c:v>
                </c:pt>
                <c:pt idx="6072">
                  <c:v>0.80294189081989276</c:v>
                </c:pt>
                <c:pt idx="6073">
                  <c:v>0.79312458315818612</c:v>
                </c:pt>
                <c:pt idx="6074">
                  <c:v>0.76720356017660873</c:v>
                </c:pt>
                <c:pt idx="6075">
                  <c:v>0.79358898492687235</c:v>
                </c:pt>
                <c:pt idx="6076">
                  <c:v>0.87310001364151335</c:v>
                </c:pt>
                <c:pt idx="6077">
                  <c:v>0.84393811323050527</c:v>
                </c:pt>
                <c:pt idx="6078">
                  <c:v>0.83054552060638565</c:v>
                </c:pt>
                <c:pt idx="6079">
                  <c:v>0.87818430487307153</c:v>
                </c:pt>
                <c:pt idx="6080">
                  <c:v>0.74160051386192971</c:v>
                </c:pt>
                <c:pt idx="6081">
                  <c:v>0.71754724906542644</c:v>
                </c:pt>
                <c:pt idx="6082">
                  <c:v>0.81170630743297689</c:v>
                </c:pt>
                <c:pt idx="6083">
                  <c:v>0.79942261124220493</c:v>
                </c:pt>
                <c:pt idx="6084">
                  <c:v>0.82627162726164449</c:v>
                </c:pt>
                <c:pt idx="6085">
                  <c:v>0.84650823717939494</c:v>
                </c:pt>
                <c:pt idx="6086">
                  <c:v>0.80474759922925743</c:v>
                </c:pt>
                <c:pt idx="6087">
                  <c:v>0.82290526897573535</c:v>
                </c:pt>
                <c:pt idx="6088">
                  <c:v>0.81782983907935858</c:v>
                </c:pt>
                <c:pt idx="6089">
                  <c:v>0.80916692196756301</c:v>
                </c:pt>
                <c:pt idx="6090">
                  <c:v>0.82735207968601421</c:v>
                </c:pt>
                <c:pt idx="6091">
                  <c:v>0.86753810885307536</c:v>
                </c:pt>
                <c:pt idx="6092">
                  <c:v>0.80798221276097892</c:v>
                </c:pt>
                <c:pt idx="6093">
                  <c:v>0.76209158229803398</c:v>
                </c:pt>
                <c:pt idx="6094">
                  <c:v>0.80100345391292971</c:v>
                </c:pt>
                <c:pt idx="6095">
                  <c:v>0.80178654670380534</c:v>
                </c:pt>
                <c:pt idx="6096">
                  <c:v>0.8962573552725468</c:v>
                </c:pt>
                <c:pt idx="6097">
                  <c:v>0.84924764494521521</c:v>
                </c:pt>
                <c:pt idx="6098">
                  <c:v>0.81568942259890431</c:v>
                </c:pt>
                <c:pt idx="6099">
                  <c:v>0.8584478078931469</c:v>
                </c:pt>
                <c:pt idx="6100">
                  <c:v>0.73125735905182632</c:v>
                </c:pt>
                <c:pt idx="6101">
                  <c:v>0.78885237423866938</c:v>
                </c:pt>
                <c:pt idx="6102">
                  <c:v>0.74983949857729071</c:v>
                </c:pt>
                <c:pt idx="6103">
                  <c:v>0.86695030151946295</c:v>
                </c:pt>
                <c:pt idx="6104">
                  <c:v>0.8561986044130987</c:v>
                </c:pt>
                <c:pt idx="6105">
                  <c:v>0.81235106758289954</c:v>
                </c:pt>
                <c:pt idx="6106">
                  <c:v>0.7522195777256947</c:v>
                </c:pt>
                <c:pt idx="6107">
                  <c:v>0.80340487070969491</c:v>
                </c:pt>
                <c:pt idx="6108">
                  <c:v>0.75028389943920282</c:v>
                </c:pt>
                <c:pt idx="6109">
                  <c:v>0.78311451088964679</c:v>
                </c:pt>
                <c:pt idx="6110">
                  <c:v>0.80330410313675804</c:v>
                </c:pt>
                <c:pt idx="6111">
                  <c:v>0.79225248673363347</c:v>
                </c:pt>
                <c:pt idx="6112">
                  <c:v>0.79664943331174087</c:v>
                </c:pt>
                <c:pt idx="6113">
                  <c:v>0.76902049360641445</c:v>
                </c:pt>
                <c:pt idx="6114">
                  <c:v>0.82579829858761311</c:v>
                </c:pt>
                <c:pt idx="6115">
                  <c:v>0.72668062972762093</c:v>
                </c:pt>
                <c:pt idx="6116">
                  <c:v>0.78283461201641724</c:v>
                </c:pt>
                <c:pt idx="6117">
                  <c:v>0.81957927151854115</c:v>
                </c:pt>
                <c:pt idx="6118">
                  <c:v>0.81983376842402289</c:v>
                </c:pt>
                <c:pt idx="6119">
                  <c:v>0.81208293387708408</c:v>
                </c:pt>
                <c:pt idx="6120">
                  <c:v>0.87623796590713088</c:v>
                </c:pt>
                <c:pt idx="6121">
                  <c:v>0.83540771404430492</c:v>
                </c:pt>
                <c:pt idx="6122">
                  <c:v>0.78654670843556773</c:v>
                </c:pt>
                <c:pt idx="6123">
                  <c:v>0.83730547123892007</c:v>
                </c:pt>
                <c:pt idx="6124">
                  <c:v>0.85676178127809322</c:v>
                </c:pt>
                <c:pt idx="6125">
                  <c:v>0.81298961132495551</c:v>
                </c:pt>
                <c:pt idx="6126">
                  <c:v>0.8253083289988844</c:v>
                </c:pt>
                <c:pt idx="6127">
                  <c:v>0.85013620670674495</c:v>
                </c:pt>
                <c:pt idx="6128">
                  <c:v>0.74796215042431979</c:v>
                </c:pt>
                <c:pt idx="6129">
                  <c:v>0.83180491932556955</c:v>
                </c:pt>
                <c:pt idx="6130">
                  <c:v>0.85691918153988555</c:v>
                </c:pt>
                <c:pt idx="6131">
                  <c:v>0.80095546810231921</c:v>
                </c:pt>
                <c:pt idx="6132">
                  <c:v>0.82466333584474594</c:v>
                </c:pt>
                <c:pt idx="6133">
                  <c:v>0.81429716446117462</c:v>
                </c:pt>
                <c:pt idx="6134">
                  <c:v>0.8362038238033932</c:v>
                </c:pt>
                <c:pt idx="6135">
                  <c:v>0.80281613137652375</c:v>
                </c:pt>
                <c:pt idx="6136">
                  <c:v>0.76777516354330066</c:v>
                </c:pt>
                <c:pt idx="6137">
                  <c:v>0.82061081225558841</c:v>
                </c:pt>
                <c:pt idx="6138">
                  <c:v>0.82600518427874225</c:v>
                </c:pt>
                <c:pt idx="6139">
                  <c:v>0.80925942026594888</c:v>
                </c:pt>
                <c:pt idx="6140">
                  <c:v>0.76103160378217349</c:v>
                </c:pt>
                <c:pt idx="6141">
                  <c:v>0.8633405055500516</c:v>
                </c:pt>
                <c:pt idx="6142">
                  <c:v>0.80924804246386428</c:v>
                </c:pt>
                <c:pt idx="6143">
                  <c:v>0.77248188752353963</c:v>
                </c:pt>
                <c:pt idx="6144">
                  <c:v>0.79182763809947176</c:v>
                </c:pt>
                <c:pt idx="6145">
                  <c:v>0.69797837460323042</c:v>
                </c:pt>
                <c:pt idx="6146">
                  <c:v>0.54347456584553877</c:v>
                </c:pt>
                <c:pt idx="6147">
                  <c:v>0.76526187751891228</c:v>
                </c:pt>
                <c:pt idx="6148">
                  <c:v>0.78499743372440778</c:v>
                </c:pt>
                <c:pt idx="6149">
                  <c:v>0.86012685665447342</c:v>
                </c:pt>
                <c:pt idx="6150">
                  <c:v>0.8253703396357237</c:v>
                </c:pt>
                <c:pt idx="6151">
                  <c:v>0.82915761691749412</c:v>
                </c:pt>
                <c:pt idx="6152">
                  <c:v>0.80044841489673968</c:v>
                </c:pt>
                <c:pt idx="6153">
                  <c:v>0.82705344430315975</c:v>
                </c:pt>
                <c:pt idx="6154">
                  <c:v>0.84760774660392357</c:v>
                </c:pt>
                <c:pt idx="6155">
                  <c:v>0.82342063794965847</c:v>
                </c:pt>
                <c:pt idx="6156">
                  <c:v>0.80094413527406971</c:v>
                </c:pt>
                <c:pt idx="6157">
                  <c:v>0.83012055425517672</c:v>
                </c:pt>
                <c:pt idx="6158">
                  <c:v>0.80839369754654089</c:v>
                </c:pt>
                <c:pt idx="6159">
                  <c:v>0.81812557680403453</c:v>
                </c:pt>
                <c:pt idx="6160">
                  <c:v>0.897368601398006</c:v>
                </c:pt>
                <c:pt idx="6161">
                  <c:v>0.85037318743666979</c:v>
                </c:pt>
                <c:pt idx="6162">
                  <c:v>0.8024190431089232</c:v>
                </c:pt>
                <c:pt idx="6163">
                  <c:v>0.75843923986140338</c:v>
                </c:pt>
                <c:pt idx="6164">
                  <c:v>0.88600140253235782</c:v>
                </c:pt>
                <c:pt idx="6165">
                  <c:v>0.83879378622065393</c:v>
                </c:pt>
                <c:pt idx="6166">
                  <c:v>0.77340074369519241</c:v>
                </c:pt>
                <c:pt idx="6167">
                  <c:v>0.83830930363234357</c:v>
                </c:pt>
                <c:pt idx="6168">
                  <c:v>0.77049887620445534</c:v>
                </c:pt>
                <c:pt idx="6169">
                  <c:v>0.82222244866393601</c:v>
                </c:pt>
                <c:pt idx="6170">
                  <c:v>0.83034644689346859</c:v>
                </c:pt>
                <c:pt idx="6171">
                  <c:v>0.77792830858912576</c:v>
                </c:pt>
                <c:pt idx="6172">
                  <c:v>0.81671300593672336</c:v>
                </c:pt>
                <c:pt idx="6173">
                  <c:v>0.83970333966223087</c:v>
                </c:pt>
                <c:pt idx="6174">
                  <c:v>0.75436449486639956</c:v>
                </c:pt>
                <c:pt idx="6175">
                  <c:v>0.78982048144549721</c:v>
                </c:pt>
                <c:pt idx="6176">
                  <c:v>0.85377628676846506</c:v>
                </c:pt>
                <c:pt idx="6177">
                  <c:v>0.81366411290877849</c:v>
                </c:pt>
                <c:pt idx="6178">
                  <c:v>0.827307610125809</c:v>
                </c:pt>
                <c:pt idx="6179">
                  <c:v>0.85128735048361526</c:v>
                </c:pt>
                <c:pt idx="6180">
                  <c:v>0.83867515793490888</c:v>
                </c:pt>
                <c:pt idx="6181">
                  <c:v>0.77630395229847271</c:v>
                </c:pt>
                <c:pt idx="6182">
                  <c:v>0.86375451305730766</c:v>
                </c:pt>
                <c:pt idx="6183">
                  <c:v>0.8344317726914523</c:v>
                </c:pt>
                <c:pt idx="6184">
                  <c:v>0.82520715944344536</c:v>
                </c:pt>
                <c:pt idx="6185">
                  <c:v>0.84233982238395022</c:v>
                </c:pt>
                <c:pt idx="6186">
                  <c:v>0.81538018188484696</c:v>
                </c:pt>
                <c:pt idx="6187">
                  <c:v>0.79973051732995004</c:v>
                </c:pt>
                <c:pt idx="6188">
                  <c:v>0.8201714885755268</c:v>
                </c:pt>
                <c:pt idx="6189">
                  <c:v>0.77805855928993839</c:v>
                </c:pt>
                <c:pt idx="6190">
                  <c:v>0.80066921369901956</c:v>
                </c:pt>
                <c:pt idx="6191">
                  <c:v>0.82969974158175119</c:v>
                </c:pt>
                <c:pt idx="6192">
                  <c:v>0.83192287780237917</c:v>
                </c:pt>
                <c:pt idx="6193">
                  <c:v>0.83057511128893613</c:v>
                </c:pt>
                <c:pt idx="6194">
                  <c:v>0.81473683822330367</c:v>
                </c:pt>
                <c:pt idx="6195">
                  <c:v>0.779924354329942</c:v>
                </c:pt>
                <c:pt idx="6196">
                  <c:v>0.7660190583847114</c:v>
                </c:pt>
                <c:pt idx="6197">
                  <c:v>0.73884582202381477</c:v>
                </c:pt>
                <c:pt idx="6198">
                  <c:v>0.72711043664995834</c:v>
                </c:pt>
                <c:pt idx="6199">
                  <c:v>0.47385877142116628</c:v>
                </c:pt>
                <c:pt idx="6200">
                  <c:v>0.6913222408441877</c:v>
                </c:pt>
                <c:pt idx="6201">
                  <c:v>0.74475643855771345</c:v>
                </c:pt>
                <c:pt idx="6202">
                  <c:v>0.83212684047153918</c:v>
                </c:pt>
                <c:pt idx="6203">
                  <c:v>0.77908721266623426</c:v>
                </c:pt>
                <c:pt idx="6204">
                  <c:v>0.74885705078187792</c:v>
                </c:pt>
                <c:pt idx="6205">
                  <c:v>0.83098815674660986</c:v>
                </c:pt>
                <c:pt idx="6206">
                  <c:v>0.81169784917716681</c:v>
                </c:pt>
                <c:pt idx="6207">
                  <c:v>0.81116084865240523</c:v>
                </c:pt>
                <c:pt idx="6208">
                  <c:v>0.78124527318927839</c:v>
                </c:pt>
                <c:pt idx="6209">
                  <c:v>0.80717186380844153</c:v>
                </c:pt>
                <c:pt idx="6210">
                  <c:v>0.83915282034091898</c:v>
                </c:pt>
                <c:pt idx="6211">
                  <c:v>0.84891045034340284</c:v>
                </c:pt>
                <c:pt idx="6212">
                  <c:v>0.8093369413710555</c:v>
                </c:pt>
                <c:pt idx="6213">
                  <c:v>0.80121663391421827</c:v>
                </c:pt>
                <c:pt idx="6214">
                  <c:v>0.82918004282258584</c:v>
                </c:pt>
                <c:pt idx="6215">
                  <c:v>0.79208107695711549</c:v>
                </c:pt>
                <c:pt idx="6216">
                  <c:v>0.81440079536442889</c:v>
                </c:pt>
                <c:pt idx="6217">
                  <c:v>0.81652053122611357</c:v>
                </c:pt>
                <c:pt idx="6218">
                  <c:v>0.82557247270213441</c:v>
                </c:pt>
                <c:pt idx="6219">
                  <c:v>0.84009891450715335</c:v>
                </c:pt>
                <c:pt idx="6220">
                  <c:v>0.83593719532634658</c:v>
                </c:pt>
                <c:pt idx="6221">
                  <c:v>0.84696543942392433</c:v>
                </c:pt>
                <c:pt idx="6222">
                  <c:v>0.85125398407520725</c:v>
                </c:pt>
                <c:pt idx="6223">
                  <c:v>0.87858300841582582</c:v>
                </c:pt>
                <c:pt idx="6224">
                  <c:v>0.80848401330028907</c:v>
                </c:pt>
                <c:pt idx="6225">
                  <c:v>0.8610979167796603</c:v>
                </c:pt>
                <c:pt idx="6226">
                  <c:v>0.82341089673425194</c:v>
                </c:pt>
                <c:pt idx="6227">
                  <c:v>0.8499947806277941</c:v>
                </c:pt>
                <c:pt idx="6228">
                  <c:v>0.79224799316862948</c:v>
                </c:pt>
                <c:pt idx="6229">
                  <c:v>0.79481311178378466</c:v>
                </c:pt>
                <c:pt idx="6230">
                  <c:v>0.86354881393917338</c:v>
                </c:pt>
                <c:pt idx="6231">
                  <c:v>0.82866591315571303</c:v>
                </c:pt>
                <c:pt idx="6232">
                  <c:v>0.8411851235529777</c:v>
                </c:pt>
                <c:pt idx="6233">
                  <c:v>0.85731597609517463</c:v>
                </c:pt>
                <c:pt idx="6234">
                  <c:v>0.82311173591309572</c:v>
                </c:pt>
                <c:pt idx="6235">
                  <c:v>0.73317490098829041</c:v>
                </c:pt>
                <c:pt idx="6236">
                  <c:v>0.698487223416425</c:v>
                </c:pt>
                <c:pt idx="6237">
                  <c:v>0.55467781834114116</c:v>
                </c:pt>
                <c:pt idx="6238">
                  <c:v>0.29500974543113767</c:v>
                </c:pt>
                <c:pt idx="6239">
                  <c:v>0.60709515715435092</c:v>
                </c:pt>
                <c:pt idx="6240">
                  <c:v>0.65939868678777158</c:v>
                </c:pt>
                <c:pt idx="6241">
                  <c:v>0.74643806990820749</c:v>
                </c:pt>
                <c:pt idx="6242">
                  <c:v>0.80329368632033871</c:v>
                </c:pt>
                <c:pt idx="6243">
                  <c:v>0.7585654485138823</c:v>
                </c:pt>
                <c:pt idx="6244">
                  <c:v>0.81437116108690832</c:v>
                </c:pt>
                <c:pt idx="6245">
                  <c:v>0.80958442337196967</c:v>
                </c:pt>
                <c:pt idx="6246">
                  <c:v>0.75400337255634953</c:v>
                </c:pt>
                <c:pt idx="6247">
                  <c:v>0.44722198676039737</c:v>
                </c:pt>
                <c:pt idx="6248">
                  <c:v>0.75356901629082473</c:v>
                </c:pt>
                <c:pt idx="6249">
                  <c:v>0.77159622619243329</c:v>
                </c:pt>
                <c:pt idx="6250">
                  <c:v>0.78365260423113814</c:v>
                </c:pt>
                <c:pt idx="6251">
                  <c:v>0.82241679820262692</c:v>
                </c:pt>
                <c:pt idx="6252">
                  <c:v>0.81514276837505317</c:v>
                </c:pt>
                <c:pt idx="6253">
                  <c:v>0.84880865128701144</c:v>
                </c:pt>
                <c:pt idx="6254">
                  <c:v>0.83553191201131283</c:v>
                </c:pt>
                <c:pt idx="6255">
                  <c:v>0.84044283853313118</c:v>
                </c:pt>
                <c:pt idx="6256">
                  <c:v>0.81924749241399519</c:v>
                </c:pt>
                <c:pt idx="6257">
                  <c:v>0.83748194066711112</c:v>
                </c:pt>
                <c:pt idx="6258">
                  <c:v>0.8952936610871608</c:v>
                </c:pt>
                <c:pt idx="6259">
                  <c:v>0.87427390645248271</c:v>
                </c:pt>
                <c:pt idx="6260">
                  <c:v>0.82315510984519191</c:v>
                </c:pt>
                <c:pt idx="6261">
                  <c:v>0.8182328130487605</c:v>
                </c:pt>
                <c:pt idx="6262">
                  <c:v>0.88206015055186038</c:v>
                </c:pt>
                <c:pt idx="6263">
                  <c:v>0.83398215826609923</c:v>
                </c:pt>
                <c:pt idx="6264">
                  <c:v>0.83548233751292267</c:v>
                </c:pt>
                <c:pt idx="6265">
                  <c:v>0.8676987101897522</c:v>
                </c:pt>
                <c:pt idx="6266">
                  <c:v>0.83753465919260595</c:v>
                </c:pt>
                <c:pt idx="6267">
                  <c:v>0.7698250759305536</c:v>
                </c:pt>
                <c:pt idx="6268">
                  <c:v>0.86264201202199997</c:v>
                </c:pt>
                <c:pt idx="6269">
                  <c:v>0.779520962964103</c:v>
                </c:pt>
                <c:pt idx="6270">
                  <c:v>0.77661913843142849</c:v>
                </c:pt>
                <c:pt idx="6271">
                  <c:v>0.81879969359333771</c:v>
                </c:pt>
                <c:pt idx="6272">
                  <c:v>0.78329198160969238</c:v>
                </c:pt>
                <c:pt idx="6273">
                  <c:v>0.77540484339033178</c:v>
                </c:pt>
                <c:pt idx="6274">
                  <c:v>0.67919074934824331</c:v>
                </c:pt>
                <c:pt idx="6275">
                  <c:v>0.34702238288920323</c:v>
                </c:pt>
                <c:pt idx="6276">
                  <c:v>0.56604990167512048</c:v>
                </c:pt>
                <c:pt idx="6277">
                  <c:v>0.79300611327879733</c:v>
                </c:pt>
                <c:pt idx="6278">
                  <c:v>0.81686561272137481</c:v>
                </c:pt>
                <c:pt idx="6279">
                  <c:v>0.78657004152950016</c:v>
                </c:pt>
                <c:pt idx="6280">
                  <c:v>0.85297778376616318</c:v>
                </c:pt>
                <c:pt idx="6281">
                  <c:v>0.84075938678075646</c:v>
                </c:pt>
                <c:pt idx="6282">
                  <c:v>0.84773741133889369</c:v>
                </c:pt>
                <c:pt idx="6283">
                  <c:v>0.79668905105690624</c:v>
                </c:pt>
                <c:pt idx="6284">
                  <c:v>0.84320736317529354</c:v>
                </c:pt>
                <c:pt idx="6285">
                  <c:v>0.86345767339688817</c:v>
                </c:pt>
                <c:pt idx="6286">
                  <c:v>0.9023669216881125</c:v>
                </c:pt>
                <c:pt idx="6287">
                  <c:v>0.82667827288624784</c:v>
                </c:pt>
                <c:pt idx="6288">
                  <c:v>0.62783381995476517</c:v>
                </c:pt>
                <c:pt idx="6289">
                  <c:v>0.61009938640803429</c:v>
                </c:pt>
                <c:pt idx="6290">
                  <c:v>0.87227661996998418</c:v>
                </c:pt>
                <c:pt idx="6291">
                  <c:v>0.85346016534309677</c:v>
                </c:pt>
                <c:pt idx="6292">
                  <c:v>0.85852060890222648</c:v>
                </c:pt>
                <c:pt idx="6293">
                  <c:v>0.87708176646802616</c:v>
                </c:pt>
                <c:pt idx="6294">
                  <c:v>0.82538660200562841</c:v>
                </c:pt>
                <c:pt idx="6295">
                  <c:v>0.85216743521338423</c:v>
                </c:pt>
                <c:pt idx="6296">
                  <c:v>0.9169056275202635</c:v>
                </c:pt>
                <c:pt idx="6297">
                  <c:v>0.91254999300843154</c:v>
                </c:pt>
                <c:pt idx="6298">
                  <c:v>0.84971534731852949</c:v>
                </c:pt>
                <c:pt idx="6299">
                  <c:v>0.91100126278503102</c:v>
                </c:pt>
                <c:pt idx="6300">
                  <c:v>0.89519320934394953</c:v>
                </c:pt>
                <c:pt idx="6301">
                  <c:v>0.84268601404490839</c:v>
                </c:pt>
                <c:pt idx="6302">
                  <c:v>0.86103779222558019</c:v>
                </c:pt>
                <c:pt idx="6303">
                  <c:v>0.82936609758755309</c:v>
                </c:pt>
                <c:pt idx="6304">
                  <c:v>0.748922183732744</c:v>
                </c:pt>
                <c:pt idx="6305">
                  <c:v>0.43275263244251322</c:v>
                </c:pt>
                <c:pt idx="6306">
                  <c:v>0.5790999098069739</c:v>
                </c:pt>
                <c:pt idx="6307">
                  <c:v>0.79091777766845917</c:v>
                </c:pt>
                <c:pt idx="6308">
                  <c:v>0.82932315782560373</c:v>
                </c:pt>
                <c:pt idx="6309">
                  <c:v>0.85968116911115</c:v>
                </c:pt>
                <c:pt idx="6310">
                  <c:v>0.895092006391629</c:v>
                </c:pt>
                <c:pt idx="6311">
                  <c:v>0.86866220712510511</c:v>
                </c:pt>
                <c:pt idx="6312">
                  <c:v>0.81555853648388077</c:v>
                </c:pt>
                <c:pt idx="6313">
                  <c:v>0.92965145088160872</c:v>
                </c:pt>
                <c:pt idx="6314">
                  <c:v>0.88423395748452538</c:v>
                </c:pt>
                <c:pt idx="6315">
                  <c:v>0.87192954424310831</c:v>
                </c:pt>
                <c:pt idx="6316">
                  <c:v>0.86992899147406266</c:v>
                </c:pt>
                <c:pt idx="6317">
                  <c:v>0.80713573682021877</c:v>
                </c:pt>
                <c:pt idx="6318">
                  <c:v>0.81239297582616243</c:v>
                </c:pt>
                <c:pt idx="6319">
                  <c:v>0.77603433992679127</c:v>
                </c:pt>
                <c:pt idx="6320">
                  <c:v>0.7499598564348382</c:v>
                </c:pt>
                <c:pt idx="6321">
                  <c:v>0.63175283348708533</c:v>
                </c:pt>
                <c:pt idx="6322">
                  <c:v>0.73337460804173982</c:v>
                </c:pt>
                <c:pt idx="6323">
                  <c:v>0.72591635882720462</c:v>
                </c:pt>
                <c:pt idx="6324">
                  <c:v>0.77315552634922613</c:v>
                </c:pt>
                <c:pt idx="6325">
                  <c:v>0.74623331289866812</c:v>
                </c:pt>
                <c:pt idx="6326">
                  <c:v>0.72525262290555104</c:v>
                </c:pt>
                <c:pt idx="6327">
                  <c:v>0.66362706168589214</c:v>
                </c:pt>
                <c:pt idx="6328">
                  <c:v>0.39696084610507765</c:v>
                </c:pt>
                <c:pt idx="6329">
                  <c:v>0.67576019971967649</c:v>
                </c:pt>
                <c:pt idx="6330">
                  <c:v>0.7527527475870367</c:v>
                </c:pt>
                <c:pt idx="6331">
                  <c:v>0.85505988100649455</c:v>
                </c:pt>
                <c:pt idx="6332">
                  <c:v>0.85435289432685213</c:v>
                </c:pt>
                <c:pt idx="6333">
                  <c:v>0.76745697758441589</c:v>
                </c:pt>
                <c:pt idx="6334">
                  <c:v>0.71945376899924141</c:v>
                </c:pt>
                <c:pt idx="6335">
                  <c:v>0.77226718062639088</c:v>
                </c:pt>
                <c:pt idx="6336">
                  <c:v>0.75978177117416446</c:v>
                </c:pt>
                <c:pt idx="6337">
                  <c:v>0.7196665860782776</c:v>
                </c:pt>
                <c:pt idx="6338">
                  <c:v>0.78692238570338791</c:v>
                </c:pt>
                <c:pt idx="6339">
                  <c:v>0.73818463224640785</c:v>
                </c:pt>
                <c:pt idx="6340">
                  <c:v>0.76496391543145381</c:v>
                </c:pt>
                <c:pt idx="6341">
                  <c:v>0.76392701127666762</c:v>
                </c:pt>
                <c:pt idx="6342">
                  <c:v>0.7097031520499586</c:v>
                </c:pt>
                <c:pt idx="6343">
                  <c:v>0.42935170334672135</c:v>
                </c:pt>
                <c:pt idx="6344">
                  <c:v>0.62933627949473359</c:v>
                </c:pt>
                <c:pt idx="6345">
                  <c:v>0.75773505682859077</c:v>
                </c:pt>
                <c:pt idx="6346">
                  <c:v>0.73888096188311581</c:v>
                </c:pt>
                <c:pt idx="6347">
                  <c:v>0.77573879363381082</c:v>
                </c:pt>
                <c:pt idx="6348">
                  <c:v>0.83089085191919909</c:v>
                </c:pt>
                <c:pt idx="6349">
                  <c:v>0.80470322569324093</c:v>
                </c:pt>
                <c:pt idx="6350">
                  <c:v>0.79350879786787232</c:v>
                </c:pt>
                <c:pt idx="6351">
                  <c:v>0.81022485211427819</c:v>
                </c:pt>
                <c:pt idx="6352">
                  <c:v>0.75299801529409027</c:v>
                </c:pt>
                <c:pt idx="6353">
                  <c:v>0.82093452989269522</c:v>
                </c:pt>
                <c:pt idx="6354">
                  <c:v>0.78982423476803265</c:v>
                </c:pt>
                <c:pt idx="6355">
                  <c:v>0.80277989026535757</c:v>
                </c:pt>
                <c:pt idx="6356">
                  <c:v>0.81022832525411648</c:v>
                </c:pt>
                <c:pt idx="6357">
                  <c:v>0.83880839476517632</c:v>
                </c:pt>
                <c:pt idx="6358">
                  <c:v>0.80492567752611854</c:v>
                </c:pt>
                <c:pt idx="6359">
                  <c:v>0.80753009163557532</c:v>
                </c:pt>
                <c:pt idx="6360">
                  <c:v>0.89256712207068511</c:v>
                </c:pt>
                <c:pt idx="6361">
                  <c:v>0.78368102418912666</c:v>
                </c:pt>
                <c:pt idx="6362">
                  <c:v>0.80961330297496337</c:v>
                </c:pt>
                <c:pt idx="6363">
                  <c:v>0.88433377805091384</c:v>
                </c:pt>
                <c:pt idx="6364">
                  <c:v>0.80531706444940221</c:v>
                </c:pt>
                <c:pt idx="6365">
                  <c:v>0.88918999397233089</c:v>
                </c:pt>
                <c:pt idx="6366">
                  <c:v>0.81247643212760357</c:v>
                </c:pt>
                <c:pt idx="6367">
                  <c:v>0.8263680421717019</c:v>
                </c:pt>
                <c:pt idx="6368">
                  <c:v>0.82030374644599047</c:v>
                </c:pt>
                <c:pt idx="6369">
                  <c:v>0.73995852512277038</c:v>
                </c:pt>
                <c:pt idx="6370">
                  <c:v>0.52250803623592779</c:v>
                </c:pt>
                <c:pt idx="6371">
                  <c:v>0.73615918549520143</c:v>
                </c:pt>
                <c:pt idx="6372">
                  <c:v>0.8025594314370722</c:v>
                </c:pt>
                <c:pt idx="6373">
                  <c:v>0.84651588508150255</c:v>
                </c:pt>
                <c:pt idx="6374">
                  <c:v>0.8405688503780846</c:v>
                </c:pt>
                <c:pt idx="6375">
                  <c:v>0.86826434472869585</c:v>
                </c:pt>
                <c:pt idx="6376">
                  <c:v>0.80428018959193215</c:v>
                </c:pt>
                <c:pt idx="6377">
                  <c:v>0.88409368162187396</c:v>
                </c:pt>
                <c:pt idx="6378">
                  <c:v>0.80195892603110497</c:v>
                </c:pt>
                <c:pt idx="6379">
                  <c:v>0.87987025108663386</c:v>
                </c:pt>
                <c:pt idx="6380">
                  <c:v>0.80268854647139365</c:v>
                </c:pt>
                <c:pt idx="6381">
                  <c:v>0.81886000235729495</c:v>
                </c:pt>
                <c:pt idx="6382">
                  <c:v>0.71670188486511099</c:v>
                </c:pt>
                <c:pt idx="6383">
                  <c:v>0.38258512730120681</c:v>
                </c:pt>
                <c:pt idx="6384">
                  <c:v>0.67812181956111239</c:v>
                </c:pt>
                <c:pt idx="6385">
                  <c:v>0.79910073855164065</c:v>
                </c:pt>
                <c:pt idx="6386">
                  <c:v>0.76434198856828217</c:v>
                </c:pt>
                <c:pt idx="6387">
                  <c:v>0.5447511499487443</c:v>
                </c:pt>
                <c:pt idx="6388">
                  <c:v>0.64861771619472419</c:v>
                </c:pt>
                <c:pt idx="6389">
                  <c:v>0.81079856246284554</c:v>
                </c:pt>
                <c:pt idx="6390">
                  <c:v>0.81468921353804824</c:v>
                </c:pt>
                <c:pt idx="6391">
                  <c:v>0.87890615414091833</c:v>
                </c:pt>
                <c:pt idx="6392">
                  <c:v>0.79984873747594198</c:v>
                </c:pt>
                <c:pt idx="6393">
                  <c:v>0.89740921967367782</c:v>
                </c:pt>
                <c:pt idx="6394">
                  <c:v>0.9174823455469725</c:v>
                </c:pt>
                <c:pt idx="6395">
                  <c:v>0.80672758168541236</c:v>
                </c:pt>
                <c:pt idx="6396">
                  <c:v>0.90787872810402337</c:v>
                </c:pt>
                <c:pt idx="6397">
                  <c:v>0.84238665525820011</c:v>
                </c:pt>
                <c:pt idx="6398">
                  <c:v>0.91902180912509135</c:v>
                </c:pt>
                <c:pt idx="6399">
                  <c:v>0.84240858097412563</c:v>
                </c:pt>
                <c:pt idx="6400">
                  <c:v>0.88812387909942059</c:v>
                </c:pt>
                <c:pt idx="6401">
                  <c:v>0.89821800914620942</c:v>
                </c:pt>
                <c:pt idx="6402">
                  <c:v>0.79996853988807104</c:v>
                </c:pt>
                <c:pt idx="6403">
                  <c:v>0.94630472826350598</c:v>
                </c:pt>
                <c:pt idx="6404">
                  <c:v>0.8837717638387339</c:v>
                </c:pt>
                <c:pt idx="6405">
                  <c:v>0.84498408623595045</c:v>
                </c:pt>
                <c:pt idx="6406">
                  <c:v>0.76092187498288921</c:v>
                </c:pt>
                <c:pt idx="6407">
                  <c:v>0.66269277148881356</c:v>
                </c:pt>
                <c:pt idx="6408">
                  <c:v>0.81698447648118622</c:v>
                </c:pt>
                <c:pt idx="6409">
                  <c:v>0.79059555686071326</c:v>
                </c:pt>
                <c:pt idx="6410">
                  <c:v>0.82954306211580386</c:v>
                </c:pt>
                <c:pt idx="6411">
                  <c:v>0.86359219389934527</c:v>
                </c:pt>
                <c:pt idx="6412">
                  <c:v>0.77496636736289837</c:v>
                </c:pt>
                <c:pt idx="6413">
                  <c:v>0.79568615962760103</c:v>
                </c:pt>
                <c:pt idx="6414">
                  <c:v>0.82765889990843311</c:v>
                </c:pt>
                <c:pt idx="6415">
                  <c:v>0.83052374892260594</c:v>
                </c:pt>
                <c:pt idx="6416">
                  <c:v>0.87506266402320165</c:v>
                </c:pt>
                <c:pt idx="6417">
                  <c:v>0.79986243889996178</c:v>
                </c:pt>
                <c:pt idx="6418">
                  <c:v>0.86969379023631521</c:v>
                </c:pt>
                <c:pt idx="6419">
                  <c:v>0.82432855432976093</c:v>
                </c:pt>
                <c:pt idx="6420">
                  <c:v>0.82576964134219843</c:v>
                </c:pt>
                <c:pt idx="6421">
                  <c:v>0.77285203687556847</c:v>
                </c:pt>
                <c:pt idx="6422">
                  <c:v>0.79784670462759366</c:v>
                </c:pt>
                <c:pt idx="6423">
                  <c:v>0.78915059357084327</c:v>
                </c:pt>
                <c:pt idx="6424">
                  <c:v>0.82979623425251992</c:v>
                </c:pt>
                <c:pt idx="6425">
                  <c:v>0.78055121918312054</c:v>
                </c:pt>
                <c:pt idx="6426">
                  <c:v>0.83034638876449929</c:v>
                </c:pt>
                <c:pt idx="6427">
                  <c:v>0.82163383684337365</c:v>
                </c:pt>
                <c:pt idx="6428">
                  <c:v>0.8017908844493955</c:v>
                </c:pt>
                <c:pt idx="6429">
                  <c:v>0.81814079337553425</c:v>
                </c:pt>
                <c:pt idx="6430">
                  <c:v>0.82299222993724364</c:v>
                </c:pt>
                <c:pt idx="6431">
                  <c:v>0.81326412517827751</c:v>
                </c:pt>
                <c:pt idx="6432">
                  <c:v>0.81137140342320568</c:v>
                </c:pt>
                <c:pt idx="6433">
                  <c:v>0.74103730937810064</c:v>
                </c:pt>
                <c:pt idx="6434">
                  <c:v>0.83001809893119993</c:v>
                </c:pt>
                <c:pt idx="6435">
                  <c:v>0.78331813630648661</c:v>
                </c:pt>
                <c:pt idx="6436">
                  <c:v>0.77305876841940668</c:v>
                </c:pt>
                <c:pt idx="6437">
                  <c:v>0.8139601126893502</c:v>
                </c:pt>
                <c:pt idx="6438">
                  <c:v>0.88235586075849837</c:v>
                </c:pt>
                <c:pt idx="6439">
                  <c:v>0.80508261500058542</c:v>
                </c:pt>
                <c:pt idx="6440">
                  <c:v>0.82069292520608395</c:v>
                </c:pt>
                <c:pt idx="6441">
                  <c:v>0.87244524474627494</c:v>
                </c:pt>
                <c:pt idx="6442">
                  <c:v>0.85994239111551052</c:v>
                </c:pt>
                <c:pt idx="6443">
                  <c:v>0.79575754114494279</c:v>
                </c:pt>
                <c:pt idx="6444">
                  <c:v>0.85423782737870124</c:v>
                </c:pt>
                <c:pt idx="6445">
                  <c:v>0.85209340328183447</c:v>
                </c:pt>
                <c:pt idx="6446">
                  <c:v>0.82307936999229636</c:v>
                </c:pt>
                <c:pt idx="6447">
                  <c:v>0.82696142636076897</c:v>
                </c:pt>
                <c:pt idx="6448">
                  <c:v>0.93135367231521504</c:v>
                </c:pt>
                <c:pt idx="6449">
                  <c:v>0.79534478615711601</c:v>
                </c:pt>
                <c:pt idx="6450">
                  <c:v>0.85371203390594463</c:v>
                </c:pt>
                <c:pt idx="6451">
                  <c:v>0.91591269425679733</c:v>
                </c:pt>
                <c:pt idx="6452">
                  <c:v>0.77818495542166999</c:v>
                </c:pt>
                <c:pt idx="6453">
                  <c:v>0.9507662123261259</c:v>
                </c:pt>
                <c:pt idx="6454">
                  <c:v>0.90557435710806466</c:v>
                </c:pt>
                <c:pt idx="6455">
                  <c:v>0.85937060783552754</c:v>
                </c:pt>
                <c:pt idx="6456">
                  <c:v>0.89209601323190046</c:v>
                </c:pt>
                <c:pt idx="6457">
                  <c:v>0.87795883764750637</c:v>
                </c:pt>
                <c:pt idx="6458">
                  <c:v>0.9203421112980491</c:v>
                </c:pt>
                <c:pt idx="6459">
                  <c:v>0.81006993275293537</c:v>
                </c:pt>
                <c:pt idx="6460">
                  <c:v>0.91962833366329055</c:v>
                </c:pt>
                <c:pt idx="6461">
                  <c:v>0.86460420822878614</c:v>
                </c:pt>
                <c:pt idx="6462">
                  <c:v>0.90469004547794485</c:v>
                </c:pt>
                <c:pt idx="6463">
                  <c:v>0.83168108407725616</c:v>
                </c:pt>
                <c:pt idx="6464">
                  <c:v>0.95056325982873846</c:v>
                </c:pt>
                <c:pt idx="6465">
                  <c:v>0.82803795865160956</c:v>
                </c:pt>
                <c:pt idx="6466">
                  <c:v>0.90370540577275849</c:v>
                </c:pt>
                <c:pt idx="6467">
                  <c:v>0.88783301635087708</c:v>
                </c:pt>
                <c:pt idx="6468">
                  <c:v>0.92477288816287539</c:v>
                </c:pt>
                <c:pt idx="6469">
                  <c:v>0.75480351740568585</c:v>
                </c:pt>
                <c:pt idx="6470">
                  <c:v>0.9571993598884192</c:v>
                </c:pt>
                <c:pt idx="6471">
                  <c:v>0.84652643822846074</c:v>
                </c:pt>
                <c:pt idx="6472">
                  <c:v>0.92130231273647833</c:v>
                </c:pt>
                <c:pt idx="6473">
                  <c:v>0.86891875891924375</c:v>
                </c:pt>
                <c:pt idx="6474">
                  <c:v>0.92847948101912059</c:v>
                </c:pt>
                <c:pt idx="6475">
                  <c:v>0.91693312305885222</c:v>
                </c:pt>
                <c:pt idx="6476">
                  <c:v>0.91718479929523089</c:v>
                </c:pt>
                <c:pt idx="6477">
                  <c:v>0.89990644243606999</c:v>
                </c:pt>
                <c:pt idx="6478">
                  <c:v>0.96172162166365827</c:v>
                </c:pt>
                <c:pt idx="6479">
                  <c:v>0.86547115479384662</c:v>
                </c:pt>
                <c:pt idx="6480">
                  <c:v>0.90456482595956211</c:v>
                </c:pt>
                <c:pt idx="6481">
                  <c:v>0.91670725838174372</c:v>
                </c:pt>
                <c:pt idx="6482">
                  <c:v>0.91947194057415549</c:v>
                </c:pt>
                <c:pt idx="6483">
                  <c:v>0.95077666274655825</c:v>
                </c:pt>
                <c:pt idx="6484">
                  <c:v>0.87992347750247246</c:v>
                </c:pt>
                <c:pt idx="6485">
                  <c:v>0.97527632481186965</c:v>
                </c:pt>
                <c:pt idx="6486">
                  <c:v>0.90504627568862162</c:v>
                </c:pt>
                <c:pt idx="6487">
                  <c:v>0.88253860486412083</c:v>
                </c:pt>
                <c:pt idx="6488">
                  <c:v>0.95121541516310015</c:v>
                </c:pt>
                <c:pt idx="6489">
                  <c:v>0.89927283878037301</c:v>
                </c:pt>
                <c:pt idx="6490">
                  <c:v>0.97524219353947494</c:v>
                </c:pt>
                <c:pt idx="6491">
                  <c:v>0.88092450091579888</c:v>
                </c:pt>
                <c:pt idx="6492">
                  <c:v>0.96020476320926529</c:v>
                </c:pt>
                <c:pt idx="6493">
                  <c:v>0.78554849991199449</c:v>
                </c:pt>
                <c:pt idx="6494">
                  <c:v>0.77853762413360683</c:v>
                </c:pt>
                <c:pt idx="6495">
                  <c:v>0.85182426135200129</c:v>
                </c:pt>
                <c:pt idx="6496">
                  <c:v>0.62806237374898199</c:v>
                </c:pt>
                <c:pt idx="6497">
                  <c:v>0.76463961934358626</c:v>
                </c:pt>
                <c:pt idx="6498">
                  <c:v>0.68200237212501247</c:v>
                </c:pt>
                <c:pt idx="6499">
                  <c:v>0.81659656535728431</c:v>
                </c:pt>
                <c:pt idx="6500">
                  <c:v>0.86477815542359793</c:v>
                </c:pt>
                <c:pt idx="6501">
                  <c:v>0.73582394719014121</c:v>
                </c:pt>
                <c:pt idx="6502">
                  <c:v>0.7158327691211146</c:v>
                </c:pt>
                <c:pt idx="6503">
                  <c:v>0.6128643215440045</c:v>
                </c:pt>
                <c:pt idx="6504">
                  <c:v>0.83522130807626649</c:v>
                </c:pt>
                <c:pt idx="6505">
                  <c:v>0.73849327770354067</c:v>
                </c:pt>
                <c:pt idx="6506">
                  <c:v>0.58788273538567304</c:v>
                </c:pt>
                <c:pt idx="6507">
                  <c:v>0.52648604853180914</c:v>
                </c:pt>
                <c:pt idx="6508">
                  <c:v>0.72707274747408046</c:v>
                </c:pt>
                <c:pt idx="6509">
                  <c:v>0.70222322667038017</c:v>
                </c:pt>
                <c:pt idx="6510">
                  <c:v>0.54829153860140345</c:v>
                </c:pt>
                <c:pt idx="6511">
                  <c:v>0.82354978644527543</c:v>
                </c:pt>
                <c:pt idx="6512">
                  <c:v>0.61089511591955192</c:v>
                </c:pt>
                <c:pt idx="6513">
                  <c:v>0.62059406289963592</c:v>
                </c:pt>
                <c:pt idx="6514">
                  <c:v>0.59203449498181415</c:v>
                </c:pt>
                <c:pt idx="6515">
                  <c:v>0.61632849387823896</c:v>
                </c:pt>
                <c:pt idx="6516">
                  <c:v>0.72314702639246831</c:v>
                </c:pt>
                <c:pt idx="6517">
                  <c:v>0.59352746198189088</c:v>
                </c:pt>
                <c:pt idx="6518">
                  <c:v>0.54304430413895322</c:v>
                </c:pt>
                <c:pt idx="6519">
                  <c:v>0.86322249562817788</c:v>
                </c:pt>
                <c:pt idx="6520">
                  <c:v>0.72743526222984822</c:v>
                </c:pt>
                <c:pt idx="6521">
                  <c:v>0.64988154322467317</c:v>
                </c:pt>
                <c:pt idx="6522">
                  <c:v>0.73615563973773701</c:v>
                </c:pt>
                <c:pt idx="6523">
                  <c:v>0.52993825095734248</c:v>
                </c:pt>
                <c:pt idx="6524">
                  <c:v>0.6736089429583374</c:v>
                </c:pt>
                <c:pt idx="6525">
                  <c:v>0.73709827808373951</c:v>
                </c:pt>
                <c:pt idx="6526">
                  <c:v>0.69976502864441958</c:v>
                </c:pt>
                <c:pt idx="6527">
                  <c:v>0.64899622719381445</c:v>
                </c:pt>
                <c:pt idx="6528">
                  <c:v>0.89129425242433558</c:v>
                </c:pt>
                <c:pt idx="6529">
                  <c:v>0.69884057329211757</c:v>
                </c:pt>
                <c:pt idx="6530">
                  <c:v>0.75782169818000611</c:v>
                </c:pt>
                <c:pt idx="6531">
                  <c:v>0.78041727623208013</c:v>
                </c:pt>
                <c:pt idx="6532">
                  <c:v>0.77370809861828449</c:v>
                </c:pt>
                <c:pt idx="6533">
                  <c:v>0.61178160339848775</c:v>
                </c:pt>
                <c:pt idx="6534">
                  <c:v>0.58338127747605617</c:v>
                </c:pt>
                <c:pt idx="6535">
                  <c:v>0.81901783597894329</c:v>
                </c:pt>
                <c:pt idx="6536">
                  <c:v>0.74356741197041964</c:v>
                </c:pt>
                <c:pt idx="6537">
                  <c:v>0.91950582280030291</c:v>
                </c:pt>
                <c:pt idx="6538">
                  <c:v>0.87212580901442516</c:v>
                </c:pt>
                <c:pt idx="6539">
                  <c:v>0.69260626228253741</c:v>
                </c:pt>
                <c:pt idx="6540">
                  <c:v>0.84834283967764113</c:v>
                </c:pt>
                <c:pt idx="6541">
                  <c:v>0.88734405335988198</c:v>
                </c:pt>
                <c:pt idx="6542">
                  <c:v>0.82271179491858526</c:v>
                </c:pt>
                <c:pt idx="6543">
                  <c:v>0.75245989292799154</c:v>
                </c:pt>
                <c:pt idx="6544">
                  <c:v>0.76128388368598521</c:v>
                </c:pt>
                <c:pt idx="6545">
                  <c:v>0.67556110578589401</c:v>
                </c:pt>
                <c:pt idx="6546">
                  <c:v>0.86046172459805537</c:v>
                </c:pt>
                <c:pt idx="6547">
                  <c:v>0.94700188660221574</c:v>
                </c:pt>
                <c:pt idx="6548">
                  <c:v>0.78971211325022839</c:v>
                </c:pt>
                <c:pt idx="6549">
                  <c:v>0.78420376926881841</c:v>
                </c:pt>
                <c:pt idx="6550">
                  <c:v>0.72636048398796882</c:v>
                </c:pt>
                <c:pt idx="6551">
                  <c:v>0.95834419100830937</c:v>
                </c:pt>
                <c:pt idx="6552">
                  <c:v>0.91541520327664572</c:v>
                </c:pt>
                <c:pt idx="6553">
                  <c:v>0.92315876593786528</c:v>
                </c:pt>
                <c:pt idx="6554">
                  <c:v>0.6581038303427541</c:v>
                </c:pt>
                <c:pt idx="6555">
                  <c:v>0.93583225434960782</c:v>
                </c:pt>
                <c:pt idx="6556">
                  <c:v>0.81937852514002696</c:v>
                </c:pt>
                <c:pt idx="6557">
                  <c:v>0.76904636819260608</c:v>
                </c:pt>
                <c:pt idx="6558">
                  <c:v>0.78098641417390213</c:v>
                </c:pt>
                <c:pt idx="6559">
                  <c:v>0.90235971716504604</c:v>
                </c:pt>
                <c:pt idx="6560">
                  <c:v>0.77130481191764177</c:v>
                </c:pt>
                <c:pt idx="6561">
                  <c:v>0.70251686790387957</c:v>
                </c:pt>
                <c:pt idx="6562">
                  <c:v>0.75028055675580096</c:v>
                </c:pt>
                <c:pt idx="6563">
                  <c:v>0.93413301995410414</c:v>
                </c:pt>
                <c:pt idx="6564">
                  <c:v>0.89846234726778396</c:v>
                </c:pt>
                <c:pt idx="6565">
                  <c:v>0.95703535053206834</c:v>
                </c:pt>
                <c:pt idx="6566">
                  <c:v>0.90171521996236592</c:v>
                </c:pt>
                <c:pt idx="6567">
                  <c:v>0.88254019189951027</c:v>
                </c:pt>
                <c:pt idx="6568">
                  <c:v>0.72166855760037685</c:v>
                </c:pt>
                <c:pt idx="6569">
                  <c:v>0.84681313191367336</c:v>
                </c:pt>
                <c:pt idx="6570">
                  <c:v>0.68022725496360059</c:v>
                </c:pt>
                <c:pt idx="6571">
                  <c:v>0.73444551674685576</c:v>
                </c:pt>
                <c:pt idx="6572">
                  <c:v>0.73460780012535565</c:v>
                </c:pt>
                <c:pt idx="6573">
                  <c:v>0.80256094266538103</c:v>
                </c:pt>
                <c:pt idx="6574">
                  <c:v>0.71354785017941047</c:v>
                </c:pt>
                <c:pt idx="6575">
                  <c:v>0.72752598196523965</c:v>
                </c:pt>
                <c:pt idx="6576">
                  <c:v>0.8027760728516663</c:v>
                </c:pt>
                <c:pt idx="6577">
                  <c:v>0.9182002064938265</c:v>
                </c:pt>
                <c:pt idx="6578">
                  <c:v>0.86254921516441718</c:v>
                </c:pt>
                <c:pt idx="6579">
                  <c:v>0.82283348032659831</c:v>
                </c:pt>
                <c:pt idx="6580">
                  <c:v>0.84092731469605231</c:v>
                </c:pt>
                <c:pt idx="6581">
                  <c:v>0.81894175351142307</c:v>
                </c:pt>
                <c:pt idx="6582">
                  <c:v>0.76460109269556309</c:v>
                </c:pt>
                <c:pt idx="6583">
                  <c:v>0.57982947829870046</c:v>
                </c:pt>
                <c:pt idx="6584">
                  <c:v>0.77378655310393207</c:v>
                </c:pt>
                <c:pt idx="6585">
                  <c:v>0.70478216871608101</c:v>
                </c:pt>
                <c:pt idx="6586">
                  <c:v>0.68538714690759306</c:v>
                </c:pt>
                <c:pt idx="6587">
                  <c:v>0.91516959606467674</c:v>
                </c:pt>
                <c:pt idx="6588">
                  <c:v>0.84304777492045146</c:v>
                </c:pt>
                <c:pt idx="6589">
                  <c:v>0.6448946458642868</c:v>
                </c:pt>
                <c:pt idx="6590">
                  <c:v>0.69140035374634923</c:v>
                </c:pt>
                <c:pt idx="6591">
                  <c:v>0.78395386880051787</c:v>
                </c:pt>
                <c:pt idx="6592">
                  <c:v>0.78616770790177215</c:v>
                </c:pt>
                <c:pt idx="6593">
                  <c:v>0.90225598466538703</c:v>
                </c:pt>
                <c:pt idx="6594">
                  <c:v>0.9054650624107462</c:v>
                </c:pt>
                <c:pt idx="6595">
                  <c:v>0.72625302948424697</c:v>
                </c:pt>
                <c:pt idx="6596">
                  <c:v>0.6626826482798347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5A-4A2B-89D0-BF1B47CD1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893824"/>
        <c:axId val="419891328"/>
      </c:scatterChart>
      <c:valAx>
        <c:axId val="419893824"/>
        <c:scaling>
          <c:orientation val="minMax"/>
          <c:max val="1000"/>
          <c:min val="34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60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6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5806455938697316"/>
              <c:y val="0.888924999999999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891328"/>
        <c:crosses val="autoZero"/>
        <c:crossBetween val="midCat"/>
        <c:majorUnit val="100"/>
      </c:valAx>
      <c:valAx>
        <c:axId val="419891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600" dirty="0">
                    <a:solidFill>
                      <a:schemeClr val="bg1"/>
                    </a:solidFill>
                  </a:rPr>
                  <a:t>Relative </a:t>
                </a:r>
                <a:r>
                  <a:rPr lang="fr-BE" sz="1600" dirty="0" err="1">
                    <a:solidFill>
                      <a:schemeClr val="bg1"/>
                    </a:solidFill>
                  </a:rPr>
                  <a:t>Transmitance</a:t>
                </a:r>
                <a:endParaRPr lang="fr-BE" sz="16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3.6231884057971015E-3"/>
              <c:y val="0.35492393374175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893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>
                <a:solidFill>
                  <a:schemeClr val="bg1"/>
                </a:solidFill>
              </a:rPr>
              <a:t>720nm excitation</a:t>
            </a:r>
          </a:p>
        </c:rich>
      </c:tx>
      <c:layout>
        <c:manualLayout>
          <c:xMode val="edge"/>
          <c:yMode val="edge"/>
          <c:x val="0.36493460192475941"/>
          <c:y val="0.12075007678167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0966097987751534E-2"/>
          <c:y val="0.20130042735042736"/>
          <c:w val="0.86314501312335956"/>
          <c:h val="0.55770726495726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IC!$HV$118</c:f>
              <c:strCache>
                <c:ptCount val="1"/>
                <c:pt idx="0">
                  <c:v>UL20 L1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IC!$HV$119:$HV$162</c:f>
              <c:numCache>
                <c:formatCode>General</c:formatCode>
                <c:ptCount val="44"/>
                <c:pt idx="0">
                  <c:v>1</c:v>
                </c:pt>
                <c:pt idx="1">
                  <c:v>1.0017541434740584</c:v>
                </c:pt>
                <c:pt idx="2">
                  <c:v>1.0017910980698184</c:v>
                </c:pt>
                <c:pt idx="3">
                  <c:v>1.0069441044941587</c:v>
                </c:pt>
                <c:pt idx="4">
                  <c:v>1.0173950561469891</c:v>
                </c:pt>
                <c:pt idx="5">
                  <c:v>1.0016447194762239</c:v>
                </c:pt>
                <c:pt idx="6">
                  <c:v>0.99820890193018175</c:v>
                </c:pt>
                <c:pt idx="7">
                  <c:v>1.0018275727357631</c:v>
                </c:pt>
                <c:pt idx="8">
                  <c:v>1.00529986494775</c:v>
                </c:pt>
                <c:pt idx="9">
                  <c:v>1.0001094239978345</c:v>
                </c:pt>
                <c:pt idx="10">
                  <c:v>1.0070909630175684</c:v>
                </c:pt>
                <c:pt idx="11">
                  <c:v>1.0036556254013413</c:v>
                </c:pt>
                <c:pt idx="12">
                  <c:v>1.0054102488052148</c:v>
                </c:pt>
                <c:pt idx="13">
                  <c:v>1.0123917878249487</c:v>
                </c:pt>
                <c:pt idx="14">
                  <c:v>1.0089194956129617</c:v>
                </c:pt>
                <c:pt idx="15">
                  <c:v>1.0125026516122282</c:v>
                </c:pt>
                <c:pt idx="16">
                  <c:v>1.0088825410172018</c:v>
                </c:pt>
                <c:pt idx="17">
                  <c:v>1.0089564502087216</c:v>
                </c:pt>
                <c:pt idx="18">
                  <c:v>1.0105263006337952</c:v>
                </c:pt>
                <c:pt idx="19">
                  <c:v>0.99978067207451593</c:v>
                </c:pt>
                <c:pt idx="20">
                  <c:v>0.99111937870205868</c:v>
                </c:pt>
                <c:pt idx="21">
                  <c:v>1.0121695803205739</c:v>
                </c:pt>
                <c:pt idx="22">
                  <c:v>1.0016811941421688</c:v>
                </c:pt>
                <c:pt idx="23">
                  <c:v>0.99305493564621106</c:v>
                </c:pt>
                <c:pt idx="24">
                  <c:v>1.0036556254013413</c:v>
                </c:pt>
                <c:pt idx="25">
                  <c:v>0.99992705066811027</c:v>
                </c:pt>
                <c:pt idx="26">
                  <c:v>0.98936523522800024</c:v>
                </c:pt>
                <c:pt idx="27">
                  <c:v>1.00533681954351</c:v>
                </c:pt>
                <c:pt idx="28">
                  <c:v>1.006907149898399</c:v>
                </c:pt>
                <c:pt idx="29">
                  <c:v>0.99290999684206172</c:v>
                </c:pt>
                <c:pt idx="30">
                  <c:v>1.0103415276549959</c:v>
                </c:pt>
                <c:pt idx="31">
                  <c:v>1</c:v>
                </c:pt>
                <c:pt idx="32">
                  <c:v>1.0068332407068792</c:v>
                </c:pt>
                <c:pt idx="33">
                  <c:v>1.0000729493318896</c:v>
                </c:pt>
                <c:pt idx="34">
                  <c:v>1.0070909630175684</c:v>
                </c:pt>
                <c:pt idx="35">
                  <c:v>1.0052629103519901</c:v>
                </c:pt>
                <c:pt idx="36">
                  <c:v>1.0123548332291885</c:v>
                </c:pt>
                <c:pt idx="37">
                  <c:v>1.006907149898399</c:v>
                </c:pt>
                <c:pt idx="38">
                  <c:v>1.0105263006337952</c:v>
                </c:pt>
                <c:pt idx="39">
                  <c:v>1.0157522563900256</c:v>
                </c:pt>
                <c:pt idx="40">
                  <c:v>1.0139981129159672</c:v>
                </c:pt>
                <c:pt idx="41">
                  <c:v>1.5697736363034271</c:v>
                </c:pt>
                <c:pt idx="42">
                  <c:v>1.5784282106584735</c:v>
                </c:pt>
                <c:pt idx="43">
                  <c:v>1.5646835006848598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55-48EF-B81E-0D779B60998B}"/>
            </c:ext>
          </c:extLst>
        </c:ser>
        <c:ser>
          <c:idx val="1"/>
          <c:order val="1"/>
          <c:tx>
            <c:strRef>
              <c:f>IC!$HW$118</c:f>
              <c:strCache>
                <c:ptCount val="1"/>
                <c:pt idx="0">
                  <c:v>UL20 L2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IC!$HW$119:$HW$162</c:f>
              <c:numCache>
                <c:formatCode>General</c:formatCode>
                <c:ptCount val="44"/>
                <c:pt idx="0">
                  <c:v>1</c:v>
                </c:pt>
                <c:pt idx="1">
                  <c:v>0.99089822727480326</c:v>
                </c:pt>
                <c:pt idx="2">
                  <c:v>1.0037064566625629</c:v>
                </c:pt>
                <c:pt idx="3">
                  <c:v>1.0019081852716403</c:v>
                </c:pt>
                <c:pt idx="4">
                  <c:v>1.0000366379602392</c:v>
                </c:pt>
                <c:pt idx="5">
                  <c:v>1.0092478226762875</c:v>
                </c:pt>
                <c:pt idx="6">
                  <c:v>1.0056517817843087</c:v>
                </c:pt>
                <c:pt idx="7">
                  <c:v>1.0074129133251257</c:v>
                </c:pt>
                <c:pt idx="8">
                  <c:v>1.0146416330693224</c:v>
                </c:pt>
                <c:pt idx="9">
                  <c:v>0.99629354333743714</c:v>
                </c:pt>
                <c:pt idx="10">
                  <c:v>1.0035960408919786</c:v>
                </c:pt>
                <c:pt idx="11">
                  <c:v>1.0125848883972599</c:v>
                </c:pt>
                <c:pt idx="12">
                  <c:v>1.0146044932192169</c:v>
                </c:pt>
                <c:pt idx="13">
                  <c:v>1.0125848883972599</c:v>
                </c:pt>
                <c:pt idx="14">
                  <c:v>1.0108613985964148</c:v>
                </c:pt>
                <c:pt idx="15">
                  <c:v>1.0181252506312519</c:v>
                </c:pt>
                <c:pt idx="16">
                  <c:v>1.016327983020062</c:v>
                </c:pt>
                <c:pt idx="17">
                  <c:v>1.0291693371389969</c:v>
                </c:pt>
                <c:pt idx="18">
                  <c:v>1.016327983020062</c:v>
                </c:pt>
                <c:pt idx="19">
                  <c:v>1.0218688471439203</c:v>
                </c:pt>
                <c:pt idx="20">
                  <c:v>1.0238156779352652</c:v>
                </c:pt>
                <c:pt idx="21">
                  <c:v>1.0255381639563776</c:v>
                </c:pt>
                <c:pt idx="22">
                  <c:v>1.0329139374313978</c:v>
                </c:pt>
                <c:pt idx="23">
                  <c:v>1.0273725714176734</c:v>
                </c:pt>
                <c:pt idx="24">
                  <c:v>1.0272972879377296</c:v>
                </c:pt>
                <c:pt idx="25">
                  <c:v>1.0255753038064832</c:v>
                </c:pt>
                <c:pt idx="26">
                  <c:v>1.0311548134500461</c:v>
                </c:pt>
                <c:pt idx="27">
                  <c:v>1.0454892899211983</c:v>
                </c:pt>
                <c:pt idx="28">
                  <c:v>1.0347864885225317</c:v>
                </c:pt>
                <c:pt idx="29">
                  <c:v>1.0473236973824938</c:v>
                </c:pt>
                <c:pt idx="30">
                  <c:v>1.0457949408497698</c:v>
                </c:pt>
                <c:pt idx="31">
                  <c:v>1.0454892899211983</c:v>
                </c:pt>
                <c:pt idx="32">
                  <c:v>1.0513378125330932</c:v>
                </c:pt>
                <c:pt idx="33">
                  <c:v>1.0457567972199315</c:v>
                </c:pt>
                <c:pt idx="34">
                  <c:v>1.0547757581171904</c:v>
                </c:pt>
                <c:pt idx="35">
                  <c:v>1.0365074688740452</c:v>
                </c:pt>
                <c:pt idx="36">
                  <c:v>1.0492725357333037</c:v>
                </c:pt>
                <c:pt idx="37">
                  <c:v>1.0477061374606078</c:v>
                </c:pt>
                <c:pt idx="38">
                  <c:v>1.043731169719579</c:v>
                </c:pt>
                <c:pt idx="39">
                  <c:v>1.0366971832435035</c:v>
                </c:pt>
                <c:pt idx="40">
                  <c:v>1.0220184103240753</c:v>
                </c:pt>
                <c:pt idx="41">
                  <c:v>1.539280661330239</c:v>
                </c:pt>
                <c:pt idx="42">
                  <c:v>1.5315500517197507</c:v>
                </c:pt>
                <c:pt idx="43">
                  <c:v>1.5283846323330501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55-48EF-B81E-0D779B60998B}"/>
            </c:ext>
          </c:extLst>
        </c:ser>
        <c:ser>
          <c:idx val="2"/>
          <c:order val="2"/>
          <c:tx>
            <c:strRef>
              <c:f>IC!$HX$118</c:f>
              <c:strCache>
                <c:ptCount val="1"/>
                <c:pt idx="0">
                  <c:v>UL20 L3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IC!$HX$119:$HX$162</c:f>
              <c:numCache>
                <c:formatCode>General</c:formatCode>
                <c:ptCount val="44"/>
                <c:pt idx="0">
                  <c:v>1</c:v>
                </c:pt>
                <c:pt idx="1">
                  <c:v>1</c:v>
                </c:pt>
                <c:pt idx="2">
                  <c:v>1.0054475934210756</c:v>
                </c:pt>
                <c:pt idx="3">
                  <c:v>1.0054846042467422</c:v>
                </c:pt>
                <c:pt idx="4">
                  <c:v>1.0128712648449671</c:v>
                </c:pt>
                <c:pt idx="5">
                  <c:v>1.005411082741702</c:v>
                </c:pt>
                <c:pt idx="6">
                  <c:v>1.0201098821405261</c:v>
                </c:pt>
                <c:pt idx="7">
                  <c:v>1.0128712648449671</c:v>
                </c:pt>
                <c:pt idx="8">
                  <c:v>1.0348486932427736</c:v>
                </c:pt>
                <c:pt idx="9">
                  <c:v>1.0183558690917094</c:v>
                </c:pt>
                <c:pt idx="10">
                  <c:v>1.0292505557875677</c:v>
                </c:pt>
                <c:pt idx="11">
                  <c:v>1.0384292405528619</c:v>
                </c:pt>
                <c:pt idx="12">
                  <c:v>1.0329821472780789</c:v>
                </c:pt>
                <c:pt idx="13">
                  <c:v>1.0421238212177062</c:v>
                </c:pt>
                <c:pt idx="14">
                  <c:v>1.044028378300653</c:v>
                </c:pt>
                <c:pt idx="15">
                  <c:v>1.0586556567796082</c:v>
                </c:pt>
                <c:pt idx="16">
                  <c:v>1.0458949242653475</c:v>
                </c:pt>
                <c:pt idx="17">
                  <c:v>1.0531705523865731</c:v>
                </c:pt>
                <c:pt idx="18">
                  <c:v>1.0586946681904457</c:v>
                </c:pt>
                <c:pt idx="19">
                  <c:v>1.0604456803615059</c:v>
                </c:pt>
                <c:pt idx="20">
                  <c:v>1.0803204937444202</c:v>
                </c:pt>
                <c:pt idx="21">
                  <c:v>1.0786500051264996</c:v>
                </c:pt>
                <c:pt idx="22">
                  <c:v>1.0821880400017005</c:v>
                </c:pt>
                <c:pt idx="23">
                  <c:v>1.0712978546224772</c:v>
                </c:pt>
                <c:pt idx="24">
                  <c:v>1.0860421673339453</c:v>
                </c:pt>
                <c:pt idx="25">
                  <c:v>1.0856850628808927</c:v>
                </c:pt>
                <c:pt idx="26">
                  <c:v>1.0877116556592803</c:v>
                </c:pt>
                <c:pt idx="27">
                  <c:v>1.0915272717269802</c:v>
                </c:pt>
                <c:pt idx="28">
                  <c:v>1.0987203757098951</c:v>
                </c:pt>
                <c:pt idx="29">
                  <c:v>1.0988008992630345</c:v>
                </c:pt>
                <c:pt idx="30">
                  <c:v>1.1024574688096269</c:v>
                </c:pt>
                <c:pt idx="31">
                  <c:v>1.0969723644165918</c:v>
                </c:pt>
                <c:pt idx="32">
                  <c:v>1.0840950978161112</c:v>
                </c:pt>
                <c:pt idx="33">
                  <c:v>1.0861617022979222</c:v>
                </c:pt>
                <c:pt idx="34">
                  <c:v>1.0732829352585631</c:v>
                </c:pt>
                <c:pt idx="35">
                  <c:v>1.0787290282407604</c:v>
                </c:pt>
                <c:pt idx="36">
                  <c:v>1.0678758536872035</c:v>
                </c:pt>
                <c:pt idx="37">
                  <c:v>1.0603291462752855</c:v>
                </c:pt>
                <c:pt idx="38">
                  <c:v>1.0493219266635492</c:v>
                </c:pt>
                <c:pt idx="39">
                  <c:v>1.0512654951573337</c:v>
                </c:pt>
                <c:pt idx="40">
                  <c:v>1.0474938919633994</c:v>
                </c:pt>
                <c:pt idx="41">
                  <c:v>1.5573025109844629</c:v>
                </c:pt>
                <c:pt idx="42">
                  <c:v>1.5446203014381708</c:v>
                </c:pt>
                <c:pt idx="43">
                  <c:v>1.5410772651000419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55-48EF-B81E-0D779B60998B}"/>
            </c:ext>
          </c:extLst>
        </c:ser>
        <c:ser>
          <c:idx val="3"/>
          <c:order val="3"/>
          <c:tx>
            <c:strRef>
              <c:f>IC!$HY$118</c:f>
              <c:strCache>
                <c:ptCount val="1"/>
                <c:pt idx="0">
                  <c:v>UL20 L4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IC!$HY$119:$HY$162</c:f>
              <c:numCache>
                <c:formatCode>General</c:formatCode>
                <c:ptCount val="44"/>
                <c:pt idx="0">
                  <c:v>1</c:v>
                </c:pt>
                <c:pt idx="1">
                  <c:v>0.99284214234822221</c:v>
                </c:pt>
                <c:pt idx="2">
                  <c:v>0.99456825526789194</c:v>
                </c:pt>
                <c:pt idx="3">
                  <c:v>1.0107916501009688</c:v>
                </c:pt>
                <c:pt idx="4">
                  <c:v>0.99831128291325355</c:v>
                </c:pt>
                <c:pt idx="5">
                  <c:v>1.0126269982168095</c:v>
                </c:pt>
                <c:pt idx="6">
                  <c:v>1.0236061195328277</c:v>
                </c:pt>
                <c:pt idx="7">
                  <c:v>1.0216575998173509</c:v>
                </c:pt>
                <c:pt idx="8">
                  <c:v>1.0290029286841784</c:v>
                </c:pt>
                <c:pt idx="9">
                  <c:v>1.0325250256850327</c:v>
                </c:pt>
                <c:pt idx="10">
                  <c:v>1.0415192155535173</c:v>
                </c:pt>
                <c:pt idx="11">
                  <c:v>1.0415954833706638</c:v>
                </c:pt>
                <c:pt idx="12">
                  <c:v>1.0595464672747099</c:v>
                </c:pt>
                <c:pt idx="13">
                  <c:v>1.0668199567782899</c:v>
                </c:pt>
                <c:pt idx="14">
                  <c:v>1.0649816563598502</c:v>
                </c:pt>
                <c:pt idx="15">
                  <c:v>1.0595848472084997</c:v>
                </c:pt>
                <c:pt idx="16">
                  <c:v>1.0808960435208768</c:v>
                </c:pt>
                <c:pt idx="17">
                  <c:v>1.0844929321875774</c:v>
                </c:pt>
                <c:pt idx="18">
                  <c:v>1.0844929321875774</c:v>
                </c:pt>
                <c:pt idx="19">
                  <c:v>1.0862121564011826</c:v>
                </c:pt>
                <c:pt idx="20">
                  <c:v>1.1006794232381643</c:v>
                </c:pt>
                <c:pt idx="21">
                  <c:v>1.0917265656060684</c:v>
                </c:pt>
                <c:pt idx="22">
                  <c:v>1.0936450702451199</c:v>
                </c:pt>
                <c:pt idx="23">
                  <c:v>1.1099152098693508</c:v>
                </c:pt>
                <c:pt idx="24">
                  <c:v>1.1079135487070884</c:v>
                </c:pt>
                <c:pt idx="25">
                  <c:v>1.1007197713736867</c:v>
                </c:pt>
                <c:pt idx="26">
                  <c:v>1.1007999755942985</c:v>
                </c:pt>
                <c:pt idx="27">
                  <c:v>1.1044780525824773</c:v>
                </c:pt>
                <c:pt idx="28">
                  <c:v>1.0916867095209792</c:v>
                </c:pt>
                <c:pt idx="29">
                  <c:v>1.0955242108495153</c:v>
                </c:pt>
                <c:pt idx="30">
                  <c:v>1.0862913765209279</c:v>
                </c:pt>
                <c:pt idx="31">
                  <c:v>1.081172575864336</c:v>
                </c:pt>
                <c:pt idx="32">
                  <c:v>1.0719033298036915</c:v>
                </c:pt>
                <c:pt idx="33">
                  <c:v>1.0684624211243157</c:v>
                </c:pt>
                <c:pt idx="34">
                  <c:v>1.0665468687878634</c:v>
                </c:pt>
                <c:pt idx="35">
                  <c:v>1.0575925350044679</c:v>
                </c:pt>
                <c:pt idx="36">
                  <c:v>1.0592753474860159</c:v>
                </c:pt>
                <c:pt idx="37">
                  <c:v>1.041290904152512</c:v>
                </c:pt>
                <c:pt idx="38">
                  <c:v>1.04163337125402</c:v>
                </c:pt>
                <c:pt idx="39">
                  <c:v>1.0557557107373279</c:v>
                </c:pt>
                <c:pt idx="40">
                  <c:v>1.0413287920358685</c:v>
                </c:pt>
                <c:pt idx="41">
                  <c:v>1.5215828081515044</c:v>
                </c:pt>
                <c:pt idx="42">
                  <c:v>1.5086620558260742</c:v>
                </c:pt>
                <c:pt idx="43">
                  <c:v>1.5000004920504333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955-48EF-B81E-0D779B60998B}"/>
            </c:ext>
          </c:extLst>
        </c:ser>
        <c:ser>
          <c:idx val="4"/>
          <c:order val="4"/>
          <c:tx>
            <c:strRef>
              <c:f>IC!$HZ$118</c:f>
              <c:strCache>
                <c:ptCount val="1"/>
                <c:pt idx="0">
                  <c:v>UL20 L5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IC!$HM$119:$HM$162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IC!$HZ$119:$HZ$162</c:f>
              <c:numCache>
                <c:formatCode>General</c:formatCode>
                <c:ptCount val="44"/>
                <c:pt idx="0">
                  <c:v>1</c:v>
                </c:pt>
                <c:pt idx="1">
                  <c:v>1.0185696242676472</c:v>
                </c:pt>
                <c:pt idx="2">
                  <c:v>1.0084010742098752</c:v>
                </c:pt>
                <c:pt idx="3">
                  <c:v>1.0186067171500797</c:v>
                </c:pt>
                <c:pt idx="4">
                  <c:v>1.02203409948682</c:v>
                </c:pt>
                <c:pt idx="5">
                  <c:v>1.0390207849966708</c:v>
                </c:pt>
                <c:pt idx="6">
                  <c:v>1.0492292099030576</c:v>
                </c:pt>
                <c:pt idx="7">
                  <c:v>1.0424110744509789</c:v>
                </c:pt>
                <c:pt idx="8">
                  <c:v>1.0508089030336414</c:v>
                </c:pt>
                <c:pt idx="9">
                  <c:v>1.0695695556458149</c:v>
                </c:pt>
                <c:pt idx="10">
                  <c:v>1.0780448156205547</c:v>
                </c:pt>
                <c:pt idx="11">
                  <c:v>1.0746155786396927</c:v>
                </c:pt>
                <c:pt idx="12">
                  <c:v>1.084785519680556</c:v>
                </c:pt>
                <c:pt idx="13">
                  <c:v>1.1018157893272649</c:v>
                </c:pt>
                <c:pt idx="14">
                  <c:v>1.095075548928294</c:v>
                </c:pt>
                <c:pt idx="15">
                  <c:v>1.106901223508727</c:v>
                </c:pt>
                <c:pt idx="16">
                  <c:v>1.1136410002466677</c:v>
                </c:pt>
                <c:pt idx="17">
                  <c:v>1.1154580878248177</c:v>
                </c:pt>
                <c:pt idx="18">
                  <c:v>1.1188896431108317</c:v>
                </c:pt>
                <c:pt idx="19">
                  <c:v>1.1270774332467215</c:v>
                </c:pt>
                <c:pt idx="20">
                  <c:v>1.123810941287531</c:v>
                </c:pt>
                <c:pt idx="21">
                  <c:v>1.1286900463104639</c:v>
                </c:pt>
                <c:pt idx="22">
                  <c:v>1.1254235543512734</c:v>
                </c:pt>
                <c:pt idx="23">
                  <c:v>1.1305910565351167</c:v>
                </c:pt>
                <c:pt idx="24">
                  <c:v>1.1137629430976639</c:v>
                </c:pt>
                <c:pt idx="25">
                  <c:v>1.1186443664257484</c:v>
                </c:pt>
                <c:pt idx="26">
                  <c:v>1.1101287679413636</c:v>
                </c:pt>
                <c:pt idx="27">
                  <c:v>1.105246417291218</c:v>
                </c:pt>
                <c:pt idx="28">
                  <c:v>1.1100476272610429</c:v>
                </c:pt>
                <c:pt idx="29">
                  <c:v>1.0968105685040626</c:v>
                </c:pt>
                <c:pt idx="30">
                  <c:v>1.0916050461157261</c:v>
                </c:pt>
                <c:pt idx="31">
                  <c:v>1.084944091752954</c:v>
                </c:pt>
                <c:pt idx="32">
                  <c:v>1.0880561845890202</c:v>
                </c:pt>
                <c:pt idx="33">
                  <c:v>1.0761136674289253</c:v>
                </c:pt>
                <c:pt idx="34">
                  <c:v>1.0848249308681404</c:v>
                </c:pt>
                <c:pt idx="35">
                  <c:v>1.0729987926266769</c:v>
                </c:pt>
                <c:pt idx="36">
                  <c:v>1.0729204339125387</c:v>
                </c:pt>
                <c:pt idx="37">
                  <c:v>1.064562480178491</c:v>
                </c:pt>
                <c:pt idx="38">
                  <c:v>1.0662965724321989</c:v>
                </c:pt>
                <c:pt idx="39">
                  <c:v>1.0664134150118605</c:v>
                </c:pt>
                <c:pt idx="40">
                  <c:v>1.061288569642814</c:v>
                </c:pt>
                <c:pt idx="41">
                  <c:v>1.5368948991722724</c:v>
                </c:pt>
                <c:pt idx="42">
                  <c:v>1.5248105017368743</c:v>
                </c:pt>
                <c:pt idx="43">
                  <c:v>1.5165610446839408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955-48EF-B81E-0D779B609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62092975"/>
        <c:axId val="1962091311"/>
      </c:scatterChart>
      <c:valAx>
        <c:axId val="1962092975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62091311"/>
        <c:crosses val="autoZero"/>
        <c:crossBetween val="midCat"/>
      </c:valAx>
      <c:valAx>
        <c:axId val="1962091311"/>
        <c:scaling>
          <c:orientation val="minMax"/>
          <c:max val="1.6"/>
          <c:min val="0.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6209297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660nm excitation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639885001353227"/>
          <c:y val="0.12733356773712123"/>
          <c:w val="0.8250021254132669"/>
          <c:h val="0.66778470266866796"/>
        </c:manualLayout>
      </c:layout>
      <c:scatterChart>
        <c:scatterStyle val="lineMarker"/>
        <c:varyColors val="0"/>
        <c:ser>
          <c:idx val="0"/>
          <c:order val="0"/>
          <c:tx>
            <c:strRef>
              <c:f>IC_Eg_Chlami!$CR$3</c:f>
              <c:strCache>
                <c:ptCount val="1"/>
                <c:pt idx="0">
                  <c:v>Ch 660 L1</c:v>
                </c:pt>
              </c:strCache>
            </c:strRef>
          </c:tx>
          <c:spPr>
            <a:ln w="19050" cap="rnd">
              <a:solidFill>
                <a:schemeClr val="accent2">
                  <a:tint val="48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IC_Eg_Chlami!$CR$4:$CR$47</c:f>
              <c:numCache>
                <c:formatCode>General</c:formatCode>
                <c:ptCount val="44"/>
                <c:pt idx="0">
                  <c:v>1</c:v>
                </c:pt>
                <c:pt idx="1">
                  <c:v>0.95897381273561622</c:v>
                </c:pt>
                <c:pt idx="2">
                  <c:v>1.0685710672431861</c:v>
                </c:pt>
                <c:pt idx="3">
                  <c:v>1</c:v>
                </c:pt>
                <c:pt idx="4">
                  <c:v>0.97260266238693449</c:v>
                </c:pt>
                <c:pt idx="5">
                  <c:v>1.0412475008129887</c:v>
                </c:pt>
                <c:pt idx="6">
                  <c:v>1.0822706770086841</c:v>
                </c:pt>
                <c:pt idx="7">
                  <c:v>0.9315407186818746</c:v>
                </c:pt>
                <c:pt idx="8">
                  <c:v>1.0549098486034663</c:v>
                </c:pt>
                <c:pt idx="9">
                  <c:v>1.0139201705469305</c:v>
                </c:pt>
                <c:pt idx="10">
                  <c:v>0.93171046767918875</c:v>
                </c:pt>
                <c:pt idx="11">
                  <c:v>1.0550634131065797</c:v>
                </c:pt>
                <c:pt idx="12">
                  <c:v>1.0275844002553387</c:v>
                </c:pt>
                <c:pt idx="13">
                  <c:v>1.0002548116877643</c:v>
                </c:pt>
                <c:pt idx="14">
                  <c:v>0.93171046767918875</c:v>
                </c:pt>
                <c:pt idx="15">
                  <c:v>0.95918345839305297</c:v>
                </c:pt>
                <c:pt idx="16">
                  <c:v>1.0276965625639853</c:v>
                </c:pt>
                <c:pt idx="17">
                  <c:v>0.98633727582593611</c:v>
                </c:pt>
                <c:pt idx="18">
                  <c:v>0.97256728232984446</c:v>
                </c:pt>
                <c:pt idx="19">
                  <c:v>0.98630151938526023</c:v>
                </c:pt>
                <c:pt idx="20">
                  <c:v>0.99989084876004197</c:v>
                </c:pt>
                <c:pt idx="21">
                  <c:v>1.0547946752261312</c:v>
                </c:pt>
                <c:pt idx="22">
                  <c:v>1.0136619714068917</c:v>
                </c:pt>
                <c:pt idx="23">
                  <c:v>1.0822706770086841</c:v>
                </c:pt>
                <c:pt idx="24">
                  <c:v>1.1231241042070652</c:v>
                </c:pt>
                <c:pt idx="25">
                  <c:v>1.0408308441832175</c:v>
                </c:pt>
                <c:pt idx="26">
                  <c:v>1.0821524925626602</c:v>
                </c:pt>
                <c:pt idx="27">
                  <c:v>1.1371519204596097</c:v>
                </c:pt>
                <c:pt idx="28">
                  <c:v>1.0958107001336914</c:v>
                </c:pt>
                <c:pt idx="29">
                  <c:v>1.0548330663519097</c:v>
                </c:pt>
                <c:pt idx="30">
                  <c:v>1.1506430137184289</c:v>
                </c:pt>
                <c:pt idx="31">
                  <c:v>1.0960101834343046</c:v>
                </c:pt>
                <c:pt idx="32">
                  <c:v>1.0684156208221423</c:v>
                </c:pt>
                <c:pt idx="33">
                  <c:v>1.0819556439471496</c:v>
                </c:pt>
                <c:pt idx="34">
                  <c:v>1.1234511815433534</c:v>
                </c:pt>
                <c:pt idx="35">
                  <c:v>1.1371519204596097</c:v>
                </c:pt>
                <c:pt idx="36">
                  <c:v>1.1918675551326678</c:v>
                </c:pt>
                <c:pt idx="37">
                  <c:v>1.1369449094872752</c:v>
                </c:pt>
                <c:pt idx="38">
                  <c:v>1.0959702867741818</c:v>
                </c:pt>
                <c:pt idx="39">
                  <c:v>1.136986311681742</c:v>
                </c:pt>
                <c:pt idx="40">
                  <c:v>1.1232061558288267</c:v>
                </c:pt>
                <c:pt idx="41">
                  <c:v>2.7386298282486421</c:v>
                </c:pt>
                <c:pt idx="42">
                  <c:v>2.6976484306309998</c:v>
                </c:pt>
                <c:pt idx="43">
                  <c:v>2.7256306683368061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B3-4028-B5E3-F4C709FEC1FC}"/>
            </c:ext>
          </c:extLst>
        </c:ser>
        <c:ser>
          <c:idx val="1"/>
          <c:order val="1"/>
          <c:tx>
            <c:strRef>
              <c:f>IC_Eg_Chlami!$CS$3</c:f>
              <c:strCache>
                <c:ptCount val="1"/>
                <c:pt idx="0">
                  <c:v>Ch 660 L2</c:v>
                </c:pt>
              </c:strCache>
            </c:strRef>
          </c:tx>
          <c:spPr>
            <a:ln w="19050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IC_Eg_Chlami!$CS$4:$CS$47</c:f>
              <c:numCache>
                <c:formatCode>General</c:formatCode>
                <c:ptCount val="44"/>
                <c:pt idx="0">
                  <c:v>1</c:v>
                </c:pt>
                <c:pt idx="1">
                  <c:v>1.0145296248969151</c:v>
                </c:pt>
                <c:pt idx="2">
                  <c:v>1.0434403450347889</c:v>
                </c:pt>
                <c:pt idx="3">
                  <c:v>0.98550700976353522</c:v>
                </c:pt>
                <c:pt idx="4">
                  <c:v>0.97097897767794394</c:v>
                </c:pt>
                <c:pt idx="5">
                  <c:v>1.0289851840672677</c:v>
                </c:pt>
                <c:pt idx="6">
                  <c:v>1.0434403450347889</c:v>
                </c:pt>
                <c:pt idx="7">
                  <c:v>1.0869563486074649</c:v>
                </c:pt>
                <c:pt idx="8">
                  <c:v>0.98565036278268914</c:v>
                </c:pt>
                <c:pt idx="9">
                  <c:v>1.0580476194837458</c:v>
                </c:pt>
                <c:pt idx="10">
                  <c:v>1.0580862451583513</c:v>
                </c:pt>
                <c:pt idx="11">
                  <c:v>1.0870355909708305</c:v>
                </c:pt>
                <c:pt idx="12">
                  <c:v>1.0581634965075621</c:v>
                </c:pt>
                <c:pt idx="13">
                  <c:v>1.0290226151333801</c:v>
                </c:pt>
                <c:pt idx="14">
                  <c:v>1.0145662595573657</c:v>
                </c:pt>
                <c:pt idx="15">
                  <c:v>1.101609416381985</c:v>
                </c:pt>
                <c:pt idx="16">
                  <c:v>1.0870750130510978</c:v>
                </c:pt>
                <c:pt idx="17">
                  <c:v>1.1158606975000429</c:v>
                </c:pt>
                <c:pt idx="18">
                  <c:v>1.0434021175630146</c:v>
                </c:pt>
                <c:pt idx="19">
                  <c:v>1.0433642882940712</c:v>
                </c:pt>
                <c:pt idx="20">
                  <c:v>1.1013689018720709</c:v>
                </c:pt>
                <c:pt idx="21">
                  <c:v>1.0433642882940712</c:v>
                </c:pt>
                <c:pt idx="22">
                  <c:v>1.0435160035726758</c:v>
                </c:pt>
                <c:pt idx="23">
                  <c:v>1.0434781743037325</c:v>
                </c:pt>
                <c:pt idx="24">
                  <c:v>1.0289103219350428</c:v>
                </c:pt>
                <c:pt idx="25">
                  <c:v>1.1158200808112826</c:v>
                </c:pt>
                <c:pt idx="26">
                  <c:v>1.1448024774587333</c:v>
                </c:pt>
                <c:pt idx="27">
                  <c:v>1.0868771062440992</c:v>
                </c:pt>
                <c:pt idx="28">
                  <c:v>1.0579325388655918</c:v>
                </c:pt>
                <c:pt idx="29">
                  <c:v>1.0579325388655918</c:v>
                </c:pt>
                <c:pt idx="30">
                  <c:v>1.2028106748622118</c:v>
                </c:pt>
                <c:pt idx="31">
                  <c:v>1.0723857088189583</c:v>
                </c:pt>
                <c:pt idx="32">
                  <c:v>1.1591668481807904</c:v>
                </c:pt>
                <c:pt idx="33">
                  <c:v>1.1450525488365906</c:v>
                </c:pt>
                <c:pt idx="34">
                  <c:v>1.0580093920119715</c:v>
                </c:pt>
                <c:pt idx="35">
                  <c:v>1.1595045241814641</c:v>
                </c:pt>
                <c:pt idx="36">
                  <c:v>1.1159825475663236</c:v>
                </c:pt>
                <c:pt idx="37">
                  <c:v>1.1015293776129573</c:v>
                </c:pt>
                <c:pt idx="38">
                  <c:v>1.1303524931280147</c:v>
                </c:pt>
                <c:pt idx="39">
                  <c:v>1.0723462867386908</c:v>
                </c:pt>
                <c:pt idx="40">
                  <c:v>1.0581248708329567</c:v>
                </c:pt>
                <c:pt idx="41">
                  <c:v>2.3326534683665678</c:v>
                </c:pt>
                <c:pt idx="42">
                  <c:v>2.3321445651485715</c:v>
                </c:pt>
                <c:pt idx="43">
                  <c:v>2.2891880365534272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B3-4028-B5E3-F4C709FEC1FC}"/>
            </c:ext>
          </c:extLst>
        </c:ser>
        <c:ser>
          <c:idx val="2"/>
          <c:order val="2"/>
          <c:tx>
            <c:strRef>
              <c:f>IC_Eg_Chlami!$CT$3</c:f>
              <c:strCache>
                <c:ptCount val="1"/>
                <c:pt idx="0">
                  <c:v>Ch 660 L3</c:v>
                </c:pt>
              </c:strCache>
            </c:strRef>
          </c:tx>
          <c:spPr>
            <a:ln w="19050" cap="rnd">
              <a:solidFill>
                <a:schemeClr val="accent2">
                  <a:tint val="8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IC_Eg_Chlami!$CT$4:$CT$47</c:f>
              <c:numCache>
                <c:formatCode>General</c:formatCode>
                <c:ptCount val="44"/>
                <c:pt idx="0">
                  <c:v>1</c:v>
                </c:pt>
                <c:pt idx="1">
                  <c:v>1.0302654045085717</c:v>
                </c:pt>
                <c:pt idx="2">
                  <c:v>0.96966175306333624</c:v>
                </c:pt>
                <c:pt idx="3">
                  <c:v>1.000072842428092</c:v>
                </c:pt>
                <c:pt idx="4">
                  <c:v>1</c:v>
                </c:pt>
                <c:pt idx="5">
                  <c:v>1.1060606565142359</c:v>
                </c:pt>
                <c:pt idx="6">
                  <c:v>0.96987362046847259</c:v>
                </c:pt>
                <c:pt idx="7">
                  <c:v>0.96980285925261178</c:v>
                </c:pt>
                <c:pt idx="8">
                  <c:v>1.045568558044593</c:v>
                </c:pt>
                <c:pt idx="9">
                  <c:v>0.98502775920873986</c:v>
                </c:pt>
                <c:pt idx="10">
                  <c:v>1.030453129851826</c:v>
                </c:pt>
                <c:pt idx="11">
                  <c:v>1.015077550130159</c:v>
                </c:pt>
                <c:pt idx="12">
                  <c:v>1.1061409913063602</c:v>
                </c:pt>
                <c:pt idx="13">
                  <c:v>1.1663271515780167</c:v>
                </c:pt>
                <c:pt idx="14">
                  <c:v>1.0908295129214143</c:v>
                </c:pt>
                <c:pt idx="15">
                  <c:v>1.1209263392392586</c:v>
                </c:pt>
                <c:pt idx="16">
                  <c:v>1.0906313815170039</c:v>
                </c:pt>
                <c:pt idx="17">
                  <c:v>1.1209263392392586</c:v>
                </c:pt>
                <c:pt idx="18">
                  <c:v>1.0603747180998033</c:v>
                </c:pt>
                <c:pt idx="19">
                  <c:v>1.121008339001168</c:v>
                </c:pt>
                <c:pt idx="20">
                  <c:v>1.0756008667832702</c:v>
                </c:pt>
                <c:pt idx="21">
                  <c:v>1.1514735398839349</c:v>
                </c:pt>
                <c:pt idx="22">
                  <c:v>1.105899570687541</c:v>
                </c:pt>
                <c:pt idx="23">
                  <c:v>1.121008339001168</c:v>
                </c:pt>
                <c:pt idx="24">
                  <c:v>1.1208043802025103</c:v>
                </c:pt>
                <c:pt idx="25">
                  <c:v>1.0907899698890215</c:v>
                </c:pt>
                <c:pt idx="26">
                  <c:v>1.1059399462048263</c:v>
                </c:pt>
                <c:pt idx="27">
                  <c:v>1.060336007552303</c:v>
                </c:pt>
                <c:pt idx="28">
                  <c:v>1.0755617399933235</c:v>
                </c:pt>
                <c:pt idx="29">
                  <c:v>1.1664545217665663</c:v>
                </c:pt>
                <c:pt idx="30">
                  <c:v>1.1512217132039595</c:v>
                </c:pt>
                <c:pt idx="31">
                  <c:v>1.0906313815170039</c:v>
                </c:pt>
                <c:pt idx="32">
                  <c:v>1.1058596114127019</c:v>
                </c:pt>
                <c:pt idx="33">
                  <c:v>1.030040633587602</c:v>
                </c:pt>
                <c:pt idx="34">
                  <c:v>1.0907108838242359</c:v>
                </c:pt>
                <c:pt idx="35">
                  <c:v>1.2421078350980626</c:v>
                </c:pt>
                <c:pt idx="36">
                  <c:v>1.1359501940938526</c:v>
                </c:pt>
                <c:pt idx="37">
                  <c:v>1.2118565828326631</c:v>
                </c:pt>
                <c:pt idx="38">
                  <c:v>1.151515164128559</c:v>
                </c:pt>
                <c:pt idx="39">
                  <c:v>1.1814742141966978</c:v>
                </c:pt>
                <c:pt idx="40">
                  <c:v>1.1361154423450102</c:v>
                </c:pt>
                <c:pt idx="41">
                  <c:v>2.0293430112477036</c:v>
                </c:pt>
                <c:pt idx="42">
                  <c:v>2.0899961955440416</c:v>
                </c:pt>
                <c:pt idx="43">
                  <c:v>2.0903766411399052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2B3-4028-B5E3-F4C709FEC1FC}"/>
            </c:ext>
          </c:extLst>
        </c:ser>
        <c:ser>
          <c:idx val="3"/>
          <c:order val="3"/>
          <c:tx>
            <c:strRef>
              <c:f>IC_Eg_Chlami!$CU$3</c:f>
              <c:strCache>
                <c:ptCount val="1"/>
                <c:pt idx="0">
                  <c:v>Ch 660 L4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IC_Eg_Chlami!$CU$4:$CU$47</c:f>
              <c:numCache>
                <c:formatCode>General</c:formatCode>
                <c:ptCount val="44"/>
                <c:pt idx="0">
                  <c:v>1</c:v>
                </c:pt>
                <c:pt idx="1">
                  <c:v>0.95458008212526602</c:v>
                </c:pt>
                <c:pt idx="2">
                  <c:v>1.0303028410812827</c:v>
                </c:pt>
                <c:pt idx="3">
                  <c:v>1.0606831117016848</c:v>
                </c:pt>
                <c:pt idx="4">
                  <c:v>0.95461505030422322</c:v>
                </c:pt>
                <c:pt idx="5">
                  <c:v>1.0304152387993593</c:v>
                </c:pt>
                <c:pt idx="6">
                  <c:v>1.075875120307187</c:v>
                </c:pt>
                <c:pt idx="7">
                  <c:v>0.95461505030422322</c:v>
                </c:pt>
                <c:pt idx="8">
                  <c:v>0.98495577357937614</c:v>
                </c:pt>
                <c:pt idx="9">
                  <c:v>0.93963326706030836</c:v>
                </c:pt>
                <c:pt idx="10">
                  <c:v>1.0000728503728273</c:v>
                </c:pt>
                <c:pt idx="11">
                  <c:v>1.1062216716121662</c:v>
                </c:pt>
                <c:pt idx="12">
                  <c:v>1.0909884505100358</c:v>
                </c:pt>
                <c:pt idx="13">
                  <c:v>1.1363221968009112</c:v>
                </c:pt>
                <c:pt idx="14">
                  <c:v>1.1057787413453757</c:v>
                </c:pt>
                <c:pt idx="15">
                  <c:v>1.1362809843042831</c:v>
                </c:pt>
                <c:pt idx="16">
                  <c:v>1.1362393555198103</c:v>
                </c:pt>
                <c:pt idx="17">
                  <c:v>1.0905913119061654</c:v>
                </c:pt>
                <c:pt idx="18">
                  <c:v>1.1816892461193647</c:v>
                </c:pt>
                <c:pt idx="19">
                  <c:v>1.2119005038748072</c:v>
                </c:pt>
                <c:pt idx="20">
                  <c:v>1.1666666666666665</c:v>
                </c:pt>
                <c:pt idx="21">
                  <c:v>1.1514313641253127</c:v>
                </c:pt>
                <c:pt idx="22">
                  <c:v>1.0757181797897248</c:v>
                </c:pt>
                <c:pt idx="23">
                  <c:v>1.1511378811947794</c:v>
                </c:pt>
                <c:pt idx="24">
                  <c:v>1.1360740892454533</c:v>
                </c:pt>
                <c:pt idx="25">
                  <c:v>1.1210898082744702</c:v>
                </c:pt>
                <c:pt idx="26">
                  <c:v>1.0909484868769419</c:v>
                </c:pt>
                <c:pt idx="27">
                  <c:v>1.1663269757853687</c:v>
                </c:pt>
                <c:pt idx="28">
                  <c:v>1.181645952183513</c:v>
                </c:pt>
                <c:pt idx="29">
                  <c:v>1.1363634092975392</c:v>
                </c:pt>
                <c:pt idx="30">
                  <c:v>1.0755616555601071</c:v>
                </c:pt>
                <c:pt idx="31">
                  <c:v>1.1667091280268289</c:v>
                </c:pt>
                <c:pt idx="32">
                  <c:v>1.1210077995690588</c:v>
                </c:pt>
                <c:pt idx="33">
                  <c:v>1.1663694371455309</c:v>
                </c:pt>
                <c:pt idx="34">
                  <c:v>1.181645952183513</c:v>
                </c:pt>
                <c:pt idx="35">
                  <c:v>1.0757181797897248</c:v>
                </c:pt>
                <c:pt idx="36">
                  <c:v>1.1212529931096036</c:v>
                </c:pt>
                <c:pt idx="37">
                  <c:v>1.2271387204310744</c:v>
                </c:pt>
                <c:pt idx="38">
                  <c:v>1.1513893190529951</c:v>
                </c:pt>
                <c:pt idx="39">
                  <c:v>1.1512636001238874</c:v>
                </c:pt>
                <c:pt idx="40">
                  <c:v>1.2119887568978895</c:v>
                </c:pt>
                <c:pt idx="41">
                  <c:v>1.9238222384296957</c:v>
                </c:pt>
                <c:pt idx="42">
                  <c:v>1.9539052795289618</c:v>
                </c:pt>
                <c:pt idx="43">
                  <c:v>1.8787878030991796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2B3-4028-B5E3-F4C709FEC1FC}"/>
            </c:ext>
          </c:extLst>
        </c:ser>
        <c:ser>
          <c:idx val="4"/>
          <c:order val="4"/>
          <c:tx>
            <c:strRef>
              <c:f>IC_Eg_Chlami!$CV$3</c:f>
              <c:strCache>
                <c:ptCount val="1"/>
                <c:pt idx="0">
                  <c:v>Ch 660 L5</c:v>
                </c:pt>
              </c:strCache>
            </c:strRef>
          </c:tx>
          <c:spPr>
            <a:ln w="19050" cap="rnd">
              <a:solidFill>
                <a:schemeClr val="accent2">
                  <a:shade val="82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IC_Eg_Chlami!$CV$4:$CV$47</c:f>
              <c:numCache>
                <c:formatCode>General</c:formatCode>
                <c:ptCount val="44"/>
                <c:pt idx="0">
                  <c:v>1</c:v>
                </c:pt>
                <c:pt idx="1">
                  <c:v>1.0157360188190045</c:v>
                </c:pt>
                <c:pt idx="2">
                  <c:v>1.1093343807414278</c:v>
                </c:pt>
                <c:pt idx="3">
                  <c:v>1.0468749463417986</c:v>
                </c:pt>
                <c:pt idx="4">
                  <c:v>1.0937099709816447</c:v>
                </c:pt>
                <c:pt idx="5">
                  <c:v>1.1406664777897972</c:v>
                </c:pt>
                <c:pt idx="6">
                  <c:v>1.0938297360875016</c:v>
                </c:pt>
                <c:pt idx="7">
                  <c:v>1.0626161163481516</c:v>
                </c:pt>
                <c:pt idx="8">
                  <c:v>1.125</c:v>
                </c:pt>
                <c:pt idx="9">
                  <c:v>1.093949071927746</c:v>
                </c:pt>
                <c:pt idx="10">
                  <c:v>1.0782426724359966</c:v>
                </c:pt>
                <c:pt idx="11">
                  <c:v>1.1252459691958996</c:v>
                </c:pt>
                <c:pt idx="12">
                  <c:v>1.2809702261371245</c:v>
                </c:pt>
                <c:pt idx="13">
                  <c:v>1.2342850151960028</c:v>
                </c:pt>
                <c:pt idx="14">
                  <c:v>1.2184395336458389</c:v>
                </c:pt>
                <c:pt idx="15">
                  <c:v>1.2653947526571541</c:v>
                </c:pt>
                <c:pt idx="16">
                  <c:v>1.2498634935352599</c:v>
                </c:pt>
                <c:pt idx="17">
                  <c:v>1.2810170160888752</c:v>
                </c:pt>
                <c:pt idx="18">
                  <c:v>1.2029499132883463</c:v>
                </c:pt>
                <c:pt idx="19">
                  <c:v>1.2184395336458389</c:v>
                </c:pt>
                <c:pt idx="20">
                  <c:v>1.187327220591013</c:v>
                </c:pt>
                <c:pt idx="21">
                  <c:v>1.1406248390253955</c:v>
                </c:pt>
                <c:pt idx="22">
                  <c:v>1.2030812685657377</c:v>
                </c:pt>
                <c:pt idx="23">
                  <c:v>1.2341055821700235</c:v>
                </c:pt>
                <c:pt idx="24">
                  <c:v>1.2028623431034187</c:v>
                </c:pt>
                <c:pt idx="25">
                  <c:v>1.2029061281958826</c:v>
                </c:pt>
                <c:pt idx="26">
                  <c:v>1.2812033173646526</c:v>
                </c:pt>
                <c:pt idx="27">
                  <c:v>1.1715336801799481</c:v>
                </c:pt>
                <c:pt idx="28">
                  <c:v>1.2342403715723143</c:v>
                </c:pt>
                <c:pt idx="29">
                  <c:v>1.2028185580109549</c:v>
                </c:pt>
                <c:pt idx="30">
                  <c:v>1.2809702261371245</c:v>
                </c:pt>
                <c:pt idx="31">
                  <c:v>1.3902706948951733</c:v>
                </c:pt>
                <c:pt idx="32">
                  <c:v>1.2342403715723143</c:v>
                </c:pt>
                <c:pt idx="33">
                  <c:v>1.2966388502549837</c:v>
                </c:pt>
                <c:pt idx="34">
                  <c:v>1.2495904806057798</c:v>
                </c:pt>
                <c:pt idx="35">
                  <c:v>1.3433098954308968</c:v>
                </c:pt>
                <c:pt idx="36">
                  <c:v>1.187197582376071</c:v>
                </c:pt>
                <c:pt idx="37">
                  <c:v>1.2655789076048698</c:v>
                </c:pt>
                <c:pt idx="38">
                  <c:v>1.2964031834337817</c:v>
                </c:pt>
                <c:pt idx="39">
                  <c:v>1.3435541475643469</c:v>
                </c:pt>
                <c:pt idx="40">
                  <c:v>1.3593253661635676</c:v>
                </c:pt>
                <c:pt idx="41">
                  <c:v>1.7965478459451569</c:v>
                </c:pt>
                <c:pt idx="42">
                  <c:v>1.8431459159669636</c:v>
                </c:pt>
                <c:pt idx="43">
                  <c:v>1.81236800082419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2B3-4028-B5E3-F4C709FEC1FC}"/>
            </c:ext>
          </c:extLst>
        </c:ser>
        <c:ser>
          <c:idx val="5"/>
          <c:order val="5"/>
          <c:tx>
            <c:strRef>
              <c:f>IC_Eg_Chlami!$CW$3</c:f>
              <c:strCache>
                <c:ptCount val="1"/>
                <c:pt idx="0">
                  <c:v>Ch 660 L6</c:v>
                </c:pt>
              </c:strCache>
            </c:strRef>
          </c:tx>
          <c:spPr>
            <a:ln w="19050" cap="rnd">
              <a:solidFill>
                <a:schemeClr val="accent2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IC_Eg_Chlami!$CW$4:$CW$47</c:f>
              <c:numCache>
                <c:formatCode>General</c:formatCode>
                <c:ptCount val="44"/>
                <c:pt idx="0">
                  <c:v>1</c:v>
                </c:pt>
                <c:pt idx="1">
                  <c:v>0.96825390594331473</c:v>
                </c:pt>
                <c:pt idx="2">
                  <c:v>1.2064806818280951</c:v>
                </c:pt>
                <c:pt idx="3">
                  <c:v>1.0953176659426169</c:v>
                </c:pt>
                <c:pt idx="4">
                  <c:v>1.1430233876806855</c:v>
                </c:pt>
                <c:pt idx="5">
                  <c:v>1.2064806818280951</c:v>
                </c:pt>
                <c:pt idx="6">
                  <c:v>1.2857610810150655</c:v>
                </c:pt>
                <c:pt idx="7">
                  <c:v>1.1748597698742944</c:v>
                </c:pt>
                <c:pt idx="8">
                  <c:v>1.1588988336691879</c:v>
                </c:pt>
                <c:pt idx="9">
                  <c:v>1.2382751912625511</c:v>
                </c:pt>
                <c:pt idx="10">
                  <c:v>1.2066564601816232</c:v>
                </c:pt>
                <c:pt idx="11">
                  <c:v>1.1589407064283408</c:v>
                </c:pt>
                <c:pt idx="12">
                  <c:v>1.3652778868214215</c:v>
                </c:pt>
                <c:pt idx="13">
                  <c:v>1.3018716250992297</c:v>
                </c:pt>
                <c:pt idx="14">
                  <c:v>1.2701185522493523</c:v>
                </c:pt>
                <c:pt idx="15">
                  <c:v>1.2859481999075311</c:v>
                </c:pt>
                <c:pt idx="16">
                  <c:v>1.3335274310189911</c:v>
                </c:pt>
                <c:pt idx="17">
                  <c:v>1.2539225179485838</c:v>
                </c:pt>
                <c:pt idx="18">
                  <c:v>1.3649302556855356</c:v>
                </c:pt>
                <c:pt idx="19">
                  <c:v>1.3489605959889388</c:v>
                </c:pt>
                <c:pt idx="20">
                  <c:v>1.2063053396491412</c:v>
                </c:pt>
                <c:pt idx="21">
                  <c:v>1.3491573107220434</c:v>
                </c:pt>
                <c:pt idx="22">
                  <c:v>1.2857610810150655</c:v>
                </c:pt>
                <c:pt idx="23">
                  <c:v>1.460476913279771</c:v>
                </c:pt>
                <c:pt idx="24">
                  <c:v>1.3649799795870299</c:v>
                </c:pt>
                <c:pt idx="25">
                  <c:v>1.3174120890145071</c:v>
                </c:pt>
                <c:pt idx="26">
                  <c:v>1.3493535892805737</c:v>
                </c:pt>
                <c:pt idx="27">
                  <c:v>1.3651784390184327</c:v>
                </c:pt>
                <c:pt idx="28">
                  <c:v>1.4603172733854999</c:v>
                </c:pt>
                <c:pt idx="29">
                  <c:v>1.381103172733855</c:v>
                </c:pt>
                <c:pt idx="30">
                  <c:v>1.3808519361789364</c:v>
                </c:pt>
                <c:pt idx="31">
                  <c:v>1.3652778868214215</c:v>
                </c:pt>
                <c:pt idx="32">
                  <c:v>1.3809522563310739</c:v>
                </c:pt>
                <c:pt idx="33">
                  <c:v>1.4286235202777562</c:v>
                </c:pt>
                <c:pt idx="34">
                  <c:v>1.2859015292280582</c:v>
                </c:pt>
                <c:pt idx="35">
                  <c:v>1.3811533328099239</c:v>
                </c:pt>
                <c:pt idx="36">
                  <c:v>1.3649799795870299</c:v>
                </c:pt>
                <c:pt idx="37">
                  <c:v>1.3809522563310739</c:v>
                </c:pt>
                <c:pt idx="38">
                  <c:v>1.3495010162867587</c:v>
                </c:pt>
                <c:pt idx="39">
                  <c:v>1.3810525764832118</c:v>
                </c:pt>
                <c:pt idx="40">
                  <c:v>1.381103172733855</c:v>
                </c:pt>
                <c:pt idx="41">
                  <c:v>1.6984127607233521</c:v>
                </c:pt>
                <c:pt idx="42">
                  <c:v>1.682294801671421</c:v>
                </c:pt>
                <c:pt idx="43">
                  <c:v>1.7142232167002522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2B3-4028-B5E3-F4C709FEC1FC}"/>
            </c:ext>
          </c:extLst>
        </c:ser>
        <c:ser>
          <c:idx val="6"/>
          <c:order val="6"/>
          <c:tx>
            <c:strRef>
              <c:f>IC_Eg_Chlami!$CX$3</c:f>
              <c:strCache>
                <c:ptCount val="1"/>
                <c:pt idx="0">
                  <c:v>Ch 660 L7</c:v>
                </c:pt>
              </c:strCache>
            </c:strRef>
          </c:tx>
          <c:spPr>
            <a:ln w="19050" cap="rnd">
              <a:solidFill>
                <a:schemeClr val="accent2">
                  <a:shade val="4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IC_Eg_Chlami!$CX$4:$CX$47</c:f>
              <c:numCache>
                <c:formatCode>General</c:formatCode>
                <c:ptCount val="44"/>
                <c:pt idx="0">
                  <c:v>1</c:v>
                </c:pt>
                <c:pt idx="1">
                  <c:v>1.0150362095973886</c:v>
                </c:pt>
                <c:pt idx="2">
                  <c:v>0.98521844680100712</c:v>
                </c:pt>
                <c:pt idx="3">
                  <c:v>0.97025523050299767</c:v>
                </c:pt>
                <c:pt idx="4">
                  <c:v>1.1344114197606803</c:v>
                </c:pt>
                <c:pt idx="5">
                  <c:v>1.1045985778608862</c:v>
                </c:pt>
                <c:pt idx="6">
                  <c:v>1.1493377293342846</c:v>
                </c:pt>
                <c:pt idx="7">
                  <c:v>1.1644760475358609</c:v>
                </c:pt>
                <c:pt idx="8">
                  <c:v>1.1643489243740208</c:v>
                </c:pt>
                <c:pt idx="9">
                  <c:v>1.1791477007110696</c:v>
                </c:pt>
                <c:pt idx="10">
                  <c:v>1.1940736002099581</c:v>
                </c:pt>
                <c:pt idx="11">
                  <c:v>1.1942040039695232</c:v>
                </c:pt>
                <c:pt idx="12">
                  <c:v>1.1638404317266606</c:v>
                </c:pt>
                <c:pt idx="13">
                  <c:v>1.2387159740504721</c:v>
                </c:pt>
                <c:pt idx="14">
                  <c:v>1.2235690442798677</c:v>
                </c:pt>
                <c:pt idx="15">
                  <c:v>1.1341223170861729</c:v>
                </c:pt>
                <c:pt idx="16">
                  <c:v>1.2236580304931559</c:v>
                </c:pt>
                <c:pt idx="17">
                  <c:v>1.1639675548885007</c:v>
                </c:pt>
                <c:pt idx="18">
                  <c:v>1.2685644924505246</c:v>
                </c:pt>
                <c:pt idx="19">
                  <c:v>1.2537316799120801</c:v>
                </c:pt>
                <c:pt idx="20">
                  <c:v>1.2536857515439312</c:v>
                </c:pt>
                <c:pt idx="21">
                  <c:v>1.2986024653691903</c:v>
                </c:pt>
                <c:pt idx="22">
                  <c:v>1.3727849814236153</c:v>
                </c:pt>
                <c:pt idx="23">
                  <c:v>1.2833489161725267</c:v>
                </c:pt>
                <c:pt idx="24">
                  <c:v>1.2834424132076865</c:v>
                </c:pt>
                <c:pt idx="25">
                  <c:v>1.2836289972032904</c:v>
                </c:pt>
                <c:pt idx="26">
                  <c:v>1.3429417939948658</c:v>
                </c:pt>
                <c:pt idx="27">
                  <c:v>1.3580116297189346</c:v>
                </c:pt>
                <c:pt idx="28">
                  <c:v>1.2836289972032904</c:v>
                </c:pt>
                <c:pt idx="29">
                  <c:v>1.4177558251113354</c:v>
                </c:pt>
                <c:pt idx="30">
                  <c:v>1.3431861985253712</c:v>
                </c:pt>
                <c:pt idx="31">
                  <c:v>1.2683799588284985</c:v>
                </c:pt>
                <c:pt idx="32">
                  <c:v>1.4030366032691157</c:v>
                </c:pt>
                <c:pt idx="33">
                  <c:v>1.2984130108505769</c:v>
                </c:pt>
                <c:pt idx="34">
                  <c:v>1.3430881906683398</c:v>
                </c:pt>
                <c:pt idx="35">
                  <c:v>1.2536402332504981</c:v>
                </c:pt>
                <c:pt idx="36">
                  <c:v>1.2835822486857105</c:v>
                </c:pt>
                <c:pt idx="37">
                  <c:v>1.2985077381098835</c:v>
                </c:pt>
                <c:pt idx="38">
                  <c:v>1.2386708658317545</c:v>
                </c:pt>
                <c:pt idx="39">
                  <c:v>1.2388061904879069</c:v>
                </c:pt>
                <c:pt idx="40">
                  <c:v>1.2685644924505246</c:v>
                </c:pt>
                <c:pt idx="41">
                  <c:v>1.5517309253746032</c:v>
                </c:pt>
                <c:pt idx="42">
                  <c:v>1.5516743350638484</c:v>
                </c:pt>
                <c:pt idx="43">
                  <c:v>1.5369780774057031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A2B3-4028-B5E3-F4C709FEC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765296"/>
        <c:axId val="2082744912"/>
      </c:scatterChart>
      <c:valAx>
        <c:axId val="2082765296"/>
        <c:scaling>
          <c:orientation val="minMax"/>
          <c:max val="18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>
                    <a:solidFill>
                      <a:schemeClr val="bg1"/>
                    </a:solidFill>
                  </a:rPr>
                  <a:t>Time</a:t>
                </a:r>
                <a:r>
                  <a:rPr lang="fr-FR" sz="1400" baseline="0" dirty="0">
                    <a:solidFill>
                      <a:schemeClr val="bg1"/>
                    </a:solidFill>
                  </a:rPr>
                  <a:t> (ms)</a:t>
                </a:r>
                <a:endParaRPr lang="fr-BE" sz="14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2744912"/>
        <c:crosses val="autoZero"/>
        <c:crossBetween val="midCat"/>
      </c:valAx>
      <c:valAx>
        <c:axId val="2082744912"/>
        <c:scaling>
          <c:orientation val="minMax"/>
          <c:max val="2.8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2765296"/>
        <c:crosses val="autoZero"/>
        <c:crossBetween val="midCat"/>
      </c:valAx>
      <c:spPr>
        <a:solidFill>
          <a:schemeClr val="tx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550149577741722E-2"/>
          <c:y val="0.93856980567097914"/>
          <c:w val="0.97222317847328188"/>
          <c:h val="4.3228867590841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720nm excitation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IC_Eg_Chlami!$DD$3</c:f>
              <c:strCache>
                <c:ptCount val="1"/>
                <c:pt idx="0">
                  <c:v>Ch 720 L1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IC_Eg_Chlami!$DD$4:$DD$47</c:f>
              <c:numCache>
                <c:formatCode>General</c:formatCode>
                <c:ptCount val="44"/>
                <c:pt idx="0">
                  <c:v>1</c:v>
                </c:pt>
                <c:pt idx="1">
                  <c:v>1.0116278921179007</c:v>
                </c:pt>
                <c:pt idx="2">
                  <c:v>1.0463975194170911</c:v>
                </c:pt>
                <c:pt idx="3">
                  <c:v>1.0347332082733804</c:v>
                </c:pt>
                <c:pt idx="4">
                  <c:v>0.98815646891348641</c:v>
                </c:pt>
                <c:pt idx="5">
                  <c:v>1.0347709051597456</c:v>
                </c:pt>
                <c:pt idx="6">
                  <c:v>1.0115911536269517</c:v>
                </c:pt>
                <c:pt idx="7">
                  <c:v>1.0232557842358012</c:v>
                </c:pt>
                <c:pt idx="8">
                  <c:v>1.0580241336744369</c:v>
                </c:pt>
                <c:pt idx="9">
                  <c:v>1.0231813488584871</c:v>
                </c:pt>
                <c:pt idx="10">
                  <c:v>1.0348086020461105</c:v>
                </c:pt>
                <c:pt idx="11">
                  <c:v>1.0347709051597456</c:v>
                </c:pt>
                <c:pt idx="12">
                  <c:v>0.94168898663102307</c:v>
                </c:pt>
                <c:pt idx="13">
                  <c:v>1.0114806186889662</c:v>
                </c:pt>
                <c:pt idx="14">
                  <c:v>0.98822834856969066</c:v>
                </c:pt>
                <c:pt idx="15">
                  <c:v>0.95348843152839802</c:v>
                </c:pt>
                <c:pt idx="16">
                  <c:v>0.9651163236462984</c:v>
                </c:pt>
                <c:pt idx="17">
                  <c:v>1.0116278921179007</c:v>
                </c:pt>
                <c:pt idx="18">
                  <c:v>1.0465115684716022</c:v>
                </c:pt>
                <c:pt idx="19">
                  <c:v>1.0347709051597456</c:v>
                </c:pt>
                <c:pt idx="20">
                  <c:v>0.98812036935281478</c:v>
                </c:pt>
                <c:pt idx="21">
                  <c:v>1.0113333452600319</c:v>
                </c:pt>
                <c:pt idx="22">
                  <c:v>0.98815646891348641</c:v>
                </c:pt>
                <c:pt idx="23">
                  <c:v>0.97663751440787783</c:v>
                </c:pt>
                <c:pt idx="24">
                  <c:v>1.0349213732400666</c:v>
                </c:pt>
                <c:pt idx="25">
                  <c:v>1.0114806186889662</c:v>
                </c:pt>
                <c:pt idx="26">
                  <c:v>0.96487065495464885</c:v>
                </c:pt>
                <c:pt idx="27">
                  <c:v>0.95334978365820811</c:v>
                </c:pt>
                <c:pt idx="28">
                  <c:v>0.98833632778656677</c:v>
                </c:pt>
                <c:pt idx="29">
                  <c:v>0.97656659314708949</c:v>
                </c:pt>
                <c:pt idx="30">
                  <c:v>0.97674421576419912</c:v>
                </c:pt>
                <c:pt idx="31">
                  <c:v>0.97660205377748366</c:v>
                </c:pt>
                <c:pt idx="32">
                  <c:v>1.0229954201477718</c:v>
                </c:pt>
                <c:pt idx="33">
                  <c:v>1.0231813488584871</c:v>
                </c:pt>
                <c:pt idx="34">
                  <c:v>1.0465499042882445</c:v>
                </c:pt>
                <c:pt idx="35">
                  <c:v>0.96504604131578753</c:v>
                </c:pt>
                <c:pt idx="36">
                  <c:v>1.0698453022012426</c:v>
                </c:pt>
                <c:pt idx="37">
                  <c:v>1.0230324781038593</c:v>
                </c:pt>
                <c:pt idx="38">
                  <c:v>0.96497575898527654</c:v>
                </c:pt>
                <c:pt idx="39">
                  <c:v>1.0579084872942326</c:v>
                </c:pt>
                <c:pt idx="40">
                  <c:v>1.0116649500739883</c:v>
                </c:pt>
                <c:pt idx="41">
                  <c:v>3.2431238323549185</c:v>
                </c:pt>
                <c:pt idx="42">
                  <c:v>3.208136010366005</c:v>
                </c:pt>
                <c:pt idx="43">
                  <c:v>3.150589477073904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8C-43B2-A83C-E2B50807049D}"/>
            </c:ext>
          </c:extLst>
        </c:ser>
        <c:ser>
          <c:idx val="1"/>
          <c:order val="1"/>
          <c:tx>
            <c:strRef>
              <c:f>IC_Eg_Chlami!$DE$3</c:f>
              <c:strCache>
                <c:ptCount val="1"/>
                <c:pt idx="0">
                  <c:v>Ch 720 L2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IC_Eg_Chlami!$DE$4:$DE$47</c:f>
              <c:numCache>
                <c:formatCode>General</c:formatCode>
                <c:ptCount val="44"/>
                <c:pt idx="0">
                  <c:v>1</c:v>
                </c:pt>
                <c:pt idx="1">
                  <c:v>1</c:v>
                </c:pt>
                <c:pt idx="2">
                  <c:v>1.0126213463928726</c:v>
                </c:pt>
                <c:pt idx="3">
                  <c:v>0.99996348392562417</c:v>
                </c:pt>
                <c:pt idx="4">
                  <c:v>0.98737761029071658</c:v>
                </c:pt>
                <c:pt idx="5">
                  <c:v>1.0380125378810801</c:v>
                </c:pt>
                <c:pt idx="6">
                  <c:v>1.0887264097465228</c:v>
                </c:pt>
                <c:pt idx="7">
                  <c:v>0.98737761029071658</c:v>
                </c:pt>
                <c:pt idx="8">
                  <c:v>1.0126950740858982</c:v>
                </c:pt>
                <c:pt idx="9">
                  <c:v>1.0253536320974208</c:v>
                </c:pt>
                <c:pt idx="10">
                  <c:v>0.98744959912305763</c:v>
                </c:pt>
                <c:pt idx="11">
                  <c:v>1.0380880044347902</c:v>
                </c:pt>
                <c:pt idx="12">
                  <c:v>1.050785860697784</c:v>
                </c:pt>
                <c:pt idx="13">
                  <c:v>1.088528179628482</c:v>
                </c:pt>
                <c:pt idx="14">
                  <c:v>1.0378612570015224</c:v>
                </c:pt>
                <c:pt idx="15">
                  <c:v>1.0252044378506846</c:v>
                </c:pt>
                <c:pt idx="16">
                  <c:v>0.98712617103572808</c:v>
                </c:pt>
                <c:pt idx="17">
                  <c:v>1.0377103238941019</c:v>
                </c:pt>
                <c:pt idx="18">
                  <c:v>1.0756752169924249</c:v>
                </c:pt>
                <c:pt idx="19">
                  <c:v>1.0504033113471789</c:v>
                </c:pt>
                <c:pt idx="20">
                  <c:v>1.0504798212172999</c:v>
                </c:pt>
                <c:pt idx="21">
                  <c:v>1.0506328409575418</c:v>
                </c:pt>
                <c:pt idx="22">
                  <c:v>0.98726980092827332</c:v>
                </c:pt>
                <c:pt idx="23">
                  <c:v>0.99985428347463312</c:v>
                </c:pt>
                <c:pt idx="24">
                  <c:v>0.98705418220338681</c:v>
                </c:pt>
                <c:pt idx="25">
                  <c:v>1.1010253713684766</c:v>
                </c:pt>
                <c:pt idx="26">
                  <c:v>1.0505945860224815</c:v>
                </c:pt>
                <c:pt idx="27">
                  <c:v>1.0629043285806794</c:v>
                </c:pt>
                <c:pt idx="28">
                  <c:v>1.0125107548533341</c:v>
                </c:pt>
                <c:pt idx="29">
                  <c:v>1.101386011074456</c:v>
                </c:pt>
                <c:pt idx="30">
                  <c:v>1.063058739409469</c:v>
                </c:pt>
                <c:pt idx="31">
                  <c:v>0.9999273156233851</c:v>
                </c:pt>
                <c:pt idx="32">
                  <c:v>1.0125107548533341</c:v>
                </c:pt>
                <c:pt idx="33">
                  <c:v>1.063058739409469</c:v>
                </c:pt>
                <c:pt idx="34">
                  <c:v>1.0378236976107358</c:v>
                </c:pt>
                <c:pt idx="35">
                  <c:v>1.0632134980103956</c:v>
                </c:pt>
                <c:pt idx="36">
                  <c:v>1.0629815339950741</c:v>
                </c:pt>
                <c:pt idx="37">
                  <c:v>1.012547618699847</c:v>
                </c:pt>
                <c:pt idx="38">
                  <c:v>0.98741343082081878</c:v>
                </c:pt>
                <c:pt idx="39">
                  <c:v>1.0505563310874209</c:v>
                </c:pt>
                <c:pt idx="40">
                  <c:v>1.0631748953031981</c:v>
                </c:pt>
                <c:pt idx="41">
                  <c:v>3.1385548537513834</c:v>
                </c:pt>
                <c:pt idx="42">
                  <c:v>3.1254445397340098</c:v>
                </c:pt>
                <c:pt idx="43">
                  <c:v>3.13889775707838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8C-43B2-A83C-E2B50807049D}"/>
            </c:ext>
          </c:extLst>
        </c:ser>
        <c:ser>
          <c:idx val="2"/>
          <c:order val="2"/>
          <c:tx>
            <c:strRef>
              <c:f>IC_Eg_Chlami!$DF$3</c:f>
              <c:strCache>
                <c:ptCount val="1"/>
                <c:pt idx="0">
                  <c:v>Ch 720 L3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IC_Eg_Chlami!$DF$4:$DF$47</c:f>
              <c:numCache>
                <c:formatCode>General</c:formatCode>
                <c:ptCount val="44"/>
                <c:pt idx="0">
                  <c:v>1</c:v>
                </c:pt>
                <c:pt idx="1">
                  <c:v>1.0247286095322363</c:v>
                </c:pt>
                <c:pt idx="2">
                  <c:v>0.92595971363801988</c:v>
                </c:pt>
                <c:pt idx="3">
                  <c:v>0.93837422877882282</c:v>
                </c:pt>
                <c:pt idx="4">
                  <c:v>1.0000729407470081</c:v>
                </c:pt>
                <c:pt idx="5">
                  <c:v>0.96303329015693462</c:v>
                </c:pt>
                <c:pt idx="6">
                  <c:v>1.0001455422347283</c:v>
                </c:pt>
                <c:pt idx="7">
                  <c:v>1.0496119212999873</c:v>
                </c:pt>
                <c:pt idx="8">
                  <c:v>0.9137134711042687</c:v>
                </c:pt>
                <c:pt idx="9">
                  <c:v>0.96331351832916168</c:v>
                </c:pt>
                <c:pt idx="10">
                  <c:v>0.96324329165646072</c:v>
                </c:pt>
                <c:pt idx="11">
                  <c:v>0.91377996592479704</c:v>
                </c:pt>
                <c:pt idx="12">
                  <c:v>0.95096346245315677</c:v>
                </c:pt>
                <c:pt idx="13">
                  <c:v>0.97555738604789388</c:v>
                </c:pt>
                <c:pt idx="14">
                  <c:v>0.91384646074532561</c:v>
                </c:pt>
                <c:pt idx="15">
                  <c:v>0.98797800785588819</c:v>
                </c:pt>
                <c:pt idx="16">
                  <c:v>1.0002914237287446</c:v>
                </c:pt>
                <c:pt idx="17">
                  <c:v>0.9631734042430482</c:v>
                </c:pt>
                <c:pt idx="18">
                  <c:v>0.97527308676420599</c:v>
                </c:pt>
                <c:pt idx="19">
                  <c:v>0.9999273985122803</c:v>
                </c:pt>
                <c:pt idx="20">
                  <c:v>0.925825027700521</c:v>
                </c:pt>
                <c:pt idx="21">
                  <c:v>0.96299800719093986</c:v>
                </c:pt>
                <c:pt idx="22">
                  <c:v>0.98772627746388764</c:v>
                </c:pt>
                <c:pt idx="23">
                  <c:v>0.95082504466348527</c:v>
                </c:pt>
                <c:pt idx="24">
                  <c:v>0.90136579004328277</c:v>
                </c:pt>
                <c:pt idx="25">
                  <c:v>0.97523780379821123</c:v>
                </c:pt>
                <c:pt idx="26">
                  <c:v>0.98772627746388764</c:v>
                </c:pt>
                <c:pt idx="27">
                  <c:v>1.0249152021408618</c:v>
                </c:pt>
                <c:pt idx="28">
                  <c:v>0.95068662687381389</c:v>
                </c:pt>
                <c:pt idx="29">
                  <c:v>1.0372635617204247</c:v>
                </c:pt>
                <c:pt idx="30">
                  <c:v>0.97530870898948918</c:v>
                </c:pt>
                <c:pt idx="31">
                  <c:v>0.98794204637131666</c:v>
                </c:pt>
                <c:pt idx="32">
                  <c:v>1.0123826247676921</c:v>
                </c:pt>
                <c:pt idx="33">
                  <c:v>0.95058281353156038</c:v>
                </c:pt>
                <c:pt idx="34">
                  <c:v>0.97545085863133318</c:v>
                </c:pt>
                <c:pt idx="35">
                  <c:v>0.98790608488674514</c:v>
                </c:pt>
                <c:pt idx="36">
                  <c:v>0.97562829123917183</c:v>
                </c:pt>
                <c:pt idx="37">
                  <c:v>0.97534433121477226</c:v>
                </c:pt>
                <c:pt idx="38">
                  <c:v>0.95082504466348527</c:v>
                </c:pt>
                <c:pt idx="39">
                  <c:v>1.0125298632988624</c:v>
                </c:pt>
                <c:pt idx="40">
                  <c:v>1.0001821822378765</c:v>
                </c:pt>
                <c:pt idx="41">
                  <c:v>2.6668609491524964</c:v>
                </c:pt>
                <c:pt idx="42">
                  <c:v>2.6541282087991647</c:v>
                </c:pt>
                <c:pt idx="43">
                  <c:v>2.6176652989993889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8C-43B2-A83C-E2B50807049D}"/>
            </c:ext>
          </c:extLst>
        </c:ser>
        <c:ser>
          <c:idx val="3"/>
          <c:order val="3"/>
          <c:tx>
            <c:strRef>
              <c:f>IC_Eg_Chlami!$DG$3</c:f>
              <c:strCache>
                <c:ptCount val="1"/>
                <c:pt idx="0">
                  <c:v>Ch 720 L4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IC_Eg_Chlami!$DG$4:$DG$47</c:f>
              <c:numCache>
                <c:formatCode>General</c:formatCode>
                <c:ptCount val="44"/>
                <c:pt idx="0">
                  <c:v>1</c:v>
                </c:pt>
                <c:pt idx="1">
                  <c:v>1.1016097164341112</c:v>
                </c:pt>
                <c:pt idx="2">
                  <c:v>1.0145294966022584</c:v>
                </c:pt>
                <c:pt idx="3">
                  <c:v>1.0870356227308238</c:v>
                </c:pt>
                <c:pt idx="4">
                  <c:v>1.0724639181579485</c:v>
                </c:pt>
                <c:pt idx="5">
                  <c:v>1.028947898640346</c:v>
                </c:pt>
                <c:pt idx="6">
                  <c:v>1.1015296805652999</c:v>
                </c:pt>
                <c:pt idx="7">
                  <c:v>1.174126593649532</c:v>
                </c:pt>
                <c:pt idx="8">
                  <c:v>1.0581251538002703</c:v>
                </c:pt>
                <c:pt idx="9">
                  <c:v>1.0581251538002703</c:v>
                </c:pt>
                <c:pt idx="10">
                  <c:v>1.0146405911664291</c:v>
                </c:pt>
                <c:pt idx="11">
                  <c:v>1.0871941017148381</c:v>
                </c:pt>
                <c:pt idx="12">
                  <c:v>1.1013289936106689</c:v>
                </c:pt>
                <c:pt idx="13">
                  <c:v>0.98557881064309816</c:v>
                </c:pt>
                <c:pt idx="14">
                  <c:v>1.1590830358202322</c:v>
                </c:pt>
                <c:pt idx="15">
                  <c:v>1.0867190629511971</c:v>
                </c:pt>
                <c:pt idx="16">
                  <c:v>1.0867588817914018</c:v>
                </c:pt>
                <c:pt idx="17">
                  <c:v>1.1448442167514674</c:v>
                </c:pt>
                <c:pt idx="18">
                  <c:v>1.1157796489093221</c:v>
                </c:pt>
                <c:pt idx="19">
                  <c:v>1.0287981798011765</c:v>
                </c:pt>
                <c:pt idx="20">
                  <c:v>1.1447609953754398</c:v>
                </c:pt>
                <c:pt idx="21">
                  <c:v>1.115901494560348</c:v>
                </c:pt>
                <c:pt idx="22">
                  <c:v>1.1448442167514674</c:v>
                </c:pt>
                <c:pt idx="23">
                  <c:v>1.1011685236846442</c:v>
                </c:pt>
                <c:pt idx="24">
                  <c:v>1.0433643097364231</c:v>
                </c:pt>
                <c:pt idx="25">
                  <c:v>1.1449274381274952</c:v>
                </c:pt>
                <c:pt idx="26">
                  <c:v>1.1305580132628594</c:v>
                </c:pt>
                <c:pt idx="27">
                  <c:v>1.1012087407132511</c:v>
                </c:pt>
                <c:pt idx="28">
                  <c:v>1.1303525480474035</c:v>
                </c:pt>
                <c:pt idx="29">
                  <c:v>1.0579324306136799</c:v>
                </c:pt>
                <c:pt idx="30">
                  <c:v>1.0867983024432044</c:v>
                </c:pt>
                <c:pt idx="31">
                  <c:v>1.13027012304818</c:v>
                </c:pt>
                <c:pt idx="32">
                  <c:v>1.1159827249943655</c:v>
                </c:pt>
                <c:pt idx="33">
                  <c:v>1.0143821668935014</c:v>
                </c:pt>
                <c:pt idx="34">
                  <c:v>1.0723074301159443</c:v>
                </c:pt>
                <c:pt idx="35">
                  <c:v>1.1447609953754398</c:v>
                </c:pt>
                <c:pt idx="36">
                  <c:v>1.0869563832388165</c:v>
                </c:pt>
                <c:pt idx="37">
                  <c:v>1.115901494560348</c:v>
                </c:pt>
                <c:pt idx="38">
                  <c:v>1.0142714705177325</c:v>
                </c:pt>
                <c:pt idx="39">
                  <c:v>1.1595469253086159</c:v>
                </c:pt>
                <c:pt idx="40">
                  <c:v>1.1159827249943655</c:v>
                </c:pt>
                <c:pt idx="41">
                  <c:v>2.57924068657237</c:v>
                </c:pt>
                <c:pt idx="42">
                  <c:v>2.6082212366616835</c:v>
                </c:pt>
                <c:pt idx="43">
                  <c:v>2.5795222057726166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B8C-43B2-A83C-E2B50807049D}"/>
            </c:ext>
          </c:extLst>
        </c:ser>
        <c:ser>
          <c:idx val="4"/>
          <c:order val="4"/>
          <c:tx>
            <c:strRef>
              <c:f>IC_Eg_Chlami!$DH$3</c:f>
              <c:strCache>
                <c:ptCount val="1"/>
                <c:pt idx="0">
                  <c:v>Ch 720 L5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IC_Eg_Chlami!$BY$4:$BY$47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IC_Eg_Chlami!$DH$4:$DH$47</c:f>
              <c:numCache>
                <c:formatCode>General</c:formatCode>
                <c:ptCount val="44"/>
                <c:pt idx="0">
                  <c:v>1</c:v>
                </c:pt>
                <c:pt idx="1">
                  <c:v>0.91035610424157709</c:v>
                </c:pt>
                <c:pt idx="2">
                  <c:v>0.89750132443612829</c:v>
                </c:pt>
                <c:pt idx="3">
                  <c:v>0.85903702221671152</c:v>
                </c:pt>
                <c:pt idx="4">
                  <c:v>0.8846155471893774</c:v>
                </c:pt>
                <c:pt idx="5">
                  <c:v>0.88455108660121506</c:v>
                </c:pt>
                <c:pt idx="6">
                  <c:v>0.87163642537506891</c:v>
                </c:pt>
                <c:pt idx="7">
                  <c:v>0.94861469616871619</c:v>
                </c:pt>
                <c:pt idx="8">
                  <c:v>0.8846155471893774</c:v>
                </c:pt>
                <c:pt idx="9">
                  <c:v>0.97421717370966088</c:v>
                </c:pt>
                <c:pt idx="10">
                  <c:v>0.91015708657867156</c:v>
                </c:pt>
                <c:pt idx="11">
                  <c:v>0.8846155471893774</c:v>
                </c:pt>
                <c:pt idx="12">
                  <c:v>0.97421717370966088</c:v>
                </c:pt>
                <c:pt idx="13">
                  <c:v>0.87176323308948667</c:v>
                </c:pt>
                <c:pt idx="14">
                  <c:v>0.94851078429162394</c:v>
                </c:pt>
                <c:pt idx="15">
                  <c:v>0.85884962859429415</c:v>
                </c:pt>
                <c:pt idx="16">
                  <c:v>0.96139867500028175</c:v>
                </c:pt>
                <c:pt idx="17">
                  <c:v>0.87179493501809124</c:v>
                </c:pt>
                <c:pt idx="18">
                  <c:v>0.87169982923227785</c:v>
                </c:pt>
                <c:pt idx="19">
                  <c:v>0.91028953019150782</c:v>
                </c:pt>
                <c:pt idx="20">
                  <c:v>0.88471206194979546</c:v>
                </c:pt>
                <c:pt idx="21">
                  <c:v>0.89730547696608309</c:v>
                </c:pt>
                <c:pt idx="22">
                  <c:v>0.89727271830652522</c:v>
                </c:pt>
                <c:pt idx="23">
                  <c:v>0.87157302151786009</c:v>
                </c:pt>
                <c:pt idx="24">
                  <c:v>0.9102564192882987</c:v>
                </c:pt>
                <c:pt idx="25">
                  <c:v>0.92321158853432828</c:v>
                </c:pt>
                <c:pt idx="26">
                  <c:v>0.87166812730367349</c:v>
                </c:pt>
                <c:pt idx="27">
                  <c:v>0.97432355129231152</c:v>
                </c:pt>
                <c:pt idx="28">
                  <c:v>0.88477652253795769</c:v>
                </c:pt>
                <c:pt idx="29">
                  <c:v>0.91019019748188046</c:v>
                </c:pt>
                <c:pt idx="30">
                  <c:v>0.9745010820924962</c:v>
                </c:pt>
                <c:pt idx="31">
                  <c:v>0.84612306547786775</c:v>
                </c:pt>
                <c:pt idx="32">
                  <c:v>1.0000729144357901</c:v>
                </c:pt>
                <c:pt idx="33">
                  <c:v>0.91045543695120446</c:v>
                </c:pt>
                <c:pt idx="34">
                  <c:v>0.84630799339472706</c:v>
                </c:pt>
                <c:pt idx="35">
                  <c:v>0.96178367731100012</c:v>
                </c:pt>
                <c:pt idx="36">
                  <c:v>0.91042232604799522</c:v>
                </c:pt>
                <c:pt idx="37">
                  <c:v>0.9102564192882987</c:v>
                </c:pt>
                <c:pt idx="38">
                  <c:v>0.91048854785441335</c:v>
                </c:pt>
                <c:pt idx="39">
                  <c:v>0.98728752662961994</c:v>
                </c:pt>
                <c:pt idx="40">
                  <c:v>0.89743615936066357</c:v>
                </c:pt>
                <c:pt idx="41">
                  <c:v>2.0254200153296438</c:v>
                </c:pt>
                <c:pt idx="42">
                  <c:v>1.999563570116212</c:v>
                </c:pt>
                <c:pt idx="43">
                  <c:v>2.076923673027717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B8C-43B2-A83C-E2B5080704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765296"/>
        <c:axId val="2082744912"/>
      </c:scatterChart>
      <c:valAx>
        <c:axId val="2082765296"/>
        <c:scaling>
          <c:orientation val="minMax"/>
          <c:max val="1800"/>
          <c:min val="0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2744912"/>
        <c:crosses val="autoZero"/>
        <c:crossBetween val="midCat"/>
      </c:valAx>
      <c:valAx>
        <c:axId val="2082744912"/>
        <c:scaling>
          <c:orientation val="minMax"/>
          <c:max val="2.8"/>
          <c:min val="0.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>
                    <a:solidFill>
                      <a:schemeClr val="bg1"/>
                    </a:solidFill>
                  </a:rPr>
                  <a:t>Relative</a:t>
                </a:r>
                <a:r>
                  <a:rPr lang="fr-FR" sz="1400" baseline="0" dirty="0">
                    <a:solidFill>
                      <a:schemeClr val="bg1"/>
                    </a:solidFill>
                  </a:rPr>
                  <a:t> Fluorescence</a:t>
                </a:r>
                <a:endParaRPr lang="fr-BE" sz="1400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82765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720nm</a:t>
            </a:r>
            <a:r>
              <a:rPr lang="fr-BE" sz="1800" baseline="0" dirty="0">
                <a:solidFill>
                  <a:schemeClr val="bg1"/>
                </a:solidFill>
              </a:rPr>
              <a:t> excitation </a:t>
            </a:r>
            <a:r>
              <a:rPr lang="fr-BE" sz="1800" baseline="0" dirty="0" err="1">
                <a:solidFill>
                  <a:schemeClr val="bg1"/>
                </a:solidFill>
              </a:rPr>
              <a:t>Euglena</a:t>
            </a:r>
            <a:endParaRPr lang="fr-BE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IC!$EO$113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IC!$EO$115:$EO$158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0.99701514717884243</c:v>
                </c:pt>
                <c:pt idx="2">
                  <c:v>1.0103373647150466</c:v>
                </c:pt>
                <c:pt idx="3">
                  <c:v>0.99981750386936696</c:v>
                </c:pt>
                <c:pt idx="4">
                  <c:v>1.0058231371615605</c:v>
                </c:pt>
                <c:pt idx="5">
                  <c:v>1.0044411474474833</c:v>
                </c:pt>
                <c:pt idx="6">
                  <c:v>1.0014562946263259</c:v>
                </c:pt>
                <c:pt idx="7">
                  <c:v>1.0089186308135938</c:v>
                </c:pt>
                <c:pt idx="8">
                  <c:v>1.0148511839997842</c:v>
                </c:pt>
                <c:pt idx="9">
                  <c:v>1.0059337779924362</c:v>
                </c:pt>
                <c:pt idx="10">
                  <c:v>1.0058970338050606</c:v>
                </c:pt>
                <c:pt idx="11">
                  <c:v>1.0163438145447374</c:v>
                </c:pt>
                <c:pt idx="12">
                  <c:v>1.0119406360908756</c:v>
                </c:pt>
                <c:pt idx="13">
                  <c:v>1.0059705221798121</c:v>
                </c:pt>
                <c:pt idx="14">
                  <c:v>1.0148144398124086</c:v>
                </c:pt>
                <c:pt idx="15">
                  <c:v>1.0194033805468923</c:v>
                </c:pt>
                <c:pt idx="16">
                  <c:v>1.0134332666358288</c:v>
                </c:pt>
                <c:pt idx="17">
                  <c:v>1.0254106469140802</c:v>
                </c:pt>
                <c:pt idx="18">
                  <c:v>1.0179479024580635</c:v>
                </c:pt>
                <c:pt idx="19">
                  <c:v>1.0282832258293673</c:v>
                </c:pt>
                <c:pt idx="20">
                  <c:v>1.0252608122833367</c:v>
                </c:pt>
                <c:pt idx="21">
                  <c:v>1.0267534428282898</c:v>
                </c:pt>
                <c:pt idx="22">
                  <c:v>1.0356316550357703</c:v>
                </c:pt>
                <c:pt idx="23">
                  <c:v>1.0387683838314143</c:v>
                </c:pt>
                <c:pt idx="24">
                  <c:v>1.0403749213572322</c:v>
                </c:pt>
                <c:pt idx="25">
                  <c:v>1.0566007462336187</c:v>
                </c:pt>
                <c:pt idx="26">
                  <c:v>1.0580545912474528</c:v>
                </c:pt>
                <c:pt idx="27">
                  <c:v>1.0581705395720609</c:v>
                </c:pt>
                <c:pt idx="28">
                  <c:v>1.0715246020706573</c:v>
                </c:pt>
                <c:pt idx="29">
                  <c:v>1.0803999563968976</c:v>
                </c:pt>
                <c:pt idx="30">
                  <c:v>1.0865672641135444</c:v>
                </c:pt>
                <c:pt idx="31">
                  <c:v>1.0968548200412596</c:v>
                </c:pt>
                <c:pt idx="32">
                  <c:v>1.1176246760897814</c:v>
                </c:pt>
                <c:pt idx="33">
                  <c:v>1.1210186141970557</c:v>
                </c:pt>
                <c:pt idx="34">
                  <c:v>1.128358469759738</c:v>
                </c:pt>
                <c:pt idx="35">
                  <c:v>1.1508308064900032</c:v>
                </c:pt>
                <c:pt idx="36">
                  <c:v>1.1672072825346302</c:v>
                </c:pt>
                <c:pt idx="37">
                  <c:v>1.1788462080202762</c:v>
                </c:pt>
                <c:pt idx="38">
                  <c:v>1.1938553920257764</c:v>
                </c:pt>
                <c:pt idx="39">
                  <c:v>1.1997810046432404</c:v>
                </c:pt>
                <c:pt idx="40">
                  <c:v>1.2118963797585252</c:v>
                </c:pt>
                <c:pt idx="41">
                  <c:v>2.3902587893116873</c:v>
                </c:pt>
                <c:pt idx="42">
                  <c:v>2.3899097195316172</c:v>
                </c:pt>
                <c:pt idx="43">
                  <c:v>2.379814458184502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BA-42B5-AC57-11A9FF948E04}"/>
            </c:ext>
          </c:extLst>
        </c:ser>
        <c:ser>
          <c:idx val="1"/>
          <c:order val="1"/>
          <c:tx>
            <c:strRef>
              <c:f>IC!$EP$113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IC!$EP$115:$EP$158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1.0108779977179181</c:v>
                </c:pt>
                <c:pt idx="2">
                  <c:v>1.0094950516229919</c:v>
                </c:pt>
                <c:pt idx="3">
                  <c:v>1.0055674994412618</c:v>
                </c:pt>
                <c:pt idx="4">
                  <c:v>1.0134958749103902</c:v>
                </c:pt>
                <c:pt idx="5">
                  <c:v>1.0149531967005174</c:v>
                </c:pt>
                <c:pt idx="6">
                  <c:v>1.0082597523289349</c:v>
                </c:pt>
                <c:pt idx="7">
                  <c:v>1.0123349513115345</c:v>
                </c:pt>
                <c:pt idx="8">
                  <c:v>1.0149531967005174</c:v>
                </c:pt>
                <c:pt idx="9">
                  <c:v>1.0229923993194256</c:v>
                </c:pt>
                <c:pt idx="10">
                  <c:v>1.0231046992552491</c:v>
                </c:pt>
                <c:pt idx="11">
                  <c:v>1.0177942009785927</c:v>
                </c:pt>
                <c:pt idx="12">
                  <c:v>1.0177198252833917</c:v>
                </c:pt>
                <c:pt idx="13">
                  <c:v>1.0324903965145047</c:v>
                </c:pt>
                <c:pt idx="14">
                  <c:v>1.0217585728114125</c:v>
                </c:pt>
                <c:pt idx="15">
                  <c:v>1.0283389808541497</c:v>
                </c:pt>
                <c:pt idx="16">
                  <c:v>1.0377990538086064</c:v>
                </c:pt>
                <c:pt idx="17">
                  <c:v>1.0403388733407684</c:v>
                </c:pt>
                <c:pt idx="18">
                  <c:v>1.044414440519879</c:v>
                </c:pt>
                <c:pt idx="19">
                  <c:v>1.0470297403367745</c:v>
                </c:pt>
                <c:pt idx="20">
                  <c:v>1.0510670150787518</c:v>
                </c:pt>
                <c:pt idx="21">
                  <c:v>1.0619888281814664</c:v>
                </c:pt>
                <c:pt idx="22">
                  <c:v>1.0620278570116215</c:v>
                </c:pt>
                <c:pt idx="23">
                  <c:v>1.0715284315822768</c:v>
                </c:pt>
                <c:pt idx="24">
                  <c:v>1.0820205593567755</c:v>
                </c:pt>
                <c:pt idx="25">
                  <c:v>1.0914011018648786</c:v>
                </c:pt>
                <c:pt idx="26">
                  <c:v>1.1036741961625824</c:v>
                </c:pt>
                <c:pt idx="27">
                  <c:v>1.1077527089137797</c:v>
                </c:pt>
                <c:pt idx="28">
                  <c:v>1.1250859278607304</c:v>
                </c:pt>
                <c:pt idx="29">
                  <c:v>1.1279836344014837</c:v>
                </c:pt>
                <c:pt idx="30">
                  <c:v>1.1332436897561471</c:v>
                </c:pt>
                <c:pt idx="31">
                  <c:v>1.1467863256234212</c:v>
                </c:pt>
                <c:pt idx="32">
                  <c:v>1.1600344042819783</c:v>
                </c:pt>
                <c:pt idx="33">
                  <c:v>1.153389930046345</c:v>
                </c:pt>
                <c:pt idx="34">
                  <c:v>1.1560394721387544</c:v>
                </c:pt>
                <c:pt idx="35">
                  <c:v>1.1640716790239554</c:v>
                </c:pt>
                <c:pt idx="36">
                  <c:v>1.1602464854722545</c:v>
                </c:pt>
                <c:pt idx="37">
                  <c:v>1.1587309886334056</c:v>
                </c:pt>
                <c:pt idx="38">
                  <c:v>1.1522547802032519</c:v>
                </c:pt>
                <c:pt idx="39">
                  <c:v>1.1453146441693689</c:v>
                </c:pt>
                <c:pt idx="40">
                  <c:v>1.143927279716312</c:v>
                </c:pt>
                <c:pt idx="41">
                  <c:v>2.1355452861457596</c:v>
                </c:pt>
                <c:pt idx="42">
                  <c:v>2.1300068742288585</c:v>
                </c:pt>
                <c:pt idx="43">
                  <c:v>2.1262810937350998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BA-42B5-AC57-11A9FF948E04}"/>
            </c:ext>
          </c:extLst>
        </c:ser>
        <c:ser>
          <c:idx val="2"/>
          <c:order val="2"/>
          <c:tx>
            <c:strRef>
              <c:f>IC!$EQ$113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IC!$EQ$115:$EQ$158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1.0014303082063098</c:v>
                </c:pt>
                <c:pt idx="2">
                  <c:v>1.0025673909394384</c:v>
                </c:pt>
                <c:pt idx="3">
                  <c:v>1.0051716545431688</c:v>
                </c:pt>
                <c:pt idx="4">
                  <c:v>1.0141580495835496</c:v>
                </c:pt>
                <c:pt idx="5">
                  <c:v>1.0013203925498959</c:v>
                </c:pt>
                <c:pt idx="6">
                  <c:v>1.0116275313084035</c:v>
                </c:pt>
                <c:pt idx="7">
                  <c:v>1.0103436602545688</c:v>
                </c:pt>
                <c:pt idx="8">
                  <c:v>1.0181578557386859</c:v>
                </c:pt>
                <c:pt idx="9">
                  <c:v>1.0206139263487846</c:v>
                </c:pt>
                <c:pt idx="10">
                  <c:v>1.0258614332299261</c:v>
                </c:pt>
                <c:pt idx="11">
                  <c:v>1.0257866343966473</c:v>
                </c:pt>
                <c:pt idx="12">
                  <c:v>1.0309596936127416</c:v>
                </c:pt>
                <c:pt idx="13">
                  <c:v>1.0413068655496238</c:v>
                </c:pt>
                <c:pt idx="14">
                  <c:v>1.0374169750509019</c:v>
                </c:pt>
                <c:pt idx="15">
                  <c:v>1.0464427009331945</c:v>
                </c:pt>
                <c:pt idx="16">
                  <c:v>1.0591275997862089</c:v>
                </c:pt>
                <c:pt idx="17">
                  <c:v>1.0718089869569094</c:v>
                </c:pt>
                <c:pt idx="18">
                  <c:v>1.0678801167845071</c:v>
                </c:pt>
                <c:pt idx="19">
                  <c:v>1.0871722459104705</c:v>
                </c:pt>
                <c:pt idx="20">
                  <c:v>1.0885354809845915</c:v>
                </c:pt>
                <c:pt idx="21">
                  <c:v>1.1078307706246371</c:v>
                </c:pt>
                <c:pt idx="22">
                  <c:v>1.1129655525035134</c:v>
                </c:pt>
                <c:pt idx="23">
                  <c:v>1.1208317208858711</c:v>
                </c:pt>
                <c:pt idx="24">
                  <c:v>1.1334218043164195</c:v>
                </c:pt>
                <c:pt idx="25">
                  <c:v>1.1424489348716376</c:v>
                </c:pt>
                <c:pt idx="26">
                  <c:v>1.1516028371583749</c:v>
                </c:pt>
                <c:pt idx="27">
                  <c:v>1.1489929548629427</c:v>
                </c:pt>
                <c:pt idx="28">
                  <c:v>1.1514342764073242</c:v>
                </c:pt>
                <c:pt idx="29">
                  <c:v>1.1593057123131523</c:v>
                </c:pt>
                <c:pt idx="30">
                  <c:v>1.1603774777552485</c:v>
                </c:pt>
                <c:pt idx="31">
                  <c:v>1.1604624604672364</c:v>
                </c:pt>
                <c:pt idx="32">
                  <c:v>1.1553698187761225</c:v>
                </c:pt>
                <c:pt idx="33">
                  <c:v>1.1501086163339582</c:v>
                </c:pt>
                <c:pt idx="34">
                  <c:v>1.1593482036691463</c:v>
                </c:pt>
                <c:pt idx="35">
                  <c:v>1.1579797010715549</c:v>
                </c:pt>
                <c:pt idx="36">
                  <c:v>1.151392487387793</c:v>
                </c:pt>
                <c:pt idx="37">
                  <c:v>1.1449741856233131</c:v>
                </c:pt>
                <c:pt idx="38">
                  <c:v>1.133670431424219</c:v>
                </c:pt>
                <c:pt idx="39">
                  <c:v>1.1320554087282162</c:v>
                </c:pt>
                <c:pt idx="40">
                  <c:v>1.1359888440876265</c:v>
                </c:pt>
                <c:pt idx="41">
                  <c:v>2.0470481149640509</c:v>
                </c:pt>
                <c:pt idx="42">
                  <c:v>2.0391984514885673</c:v>
                </c:pt>
                <c:pt idx="43">
                  <c:v>2.0383623199297101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8BA-42B5-AC57-11A9FF948E04}"/>
            </c:ext>
          </c:extLst>
        </c:ser>
        <c:ser>
          <c:idx val="3"/>
          <c:order val="3"/>
          <c:tx>
            <c:strRef>
              <c:f>IC!$ER$113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IC!$ER$115:$ER$158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0.99880086824796588</c:v>
                </c:pt>
                <c:pt idx="2">
                  <c:v>1.0089428426627756</c:v>
                </c:pt>
                <c:pt idx="3">
                  <c:v>1.0114872992977162</c:v>
                </c:pt>
                <c:pt idx="4">
                  <c:v>1.0077071626280234</c:v>
                </c:pt>
                <c:pt idx="5">
                  <c:v>1.0141431411752257</c:v>
                </c:pt>
                <c:pt idx="6">
                  <c:v>1.0204308381182579</c:v>
                </c:pt>
                <c:pt idx="7">
                  <c:v>1.026792675863375</c:v>
                </c:pt>
                <c:pt idx="8">
                  <c:v>1.038281715555506</c:v>
                </c:pt>
                <c:pt idx="9">
                  <c:v>1.0319198778103889</c:v>
                </c:pt>
                <c:pt idx="10">
                  <c:v>1.0356989702434325</c:v>
                </c:pt>
                <c:pt idx="11">
                  <c:v>1.0561726220643028</c:v>
                </c:pt>
                <c:pt idx="12">
                  <c:v>1.059874092906431</c:v>
                </c:pt>
                <c:pt idx="13">
                  <c:v>1.067625113473716</c:v>
                </c:pt>
                <c:pt idx="14">
                  <c:v>1.0777656955729935</c:v>
                </c:pt>
                <c:pt idx="15">
                  <c:v>1.0943875064742674</c:v>
                </c:pt>
                <c:pt idx="16">
                  <c:v>1.1008711718284445</c:v>
                </c:pt>
                <c:pt idx="17">
                  <c:v>1.1084666011350157</c:v>
                </c:pt>
                <c:pt idx="18">
                  <c:v>1.1123657807827041</c:v>
                </c:pt>
                <c:pt idx="19">
                  <c:v>1.1337949091374886</c:v>
                </c:pt>
                <c:pt idx="20">
                  <c:v>1.1438912852186214</c:v>
                </c:pt>
                <c:pt idx="21">
                  <c:v>1.1539441514393758</c:v>
                </c:pt>
                <c:pt idx="22">
                  <c:v>1.1603477586504565</c:v>
                </c:pt>
                <c:pt idx="23">
                  <c:v>1.1720129262574004</c:v>
                </c:pt>
                <c:pt idx="24">
                  <c:v>1.1783754601602834</c:v>
                </c:pt>
                <c:pt idx="25">
                  <c:v>1.1947003597743335</c:v>
                </c:pt>
                <c:pt idx="26">
                  <c:v>1.1947003597743335</c:v>
                </c:pt>
                <c:pt idx="27">
                  <c:v>1.1873266567162517</c:v>
                </c:pt>
                <c:pt idx="28">
                  <c:v>1.1983858189878425</c:v>
                </c:pt>
                <c:pt idx="29">
                  <c:v>1.1948312374343524</c:v>
                </c:pt>
                <c:pt idx="30">
                  <c:v>1.1950494828940115</c:v>
                </c:pt>
                <c:pt idx="31">
                  <c:v>1.1897412799278224</c:v>
                </c:pt>
                <c:pt idx="32">
                  <c:v>1.1984731867874827</c:v>
                </c:pt>
                <c:pt idx="33">
                  <c:v>1.1924169623016647</c:v>
                </c:pt>
                <c:pt idx="34">
                  <c:v>1.2000962786190459</c:v>
                </c:pt>
                <c:pt idx="35">
                  <c:v>1.1949621150943712</c:v>
                </c:pt>
                <c:pt idx="36">
                  <c:v>1.1963224073692478</c:v>
                </c:pt>
                <c:pt idx="37">
                  <c:v>1.1898718095089582</c:v>
                </c:pt>
                <c:pt idx="38">
                  <c:v>1.2024659996547058</c:v>
                </c:pt>
                <c:pt idx="39">
                  <c:v>1.2011057073798292</c:v>
                </c:pt>
                <c:pt idx="40">
                  <c:v>1.2060626987530423</c:v>
                </c:pt>
                <c:pt idx="41">
                  <c:v>2.0272486592001426</c:v>
                </c:pt>
                <c:pt idx="42">
                  <c:v>2.0258288454362683</c:v>
                </c:pt>
                <c:pt idx="43">
                  <c:v>2.0212589177809837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8BA-42B5-AC57-11A9FF948E04}"/>
            </c:ext>
          </c:extLst>
        </c:ser>
        <c:ser>
          <c:idx val="4"/>
          <c:order val="4"/>
          <c:tx>
            <c:strRef>
              <c:f>IC!$ES$113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IC!$ES$115:$ES$158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0.99621673124475663</c:v>
                </c:pt>
                <c:pt idx="2">
                  <c:v>1.0087532289044907</c:v>
                </c:pt>
                <c:pt idx="3">
                  <c:v>1.0099775218571998</c:v>
                </c:pt>
                <c:pt idx="4">
                  <c:v>1.0139084370998368</c:v>
                </c:pt>
                <c:pt idx="5">
                  <c:v>1.0151692967059656</c:v>
                </c:pt>
                <c:pt idx="6">
                  <c:v>1.0290411671523823</c:v>
                </c:pt>
                <c:pt idx="7">
                  <c:v>1.0328244359076257</c:v>
                </c:pt>
                <c:pt idx="8">
                  <c:v>1.05296334779441</c:v>
                </c:pt>
                <c:pt idx="9">
                  <c:v>1.050518211573277</c:v>
                </c:pt>
                <c:pt idx="10">
                  <c:v>1.0541859159049765</c:v>
                </c:pt>
                <c:pt idx="11">
                  <c:v>1.0770411091976861</c:v>
                </c:pt>
                <c:pt idx="12">
                  <c:v>1.0845683203073255</c:v>
                </c:pt>
                <c:pt idx="13">
                  <c:v>1.0920951864485362</c:v>
                </c:pt>
                <c:pt idx="14">
                  <c:v>1.1035257153265334</c:v>
                </c:pt>
                <c:pt idx="15">
                  <c:v>1.1187415827703449</c:v>
                </c:pt>
                <c:pt idx="16">
                  <c:v>1.1377020825054092</c:v>
                </c:pt>
                <c:pt idx="17">
                  <c:v>1.157883080540469</c:v>
                </c:pt>
                <c:pt idx="18">
                  <c:v>1.1629282438071267</c:v>
                </c:pt>
                <c:pt idx="19">
                  <c:v>1.1690210761911071</c:v>
                </c:pt>
                <c:pt idx="20">
                  <c:v>1.1767166318938491</c:v>
                </c:pt>
                <c:pt idx="21">
                  <c:v>1.2005480858391842</c:v>
                </c:pt>
                <c:pt idx="22">
                  <c:v>1.2068534187751137</c:v>
                </c:pt>
                <c:pt idx="23">
                  <c:v>1.2096411086457368</c:v>
                </c:pt>
                <c:pt idx="24">
                  <c:v>1.2159923223826556</c:v>
                </c:pt>
                <c:pt idx="25">
                  <c:v>1.2206362873669803</c:v>
                </c:pt>
                <c:pt idx="26">
                  <c:v>1.224508557976774</c:v>
                </c:pt>
                <c:pt idx="27">
                  <c:v>1.2285612470746679</c:v>
                </c:pt>
                <c:pt idx="28">
                  <c:v>1.2356776007859762</c:v>
                </c:pt>
                <c:pt idx="29">
                  <c:v>1.2245534038724777</c:v>
                </c:pt>
                <c:pt idx="30">
                  <c:v>1.2284267093875569</c:v>
                </c:pt>
                <c:pt idx="31">
                  <c:v>1.2285612470746679</c:v>
                </c:pt>
                <c:pt idx="32">
                  <c:v>1.2232476983706451</c:v>
                </c:pt>
                <c:pt idx="33">
                  <c:v>1.2233370451936239</c:v>
                </c:pt>
                <c:pt idx="34">
                  <c:v>1.2234712379123063</c:v>
                </c:pt>
                <c:pt idx="35">
                  <c:v>1.2334715276857862</c:v>
                </c:pt>
                <c:pt idx="36">
                  <c:v>1.2345523137722436</c:v>
                </c:pt>
                <c:pt idx="37">
                  <c:v>1.2436067001148057</c:v>
                </c:pt>
                <c:pt idx="38">
                  <c:v>1.2349131507484437</c:v>
                </c:pt>
                <c:pt idx="39">
                  <c:v>1.2450955838521658</c:v>
                </c:pt>
                <c:pt idx="40">
                  <c:v>1.2564029590011923</c:v>
                </c:pt>
                <c:pt idx="41">
                  <c:v>2.0069055780015015</c:v>
                </c:pt>
                <c:pt idx="42">
                  <c:v>2.0040916705303133</c:v>
                </c:pt>
                <c:pt idx="43">
                  <c:v>2.007052534552038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8BA-42B5-AC57-11A9FF948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831535"/>
        <c:axId val="1592843599"/>
      </c:scatterChart>
      <c:valAx>
        <c:axId val="1592831535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Titre de l'axe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2843599"/>
        <c:crosses val="autoZero"/>
        <c:crossBetween val="midCat"/>
      </c:valAx>
      <c:valAx>
        <c:axId val="1592843599"/>
        <c:scaling>
          <c:orientation val="minMax"/>
          <c:max val="2.4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Titre de l'axe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2831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720 nm</a:t>
            </a:r>
            <a:r>
              <a:rPr lang="fr-BE" sz="1800" baseline="0" dirty="0">
                <a:solidFill>
                  <a:schemeClr val="bg1"/>
                </a:solidFill>
              </a:rPr>
              <a:t> excitation + DCMU</a:t>
            </a:r>
            <a:endParaRPr lang="fr-BE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IC!$EU$113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IC!$EU$115:$EU$158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0.99787931464017476</c:v>
                </c:pt>
                <c:pt idx="2">
                  <c:v>1.0019745663316004</c:v>
                </c:pt>
                <c:pt idx="3">
                  <c:v>0.99856176328157575</c:v>
                </c:pt>
                <c:pt idx="4">
                  <c:v>1.0027303544086237</c:v>
                </c:pt>
                <c:pt idx="5">
                  <c:v>0.99935394115490006</c:v>
                </c:pt>
                <c:pt idx="6">
                  <c:v>1.0000731528212823</c:v>
                </c:pt>
                <c:pt idx="7">
                  <c:v>1.0019378033066195</c:v>
                </c:pt>
                <c:pt idx="8">
                  <c:v>1.0013652705114819</c:v>
                </c:pt>
                <c:pt idx="9">
                  <c:v>1.0088736984816122</c:v>
                </c:pt>
                <c:pt idx="10">
                  <c:v>1.0102020193537731</c:v>
                </c:pt>
                <c:pt idx="11">
                  <c:v>1.0089475977602544</c:v>
                </c:pt>
                <c:pt idx="12">
                  <c:v>1.0116411891438972</c:v>
                </c:pt>
                <c:pt idx="13">
                  <c:v>1.0102020193537731</c:v>
                </c:pt>
                <c:pt idx="14">
                  <c:v>1.0109955035274774</c:v>
                </c:pt>
                <c:pt idx="15">
                  <c:v>1.0124348599319417</c:v>
                </c:pt>
                <c:pt idx="16">
                  <c:v>1.0150913150619232</c:v>
                </c:pt>
                <c:pt idx="17">
                  <c:v>1.0198324389841087</c:v>
                </c:pt>
                <c:pt idx="18">
                  <c:v>1.01986994846645</c:v>
                </c:pt>
                <c:pt idx="19">
                  <c:v>1.0226753218397562</c:v>
                </c:pt>
                <c:pt idx="20">
                  <c:v>1.0224508247887292</c:v>
                </c:pt>
                <c:pt idx="21">
                  <c:v>1.0271159966745322</c:v>
                </c:pt>
                <c:pt idx="22">
                  <c:v>1.0252185020653541</c:v>
                </c:pt>
                <c:pt idx="23">
                  <c:v>1.030716720364943</c:v>
                </c:pt>
                <c:pt idx="24">
                  <c:v>1.0342431715480311</c:v>
                </c:pt>
                <c:pt idx="25">
                  <c:v>1.0415239300233547</c:v>
                </c:pt>
                <c:pt idx="26">
                  <c:v>1.0442540978176387</c:v>
                </c:pt>
                <c:pt idx="27">
                  <c:v>1.0464929100546871</c:v>
                </c:pt>
                <c:pt idx="28">
                  <c:v>1.0490316115361251</c:v>
                </c:pt>
                <c:pt idx="29">
                  <c:v>1.0538863835913743</c:v>
                </c:pt>
                <c:pt idx="30">
                  <c:v>1.053357891780478</c:v>
                </c:pt>
                <c:pt idx="31">
                  <c:v>1.057299186641399</c:v>
                </c:pt>
                <c:pt idx="32">
                  <c:v>1.0606345447403214</c:v>
                </c:pt>
                <c:pt idx="33">
                  <c:v>1.0642417999326321</c:v>
                </c:pt>
                <c:pt idx="34">
                  <c:v>1.0594631665281056</c:v>
                </c:pt>
                <c:pt idx="35">
                  <c:v>1.0654900632529305</c:v>
                </c:pt>
                <c:pt idx="36">
                  <c:v>1.0635979804596125</c:v>
                </c:pt>
                <c:pt idx="37">
                  <c:v>1.0601458017838463</c:v>
                </c:pt>
                <c:pt idx="38">
                  <c:v>1.060068356832744</c:v>
                </c:pt>
                <c:pt idx="39">
                  <c:v>1.0620772602029056</c:v>
                </c:pt>
                <c:pt idx="40">
                  <c:v>1.0570672250167719</c:v>
                </c:pt>
                <c:pt idx="41">
                  <c:v>1.0959249959644648</c:v>
                </c:pt>
                <c:pt idx="42">
                  <c:v>1.0944802277441403</c:v>
                </c:pt>
                <c:pt idx="43">
                  <c:v>1.097330015330368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7E-4E93-91C2-59309610C4CD}"/>
            </c:ext>
          </c:extLst>
        </c:ser>
        <c:ser>
          <c:idx val="1"/>
          <c:order val="1"/>
          <c:tx>
            <c:strRef>
              <c:f>IC!$EV$113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IC!$EV$115:$EV$158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1.0027062607072947</c:v>
                </c:pt>
                <c:pt idx="2">
                  <c:v>0.99784205917484903</c:v>
                </c:pt>
                <c:pt idx="3">
                  <c:v>1.0042062556724793</c:v>
                </c:pt>
                <c:pt idx="4">
                  <c:v>1.0013897990082745</c:v>
                </c:pt>
                <c:pt idx="5">
                  <c:v>1.0000729573231959</c:v>
                </c:pt>
                <c:pt idx="6">
                  <c:v>1.0034010652149175</c:v>
                </c:pt>
                <c:pt idx="7">
                  <c:v>1.002816266671176</c:v>
                </c:pt>
                <c:pt idx="8">
                  <c:v>1.0069860436820575</c:v>
                </c:pt>
                <c:pt idx="9">
                  <c:v>1.0042429243271065</c:v>
                </c:pt>
                <c:pt idx="10">
                  <c:v>1.0125085710605279</c:v>
                </c:pt>
                <c:pt idx="11">
                  <c:v>1.0118876738412468</c:v>
                </c:pt>
                <c:pt idx="12">
                  <c:v>1.0153996949851911</c:v>
                </c:pt>
                <c:pt idx="13">
                  <c:v>1.0146304132101394</c:v>
                </c:pt>
                <c:pt idx="14">
                  <c:v>1.0134258574052919</c:v>
                </c:pt>
                <c:pt idx="15">
                  <c:v>1.0195324233553873</c:v>
                </c:pt>
                <c:pt idx="16">
                  <c:v>1.0230820631191042</c:v>
                </c:pt>
                <c:pt idx="17">
                  <c:v>1.0210345082438925</c:v>
                </c:pt>
                <c:pt idx="18">
                  <c:v>1.0294128208436033</c:v>
                </c:pt>
                <c:pt idx="19">
                  <c:v>1.0314225671060129</c:v>
                </c:pt>
                <c:pt idx="20">
                  <c:v>1.0304258636750618</c:v>
                </c:pt>
                <c:pt idx="21">
                  <c:v>1.0388018963584227</c:v>
                </c:pt>
                <c:pt idx="22">
                  <c:v>1.0403436897900218</c:v>
                </c:pt>
                <c:pt idx="23">
                  <c:v>1.047293254810481</c:v>
                </c:pt>
                <c:pt idx="24">
                  <c:v>1.0445898439986236</c:v>
                </c:pt>
                <c:pt idx="25">
                  <c:v>1.051270758875857</c:v>
                </c:pt>
                <c:pt idx="26">
                  <c:v>1.0595698443824098</c:v>
                </c:pt>
                <c:pt idx="27">
                  <c:v>1.060536148928696</c:v>
                </c:pt>
                <c:pt idx="28">
                  <c:v>1.0623103038349524</c:v>
                </c:pt>
                <c:pt idx="29">
                  <c:v>1.0632771783603261</c:v>
                </c:pt>
                <c:pt idx="30">
                  <c:v>1.0716165423890598</c:v>
                </c:pt>
                <c:pt idx="31">
                  <c:v>1.0729672028333281</c:v>
                </c:pt>
                <c:pt idx="32">
                  <c:v>1.0735835402199094</c:v>
                </c:pt>
                <c:pt idx="33">
                  <c:v>1.0757863193999413</c:v>
                </c:pt>
                <c:pt idx="34">
                  <c:v>1.0718126151951486</c:v>
                </c:pt>
                <c:pt idx="35">
                  <c:v>1.077949960015967</c:v>
                </c:pt>
                <c:pt idx="36">
                  <c:v>1.0759436336280823</c:v>
                </c:pt>
                <c:pt idx="37">
                  <c:v>1.0730849985114048</c:v>
                </c:pt>
                <c:pt idx="38">
                  <c:v>1.0757863193999413</c:v>
                </c:pt>
                <c:pt idx="39">
                  <c:v>1.0735835402199094</c:v>
                </c:pt>
                <c:pt idx="40">
                  <c:v>1.0714989367040124</c:v>
                </c:pt>
                <c:pt idx="41">
                  <c:v>1.0873221261511916</c:v>
                </c:pt>
                <c:pt idx="42">
                  <c:v>1.0872425190719752</c:v>
                </c:pt>
                <c:pt idx="43">
                  <c:v>1.0909156543046437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7E-4E93-91C2-59309610C4CD}"/>
            </c:ext>
          </c:extLst>
        </c:ser>
        <c:ser>
          <c:idx val="2"/>
          <c:order val="2"/>
          <c:tx>
            <c:strRef>
              <c:f>IC!$EW$113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IC!$EW$115:$EW$158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1.0015152682439776</c:v>
                </c:pt>
                <c:pt idx="2">
                  <c:v>1.0028474439766695</c:v>
                </c:pt>
                <c:pt idx="3">
                  <c:v>1.0020714621791007</c:v>
                </c:pt>
                <c:pt idx="4">
                  <c:v>1.006916785510293</c:v>
                </c:pt>
                <c:pt idx="5">
                  <c:v>1.0104670127044684</c:v>
                </c:pt>
                <c:pt idx="6">
                  <c:v>1.0105780593692357</c:v>
                </c:pt>
                <c:pt idx="7">
                  <c:v>1.0126491373038216</c:v>
                </c:pt>
                <c:pt idx="8">
                  <c:v>1.0133890001170023</c:v>
                </c:pt>
                <c:pt idx="9">
                  <c:v>1.0140917833345084</c:v>
                </c:pt>
                <c:pt idx="10">
                  <c:v>1.0155717010831276</c:v>
                </c:pt>
                <c:pt idx="11">
                  <c:v>1.0254110503727267</c:v>
                </c:pt>
                <c:pt idx="12">
                  <c:v>1.021156887227501</c:v>
                </c:pt>
                <c:pt idx="13">
                  <c:v>1.0288875026200672</c:v>
                </c:pt>
                <c:pt idx="14">
                  <c:v>1.0352127436998788</c:v>
                </c:pt>
                <c:pt idx="15">
                  <c:v>1.0373589414371014</c:v>
                </c:pt>
                <c:pt idx="16">
                  <c:v>1.0422788082041583</c:v>
                </c:pt>
                <c:pt idx="17">
                  <c:v>1.0430198237508834</c:v>
                </c:pt>
                <c:pt idx="18">
                  <c:v>1.0479012660664637</c:v>
                </c:pt>
                <c:pt idx="19">
                  <c:v>1.0517333366122199</c:v>
                </c:pt>
                <c:pt idx="20">
                  <c:v>1.0575473403651361</c:v>
                </c:pt>
                <c:pt idx="21">
                  <c:v>1.0644574015964205</c:v>
                </c:pt>
                <c:pt idx="22">
                  <c:v>1.0688293356854222</c:v>
                </c:pt>
                <c:pt idx="23">
                  <c:v>1.0703522888196948</c:v>
                </c:pt>
                <c:pt idx="24">
                  <c:v>1.075350541467764</c:v>
                </c:pt>
                <c:pt idx="25">
                  <c:v>1.0765197975261953</c:v>
                </c:pt>
                <c:pt idx="26">
                  <c:v>1.0757384363054197</c:v>
                </c:pt>
                <c:pt idx="27">
                  <c:v>1.0830817332271025</c:v>
                </c:pt>
                <c:pt idx="28">
                  <c:v>1.082141294777214</c:v>
                </c:pt>
                <c:pt idx="29">
                  <c:v>1.0829628095497825</c:v>
                </c:pt>
                <c:pt idx="30">
                  <c:v>1.0869408930111493</c:v>
                </c:pt>
                <c:pt idx="31">
                  <c:v>1.0850315820172798</c:v>
                </c:pt>
                <c:pt idx="32">
                  <c:v>1.0842098751224538</c:v>
                </c:pt>
                <c:pt idx="33">
                  <c:v>1.0900703724616567</c:v>
                </c:pt>
                <c:pt idx="34">
                  <c:v>1.0830025788570607</c:v>
                </c:pt>
                <c:pt idx="35">
                  <c:v>1.087922061379603</c:v>
                </c:pt>
                <c:pt idx="36">
                  <c:v>1.0817157439771112</c:v>
                </c:pt>
                <c:pt idx="37">
                  <c:v>1.0835070919049479</c:v>
                </c:pt>
                <c:pt idx="38">
                  <c:v>1.0808546520195219</c:v>
                </c:pt>
                <c:pt idx="39">
                  <c:v>1.0850711592023006</c:v>
                </c:pt>
                <c:pt idx="40">
                  <c:v>1.0870999702402624</c:v>
                </c:pt>
                <c:pt idx="41">
                  <c:v>1.0888893969455249</c:v>
                </c:pt>
                <c:pt idx="42">
                  <c:v>1.0902943870137649</c:v>
                </c:pt>
                <c:pt idx="43">
                  <c:v>1.0912363624417125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7E-4E93-91C2-59309610C4CD}"/>
            </c:ext>
          </c:extLst>
        </c:ser>
        <c:ser>
          <c:idx val="3"/>
          <c:order val="3"/>
          <c:tx>
            <c:strRef>
              <c:f>IC!$EX$113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IC!$EX$115:$EX$158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1.0001462752225467</c:v>
                </c:pt>
                <c:pt idx="2">
                  <c:v>1.0035435414839438</c:v>
                </c:pt>
                <c:pt idx="3">
                  <c:v>1.0028714504282958</c:v>
                </c:pt>
                <c:pt idx="4">
                  <c:v>1.012830952534562</c:v>
                </c:pt>
                <c:pt idx="5">
                  <c:v>1.0136138640237156</c:v>
                </c:pt>
                <c:pt idx="6">
                  <c:v>1.014359770787695</c:v>
                </c:pt>
                <c:pt idx="7">
                  <c:v>1.0207021094437028</c:v>
                </c:pt>
                <c:pt idx="8">
                  <c:v>1.0207021094437028</c:v>
                </c:pt>
                <c:pt idx="9">
                  <c:v>1.0263351585768719</c:v>
                </c:pt>
                <c:pt idx="10">
                  <c:v>1.0282733537111186</c:v>
                </c:pt>
                <c:pt idx="11">
                  <c:v>1.0390552906779287</c:v>
                </c:pt>
                <c:pt idx="12">
                  <c:v>1.0372963069090535</c:v>
                </c:pt>
                <c:pt idx="13">
                  <c:v>1.0483078281655558</c:v>
                </c:pt>
                <c:pt idx="14">
                  <c:v>1.0529996785819944</c:v>
                </c:pt>
                <c:pt idx="15">
                  <c:v>1.0544554560948622</c:v>
                </c:pt>
                <c:pt idx="16">
                  <c:v>1.055202719052958</c:v>
                </c:pt>
                <c:pt idx="17">
                  <c:v>1.0644153456851619</c:v>
                </c:pt>
                <c:pt idx="18">
                  <c:v>1.0629591806882608</c:v>
                </c:pt>
                <c:pt idx="19">
                  <c:v>1.0736673019467393</c:v>
                </c:pt>
                <c:pt idx="20">
                  <c:v>1.0750453889109433</c:v>
                </c:pt>
                <c:pt idx="21">
                  <c:v>1.077958881356845</c:v>
                </c:pt>
                <c:pt idx="22">
                  <c:v>1.0777223223545547</c:v>
                </c:pt>
                <c:pt idx="23">
                  <c:v>1.081383658984602</c:v>
                </c:pt>
                <c:pt idx="24">
                  <c:v>1.0849270067265291</c:v>
                </c:pt>
                <c:pt idx="25">
                  <c:v>1.0900071161442704</c:v>
                </c:pt>
                <c:pt idx="26">
                  <c:v>1.0886294166640997</c:v>
                </c:pt>
                <c:pt idx="27">
                  <c:v>1.0935105530307743</c:v>
                </c:pt>
                <c:pt idx="28">
                  <c:v>1.0921731518900599</c:v>
                </c:pt>
                <c:pt idx="29">
                  <c:v>1.0927220230231389</c:v>
                </c:pt>
                <c:pt idx="30">
                  <c:v>1.0906360027302124</c:v>
                </c:pt>
                <c:pt idx="31">
                  <c:v>1.0898474727225773</c:v>
                </c:pt>
                <c:pt idx="32">
                  <c:v>1.093790703986804</c:v>
                </c:pt>
                <c:pt idx="33">
                  <c:v>1.0892984078474817</c:v>
                </c:pt>
                <c:pt idx="34">
                  <c:v>1.0920931364371966</c:v>
                </c:pt>
                <c:pt idx="35">
                  <c:v>1.0933507158670643</c:v>
                </c:pt>
                <c:pt idx="36">
                  <c:v>1.0914245327378478</c:v>
                </c:pt>
                <c:pt idx="37">
                  <c:v>1.0899272944334237</c:v>
                </c:pt>
                <c:pt idx="38">
                  <c:v>1.0849667238399359</c:v>
                </c:pt>
                <c:pt idx="39">
                  <c:v>1.0907555415544659</c:v>
                </c:pt>
                <c:pt idx="40">
                  <c:v>1.0893381249608884</c:v>
                </c:pt>
                <c:pt idx="41">
                  <c:v>1.0946877295237454</c:v>
                </c:pt>
                <c:pt idx="42">
                  <c:v>1.0959846385829863</c:v>
                </c:pt>
                <c:pt idx="43">
                  <c:v>1.0954363486759575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07E-4E93-91C2-59309610C4CD}"/>
            </c:ext>
          </c:extLst>
        </c:ser>
        <c:ser>
          <c:idx val="4"/>
          <c:order val="4"/>
          <c:tx>
            <c:strRef>
              <c:f>IC!$EY$113</c:f>
              <c:strCache>
                <c:ptCount val="1"/>
                <c:pt idx="0">
                  <c:v>UL24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IC!$EN$115:$EN$158</c:f>
              <c:numCache>
                <c:formatCode>0.00</c:formatCode>
                <c:ptCount val="44"/>
                <c:pt idx="0" formatCode="General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IC!$EY$115:$EY$158</c:f>
              <c:numCache>
                <c:formatCode>0.00</c:formatCode>
                <c:ptCount val="44"/>
                <c:pt idx="0" formatCode="General">
                  <c:v>1</c:v>
                </c:pt>
                <c:pt idx="1">
                  <c:v>0.99781128333146096</c:v>
                </c:pt>
                <c:pt idx="2">
                  <c:v>0.99974393407066997</c:v>
                </c:pt>
                <c:pt idx="3">
                  <c:v>1.0006440862004973</c:v>
                </c:pt>
                <c:pt idx="4">
                  <c:v>1.013592669691225</c:v>
                </c:pt>
                <c:pt idx="5">
                  <c:v>1.015744721483206</c:v>
                </c:pt>
                <c:pt idx="6">
                  <c:v>1.0163133211731428</c:v>
                </c:pt>
                <c:pt idx="7">
                  <c:v>1.0213338603664253</c:v>
                </c:pt>
                <c:pt idx="8">
                  <c:v>1.0250325033150343</c:v>
                </c:pt>
                <c:pt idx="9">
                  <c:v>1.0335646357658224</c:v>
                </c:pt>
                <c:pt idx="10">
                  <c:v>1.0382816603659939</c:v>
                </c:pt>
                <c:pt idx="11">
                  <c:v>1.0478713882400643</c:v>
                </c:pt>
                <c:pt idx="12">
                  <c:v>1.0499079554743309</c:v>
                </c:pt>
                <c:pt idx="13">
                  <c:v>1.0621771603700134</c:v>
                </c:pt>
                <c:pt idx="14">
                  <c:v>1.0671194680887148</c:v>
                </c:pt>
                <c:pt idx="15">
                  <c:v>1.0708226206210718</c:v>
                </c:pt>
                <c:pt idx="16">
                  <c:v>1.0693491631487013</c:v>
                </c:pt>
                <c:pt idx="17">
                  <c:v>1.0779161958563199</c:v>
                </c:pt>
                <c:pt idx="18">
                  <c:v>1.0858448283603408</c:v>
                </c:pt>
                <c:pt idx="19">
                  <c:v>1.0852070163633187</c:v>
                </c:pt>
                <c:pt idx="20">
                  <c:v>1.0911047676299725</c:v>
                </c:pt>
                <c:pt idx="21">
                  <c:v>1.0944912689556923</c:v>
                </c:pt>
                <c:pt idx="22">
                  <c:v>1.0979971762162986</c:v>
                </c:pt>
                <c:pt idx="23">
                  <c:v>1.096602930562802</c:v>
                </c:pt>
                <c:pt idx="24">
                  <c:v>1.0966429286099562</c:v>
                </c:pt>
                <c:pt idx="25">
                  <c:v>1.0990357529602965</c:v>
                </c:pt>
                <c:pt idx="26">
                  <c:v>1.0957653243988676</c:v>
                </c:pt>
                <c:pt idx="27">
                  <c:v>1.1002692221497421</c:v>
                </c:pt>
                <c:pt idx="28">
                  <c:v>1.0983587271915549</c:v>
                </c:pt>
                <c:pt idx="29">
                  <c:v>1.1001888339177166</c:v>
                </c:pt>
                <c:pt idx="30">
                  <c:v>1.0976011171219286</c:v>
                </c:pt>
                <c:pt idx="31">
                  <c:v>1.1031786879424907</c:v>
                </c:pt>
                <c:pt idx="32">
                  <c:v>1.1010268322193681</c:v>
                </c:pt>
                <c:pt idx="33">
                  <c:v>1.097044281563508</c:v>
                </c:pt>
                <c:pt idx="34">
                  <c:v>1.1039768842658466</c:v>
                </c:pt>
                <c:pt idx="35">
                  <c:v>1.100510778983536</c:v>
                </c:pt>
                <c:pt idx="36">
                  <c:v>1.1019458069596211</c:v>
                </c:pt>
                <c:pt idx="37">
                  <c:v>1.1010268322193681</c:v>
                </c:pt>
                <c:pt idx="38">
                  <c:v>1.0997533649827684</c:v>
                </c:pt>
                <c:pt idx="39">
                  <c:v>1.1017440521041229</c:v>
                </c:pt>
                <c:pt idx="40">
                  <c:v>1.0981175624954782</c:v>
                </c:pt>
                <c:pt idx="41">
                  <c:v>1.1007852753855745</c:v>
                </c:pt>
                <c:pt idx="42">
                  <c:v>1.102855958601237</c:v>
                </c:pt>
                <c:pt idx="43">
                  <c:v>1.1024210778728647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07E-4E93-91C2-59309610C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92831535"/>
        <c:axId val="1592843599"/>
      </c:scatterChart>
      <c:valAx>
        <c:axId val="1592831535"/>
        <c:scaling>
          <c:orientation val="minMax"/>
          <c:max val="1800"/>
          <c:min val="-0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Titre de l'axe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2843599"/>
        <c:crosses val="autoZero"/>
        <c:crossBetween val="midCat"/>
      </c:valAx>
      <c:valAx>
        <c:axId val="1592843599"/>
        <c:scaling>
          <c:orientation val="minMax"/>
          <c:max val="2.4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Titre de l'axe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9283153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660 nm excitation  + DCMU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657606043907024"/>
          <c:y val="0.13909362648556522"/>
          <c:w val="0.82651816340474216"/>
          <c:h val="0.60727902168479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IC_Eg_Chlami!$AL$2</c:f>
              <c:strCache>
                <c:ptCount val="1"/>
                <c:pt idx="0">
                  <c:v>DCMU Eg IC 660 L1</c:v>
                </c:pt>
              </c:strCache>
            </c:strRef>
          </c:tx>
          <c:spPr>
            <a:ln w="19050" cap="rnd">
              <a:solidFill>
                <a:schemeClr val="accent2">
                  <a:tint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IC_Eg_Chlami!$AL$4:$AL$47</c:f>
              <c:numCache>
                <c:formatCode>General</c:formatCode>
                <c:ptCount val="44"/>
                <c:pt idx="0">
                  <c:v>1001.129</c:v>
                </c:pt>
                <c:pt idx="1">
                  <c:v>990.17110000000002</c:v>
                </c:pt>
                <c:pt idx="2">
                  <c:v>1019.2569999999999</c:v>
                </c:pt>
                <c:pt idx="3">
                  <c:v>1004.732</c:v>
                </c:pt>
                <c:pt idx="4">
                  <c:v>1012.05</c:v>
                </c:pt>
                <c:pt idx="5">
                  <c:v>1019.405</c:v>
                </c:pt>
                <c:pt idx="6">
                  <c:v>990.17110000000002</c:v>
                </c:pt>
                <c:pt idx="7">
                  <c:v>1015.838</c:v>
                </c:pt>
                <c:pt idx="8">
                  <c:v>1030.252</c:v>
                </c:pt>
                <c:pt idx="9">
                  <c:v>1008.226</c:v>
                </c:pt>
                <c:pt idx="10">
                  <c:v>1026.5740000000001</c:v>
                </c:pt>
                <c:pt idx="11">
                  <c:v>1029.8399999999999</c:v>
                </c:pt>
                <c:pt idx="12">
                  <c:v>1037.307</c:v>
                </c:pt>
                <c:pt idx="13">
                  <c:v>1051.789</c:v>
                </c:pt>
                <c:pt idx="14">
                  <c:v>1044.548</c:v>
                </c:pt>
                <c:pt idx="15">
                  <c:v>1066.269</c:v>
                </c:pt>
                <c:pt idx="16">
                  <c:v>1055.3510000000001</c:v>
                </c:pt>
                <c:pt idx="17">
                  <c:v>1077.2249999999999</c:v>
                </c:pt>
                <c:pt idx="18">
                  <c:v>1088.222</c:v>
                </c:pt>
                <c:pt idx="19">
                  <c:v>1099.1410000000001</c:v>
                </c:pt>
                <c:pt idx="20">
                  <c:v>1110.1410000000001</c:v>
                </c:pt>
                <c:pt idx="21">
                  <c:v>1128.298</c:v>
                </c:pt>
                <c:pt idx="22">
                  <c:v>1175.529</c:v>
                </c:pt>
                <c:pt idx="23">
                  <c:v>1182.8499999999999</c:v>
                </c:pt>
                <c:pt idx="24">
                  <c:v>1193.682</c:v>
                </c:pt>
                <c:pt idx="25">
                  <c:v>1212.011</c:v>
                </c:pt>
                <c:pt idx="26">
                  <c:v>1237.579</c:v>
                </c:pt>
                <c:pt idx="27">
                  <c:v>1270.107</c:v>
                </c:pt>
                <c:pt idx="28">
                  <c:v>1292.1780000000001</c:v>
                </c:pt>
                <c:pt idx="29">
                  <c:v>1342.6969999999999</c:v>
                </c:pt>
                <c:pt idx="30">
                  <c:v>1364.778</c:v>
                </c:pt>
                <c:pt idx="31">
                  <c:v>1390.1020000000001</c:v>
                </c:pt>
                <c:pt idx="32">
                  <c:v>1379.6369999999999</c:v>
                </c:pt>
                <c:pt idx="33">
                  <c:v>1426.6479999999999</c:v>
                </c:pt>
                <c:pt idx="34">
                  <c:v>1404.8109999999999</c:v>
                </c:pt>
                <c:pt idx="35">
                  <c:v>1419.317</c:v>
                </c:pt>
                <c:pt idx="36">
                  <c:v>1441.258</c:v>
                </c:pt>
                <c:pt idx="37">
                  <c:v>1437.7750000000001</c:v>
                </c:pt>
                <c:pt idx="38">
                  <c:v>1401.1210000000001</c:v>
                </c:pt>
                <c:pt idx="39">
                  <c:v>1437.723</c:v>
                </c:pt>
                <c:pt idx="40">
                  <c:v>1426.9069999999999</c:v>
                </c:pt>
                <c:pt idx="41">
                  <c:v>1600.931</c:v>
                </c:pt>
                <c:pt idx="42">
                  <c:v>1586.32</c:v>
                </c:pt>
                <c:pt idx="43">
                  <c:v>1575.691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9B-4844-BCEE-48C53EFDD886}"/>
            </c:ext>
          </c:extLst>
        </c:ser>
        <c:ser>
          <c:idx val="1"/>
          <c:order val="1"/>
          <c:tx>
            <c:strRef>
              <c:f>IC_Eg_Chlami!$AM$2</c:f>
              <c:strCache>
                <c:ptCount val="1"/>
                <c:pt idx="0">
                  <c:v>DCMU Eg IC 660 L2</c:v>
                </c:pt>
              </c:strCache>
            </c:strRef>
          </c:tx>
          <c:spPr>
            <a:ln w="19050" cap="rnd">
              <a:solidFill>
                <a:schemeClr val="accent2">
                  <a:tint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IC_Eg_Chlami!$AM$4:$AM$47</c:f>
              <c:numCache>
                <c:formatCode>General</c:formatCode>
                <c:ptCount val="44"/>
                <c:pt idx="0">
                  <c:v>1033.78</c:v>
                </c:pt>
                <c:pt idx="1">
                  <c:v>1015.58</c:v>
                </c:pt>
                <c:pt idx="2">
                  <c:v>1008.299</c:v>
                </c:pt>
                <c:pt idx="3">
                  <c:v>1008.263</c:v>
                </c:pt>
                <c:pt idx="4">
                  <c:v>1030.1020000000001</c:v>
                </c:pt>
                <c:pt idx="5">
                  <c:v>1030.1020000000001</c:v>
                </c:pt>
                <c:pt idx="6">
                  <c:v>1037.5329999999999</c:v>
                </c:pt>
                <c:pt idx="7">
                  <c:v>1052.057</c:v>
                </c:pt>
                <c:pt idx="8">
                  <c:v>1062.9780000000001</c:v>
                </c:pt>
                <c:pt idx="9">
                  <c:v>1070.258</c:v>
                </c:pt>
                <c:pt idx="10">
                  <c:v>1084.8589999999999</c:v>
                </c:pt>
                <c:pt idx="11">
                  <c:v>1070.181</c:v>
                </c:pt>
                <c:pt idx="12">
                  <c:v>1106.8230000000001</c:v>
                </c:pt>
                <c:pt idx="13">
                  <c:v>1132.1849999999999</c:v>
                </c:pt>
                <c:pt idx="14">
                  <c:v>1153.818</c:v>
                </c:pt>
                <c:pt idx="15">
                  <c:v>1146.2460000000001</c:v>
                </c:pt>
                <c:pt idx="16">
                  <c:v>1171.8889999999999</c:v>
                </c:pt>
                <c:pt idx="17">
                  <c:v>1204.6880000000001</c:v>
                </c:pt>
                <c:pt idx="18">
                  <c:v>1226.4359999999999</c:v>
                </c:pt>
                <c:pt idx="19">
                  <c:v>1262.7370000000001</c:v>
                </c:pt>
                <c:pt idx="20">
                  <c:v>1277.479</c:v>
                </c:pt>
                <c:pt idx="21">
                  <c:v>1306.69</c:v>
                </c:pt>
                <c:pt idx="22">
                  <c:v>1339.4970000000001</c:v>
                </c:pt>
                <c:pt idx="23">
                  <c:v>1386.614</c:v>
                </c:pt>
                <c:pt idx="24">
                  <c:v>1404.7090000000001</c:v>
                </c:pt>
                <c:pt idx="25">
                  <c:v>1430.2349999999999</c:v>
                </c:pt>
                <c:pt idx="26">
                  <c:v>1455.816</c:v>
                </c:pt>
                <c:pt idx="27">
                  <c:v>1448.4839999999999</c:v>
                </c:pt>
                <c:pt idx="28">
                  <c:v>1466.4680000000001</c:v>
                </c:pt>
                <c:pt idx="29">
                  <c:v>1485.04</c:v>
                </c:pt>
                <c:pt idx="30">
                  <c:v>1488.4090000000001</c:v>
                </c:pt>
                <c:pt idx="31">
                  <c:v>1470.6420000000001</c:v>
                </c:pt>
                <c:pt idx="32">
                  <c:v>1481.2929999999999</c:v>
                </c:pt>
                <c:pt idx="33">
                  <c:v>1521.162</c:v>
                </c:pt>
                <c:pt idx="34">
                  <c:v>1503.021</c:v>
                </c:pt>
                <c:pt idx="35">
                  <c:v>1506.77</c:v>
                </c:pt>
                <c:pt idx="36">
                  <c:v>1514.1590000000001</c:v>
                </c:pt>
                <c:pt idx="37">
                  <c:v>1499.2719999999999</c:v>
                </c:pt>
                <c:pt idx="38">
                  <c:v>1510.5740000000001</c:v>
                </c:pt>
                <c:pt idx="39">
                  <c:v>1495.797</c:v>
                </c:pt>
                <c:pt idx="40">
                  <c:v>1513.9939999999999</c:v>
                </c:pt>
                <c:pt idx="41">
                  <c:v>1590.0160000000001</c:v>
                </c:pt>
                <c:pt idx="42">
                  <c:v>1575.462</c:v>
                </c:pt>
                <c:pt idx="43">
                  <c:v>1594.002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9B-4844-BCEE-48C53EFDD886}"/>
            </c:ext>
          </c:extLst>
        </c:ser>
        <c:ser>
          <c:idx val="2"/>
          <c:order val="2"/>
          <c:tx>
            <c:strRef>
              <c:f>IC_Eg_Chlami!$AN$2</c:f>
              <c:strCache>
                <c:ptCount val="1"/>
                <c:pt idx="0">
                  <c:v>DCMU Eg IC 660 L3</c:v>
                </c:pt>
              </c:strCache>
            </c:strRef>
          </c:tx>
          <c:spPr>
            <a:ln w="19050" cap="rnd">
              <a:solidFill>
                <a:schemeClr val="accent2">
                  <a:tint val="9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IC_Eg_Chlami!$AN$4:$AN$47</c:f>
              <c:numCache>
                <c:formatCode>General</c:formatCode>
                <c:ptCount val="44"/>
                <c:pt idx="0">
                  <c:v>1019.1079999999999</c:v>
                </c:pt>
                <c:pt idx="1">
                  <c:v>1030.027</c:v>
                </c:pt>
                <c:pt idx="2">
                  <c:v>1022.711</c:v>
                </c:pt>
                <c:pt idx="3">
                  <c:v>1029.952</c:v>
                </c:pt>
                <c:pt idx="4">
                  <c:v>1055.4280000000001</c:v>
                </c:pt>
                <c:pt idx="5">
                  <c:v>1051.827</c:v>
                </c:pt>
                <c:pt idx="6">
                  <c:v>1062.6679999999999</c:v>
                </c:pt>
                <c:pt idx="7">
                  <c:v>1088.3409999999999</c:v>
                </c:pt>
                <c:pt idx="8">
                  <c:v>1128.175</c:v>
                </c:pt>
                <c:pt idx="9">
                  <c:v>1124.6590000000001</c:v>
                </c:pt>
                <c:pt idx="10">
                  <c:v>1153.818</c:v>
                </c:pt>
                <c:pt idx="11">
                  <c:v>1161.098</c:v>
                </c:pt>
                <c:pt idx="12">
                  <c:v>1193.9860000000001</c:v>
                </c:pt>
                <c:pt idx="13">
                  <c:v>1212.0989999999999</c:v>
                </c:pt>
                <c:pt idx="14">
                  <c:v>1237.6690000000001</c:v>
                </c:pt>
                <c:pt idx="15">
                  <c:v>1266.7439999999999</c:v>
                </c:pt>
                <c:pt idx="16">
                  <c:v>1295.865</c:v>
                </c:pt>
                <c:pt idx="17">
                  <c:v>1339.643</c:v>
                </c:pt>
                <c:pt idx="18">
                  <c:v>1365.126</c:v>
                </c:pt>
                <c:pt idx="19">
                  <c:v>1415.626</c:v>
                </c:pt>
                <c:pt idx="20">
                  <c:v>1422.8530000000001</c:v>
                </c:pt>
                <c:pt idx="21">
                  <c:v>1444.6869999999999</c:v>
                </c:pt>
                <c:pt idx="22">
                  <c:v>1470.16</c:v>
                </c:pt>
                <c:pt idx="23">
                  <c:v>1488.626</c:v>
                </c:pt>
                <c:pt idx="24">
                  <c:v>1499.7090000000001</c:v>
                </c:pt>
                <c:pt idx="25">
                  <c:v>1524.69</c:v>
                </c:pt>
                <c:pt idx="26">
                  <c:v>1513.663</c:v>
                </c:pt>
                <c:pt idx="27">
                  <c:v>1506.989</c:v>
                </c:pt>
                <c:pt idx="28">
                  <c:v>1521.383</c:v>
                </c:pt>
                <c:pt idx="29">
                  <c:v>1524.8009999999999</c:v>
                </c:pt>
                <c:pt idx="30">
                  <c:v>1535.83</c:v>
                </c:pt>
                <c:pt idx="31">
                  <c:v>1532.3019999999999</c:v>
                </c:pt>
                <c:pt idx="32">
                  <c:v>1528.607</c:v>
                </c:pt>
                <c:pt idx="33">
                  <c:v>1543.39</c:v>
                </c:pt>
                <c:pt idx="34">
                  <c:v>1561.3630000000001</c:v>
                </c:pt>
                <c:pt idx="35">
                  <c:v>1557.893</c:v>
                </c:pt>
                <c:pt idx="36">
                  <c:v>1568.7560000000001</c:v>
                </c:pt>
                <c:pt idx="37">
                  <c:v>1565.059</c:v>
                </c:pt>
                <c:pt idx="38">
                  <c:v>1546.636</c:v>
                </c:pt>
                <c:pt idx="39">
                  <c:v>1550.6130000000001</c:v>
                </c:pt>
                <c:pt idx="40">
                  <c:v>1558.0630000000001</c:v>
                </c:pt>
                <c:pt idx="41">
                  <c:v>1604.7449999999999</c:v>
                </c:pt>
                <c:pt idx="42">
                  <c:v>1590.1320000000001</c:v>
                </c:pt>
                <c:pt idx="43">
                  <c:v>1597.7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9B-4844-BCEE-48C53EFDD886}"/>
            </c:ext>
          </c:extLst>
        </c:ser>
        <c:ser>
          <c:idx val="3"/>
          <c:order val="3"/>
          <c:tx>
            <c:strRef>
              <c:f>IC_Eg_Chlami!$AO$2</c:f>
              <c:strCache>
                <c:ptCount val="1"/>
                <c:pt idx="0">
                  <c:v>DCMU Eg IC 660 L4</c:v>
                </c:pt>
              </c:strCache>
            </c:strRef>
          </c:tx>
          <c:spPr>
            <a:ln w="19050" cap="rnd">
              <a:solidFill>
                <a:schemeClr val="accent2">
                  <a:shade val="9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IC_Eg_Chlami!$AO$4:$AO$47</c:f>
              <c:numCache>
                <c:formatCode>General</c:formatCode>
                <c:ptCount val="44"/>
                <c:pt idx="0">
                  <c:v>1019.145</c:v>
                </c:pt>
                <c:pt idx="1">
                  <c:v>1059.183</c:v>
                </c:pt>
                <c:pt idx="2">
                  <c:v>1059.183</c:v>
                </c:pt>
                <c:pt idx="3">
                  <c:v>1066.463</c:v>
                </c:pt>
                <c:pt idx="4">
                  <c:v>1095.5809999999999</c:v>
                </c:pt>
                <c:pt idx="5">
                  <c:v>1106.3399999999999</c:v>
                </c:pt>
                <c:pt idx="6">
                  <c:v>1139.01</c:v>
                </c:pt>
                <c:pt idx="7">
                  <c:v>1175.5709999999999</c:v>
                </c:pt>
                <c:pt idx="8">
                  <c:v>1197.5830000000001</c:v>
                </c:pt>
                <c:pt idx="9">
                  <c:v>1241.173</c:v>
                </c:pt>
                <c:pt idx="10">
                  <c:v>1248.4079999999999</c:v>
                </c:pt>
                <c:pt idx="11">
                  <c:v>1306.595</c:v>
                </c:pt>
                <c:pt idx="12">
                  <c:v>1335.614</c:v>
                </c:pt>
                <c:pt idx="13">
                  <c:v>1375.6959999999999</c:v>
                </c:pt>
                <c:pt idx="14">
                  <c:v>1404.8109999999999</c:v>
                </c:pt>
                <c:pt idx="15">
                  <c:v>1419.472</c:v>
                </c:pt>
                <c:pt idx="16">
                  <c:v>1452.335</c:v>
                </c:pt>
                <c:pt idx="17">
                  <c:v>1488.5719999999999</c:v>
                </c:pt>
                <c:pt idx="18">
                  <c:v>1499.49</c:v>
                </c:pt>
                <c:pt idx="19">
                  <c:v>1514.2139999999999</c:v>
                </c:pt>
                <c:pt idx="20">
                  <c:v>1521.328</c:v>
                </c:pt>
                <c:pt idx="21">
                  <c:v>1554.1969999999999</c:v>
                </c:pt>
                <c:pt idx="22">
                  <c:v>1557.5530000000001</c:v>
                </c:pt>
                <c:pt idx="23">
                  <c:v>1568.47</c:v>
                </c:pt>
                <c:pt idx="24">
                  <c:v>1572.1669999999999</c:v>
                </c:pt>
                <c:pt idx="25">
                  <c:v>1561.6469999999999</c:v>
                </c:pt>
                <c:pt idx="26">
                  <c:v>1593.828</c:v>
                </c:pt>
                <c:pt idx="27">
                  <c:v>1575.8630000000001</c:v>
                </c:pt>
                <c:pt idx="28">
                  <c:v>1565.059</c:v>
                </c:pt>
                <c:pt idx="29">
                  <c:v>1579.33</c:v>
                </c:pt>
                <c:pt idx="30">
                  <c:v>1586.8969999999999</c:v>
                </c:pt>
                <c:pt idx="31">
                  <c:v>1553.857</c:v>
                </c:pt>
                <c:pt idx="32">
                  <c:v>1597.874</c:v>
                </c:pt>
                <c:pt idx="33">
                  <c:v>1572.1669999999999</c:v>
                </c:pt>
                <c:pt idx="34">
                  <c:v>1572.0519999999999</c:v>
                </c:pt>
                <c:pt idx="35">
                  <c:v>1564.8879999999999</c:v>
                </c:pt>
                <c:pt idx="36">
                  <c:v>1594.0609999999999</c:v>
                </c:pt>
                <c:pt idx="37">
                  <c:v>1568.7560000000001</c:v>
                </c:pt>
                <c:pt idx="38">
                  <c:v>1601.4559999999999</c:v>
                </c:pt>
                <c:pt idx="39">
                  <c:v>1590.537</c:v>
                </c:pt>
                <c:pt idx="40">
                  <c:v>1590.3630000000001</c:v>
                </c:pt>
                <c:pt idx="41">
                  <c:v>1586.32</c:v>
                </c:pt>
                <c:pt idx="42">
                  <c:v>1586.32</c:v>
                </c:pt>
                <c:pt idx="43">
                  <c:v>1579.33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29B-4844-BCEE-48C53EFDD886}"/>
            </c:ext>
          </c:extLst>
        </c:ser>
        <c:ser>
          <c:idx val="4"/>
          <c:order val="4"/>
          <c:tx>
            <c:strRef>
              <c:f>IC_Eg_Chlami!$AP$2</c:f>
              <c:strCache>
                <c:ptCount val="1"/>
                <c:pt idx="0">
                  <c:v>DCMU Eg IC 660 L5</c:v>
                </c:pt>
              </c:strCache>
            </c:strRef>
          </c:tx>
          <c:spPr>
            <a:ln w="19050" cap="rnd">
              <a:solidFill>
                <a:schemeClr val="accent2">
                  <a:shade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IC_Eg_Chlami!$AP$4:$AP$47</c:f>
              <c:numCache>
                <c:formatCode>General</c:formatCode>
                <c:ptCount val="44"/>
                <c:pt idx="0">
                  <c:v>1041.212</c:v>
                </c:pt>
                <c:pt idx="1">
                  <c:v>1070.181</c:v>
                </c:pt>
                <c:pt idx="2">
                  <c:v>1117.501</c:v>
                </c:pt>
                <c:pt idx="3">
                  <c:v>1143.0650000000001</c:v>
                </c:pt>
                <c:pt idx="4">
                  <c:v>1179.511</c:v>
                </c:pt>
                <c:pt idx="5">
                  <c:v>1241.49</c:v>
                </c:pt>
                <c:pt idx="6">
                  <c:v>1288.7249999999999</c:v>
                </c:pt>
                <c:pt idx="7">
                  <c:v>1321.538</c:v>
                </c:pt>
                <c:pt idx="8">
                  <c:v>1379.787</c:v>
                </c:pt>
                <c:pt idx="9">
                  <c:v>1397.838</c:v>
                </c:pt>
                <c:pt idx="10">
                  <c:v>1448.8009999999999</c:v>
                </c:pt>
                <c:pt idx="11">
                  <c:v>1488.8430000000001</c:v>
                </c:pt>
                <c:pt idx="12">
                  <c:v>1506.55</c:v>
                </c:pt>
                <c:pt idx="13">
                  <c:v>1535.886</c:v>
                </c:pt>
                <c:pt idx="14">
                  <c:v>1568.528</c:v>
                </c:pt>
                <c:pt idx="15">
                  <c:v>1579.5029999999999</c:v>
                </c:pt>
                <c:pt idx="16">
                  <c:v>1576.0930000000001</c:v>
                </c:pt>
                <c:pt idx="17">
                  <c:v>1590.421</c:v>
                </c:pt>
                <c:pt idx="18">
                  <c:v>1597.816</c:v>
                </c:pt>
                <c:pt idx="19">
                  <c:v>1579.675</c:v>
                </c:pt>
                <c:pt idx="20">
                  <c:v>1605.096</c:v>
                </c:pt>
                <c:pt idx="21">
                  <c:v>1590.884</c:v>
                </c:pt>
                <c:pt idx="22">
                  <c:v>1583.027</c:v>
                </c:pt>
                <c:pt idx="23">
                  <c:v>1608.443</c:v>
                </c:pt>
                <c:pt idx="24">
                  <c:v>1579.33</c:v>
                </c:pt>
                <c:pt idx="25">
                  <c:v>1597.758</c:v>
                </c:pt>
                <c:pt idx="26">
                  <c:v>1605.212</c:v>
                </c:pt>
                <c:pt idx="27">
                  <c:v>1582.912</c:v>
                </c:pt>
                <c:pt idx="28">
                  <c:v>1605.037</c:v>
                </c:pt>
                <c:pt idx="29">
                  <c:v>1597.816</c:v>
                </c:pt>
                <c:pt idx="30">
                  <c:v>1594.0609999999999</c:v>
                </c:pt>
                <c:pt idx="31">
                  <c:v>1597.6420000000001</c:v>
                </c:pt>
                <c:pt idx="32">
                  <c:v>1576.0930000000001</c:v>
                </c:pt>
                <c:pt idx="33">
                  <c:v>1605.037</c:v>
                </c:pt>
                <c:pt idx="34">
                  <c:v>1586.6079999999999</c:v>
                </c:pt>
                <c:pt idx="35">
                  <c:v>1604.7449999999999</c:v>
                </c:pt>
                <c:pt idx="36">
                  <c:v>1597.4670000000001</c:v>
                </c:pt>
                <c:pt idx="37">
                  <c:v>1616.191</c:v>
                </c:pt>
                <c:pt idx="38">
                  <c:v>1604.92</c:v>
                </c:pt>
                <c:pt idx="39">
                  <c:v>1601.7470000000001</c:v>
                </c:pt>
                <c:pt idx="40">
                  <c:v>1583.3150000000001</c:v>
                </c:pt>
                <c:pt idx="41">
                  <c:v>1608.6769999999999</c:v>
                </c:pt>
                <c:pt idx="42">
                  <c:v>1626.578</c:v>
                </c:pt>
                <c:pt idx="43">
                  <c:v>1630.5139999999999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29B-4844-BCEE-48C53EFDD886}"/>
            </c:ext>
          </c:extLst>
        </c:ser>
        <c:ser>
          <c:idx val="5"/>
          <c:order val="5"/>
          <c:tx>
            <c:strRef>
              <c:f>IC_Eg_Chlami!$AQ$2</c:f>
              <c:strCache>
                <c:ptCount val="1"/>
                <c:pt idx="0">
                  <c:v>DCMU Eg IC 660 L6</c:v>
                </c:pt>
              </c:strCache>
            </c:strRef>
          </c:tx>
          <c:spPr>
            <a:ln w="19050" cap="rnd">
              <a:solidFill>
                <a:schemeClr val="accent2">
                  <a:shade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IC_Eg_Chlami!$AQ$4:$AQ$47</c:f>
              <c:numCache>
                <c:formatCode>General</c:formatCode>
                <c:ptCount val="44"/>
                <c:pt idx="0">
                  <c:v>1041.0219999999999</c:v>
                </c:pt>
                <c:pt idx="1">
                  <c:v>1124.7</c:v>
                </c:pt>
                <c:pt idx="2">
                  <c:v>1182.894</c:v>
                </c:pt>
                <c:pt idx="3">
                  <c:v>1248.453</c:v>
                </c:pt>
                <c:pt idx="4">
                  <c:v>1332.2170000000001</c:v>
                </c:pt>
                <c:pt idx="5">
                  <c:v>1397.787</c:v>
                </c:pt>
                <c:pt idx="6">
                  <c:v>1470.749</c:v>
                </c:pt>
                <c:pt idx="7">
                  <c:v>1496.069</c:v>
                </c:pt>
                <c:pt idx="8">
                  <c:v>1525.1890000000001</c:v>
                </c:pt>
                <c:pt idx="9">
                  <c:v>1525.2449999999999</c:v>
                </c:pt>
                <c:pt idx="10">
                  <c:v>1543.558</c:v>
                </c:pt>
                <c:pt idx="11">
                  <c:v>1587.3019999999999</c:v>
                </c:pt>
                <c:pt idx="12">
                  <c:v>1587.1279999999999</c:v>
                </c:pt>
                <c:pt idx="13">
                  <c:v>1583.373</c:v>
                </c:pt>
                <c:pt idx="14">
                  <c:v>1598.049</c:v>
                </c:pt>
                <c:pt idx="15">
                  <c:v>1605.037</c:v>
                </c:pt>
                <c:pt idx="16">
                  <c:v>1608.443</c:v>
                </c:pt>
                <c:pt idx="17">
                  <c:v>1586.6659999999999</c:v>
                </c:pt>
                <c:pt idx="18">
                  <c:v>1601.2809999999999</c:v>
                </c:pt>
                <c:pt idx="19">
                  <c:v>1597.4670000000001</c:v>
                </c:pt>
                <c:pt idx="20">
                  <c:v>1594.0609999999999</c:v>
                </c:pt>
                <c:pt idx="21">
                  <c:v>1619.713</c:v>
                </c:pt>
                <c:pt idx="22">
                  <c:v>1601.5730000000001</c:v>
                </c:pt>
                <c:pt idx="23">
                  <c:v>1619.8309999999999</c:v>
                </c:pt>
                <c:pt idx="24">
                  <c:v>1601.2809999999999</c:v>
                </c:pt>
                <c:pt idx="25">
                  <c:v>1612.258</c:v>
                </c:pt>
                <c:pt idx="26">
                  <c:v>1616.0730000000001</c:v>
                </c:pt>
                <c:pt idx="27">
                  <c:v>1619.3009999999999</c:v>
                </c:pt>
                <c:pt idx="28">
                  <c:v>1619.4179999999999</c:v>
                </c:pt>
                <c:pt idx="29">
                  <c:v>1605.271</c:v>
                </c:pt>
                <c:pt idx="30">
                  <c:v>1608.443</c:v>
                </c:pt>
                <c:pt idx="31">
                  <c:v>1623.412</c:v>
                </c:pt>
                <c:pt idx="32">
                  <c:v>1597.7</c:v>
                </c:pt>
                <c:pt idx="33">
                  <c:v>1601.4559999999999</c:v>
                </c:pt>
                <c:pt idx="34">
                  <c:v>1626.8150000000001</c:v>
                </c:pt>
                <c:pt idx="35">
                  <c:v>1604.979</c:v>
                </c:pt>
                <c:pt idx="36">
                  <c:v>1604.8620000000001</c:v>
                </c:pt>
                <c:pt idx="37">
                  <c:v>1608.56</c:v>
                </c:pt>
                <c:pt idx="38">
                  <c:v>1634.451</c:v>
                </c:pt>
                <c:pt idx="39">
                  <c:v>1608.8520000000001</c:v>
                </c:pt>
                <c:pt idx="40">
                  <c:v>1605.096</c:v>
                </c:pt>
                <c:pt idx="41">
                  <c:v>1593.944</c:v>
                </c:pt>
                <c:pt idx="42">
                  <c:v>1608.384</c:v>
                </c:pt>
                <c:pt idx="43">
                  <c:v>1612.434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29B-4844-BCEE-48C53EFDD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6272"/>
        <c:axId val="40787104"/>
      </c:scatterChart>
      <c:valAx>
        <c:axId val="40786272"/>
        <c:scaling>
          <c:orientation val="minMax"/>
          <c:max val="18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0.47397588884063119"/>
              <c:y val="0.800049210081647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87104"/>
        <c:crosses val="autoZero"/>
        <c:crossBetween val="midCat"/>
      </c:valAx>
      <c:valAx>
        <c:axId val="40787104"/>
        <c:scaling>
          <c:orientation val="minMax"/>
          <c:min val="9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86272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660nm excitation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IC_Eg_Chlami!$D$2</c:f>
              <c:strCache>
                <c:ptCount val="1"/>
                <c:pt idx="0">
                  <c:v>Eg IC 660 L1</c:v>
                </c:pt>
              </c:strCache>
            </c:strRef>
          </c:tx>
          <c:spPr>
            <a:ln w="19050" cap="rnd">
              <a:solidFill>
                <a:schemeClr val="accent2">
                  <a:tint val="48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IC_Eg_Chlami!$D$4:$D$47</c:f>
              <c:numCache>
                <c:formatCode>General</c:formatCode>
                <c:ptCount val="44"/>
                <c:pt idx="0">
                  <c:v>978.53769999999997</c:v>
                </c:pt>
                <c:pt idx="1">
                  <c:v>989.45069999999998</c:v>
                </c:pt>
                <c:pt idx="2">
                  <c:v>1011.314</c:v>
                </c:pt>
                <c:pt idx="3">
                  <c:v>974.97090000000003</c:v>
                </c:pt>
                <c:pt idx="4">
                  <c:v>974.97090000000003</c:v>
                </c:pt>
                <c:pt idx="5">
                  <c:v>982.28250000000003</c:v>
                </c:pt>
                <c:pt idx="6">
                  <c:v>975.07730000000004</c:v>
                </c:pt>
                <c:pt idx="7">
                  <c:v>993.12450000000001</c:v>
                </c:pt>
                <c:pt idx="8">
                  <c:v>996.83479999999997</c:v>
                </c:pt>
                <c:pt idx="9">
                  <c:v>993.26900000000001</c:v>
                </c:pt>
                <c:pt idx="10">
                  <c:v>1000.582</c:v>
                </c:pt>
                <c:pt idx="11">
                  <c:v>996.6173</c:v>
                </c:pt>
                <c:pt idx="12">
                  <c:v>1011.3869999999999</c:v>
                </c:pt>
                <c:pt idx="13">
                  <c:v>1000.182</c:v>
                </c:pt>
                <c:pt idx="14">
                  <c:v>989.30679999999995</c:v>
                </c:pt>
                <c:pt idx="15">
                  <c:v>989.30679999999995</c:v>
                </c:pt>
                <c:pt idx="16">
                  <c:v>1007.419</c:v>
                </c:pt>
                <c:pt idx="17">
                  <c:v>1029.1659999999999</c:v>
                </c:pt>
                <c:pt idx="18">
                  <c:v>1003.855</c:v>
                </c:pt>
                <c:pt idx="19">
                  <c:v>1014.7670000000001</c:v>
                </c:pt>
                <c:pt idx="20">
                  <c:v>1022.078</c:v>
                </c:pt>
                <c:pt idx="21">
                  <c:v>1003.928</c:v>
                </c:pt>
                <c:pt idx="22">
                  <c:v>1007.639</c:v>
                </c:pt>
                <c:pt idx="23">
                  <c:v>1040.1510000000001</c:v>
                </c:pt>
                <c:pt idx="24">
                  <c:v>1007.346</c:v>
                </c:pt>
                <c:pt idx="25">
                  <c:v>1032.915</c:v>
                </c:pt>
                <c:pt idx="26">
                  <c:v>1018.5890000000001</c:v>
                </c:pt>
                <c:pt idx="27">
                  <c:v>1054.5840000000001</c:v>
                </c:pt>
                <c:pt idx="28">
                  <c:v>1058.336</c:v>
                </c:pt>
                <c:pt idx="29">
                  <c:v>1025.566</c:v>
                </c:pt>
                <c:pt idx="30">
                  <c:v>1043.864</c:v>
                </c:pt>
                <c:pt idx="31">
                  <c:v>1043.788</c:v>
                </c:pt>
                <c:pt idx="32">
                  <c:v>1040.3030000000001</c:v>
                </c:pt>
                <c:pt idx="33">
                  <c:v>1036.4390000000001</c:v>
                </c:pt>
                <c:pt idx="34">
                  <c:v>1051.0999999999999</c:v>
                </c:pt>
                <c:pt idx="35">
                  <c:v>1065.6869999999999</c:v>
                </c:pt>
                <c:pt idx="36">
                  <c:v>1054.6990000000001</c:v>
                </c:pt>
                <c:pt idx="37">
                  <c:v>1054.7760000000001</c:v>
                </c:pt>
                <c:pt idx="38">
                  <c:v>1044.0540000000001</c:v>
                </c:pt>
                <c:pt idx="39">
                  <c:v>1040.3030000000001</c:v>
                </c:pt>
                <c:pt idx="40">
                  <c:v>1065.6869999999999</c:v>
                </c:pt>
                <c:pt idx="41">
                  <c:v>2130.9870000000001</c:v>
                </c:pt>
                <c:pt idx="42">
                  <c:v>2101.5889999999999</c:v>
                </c:pt>
                <c:pt idx="43">
                  <c:v>2091.2890000000002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D0-44C7-A647-76BF35D164CF}"/>
            </c:ext>
          </c:extLst>
        </c:ser>
        <c:ser>
          <c:idx val="1"/>
          <c:order val="1"/>
          <c:tx>
            <c:strRef>
              <c:f>IC_Eg_Chlami!$E$2</c:f>
              <c:strCache>
                <c:ptCount val="1"/>
                <c:pt idx="0">
                  <c:v>Eg IC 660 L2</c:v>
                </c:pt>
              </c:strCache>
            </c:strRef>
          </c:tx>
          <c:spPr>
            <a:ln w="19050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IC_Eg_Chlami!$E$4:$E$47</c:f>
              <c:numCache>
                <c:formatCode>General</c:formatCode>
                <c:ptCount val="44"/>
                <c:pt idx="0">
                  <c:v>1058.49</c:v>
                </c:pt>
                <c:pt idx="1">
                  <c:v>1065.7650000000001</c:v>
                </c:pt>
                <c:pt idx="2">
                  <c:v>1043.9780000000001</c:v>
                </c:pt>
                <c:pt idx="3">
                  <c:v>1080.432</c:v>
                </c:pt>
                <c:pt idx="4">
                  <c:v>1065.8030000000001</c:v>
                </c:pt>
                <c:pt idx="5">
                  <c:v>1084.0309999999999</c:v>
                </c:pt>
                <c:pt idx="6">
                  <c:v>1084.07</c:v>
                </c:pt>
                <c:pt idx="7">
                  <c:v>1080.2360000000001</c:v>
                </c:pt>
                <c:pt idx="8">
                  <c:v>1091.1869999999999</c:v>
                </c:pt>
                <c:pt idx="9">
                  <c:v>1087.6679999999999</c:v>
                </c:pt>
                <c:pt idx="10">
                  <c:v>1109.252</c:v>
                </c:pt>
                <c:pt idx="11">
                  <c:v>1094.7840000000001</c:v>
                </c:pt>
                <c:pt idx="12">
                  <c:v>1116.607</c:v>
                </c:pt>
                <c:pt idx="13">
                  <c:v>1098.3810000000001</c:v>
                </c:pt>
                <c:pt idx="14">
                  <c:v>1105.575</c:v>
                </c:pt>
                <c:pt idx="15">
                  <c:v>1116.5260000000001</c:v>
                </c:pt>
                <c:pt idx="16">
                  <c:v>1134.7929999999999</c:v>
                </c:pt>
                <c:pt idx="17">
                  <c:v>1138.347</c:v>
                </c:pt>
                <c:pt idx="18">
                  <c:v>1152.979</c:v>
                </c:pt>
                <c:pt idx="19">
                  <c:v>1167.57</c:v>
                </c:pt>
                <c:pt idx="20">
                  <c:v>1138.5540000000001</c:v>
                </c:pt>
                <c:pt idx="21">
                  <c:v>1167.57</c:v>
                </c:pt>
                <c:pt idx="22">
                  <c:v>1178.1389999999999</c:v>
                </c:pt>
                <c:pt idx="23">
                  <c:v>1163.6790000000001</c:v>
                </c:pt>
                <c:pt idx="24">
                  <c:v>1196.5809999999999</c:v>
                </c:pt>
                <c:pt idx="25">
                  <c:v>1229.3589999999999</c:v>
                </c:pt>
                <c:pt idx="26">
                  <c:v>1203.8989999999999</c:v>
                </c:pt>
                <c:pt idx="27">
                  <c:v>1218.1379999999999</c:v>
                </c:pt>
                <c:pt idx="28">
                  <c:v>1211.1289999999999</c:v>
                </c:pt>
                <c:pt idx="29">
                  <c:v>1214.6780000000001</c:v>
                </c:pt>
                <c:pt idx="30">
                  <c:v>1225.722</c:v>
                </c:pt>
                <c:pt idx="31">
                  <c:v>1181.99</c:v>
                </c:pt>
                <c:pt idx="32">
                  <c:v>1225.8109999999999</c:v>
                </c:pt>
                <c:pt idx="33">
                  <c:v>1203.768</c:v>
                </c:pt>
                <c:pt idx="34">
                  <c:v>1200.175</c:v>
                </c:pt>
                <c:pt idx="35">
                  <c:v>1196.625</c:v>
                </c:pt>
                <c:pt idx="36">
                  <c:v>1189.221</c:v>
                </c:pt>
                <c:pt idx="37">
                  <c:v>1178.3530000000001</c:v>
                </c:pt>
                <c:pt idx="38">
                  <c:v>1167.57</c:v>
                </c:pt>
                <c:pt idx="39">
                  <c:v>1167.443</c:v>
                </c:pt>
                <c:pt idx="40">
                  <c:v>1167.4849999999999</c:v>
                </c:pt>
                <c:pt idx="41">
                  <c:v>2083.636</c:v>
                </c:pt>
                <c:pt idx="42">
                  <c:v>2105.2249999999999</c:v>
                </c:pt>
                <c:pt idx="43">
                  <c:v>2080.2269999999999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D0-44C7-A647-76BF35D164CF}"/>
            </c:ext>
          </c:extLst>
        </c:ser>
        <c:ser>
          <c:idx val="2"/>
          <c:order val="2"/>
          <c:tx>
            <c:strRef>
              <c:f>IC_Eg_Chlami!$F$2</c:f>
              <c:strCache>
                <c:ptCount val="1"/>
                <c:pt idx="0">
                  <c:v>Eg IC 660 L3</c:v>
                </c:pt>
              </c:strCache>
            </c:strRef>
          </c:tx>
          <c:spPr>
            <a:ln w="19050" cap="rnd">
              <a:solidFill>
                <a:schemeClr val="accent2">
                  <a:tint val="8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IC_Eg_Chlami!$F$4:$F$47</c:f>
              <c:numCache>
                <c:formatCode>General</c:formatCode>
                <c:ptCount val="44"/>
                <c:pt idx="0">
                  <c:v>1094.665</c:v>
                </c:pt>
                <c:pt idx="1">
                  <c:v>1083.873</c:v>
                </c:pt>
                <c:pt idx="2">
                  <c:v>1105.615</c:v>
                </c:pt>
                <c:pt idx="3">
                  <c:v>1109.1310000000001</c:v>
                </c:pt>
                <c:pt idx="4">
                  <c:v>1109.252</c:v>
                </c:pt>
                <c:pt idx="5">
                  <c:v>1145.579</c:v>
                </c:pt>
                <c:pt idx="6">
                  <c:v>1131.2380000000001</c:v>
                </c:pt>
                <c:pt idx="7">
                  <c:v>1142.0260000000001</c:v>
                </c:pt>
                <c:pt idx="8">
                  <c:v>1127.4780000000001</c:v>
                </c:pt>
                <c:pt idx="9">
                  <c:v>1138.347</c:v>
                </c:pt>
                <c:pt idx="10">
                  <c:v>1127.6420000000001</c:v>
                </c:pt>
                <c:pt idx="11">
                  <c:v>1153.021</c:v>
                </c:pt>
                <c:pt idx="12">
                  <c:v>1156.7</c:v>
                </c:pt>
                <c:pt idx="13">
                  <c:v>1174.7159999999999</c:v>
                </c:pt>
                <c:pt idx="14">
                  <c:v>1196.625</c:v>
                </c:pt>
                <c:pt idx="15">
                  <c:v>1185.713</c:v>
                </c:pt>
                <c:pt idx="16">
                  <c:v>1203.9870000000001</c:v>
                </c:pt>
                <c:pt idx="17">
                  <c:v>1200.306</c:v>
                </c:pt>
                <c:pt idx="18">
                  <c:v>1247.636</c:v>
                </c:pt>
                <c:pt idx="19">
                  <c:v>1229.4490000000001</c:v>
                </c:pt>
                <c:pt idx="20">
                  <c:v>1222.085</c:v>
                </c:pt>
                <c:pt idx="21">
                  <c:v>1225.5440000000001</c:v>
                </c:pt>
                <c:pt idx="22">
                  <c:v>1218.3589999999999</c:v>
                </c:pt>
                <c:pt idx="23">
                  <c:v>1262.002</c:v>
                </c:pt>
                <c:pt idx="24">
                  <c:v>1254.865</c:v>
                </c:pt>
                <c:pt idx="25">
                  <c:v>1233.086</c:v>
                </c:pt>
                <c:pt idx="26">
                  <c:v>1251</c:v>
                </c:pt>
                <c:pt idx="27">
                  <c:v>1207.492</c:v>
                </c:pt>
                <c:pt idx="28">
                  <c:v>1233.0409999999999</c:v>
                </c:pt>
                <c:pt idx="29">
                  <c:v>1232.7270000000001</c:v>
                </c:pt>
                <c:pt idx="30">
                  <c:v>1236.6780000000001</c:v>
                </c:pt>
                <c:pt idx="31">
                  <c:v>1207.317</c:v>
                </c:pt>
                <c:pt idx="32">
                  <c:v>1218.4480000000001</c:v>
                </c:pt>
                <c:pt idx="33">
                  <c:v>1218.3589999999999</c:v>
                </c:pt>
                <c:pt idx="34">
                  <c:v>1200.1310000000001</c:v>
                </c:pt>
                <c:pt idx="35">
                  <c:v>1211.085</c:v>
                </c:pt>
                <c:pt idx="36">
                  <c:v>1200.2180000000001</c:v>
                </c:pt>
                <c:pt idx="37">
                  <c:v>1174.8440000000001</c:v>
                </c:pt>
                <c:pt idx="38">
                  <c:v>1156.4480000000001</c:v>
                </c:pt>
                <c:pt idx="39">
                  <c:v>1182.076</c:v>
                </c:pt>
                <c:pt idx="40">
                  <c:v>1142.067</c:v>
                </c:pt>
                <c:pt idx="41">
                  <c:v>2094.6979999999999</c:v>
                </c:pt>
                <c:pt idx="42">
                  <c:v>2076.2130000000002</c:v>
                </c:pt>
                <c:pt idx="43">
                  <c:v>2040.4449999999999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ED0-44C7-A647-76BF35D164CF}"/>
            </c:ext>
          </c:extLst>
        </c:ser>
        <c:ser>
          <c:idx val="3"/>
          <c:order val="3"/>
          <c:tx>
            <c:strRef>
              <c:f>IC_Eg_Chlami!$G$2</c:f>
              <c:strCache>
                <c:ptCount val="1"/>
                <c:pt idx="0">
                  <c:v>Eg IC 660 L4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IC_Eg_Chlami!$G$4:$G$47</c:f>
              <c:numCache>
                <c:formatCode>General</c:formatCode>
                <c:ptCount val="44"/>
                <c:pt idx="0">
                  <c:v>1098.3810000000001</c:v>
                </c:pt>
                <c:pt idx="1">
                  <c:v>1080.1569999999999</c:v>
                </c:pt>
                <c:pt idx="2">
                  <c:v>1112.8889999999999</c:v>
                </c:pt>
                <c:pt idx="3">
                  <c:v>1109.3330000000001</c:v>
                </c:pt>
                <c:pt idx="4">
                  <c:v>1142.067</c:v>
                </c:pt>
                <c:pt idx="5">
                  <c:v>1123.922</c:v>
                </c:pt>
                <c:pt idx="6">
                  <c:v>1138.472</c:v>
                </c:pt>
                <c:pt idx="7">
                  <c:v>1153.105</c:v>
                </c:pt>
                <c:pt idx="8">
                  <c:v>1156.7</c:v>
                </c:pt>
                <c:pt idx="9">
                  <c:v>1182.1189999999999</c:v>
                </c:pt>
                <c:pt idx="10">
                  <c:v>1193.1179999999999</c:v>
                </c:pt>
                <c:pt idx="11">
                  <c:v>1211.261</c:v>
                </c:pt>
                <c:pt idx="12">
                  <c:v>1204.03</c:v>
                </c:pt>
                <c:pt idx="13">
                  <c:v>1233.086</c:v>
                </c:pt>
                <c:pt idx="14">
                  <c:v>1254.9110000000001</c:v>
                </c:pt>
                <c:pt idx="15">
                  <c:v>1262.1849999999999</c:v>
                </c:pt>
                <c:pt idx="16">
                  <c:v>1247.454</c:v>
                </c:pt>
                <c:pt idx="17">
                  <c:v>1254.6369999999999</c:v>
                </c:pt>
                <c:pt idx="18">
                  <c:v>1254.6369999999999</c:v>
                </c:pt>
                <c:pt idx="19">
                  <c:v>1258.136</c:v>
                </c:pt>
                <c:pt idx="20">
                  <c:v>1251</c:v>
                </c:pt>
                <c:pt idx="21">
                  <c:v>1272.82</c:v>
                </c:pt>
                <c:pt idx="22">
                  <c:v>1262.1389999999999</c:v>
                </c:pt>
                <c:pt idx="23">
                  <c:v>1258.548</c:v>
                </c:pt>
                <c:pt idx="24">
                  <c:v>1254.6369999999999</c:v>
                </c:pt>
                <c:pt idx="25">
                  <c:v>1254.6369999999999</c:v>
                </c:pt>
                <c:pt idx="26">
                  <c:v>1247.4090000000001</c:v>
                </c:pt>
                <c:pt idx="27">
                  <c:v>1243.8630000000001</c:v>
                </c:pt>
                <c:pt idx="28">
                  <c:v>1222.04</c:v>
                </c:pt>
                <c:pt idx="29">
                  <c:v>1203.943</c:v>
                </c:pt>
                <c:pt idx="30">
                  <c:v>1214.501</c:v>
                </c:pt>
                <c:pt idx="31">
                  <c:v>1200.2180000000001</c:v>
                </c:pt>
                <c:pt idx="32">
                  <c:v>1207.404</c:v>
                </c:pt>
                <c:pt idx="33">
                  <c:v>1203.943</c:v>
                </c:pt>
                <c:pt idx="34">
                  <c:v>1207.58</c:v>
                </c:pt>
                <c:pt idx="35">
                  <c:v>1221.952</c:v>
                </c:pt>
                <c:pt idx="36">
                  <c:v>1178.482</c:v>
                </c:pt>
                <c:pt idx="37">
                  <c:v>1189.307</c:v>
                </c:pt>
                <c:pt idx="38">
                  <c:v>1170.952</c:v>
                </c:pt>
                <c:pt idx="39">
                  <c:v>1167.527</c:v>
                </c:pt>
                <c:pt idx="40">
                  <c:v>1182.0329999999999</c:v>
                </c:pt>
                <c:pt idx="41">
                  <c:v>2090.9850000000001</c:v>
                </c:pt>
                <c:pt idx="42">
                  <c:v>2094.4690000000001</c:v>
                </c:pt>
                <c:pt idx="43">
                  <c:v>2091.1370000000002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ED0-44C7-A647-76BF35D164CF}"/>
            </c:ext>
          </c:extLst>
        </c:ser>
        <c:ser>
          <c:idx val="4"/>
          <c:order val="4"/>
          <c:tx>
            <c:strRef>
              <c:f>IC_Eg_Chlami!$H$2</c:f>
              <c:strCache>
                <c:ptCount val="1"/>
                <c:pt idx="0">
                  <c:v>Eg IC 660 L5</c:v>
                </c:pt>
              </c:strCache>
            </c:strRef>
          </c:tx>
          <c:spPr>
            <a:ln w="19050" cap="rnd">
              <a:solidFill>
                <a:schemeClr val="accent2">
                  <a:shade val="82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IC_Eg_Chlami!$H$4:$H$47</c:f>
              <c:numCache>
                <c:formatCode>General</c:formatCode>
                <c:ptCount val="44"/>
                <c:pt idx="0">
                  <c:v>1029.3150000000001</c:v>
                </c:pt>
                <c:pt idx="1">
                  <c:v>1073</c:v>
                </c:pt>
                <c:pt idx="2">
                  <c:v>1091.107</c:v>
                </c:pt>
                <c:pt idx="3">
                  <c:v>1138.306</c:v>
                </c:pt>
                <c:pt idx="4">
                  <c:v>1134.752</c:v>
                </c:pt>
                <c:pt idx="5">
                  <c:v>1167.57</c:v>
                </c:pt>
                <c:pt idx="6">
                  <c:v>1189.3499999999999</c:v>
                </c:pt>
                <c:pt idx="7">
                  <c:v>1207.6679999999999</c:v>
                </c:pt>
                <c:pt idx="8">
                  <c:v>1236.633</c:v>
                </c:pt>
                <c:pt idx="9">
                  <c:v>1258.548</c:v>
                </c:pt>
                <c:pt idx="10">
                  <c:v>1284.1030000000001</c:v>
                </c:pt>
                <c:pt idx="11">
                  <c:v>1273.144</c:v>
                </c:pt>
                <c:pt idx="12">
                  <c:v>1298.56</c:v>
                </c:pt>
                <c:pt idx="13">
                  <c:v>1294.9690000000001</c:v>
                </c:pt>
                <c:pt idx="14">
                  <c:v>1287.694</c:v>
                </c:pt>
                <c:pt idx="15">
                  <c:v>1295.0160000000001</c:v>
                </c:pt>
                <c:pt idx="16">
                  <c:v>1302.1969999999999</c:v>
                </c:pt>
                <c:pt idx="17">
                  <c:v>1320.096</c:v>
                </c:pt>
                <c:pt idx="18">
                  <c:v>1312.7270000000001</c:v>
                </c:pt>
                <c:pt idx="19">
                  <c:v>1301.865</c:v>
                </c:pt>
                <c:pt idx="20">
                  <c:v>1316.5070000000001</c:v>
                </c:pt>
                <c:pt idx="21">
                  <c:v>1298.4179999999999</c:v>
                </c:pt>
                <c:pt idx="22">
                  <c:v>1305.549</c:v>
                </c:pt>
                <c:pt idx="23">
                  <c:v>1291.2850000000001</c:v>
                </c:pt>
                <c:pt idx="24">
                  <c:v>1294.5930000000001</c:v>
                </c:pt>
                <c:pt idx="25">
                  <c:v>1283.73</c:v>
                </c:pt>
                <c:pt idx="26">
                  <c:v>1269.46</c:v>
                </c:pt>
                <c:pt idx="27">
                  <c:v>1265.777</c:v>
                </c:pt>
                <c:pt idx="28">
                  <c:v>1261.864</c:v>
                </c:pt>
                <c:pt idx="29">
                  <c:v>1283.8699999999999</c:v>
                </c:pt>
                <c:pt idx="30">
                  <c:v>1229.2249999999999</c:v>
                </c:pt>
                <c:pt idx="31">
                  <c:v>1236.723</c:v>
                </c:pt>
                <c:pt idx="32">
                  <c:v>1247.4090000000001</c:v>
                </c:pt>
                <c:pt idx="33">
                  <c:v>1251.0909999999999</c:v>
                </c:pt>
                <c:pt idx="34">
                  <c:v>1233.1310000000001</c:v>
                </c:pt>
                <c:pt idx="35">
                  <c:v>1236.903</c:v>
                </c:pt>
                <c:pt idx="36">
                  <c:v>1269.46</c:v>
                </c:pt>
                <c:pt idx="37">
                  <c:v>1272.912</c:v>
                </c:pt>
                <c:pt idx="38">
                  <c:v>1287.5999999999999</c:v>
                </c:pt>
                <c:pt idx="39">
                  <c:v>1298.3710000000001</c:v>
                </c:pt>
                <c:pt idx="40">
                  <c:v>1341.9159999999999</c:v>
                </c:pt>
                <c:pt idx="41">
                  <c:v>2090.529</c:v>
                </c:pt>
                <c:pt idx="42">
                  <c:v>2082.9549999999999</c:v>
                </c:pt>
                <c:pt idx="43">
                  <c:v>2068.94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ED0-44C7-A647-76BF35D164CF}"/>
            </c:ext>
          </c:extLst>
        </c:ser>
        <c:ser>
          <c:idx val="5"/>
          <c:order val="5"/>
          <c:tx>
            <c:strRef>
              <c:f>IC_Eg_Chlami!$I$2</c:f>
              <c:strCache>
                <c:ptCount val="1"/>
                <c:pt idx="0">
                  <c:v>Eg IC 660 L6</c:v>
                </c:pt>
              </c:strCache>
            </c:strRef>
          </c:tx>
          <c:spPr>
            <a:ln w="19050" cap="rnd">
              <a:solidFill>
                <a:schemeClr val="accent2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IC_Eg_Chlami!$I$4:$I$47</c:f>
              <c:numCache>
                <c:formatCode>General</c:formatCode>
                <c:ptCount val="44"/>
                <c:pt idx="0">
                  <c:v>1051.1379999999999</c:v>
                </c:pt>
                <c:pt idx="1">
                  <c:v>1120.326</c:v>
                </c:pt>
                <c:pt idx="2">
                  <c:v>1171.1220000000001</c:v>
                </c:pt>
                <c:pt idx="3">
                  <c:v>1211.173</c:v>
                </c:pt>
                <c:pt idx="4">
                  <c:v>1273.098</c:v>
                </c:pt>
                <c:pt idx="5">
                  <c:v>1313.0619999999999</c:v>
                </c:pt>
                <c:pt idx="6">
                  <c:v>1378.5830000000001</c:v>
                </c:pt>
                <c:pt idx="7">
                  <c:v>1407.7329999999999</c:v>
                </c:pt>
                <c:pt idx="8">
                  <c:v>1436.886</c:v>
                </c:pt>
                <c:pt idx="9">
                  <c:v>1433.3009999999999</c:v>
                </c:pt>
                <c:pt idx="10">
                  <c:v>1455.2329999999999</c:v>
                </c:pt>
                <c:pt idx="11">
                  <c:v>1469.518</c:v>
                </c:pt>
                <c:pt idx="12">
                  <c:v>1487.6510000000001</c:v>
                </c:pt>
                <c:pt idx="13">
                  <c:v>1458.6590000000001</c:v>
                </c:pt>
                <c:pt idx="14">
                  <c:v>1447.6410000000001</c:v>
                </c:pt>
                <c:pt idx="15">
                  <c:v>1455.075</c:v>
                </c:pt>
                <c:pt idx="16">
                  <c:v>1454.704</c:v>
                </c:pt>
                <c:pt idx="17">
                  <c:v>1472.674</c:v>
                </c:pt>
                <c:pt idx="18">
                  <c:v>1454.5450000000001</c:v>
                </c:pt>
                <c:pt idx="19">
                  <c:v>1458.182</c:v>
                </c:pt>
                <c:pt idx="20">
                  <c:v>1429.3510000000001</c:v>
                </c:pt>
                <c:pt idx="21">
                  <c:v>1422.077</c:v>
                </c:pt>
                <c:pt idx="22">
                  <c:v>1418.5940000000001</c:v>
                </c:pt>
                <c:pt idx="23">
                  <c:v>1443.6890000000001</c:v>
                </c:pt>
                <c:pt idx="24">
                  <c:v>1440</c:v>
                </c:pt>
                <c:pt idx="25">
                  <c:v>1436.52</c:v>
                </c:pt>
                <c:pt idx="26">
                  <c:v>1407.682</c:v>
                </c:pt>
                <c:pt idx="27">
                  <c:v>1429.039</c:v>
                </c:pt>
                <c:pt idx="28">
                  <c:v>1429.1949999999999</c:v>
                </c:pt>
                <c:pt idx="29">
                  <c:v>1411.3710000000001</c:v>
                </c:pt>
                <c:pt idx="30">
                  <c:v>1407.4259999999999</c:v>
                </c:pt>
                <c:pt idx="31">
                  <c:v>1418.5940000000001</c:v>
                </c:pt>
                <c:pt idx="32">
                  <c:v>1414.854</c:v>
                </c:pt>
                <c:pt idx="33">
                  <c:v>1396.5160000000001</c:v>
                </c:pt>
                <c:pt idx="34">
                  <c:v>1418.2850000000001</c:v>
                </c:pt>
                <c:pt idx="35">
                  <c:v>1432.9359999999999</c:v>
                </c:pt>
                <c:pt idx="36">
                  <c:v>1465.5609999999999</c:v>
                </c:pt>
                <c:pt idx="37">
                  <c:v>1483.9059999999999</c:v>
                </c:pt>
                <c:pt idx="38">
                  <c:v>1505.893</c:v>
                </c:pt>
                <c:pt idx="39">
                  <c:v>1538.6289999999999</c:v>
                </c:pt>
                <c:pt idx="40">
                  <c:v>1614.8979999999999</c:v>
                </c:pt>
                <c:pt idx="41">
                  <c:v>2123.482</c:v>
                </c:pt>
                <c:pt idx="42">
                  <c:v>2105.1480000000001</c:v>
                </c:pt>
                <c:pt idx="43">
                  <c:v>2083.788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ED0-44C7-A647-76BF35D164CF}"/>
            </c:ext>
          </c:extLst>
        </c:ser>
        <c:ser>
          <c:idx val="6"/>
          <c:order val="6"/>
          <c:tx>
            <c:strRef>
              <c:f>IC_Eg_Chlami!$J$2</c:f>
              <c:strCache>
                <c:ptCount val="1"/>
                <c:pt idx="0">
                  <c:v>Eg IC 660 L7</c:v>
                </c:pt>
              </c:strCache>
            </c:strRef>
          </c:tx>
          <c:spPr>
            <a:ln w="19050" cap="rnd">
              <a:solidFill>
                <a:schemeClr val="accent2">
                  <a:shade val="4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IC_Eg_Chlami!$J$4:$J$47</c:f>
              <c:numCache>
                <c:formatCode>General</c:formatCode>
                <c:ptCount val="44"/>
                <c:pt idx="0">
                  <c:v>1091.068</c:v>
                </c:pt>
                <c:pt idx="1">
                  <c:v>1211.085</c:v>
                </c:pt>
                <c:pt idx="2">
                  <c:v>1320.144</c:v>
                </c:pt>
                <c:pt idx="3">
                  <c:v>1443.741</c:v>
                </c:pt>
                <c:pt idx="4">
                  <c:v>1505.7280000000001</c:v>
                </c:pt>
                <c:pt idx="5">
                  <c:v>1593.0170000000001</c:v>
                </c:pt>
                <c:pt idx="6">
                  <c:v>1629.3869999999999</c:v>
                </c:pt>
                <c:pt idx="7">
                  <c:v>1676.547</c:v>
                </c:pt>
                <c:pt idx="8">
                  <c:v>1691.2170000000001</c:v>
                </c:pt>
                <c:pt idx="9">
                  <c:v>1680.306</c:v>
                </c:pt>
                <c:pt idx="10">
                  <c:v>1713.1010000000001</c:v>
                </c:pt>
                <c:pt idx="11">
                  <c:v>1673.0309999999999</c:v>
                </c:pt>
                <c:pt idx="12">
                  <c:v>1691.4010000000001</c:v>
                </c:pt>
                <c:pt idx="13">
                  <c:v>1658.5440000000001</c:v>
                </c:pt>
                <c:pt idx="14">
                  <c:v>1647.8119999999999</c:v>
                </c:pt>
                <c:pt idx="15">
                  <c:v>1633.143</c:v>
                </c:pt>
                <c:pt idx="16">
                  <c:v>1640.597</c:v>
                </c:pt>
                <c:pt idx="17">
                  <c:v>1614.8389999999999</c:v>
                </c:pt>
                <c:pt idx="18">
                  <c:v>1621.818</c:v>
                </c:pt>
                <c:pt idx="19">
                  <c:v>1621.9359999999999</c:v>
                </c:pt>
                <c:pt idx="20">
                  <c:v>1629.15</c:v>
                </c:pt>
                <c:pt idx="21">
                  <c:v>1614.5450000000001</c:v>
                </c:pt>
                <c:pt idx="22">
                  <c:v>1632.846</c:v>
                </c:pt>
                <c:pt idx="23">
                  <c:v>1622.231</c:v>
                </c:pt>
                <c:pt idx="24">
                  <c:v>1632.846</c:v>
                </c:pt>
                <c:pt idx="25">
                  <c:v>1614.604</c:v>
                </c:pt>
                <c:pt idx="26">
                  <c:v>1629.328</c:v>
                </c:pt>
                <c:pt idx="27">
                  <c:v>1611.3779999999999</c:v>
                </c:pt>
                <c:pt idx="28">
                  <c:v>1600.116</c:v>
                </c:pt>
                <c:pt idx="29">
                  <c:v>1603.9280000000001</c:v>
                </c:pt>
                <c:pt idx="30">
                  <c:v>1603.6949999999999</c:v>
                </c:pt>
                <c:pt idx="31">
                  <c:v>1614.8979999999999</c:v>
                </c:pt>
                <c:pt idx="32">
                  <c:v>1589.0329999999999</c:v>
                </c:pt>
                <c:pt idx="33">
                  <c:v>1589.2070000000001</c:v>
                </c:pt>
                <c:pt idx="34">
                  <c:v>1607.857</c:v>
                </c:pt>
                <c:pt idx="35">
                  <c:v>1622.172</c:v>
                </c:pt>
                <c:pt idx="36">
                  <c:v>1643.6959999999999</c:v>
                </c:pt>
                <c:pt idx="37">
                  <c:v>1629.269</c:v>
                </c:pt>
                <c:pt idx="38">
                  <c:v>1658.7249999999999</c:v>
                </c:pt>
                <c:pt idx="39">
                  <c:v>1702.3130000000001</c:v>
                </c:pt>
                <c:pt idx="40">
                  <c:v>1742.325</c:v>
                </c:pt>
                <c:pt idx="41">
                  <c:v>2072.953</c:v>
                </c:pt>
                <c:pt idx="42">
                  <c:v>2076.364</c:v>
                </c:pt>
                <c:pt idx="43">
                  <c:v>2073.029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ED0-44C7-A647-76BF35D16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6272"/>
        <c:axId val="40787104"/>
      </c:scatterChart>
      <c:valAx>
        <c:axId val="40786272"/>
        <c:scaling>
          <c:orientation val="minMax"/>
          <c:max val="18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87104"/>
        <c:crosses val="autoZero"/>
        <c:crossBetween val="midCat"/>
      </c:valAx>
      <c:valAx>
        <c:axId val="40787104"/>
        <c:scaling>
          <c:orientation val="minMax"/>
          <c:min val="9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Fluorescence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862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660 nm excitation  + DCMU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657606043907024"/>
          <c:y val="0.13909362648556522"/>
          <c:w val="0.82651816340474216"/>
          <c:h val="0.60727902168479031"/>
        </c:manualLayout>
      </c:layout>
      <c:scatterChart>
        <c:scatterStyle val="lineMarker"/>
        <c:varyColors val="0"/>
        <c:ser>
          <c:idx val="0"/>
          <c:order val="0"/>
          <c:tx>
            <c:strRef>
              <c:f>IC_Eg_Chlami!$AL$2</c:f>
              <c:strCache>
                <c:ptCount val="1"/>
                <c:pt idx="0">
                  <c:v>DCMU Eg IC 660 L1</c:v>
                </c:pt>
              </c:strCache>
            </c:strRef>
          </c:tx>
          <c:spPr>
            <a:ln w="19050" cap="rnd">
              <a:solidFill>
                <a:schemeClr val="accent2">
                  <a:tint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IC_Eg_Chlami!$AL$4:$AL$47</c:f>
              <c:numCache>
                <c:formatCode>General</c:formatCode>
                <c:ptCount val="44"/>
                <c:pt idx="0">
                  <c:v>1001.129</c:v>
                </c:pt>
                <c:pt idx="1">
                  <c:v>990.17110000000002</c:v>
                </c:pt>
                <c:pt idx="2">
                  <c:v>1019.2569999999999</c:v>
                </c:pt>
                <c:pt idx="3">
                  <c:v>1004.732</c:v>
                </c:pt>
                <c:pt idx="4">
                  <c:v>1012.05</c:v>
                </c:pt>
                <c:pt idx="5">
                  <c:v>1019.405</c:v>
                </c:pt>
                <c:pt idx="6">
                  <c:v>990.17110000000002</c:v>
                </c:pt>
                <c:pt idx="7">
                  <c:v>1015.838</c:v>
                </c:pt>
                <c:pt idx="8">
                  <c:v>1030.252</c:v>
                </c:pt>
                <c:pt idx="9">
                  <c:v>1008.226</c:v>
                </c:pt>
                <c:pt idx="10">
                  <c:v>1026.5740000000001</c:v>
                </c:pt>
                <c:pt idx="11">
                  <c:v>1029.8399999999999</c:v>
                </c:pt>
                <c:pt idx="12">
                  <c:v>1037.307</c:v>
                </c:pt>
                <c:pt idx="13">
                  <c:v>1051.789</c:v>
                </c:pt>
                <c:pt idx="14">
                  <c:v>1044.548</c:v>
                </c:pt>
                <c:pt idx="15">
                  <c:v>1066.269</c:v>
                </c:pt>
                <c:pt idx="16">
                  <c:v>1055.3510000000001</c:v>
                </c:pt>
                <c:pt idx="17">
                  <c:v>1077.2249999999999</c:v>
                </c:pt>
                <c:pt idx="18">
                  <c:v>1088.222</c:v>
                </c:pt>
                <c:pt idx="19">
                  <c:v>1099.1410000000001</c:v>
                </c:pt>
                <c:pt idx="20">
                  <c:v>1110.1410000000001</c:v>
                </c:pt>
                <c:pt idx="21">
                  <c:v>1128.298</c:v>
                </c:pt>
                <c:pt idx="22">
                  <c:v>1175.529</c:v>
                </c:pt>
                <c:pt idx="23">
                  <c:v>1182.8499999999999</c:v>
                </c:pt>
                <c:pt idx="24">
                  <c:v>1193.682</c:v>
                </c:pt>
                <c:pt idx="25">
                  <c:v>1212.011</c:v>
                </c:pt>
                <c:pt idx="26">
                  <c:v>1237.579</c:v>
                </c:pt>
                <c:pt idx="27">
                  <c:v>1270.107</c:v>
                </c:pt>
                <c:pt idx="28">
                  <c:v>1292.1780000000001</c:v>
                </c:pt>
                <c:pt idx="29">
                  <c:v>1342.6969999999999</c:v>
                </c:pt>
                <c:pt idx="30">
                  <c:v>1364.778</c:v>
                </c:pt>
                <c:pt idx="31">
                  <c:v>1390.1020000000001</c:v>
                </c:pt>
                <c:pt idx="32">
                  <c:v>1379.6369999999999</c:v>
                </c:pt>
                <c:pt idx="33">
                  <c:v>1426.6479999999999</c:v>
                </c:pt>
                <c:pt idx="34">
                  <c:v>1404.8109999999999</c:v>
                </c:pt>
                <c:pt idx="35">
                  <c:v>1419.317</c:v>
                </c:pt>
                <c:pt idx="36">
                  <c:v>1441.258</c:v>
                </c:pt>
                <c:pt idx="37">
                  <c:v>1437.7750000000001</c:v>
                </c:pt>
                <c:pt idx="38">
                  <c:v>1401.1210000000001</c:v>
                </c:pt>
                <c:pt idx="39">
                  <c:v>1437.723</c:v>
                </c:pt>
                <c:pt idx="40">
                  <c:v>1426.9069999999999</c:v>
                </c:pt>
                <c:pt idx="41">
                  <c:v>1600.931</c:v>
                </c:pt>
                <c:pt idx="42">
                  <c:v>1586.32</c:v>
                </c:pt>
                <c:pt idx="43">
                  <c:v>1575.691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9B-4844-BCEE-48C53EFDD886}"/>
            </c:ext>
          </c:extLst>
        </c:ser>
        <c:ser>
          <c:idx val="1"/>
          <c:order val="1"/>
          <c:tx>
            <c:strRef>
              <c:f>IC_Eg_Chlami!$AM$2</c:f>
              <c:strCache>
                <c:ptCount val="1"/>
                <c:pt idx="0">
                  <c:v>DCMU Eg IC 660 L2</c:v>
                </c:pt>
              </c:strCache>
            </c:strRef>
          </c:tx>
          <c:spPr>
            <a:ln w="19050" cap="rnd">
              <a:solidFill>
                <a:schemeClr val="accent2">
                  <a:tint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IC_Eg_Chlami!$AM$4:$AM$47</c:f>
              <c:numCache>
                <c:formatCode>General</c:formatCode>
                <c:ptCount val="44"/>
                <c:pt idx="0">
                  <c:v>1033.78</c:v>
                </c:pt>
                <c:pt idx="1">
                  <c:v>1015.58</c:v>
                </c:pt>
                <c:pt idx="2">
                  <c:v>1008.299</c:v>
                </c:pt>
                <c:pt idx="3">
                  <c:v>1008.263</c:v>
                </c:pt>
                <c:pt idx="4">
                  <c:v>1030.1020000000001</c:v>
                </c:pt>
                <c:pt idx="5">
                  <c:v>1030.1020000000001</c:v>
                </c:pt>
                <c:pt idx="6">
                  <c:v>1037.5329999999999</c:v>
                </c:pt>
                <c:pt idx="7">
                  <c:v>1052.057</c:v>
                </c:pt>
                <c:pt idx="8">
                  <c:v>1062.9780000000001</c:v>
                </c:pt>
                <c:pt idx="9">
                  <c:v>1070.258</c:v>
                </c:pt>
                <c:pt idx="10">
                  <c:v>1084.8589999999999</c:v>
                </c:pt>
                <c:pt idx="11">
                  <c:v>1070.181</c:v>
                </c:pt>
                <c:pt idx="12">
                  <c:v>1106.8230000000001</c:v>
                </c:pt>
                <c:pt idx="13">
                  <c:v>1132.1849999999999</c:v>
                </c:pt>
                <c:pt idx="14">
                  <c:v>1153.818</c:v>
                </c:pt>
                <c:pt idx="15">
                  <c:v>1146.2460000000001</c:v>
                </c:pt>
                <c:pt idx="16">
                  <c:v>1171.8889999999999</c:v>
                </c:pt>
                <c:pt idx="17">
                  <c:v>1204.6880000000001</c:v>
                </c:pt>
                <c:pt idx="18">
                  <c:v>1226.4359999999999</c:v>
                </c:pt>
                <c:pt idx="19">
                  <c:v>1262.7370000000001</c:v>
                </c:pt>
                <c:pt idx="20">
                  <c:v>1277.479</c:v>
                </c:pt>
                <c:pt idx="21">
                  <c:v>1306.69</c:v>
                </c:pt>
                <c:pt idx="22">
                  <c:v>1339.4970000000001</c:v>
                </c:pt>
                <c:pt idx="23">
                  <c:v>1386.614</c:v>
                </c:pt>
                <c:pt idx="24">
                  <c:v>1404.7090000000001</c:v>
                </c:pt>
                <c:pt idx="25">
                  <c:v>1430.2349999999999</c:v>
                </c:pt>
                <c:pt idx="26">
                  <c:v>1455.816</c:v>
                </c:pt>
                <c:pt idx="27">
                  <c:v>1448.4839999999999</c:v>
                </c:pt>
                <c:pt idx="28">
                  <c:v>1466.4680000000001</c:v>
                </c:pt>
                <c:pt idx="29">
                  <c:v>1485.04</c:v>
                </c:pt>
                <c:pt idx="30">
                  <c:v>1488.4090000000001</c:v>
                </c:pt>
                <c:pt idx="31">
                  <c:v>1470.6420000000001</c:v>
                </c:pt>
                <c:pt idx="32">
                  <c:v>1481.2929999999999</c:v>
                </c:pt>
                <c:pt idx="33">
                  <c:v>1521.162</c:v>
                </c:pt>
                <c:pt idx="34">
                  <c:v>1503.021</c:v>
                </c:pt>
                <c:pt idx="35">
                  <c:v>1506.77</c:v>
                </c:pt>
                <c:pt idx="36">
                  <c:v>1514.1590000000001</c:v>
                </c:pt>
                <c:pt idx="37">
                  <c:v>1499.2719999999999</c:v>
                </c:pt>
                <c:pt idx="38">
                  <c:v>1510.5740000000001</c:v>
                </c:pt>
                <c:pt idx="39">
                  <c:v>1495.797</c:v>
                </c:pt>
                <c:pt idx="40">
                  <c:v>1513.9939999999999</c:v>
                </c:pt>
                <c:pt idx="41">
                  <c:v>1590.0160000000001</c:v>
                </c:pt>
                <c:pt idx="42">
                  <c:v>1575.462</c:v>
                </c:pt>
                <c:pt idx="43">
                  <c:v>1594.002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9B-4844-BCEE-48C53EFDD886}"/>
            </c:ext>
          </c:extLst>
        </c:ser>
        <c:ser>
          <c:idx val="2"/>
          <c:order val="2"/>
          <c:tx>
            <c:strRef>
              <c:f>IC_Eg_Chlami!$AN$2</c:f>
              <c:strCache>
                <c:ptCount val="1"/>
                <c:pt idx="0">
                  <c:v>DCMU Eg IC 660 L3</c:v>
                </c:pt>
              </c:strCache>
            </c:strRef>
          </c:tx>
          <c:spPr>
            <a:ln w="19050" cap="rnd">
              <a:solidFill>
                <a:schemeClr val="accent2">
                  <a:tint val="9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IC_Eg_Chlami!$AN$4:$AN$47</c:f>
              <c:numCache>
                <c:formatCode>General</c:formatCode>
                <c:ptCount val="44"/>
                <c:pt idx="0">
                  <c:v>1019.1079999999999</c:v>
                </c:pt>
                <c:pt idx="1">
                  <c:v>1030.027</c:v>
                </c:pt>
                <c:pt idx="2">
                  <c:v>1022.711</c:v>
                </c:pt>
                <c:pt idx="3">
                  <c:v>1029.952</c:v>
                </c:pt>
                <c:pt idx="4">
                  <c:v>1055.4280000000001</c:v>
                </c:pt>
                <c:pt idx="5">
                  <c:v>1051.827</c:v>
                </c:pt>
                <c:pt idx="6">
                  <c:v>1062.6679999999999</c:v>
                </c:pt>
                <c:pt idx="7">
                  <c:v>1088.3409999999999</c:v>
                </c:pt>
                <c:pt idx="8">
                  <c:v>1128.175</c:v>
                </c:pt>
                <c:pt idx="9">
                  <c:v>1124.6590000000001</c:v>
                </c:pt>
                <c:pt idx="10">
                  <c:v>1153.818</c:v>
                </c:pt>
                <c:pt idx="11">
                  <c:v>1161.098</c:v>
                </c:pt>
                <c:pt idx="12">
                  <c:v>1193.9860000000001</c:v>
                </c:pt>
                <c:pt idx="13">
                  <c:v>1212.0989999999999</c:v>
                </c:pt>
                <c:pt idx="14">
                  <c:v>1237.6690000000001</c:v>
                </c:pt>
                <c:pt idx="15">
                  <c:v>1266.7439999999999</c:v>
                </c:pt>
                <c:pt idx="16">
                  <c:v>1295.865</c:v>
                </c:pt>
                <c:pt idx="17">
                  <c:v>1339.643</c:v>
                </c:pt>
                <c:pt idx="18">
                  <c:v>1365.126</c:v>
                </c:pt>
                <c:pt idx="19">
                  <c:v>1415.626</c:v>
                </c:pt>
                <c:pt idx="20">
                  <c:v>1422.8530000000001</c:v>
                </c:pt>
                <c:pt idx="21">
                  <c:v>1444.6869999999999</c:v>
                </c:pt>
                <c:pt idx="22">
                  <c:v>1470.16</c:v>
                </c:pt>
                <c:pt idx="23">
                  <c:v>1488.626</c:v>
                </c:pt>
                <c:pt idx="24">
                  <c:v>1499.7090000000001</c:v>
                </c:pt>
                <c:pt idx="25">
                  <c:v>1524.69</c:v>
                </c:pt>
                <c:pt idx="26">
                  <c:v>1513.663</c:v>
                </c:pt>
                <c:pt idx="27">
                  <c:v>1506.989</c:v>
                </c:pt>
                <c:pt idx="28">
                  <c:v>1521.383</c:v>
                </c:pt>
                <c:pt idx="29">
                  <c:v>1524.8009999999999</c:v>
                </c:pt>
                <c:pt idx="30">
                  <c:v>1535.83</c:v>
                </c:pt>
                <c:pt idx="31">
                  <c:v>1532.3019999999999</c:v>
                </c:pt>
                <c:pt idx="32">
                  <c:v>1528.607</c:v>
                </c:pt>
                <c:pt idx="33">
                  <c:v>1543.39</c:v>
                </c:pt>
                <c:pt idx="34">
                  <c:v>1561.3630000000001</c:v>
                </c:pt>
                <c:pt idx="35">
                  <c:v>1557.893</c:v>
                </c:pt>
                <c:pt idx="36">
                  <c:v>1568.7560000000001</c:v>
                </c:pt>
                <c:pt idx="37">
                  <c:v>1565.059</c:v>
                </c:pt>
                <c:pt idx="38">
                  <c:v>1546.636</c:v>
                </c:pt>
                <c:pt idx="39">
                  <c:v>1550.6130000000001</c:v>
                </c:pt>
                <c:pt idx="40">
                  <c:v>1558.0630000000001</c:v>
                </c:pt>
                <c:pt idx="41">
                  <c:v>1604.7449999999999</c:v>
                </c:pt>
                <c:pt idx="42">
                  <c:v>1590.1320000000001</c:v>
                </c:pt>
                <c:pt idx="43">
                  <c:v>1597.7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9B-4844-BCEE-48C53EFDD886}"/>
            </c:ext>
          </c:extLst>
        </c:ser>
        <c:ser>
          <c:idx val="3"/>
          <c:order val="3"/>
          <c:tx>
            <c:strRef>
              <c:f>IC_Eg_Chlami!$AO$2</c:f>
              <c:strCache>
                <c:ptCount val="1"/>
                <c:pt idx="0">
                  <c:v>DCMU Eg IC 660 L4</c:v>
                </c:pt>
              </c:strCache>
            </c:strRef>
          </c:tx>
          <c:spPr>
            <a:ln w="19050" cap="rnd">
              <a:solidFill>
                <a:schemeClr val="accent2">
                  <a:shade val="9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IC_Eg_Chlami!$AO$4:$AO$47</c:f>
              <c:numCache>
                <c:formatCode>General</c:formatCode>
                <c:ptCount val="44"/>
                <c:pt idx="0">
                  <c:v>1019.145</c:v>
                </c:pt>
                <c:pt idx="1">
                  <c:v>1059.183</c:v>
                </c:pt>
                <c:pt idx="2">
                  <c:v>1059.183</c:v>
                </c:pt>
                <c:pt idx="3">
                  <c:v>1066.463</c:v>
                </c:pt>
                <c:pt idx="4">
                  <c:v>1095.5809999999999</c:v>
                </c:pt>
                <c:pt idx="5">
                  <c:v>1106.3399999999999</c:v>
                </c:pt>
                <c:pt idx="6">
                  <c:v>1139.01</c:v>
                </c:pt>
                <c:pt idx="7">
                  <c:v>1175.5709999999999</c:v>
                </c:pt>
                <c:pt idx="8">
                  <c:v>1197.5830000000001</c:v>
                </c:pt>
                <c:pt idx="9">
                  <c:v>1241.173</c:v>
                </c:pt>
                <c:pt idx="10">
                  <c:v>1248.4079999999999</c:v>
                </c:pt>
                <c:pt idx="11">
                  <c:v>1306.595</c:v>
                </c:pt>
                <c:pt idx="12">
                  <c:v>1335.614</c:v>
                </c:pt>
                <c:pt idx="13">
                  <c:v>1375.6959999999999</c:v>
                </c:pt>
                <c:pt idx="14">
                  <c:v>1404.8109999999999</c:v>
                </c:pt>
                <c:pt idx="15">
                  <c:v>1419.472</c:v>
                </c:pt>
                <c:pt idx="16">
                  <c:v>1452.335</c:v>
                </c:pt>
                <c:pt idx="17">
                  <c:v>1488.5719999999999</c:v>
                </c:pt>
                <c:pt idx="18">
                  <c:v>1499.49</c:v>
                </c:pt>
                <c:pt idx="19">
                  <c:v>1514.2139999999999</c:v>
                </c:pt>
                <c:pt idx="20">
                  <c:v>1521.328</c:v>
                </c:pt>
                <c:pt idx="21">
                  <c:v>1554.1969999999999</c:v>
                </c:pt>
                <c:pt idx="22">
                  <c:v>1557.5530000000001</c:v>
                </c:pt>
                <c:pt idx="23">
                  <c:v>1568.47</c:v>
                </c:pt>
                <c:pt idx="24">
                  <c:v>1572.1669999999999</c:v>
                </c:pt>
                <c:pt idx="25">
                  <c:v>1561.6469999999999</c:v>
                </c:pt>
                <c:pt idx="26">
                  <c:v>1593.828</c:v>
                </c:pt>
                <c:pt idx="27">
                  <c:v>1575.8630000000001</c:v>
                </c:pt>
                <c:pt idx="28">
                  <c:v>1565.059</c:v>
                </c:pt>
                <c:pt idx="29">
                  <c:v>1579.33</c:v>
                </c:pt>
                <c:pt idx="30">
                  <c:v>1586.8969999999999</c:v>
                </c:pt>
                <c:pt idx="31">
                  <c:v>1553.857</c:v>
                </c:pt>
                <c:pt idx="32">
                  <c:v>1597.874</c:v>
                </c:pt>
                <c:pt idx="33">
                  <c:v>1572.1669999999999</c:v>
                </c:pt>
                <c:pt idx="34">
                  <c:v>1572.0519999999999</c:v>
                </c:pt>
                <c:pt idx="35">
                  <c:v>1564.8879999999999</c:v>
                </c:pt>
                <c:pt idx="36">
                  <c:v>1594.0609999999999</c:v>
                </c:pt>
                <c:pt idx="37">
                  <c:v>1568.7560000000001</c:v>
                </c:pt>
                <c:pt idx="38">
                  <c:v>1601.4559999999999</c:v>
                </c:pt>
                <c:pt idx="39">
                  <c:v>1590.537</c:v>
                </c:pt>
                <c:pt idx="40">
                  <c:v>1590.3630000000001</c:v>
                </c:pt>
                <c:pt idx="41">
                  <c:v>1586.32</c:v>
                </c:pt>
                <c:pt idx="42">
                  <c:v>1586.32</c:v>
                </c:pt>
                <c:pt idx="43">
                  <c:v>1579.33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29B-4844-BCEE-48C53EFDD886}"/>
            </c:ext>
          </c:extLst>
        </c:ser>
        <c:ser>
          <c:idx val="4"/>
          <c:order val="4"/>
          <c:tx>
            <c:strRef>
              <c:f>IC_Eg_Chlami!$AP$2</c:f>
              <c:strCache>
                <c:ptCount val="1"/>
                <c:pt idx="0">
                  <c:v>DCMU Eg IC 660 L5</c:v>
                </c:pt>
              </c:strCache>
            </c:strRef>
          </c:tx>
          <c:spPr>
            <a:ln w="19050" cap="rnd">
              <a:solidFill>
                <a:schemeClr val="accent2">
                  <a:shade val="7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IC_Eg_Chlami!$AP$4:$AP$47</c:f>
              <c:numCache>
                <c:formatCode>General</c:formatCode>
                <c:ptCount val="44"/>
                <c:pt idx="0">
                  <c:v>1041.212</c:v>
                </c:pt>
                <c:pt idx="1">
                  <c:v>1070.181</c:v>
                </c:pt>
                <c:pt idx="2">
                  <c:v>1117.501</c:v>
                </c:pt>
                <c:pt idx="3">
                  <c:v>1143.0650000000001</c:v>
                </c:pt>
                <c:pt idx="4">
                  <c:v>1179.511</c:v>
                </c:pt>
                <c:pt idx="5">
                  <c:v>1241.49</c:v>
                </c:pt>
                <c:pt idx="6">
                  <c:v>1288.7249999999999</c:v>
                </c:pt>
                <c:pt idx="7">
                  <c:v>1321.538</c:v>
                </c:pt>
                <c:pt idx="8">
                  <c:v>1379.787</c:v>
                </c:pt>
                <c:pt idx="9">
                  <c:v>1397.838</c:v>
                </c:pt>
                <c:pt idx="10">
                  <c:v>1448.8009999999999</c:v>
                </c:pt>
                <c:pt idx="11">
                  <c:v>1488.8430000000001</c:v>
                </c:pt>
                <c:pt idx="12">
                  <c:v>1506.55</c:v>
                </c:pt>
                <c:pt idx="13">
                  <c:v>1535.886</c:v>
                </c:pt>
                <c:pt idx="14">
                  <c:v>1568.528</c:v>
                </c:pt>
                <c:pt idx="15">
                  <c:v>1579.5029999999999</c:v>
                </c:pt>
                <c:pt idx="16">
                  <c:v>1576.0930000000001</c:v>
                </c:pt>
                <c:pt idx="17">
                  <c:v>1590.421</c:v>
                </c:pt>
                <c:pt idx="18">
                  <c:v>1597.816</c:v>
                </c:pt>
                <c:pt idx="19">
                  <c:v>1579.675</c:v>
                </c:pt>
                <c:pt idx="20">
                  <c:v>1605.096</c:v>
                </c:pt>
                <c:pt idx="21">
                  <c:v>1590.884</c:v>
                </c:pt>
                <c:pt idx="22">
                  <c:v>1583.027</c:v>
                </c:pt>
                <c:pt idx="23">
                  <c:v>1608.443</c:v>
                </c:pt>
                <c:pt idx="24">
                  <c:v>1579.33</c:v>
                </c:pt>
                <c:pt idx="25">
                  <c:v>1597.758</c:v>
                </c:pt>
                <c:pt idx="26">
                  <c:v>1605.212</c:v>
                </c:pt>
                <c:pt idx="27">
                  <c:v>1582.912</c:v>
                </c:pt>
                <c:pt idx="28">
                  <c:v>1605.037</c:v>
                </c:pt>
                <c:pt idx="29">
                  <c:v>1597.816</c:v>
                </c:pt>
                <c:pt idx="30">
                  <c:v>1594.0609999999999</c:v>
                </c:pt>
                <c:pt idx="31">
                  <c:v>1597.6420000000001</c:v>
                </c:pt>
                <c:pt idx="32">
                  <c:v>1576.0930000000001</c:v>
                </c:pt>
                <c:pt idx="33">
                  <c:v>1605.037</c:v>
                </c:pt>
                <c:pt idx="34">
                  <c:v>1586.6079999999999</c:v>
                </c:pt>
                <c:pt idx="35">
                  <c:v>1604.7449999999999</c:v>
                </c:pt>
                <c:pt idx="36">
                  <c:v>1597.4670000000001</c:v>
                </c:pt>
                <c:pt idx="37">
                  <c:v>1616.191</c:v>
                </c:pt>
                <c:pt idx="38">
                  <c:v>1604.92</c:v>
                </c:pt>
                <c:pt idx="39">
                  <c:v>1601.7470000000001</c:v>
                </c:pt>
                <c:pt idx="40">
                  <c:v>1583.3150000000001</c:v>
                </c:pt>
                <c:pt idx="41">
                  <c:v>1608.6769999999999</c:v>
                </c:pt>
                <c:pt idx="42">
                  <c:v>1626.578</c:v>
                </c:pt>
                <c:pt idx="43">
                  <c:v>1630.5139999999999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29B-4844-BCEE-48C53EFDD886}"/>
            </c:ext>
          </c:extLst>
        </c:ser>
        <c:ser>
          <c:idx val="5"/>
          <c:order val="5"/>
          <c:tx>
            <c:strRef>
              <c:f>IC_Eg_Chlami!$AQ$2</c:f>
              <c:strCache>
                <c:ptCount val="1"/>
                <c:pt idx="0">
                  <c:v>DCMU Eg IC 660 L6</c:v>
                </c:pt>
              </c:strCache>
            </c:strRef>
          </c:tx>
          <c:spPr>
            <a:ln w="19050" cap="rnd">
              <a:solidFill>
                <a:schemeClr val="accent2">
                  <a:shade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IC_Eg_Chlami!$AQ$4:$AQ$47</c:f>
              <c:numCache>
                <c:formatCode>General</c:formatCode>
                <c:ptCount val="44"/>
                <c:pt idx="0">
                  <c:v>1041.0219999999999</c:v>
                </c:pt>
                <c:pt idx="1">
                  <c:v>1124.7</c:v>
                </c:pt>
                <c:pt idx="2">
                  <c:v>1182.894</c:v>
                </c:pt>
                <c:pt idx="3">
                  <c:v>1248.453</c:v>
                </c:pt>
                <c:pt idx="4">
                  <c:v>1332.2170000000001</c:v>
                </c:pt>
                <c:pt idx="5">
                  <c:v>1397.787</c:v>
                </c:pt>
                <c:pt idx="6">
                  <c:v>1470.749</c:v>
                </c:pt>
                <c:pt idx="7">
                  <c:v>1496.069</c:v>
                </c:pt>
                <c:pt idx="8">
                  <c:v>1525.1890000000001</c:v>
                </c:pt>
                <c:pt idx="9">
                  <c:v>1525.2449999999999</c:v>
                </c:pt>
                <c:pt idx="10">
                  <c:v>1543.558</c:v>
                </c:pt>
                <c:pt idx="11">
                  <c:v>1587.3019999999999</c:v>
                </c:pt>
                <c:pt idx="12">
                  <c:v>1587.1279999999999</c:v>
                </c:pt>
                <c:pt idx="13">
                  <c:v>1583.373</c:v>
                </c:pt>
                <c:pt idx="14">
                  <c:v>1598.049</c:v>
                </c:pt>
                <c:pt idx="15">
                  <c:v>1605.037</c:v>
                </c:pt>
                <c:pt idx="16">
                  <c:v>1608.443</c:v>
                </c:pt>
                <c:pt idx="17">
                  <c:v>1586.6659999999999</c:v>
                </c:pt>
                <c:pt idx="18">
                  <c:v>1601.2809999999999</c:v>
                </c:pt>
                <c:pt idx="19">
                  <c:v>1597.4670000000001</c:v>
                </c:pt>
                <c:pt idx="20">
                  <c:v>1594.0609999999999</c:v>
                </c:pt>
                <c:pt idx="21">
                  <c:v>1619.713</c:v>
                </c:pt>
                <c:pt idx="22">
                  <c:v>1601.5730000000001</c:v>
                </c:pt>
                <c:pt idx="23">
                  <c:v>1619.8309999999999</c:v>
                </c:pt>
                <c:pt idx="24">
                  <c:v>1601.2809999999999</c:v>
                </c:pt>
                <c:pt idx="25">
                  <c:v>1612.258</c:v>
                </c:pt>
                <c:pt idx="26">
                  <c:v>1616.0730000000001</c:v>
                </c:pt>
                <c:pt idx="27">
                  <c:v>1619.3009999999999</c:v>
                </c:pt>
                <c:pt idx="28">
                  <c:v>1619.4179999999999</c:v>
                </c:pt>
                <c:pt idx="29">
                  <c:v>1605.271</c:v>
                </c:pt>
                <c:pt idx="30">
                  <c:v>1608.443</c:v>
                </c:pt>
                <c:pt idx="31">
                  <c:v>1623.412</c:v>
                </c:pt>
                <c:pt idx="32">
                  <c:v>1597.7</c:v>
                </c:pt>
                <c:pt idx="33">
                  <c:v>1601.4559999999999</c:v>
                </c:pt>
                <c:pt idx="34">
                  <c:v>1626.8150000000001</c:v>
                </c:pt>
                <c:pt idx="35">
                  <c:v>1604.979</c:v>
                </c:pt>
                <c:pt idx="36">
                  <c:v>1604.8620000000001</c:v>
                </c:pt>
                <c:pt idx="37">
                  <c:v>1608.56</c:v>
                </c:pt>
                <c:pt idx="38">
                  <c:v>1634.451</c:v>
                </c:pt>
                <c:pt idx="39">
                  <c:v>1608.8520000000001</c:v>
                </c:pt>
                <c:pt idx="40">
                  <c:v>1605.096</c:v>
                </c:pt>
                <c:pt idx="41">
                  <c:v>1593.944</c:v>
                </c:pt>
                <c:pt idx="42">
                  <c:v>1608.384</c:v>
                </c:pt>
                <c:pt idx="43">
                  <c:v>1612.434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29B-4844-BCEE-48C53EFDD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6272"/>
        <c:axId val="40787104"/>
      </c:scatterChart>
      <c:valAx>
        <c:axId val="40786272"/>
        <c:scaling>
          <c:orientation val="minMax"/>
          <c:max val="18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layout>
            <c:manualLayout>
              <c:xMode val="edge"/>
              <c:yMode val="edge"/>
              <c:x val="0.47397588884063119"/>
              <c:y val="0.800049210081647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87104"/>
        <c:crosses val="autoZero"/>
        <c:crossBetween val="midCat"/>
      </c:valAx>
      <c:valAx>
        <c:axId val="40787104"/>
        <c:scaling>
          <c:orientation val="minMax"/>
          <c:min val="9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86272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dirty="0">
                <a:solidFill>
                  <a:schemeClr val="bg1"/>
                </a:solidFill>
              </a:rPr>
              <a:t>720</a:t>
            </a:r>
            <a:r>
              <a:rPr lang="fr-BE" sz="1800" baseline="0" dirty="0">
                <a:solidFill>
                  <a:schemeClr val="bg1"/>
                </a:solidFill>
              </a:rPr>
              <a:t> nm excitation + DCMU</a:t>
            </a:r>
            <a:endParaRPr lang="fr-BE" sz="1800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IC_Eg_Chlami!$AW$2</c:f>
              <c:strCache>
                <c:ptCount val="1"/>
                <c:pt idx="0">
                  <c:v>DCMU Eg IC 720 L1</c:v>
                </c:pt>
              </c:strCache>
            </c:strRef>
          </c:tx>
          <c:spPr>
            <a:ln w="19050" cap="rnd">
              <a:solidFill>
                <a:schemeClr val="accent2">
                  <a:tint val="54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IC_Eg_Chlami!$AW$4:$AW$47</c:f>
              <c:numCache>
                <c:formatCode>General</c:formatCode>
                <c:ptCount val="44"/>
                <c:pt idx="0">
                  <c:v>1172.23</c:v>
                </c:pt>
                <c:pt idx="1">
                  <c:v>1161.2670000000001</c:v>
                </c:pt>
                <c:pt idx="2">
                  <c:v>1146.7049999999999</c:v>
                </c:pt>
                <c:pt idx="3">
                  <c:v>1135.826</c:v>
                </c:pt>
                <c:pt idx="4">
                  <c:v>1157.6690000000001</c:v>
                </c:pt>
                <c:pt idx="5">
                  <c:v>1143.107</c:v>
                </c:pt>
                <c:pt idx="6">
                  <c:v>1146.6220000000001</c:v>
                </c:pt>
                <c:pt idx="7">
                  <c:v>1168.25</c:v>
                </c:pt>
                <c:pt idx="8">
                  <c:v>1157.5840000000001</c:v>
                </c:pt>
                <c:pt idx="9">
                  <c:v>1175.8710000000001</c:v>
                </c:pt>
                <c:pt idx="10">
                  <c:v>1161.1400000000001</c:v>
                </c:pt>
                <c:pt idx="11">
                  <c:v>1135.702</c:v>
                </c:pt>
                <c:pt idx="12">
                  <c:v>1150.3040000000001</c:v>
                </c:pt>
                <c:pt idx="13">
                  <c:v>1146.6220000000001</c:v>
                </c:pt>
                <c:pt idx="14">
                  <c:v>1168.335</c:v>
                </c:pt>
                <c:pt idx="15">
                  <c:v>1182.9369999999999</c:v>
                </c:pt>
                <c:pt idx="16">
                  <c:v>1175.7429999999999</c:v>
                </c:pt>
                <c:pt idx="17">
                  <c:v>1153.902</c:v>
                </c:pt>
                <c:pt idx="18">
                  <c:v>1175.828</c:v>
                </c:pt>
                <c:pt idx="19">
                  <c:v>1183.1089999999999</c:v>
                </c:pt>
                <c:pt idx="20">
                  <c:v>1190.346</c:v>
                </c:pt>
                <c:pt idx="21">
                  <c:v>1197.365</c:v>
                </c:pt>
                <c:pt idx="22">
                  <c:v>1201.0050000000001</c:v>
                </c:pt>
                <c:pt idx="23">
                  <c:v>1179.2539999999999</c:v>
                </c:pt>
                <c:pt idx="24">
                  <c:v>1204.732</c:v>
                </c:pt>
                <c:pt idx="25">
                  <c:v>1183.066</c:v>
                </c:pt>
                <c:pt idx="26">
                  <c:v>1211.923</c:v>
                </c:pt>
                <c:pt idx="27">
                  <c:v>1190.26</c:v>
                </c:pt>
                <c:pt idx="28">
                  <c:v>1219.5119999999999</c:v>
                </c:pt>
                <c:pt idx="29">
                  <c:v>1190.1300000000001</c:v>
                </c:pt>
                <c:pt idx="30">
                  <c:v>1230.3440000000001</c:v>
                </c:pt>
                <c:pt idx="31">
                  <c:v>1219.29</c:v>
                </c:pt>
                <c:pt idx="32">
                  <c:v>1222.9739999999999</c:v>
                </c:pt>
                <c:pt idx="33">
                  <c:v>1226.6590000000001</c:v>
                </c:pt>
                <c:pt idx="34">
                  <c:v>1252.0930000000001</c:v>
                </c:pt>
                <c:pt idx="35">
                  <c:v>1255.778</c:v>
                </c:pt>
                <c:pt idx="36">
                  <c:v>1259.51</c:v>
                </c:pt>
                <c:pt idx="37">
                  <c:v>1270.616</c:v>
                </c:pt>
                <c:pt idx="38">
                  <c:v>1262.9659999999999</c:v>
                </c:pt>
                <c:pt idx="39">
                  <c:v>1299.5519999999999</c:v>
                </c:pt>
                <c:pt idx="40">
                  <c:v>1306.9280000000001</c:v>
                </c:pt>
                <c:pt idx="41">
                  <c:v>1953.7929999999999</c:v>
                </c:pt>
                <c:pt idx="42">
                  <c:v>1979.117</c:v>
                </c:pt>
                <c:pt idx="43">
                  <c:v>1961.355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83-4BA9-A4D3-E4F5CC0E7795}"/>
            </c:ext>
          </c:extLst>
        </c:ser>
        <c:ser>
          <c:idx val="1"/>
          <c:order val="1"/>
          <c:tx>
            <c:strRef>
              <c:f>IC_Eg_Chlami!$AX$2</c:f>
              <c:strCache>
                <c:ptCount val="1"/>
                <c:pt idx="0">
                  <c:v>DCMU Eg IC 720 L2</c:v>
                </c:pt>
              </c:strCache>
            </c:strRef>
          </c:tx>
          <c:spPr>
            <a:ln w="19050" cap="rnd">
              <a:solidFill>
                <a:schemeClr val="accent2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IC_Eg_Chlami!$AX$4:$AX$47</c:f>
              <c:numCache>
                <c:formatCode>General</c:formatCode>
                <c:ptCount val="44"/>
                <c:pt idx="0">
                  <c:v>1186.7059999999999</c:v>
                </c:pt>
                <c:pt idx="1">
                  <c:v>1212.2760000000001</c:v>
                </c:pt>
                <c:pt idx="2">
                  <c:v>1201.223</c:v>
                </c:pt>
                <c:pt idx="3">
                  <c:v>1201.3109999999999</c:v>
                </c:pt>
                <c:pt idx="4">
                  <c:v>1183.152</c:v>
                </c:pt>
                <c:pt idx="5">
                  <c:v>1183.1949999999999</c:v>
                </c:pt>
                <c:pt idx="6">
                  <c:v>1212.2760000000001</c:v>
                </c:pt>
                <c:pt idx="7">
                  <c:v>1194.117</c:v>
                </c:pt>
                <c:pt idx="8">
                  <c:v>1197.7570000000001</c:v>
                </c:pt>
                <c:pt idx="9">
                  <c:v>1186.7059999999999</c:v>
                </c:pt>
                <c:pt idx="10">
                  <c:v>1208.7670000000001</c:v>
                </c:pt>
                <c:pt idx="11">
                  <c:v>1212.4079999999999</c:v>
                </c:pt>
                <c:pt idx="12">
                  <c:v>1212.364</c:v>
                </c:pt>
                <c:pt idx="13">
                  <c:v>1215.9159999999999</c:v>
                </c:pt>
                <c:pt idx="14">
                  <c:v>1201.223</c:v>
                </c:pt>
                <c:pt idx="15">
                  <c:v>1211.923</c:v>
                </c:pt>
                <c:pt idx="16">
                  <c:v>1215.606</c:v>
                </c:pt>
                <c:pt idx="17">
                  <c:v>1233.759</c:v>
                </c:pt>
                <c:pt idx="18">
                  <c:v>1241.038</c:v>
                </c:pt>
                <c:pt idx="19">
                  <c:v>1226.57</c:v>
                </c:pt>
                <c:pt idx="20">
                  <c:v>1212.1869999999999</c:v>
                </c:pt>
                <c:pt idx="21">
                  <c:v>1230.433</c:v>
                </c:pt>
                <c:pt idx="22">
                  <c:v>1230.5229999999999</c:v>
                </c:pt>
                <c:pt idx="23">
                  <c:v>1230.299</c:v>
                </c:pt>
                <c:pt idx="24">
                  <c:v>1244.768</c:v>
                </c:pt>
                <c:pt idx="25">
                  <c:v>1248.4079999999999</c:v>
                </c:pt>
                <c:pt idx="26">
                  <c:v>1255.9159999999999</c:v>
                </c:pt>
                <c:pt idx="27">
                  <c:v>1281.3050000000001</c:v>
                </c:pt>
                <c:pt idx="28">
                  <c:v>1299.3630000000001</c:v>
                </c:pt>
                <c:pt idx="29">
                  <c:v>1310.521</c:v>
                </c:pt>
                <c:pt idx="30">
                  <c:v>1306.5</c:v>
                </c:pt>
                <c:pt idx="31">
                  <c:v>1303.145</c:v>
                </c:pt>
                <c:pt idx="32">
                  <c:v>1328.577</c:v>
                </c:pt>
                <c:pt idx="33">
                  <c:v>1328.432</c:v>
                </c:pt>
                <c:pt idx="34">
                  <c:v>1390.1020000000001</c:v>
                </c:pt>
                <c:pt idx="35">
                  <c:v>1386.614</c:v>
                </c:pt>
                <c:pt idx="36">
                  <c:v>1383.1759999999999</c:v>
                </c:pt>
                <c:pt idx="37">
                  <c:v>1379.386</c:v>
                </c:pt>
                <c:pt idx="38">
                  <c:v>1434.3440000000001</c:v>
                </c:pt>
                <c:pt idx="39">
                  <c:v>1415.9870000000001</c:v>
                </c:pt>
                <c:pt idx="40">
                  <c:v>1441.31</c:v>
                </c:pt>
                <c:pt idx="41">
                  <c:v>1954.077</c:v>
                </c:pt>
                <c:pt idx="42">
                  <c:v>1957.5740000000001</c:v>
                </c:pt>
                <c:pt idx="43">
                  <c:v>1972.6310000000001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F83-4BA9-A4D3-E4F5CC0E7795}"/>
            </c:ext>
          </c:extLst>
        </c:ser>
        <c:ser>
          <c:idx val="2"/>
          <c:order val="2"/>
          <c:tx>
            <c:strRef>
              <c:f>IC_Eg_Chlami!$AY$2</c:f>
              <c:strCache>
                <c:ptCount val="1"/>
                <c:pt idx="0">
                  <c:v>DCMU Eg IC 720 L3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IC_Eg_Chlami!$AY$4:$AY$47</c:f>
              <c:numCache>
                <c:formatCode>General</c:formatCode>
                <c:ptCount val="44"/>
                <c:pt idx="0">
                  <c:v>1197.539</c:v>
                </c:pt>
                <c:pt idx="1">
                  <c:v>1197.627</c:v>
                </c:pt>
                <c:pt idx="2">
                  <c:v>1197.7139999999999</c:v>
                </c:pt>
                <c:pt idx="3">
                  <c:v>1201.354</c:v>
                </c:pt>
                <c:pt idx="4">
                  <c:v>1208.635</c:v>
                </c:pt>
                <c:pt idx="5">
                  <c:v>1193.9860000000001</c:v>
                </c:pt>
                <c:pt idx="6">
                  <c:v>1204.644</c:v>
                </c:pt>
                <c:pt idx="7">
                  <c:v>1212.011</c:v>
                </c:pt>
                <c:pt idx="8">
                  <c:v>1190.3030000000001</c:v>
                </c:pt>
                <c:pt idx="9">
                  <c:v>1226.6590000000001</c:v>
                </c:pt>
                <c:pt idx="10">
                  <c:v>1204.9069999999999</c:v>
                </c:pt>
                <c:pt idx="11">
                  <c:v>1215.8720000000001</c:v>
                </c:pt>
                <c:pt idx="12">
                  <c:v>1222.885</c:v>
                </c:pt>
                <c:pt idx="13">
                  <c:v>1219.3789999999999</c:v>
                </c:pt>
                <c:pt idx="14">
                  <c:v>1248.317</c:v>
                </c:pt>
                <c:pt idx="15">
                  <c:v>1259.4639999999999</c:v>
                </c:pt>
                <c:pt idx="16">
                  <c:v>1255.778</c:v>
                </c:pt>
                <c:pt idx="17">
                  <c:v>1248.4079999999999</c:v>
                </c:pt>
                <c:pt idx="18">
                  <c:v>1266.6980000000001</c:v>
                </c:pt>
                <c:pt idx="19">
                  <c:v>1288.6320000000001</c:v>
                </c:pt>
                <c:pt idx="20">
                  <c:v>1270.5229999999999</c:v>
                </c:pt>
                <c:pt idx="21">
                  <c:v>1288.585</c:v>
                </c:pt>
                <c:pt idx="22">
                  <c:v>1292.0840000000001</c:v>
                </c:pt>
                <c:pt idx="23">
                  <c:v>1288.3499999999999</c:v>
                </c:pt>
                <c:pt idx="24">
                  <c:v>1317.6089999999999</c:v>
                </c:pt>
                <c:pt idx="25">
                  <c:v>1357.7460000000001</c:v>
                </c:pt>
                <c:pt idx="26">
                  <c:v>1353.761</c:v>
                </c:pt>
                <c:pt idx="27">
                  <c:v>1354.057</c:v>
                </c:pt>
                <c:pt idx="28">
                  <c:v>1394.248</c:v>
                </c:pt>
                <c:pt idx="29">
                  <c:v>1412.193</c:v>
                </c:pt>
                <c:pt idx="30">
                  <c:v>1448.8530000000001</c:v>
                </c:pt>
                <c:pt idx="31">
                  <c:v>1441.31</c:v>
                </c:pt>
                <c:pt idx="32">
                  <c:v>1481.778</c:v>
                </c:pt>
                <c:pt idx="33">
                  <c:v>1514.269</c:v>
                </c:pt>
                <c:pt idx="34">
                  <c:v>1536.165</c:v>
                </c:pt>
                <c:pt idx="35">
                  <c:v>1554.0840000000001</c:v>
                </c:pt>
                <c:pt idx="36">
                  <c:v>1576.2650000000001</c:v>
                </c:pt>
                <c:pt idx="37">
                  <c:v>1576.3219999999999</c:v>
                </c:pt>
                <c:pt idx="38">
                  <c:v>1583.3150000000001</c:v>
                </c:pt>
                <c:pt idx="39">
                  <c:v>1616.662</c:v>
                </c:pt>
                <c:pt idx="40">
                  <c:v>1649.192</c:v>
                </c:pt>
                <c:pt idx="41">
                  <c:v>1983.1880000000001</c:v>
                </c:pt>
                <c:pt idx="42">
                  <c:v>1986.4659999999999</c:v>
                </c:pt>
                <c:pt idx="43">
                  <c:v>2008.807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F83-4BA9-A4D3-E4F5CC0E7795}"/>
            </c:ext>
          </c:extLst>
        </c:ser>
        <c:ser>
          <c:idx val="3"/>
          <c:order val="3"/>
          <c:tx>
            <c:strRef>
              <c:f>IC_Eg_Chlami!$AZ$2</c:f>
              <c:strCache>
                <c:ptCount val="1"/>
                <c:pt idx="0">
                  <c:v>DCMU Eg IC 720 L4</c:v>
                </c:pt>
              </c:strCache>
            </c:strRef>
          </c:tx>
          <c:spPr>
            <a:ln w="19050" cap="rnd">
              <a:solidFill>
                <a:schemeClr val="accent2">
                  <a:shade val="76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IC_Eg_Chlami!$AZ$4:$AZ$47</c:f>
              <c:numCache>
                <c:formatCode>General</c:formatCode>
                <c:ptCount val="44"/>
                <c:pt idx="0">
                  <c:v>1204.732</c:v>
                </c:pt>
                <c:pt idx="1">
                  <c:v>1183.0229999999999</c:v>
                </c:pt>
                <c:pt idx="2">
                  <c:v>1204.7750000000001</c:v>
                </c:pt>
                <c:pt idx="3">
                  <c:v>1208.415</c:v>
                </c:pt>
                <c:pt idx="4">
                  <c:v>1204.951</c:v>
                </c:pt>
                <c:pt idx="5">
                  <c:v>1226.704</c:v>
                </c:pt>
                <c:pt idx="6">
                  <c:v>1226.748</c:v>
                </c:pt>
                <c:pt idx="7">
                  <c:v>1204.9069999999999</c:v>
                </c:pt>
                <c:pt idx="8">
                  <c:v>1230.3879999999999</c:v>
                </c:pt>
                <c:pt idx="9">
                  <c:v>1234.0730000000001</c:v>
                </c:pt>
                <c:pt idx="10">
                  <c:v>1248.7260000000001</c:v>
                </c:pt>
                <c:pt idx="11">
                  <c:v>1237.624</c:v>
                </c:pt>
                <c:pt idx="12">
                  <c:v>1263.288</c:v>
                </c:pt>
                <c:pt idx="13">
                  <c:v>1252.23</c:v>
                </c:pt>
                <c:pt idx="14">
                  <c:v>1259.556</c:v>
                </c:pt>
                <c:pt idx="15">
                  <c:v>1255.961</c:v>
                </c:pt>
                <c:pt idx="16">
                  <c:v>1292.2719999999999</c:v>
                </c:pt>
                <c:pt idx="17">
                  <c:v>1277.5250000000001</c:v>
                </c:pt>
                <c:pt idx="18">
                  <c:v>1299.174</c:v>
                </c:pt>
                <c:pt idx="19">
                  <c:v>1332.0229999999999</c:v>
                </c:pt>
                <c:pt idx="20">
                  <c:v>1328.48</c:v>
                </c:pt>
                <c:pt idx="21">
                  <c:v>1346.7280000000001</c:v>
                </c:pt>
                <c:pt idx="22">
                  <c:v>1354.057</c:v>
                </c:pt>
                <c:pt idx="23">
                  <c:v>1383.327</c:v>
                </c:pt>
                <c:pt idx="24">
                  <c:v>1394.0450000000001</c:v>
                </c:pt>
                <c:pt idx="25">
                  <c:v>1423.1120000000001</c:v>
                </c:pt>
                <c:pt idx="26">
                  <c:v>1455.922</c:v>
                </c:pt>
                <c:pt idx="27">
                  <c:v>1485.2570000000001</c:v>
                </c:pt>
                <c:pt idx="28">
                  <c:v>1510.4090000000001</c:v>
                </c:pt>
                <c:pt idx="29">
                  <c:v>1539.9179999999999</c:v>
                </c:pt>
                <c:pt idx="30">
                  <c:v>1568.6420000000001</c:v>
                </c:pt>
                <c:pt idx="31">
                  <c:v>1594.5830000000001</c:v>
                </c:pt>
                <c:pt idx="32">
                  <c:v>1605.096</c:v>
                </c:pt>
                <c:pt idx="33">
                  <c:v>1656.2919999999999</c:v>
                </c:pt>
                <c:pt idx="34">
                  <c:v>1685.721</c:v>
                </c:pt>
                <c:pt idx="35">
                  <c:v>1667.577</c:v>
                </c:pt>
                <c:pt idx="36">
                  <c:v>1678.0719999999999</c:v>
                </c:pt>
                <c:pt idx="37">
                  <c:v>1699.8510000000001</c:v>
                </c:pt>
                <c:pt idx="38">
                  <c:v>1714.847</c:v>
                </c:pt>
                <c:pt idx="39">
                  <c:v>1710.895</c:v>
                </c:pt>
                <c:pt idx="40">
                  <c:v>1736.44</c:v>
                </c:pt>
                <c:pt idx="41">
                  <c:v>1954.1479999999999</c:v>
                </c:pt>
                <c:pt idx="42">
                  <c:v>1975.8389999999999</c:v>
                </c:pt>
                <c:pt idx="43">
                  <c:v>1972.559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F83-4BA9-A4D3-E4F5CC0E7795}"/>
            </c:ext>
          </c:extLst>
        </c:ser>
        <c:ser>
          <c:idx val="4"/>
          <c:order val="4"/>
          <c:tx>
            <c:strRef>
              <c:f>IC_Eg_Chlami!$BA$2</c:f>
              <c:strCache>
                <c:ptCount val="1"/>
                <c:pt idx="0">
                  <c:v>DCMU Eg IC 720 L5</c:v>
                </c:pt>
              </c:strCache>
            </c:strRef>
          </c:tx>
          <c:spPr>
            <a:ln w="19050" cap="rnd">
              <a:solidFill>
                <a:schemeClr val="accent2">
                  <a:shade val="53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IC_Eg_Chlami!$C$4:$C$47</c:f>
              <c:numCache>
                <c:formatCode>General</c:formatCode>
                <c:ptCount val="44"/>
                <c:pt idx="0">
                  <c:v>-0.49</c:v>
                </c:pt>
                <c:pt idx="1">
                  <c:v>1.1100000000000001</c:v>
                </c:pt>
                <c:pt idx="2">
                  <c:v>2.3753340000000001</c:v>
                </c:pt>
                <c:pt idx="3">
                  <c:v>3.8071229999999998</c:v>
                </c:pt>
                <c:pt idx="4">
                  <c:v>5.4295600000000004</c:v>
                </c:pt>
                <c:pt idx="5">
                  <c:v>7.2703509999999998</c:v>
                </c:pt>
                <c:pt idx="6">
                  <c:v>9.3612319999999993</c:v>
                </c:pt>
                <c:pt idx="7">
                  <c:v>11.73855</c:v>
                </c:pt>
                <c:pt idx="8">
                  <c:v>14.44393</c:v>
                </c:pt>
                <c:pt idx="9">
                  <c:v>17.52505</c:v>
                </c:pt>
                <c:pt idx="10">
                  <c:v>21.036529999999999</c:v>
                </c:pt>
                <c:pt idx="11">
                  <c:v>25.040900000000001</c:v>
                </c:pt>
                <c:pt idx="12">
                  <c:v>29.60979</c:v>
                </c:pt>
                <c:pt idx="13">
                  <c:v>34.825270000000003</c:v>
                </c:pt>
                <c:pt idx="14">
                  <c:v>40.781289999999998</c:v>
                </c:pt>
                <c:pt idx="15">
                  <c:v>47.585479999999997</c:v>
                </c:pt>
                <c:pt idx="16">
                  <c:v>55.361109999999996</c:v>
                </c:pt>
                <c:pt idx="17">
                  <c:v>64.249359999999996</c:v>
                </c:pt>
                <c:pt idx="18">
                  <c:v>74.411929999999998</c:v>
                </c:pt>
                <c:pt idx="19">
                  <c:v>86.034030000000001</c:v>
                </c:pt>
                <c:pt idx="20">
                  <c:v>99.327770000000001</c:v>
                </c:pt>
                <c:pt idx="21">
                  <c:v>114.5361</c:v>
                </c:pt>
                <c:pt idx="22">
                  <c:v>131.93729999999999</c:v>
                </c:pt>
                <c:pt idx="23">
                  <c:v>151.85</c:v>
                </c:pt>
                <c:pt idx="24">
                  <c:v>174.63929999999999</c:v>
                </c:pt>
                <c:pt idx="25">
                  <c:v>200.72309999999999</c:v>
                </c:pt>
                <c:pt idx="26">
                  <c:v>230.5804</c:v>
                </c:pt>
                <c:pt idx="27">
                  <c:v>264.75959999999998</c:v>
                </c:pt>
                <c:pt idx="28">
                  <c:v>303.8886</c:v>
                </c:pt>
                <c:pt idx="29">
                  <c:v>348.68700000000001</c:v>
                </c:pt>
                <c:pt idx="30">
                  <c:v>399.9787</c:v>
                </c:pt>
                <c:pt idx="31">
                  <c:v>458.70740000000001</c:v>
                </c:pt>
                <c:pt idx="32">
                  <c:v>525.9538</c:v>
                </c:pt>
                <c:pt idx="33">
                  <c:v>602.95609999999999</c:v>
                </c:pt>
                <c:pt idx="34">
                  <c:v>691.1318</c:v>
                </c:pt>
                <c:pt idx="35">
                  <c:v>792.10509999999999</c:v>
                </c:pt>
                <c:pt idx="36">
                  <c:v>907.73580000000004</c:v>
                </c:pt>
                <c:pt idx="37">
                  <c:v>1040.154</c:v>
                </c:pt>
                <c:pt idx="38">
                  <c:v>1191.8</c:v>
                </c:pt>
                <c:pt idx="39">
                  <c:v>1365.4670000000001</c:v>
                </c:pt>
                <c:pt idx="40">
                  <c:v>1564.357</c:v>
                </c:pt>
                <c:pt idx="41">
                  <c:v>1764.597</c:v>
                </c:pt>
                <c:pt idx="42">
                  <c:v>1764.797</c:v>
                </c:pt>
                <c:pt idx="43">
                  <c:v>1764.9970000000001</c:v>
                </c:pt>
              </c:numCache>
            </c:numRef>
          </c:xVal>
          <c:yVal>
            <c:numRef>
              <c:f>IC_Eg_Chlami!$BA$4:$BA$47</c:f>
              <c:numCache>
                <c:formatCode>General</c:formatCode>
                <c:ptCount val="44"/>
                <c:pt idx="0">
                  <c:v>1215.7829999999999</c:v>
                </c:pt>
                <c:pt idx="1">
                  <c:v>1208.5909999999999</c:v>
                </c:pt>
                <c:pt idx="2">
                  <c:v>1204.9069999999999</c:v>
                </c:pt>
                <c:pt idx="3">
                  <c:v>1219.6010000000001</c:v>
                </c:pt>
                <c:pt idx="4">
                  <c:v>1248.635</c:v>
                </c:pt>
                <c:pt idx="5">
                  <c:v>1226.9269999999999</c:v>
                </c:pt>
                <c:pt idx="6">
                  <c:v>1226.8820000000001</c:v>
                </c:pt>
                <c:pt idx="7">
                  <c:v>1234.2080000000001</c:v>
                </c:pt>
                <c:pt idx="8">
                  <c:v>1237.8489999999999</c:v>
                </c:pt>
                <c:pt idx="9">
                  <c:v>1241.49</c:v>
                </c:pt>
                <c:pt idx="10">
                  <c:v>1241.4449999999999</c:v>
                </c:pt>
                <c:pt idx="11">
                  <c:v>1252.5940000000001</c:v>
                </c:pt>
                <c:pt idx="12">
                  <c:v>1274.21</c:v>
                </c:pt>
                <c:pt idx="13">
                  <c:v>1277.944</c:v>
                </c:pt>
                <c:pt idx="14">
                  <c:v>1284.8510000000001</c:v>
                </c:pt>
                <c:pt idx="15">
                  <c:v>1310.1869999999999</c:v>
                </c:pt>
                <c:pt idx="16">
                  <c:v>1313.97</c:v>
                </c:pt>
                <c:pt idx="17">
                  <c:v>1321.345</c:v>
                </c:pt>
                <c:pt idx="18">
                  <c:v>1364.877</c:v>
                </c:pt>
                <c:pt idx="19">
                  <c:v>1357.796</c:v>
                </c:pt>
                <c:pt idx="20">
                  <c:v>1372.356</c:v>
                </c:pt>
                <c:pt idx="21">
                  <c:v>1412.501</c:v>
                </c:pt>
                <c:pt idx="22">
                  <c:v>1441.7829999999999</c:v>
                </c:pt>
                <c:pt idx="23">
                  <c:v>1488.5719999999999</c:v>
                </c:pt>
                <c:pt idx="24">
                  <c:v>1495.96</c:v>
                </c:pt>
                <c:pt idx="25">
                  <c:v>1539.6369999999999</c:v>
                </c:pt>
                <c:pt idx="26">
                  <c:v>1558.1769999999999</c:v>
                </c:pt>
                <c:pt idx="27">
                  <c:v>1594.2929999999999</c:v>
                </c:pt>
                <c:pt idx="28">
                  <c:v>1616.309</c:v>
                </c:pt>
                <c:pt idx="29">
                  <c:v>1641.672</c:v>
                </c:pt>
                <c:pt idx="30">
                  <c:v>1685.414</c:v>
                </c:pt>
                <c:pt idx="31">
                  <c:v>1692.694</c:v>
                </c:pt>
                <c:pt idx="32">
                  <c:v>1732.989</c:v>
                </c:pt>
                <c:pt idx="33">
                  <c:v>1722.192</c:v>
                </c:pt>
                <c:pt idx="34">
                  <c:v>1772.8430000000001</c:v>
                </c:pt>
                <c:pt idx="35">
                  <c:v>1758.346</c:v>
                </c:pt>
                <c:pt idx="36">
                  <c:v>1751.2560000000001</c:v>
                </c:pt>
                <c:pt idx="37">
                  <c:v>1751.6389999999999</c:v>
                </c:pt>
                <c:pt idx="38">
                  <c:v>1783.894</c:v>
                </c:pt>
                <c:pt idx="39">
                  <c:v>1758.41</c:v>
                </c:pt>
                <c:pt idx="40">
                  <c:v>1750.9369999999999</c:v>
                </c:pt>
                <c:pt idx="41">
                  <c:v>1965.066</c:v>
                </c:pt>
                <c:pt idx="42">
                  <c:v>1961.212</c:v>
                </c:pt>
                <c:pt idx="43">
                  <c:v>1965.423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F83-4BA9-A4D3-E4F5CC0E7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86272"/>
        <c:axId val="40787104"/>
      </c:scatterChart>
      <c:valAx>
        <c:axId val="40786272"/>
        <c:scaling>
          <c:orientation val="minMax"/>
          <c:max val="18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87104"/>
        <c:crosses val="autoZero"/>
        <c:crossBetween val="midCat"/>
      </c:valAx>
      <c:valAx>
        <c:axId val="40787104"/>
        <c:scaling>
          <c:orientation val="minMax"/>
          <c:max val="2000"/>
          <c:min val="1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786272"/>
        <c:crosses val="autoZero"/>
        <c:crossBetween val="midCat"/>
        <c:majorUnit val="2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i="1" dirty="0">
                <a:solidFill>
                  <a:schemeClr val="bg1"/>
                </a:solidFill>
              </a:rPr>
              <a:t>Chromera </a:t>
            </a:r>
            <a:r>
              <a:rPr lang="fr-BE" sz="1800" i="1" dirty="0" err="1">
                <a:solidFill>
                  <a:schemeClr val="bg1"/>
                </a:solidFill>
              </a:rPr>
              <a:t>velia</a:t>
            </a:r>
            <a:r>
              <a:rPr lang="fr-BE" sz="1800" i="1" dirty="0">
                <a:solidFill>
                  <a:schemeClr val="bg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'Aborbance synergy'!$BM$4</c:f>
              <c:strCache>
                <c:ptCount val="1"/>
                <c:pt idx="0">
                  <c:v>U7L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synergy'!$BM$5:$BM$744</c:f>
              <c:numCache>
                <c:formatCode>General</c:formatCode>
                <c:ptCount val="740"/>
                <c:pt idx="0">
                  <c:v>2.4814814814814805</c:v>
                </c:pt>
                <c:pt idx="1">
                  <c:v>2.4884259259259256</c:v>
                </c:pt>
                <c:pt idx="2">
                  <c:v>2.4884259259259256</c:v>
                </c:pt>
                <c:pt idx="3">
                  <c:v>2.469907407407407</c:v>
                </c:pt>
                <c:pt idx="4">
                  <c:v>2.4652777777777768</c:v>
                </c:pt>
                <c:pt idx="5">
                  <c:v>2.469907407407407</c:v>
                </c:pt>
                <c:pt idx="6">
                  <c:v>2.458333333333333</c:v>
                </c:pt>
                <c:pt idx="7">
                  <c:v>2.4537037037037028</c:v>
                </c:pt>
                <c:pt idx="8">
                  <c:v>2.4652777777777768</c:v>
                </c:pt>
                <c:pt idx="9">
                  <c:v>2.4444444444444438</c:v>
                </c:pt>
                <c:pt idx="10">
                  <c:v>2.4189814814814805</c:v>
                </c:pt>
                <c:pt idx="11">
                  <c:v>2.4259259259259252</c:v>
                </c:pt>
                <c:pt idx="12">
                  <c:v>2.4004629629629619</c:v>
                </c:pt>
                <c:pt idx="13">
                  <c:v>2.3865740740740735</c:v>
                </c:pt>
                <c:pt idx="14">
                  <c:v>2.3449074074074061</c:v>
                </c:pt>
                <c:pt idx="15">
                  <c:v>2.3310185185185177</c:v>
                </c:pt>
                <c:pt idx="16">
                  <c:v>2.2916666666666665</c:v>
                </c:pt>
                <c:pt idx="17">
                  <c:v>2.2592592592592582</c:v>
                </c:pt>
                <c:pt idx="18">
                  <c:v>2.24074074074074</c:v>
                </c:pt>
                <c:pt idx="19">
                  <c:v>2.2129629629629619</c:v>
                </c:pt>
                <c:pt idx="20">
                  <c:v>2.1574074074074066</c:v>
                </c:pt>
                <c:pt idx="21">
                  <c:v>2.1365740740740735</c:v>
                </c:pt>
                <c:pt idx="22">
                  <c:v>2.1203703703703694</c:v>
                </c:pt>
                <c:pt idx="23">
                  <c:v>2.0578703703703702</c:v>
                </c:pt>
                <c:pt idx="24">
                  <c:v>2.0231481481481475</c:v>
                </c:pt>
                <c:pt idx="25">
                  <c:v>1.9976851851851845</c:v>
                </c:pt>
                <c:pt idx="26">
                  <c:v>1.9652777777777775</c:v>
                </c:pt>
                <c:pt idx="27">
                  <c:v>1.9328703703703696</c:v>
                </c:pt>
                <c:pt idx="28">
                  <c:v>1.8912037037037035</c:v>
                </c:pt>
                <c:pt idx="29">
                  <c:v>1.8495370370370361</c:v>
                </c:pt>
                <c:pt idx="30">
                  <c:v>1.8101851851851847</c:v>
                </c:pt>
                <c:pt idx="31">
                  <c:v>1.787037037037037</c:v>
                </c:pt>
                <c:pt idx="32">
                  <c:v>1.7476851851851842</c:v>
                </c:pt>
                <c:pt idx="33">
                  <c:v>1.7106481481481477</c:v>
                </c:pt>
                <c:pt idx="34">
                  <c:v>1.6782407407407403</c:v>
                </c:pt>
                <c:pt idx="35">
                  <c:v>1.6435185185185184</c:v>
                </c:pt>
                <c:pt idx="36">
                  <c:v>1.6180555555555551</c:v>
                </c:pt>
                <c:pt idx="37">
                  <c:v>1.5694444444444442</c:v>
                </c:pt>
                <c:pt idx="38">
                  <c:v>1.5509259259259256</c:v>
                </c:pt>
                <c:pt idx="39">
                  <c:v>1.5208333333333328</c:v>
                </c:pt>
                <c:pt idx="40">
                  <c:v>1.5115740740740735</c:v>
                </c:pt>
                <c:pt idx="41">
                  <c:v>1.4884259259259254</c:v>
                </c:pt>
                <c:pt idx="42">
                  <c:v>1.4768518518518516</c:v>
                </c:pt>
                <c:pt idx="43">
                  <c:v>1.4444444444444442</c:v>
                </c:pt>
                <c:pt idx="44">
                  <c:v>1.4236111111111112</c:v>
                </c:pt>
                <c:pt idx="45">
                  <c:v>1.4189814814814814</c:v>
                </c:pt>
                <c:pt idx="46">
                  <c:v>1.3981481481481479</c:v>
                </c:pt>
                <c:pt idx="47">
                  <c:v>1.386574074074074</c:v>
                </c:pt>
                <c:pt idx="48">
                  <c:v>1.3796296296296293</c:v>
                </c:pt>
                <c:pt idx="49">
                  <c:v>1.3657407407407405</c:v>
                </c:pt>
                <c:pt idx="50">
                  <c:v>1.3518518518518514</c:v>
                </c:pt>
                <c:pt idx="51">
                  <c:v>1.3402777777777777</c:v>
                </c:pt>
                <c:pt idx="52">
                  <c:v>1.3356481481481481</c:v>
                </c:pt>
                <c:pt idx="53">
                  <c:v>1.3263888888888888</c:v>
                </c:pt>
                <c:pt idx="54">
                  <c:v>1.3078703703703702</c:v>
                </c:pt>
                <c:pt idx="55">
                  <c:v>1.3055555555555551</c:v>
                </c:pt>
                <c:pt idx="56">
                  <c:v>1.2986111111111109</c:v>
                </c:pt>
                <c:pt idx="57">
                  <c:v>1.2870370370370368</c:v>
                </c:pt>
                <c:pt idx="58">
                  <c:v>1.2870370370370368</c:v>
                </c:pt>
                <c:pt idx="59">
                  <c:v>1.2847222222222221</c:v>
                </c:pt>
                <c:pt idx="60">
                  <c:v>1.2731481481481477</c:v>
                </c:pt>
                <c:pt idx="61">
                  <c:v>1.2777777777777775</c:v>
                </c:pt>
                <c:pt idx="62">
                  <c:v>1.2754629629629628</c:v>
                </c:pt>
                <c:pt idx="63">
                  <c:v>1.2731481481481477</c:v>
                </c:pt>
                <c:pt idx="64">
                  <c:v>1.2731481481481477</c:v>
                </c:pt>
                <c:pt idx="65">
                  <c:v>1.2662037037037035</c:v>
                </c:pt>
                <c:pt idx="66">
                  <c:v>1.2685185185185182</c:v>
                </c:pt>
                <c:pt idx="67">
                  <c:v>1.261574074074074</c:v>
                </c:pt>
                <c:pt idx="68">
                  <c:v>1.261574074074074</c:v>
                </c:pt>
                <c:pt idx="69">
                  <c:v>1.2662037037037035</c:v>
                </c:pt>
                <c:pt idx="70">
                  <c:v>1.2662037037037035</c:v>
                </c:pt>
                <c:pt idx="71">
                  <c:v>1.2638888888888886</c:v>
                </c:pt>
                <c:pt idx="72">
                  <c:v>1.2662037037037035</c:v>
                </c:pt>
                <c:pt idx="73">
                  <c:v>1.2662037037037035</c:v>
                </c:pt>
                <c:pt idx="74">
                  <c:v>1.2662037037037035</c:v>
                </c:pt>
                <c:pt idx="75">
                  <c:v>1.2685185185185182</c:v>
                </c:pt>
                <c:pt idx="76">
                  <c:v>1.2662037037037035</c:v>
                </c:pt>
                <c:pt idx="77">
                  <c:v>1.2592592592592589</c:v>
                </c:pt>
                <c:pt idx="78">
                  <c:v>1.2592592592592589</c:v>
                </c:pt>
                <c:pt idx="79">
                  <c:v>1.2546296296296293</c:v>
                </c:pt>
                <c:pt idx="80">
                  <c:v>1.2523148148148147</c:v>
                </c:pt>
                <c:pt idx="81">
                  <c:v>1.2407407407407403</c:v>
                </c:pt>
                <c:pt idx="82">
                  <c:v>1.224537037037037</c:v>
                </c:pt>
                <c:pt idx="83">
                  <c:v>1.2291666666666665</c:v>
                </c:pt>
                <c:pt idx="84">
                  <c:v>1.2175925925925921</c:v>
                </c:pt>
                <c:pt idx="85">
                  <c:v>1.208333333333333</c:v>
                </c:pt>
                <c:pt idx="86">
                  <c:v>1.1967592592592591</c:v>
                </c:pt>
                <c:pt idx="87">
                  <c:v>1.1874999999999998</c:v>
                </c:pt>
                <c:pt idx="88">
                  <c:v>1.1805555555555551</c:v>
                </c:pt>
                <c:pt idx="89">
                  <c:v>1.1736111111111109</c:v>
                </c:pt>
                <c:pt idx="90">
                  <c:v>1.1643518518518516</c:v>
                </c:pt>
                <c:pt idx="91">
                  <c:v>1.1597222222222221</c:v>
                </c:pt>
                <c:pt idx="92">
                  <c:v>1.1666666666666663</c:v>
                </c:pt>
                <c:pt idx="93">
                  <c:v>1.1504629629629628</c:v>
                </c:pt>
                <c:pt idx="94">
                  <c:v>1.1504629629629628</c:v>
                </c:pt>
                <c:pt idx="95">
                  <c:v>1.1481481481481477</c:v>
                </c:pt>
                <c:pt idx="96">
                  <c:v>1.1435185185185186</c:v>
                </c:pt>
                <c:pt idx="97">
                  <c:v>1.1412037037037035</c:v>
                </c:pt>
                <c:pt idx="98">
                  <c:v>1.1412037037037035</c:v>
                </c:pt>
                <c:pt idx="99">
                  <c:v>1.1435185185185186</c:v>
                </c:pt>
                <c:pt idx="100">
                  <c:v>1.1458333333333333</c:v>
                </c:pt>
                <c:pt idx="101">
                  <c:v>1.1458333333333333</c:v>
                </c:pt>
                <c:pt idx="102">
                  <c:v>1.1458333333333333</c:v>
                </c:pt>
                <c:pt idx="103">
                  <c:v>1.1481481481481477</c:v>
                </c:pt>
                <c:pt idx="104">
                  <c:v>1.1504629629629628</c:v>
                </c:pt>
                <c:pt idx="105">
                  <c:v>1.1550925925925923</c:v>
                </c:pt>
                <c:pt idx="106">
                  <c:v>1.1620370370370365</c:v>
                </c:pt>
                <c:pt idx="107">
                  <c:v>1.1620370370370365</c:v>
                </c:pt>
                <c:pt idx="108">
                  <c:v>1.1712962962962958</c:v>
                </c:pt>
                <c:pt idx="109">
                  <c:v>1.1736111111111109</c:v>
                </c:pt>
                <c:pt idx="110">
                  <c:v>1.1759259259259256</c:v>
                </c:pt>
                <c:pt idx="111">
                  <c:v>1.1851851851851847</c:v>
                </c:pt>
                <c:pt idx="112">
                  <c:v>1.1898148148148144</c:v>
                </c:pt>
                <c:pt idx="113">
                  <c:v>1.2037037037037033</c:v>
                </c:pt>
                <c:pt idx="114">
                  <c:v>1.2129629629629626</c:v>
                </c:pt>
                <c:pt idx="115">
                  <c:v>1.2129629629629626</c:v>
                </c:pt>
                <c:pt idx="116">
                  <c:v>1.2152777777777777</c:v>
                </c:pt>
                <c:pt idx="117">
                  <c:v>1.2314814814814812</c:v>
                </c:pt>
                <c:pt idx="118">
                  <c:v>1.2337962962962961</c:v>
                </c:pt>
                <c:pt idx="119">
                  <c:v>1.2407407407407403</c:v>
                </c:pt>
                <c:pt idx="120">
                  <c:v>1.2499999999999996</c:v>
                </c:pt>
                <c:pt idx="121">
                  <c:v>1.261574074074074</c:v>
                </c:pt>
                <c:pt idx="122">
                  <c:v>1.261574074074074</c:v>
                </c:pt>
                <c:pt idx="123">
                  <c:v>1.2638888888888886</c:v>
                </c:pt>
                <c:pt idx="124">
                  <c:v>1.2685185185185182</c:v>
                </c:pt>
                <c:pt idx="125">
                  <c:v>1.2754629629629628</c:v>
                </c:pt>
                <c:pt idx="126">
                  <c:v>1.282407407407407</c:v>
                </c:pt>
                <c:pt idx="127">
                  <c:v>1.2893518518518516</c:v>
                </c:pt>
                <c:pt idx="128">
                  <c:v>1.2893518518518516</c:v>
                </c:pt>
                <c:pt idx="129">
                  <c:v>1.2916666666666663</c:v>
                </c:pt>
                <c:pt idx="130">
                  <c:v>1.2962962962962958</c:v>
                </c:pt>
                <c:pt idx="131">
                  <c:v>1.3009259259259256</c:v>
                </c:pt>
                <c:pt idx="132">
                  <c:v>1.3055555555555551</c:v>
                </c:pt>
                <c:pt idx="133">
                  <c:v>1.3101851851851849</c:v>
                </c:pt>
                <c:pt idx="134">
                  <c:v>1.3194444444444442</c:v>
                </c:pt>
                <c:pt idx="135">
                  <c:v>1.3171296296296295</c:v>
                </c:pt>
                <c:pt idx="136">
                  <c:v>1.3240740740740737</c:v>
                </c:pt>
                <c:pt idx="137">
                  <c:v>1.333333333333333</c:v>
                </c:pt>
                <c:pt idx="138">
                  <c:v>1.3425925925925923</c:v>
                </c:pt>
                <c:pt idx="139">
                  <c:v>1.3518518518518514</c:v>
                </c:pt>
                <c:pt idx="140">
                  <c:v>1.3587962962962963</c:v>
                </c:pt>
                <c:pt idx="141">
                  <c:v>1.3657407407407405</c:v>
                </c:pt>
                <c:pt idx="142">
                  <c:v>1.3842592592592589</c:v>
                </c:pt>
                <c:pt idx="143">
                  <c:v>1.3981481481481479</c:v>
                </c:pt>
                <c:pt idx="144">
                  <c:v>1.4143518518518519</c:v>
                </c:pt>
                <c:pt idx="145">
                  <c:v>1.4259259259259256</c:v>
                </c:pt>
                <c:pt idx="146">
                  <c:v>1.4421296296296291</c:v>
                </c:pt>
                <c:pt idx="147">
                  <c:v>1.4513888888888884</c:v>
                </c:pt>
                <c:pt idx="148">
                  <c:v>1.4837962962962958</c:v>
                </c:pt>
                <c:pt idx="149">
                  <c:v>1.506944444444444</c:v>
                </c:pt>
                <c:pt idx="150">
                  <c:v>1.5185185185185184</c:v>
                </c:pt>
                <c:pt idx="151">
                  <c:v>1.5300925925925921</c:v>
                </c:pt>
                <c:pt idx="152">
                  <c:v>1.5462962962962961</c:v>
                </c:pt>
                <c:pt idx="153">
                  <c:v>1.5648148148148147</c:v>
                </c:pt>
                <c:pt idx="154">
                  <c:v>1.5879629629629628</c:v>
                </c:pt>
                <c:pt idx="155">
                  <c:v>1.5995370370370365</c:v>
                </c:pt>
                <c:pt idx="156">
                  <c:v>1.6134259259259254</c:v>
                </c:pt>
                <c:pt idx="157">
                  <c:v>1.6226851851851847</c:v>
                </c:pt>
                <c:pt idx="158">
                  <c:v>1.6365740740740737</c:v>
                </c:pt>
                <c:pt idx="159">
                  <c:v>1.6504629629629626</c:v>
                </c:pt>
                <c:pt idx="160">
                  <c:v>1.6574074074074072</c:v>
                </c:pt>
                <c:pt idx="161">
                  <c:v>1.6620370370370368</c:v>
                </c:pt>
                <c:pt idx="162">
                  <c:v>1.6666666666666665</c:v>
                </c:pt>
                <c:pt idx="163">
                  <c:v>1.6782407407407403</c:v>
                </c:pt>
                <c:pt idx="164">
                  <c:v>1.68287037037037</c:v>
                </c:pt>
                <c:pt idx="165">
                  <c:v>1.7013888888888884</c:v>
                </c:pt>
                <c:pt idx="166">
                  <c:v>1.7083333333333333</c:v>
                </c:pt>
                <c:pt idx="167">
                  <c:v>1.7152777777777775</c:v>
                </c:pt>
                <c:pt idx="168">
                  <c:v>1.7314814814814814</c:v>
                </c:pt>
                <c:pt idx="169">
                  <c:v>1.7384259259259249</c:v>
                </c:pt>
                <c:pt idx="170">
                  <c:v>1.7546296296296291</c:v>
                </c:pt>
                <c:pt idx="171">
                  <c:v>1.7638888888888882</c:v>
                </c:pt>
                <c:pt idx="172">
                  <c:v>1.7777777777777777</c:v>
                </c:pt>
                <c:pt idx="173">
                  <c:v>1.787037037037037</c:v>
                </c:pt>
                <c:pt idx="174">
                  <c:v>1.7916666666666661</c:v>
                </c:pt>
                <c:pt idx="175">
                  <c:v>1.7986111111111107</c:v>
                </c:pt>
                <c:pt idx="176">
                  <c:v>1.7986111111111107</c:v>
                </c:pt>
                <c:pt idx="177">
                  <c:v>1.7939814814814805</c:v>
                </c:pt>
                <c:pt idx="178">
                  <c:v>1.7824074074074068</c:v>
                </c:pt>
                <c:pt idx="179">
                  <c:v>1.7777777777777777</c:v>
                </c:pt>
                <c:pt idx="180">
                  <c:v>1.770833333333333</c:v>
                </c:pt>
                <c:pt idx="181">
                  <c:v>1.7546296296296291</c:v>
                </c:pt>
                <c:pt idx="182">
                  <c:v>1.7291666666666659</c:v>
                </c:pt>
                <c:pt idx="183">
                  <c:v>1.7106481481481477</c:v>
                </c:pt>
                <c:pt idx="184">
                  <c:v>1.6944444444444442</c:v>
                </c:pt>
                <c:pt idx="185">
                  <c:v>1.6643518518518514</c:v>
                </c:pt>
                <c:pt idx="186">
                  <c:v>1.6365740740740737</c:v>
                </c:pt>
                <c:pt idx="187">
                  <c:v>1.6018518518518516</c:v>
                </c:pt>
                <c:pt idx="188">
                  <c:v>1.5763888888888884</c:v>
                </c:pt>
                <c:pt idx="189">
                  <c:v>1.5416666666666665</c:v>
                </c:pt>
                <c:pt idx="190">
                  <c:v>1.5115740740740735</c:v>
                </c:pt>
                <c:pt idx="191">
                  <c:v>1.4814814814814812</c:v>
                </c:pt>
                <c:pt idx="192">
                  <c:v>1.4560185185185179</c:v>
                </c:pt>
                <c:pt idx="193">
                  <c:v>1.4513888888888884</c:v>
                </c:pt>
                <c:pt idx="194">
                  <c:v>1.4097222222222221</c:v>
                </c:pt>
                <c:pt idx="195">
                  <c:v>1.3958333333333333</c:v>
                </c:pt>
                <c:pt idx="196">
                  <c:v>1.3726851851851851</c:v>
                </c:pt>
                <c:pt idx="197">
                  <c:v>1.37037037037037</c:v>
                </c:pt>
                <c:pt idx="198">
                  <c:v>1.3449074074074072</c:v>
                </c:pt>
                <c:pt idx="199">
                  <c:v>1.3356481481481481</c:v>
                </c:pt>
                <c:pt idx="200">
                  <c:v>1.3148148148148144</c:v>
                </c:pt>
                <c:pt idx="201">
                  <c:v>1.3055555555555551</c:v>
                </c:pt>
                <c:pt idx="202">
                  <c:v>1.2939814814814814</c:v>
                </c:pt>
                <c:pt idx="203">
                  <c:v>1.282407407407407</c:v>
                </c:pt>
                <c:pt idx="204">
                  <c:v>1.2754629629629628</c:v>
                </c:pt>
                <c:pt idx="205">
                  <c:v>1.2546296296296293</c:v>
                </c:pt>
                <c:pt idx="206">
                  <c:v>1.2407407407407403</c:v>
                </c:pt>
                <c:pt idx="207">
                  <c:v>1.224537037037037</c:v>
                </c:pt>
                <c:pt idx="208">
                  <c:v>1.2199074074074072</c:v>
                </c:pt>
                <c:pt idx="209">
                  <c:v>1.2106481481481479</c:v>
                </c:pt>
                <c:pt idx="210">
                  <c:v>1.2013888888888888</c:v>
                </c:pt>
                <c:pt idx="211">
                  <c:v>1.1828703703703702</c:v>
                </c:pt>
                <c:pt idx="212">
                  <c:v>1.1736111111111109</c:v>
                </c:pt>
                <c:pt idx="213">
                  <c:v>1.1712962962962958</c:v>
                </c:pt>
                <c:pt idx="214">
                  <c:v>1.1666666666666663</c:v>
                </c:pt>
                <c:pt idx="215">
                  <c:v>1.1597222222222221</c:v>
                </c:pt>
                <c:pt idx="216">
                  <c:v>1.1620370370370365</c:v>
                </c:pt>
                <c:pt idx="217">
                  <c:v>1.1620370370370365</c:v>
                </c:pt>
                <c:pt idx="218">
                  <c:v>1.1643518518518516</c:v>
                </c:pt>
                <c:pt idx="219">
                  <c:v>1.1643518518518516</c:v>
                </c:pt>
                <c:pt idx="220">
                  <c:v>1.1712962962962958</c:v>
                </c:pt>
                <c:pt idx="221">
                  <c:v>1.1759259259259256</c:v>
                </c:pt>
                <c:pt idx="222">
                  <c:v>1.1805555555555551</c:v>
                </c:pt>
                <c:pt idx="223">
                  <c:v>1.1874999999999998</c:v>
                </c:pt>
                <c:pt idx="224">
                  <c:v>1.1921296296296295</c:v>
                </c:pt>
                <c:pt idx="225">
                  <c:v>1.1921296296296295</c:v>
                </c:pt>
                <c:pt idx="226">
                  <c:v>1.1921296296296295</c:v>
                </c:pt>
                <c:pt idx="227">
                  <c:v>1.1921296296296295</c:v>
                </c:pt>
                <c:pt idx="228">
                  <c:v>1.1898148148148144</c:v>
                </c:pt>
                <c:pt idx="229">
                  <c:v>1.1874999999999998</c:v>
                </c:pt>
                <c:pt idx="230">
                  <c:v>1.1759259259259256</c:v>
                </c:pt>
                <c:pt idx="231">
                  <c:v>1.1712962962962958</c:v>
                </c:pt>
                <c:pt idx="232">
                  <c:v>1.1620370370370365</c:v>
                </c:pt>
                <c:pt idx="233">
                  <c:v>1.1550925925925923</c:v>
                </c:pt>
                <c:pt idx="234">
                  <c:v>1.1435185185185186</c:v>
                </c:pt>
                <c:pt idx="235">
                  <c:v>1.1226851851851849</c:v>
                </c:pt>
                <c:pt idx="236">
                  <c:v>1.1018518518518519</c:v>
                </c:pt>
                <c:pt idx="237">
                  <c:v>1.0995370370370368</c:v>
                </c:pt>
                <c:pt idx="238">
                  <c:v>1.0833333333333335</c:v>
                </c:pt>
                <c:pt idx="239">
                  <c:v>1.0648148148148149</c:v>
                </c:pt>
                <c:pt idx="240">
                  <c:v>1.0439814814814812</c:v>
                </c:pt>
                <c:pt idx="241">
                  <c:v>1.037037037037037</c:v>
                </c:pt>
                <c:pt idx="242">
                  <c:v>1.0162037037037035</c:v>
                </c:pt>
                <c:pt idx="243">
                  <c:v>1</c:v>
                </c:pt>
                <c:pt idx="244">
                  <c:v>0.98611111111111105</c:v>
                </c:pt>
                <c:pt idx="245">
                  <c:v>0.96990740740740711</c:v>
                </c:pt>
                <c:pt idx="246">
                  <c:v>0.95370370370370372</c:v>
                </c:pt>
                <c:pt idx="247">
                  <c:v>0.93749999999999967</c:v>
                </c:pt>
                <c:pt idx="248">
                  <c:v>0.92592592592592593</c:v>
                </c:pt>
                <c:pt idx="249">
                  <c:v>0.91898148148148118</c:v>
                </c:pt>
                <c:pt idx="250">
                  <c:v>0.90740740740740733</c:v>
                </c:pt>
                <c:pt idx="251">
                  <c:v>0.89120370370370339</c:v>
                </c:pt>
                <c:pt idx="252">
                  <c:v>0.87499999999999989</c:v>
                </c:pt>
                <c:pt idx="253">
                  <c:v>0.8726851851851849</c:v>
                </c:pt>
                <c:pt idx="254">
                  <c:v>0.86111111111111105</c:v>
                </c:pt>
                <c:pt idx="255">
                  <c:v>0.85185185185185175</c:v>
                </c:pt>
                <c:pt idx="256">
                  <c:v>0.8472222222222221</c:v>
                </c:pt>
                <c:pt idx="257">
                  <c:v>0.83796296296296291</c:v>
                </c:pt>
                <c:pt idx="258">
                  <c:v>0.83564814814814836</c:v>
                </c:pt>
                <c:pt idx="259">
                  <c:v>0.82870370370370361</c:v>
                </c:pt>
                <c:pt idx="260">
                  <c:v>0.83101851851851871</c:v>
                </c:pt>
                <c:pt idx="261">
                  <c:v>0.82638888888888906</c:v>
                </c:pt>
                <c:pt idx="262">
                  <c:v>0.82175925925925941</c:v>
                </c:pt>
                <c:pt idx="263">
                  <c:v>0.81944444444444431</c:v>
                </c:pt>
                <c:pt idx="264">
                  <c:v>0.81712962962962976</c:v>
                </c:pt>
                <c:pt idx="265">
                  <c:v>0.81018518518518512</c:v>
                </c:pt>
                <c:pt idx="266">
                  <c:v>0.80555555555555547</c:v>
                </c:pt>
                <c:pt idx="267">
                  <c:v>0.79629629629629617</c:v>
                </c:pt>
                <c:pt idx="268">
                  <c:v>0.79166666666666652</c:v>
                </c:pt>
                <c:pt idx="269">
                  <c:v>0.78240740740740733</c:v>
                </c:pt>
                <c:pt idx="270">
                  <c:v>0.77546296296296313</c:v>
                </c:pt>
                <c:pt idx="271">
                  <c:v>0.76388888888888873</c:v>
                </c:pt>
                <c:pt idx="272">
                  <c:v>0.75925925925925919</c:v>
                </c:pt>
                <c:pt idx="273">
                  <c:v>0.74768518518518534</c:v>
                </c:pt>
                <c:pt idx="274">
                  <c:v>0.73842592592592604</c:v>
                </c:pt>
                <c:pt idx="275">
                  <c:v>0.7245370370370372</c:v>
                </c:pt>
                <c:pt idx="276">
                  <c:v>0.71990740740740755</c:v>
                </c:pt>
                <c:pt idx="277">
                  <c:v>0.7060185185185186</c:v>
                </c:pt>
                <c:pt idx="278">
                  <c:v>0.69444444444444431</c:v>
                </c:pt>
                <c:pt idx="279">
                  <c:v>0.68981481481481466</c:v>
                </c:pt>
                <c:pt idx="280">
                  <c:v>0.67592592592592571</c:v>
                </c:pt>
                <c:pt idx="281">
                  <c:v>0.65740740740740722</c:v>
                </c:pt>
                <c:pt idx="282">
                  <c:v>0.64583333333333337</c:v>
                </c:pt>
                <c:pt idx="283">
                  <c:v>0.64583333333333337</c:v>
                </c:pt>
                <c:pt idx="284">
                  <c:v>0.63425925925925908</c:v>
                </c:pt>
                <c:pt idx="285">
                  <c:v>0.62268518518518523</c:v>
                </c:pt>
                <c:pt idx="286">
                  <c:v>0.61111111111111094</c:v>
                </c:pt>
                <c:pt idx="287">
                  <c:v>0.59953703703703709</c:v>
                </c:pt>
                <c:pt idx="288">
                  <c:v>0.58333333333333315</c:v>
                </c:pt>
                <c:pt idx="289">
                  <c:v>0.57638888888888895</c:v>
                </c:pt>
                <c:pt idx="290">
                  <c:v>0.56018518518518545</c:v>
                </c:pt>
                <c:pt idx="291">
                  <c:v>0.55787037037037035</c:v>
                </c:pt>
                <c:pt idx="292">
                  <c:v>0.54398148148148151</c:v>
                </c:pt>
                <c:pt idx="293">
                  <c:v>0.53240740740740766</c:v>
                </c:pt>
                <c:pt idx="294">
                  <c:v>0.51851851851851882</c:v>
                </c:pt>
                <c:pt idx="295">
                  <c:v>0.51157407407407407</c:v>
                </c:pt>
                <c:pt idx="296">
                  <c:v>0.50231481481481477</c:v>
                </c:pt>
                <c:pt idx="297">
                  <c:v>0.49074074074074098</c:v>
                </c:pt>
                <c:pt idx="298">
                  <c:v>0.48148148148148173</c:v>
                </c:pt>
                <c:pt idx="299">
                  <c:v>0.46990740740740738</c:v>
                </c:pt>
                <c:pt idx="300">
                  <c:v>0.45601851851851849</c:v>
                </c:pt>
                <c:pt idx="301">
                  <c:v>0.44675925925925924</c:v>
                </c:pt>
                <c:pt idx="302">
                  <c:v>0.44212962962962959</c:v>
                </c:pt>
                <c:pt idx="303">
                  <c:v>0.4351851851851854</c:v>
                </c:pt>
                <c:pt idx="304">
                  <c:v>0.42361111111111105</c:v>
                </c:pt>
                <c:pt idx="305">
                  <c:v>0.40972222222222215</c:v>
                </c:pt>
                <c:pt idx="306">
                  <c:v>0.40277777777777801</c:v>
                </c:pt>
                <c:pt idx="307">
                  <c:v>0.39583333333333326</c:v>
                </c:pt>
                <c:pt idx="308">
                  <c:v>0.38888888888888906</c:v>
                </c:pt>
                <c:pt idx="309">
                  <c:v>0.38194444444444436</c:v>
                </c:pt>
                <c:pt idx="310">
                  <c:v>0.37268518518518512</c:v>
                </c:pt>
                <c:pt idx="311">
                  <c:v>0.37037037037037057</c:v>
                </c:pt>
                <c:pt idx="312">
                  <c:v>0.36574074074074092</c:v>
                </c:pt>
                <c:pt idx="313">
                  <c:v>0.36111111111111127</c:v>
                </c:pt>
                <c:pt idx="314">
                  <c:v>0.35648148148148168</c:v>
                </c:pt>
                <c:pt idx="315">
                  <c:v>0.35185185185185203</c:v>
                </c:pt>
                <c:pt idx="316">
                  <c:v>0.34722222222222238</c:v>
                </c:pt>
                <c:pt idx="317">
                  <c:v>0.34490740740740733</c:v>
                </c:pt>
                <c:pt idx="318">
                  <c:v>0.34027777777777768</c:v>
                </c:pt>
                <c:pt idx="319">
                  <c:v>0.33796296296296313</c:v>
                </c:pt>
                <c:pt idx="320">
                  <c:v>0.33564814814814808</c:v>
                </c:pt>
                <c:pt idx="321">
                  <c:v>0.33101851851851843</c:v>
                </c:pt>
                <c:pt idx="322">
                  <c:v>0.32407407407407424</c:v>
                </c:pt>
                <c:pt idx="323">
                  <c:v>0.32638888888888878</c:v>
                </c:pt>
                <c:pt idx="324">
                  <c:v>0.31944444444444459</c:v>
                </c:pt>
                <c:pt idx="325">
                  <c:v>0.31712962962962954</c:v>
                </c:pt>
                <c:pt idx="326">
                  <c:v>0.31249999999999989</c:v>
                </c:pt>
                <c:pt idx="327">
                  <c:v>0.31249999999999989</c:v>
                </c:pt>
                <c:pt idx="328">
                  <c:v>0.30787037037037029</c:v>
                </c:pt>
                <c:pt idx="329">
                  <c:v>0.30324074074074064</c:v>
                </c:pt>
                <c:pt idx="330">
                  <c:v>0.3009259259259261</c:v>
                </c:pt>
                <c:pt idx="331">
                  <c:v>0.29861111111111099</c:v>
                </c:pt>
                <c:pt idx="332">
                  <c:v>0.29629629629629645</c:v>
                </c:pt>
                <c:pt idx="333">
                  <c:v>0.2916666666666668</c:v>
                </c:pt>
                <c:pt idx="334">
                  <c:v>0.28935185185185175</c:v>
                </c:pt>
                <c:pt idx="335">
                  <c:v>0.2870370370370372</c:v>
                </c:pt>
                <c:pt idx="336">
                  <c:v>0.2847222222222221</c:v>
                </c:pt>
                <c:pt idx="337">
                  <c:v>0.28240740740740755</c:v>
                </c:pt>
                <c:pt idx="338">
                  <c:v>0.28240740740740755</c:v>
                </c:pt>
                <c:pt idx="339">
                  <c:v>0.2777777777777779</c:v>
                </c:pt>
                <c:pt idx="340">
                  <c:v>0.2777777777777779</c:v>
                </c:pt>
                <c:pt idx="341">
                  <c:v>0.27314814814814831</c:v>
                </c:pt>
                <c:pt idx="342">
                  <c:v>0.27546296296296335</c:v>
                </c:pt>
                <c:pt idx="343">
                  <c:v>0.27314814814814831</c:v>
                </c:pt>
                <c:pt idx="344">
                  <c:v>0.27546296296296335</c:v>
                </c:pt>
                <c:pt idx="345">
                  <c:v>0.27314814814814831</c:v>
                </c:pt>
                <c:pt idx="346">
                  <c:v>0.2777777777777779</c:v>
                </c:pt>
                <c:pt idx="347">
                  <c:v>0.2800925925925925</c:v>
                </c:pt>
                <c:pt idx="348">
                  <c:v>0.28240740740740755</c:v>
                </c:pt>
                <c:pt idx="349">
                  <c:v>0.2870370370370372</c:v>
                </c:pt>
                <c:pt idx="350">
                  <c:v>0.2916666666666668</c:v>
                </c:pt>
                <c:pt idx="351">
                  <c:v>0.29629629629629645</c:v>
                </c:pt>
                <c:pt idx="352">
                  <c:v>0.3009259259259261</c:v>
                </c:pt>
                <c:pt idx="353">
                  <c:v>0.30787037037037029</c:v>
                </c:pt>
                <c:pt idx="354">
                  <c:v>0.31018518518518534</c:v>
                </c:pt>
                <c:pt idx="355">
                  <c:v>0.31249999999999989</c:v>
                </c:pt>
                <c:pt idx="356">
                  <c:v>0.31944444444444459</c:v>
                </c:pt>
                <c:pt idx="357">
                  <c:v>0.32175925925925919</c:v>
                </c:pt>
                <c:pt idx="358">
                  <c:v>0.32407407407407424</c:v>
                </c:pt>
                <c:pt idx="359">
                  <c:v>0.33101851851851843</c:v>
                </c:pt>
                <c:pt idx="360">
                  <c:v>0.33101851851851843</c:v>
                </c:pt>
                <c:pt idx="361">
                  <c:v>0.33101851851851843</c:v>
                </c:pt>
                <c:pt idx="362">
                  <c:v>0.33564814814814808</c:v>
                </c:pt>
                <c:pt idx="363">
                  <c:v>0.33564814814814808</c:v>
                </c:pt>
                <c:pt idx="364">
                  <c:v>0.34027777777777768</c:v>
                </c:pt>
                <c:pt idx="365">
                  <c:v>0.33564814814814808</c:v>
                </c:pt>
                <c:pt idx="366">
                  <c:v>0.33796296296296313</c:v>
                </c:pt>
                <c:pt idx="367">
                  <c:v>0.33564814814814808</c:v>
                </c:pt>
                <c:pt idx="368">
                  <c:v>0.33333333333333348</c:v>
                </c:pt>
                <c:pt idx="369">
                  <c:v>0.33101851851851843</c:v>
                </c:pt>
                <c:pt idx="370">
                  <c:v>0.33101851851851843</c:v>
                </c:pt>
                <c:pt idx="371">
                  <c:v>0.32870370370370389</c:v>
                </c:pt>
                <c:pt idx="372">
                  <c:v>0.32407407407407424</c:v>
                </c:pt>
                <c:pt idx="373">
                  <c:v>0.32407407407407424</c:v>
                </c:pt>
                <c:pt idx="374">
                  <c:v>0.31712962962962954</c:v>
                </c:pt>
                <c:pt idx="375">
                  <c:v>0.31018518518518534</c:v>
                </c:pt>
                <c:pt idx="376">
                  <c:v>0.30787037037037029</c:v>
                </c:pt>
                <c:pt idx="377">
                  <c:v>0.30324074074074064</c:v>
                </c:pt>
                <c:pt idx="378">
                  <c:v>0.29861111111111099</c:v>
                </c:pt>
                <c:pt idx="379">
                  <c:v>0.2916666666666668</c:v>
                </c:pt>
                <c:pt idx="380">
                  <c:v>0.28240740740740755</c:v>
                </c:pt>
                <c:pt idx="381">
                  <c:v>0.2800925925925925</c:v>
                </c:pt>
                <c:pt idx="382">
                  <c:v>0.27546296296296335</c:v>
                </c:pt>
                <c:pt idx="383">
                  <c:v>0.27314814814814831</c:v>
                </c:pt>
                <c:pt idx="384">
                  <c:v>0.26851851851851866</c:v>
                </c:pt>
                <c:pt idx="385">
                  <c:v>0.26388888888888901</c:v>
                </c:pt>
                <c:pt idx="386">
                  <c:v>0.26388888888888901</c:v>
                </c:pt>
                <c:pt idx="387">
                  <c:v>0.26388888888888901</c:v>
                </c:pt>
                <c:pt idx="388">
                  <c:v>0.26620370370370411</c:v>
                </c:pt>
                <c:pt idx="389">
                  <c:v>0.26620370370370411</c:v>
                </c:pt>
                <c:pt idx="390">
                  <c:v>0.27314814814814831</c:v>
                </c:pt>
                <c:pt idx="391">
                  <c:v>0.2777777777777779</c:v>
                </c:pt>
                <c:pt idx="392">
                  <c:v>0.2916666666666668</c:v>
                </c:pt>
                <c:pt idx="393">
                  <c:v>0.30324074074074064</c:v>
                </c:pt>
                <c:pt idx="394">
                  <c:v>0.31481481481481499</c:v>
                </c:pt>
                <c:pt idx="395">
                  <c:v>0.33333333333333348</c:v>
                </c:pt>
                <c:pt idx="396">
                  <c:v>0.35648148148148168</c:v>
                </c:pt>
                <c:pt idx="397">
                  <c:v>0.37037037037037057</c:v>
                </c:pt>
                <c:pt idx="398">
                  <c:v>0.40509259259259256</c:v>
                </c:pt>
                <c:pt idx="399">
                  <c:v>0.43287037037037035</c:v>
                </c:pt>
                <c:pt idx="400">
                  <c:v>0.46296296296296319</c:v>
                </c:pt>
                <c:pt idx="401">
                  <c:v>0.48611111111111138</c:v>
                </c:pt>
                <c:pt idx="402">
                  <c:v>0.53935185185185186</c:v>
                </c:pt>
                <c:pt idx="403">
                  <c:v>0.55092592592592626</c:v>
                </c:pt>
                <c:pt idx="404">
                  <c:v>0.60185185185185164</c:v>
                </c:pt>
                <c:pt idx="405">
                  <c:v>0.63888888888888873</c:v>
                </c:pt>
                <c:pt idx="406">
                  <c:v>0.66666666666666652</c:v>
                </c:pt>
                <c:pt idx="407">
                  <c:v>0.7037037037037035</c:v>
                </c:pt>
                <c:pt idx="408">
                  <c:v>0.76157407407407418</c:v>
                </c:pt>
                <c:pt idx="409">
                  <c:v>0.78009259259259278</c:v>
                </c:pt>
                <c:pt idx="410">
                  <c:v>0.81712962962962976</c:v>
                </c:pt>
                <c:pt idx="411">
                  <c:v>0.8495370370370372</c:v>
                </c:pt>
                <c:pt idx="412">
                  <c:v>0.88888888888888884</c:v>
                </c:pt>
                <c:pt idx="413">
                  <c:v>0.92824074074074048</c:v>
                </c:pt>
                <c:pt idx="414">
                  <c:v>0.97916666666666641</c:v>
                </c:pt>
                <c:pt idx="415">
                  <c:v>1</c:v>
                </c:pt>
                <c:pt idx="416">
                  <c:v>1.0300925925925923</c:v>
                </c:pt>
                <c:pt idx="417">
                  <c:v>1.0555555555555556</c:v>
                </c:pt>
                <c:pt idx="418">
                  <c:v>1.0810185185185184</c:v>
                </c:pt>
                <c:pt idx="419">
                  <c:v>1.0972222222222223</c:v>
                </c:pt>
                <c:pt idx="420">
                  <c:v>1.0949074074074072</c:v>
                </c:pt>
                <c:pt idx="421">
                  <c:v>1.0787037037037037</c:v>
                </c:pt>
                <c:pt idx="422">
                  <c:v>1.0671296296296293</c:v>
                </c:pt>
                <c:pt idx="423">
                  <c:v>1.0324074074074074</c:v>
                </c:pt>
                <c:pt idx="424">
                  <c:v>0.99305555555555525</c:v>
                </c:pt>
                <c:pt idx="425">
                  <c:v>0.90046296296296269</c:v>
                </c:pt>
                <c:pt idx="426">
                  <c:v>0.81944444444444431</c:v>
                </c:pt>
                <c:pt idx="427">
                  <c:v>0.75925925925925919</c:v>
                </c:pt>
                <c:pt idx="428">
                  <c:v>0.69444444444444431</c:v>
                </c:pt>
                <c:pt idx="429">
                  <c:v>0.64120370370370383</c:v>
                </c:pt>
                <c:pt idx="430">
                  <c:v>0.54166666666666696</c:v>
                </c:pt>
                <c:pt idx="431">
                  <c:v>0.47222222222222249</c:v>
                </c:pt>
                <c:pt idx="432">
                  <c:v>0.41203703703703726</c:v>
                </c:pt>
                <c:pt idx="433">
                  <c:v>0.37268518518518512</c:v>
                </c:pt>
                <c:pt idx="434">
                  <c:v>0.32870370370370389</c:v>
                </c:pt>
                <c:pt idx="435">
                  <c:v>0.2800925925925925</c:v>
                </c:pt>
                <c:pt idx="436">
                  <c:v>0.23148148148148159</c:v>
                </c:pt>
                <c:pt idx="437">
                  <c:v>0.2175925925925927</c:v>
                </c:pt>
                <c:pt idx="438">
                  <c:v>0.18981481481481491</c:v>
                </c:pt>
                <c:pt idx="439">
                  <c:v>0.16898148148148182</c:v>
                </c:pt>
                <c:pt idx="440">
                  <c:v>0.15277777777777785</c:v>
                </c:pt>
                <c:pt idx="441">
                  <c:v>0.1365740740740744</c:v>
                </c:pt>
                <c:pt idx="442">
                  <c:v>0.12037037037037043</c:v>
                </c:pt>
                <c:pt idx="443">
                  <c:v>0.10648148148148154</c:v>
                </c:pt>
                <c:pt idx="444">
                  <c:v>9.7222222222222265E-2</c:v>
                </c:pt>
                <c:pt idx="445">
                  <c:v>8.7962962962963007E-2</c:v>
                </c:pt>
                <c:pt idx="446">
                  <c:v>8.333333333333337E-2</c:v>
                </c:pt>
                <c:pt idx="447">
                  <c:v>7.6388888888889186E-2</c:v>
                </c:pt>
                <c:pt idx="448">
                  <c:v>6.7129629629629928E-2</c:v>
                </c:pt>
                <c:pt idx="449">
                  <c:v>6.2500000000000291E-2</c:v>
                </c:pt>
                <c:pt idx="450">
                  <c:v>5.7870370370370655E-2</c:v>
                </c:pt>
                <c:pt idx="451">
                  <c:v>5.5555555555555587E-2</c:v>
                </c:pt>
                <c:pt idx="452">
                  <c:v>5.0925925925925951E-2</c:v>
                </c:pt>
                <c:pt idx="453">
                  <c:v>4.6296296296296321E-2</c:v>
                </c:pt>
                <c:pt idx="454">
                  <c:v>4.1666666666666685E-2</c:v>
                </c:pt>
                <c:pt idx="455">
                  <c:v>4.1666666666666685E-2</c:v>
                </c:pt>
                <c:pt idx="456">
                  <c:v>3.9351851851852131E-2</c:v>
                </c:pt>
                <c:pt idx="457">
                  <c:v>3.7037037037037056E-2</c:v>
                </c:pt>
                <c:pt idx="458">
                  <c:v>3.2407407407407426E-2</c:v>
                </c:pt>
                <c:pt idx="459">
                  <c:v>3.2407407407407426E-2</c:v>
                </c:pt>
                <c:pt idx="460">
                  <c:v>3.0092592592592865E-2</c:v>
                </c:pt>
                <c:pt idx="461">
                  <c:v>2.7777777777777794E-2</c:v>
                </c:pt>
                <c:pt idx="462">
                  <c:v>2.7777777777777794E-2</c:v>
                </c:pt>
                <c:pt idx="463">
                  <c:v>2.5462962962963232E-2</c:v>
                </c:pt>
                <c:pt idx="464">
                  <c:v>2.3148148148148161E-2</c:v>
                </c:pt>
                <c:pt idx="465">
                  <c:v>2.0833333333333599E-2</c:v>
                </c:pt>
                <c:pt idx="466">
                  <c:v>2.3148148148148161E-2</c:v>
                </c:pt>
                <c:pt idx="467">
                  <c:v>2.0833333333333599E-2</c:v>
                </c:pt>
                <c:pt idx="468">
                  <c:v>2.0833333333333599E-2</c:v>
                </c:pt>
                <c:pt idx="469">
                  <c:v>1.8518518518518528E-2</c:v>
                </c:pt>
                <c:pt idx="470">
                  <c:v>1.8518518518518528E-2</c:v>
                </c:pt>
                <c:pt idx="471">
                  <c:v>1.620370370370397E-2</c:v>
                </c:pt>
                <c:pt idx="472">
                  <c:v>1.620370370370397E-2</c:v>
                </c:pt>
                <c:pt idx="473">
                  <c:v>1.3888888888888897E-2</c:v>
                </c:pt>
                <c:pt idx="474">
                  <c:v>1.620370370370397E-2</c:v>
                </c:pt>
                <c:pt idx="475">
                  <c:v>1.3888888888888897E-2</c:v>
                </c:pt>
                <c:pt idx="476">
                  <c:v>1.3888888888888897E-2</c:v>
                </c:pt>
                <c:pt idx="477">
                  <c:v>1.3888888888888897E-2</c:v>
                </c:pt>
                <c:pt idx="478">
                  <c:v>1.3888888888888897E-2</c:v>
                </c:pt>
                <c:pt idx="479">
                  <c:v>1.1574074074074337E-2</c:v>
                </c:pt>
                <c:pt idx="480">
                  <c:v>9.2592592592592639E-3</c:v>
                </c:pt>
                <c:pt idx="481">
                  <c:v>9.2592592592592639E-3</c:v>
                </c:pt>
                <c:pt idx="482">
                  <c:v>9.2592592592592639E-3</c:v>
                </c:pt>
                <c:pt idx="483">
                  <c:v>9.2592592592592639E-3</c:v>
                </c:pt>
                <c:pt idx="484">
                  <c:v>6.9444444444447051E-3</c:v>
                </c:pt>
                <c:pt idx="485">
                  <c:v>4.629629629629632E-3</c:v>
                </c:pt>
                <c:pt idx="486">
                  <c:v>2.3148148148150732E-3</c:v>
                </c:pt>
                <c:pt idx="487">
                  <c:v>4.629629629629632E-3</c:v>
                </c:pt>
                <c:pt idx="488">
                  <c:v>4.629629629629632E-3</c:v>
                </c:pt>
                <c:pt idx="489">
                  <c:v>2.3148148148150732E-3</c:v>
                </c:pt>
                <c:pt idx="490">
                  <c:v>0</c:v>
                </c:pt>
                <c:pt idx="491">
                  <c:v>0</c:v>
                </c:pt>
                <c:pt idx="492">
                  <c:v>-2.3148148148145588E-3</c:v>
                </c:pt>
                <c:pt idx="493">
                  <c:v>0</c:v>
                </c:pt>
                <c:pt idx="494">
                  <c:v>-2.3148148148145588E-3</c:v>
                </c:pt>
                <c:pt idx="495">
                  <c:v>-4.629629629629632E-3</c:v>
                </c:pt>
                <c:pt idx="496">
                  <c:v>-4.629629629629632E-3</c:v>
                </c:pt>
                <c:pt idx="497">
                  <c:v>-4.629629629629632E-3</c:v>
                </c:pt>
                <c:pt idx="498">
                  <c:v>-6.9444444444441908E-3</c:v>
                </c:pt>
                <c:pt idx="499">
                  <c:v>-6.9444444444441908E-3</c:v>
                </c:pt>
                <c:pt idx="500">
                  <c:v>-6.9444444444441908E-3</c:v>
                </c:pt>
                <c:pt idx="501">
                  <c:v>-9.2592592592592639E-3</c:v>
                </c:pt>
                <c:pt idx="502">
                  <c:v>-9.2592592592592639E-3</c:v>
                </c:pt>
                <c:pt idx="503">
                  <c:v>-1.1574074074073824E-2</c:v>
                </c:pt>
                <c:pt idx="504">
                  <c:v>-1.1574074074073824E-2</c:v>
                </c:pt>
                <c:pt idx="505">
                  <c:v>-1.1574074074073824E-2</c:v>
                </c:pt>
                <c:pt idx="506">
                  <c:v>-1.3888888888888382E-2</c:v>
                </c:pt>
                <c:pt idx="507">
                  <c:v>-1.6203703703703456E-2</c:v>
                </c:pt>
                <c:pt idx="508">
                  <c:v>-1.6203703703703456E-2</c:v>
                </c:pt>
                <c:pt idx="509">
                  <c:v>-1.6203703703703456E-2</c:v>
                </c:pt>
                <c:pt idx="510">
                  <c:v>-1.8518518518518014E-2</c:v>
                </c:pt>
                <c:pt idx="511">
                  <c:v>-1.6203703703703456E-2</c:v>
                </c:pt>
                <c:pt idx="512">
                  <c:v>-1.8518518518518014E-2</c:v>
                </c:pt>
                <c:pt idx="513">
                  <c:v>-2.0833333333333086E-2</c:v>
                </c:pt>
                <c:pt idx="514">
                  <c:v>-2.0833333333333086E-2</c:v>
                </c:pt>
                <c:pt idx="515">
                  <c:v>-2.0833333333333086E-2</c:v>
                </c:pt>
                <c:pt idx="516">
                  <c:v>-2.3148148148147647E-2</c:v>
                </c:pt>
                <c:pt idx="517">
                  <c:v>-2.3148148148147647E-2</c:v>
                </c:pt>
                <c:pt idx="518">
                  <c:v>-2.3148148148147647E-2</c:v>
                </c:pt>
                <c:pt idx="519">
                  <c:v>-2.5462962962962719E-2</c:v>
                </c:pt>
                <c:pt idx="520">
                  <c:v>-2.5462962962962719E-2</c:v>
                </c:pt>
                <c:pt idx="521">
                  <c:v>-2.5462962962962719E-2</c:v>
                </c:pt>
                <c:pt idx="522">
                  <c:v>-2.7777777777777277E-2</c:v>
                </c:pt>
                <c:pt idx="523">
                  <c:v>-2.7777777777777277E-2</c:v>
                </c:pt>
                <c:pt idx="524">
                  <c:v>-3.0092592592592352E-2</c:v>
                </c:pt>
                <c:pt idx="525">
                  <c:v>-3.2407407407406913E-2</c:v>
                </c:pt>
                <c:pt idx="526">
                  <c:v>-3.0092592592592352E-2</c:v>
                </c:pt>
                <c:pt idx="527">
                  <c:v>-3.0092592592592352E-2</c:v>
                </c:pt>
                <c:pt idx="528">
                  <c:v>-3.2407407407406913E-2</c:v>
                </c:pt>
                <c:pt idx="529">
                  <c:v>-3.2407407407406913E-2</c:v>
                </c:pt>
                <c:pt idx="530">
                  <c:v>-3.2407407407406913E-2</c:v>
                </c:pt>
                <c:pt idx="531">
                  <c:v>-3.4722222222221981E-2</c:v>
                </c:pt>
                <c:pt idx="532">
                  <c:v>-3.4722222222221981E-2</c:v>
                </c:pt>
                <c:pt idx="533">
                  <c:v>-3.7037037037036542E-2</c:v>
                </c:pt>
                <c:pt idx="534">
                  <c:v>-3.7037037037036542E-2</c:v>
                </c:pt>
                <c:pt idx="535">
                  <c:v>-4.3981481481481247E-2</c:v>
                </c:pt>
                <c:pt idx="536">
                  <c:v>-3.7037037037036542E-2</c:v>
                </c:pt>
                <c:pt idx="537">
                  <c:v>-3.7037037037036542E-2</c:v>
                </c:pt>
                <c:pt idx="538">
                  <c:v>-3.9351851851851617E-2</c:v>
                </c:pt>
                <c:pt idx="539">
                  <c:v>-4.1666666666666172E-2</c:v>
                </c:pt>
                <c:pt idx="540">
                  <c:v>-4.3981481481481247E-2</c:v>
                </c:pt>
                <c:pt idx="541">
                  <c:v>-4.3981481481481247E-2</c:v>
                </c:pt>
                <c:pt idx="542">
                  <c:v>-4.3981481481481247E-2</c:v>
                </c:pt>
                <c:pt idx="543">
                  <c:v>-4.3981481481481247E-2</c:v>
                </c:pt>
                <c:pt idx="544">
                  <c:v>-4.6296296296295808E-2</c:v>
                </c:pt>
                <c:pt idx="545">
                  <c:v>-4.6296296296295808E-2</c:v>
                </c:pt>
                <c:pt idx="546">
                  <c:v>-4.6296296296295808E-2</c:v>
                </c:pt>
                <c:pt idx="547">
                  <c:v>-4.6296296296295808E-2</c:v>
                </c:pt>
                <c:pt idx="548">
                  <c:v>-4.8611111111110876E-2</c:v>
                </c:pt>
                <c:pt idx="549">
                  <c:v>-4.6296296296295808E-2</c:v>
                </c:pt>
                <c:pt idx="550">
                  <c:v>-4.8611111111110876E-2</c:v>
                </c:pt>
                <c:pt idx="551">
                  <c:v>-4.8611111111110876E-2</c:v>
                </c:pt>
                <c:pt idx="552">
                  <c:v>-5.0925925925925437E-2</c:v>
                </c:pt>
                <c:pt idx="553">
                  <c:v>-5.0925925925925437E-2</c:v>
                </c:pt>
                <c:pt idx="554">
                  <c:v>-5.3240740740740512E-2</c:v>
                </c:pt>
                <c:pt idx="555">
                  <c:v>-5.3240740740740512E-2</c:v>
                </c:pt>
                <c:pt idx="556">
                  <c:v>-5.5555555555555067E-2</c:v>
                </c:pt>
                <c:pt idx="557">
                  <c:v>-5.5555555555555067E-2</c:v>
                </c:pt>
                <c:pt idx="558">
                  <c:v>-5.5555555555555067E-2</c:v>
                </c:pt>
                <c:pt idx="559">
                  <c:v>-5.7870370370370142E-2</c:v>
                </c:pt>
                <c:pt idx="560">
                  <c:v>-5.3240740740740512E-2</c:v>
                </c:pt>
                <c:pt idx="561">
                  <c:v>-6.0185185185184703E-2</c:v>
                </c:pt>
                <c:pt idx="562">
                  <c:v>-6.0185185185184703E-2</c:v>
                </c:pt>
                <c:pt idx="563">
                  <c:v>-5.7870370370370142E-2</c:v>
                </c:pt>
                <c:pt idx="564">
                  <c:v>-6.0185185185184703E-2</c:v>
                </c:pt>
                <c:pt idx="565">
                  <c:v>-5.7870370370370142E-2</c:v>
                </c:pt>
                <c:pt idx="566">
                  <c:v>-5.7870370370370142E-2</c:v>
                </c:pt>
                <c:pt idx="567">
                  <c:v>-5.7870370370370142E-2</c:v>
                </c:pt>
                <c:pt idx="568">
                  <c:v>-5.7870370370370142E-2</c:v>
                </c:pt>
                <c:pt idx="569">
                  <c:v>-5.7870370370370142E-2</c:v>
                </c:pt>
                <c:pt idx="570">
                  <c:v>-5.7870370370370142E-2</c:v>
                </c:pt>
                <c:pt idx="571">
                  <c:v>-5.7870370370370142E-2</c:v>
                </c:pt>
                <c:pt idx="572">
                  <c:v>-5.7870370370370142E-2</c:v>
                </c:pt>
                <c:pt idx="573">
                  <c:v>-5.7870370370370142E-2</c:v>
                </c:pt>
                <c:pt idx="574">
                  <c:v>-5.7870370370370142E-2</c:v>
                </c:pt>
                <c:pt idx="575">
                  <c:v>-5.7870370370370142E-2</c:v>
                </c:pt>
                <c:pt idx="576">
                  <c:v>-5.7870370370370142E-2</c:v>
                </c:pt>
                <c:pt idx="577">
                  <c:v>-5.7870370370370142E-2</c:v>
                </c:pt>
                <c:pt idx="578">
                  <c:v>-5.7870370370370142E-2</c:v>
                </c:pt>
                <c:pt idx="579">
                  <c:v>-5.7870370370370142E-2</c:v>
                </c:pt>
                <c:pt idx="580">
                  <c:v>-6.0185185185184703E-2</c:v>
                </c:pt>
                <c:pt idx="581">
                  <c:v>-6.0185185185184703E-2</c:v>
                </c:pt>
                <c:pt idx="582">
                  <c:v>-6.0185185185184703E-2</c:v>
                </c:pt>
                <c:pt idx="583">
                  <c:v>-6.0185185185184703E-2</c:v>
                </c:pt>
                <c:pt idx="584">
                  <c:v>-6.2499999999999778E-2</c:v>
                </c:pt>
                <c:pt idx="585">
                  <c:v>-6.0185185185184703E-2</c:v>
                </c:pt>
                <c:pt idx="586">
                  <c:v>-6.2499999999999778E-2</c:v>
                </c:pt>
                <c:pt idx="587">
                  <c:v>-6.2499999999999778E-2</c:v>
                </c:pt>
                <c:pt idx="588">
                  <c:v>-6.71296296296294E-2</c:v>
                </c:pt>
                <c:pt idx="589">
                  <c:v>-6.4814814814814339E-2</c:v>
                </c:pt>
                <c:pt idx="590">
                  <c:v>-6.2499999999999778E-2</c:v>
                </c:pt>
                <c:pt idx="591">
                  <c:v>-6.71296296296294E-2</c:v>
                </c:pt>
                <c:pt idx="592">
                  <c:v>-6.71296296296294E-2</c:v>
                </c:pt>
                <c:pt idx="593">
                  <c:v>-6.2499999999999778E-2</c:v>
                </c:pt>
                <c:pt idx="594">
                  <c:v>-6.4814814814814339E-2</c:v>
                </c:pt>
                <c:pt idx="595">
                  <c:v>-6.4814814814814339E-2</c:v>
                </c:pt>
                <c:pt idx="596">
                  <c:v>-6.4814814814814339E-2</c:v>
                </c:pt>
                <c:pt idx="597">
                  <c:v>-6.9444444444443962E-2</c:v>
                </c:pt>
                <c:pt idx="598">
                  <c:v>-6.4814814814814339E-2</c:v>
                </c:pt>
                <c:pt idx="599">
                  <c:v>-6.71296296296294E-2</c:v>
                </c:pt>
                <c:pt idx="600">
                  <c:v>-6.71296296296294E-2</c:v>
                </c:pt>
                <c:pt idx="601">
                  <c:v>-6.4814814814814339E-2</c:v>
                </c:pt>
                <c:pt idx="602">
                  <c:v>-6.9444444444443962E-2</c:v>
                </c:pt>
                <c:pt idx="603">
                  <c:v>-6.9444444444443962E-2</c:v>
                </c:pt>
                <c:pt idx="604">
                  <c:v>-6.9444444444443962E-2</c:v>
                </c:pt>
                <c:pt idx="605">
                  <c:v>-6.9444444444443962E-2</c:v>
                </c:pt>
                <c:pt idx="606">
                  <c:v>-6.9444444444443962E-2</c:v>
                </c:pt>
                <c:pt idx="607">
                  <c:v>-6.9444444444443962E-2</c:v>
                </c:pt>
                <c:pt idx="608">
                  <c:v>-6.9444444444443962E-2</c:v>
                </c:pt>
                <c:pt idx="609">
                  <c:v>-6.9444444444443962E-2</c:v>
                </c:pt>
                <c:pt idx="610">
                  <c:v>-6.9444444444443962E-2</c:v>
                </c:pt>
                <c:pt idx="611">
                  <c:v>-7.1759259259259037E-2</c:v>
                </c:pt>
                <c:pt idx="612">
                  <c:v>-7.1759259259259037E-2</c:v>
                </c:pt>
                <c:pt idx="613">
                  <c:v>-7.4074074074073598E-2</c:v>
                </c:pt>
                <c:pt idx="614">
                  <c:v>-7.4074074074073598E-2</c:v>
                </c:pt>
                <c:pt idx="615">
                  <c:v>-7.1759259259259037E-2</c:v>
                </c:pt>
                <c:pt idx="616">
                  <c:v>-7.4074074074073598E-2</c:v>
                </c:pt>
                <c:pt idx="617">
                  <c:v>-7.4074074074073598E-2</c:v>
                </c:pt>
                <c:pt idx="618">
                  <c:v>-7.4074074074073598E-2</c:v>
                </c:pt>
                <c:pt idx="619">
                  <c:v>-7.6388888888888673E-2</c:v>
                </c:pt>
                <c:pt idx="620">
                  <c:v>-7.6388888888888673E-2</c:v>
                </c:pt>
                <c:pt idx="621">
                  <c:v>-7.4074074074073598E-2</c:v>
                </c:pt>
                <c:pt idx="622">
                  <c:v>-7.6388888888888673E-2</c:v>
                </c:pt>
                <c:pt idx="623">
                  <c:v>-7.6388888888888673E-2</c:v>
                </c:pt>
                <c:pt idx="624">
                  <c:v>-7.6388888888888673E-2</c:v>
                </c:pt>
                <c:pt idx="625">
                  <c:v>-7.4074074074073598E-2</c:v>
                </c:pt>
                <c:pt idx="626">
                  <c:v>-7.6388888888888673E-2</c:v>
                </c:pt>
                <c:pt idx="627">
                  <c:v>-7.6388888888888673E-2</c:v>
                </c:pt>
                <c:pt idx="628">
                  <c:v>-7.6388888888888673E-2</c:v>
                </c:pt>
                <c:pt idx="629">
                  <c:v>-7.4074074074073598E-2</c:v>
                </c:pt>
                <c:pt idx="630">
                  <c:v>-7.6388888888888673E-2</c:v>
                </c:pt>
                <c:pt idx="631">
                  <c:v>-7.6388888888888673E-2</c:v>
                </c:pt>
                <c:pt idx="632">
                  <c:v>-7.6388888888888673E-2</c:v>
                </c:pt>
                <c:pt idx="633">
                  <c:v>-7.8703703703703234E-2</c:v>
                </c:pt>
                <c:pt idx="634">
                  <c:v>-8.1018518518518309E-2</c:v>
                </c:pt>
                <c:pt idx="635">
                  <c:v>-7.8703703703703234E-2</c:v>
                </c:pt>
                <c:pt idx="636">
                  <c:v>-7.8703703703703234E-2</c:v>
                </c:pt>
                <c:pt idx="637">
                  <c:v>-7.8703703703703234E-2</c:v>
                </c:pt>
                <c:pt idx="638">
                  <c:v>-7.6388888888888673E-2</c:v>
                </c:pt>
                <c:pt idx="639">
                  <c:v>-7.8703703703703234E-2</c:v>
                </c:pt>
                <c:pt idx="640">
                  <c:v>-7.8703703703703234E-2</c:v>
                </c:pt>
                <c:pt idx="641">
                  <c:v>-7.8703703703703234E-2</c:v>
                </c:pt>
                <c:pt idx="642">
                  <c:v>-8.1018518518518309E-2</c:v>
                </c:pt>
                <c:pt idx="643">
                  <c:v>-7.8703703703703234E-2</c:v>
                </c:pt>
                <c:pt idx="644">
                  <c:v>-8.1018518518518309E-2</c:v>
                </c:pt>
                <c:pt idx="645">
                  <c:v>-8.1018518518518309E-2</c:v>
                </c:pt>
                <c:pt idx="646">
                  <c:v>-7.8703703703703234E-2</c:v>
                </c:pt>
                <c:pt idx="647">
                  <c:v>-7.8703703703703234E-2</c:v>
                </c:pt>
                <c:pt idx="648">
                  <c:v>-7.6388888888888673E-2</c:v>
                </c:pt>
                <c:pt idx="649">
                  <c:v>-7.8703703703703234E-2</c:v>
                </c:pt>
                <c:pt idx="650">
                  <c:v>-7.8703703703703234E-2</c:v>
                </c:pt>
                <c:pt idx="651">
                  <c:v>-7.8703703703703234E-2</c:v>
                </c:pt>
                <c:pt idx="652">
                  <c:v>-7.8703703703703234E-2</c:v>
                </c:pt>
                <c:pt idx="653">
                  <c:v>-8.1018518518518309E-2</c:v>
                </c:pt>
                <c:pt idx="654">
                  <c:v>-7.8703703703703234E-2</c:v>
                </c:pt>
                <c:pt idx="655">
                  <c:v>-7.6388888888888673E-2</c:v>
                </c:pt>
                <c:pt idx="656">
                  <c:v>-7.6388888888888673E-2</c:v>
                </c:pt>
                <c:pt idx="657">
                  <c:v>-7.6388888888888673E-2</c:v>
                </c:pt>
                <c:pt idx="658">
                  <c:v>-7.6388888888888673E-2</c:v>
                </c:pt>
                <c:pt idx="659">
                  <c:v>-7.4074074074073598E-2</c:v>
                </c:pt>
                <c:pt idx="660">
                  <c:v>-7.4074074074073598E-2</c:v>
                </c:pt>
                <c:pt idx="661">
                  <c:v>-7.4074074074073598E-2</c:v>
                </c:pt>
                <c:pt idx="662">
                  <c:v>-7.4074074074073598E-2</c:v>
                </c:pt>
                <c:pt idx="663">
                  <c:v>-6.9444444444443962E-2</c:v>
                </c:pt>
                <c:pt idx="664">
                  <c:v>-6.9444444444443962E-2</c:v>
                </c:pt>
                <c:pt idx="665">
                  <c:v>-6.9444444444443962E-2</c:v>
                </c:pt>
                <c:pt idx="666">
                  <c:v>-6.71296296296294E-2</c:v>
                </c:pt>
                <c:pt idx="667">
                  <c:v>-6.4814814814814339E-2</c:v>
                </c:pt>
                <c:pt idx="668">
                  <c:v>-6.4814814814814339E-2</c:v>
                </c:pt>
                <c:pt idx="669">
                  <c:v>-6.0185185185184703E-2</c:v>
                </c:pt>
                <c:pt idx="670">
                  <c:v>-5.7870370370370142E-2</c:v>
                </c:pt>
                <c:pt idx="671">
                  <c:v>-5.5555555555555067E-2</c:v>
                </c:pt>
                <c:pt idx="672">
                  <c:v>-5.0925925925925437E-2</c:v>
                </c:pt>
                <c:pt idx="673">
                  <c:v>-5.0925925925925437E-2</c:v>
                </c:pt>
                <c:pt idx="674">
                  <c:v>-4.8611111111110876E-2</c:v>
                </c:pt>
                <c:pt idx="675">
                  <c:v>-4.3981481481481247E-2</c:v>
                </c:pt>
                <c:pt idx="676">
                  <c:v>-4.1666666666666172E-2</c:v>
                </c:pt>
                <c:pt idx="677">
                  <c:v>-3.7037037037036542E-2</c:v>
                </c:pt>
                <c:pt idx="678">
                  <c:v>-3.4722222222221981E-2</c:v>
                </c:pt>
                <c:pt idx="679">
                  <c:v>-3.0092592592592352E-2</c:v>
                </c:pt>
                <c:pt idx="680">
                  <c:v>-2.5462962962962719E-2</c:v>
                </c:pt>
                <c:pt idx="681">
                  <c:v>-2.5462962962962719E-2</c:v>
                </c:pt>
                <c:pt idx="682">
                  <c:v>-1.6203703703703456E-2</c:v>
                </c:pt>
                <c:pt idx="683">
                  <c:v>-9.2592592592592639E-3</c:v>
                </c:pt>
                <c:pt idx="684">
                  <c:v>-6.9444444444441908E-3</c:v>
                </c:pt>
                <c:pt idx="685">
                  <c:v>-2.3148148148145588E-3</c:v>
                </c:pt>
                <c:pt idx="686">
                  <c:v>2.3148148148150732E-3</c:v>
                </c:pt>
                <c:pt idx="687">
                  <c:v>9.2592592592592639E-3</c:v>
                </c:pt>
                <c:pt idx="688">
                  <c:v>1.8518518518518528E-2</c:v>
                </c:pt>
                <c:pt idx="689">
                  <c:v>2.3148148148148161E-2</c:v>
                </c:pt>
                <c:pt idx="690">
                  <c:v>3.2407407407407426E-2</c:v>
                </c:pt>
                <c:pt idx="691">
                  <c:v>3.7037037037037056E-2</c:v>
                </c:pt>
                <c:pt idx="692">
                  <c:v>4.398148148148176E-2</c:v>
                </c:pt>
                <c:pt idx="693">
                  <c:v>5.5555555555555587E-2</c:v>
                </c:pt>
                <c:pt idx="694">
                  <c:v>6.7129629629629928E-2</c:v>
                </c:pt>
                <c:pt idx="695">
                  <c:v>7.6388888888889186E-2</c:v>
                </c:pt>
                <c:pt idx="696">
                  <c:v>8.333333333333337E-2</c:v>
                </c:pt>
                <c:pt idx="697">
                  <c:v>9.0277777777778082E-2</c:v>
                </c:pt>
                <c:pt idx="698">
                  <c:v>0.1018518518518519</c:v>
                </c:pt>
                <c:pt idx="699">
                  <c:v>0.10648148148148154</c:v>
                </c:pt>
                <c:pt idx="700">
                  <c:v>0.11342592592592624</c:v>
                </c:pt>
                <c:pt idx="701">
                  <c:v>0.1157407407407408</c:v>
                </c:pt>
                <c:pt idx="702">
                  <c:v>0.11805555555555587</c:v>
                </c:pt>
                <c:pt idx="703">
                  <c:v>0.12268518518518551</c:v>
                </c:pt>
                <c:pt idx="704">
                  <c:v>0.12268518518518551</c:v>
                </c:pt>
                <c:pt idx="705">
                  <c:v>0.12268518518518551</c:v>
                </c:pt>
                <c:pt idx="706">
                  <c:v>0.12500000000000006</c:v>
                </c:pt>
                <c:pt idx="707">
                  <c:v>0.12500000000000006</c:v>
                </c:pt>
                <c:pt idx="708">
                  <c:v>0.12500000000000006</c:v>
                </c:pt>
                <c:pt idx="709">
                  <c:v>0.12731481481481513</c:v>
                </c:pt>
                <c:pt idx="710">
                  <c:v>0.12731481481481513</c:v>
                </c:pt>
                <c:pt idx="711">
                  <c:v>0.12962962962962971</c:v>
                </c:pt>
                <c:pt idx="712">
                  <c:v>0.12962962962962971</c:v>
                </c:pt>
                <c:pt idx="713">
                  <c:v>0.13425925925925933</c:v>
                </c:pt>
                <c:pt idx="714">
                  <c:v>0.12962962962962971</c:v>
                </c:pt>
                <c:pt idx="715">
                  <c:v>0.12962962962962971</c:v>
                </c:pt>
                <c:pt idx="716">
                  <c:v>0.12731481481481513</c:v>
                </c:pt>
                <c:pt idx="717">
                  <c:v>0.13194444444444478</c:v>
                </c:pt>
                <c:pt idx="718">
                  <c:v>0.12731481481481513</c:v>
                </c:pt>
                <c:pt idx="719">
                  <c:v>0.12268518518518551</c:v>
                </c:pt>
                <c:pt idx="720">
                  <c:v>0.12731481481481513</c:v>
                </c:pt>
                <c:pt idx="721">
                  <c:v>0.12731481481481513</c:v>
                </c:pt>
                <c:pt idx="722">
                  <c:v>0.12500000000000006</c:v>
                </c:pt>
                <c:pt idx="723">
                  <c:v>0.12268518518518551</c:v>
                </c:pt>
                <c:pt idx="724">
                  <c:v>0.12500000000000006</c:v>
                </c:pt>
                <c:pt idx="725">
                  <c:v>0.12268518518518551</c:v>
                </c:pt>
                <c:pt idx="726">
                  <c:v>0.11805555555555587</c:v>
                </c:pt>
                <c:pt idx="727">
                  <c:v>0.11342592592592624</c:v>
                </c:pt>
                <c:pt idx="728">
                  <c:v>0.11342592592592624</c:v>
                </c:pt>
                <c:pt idx="729">
                  <c:v>0.10879629629629661</c:v>
                </c:pt>
                <c:pt idx="730">
                  <c:v>0.10416666666666698</c:v>
                </c:pt>
                <c:pt idx="731">
                  <c:v>0.10416666666666698</c:v>
                </c:pt>
                <c:pt idx="732">
                  <c:v>0.1018518518518519</c:v>
                </c:pt>
                <c:pt idx="733">
                  <c:v>9.953703703703734E-2</c:v>
                </c:pt>
                <c:pt idx="734">
                  <c:v>9.4907407407407718E-2</c:v>
                </c:pt>
                <c:pt idx="735">
                  <c:v>9.7222222222222265E-2</c:v>
                </c:pt>
                <c:pt idx="736">
                  <c:v>9.0277777777778082E-2</c:v>
                </c:pt>
                <c:pt idx="737">
                  <c:v>8.7962962962963007E-2</c:v>
                </c:pt>
                <c:pt idx="738">
                  <c:v>8.5648148148148445E-2</c:v>
                </c:pt>
                <c:pt idx="739">
                  <c:v>8.5648148148148445E-2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21-4AA0-8B37-B8E33BFA9407}"/>
            </c:ext>
          </c:extLst>
        </c:ser>
        <c:ser>
          <c:idx val="2"/>
          <c:order val="1"/>
          <c:tx>
            <c:strRef>
              <c:f>'Aborbance synergy'!$BO$4</c:f>
              <c:strCache>
                <c:ptCount val="1"/>
                <c:pt idx="0">
                  <c:v>U7R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synergy'!$BO$5:$BO$744</c:f>
              <c:numCache>
                <c:formatCode>General</c:formatCode>
                <c:ptCount val="740"/>
                <c:pt idx="0">
                  <c:v>2.09375</c:v>
                </c:pt>
                <c:pt idx="1">
                  <c:v>2.0859375</c:v>
                </c:pt>
                <c:pt idx="2">
                  <c:v>2.083333333333333</c:v>
                </c:pt>
                <c:pt idx="3">
                  <c:v>2.083333333333333</c:v>
                </c:pt>
                <c:pt idx="4">
                  <c:v>2.072916666666667</c:v>
                </c:pt>
                <c:pt idx="5">
                  <c:v>2.0703125</c:v>
                </c:pt>
                <c:pt idx="6">
                  <c:v>2.0494791666666665</c:v>
                </c:pt>
                <c:pt idx="7">
                  <c:v>2.0442708333333335</c:v>
                </c:pt>
                <c:pt idx="8">
                  <c:v>2.0390625</c:v>
                </c:pt>
                <c:pt idx="9">
                  <c:v>2.0390625</c:v>
                </c:pt>
                <c:pt idx="10">
                  <c:v>2.0208333333333335</c:v>
                </c:pt>
                <c:pt idx="11">
                  <c:v>2.0130208333333335</c:v>
                </c:pt>
                <c:pt idx="12">
                  <c:v>2.0078125</c:v>
                </c:pt>
                <c:pt idx="13">
                  <c:v>1.9921875</c:v>
                </c:pt>
                <c:pt idx="14">
                  <c:v>1.9739583333333337</c:v>
                </c:pt>
                <c:pt idx="15">
                  <c:v>1.9557291666666665</c:v>
                </c:pt>
                <c:pt idx="16">
                  <c:v>1.9401041666666665</c:v>
                </c:pt>
                <c:pt idx="17">
                  <c:v>1.9140625</c:v>
                </c:pt>
                <c:pt idx="18">
                  <c:v>1.9036458333333333</c:v>
                </c:pt>
                <c:pt idx="19">
                  <c:v>1.8880208333333333</c:v>
                </c:pt>
                <c:pt idx="20">
                  <c:v>1.8619791666666665</c:v>
                </c:pt>
                <c:pt idx="21">
                  <c:v>1.8411458333333333</c:v>
                </c:pt>
                <c:pt idx="22">
                  <c:v>1.8229166666666667</c:v>
                </c:pt>
                <c:pt idx="23">
                  <c:v>1.7968750000000002</c:v>
                </c:pt>
                <c:pt idx="24">
                  <c:v>1.7864583333333335</c:v>
                </c:pt>
                <c:pt idx="25">
                  <c:v>1.7473958333333337</c:v>
                </c:pt>
                <c:pt idx="26">
                  <c:v>1.7317708333333337</c:v>
                </c:pt>
                <c:pt idx="27">
                  <c:v>1.7005208333333337</c:v>
                </c:pt>
                <c:pt idx="28">
                  <c:v>1.6822916666666667</c:v>
                </c:pt>
                <c:pt idx="29">
                  <c:v>1.65625</c:v>
                </c:pt>
                <c:pt idx="30">
                  <c:v>1.6328125000000002</c:v>
                </c:pt>
                <c:pt idx="31">
                  <c:v>1.6145833333333333</c:v>
                </c:pt>
                <c:pt idx="32">
                  <c:v>1.5859375000000002</c:v>
                </c:pt>
                <c:pt idx="33">
                  <c:v>1.5625</c:v>
                </c:pt>
                <c:pt idx="34">
                  <c:v>1.5364583333333333</c:v>
                </c:pt>
                <c:pt idx="35">
                  <c:v>1.5130208333333335</c:v>
                </c:pt>
                <c:pt idx="36">
                  <c:v>1.4947916666666665</c:v>
                </c:pt>
                <c:pt idx="37">
                  <c:v>1.4635416666666665</c:v>
                </c:pt>
                <c:pt idx="38">
                  <c:v>1.4505208333333335</c:v>
                </c:pt>
                <c:pt idx="39">
                  <c:v>1.4322916666666665</c:v>
                </c:pt>
                <c:pt idx="40">
                  <c:v>1.4244791666666667</c:v>
                </c:pt>
                <c:pt idx="41">
                  <c:v>1.4062500000000004</c:v>
                </c:pt>
                <c:pt idx="42">
                  <c:v>1.3932291666666667</c:v>
                </c:pt>
                <c:pt idx="43">
                  <c:v>1.3723958333333333</c:v>
                </c:pt>
                <c:pt idx="44">
                  <c:v>1.3619791666666667</c:v>
                </c:pt>
                <c:pt idx="45">
                  <c:v>1.354166666666667</c:v>
                </c:pt>
                <c:pt idx="46">
                  <c:v>1.3437500000000002</c:v>
                </c:pt>
                <c:pt idx="47">
                  <c:v>1.3333333333333337</c:v>
                </c:pt>
                <c:pt idx="48">
                  <c:v>1.3255208333333333</c:v>
                </c:pt>
                <c:pt idx="49">
                  <c:v>1.3151041666666667</c:v>
                </c:pt>
                <c:pt idx="50">
                  <c:v>1.307291666666667</c:v>
                </c:pt>
                <c:pt idx="51">
                  <c:v>1.3020833333333337</c:v>
                </c:pt>
                <c:pt idx="52">
                  <c:v>1.2994791666666667</c:v>
                </c:pt>
                <c:pt idx="53">
                  <c:v>1.2890625</c:v>
                </c:pt>
                <c:pt idx="54">
                  <c:v>1.2786458333333333</c:v>
                </c:pt>
                <c:pt idx="55">
                  <c:v>1.2734375</c:v>
                </c:pt>
                <c:pt idx="56">
                  <c:v>1.2708333333333335</c:v>
                </c:pt>
                <c:pt idx="57">
                  <c:v>1.2656250000000002</c:v>
                </c:pt>
                <c:pt idx="58">
                  <c:v>1.2656250000000002</c:v>
                </c:pt>
                <c:pt idx="59">
                  <c:v>1.2578125</c:v>
                </c:pt>
                <c:pt idx="60">
                  <c:v>1.2552083333333335</c:v>
                </c:pt>
                <c:pt idx="61">
                  <c:v>1.2578125</c:v>
                </c:pt>
                <c:pt idx="62">
                  <c:v>1.2526041666666665</c:v>
                </c:pt>
                <c:pt idx="63">
                  <c:v>1.2500000000000002</c:v>
                </c:pt>
                <c:pt idx="64">
                  <c:v>1.2473958333333333</c:v>
                </c:pt>
                <c:pt idx="65">
                  <c:v>1.2473958333333333</c:v>
                </c:pt>
                <c:pt idx="66">
                  <c:v>1.2526041666666665</c:v>
                </c:pt>
                <c:pt idx="67">
                  <c:v>1.2473958333333333</c:v>
                </c:pt>
                <c:pt idx="68">
                  <c:v>1.2500000000000002</c:v>
                </c:pt>
                <c:pt idx="69">
                  <c:v>1.2500000000000002</c:v>
                </c:pt>
                <c:pt idx="70">
                  <c:v>1.2473958333333333</c:v>
                </c:pt>
                <c:pt idx="71">
                  <c:v>1.2500000000000002</c:v>
                </c:pt>
                <c:pt idx="72">
                  <c:v>1.2526041666666665</c:v>
                </c:pt>
                <c:pt idx="73">
                  <c:v>1.2500000000000002</c:v>
                </c:pt>
                <c:pt idx="74">
                  <c:v>1.2526041666666665</c:v>
                </c:pt>
                <c:pt idx="75">
                  <c:v>1.2552083333333335</c:v>
                </c:pt>
                <c:pt idx="76">
                  <c:v>1.2552083333333335</c:v>
                </c:pt>
                <c:pt idx="77">
                  <c:v>1.2526041666666665</c:v>
                </c:pt>
                <c:pt idx="78">
                  <c:v>1.2500000000000002</c:v>
                </c:pt>
                <c:pt idx="79">
                  <c:v>1.244791666666667</c:v>
                </c:pt>
                <c:pt idx="80">
                  <c:v>1.2421875</c:v>
                </c:pt>
                <c:pt idx="81">
                  <c:v>1.2317708333333333</c:v>
                </c:pt>
                <c:pt idx="82">
                  <c:v>1.2265625</c:v>
                </c:pt>
                <c:pt idx="83">
                  <c:v>1.2187500000000002</c:v>
                </c:pt>
                <c:pt idx="84">
                  <c:v>1.2109375</c:v>
                </c:pt>
                <c:pt idx="85">
                  <c:v>1.2057291666666665</c:v>
                </c:pt>
                <c:pt idx="86">
                  <c:v>1.1953124999999998</c:v>
                </c:pt>
                <c:pt idx="87">
                  <c:v>1.1875000000000002</c:v>
                </c:pt>
                <c:pt idx="88">
                  <c:v>1.1822916666666667</c:v>
                </c:pt>
                <c:pt idx="89">
                  <c:v>1.1744791666666665</c:v>
                </c:pt>
                <c:pt idx="90">
                  <c:v>1.1666666666666667</c:v>
                </c:pt>
                <c:pt idx="91">
                  <c:v>1.1588541666666665</c:v>
                </c:pt>
                <c:pt idx="92">
                  <c:v>1.1536458333333333</c:v>
                </c:pt>
                <c:pt idx="93">
                  <c:v>1.1432291666666665</c:v>
                </c:pt>
                <c:pt idx="94">
                  <c:v>1.1432291666666665</c:v>
                </c:pt>
                <c:pt idx="95">
                  <c:v>1.1406250000000002</c:v>
                </c:pt>
                <c:pt idx="96">
                  <c:v>1.1380208333333333</c:v>
                </c:pt>
                <c:pt idx="97">
                  <c:v>1.1354166666666667</c:v>
                </c:pt>
                <c:pt idx="98">
                  <c:v>1.1380208333333333</c:v>
                </c:pt>
                <c:pt idx="99">
                  <c:v>1.1380208333333333</c:v>
                </c:pt>
                <c:pt idx="100">
                  <c:v>1.1406250000000002</c:v>
                </c:pt>
                <c:pt idx="101">
                  <c:v>1.1406250000000002</c:v>
                </c:pt>
                <c:pt idx="102">
                  <c:v>1.1406250000000002</c:v>
                </c:pt>
                <c:pt idx="103">
                  <c:v>1.1458333333333335</c:v>
                </c:pt>
                <c:pt idx="104">
                  <c:v>1.1510416666666667</c:v>
                </c:pt>
                <c:pt idx="105">
                  <c:v>1.1536458333333333</c:v>
                </c:pt>
                <c:pt idx="106">
                  <c:v>1.1562500000000002</c:v>
                </c:pt>
                <c:pt idx="107">
                  <c:v>1.1588541666666665</c:v>
                </c:pt>
                <c:pt idx="108">
                  <c:v>1.1614583333333335</c:v>
                </c:pt>
                <c:pt idx="109">
                  <c:v>1.1640624999999998</c:v>
                </c:pt>
                <c:pt idx="110">
                  <c:v>1.1692708333333333</c:v>
                </c:pt>
                <c:pt idx="111">
                  <c:v>1.1744791666666665</c:v>
                </c:pt>
                <c:pt idx="112">
                  <c:v>1.1770833333333335</c:v>
                </c:pt>
                <c:pt idx="113">
                  <c:v>1.1848958333333333</c:v>
                </c:pt>
                <c:pt idx="114">
                  <c:v>1.1927083333333335</c:v>
                </c:pt>
                <c:pt idx="115">
                  <c:v>1.1979166666666667</c:v>
                </c:pt>
                <c:pt idx="116">
                  <c:v>1.2005208333333333</c:v>
                </c:pt>
                <c:pt idx="117">
                  <c:v>1.2057291666666665</c:v>
                </c:pt>
                <c:pt idx="118">
                  <c:v>1.213541666666667</c:v>
                </c:pt>
                <c:pt idx="119">
                  <c:v>1.2213541666666665</c:v>
                </c:pt>
                <c:pt idx="120">
                  <c:v>1.229166666666667</c:v>
                </c:pt>
                <c:pt idx="121">
                  <c:v>1.2317708333333333</c:v>
                </c:pt>
                <c:pt idx="122">
                  <c:v>1.2369791666666665</c:v>
                </c:pt>
                <c:pt idx="123">
                  <c:v>1.2369791666666665</c:v>
                </c:pt>
                <c:pt idx="124">
                  <c:v>1.2395833333333335</c:v>
                </c:pt>
                <c:pt idx="125">
                  <c:v>1.244791666666667</c:v>
                </c:pt>
                <c:pt idx="126">
                  <c:v>1.2500000000000002</c:v>
                </c:pt>
                <c:pt idx="127">
                  <c:v>1.2526041666666665</c:v>
                </c:pt>
                <c:pt idx="128">
                  <c:v>1.2552083333333335</c:v>
                </c:pt>
                <c:pt idx="129">
                  <c:v>1.2578125</c:v>
                </c:pt>
                <c:pt idx="130">
                  <c:v>1.2578125</c:v>
                </c:pt>
                <c:pt idx="131">
                  <c:v>1.260416666666667</c:v>
                </c:pt>
                <c:pt idx="132">
                  <c:v>1.2630208333333333</c:v>
                </c:pt>
                <c:pt idx="133">
                  <c:v>1.2656250000000002</c:v>
                </c:pt>
                <c:pt idx="134">
                  <c:v>1.2682291666666665</c:v>
                </c:pt>
                <c:pt idx="135">
                  <c:v>1.2708333333333335</c:v>
                </c:pt>
                <c:pt idx="136">
                  <c:v>1.2734375</c:v>
                </c:pt>
                <c:pt idx="137">
                  <c:v>1.276041666666667</c:v>
                </c:pt>
                <c:pt idx="138">
                  <c:v>1.2812500000000002</c:v>
                </c:pt>
                <c:pt idx="139">
                  <c:v>1.2838541666666665</c:v>
                </c:pt>
                <c:pt idx="140">
                  <c:v>1.2890625</c:v>
                </c:pt>
                <c:pt idx="141">
                  <c:v>1.2942708333333333</c:v>
                </c:pt>
                <c:pt idx="142">
                  <c:v>1.3046875</c:v>
                </c:pt>
                <c:pt idx="143">
                  <c:v>1.3125000000000002</c:v>
                </c:pt>
                <c:pt idx="144">
                  <c:v>1.3203125</c:v>
                </c:pt>
                <c:pt idx="145">
                  <c:v>1.3333333333333337</c:v>
                </c:pt>
                <c:pt idx="146">
                  <c:v>1.3411458333333333</c:v>
                </c:pt>
                <c:pt idx="147">
                  <c:v>1.354166666666667</c:v>
                </c:pt>
                <c:pt idx="148">
                  <c:v>1.369791666666667</c:v>
                </c:pt>
                <c:pt idx="149">
                  <c:v>1.385416666666667</c:v>
                </c:pt>
                <c:pt idx="150">
                  <c:v>1.401041666666667</c:v>
                </c:pt>
                <c:pt idx="151">
                  <c:v>1.4114583333333337</c:v>
                </c:pt>
                <c:pt idx="152">
                  <c:v>1.4192708333333335</c:v>
                </c:pt>
                <c:pt idx="153">
                  <c:v>1.4348958333333335</c:v>
                </c:pt>
                <c:pt idx="154">
                  <c:v>1.4453125</c:v>
                </c:pt>
                <c:pt idx="155">
                  <c:v>1.4557291666666667</c:v>
                </c:pt>
                <c:pt idx="156">
                  <c:v>1.4609375</c:v>
                </c:pt>
                <c:pt idx="157">
                  <c:v>1.4687499999999998</c:v>
                </c:pt>
                <c:pt idx="158">
                  <c:v>1.4739583333333333</c:v>
                </c:pt>
                <c:pt idx="159">
                  <c:v>1.4843749999999998</c:v>
                </c:pt>
                <c:pt idx="160">
                  <c:v>1.4895833333333333</c:v>
                </c:pt>
                <c:pt idx="161">
                  <c:v>1.4921875000000002</c:v>
                </c:pt>
                <c:pt idx="162">
                  <c:v>1.4999999999999998</c:v>
                </c:pt>
                <c:pt idx="163">
                  <c:v>1.5052083333333333</c:v>
                </c:pt>
                <c:pt idx="164">
                  <c:v>1.5130208333333335</c:v>
                </c:pt>
                <c:pt idx="165">
                  <c:v>1.5234375000000002</c:v>
                </c:pt>
                <c:pt idx="166">
                  <c:v>1.5260416666666665</c:v>
                </c:pt>
                <c:pt idx="167">
                  <c:v>1.5364583333333333</c:v>
                </c:pt>
                <c:pt idx="168">
                  <c:v>1.5442708333333335</c:v>
                </c:pt>
                <c:pt idx="169">
                  <c:v>1.5546875000000002</c:v>
                </c:pt>
                <c:pt idx="170">
                  <c:v>1.5677083333333333</c:v>
                </c:pt>
                <c:pt idx="171">
                  <c:v>1.5703125000000002</c:v>
                </c:pt>
                <c:pt idx="172">
                  <c:v>1.578125</c:v>
                </c:pt>
                <c:pt idx="173">
                  <c:v>1.5885416666666665</c:v>
                </c:pt>
                <c:pt idx="174">
                  <c:v>1.5911458333333335</c:v>
                </c:pt>
                <c:pt idx="175">
                  <c:v>1.596354166666667</c:v>
                </c:pt>
                <c:pt idx="176">
                  <c:v>1.5989583333333333</c:v>
                </c:pt>
                <c:pt idx="177">
                  <c:v>1.6015625000000002</c:v>
                </c:pt>
                <c:pt idx="178">
                  <c:v>1.5989583333333333</c:v>
                </c:pt>
                <c:pt idx="179">
                  <c:v>1.596354166666667</c:v>
                </c:pt>
                <c:pt idx="180">
                  <c:v>1.59375</c:v>
                </c:pt>
                <c:pt idx="181">
                  <c:v>1.5859375000000002</c:v>
                </c:pt>
                <c:pt idx="182">
                  <c:v>1.5677083333333333</c:v>
                </c:pt>
                <c:pt idx="183">
                  <c:v>1.5546875000000002</c:v>
                </c:pt>
                <c:pt idx="184">
                  <c:v>1.546875</c:v>
                </c:pt>
                <c:pt idx="185">
                  <c:v>1.5260416666666665</c:v>
                </c:pt>
                <c:pt idx="186">
                  <c:v>1.4999999999999998</c:v>
                </c:pt>
                <c:pt idx="187">
                  <c:v>1.4765625000000002</c:v>
                </c:pt>
                <c:pt idx="188">
                  <c:v>1.4583333333333333</c:v>
                </c:pt>
                <c:pt idx="189">
                  <c:v>1.427083333333333</c:v>
                </c:pt>
                <c:pt idx="190">
                  <c:v>1.4036458333333335</c:v>
                </c:pt>
                <c:pt idx="191">
                  <c:v>1.3776041666666667</c:v>
                </c:pt>
                <c:pt idx="192">
                  <c:v>1.3463541666666667</c:v>
                </c:pt>
                <c:pt idx="193">
                  <c:v>1.3411458333333333</c:v>
                </c:pt>
                <c:pt idx="194">
                  <c:v>1.3125000000000002</c:v>
                </c:pt>
                <c:pt idx="195">
                  <c:v>1.2890625</c:v>
                </c:pt>
                <c:pt idx="196">
                  <c:v>1.2682291666666665</c:v>
                </c:pt>
                <c:pt idx="197">
                  <c:v>1.2578125</c:v>
                </c:pt>
                <c:pt idx="198">
                  <c:v>1.2473958333333333</c:v>
                </c:pt>
                <c:pt idx="199">
                  <c:v>1.2265625</c:v>
                </c:pt>
                <c:pt idx="200">
                  <c:v>1.213541666666667</c:v>
                </c:pt>
                <c:pt idx="201">
                  <c:v>1.2083333333333335</c:v>
                </c:pt>
                <c:pt idx="202">
                  <c:v>1.2005208333333333</c:v>
                </c:pt>
                <c:pt idx="203">
                  <c:v>1.1927083333333335</c:v>
                </c:pt>
                <c:pt idx="204">
                  <c:v>1.1848958333333333</c:v>
                </c:pt>
                <c:pt idx="205">
                  <c:v>1.1666666666666667</c:v>
                </c:pt>
                <c:pt idx="206">
                  <c:v>1.1536458333333333</c:v>
                </c:pt>
                <c:pt idx="207">
                  <c:v>1.1380208333333333</c:v>
                </c:pt>
                <c:pt idx="208">
                  <c:v>1.1328124999999998</c:v>
                </c:pt>
                <c:pt idx="209">
                  <c:v>1.1302083333333335</c:v>
                </c:pt>
                <c:pt idx="210">
                  <c:v>1.1171874999999998</c:v>
                </c:pt>
                <c:pt idx="211">
                  <c:v>1.0989583333333335</c:v>
                </c:pt>
                <c:pt idx="212">
                  <c:v>1.0885416666666667</c:v>
                </c:pt>
                <c:pt idx="213">
                  <c:v>1.0885416666666667</c:v>
                </c:pt>
                <c:pt idx="214">
                  <c:v>1.0833333333333335</c:v>
                </c:pt>
                <c:pt idx="215">
                  <c:v>1.0755208333333337</c:v>
                </c:pt>
                <c:pt idx="216">
                  <c:v>1.0703125000000004</c:v>
                </c:pt>
                <c:pt idx="217">
                  <c:v>1.0703125000000004</c:v>
                </c:pt>
                <c:pt idx="218">
                  <c:v>1.0677083333333335</c:v>
                </c:pt>
                <c:pt idx="219">
                  <c:v>1.0703125000000004</c:v>
                </c:pt>
                <c:pt idx="220">
                  <c:v>1.0755208333333337</c:v>
                </c:pt>
                <c:pt idx="221">
                  <c:v>1.0755208333333337</c:v>
                </c:pt>
                <c:pt idx="222">
                  <c:v>1.078125</c:v>
                </c:pt>
                <c:pt idx="223">
                  <c:v>1.0833333333333335</c:v>
                </c:pt>
                <c:pt idx="224">
                  <c:v>1.0911458333333337</c:v>
                </c:pt>
                <c:pt idx="225">
                  <c:v>1.09375</c:v>
                </c:pt>
                <c:pt idx="226">
                  <c:v>1.0989583333333335</c:v>
                </c:pt>
                <c:pt idx="227">
                  <c:v>1.1015624999999998</c:v>
                </c:pt>
                <c:pt idx="228">
                  <c:v>1.1041666666666667</c:v>
                </c:pt>
                <c:pt idx="229">
                  <c:v>1.1015624999999998</c:v>
                </c:pt>
                <c:pt idx="230">
                  <c:v>1.1015624999999998</c:v>
                </c:pt>
                <c:pt idx="231">
                  <c:v>1.096354166666667</c:v>
                </c:pt>
                <c:pt idx="232">
                  <c:v>1.0911458333333337</c:v>
                </c:pt>
                <c:pt idx="233">
                  <c:v>1.0911458333333337</c:v>
                </c:pt>
                <c:pt idx="234">
                  <c:v>1.0885416666666667</c:v>
                </c:pt>
                <c:pt idx="235">
                  <c:v>1.0729166666666667</c:v>
                </c:pt>
                <c:pt idx="236">
                  <c:v>1.0546875000000004</c:v>
                </c:pt>
                <c:pt idx="237">
                  <c:v>1.049479166666667</c:v>
                </c:pt>
                <c:pt idx="238">
                  <c:v>1.0364583333333333</c:v>
                </c:pt>
                <c:pt idx="239">
                  <c:v>1.03125</c:v>
                </c:pt>
                <c:pt idx="240">
                  <c:v>1.0104166666666667</c:v>
                </c:pt>
                <c:pt idx="241">
                  <c:v>1.0052083333333333</c:v>
                </c:pt>
                <c:pt idx="242">
                  <c:v>0.98958333333333337</c:v>
                </c:pt>
                <c:pt idx="243">
                  <c:v>0.97395833333333326</c:v>
                </c:pt>
                <c:pt idx="244">
                  <c:v>0.96354166666666663</c:v>
                </c:pt>
                <c:pt idx="245">
                  <c:v>0.953125</c:v>
                </c:pt>
                <c:pt idx="246">
                  <c:v>0.93229166666666663</c:v>
                </c:pt>
                <c:pt idx="247">
                  <c:v>0.91666666666666663</c:v>
                </c:pt>
                <c:pt idx="248">
                  <c:v>0.90624999999999989</c:v>
                </c:pt>
                <c:pt idx="249">
                  <c:v>0.89843750000000022</c:v>
                </c:pt>
                <c:pt idx="250">
                  <c:v>0.88802083333333348</c:v>
                </c:pt>
                <c:pt idx="251">
                  <c:v>0.87239583333333348</c:v>
                </c:pt>
                <c:pt idx="252">
                  <c:v>0.85937499999999989</c:v>
                </c:pt>
                <c:pt idx="253">
                  <c:v>0.85416666666666652</c:v>
                </c:pt>
                <c:pt idx="254">
                  <c:v>0.84374999999999989</c:v>
                </c:pt>
                <c:pt idx="255">
                  <c:v>0.83333333333333315</c:v>
                </c:pt>
                <c:pt idx="256">
                  <c:v>0.83072916666666685</c:v>
                </c:pt>
                <c:pt idx="257">
                  <c:v>0.81770833333333315</c:v>
                </c:pt>
                <c:pt idx="258">
                  <c:v>0.80729166666666652</c:v>
                </c:pt>
                <c:pt idx="259">
                  <c:v>0.80468750000000011</c:v>
                </c:pt>
                <c:pt idx="260">
                  <c:v>0.80208333333333315</c:v>
                </c:pt>
                <c:pt idx="261">
                  <c:v>0.80208333333333315</c:v>
                </c:pt>
                <c:pt idx="262">
                  <c:v>0.79427083333333348</c:v>
                </c:pt>
                <c:pt idx="263">
                  <c:v>0.78645833333333315</c:v>
                </c:pt>
                <c:pt idx="264">
                  <c:v>0.78385416666666674</c:v>
                </c:pt>
                <c:pt idx="265">
                  <c:v>0.77604166666666652</c:v>
                </c:pt>
                <c:pt idx="266">
                  <c:v>0.7708333333333337</c:v>
                </c:pt>
                <c:pt idx="267">
                  <c:v>0.76302083333333337</c:v>
                </c:pt>
                <c:pt idx="268">
                  <c:v>0.75781250000000011</c:v>
                </c:pt>
                <c:pt idx="269">
                  <c:v>0.7552083333333337</c:v>
                </c:pt>
                <c:pt idx="270">
                  <c:v>0.75000000000000033</c:v>
                </c:pt>
                <c:pt idx="271">
                  <c:v>0.74218750000000011</c:v>
                </c:pt>
                <c:pt idx="272">
                  <c:v>0.73697916666666674</c:v>
                </c:pt>
                <c:pt idx="273">
                  <c:v>0.72916666666666696</c:v>
                </c:pt>
                <c:pt idx="274">
                  <c:v>0.71875000000000033</c:v>
                </c:pt>
                <c:pt idx="275">
                  <c:v>0.7109375</c:v>
                </c:pt>
                <c:pt idx="276">
                  <c:v>0.7083333333333337</c:v>
                </c:pt>
                <c:pt idx="277">
                  <c:v>0.6953125</c:v>
                </c:pt>
                <c:pt idx="278">
                  <c:v>0.68489583333333337</c:v>
                </c:pt>
                <c:pt idx="279">
                  <c:v>0.68229166666666696</c:v>
                </c:pt>
                <c:pt idx="280">
                  <c:v>0.66927083333333337</c:v>
                </c:pt>
                <c:pt idx="281">
                  <c:v>0.65104166666666696</c:v>
                </c:pt>
                <c:pt idx="282">
                  <c:v>0.64322916666666663</c:v>
                </c:pt>
                <c:pt idx="283">
                  <c:v>0.64322916666666663</c:v>
                </c:pt>
                <c:pt idx="284">
                  <c:v>0.63802083333333326</c:v>
                </c:pt>
                <c:pt idx="285">
                  <c:v>0.62760416666666663</c:v>
                </c:pt>
                <c:pt idx="286">
                  <c:v>0.61458333333333359</c:v>
                </c:pt>
                <c:pt idx="287">
                  <c:v>0.60937500000000022</c:v>
                </c:pt>
                <c:pt idx="288">
                  <c:v>0.59895833333333359</c:v>
                </c:pt>
                <c:pt idx="289">
                  <c:v>0.59114583333333326</c:v>
                </c:pt>
                <c:pt idx="290">
                  <c:v>0.58072916666666663</c:v>
                </c:pt>
                <c:pt idx="291">
                  <c:v>0.57031249999999989</c:v>
                </c:pt>
                <c:pt idx="292">
                  <c:v>0.55989583333333326</c:v>
                </c:pt>
                <c:pt idx="293">
                  <c:v>0.54687500000000022</c:v>
                </c:pt>
                <c:pt idx="294">
                  <c:v>0.53645833333333348</c:v>
                </c:pt>
                <c:pt idx="295">
                  <c:v>0.53385416666666652</c:v>
                </c:pt>
                <c:pt idx="296">
                  <c:v>0.52604166666666685</c:v>
                </c:pt>
                <c:pt idx="297">
                  <c:v>0.51302083333333315</c:v>
                </c:pt>
                <c:pt idx="298">
                  <c:v>0.50000000000000011</c:v>
                </c:pt>
                <c:pt idx="299">
                  <c:v>0.49218749999999983</c:v>
                </c:pt>
                <c:pt idx="300">
                  <c:v>0.4791666666666668</c:v>
                </c:pt>
                <c:pt idx="301">
                  <c:v>0.46875000000000011</c:v>
                </c:pt>
                <c:pt idx="302">
                  <c:v>0.45833333333333343</c:v>
                </c:pt>
                <c:pt idx="303">
                  <c:v>0.45572916666666646</c:v>
                </c:pt>
                <c:pt idx="304">
                  <c:v>0.44531250000000011</c:v>
                </c:pt>
                <c:pt idx="305">
                  <c:v>0.43229166666666674</c:v>
                </c:pt>
                <c:pt idx="306">
                  <c:v>0.42187500000000006</c:v>
                </c:pt>
                <c:pt idx="307">
                  <c:v>0.41927083333333343</c:v>
                </c:pt>
                <c:pt idx="308">
                  <c:v>0.41406250000000006</c:v>
                </c:pt>
                <c:pt idx="309">
                  <c:v>0.40625000000000006</c:v>
                </c:pt>
                <c:pt idx="310">
                  <c:v>0.39843750000000006</c:v>
                </c:pt>
                <c:pt idx="311">
                  <c:v>0.39583333333333337</c:v>
                </c:pt>
                <c:pt idx="312">
                  <c:v>0.38802083333333337</c:v>
                </c:pt>
                <c:pt idx="313">
                  <c:v>0.38541666666666669</c:v>
                </c:pt>
                <c:pt idx="314">
                  <c:v>0.38281250000000006</c:v>
                </c:pt>
                <c:pt idx="315">
                  <c:v>0.37760416666666669</c:v>
                </c:pt>
                <c:pt idx="316">
                  <c:v>0.37500000000000006</c:v>
                </c:pt>
                <c:pt idx="317">
                  <c:v>0.36979166666666669</c:v>
                </c:pt>
                <c:pt idx="318">
                  <c:v>0.36979166666666669</c:v>
                </c:pt>
                <c:pt idx="319">
                  <c:v>0.36718750000000006</c:v>
                </c:pt>
                <c:pt idx="320">
                  <c:v>0.36197916666666669</c:v>
                </c:pt>
                <c:pt idx="321">
                  <c:v>0.35677083333333337</c:v>
                </c:pt>
                <c:pt idx="322">
                  <c:v>0.35416666666666669</c:v>
                </c:pt>
                <c:pt idx="323">
                  <c:v>0.34895833333333337</c:v>
                </c:pt>
                <c:pt idx="324">
                  <c:v>0.34635416666666669</c:v>
                </c:pt>
                <c:pt idx="325">
                  <c:v>0.34635416666666669</c:v>
                </c:pt>
                <c:pt idx="326">
                  <c:v>0.33854166666666669</c:v>
                </c:pt>
                <c:pt idx="327">
                  <c:v>0.33854166666666669</c:v>
                </c:pt>
                <c:pt idx="328">
                  <c:v>0.33072916666666669</c:v>
                </c:pt>
                <c:pt idx="329">
                  <c:v>0.328125</c:v>
                </c:pt>
                <c:pt idx="330">
                  <c:v>0.32552083333333331</c:v>
                </c:pt>
                <c:pt idx="331">
                  <c:v>0.32291666666666669</c:v>
                </c:pt>
                <c:pt idx="332">
                  <c:v>0.32291666666666669</c:v>
                </c:pt>
                <c:pt idx="333">
                  <c:v>0.31770833333333331</c:v>
                </c:pt>
                <c:pt idx="334">
                  <c:v>0.3125</c:v>
                </c:pt>
                <c:pt idx="335">
                  <c:v>0.30989583333333331</c:v>
                </c:pt>
                <c:pt idx="336">
                  <c:v>0.3046875</c:v>
                </c:pt>
                <c:pt idx="337">
                  <c:v>0.3046875</c:v>
                </c:pt>
                <c:pt idx="338">
                  <c:v>0.30208333333333331</c:v>
                </c:pt>
                <c:pt idx="339">
                  <c:v>0.30208333333333331</c:v>
                </c:pt>
                <c:pt idx="340">
                  <c:v>0.29947916666666663</c:v>
                </c:pt>
                <c:pt idx="341">
                  <c:v>0.29427083333333331</c:v>
                </c:pt>
                <c:pt idx="342">
                  <c:v>0.29427083333333331</c:v>
                </c:pt>
                <c:pt idx="343">
                  <c:v>0.29166666666666663</c:v>
                </c:pt>
                <c:pt idx="344">
                  <c:v>0.29166666666666663</c:v>
                </c:pt>
                <c:pt idx="345">
                  <c:v>0.29427083333333331</c:v>
                </c:pt>
                <c:pt idx="346">
                  <c:v>0.29687499999999994</c:v>
                </c:pt>
                <c:pt idx="347">
                  <c:v>0.30208333333333331</c:v>
                </c:pt>
                <c:pt idx="348">
                  <c:v>0.30208333333333331</c:v>
                </c:pt>
                <c:pt idx="349">
                  <c:v>0.3046875</c:v>
                </c:pt>
                <c:pt idx="350">
                  <c:v>0.30989583333333331</c:v>
                </c:pt>
                <c:pt idx="351">
                  <c:v>0.31770833333333331</c:v>
                </c:pt>
                <c:pt idx="352">
                  <c:v>0.32291666666666669</c:v>
                </c:pt>
                <c:pt idx="353">
                  <c:v>0.328125</c:v>
                </c:pt>
                <c:pt idx="354">
                  <c:v>0.33333333333333331</c:v>
                </c:pt>
                <c:pt idx="355">
                  <c:v>0.3359375</c:v>
                </c:pt>
                <c:pt idx="356">
                  <c:v>0.34375</c:v>
                </c:pt>
                <c:pt idx="357">
                  <c:v>0.34375</c:v>
                </c:pt>
                <c:pt idx="358">
                  <c:v>0.34895833333333337</c:v>
                </c:pt>
                <c:pt idx="359">
                  <c:v>0.35416666666666669</c:v>
                </c:pt>
                <c:pt idx="360">
                  <c:v>0.35677083333333337</c:v>
                </c:pt>
                <c:pt idx="361">
                  <c:v>0.359375</c:v>
                </c:pt>
                <c:pt idx="362">
                  <c:v>0.359375</c:v>
                </c:pt>
                <c:pt idx="363">
                  <c:v>0.36458333333333337</c:v>
                </c:pt>
                <c:pt idx="364">
                  <c:v>0.36718750000000006</c:v>
                </c:pt>
                <c:pt idx="365">
                  <c:v>0.36458333333333337</c:v>
                </c:pt>
                <c:pt idx="366">
                  <c:v>0.36458333333333337</c:v>
                </c:pt>
                <c:pt idx="367">
                  <c:v>0.36458333333333337</c:v>
                </c:pt>
                <c:pt idx="368">
                  <c:v>0.36458333333333337</c:v>
                </c:pt>
                <c:pt idx="369">
                  <c:v>0.36197916666666669</c:v>
                </c:pt>
                <c:pt idx="370">
                  <c:v>0.36197916666666669</c:v>
                </c:pt>
                <c:pt idx="371">
                  <c:v>0.359375</c:v>
                </c:pt>
                <c:pt idx="372">
                  <c:v>0.35677083333333337</c:v>
                </c:pt>
                <c:pt idx="373">
                  <c:v>0.3515625</c:v>
                </c:pt>
                <c:pt idx="374">
                  <c:v>0.34375</c:v>
                </c:pt>
                <c:pt idx="375">
                  <c:v>0.33854166666666669</c:v>
                </c:pt>
                <c:pt idx="376">
                  <c:v>0.3359375</c:v>
                </c:pt>
                <c:pt idx="377">
                  <c:v>0.33072916666666669</c:v>
                </c:pt>
                <c:pt idx="378">
                  <c:v>0.32291666666666669</c:v>
                </c:pt>
                <c:pt idx="379">
                  <c:v>0.31770833333333331</c:v>
                </c:pt>
                <c:pt idx="380">
                  <c:v>0.30729166666666663</c:v>
                </c:pt>
                <c:pt idx="381">
                  <c:v>0.30208333333333331</c:v>
                </c:pt>
                <c:pt idx="382">
                  <c:v>0.29427083333333331</c:v>
                </c:pt>
                <c:pt idx="383">
                  <c:v>0.29166666666666663</c:v>
                </c:pt>
                <c:pt idx="384">
                  <c:v>0.28385416666666691</c:v>
                </c:pt>
                <c:pt idx="385">
                  <c:v>0.27864583333333359</c:v>
                </c:pt>
                <c:pt idx="386">
                  <c:v>0.27604166666666691</c:v>
                </c:pt>
                <c:pt idx="387">
                  <c:v>0.27604166666666691</c:v>
                </c:pt>
                <c:pt idx="388">
                  <c:v>0.27604166666666691</c:v>
                </c:pt>
                <c:pt idx="389">
                  <c:v>0.27864583333333359</c:v>
                </c:pt>
                <c:pt idx="390">
                  <c:v>0.28385416666666691</c:v>
                </c:pt>
                <c:pt idx="391">
                  <c:v>0.28906249999999994</c:v>
                </c:pt>
                <c:pt idx="392">
                  <c:v>0.29947916666666663</c:v>
                </c:pt>
                <c:pt idx="393">
                  <c:v>0.30989583333333331</c:v>
                </c:pt>
                <c:pt idx="394">
                  <c:v>0.32291666666666669</c:v>
                </c:pt>
                <c:pt idx="395">
                  <c:v>0.34114583333333331</c:v>
                </c:pt>
                <c:pt idx="396">
                  <c:v>0.36718750000000006</c:v>
                </c:pt>
                <c:pt idx="397">
                  <c:v>0.37760416666666669</c:v>
                </c:pt>
                <c:pt idx="398">
                  <c:v>0.41927083333333343</c:v>
                </c:pt>
                <c:pt idx="399">
                  <c:v>0.44270833333333343</c:v>
                </c:pt>
                <c:pt idx="400">
                  <c:v>0.46875000000000011</c:v>
                </c:pt>
                <c:pt idx="401">
                  <c:v>0.50000000000000011</c:v>
                </c:pt>
                <c:pt idx="402">
                  <c:v>0.55729166666666685</c:v>
                </c:pt>
                <c:pt idx="403">
                  <c:v>0.56770833333333348</c:v>
                </c:pt>
                <c:pt idx="404">
                  <c:v>0.6171875</c:v>
                </c:pt>
                <c:pt idx="405">
                  <c:v>0.65104166666666696</c:v>
                </c:pt>
                <c:pt idx="406">
                  <c:v>0.68750000000000033</c:v>
                </c:pt>
                <c:pt idx="407">
                  <c:v>0.7265625</c:v>
                </c:pt>
                <c:pt idx="408">
                  <c:v>0.77864583333333348</c:v>
                </c:pt>
                <c:pt idx="409">
                  <c:v>0.79687499999999978</c:v>
                </c:pt>
                <c:pt idx="410">
                  <c:v>0.83593750000000011</c:v>
                </c:pt>
                <c:pt idx="411">
                  <c:v>0.86718750000000022</c:v>
                </c:pt>
                <c:pt idx="412">
                  <c:v>0.90364583333333359</c:v>
                </c:pt>
                <c:pt idx="413">
                  <c:v>0.94791666666666663</c:v>
                </c:pt>
                <c:pt idx="414">
                  <c:v>0.98177083333333359</c:v>
                </c:pt>
                <c:pt idx="415">
                  <c:v>1</c:v>
                </c:pt>
                <c:pt idx="416">
                  <c:v>1.033854166666667</c:v>
                </c:pt>
                <c:pt idx="417">
                  <c:v>1.0598958333333337</c:v>
                </c:pt>
                <c:pt idx="418">
                  <c:v>1.0859375000000004</c:v>
                </c:pt>
                <c:pt idx="419">
                  <c:v>1.109375</c:v>
                </c:pt>
                <c:pt idx="420">
                  <c:v>1.1197916666666667</c:v>
                </c:pt>
                <c:pt idx="421">
                  <c:v>1.1223958333333333</c:v>
                </c:pt>
                <c:pt idx="422">
                  <c:v>1.1197916666666667</c:v>
                </c:pt>
                <c:pt idx="423">
                  <c:v>1.109375</c:v>
                </c:pt>
                <c:pt idx="424">
                  <c:v>1.0833333333333335</c:v>
                </c:pt>
                <c:pt idx="425">
                  <c:v>1.0260416666666667</c:v>
                </c:pt>
                <c:pt idx="426">
                  <c:v>0.97135416666666696</c:v>
                </c:pt>
                <c:pt idx="427">
                  <c:v>0.92447916666666685</c:v>
                </c:pt>
                <c:pt idx="428">
                  <c:v>0.87239583333333348</c:v>
                </c:pt>
                <c:pt idx="429">
                  <c:v>0.79687499999999978</c:v>
                </c:pt>
                <c:pt idx="430">
                  <c:v>0.75260416666666674</c:v>
                </c:pt>
                <c:pt idx="431">
                  <c:v>0.66666666666666696</c:v>
                </c:pt>
                <c:pt idx="432">
                  <c:v>0.60156249999999989</c:v>
                </c:pt>
                <c:pt idx="433">
                  <c:v>0.55208333333333348</c:v>
                </c:pt>
                <c:pt idx="434">
                  <c:v>0.50000000000000011</c:v>
                </c:pt>
                <c:pt idx="435">
                  <c:v>0.44791666666666674</c:v>
                </c:pt>
                <c:pt idx="436">
                  <c:v>0.39843750000000006</c:v>
                </c:pt>
                <c:pt idx="437">
                  <c:v>0.37760416666666669</c:v>
                </c:pt>
                <c:pt idx="438">
                  <c:v>0.34375</c:v>
                </c:pt>
                <c:pt idx="439">
                  <c:v>0.3203125</c:v>
                </c:pt>
                <c:pt idx="440">
                  <c:v>0.30729166666666663</c:v>
                </c:pt>
                <c:pt idx="441">
                  <c:v>0.29166666666666663</c:v>
                </c:pt>
                <c:pt idx="442">
                  <c:v>0.27864583333333359</c:v>
                </c:pt>
                <c:pt idx="443">
                  <c:v>0.26562500000000022</c:v>
                </c:pt>
                <c:pt idx="444">
                  <c:v>0.26041666666666691</c:v>
                </c:pt>
                <c:pt idx="445">
                  <c:v>0.25000000000000022</c:v>
                </c:pt>
                <c:pt idx="446">
                  <c:v>0.24479166666666688</c:v>
                </c:pt>
                <c:pt idx="447">
                  <c:v>0.22916666666666685</c:v>
                </c:pt>
                <c:pt idx="448">
                  <c:v>0.21875000000000019</c:v>
                </c:pt>
                <c:pt idx="449">
                  <c:v>0.20833333333333351</c:v>
                </c:pt>
                <c:pt idx="450">
                  <c:v>0.19791666666666685</c:v>
                </c:pt>
                <c:pt idx="451">
                  <c:v>0.18750000000000017</c:v>
                </c:pt>
                <c:pt idx="452">
                  <c:v>0.17447916666666682</c:v>
                </c:pt>
                <c:pt idx="453">
                  <c:v>0.1588541666666668</c:v>
                </c:pt>
                <c:pt idx="454">
                  <c:v>0.14843750000000014</c:v>
                </c:pt>
                <c:pt idx="455">
                  <c:v>0.13802083333333345</c:v>
                </c:pt>
                <c:pt idx="456">
                  <c:v>0.13020833333333345</c:v>
                </c:pt>
                <c:pt idx="457">
                  <c:v>0.11979166666666677</c:v>
                </c:pt>
                <c:pt idx="458">
                  <c:v>0.1093750000000001</c:v>
                </c:pt>
                <c:pt idx="459">
                  <c:v>0.10156250000000008</c:v>
                </c:pt>
                <c:pt idx="460">
                  <c:v>9.3750000000000083E-2</c:v>
                </c:pt>
                <c:pt idx="461">
                  <c:v>8.5937500000000069E-2</c:v>
                </c:pt>
                <c:pt idx="462">
                  <c:v>8.0729166666666741E-2</c:v>
                </c:pt>
                <c:pt idx="463">
                  <c:v>7.2916666666666727E-2</c:v>
                </c:pt>
                <c:pt idx="464">
                  <c:v>6.5104166666666727E-2</c:v>
                </c:pt>
                <c:pt idx="465">
                  <c:v>5.9895833333333384E-2</c:v>
                </c:pt>
                <c:pt idx="466">
                  <c:v>5.4687500000000049E-2</c:v>
                </c:pt>
                <c:pt idx="467">
                  <c:v>5.2083333333333377E-2</c:v>
                </c:pt>
                <c:pt idx="468">
                  <c:v>4.6875000000000042E-2</c:v>
                </c:pt>
                <c:pt idx="469">
                  <c:v>4.1666666666666706E-2</c:v>
                </c:pt>
                <c:pt idx="470">
                  <c:v>3.9062500000000035E-2</c:v>
                </c:pt>
                <c:pt idx="471">
                  <c:v>3.6458333333333363E-2</c:v>
                </c:pt>
                <c:pt idx="472">
                  <c:v>3.6458333333333363E-2</c:v>
                </c:pt>
                <c:pt idx="473">
                  <c:v>3.3854166666666699E-2</c:v>
                </c:pt>
                <c:pt idx="474">
                  <c:v>3.1250000000000028E-2</c:v>
                </c:pt>
                <c:pt idx="475">
                  <c:v>2.8645833333333356E-2</c:v>
                </c:pt>
                <c:pt idx="476">
                  <c:v>2.8645833333333356E-2</c:v>
                </c:pt>
                <c:pt idx="477">
                  <c:v>2.6041666666666689E-2</c:v>
                </c:pt>
                <c:pt idx="478">
                  <c:v>2.3437500000000021E-2</c:v>
                </c:pt>
                <c:pt idx="479">
                  <c:v>1.8229166666666682E-2</c:v>
                </c:pt>
                <c:pt idx="480">
                  <c:v>1.8229166666666682E-2</c:v>
                </c:pt>
                <c:pt idx="481">
                  <c:v>1.5625000000000014E-2</c:v>
                </c:pt>
                <c:pt idx="482">
                  <c:v>1.5625000000000014E-2</c:v>
                </c:pt>
                <c:pt idx="483">
                  <c:v>1.3020833333333344E-2</c:v>
                </c:pt>
                <c:pt idx="484">
                  <c:v>1.3020833333333344E-2</c:v>
                </c:pt>
                <c:pt idx="485">
                  <c:v>7.8125000000000069E-3</c:v>
                </c:pt>
                <c:pt idx="486">
                  <c:v>5.2083333333333382E-3</c:v>
                </c:pt>
                <c:pt idx="487">
                  <c:v>2.6041666666666691E-3</c:v>
                </c:pt>
                <c:pt idx="488">
                  <c:v>2.6041666666666691E-3</c:v>
                </c:pt>
                <c:pt idx="489">
                  <c:v>0</c:v>
                </c:pt>
                <c:pt idx="490">
                  <c:v>0</c:v>
                </c:pt>
                <c:pt idx="491">
                  <c:v>-2.6041666666666691E-3</c:v>
                </c:pt>
                <c:pt idx="492">
                  <c:v>-5.2083333333333382E-3</c:v>
                </c:pt>
                <c:pt idx="493">
                  <c:v>-5.2083333333333382E-3</c:v>
                </c:pt>
                <c:pt idx="494">
                  <c:v>-5.2083333333333382E-3</c:v>
                </c:pt>
                <c:pt idx="495">
                  <c:v>-7.8125000000000069E-3</c:v>
                </c:pt>
                <c:pt idx="496">
                  <c:v>-1.0416666666666676E-2</c:v>
                </c:pt>
                <c:pt idx="497">
                  <c:v>-1.0416666666666676E-2</c:v>
                </c:pt>
                <c:pt idx="498">
                  <c:v>-1.3020833333333344E-2</c:v>
                </c:pt>
                <c:pt idx="499">
                  <c:v>-1.5625000000000014E-2</c:v>
                </c:pt>
                <c:pt idx="500">
                  <c:v>-1.5625000000000014E-2</c:v>
                </c:pt>
                <c:pt idx="501">
                  <c:v>-1.8229166666666682E-2</c:v>
                </c:pt>
                <c:pt idx="502">
                  <c:v>-2.0833333333333353E-2</c:v>
                </c:pt>
                <c:pt idx="503">
                  <c:v>-2.3437500000000021E-2</c:v>
                </c:pt>
                <c:pt idx="504">
                  <c:v>-2.3437500000000021E-2</c:v>
                </c:pt>
                <c:pt idx="505">
                  <c:v>-2.3437500000000021E-2</c:v>
                </c:pt>
                <c:pt idx="506">
                  <c:v>-2.0833333333333353E-2</c:v>
                </c:pt>
                <c:pt idx="507">
                  <c:v>-2.3437500000000021E-2</c:v>
                </c:pt>
                <c:pt idx="508">
                  <c:v>-2.6041666666666689E-2</c:v>
                </c:pt>
                <c:pt idx="509">
                  <c:v>-2.8645833333333356E-2</c:v>
                </c:pt>
                <c:pt idx="510">
                  <c:v>-3.1250000000000028E-2</c:v>
                </c:pt>
                <c:pt idx="511">
                  <c:v>-2.8645833333333356E-2</c:v>
                </c:pt>
                <c:pt idx="512">
                  <c:v>-3.3854166666666699E-2</c:v>
                </c:pt>
                <c:pt idx="513">
                  <c:v>-3.6458333333333363E-2</c:v>
                </c:pt>
                <c:pt idx="514">
                  <c:v>-3.6458333333333363E-2</c:v>
                </c:pt>
                <c:pt idx="515">
                  <c:v>-3.6458333333333363E-2</c:v>
                </c:pt>
                <c:pt idx="516">
                  <c:v>-3.6458333333333363E-2</c:v>
                </c:pt>
                <c:pt idx="517">
                  <c:v>-3.9062500000000035E-2</c:v>
                </c:pt>
                <c:pt idx="518">
                  <c:v>-4.1666666666666415E-2</c:v>
                </c:pt>
                <c:pt idx="519">
                  <c:v>-4.4270833333333086E-2</c:v>
                </c:pt>
                <c:pt idx="520">
                  <c:v>-4.1666666666666415E-2</c:v>
                </c:pt>
                <c:pt idx="521">
                  <c:v>-4.4270833333333086E-2</c:v>
                </c:pt>
                <c:pt idx="522">
                  <c:v>-4.687499999999975E-2</c:v>
                </c:pt>
                <c:pt idx="523">
                  <c:v>-4.687499999999975E-2</c:v>
                </c:pt>
                <c:pt idx="524">
                  <c:v>-4.9479166666666421E-2</c:v>
                </c:pt>
                <c:pt idx="525">
                  <c:v>-4.9479166666666421E-2</c:v>
                </c:pt>
                <c:pt idx="526">
                  <c:v>-5.2083333333333093E-2</c:v>
                </c:pt>
                <c:pt idx="527">
                  <c:v>-5.2083333333333093E-2</c:v>
                </c:pt>
                <c:pt idx="528">
                  <c:v>-5.4687499999999757E-2</c:v>
                </c:pt>
                <c:pt idx="529">
                  <c:v>-5.7291666666666428E-2</c:v>
                </c:pt>
                <c:pt idx="530">
                  <c:v>-5.7291666666666428E-2</c:v>
                </c:pt>
                <c:pt idx="531">
                  <c:v>-5.7291666666666428E-2</c:v>
                </c:pt>
                <c:pt idx="532">
                  <c:v>-5.9895833333333093E-2</c:v>
                </c:pt>
                <c:pt idx="533">
                  <c:v>-5.9895833333333093E-2</c:v>
                </c:pt>
                <c:pt idx="534">
                  <c:v>-6.2499999999999764E-2</c:v>
                </c:pt>
                <c:pt idx="535">
                  <c:v>-6.5104166666666435E-2</c:v>
                </c:pt>
                <c:pt idx="536">
                  <c:v>-6.5104166666666435E-2</c:v>
                </c:pt>
                <c:pt idx="537">
                  <c:v>-6.5104166666666435E-2</c:v>
                </c:pt>
                <c:pt idx="538">
                  <c:v>-6.5104166666666435E-2</c:v>
                </c:pt>
                <c:pt idx="539">
                  <c:v>-6.7708333333333107E-2</c:v>
                </c:pt>
                <c:pt idx="540">
                  <c:v>-7.0312499999999778E-2</c:v>
                </c:pt>
                <c:pt idx="541">
                  <c:v>-7.0312499999999778E-2</c:v>
                </c:pt>
                <c:pt idx="542">
                  <c:v>-7.0312499999999778E-2</c:v>
                </c:pt>
                <c:pt idx="543">
                  <c:v>-7.0312499999999778E-2</c:v>
                </c:pt>
                <c:pt idx="544">
                  <c:v>-7.2916666666666435E-2</c:v>
                </c:pt>
                <c:pt idx="545">
                  <c:v>-7.2916666666666435E-2</c:v>
                </c:pt>
                <c:pt idx="546">
                  <c:v>-7.5520833333333107E-2</c:v>
                </c:pt>
                <c:pt idx="547">
                  <c:v>-7.5520833333333107E-2</c:v>
                </c:pt>
                <c:pt idx="548">
                  <c:v>-7.8124999999999778E-2</c:v>
                </c:pt>
                <c:pt idx="549">
                  <c:v>-7.8124999999999778E-2</c:v>
                </c:pt>
                <c:pt idx="550">
                  <c:v>-8.0729166666666449E-2</c:v>
                </c:pt>
                <c:pt idx="551">
                  <c:v>-8.0729166666666449E-2</c:v>
                </c:pt>
                <c:pt idx="552">
                  <c:v>-8.0729166666666449E-2</c:v>
                </c:pt>
                <c:pt idx="553">
                  <c:v>-8.3333333333333121E-2</c:v>
                </c:pt>
                <c:pt idx="554">
                  <c:v>-8.3333333333333121E-2</c:v>
                </c:pt>
                <c:pt idx="555">
                  <c:v>-8.5937499999999792E-2</c:v>
                </c:pt>
                <c:pt idx="556">
                  <c:v>-8.5937499999999792E-2</c:v>
                </c:pt>
                <c:pt idx="557">
                  <c:v>-9.1145833333333121E-2</c:v>
                </c:pt>
                <c:pt idx="558">
                  <c:v>-9.1145833333333121E-2</c:v>
                </c:pt>
                <c:pt idx="559">
                  <c:v>-9.6354166666666463E-2</c:v>
                </c:pt>
                <c:pt idx="560">
                  <c:v>-9.3749999999999792E-2</c:v>
                </c:pt>
                <c:pt idx="561">
                  <c:v>-9.8958333333333134E-2</c:v>
                </c:pt>
                <c:pt idx="562">
                  <c:v>-9.8958333333333134E-2</c:v>
                </c:pt>
                <c:pt idx="563">
                  <c:v>-9.6354166666666463E-2</c:v>
                </c:pt>
                <c:pt idx="564">
                  <c:v>-9.1145833333333121E-2</c:v>
                </c:pt>
                <c:pt idx="565">
                  <c:v>-9.1145833333333121E-2</c:v>
                </c:pt>
                <c:pt idx="566">
                  <c:v>-9.3749999999999792E-2</c:v>
                </c:pt>
                <c:pt idx="567">
                  <c:v>-9.3749999999999792E-2</c:v>
                </c:pt>
                <c:pt idx="568">
                  <c:v>-9.3749999999999792E-2</c:v>
                </c:pt>
                <c:pt idx="569">
                  <c:v>-8.8541666666666449E-2</c:v>
                </c:pt>
                <c:pt idx="570">
                  <c:v>-8.8541666666666449E-2</c:v>
                </c:pt>
                <c:pt idx="571">
                  <c:v>-8.8541666666666449E-2</c:v>
                </c:pt>
                <c:pt idx="572">
                  <c:v>-9.6354166666666463E-2</c:v>
                </c:pt>
                <c:pt idx="573">
                  <c:v>-0.10156249999999981</c:v>
                </c:pt>
                <c:pt idx="574">
                  <c:v>-9.8958333333333134E-2</c:v>
                </c:pt>
                <c:pt idx="575">
                  <c:v>-9.6354166666666463E-2</c:v>
                </c:pt>
                <c:pt idx="576">
                  <c:v>-9.6354166666666463E-2</c:v>
                </c:pt>
                <c:pt idx="577">
                  <c:v>-9.3749999999999792E-2</c:v>
                </c:pt>
                <c:pt idx="578">
                  <c:v>-9.3749999999999792E-2</c:v>
                </c:pt>
                <c:pt idx="579">
                  <c:v>-9.6354166666666463E-2</c:v>
                </c:pt>
                <c:pt idx="580">
                  <c:v>-0.10156249999999981</c:v>
                </c:pt>
                <c:pt idx="581">
                  <c:v>-9.8958333333333134E-2</c:v>
                </c:pt>
                <c:pt idx="582">
                  <c:v>-0.10156249999999981</c:v>
                </c:pt>
                <c:pt idx="583">
                  <c:v>-0.10156249999999981</c:v>
                </c:pt>
                <c:pt idx="584">
                  <c:v>-0.10156249999999981</c:v>
                </c:pt>
                <c:pt idx="585">
                  <c:v>-0.10156249999999981</c:v>
                </c:pt>
                <c:pt idx="586">
                  <c:v>-0.10156249999999981</c:v>
                </c:pt>
                <c:pt idx="587">
                  <c:v>-0.10156249999999981</c:v>
                </c:pt>
                <c:pt idx="588">
                  <c:v>-0.10416666666666646</c:v>
                </c:pt>
                <c:pt idx="589">
                  <c:v>-0.10416666666666646</c:v>
                </c:pt>
                <c:pt idx="590">
                  <c:v>-0.10416666666666646</c:v>
                </c:pt>
                <c:pt idx="591">
                  <c:v>-0.10677083333333313</c:v>
                </c:pt>
                <c:pt idx="592">
                  <c:v>-0.10677083333333313</c:v>
                </c:pt>
                <c:pt idx="593">
                  <c:v>-0.10677083333333313</c:v>
                </c:pt>
                <c:pt idx="594">
                  <c:v>-0.10677083333333313</c:v>
                </c:pt>
                <c:pt idx="595">
                  <c:v>-0.10937499999999981</c:v>
                </c:pt>
                <c:pt idx="596">
                  <c:v>-0.10937499999999981</c:v>
                </c:pt>
                <c:pt idx="597">
                  <c:v>-0.11197916666666648</c:v>
                </c:pt>
                <c:pt idx="598">
                  <c:v>-0.11197916666666648</c:v>
                </c:pt>
                <c:pt idx="599">
                  <c:v>-0.11197916666666648</c:v>
                </c:pt>
                <c:pt idx="600">
                  <c:v>-0.11197916666666648</c:v>
                </c:pt>
                <c:pt idx="601">
                  <c:v>-0.11458333333333315</c:v>
                </c:pt>
                <c:pt idx="602">
                  <c:v>-0.11458333333333315</c:v>
                </c:pt>
                <c:pt idx="603">
                  <c:v>-0.11458333333333315</c:v>
                </c:pt>
                <c:pt idx="604">
                  <c:v>-0.11458333333333315</c:v>
                </c:pt>
                <c:pt idx="605">
                  <c:v>-0.11718749999999981</c:v>
                </c:pt>
                <c:pt idx="606">
                  <c:v>-0.11718749999999981</c:v>
                </c:pt>
                <c:pt idx="607">
                  <c:v>-0.11979166666666648</c:v>
                </c:pt>
                <c:pt idx="608">
                  <c:v>-0.11718749999999981</c:v>
                </c:pt>
                <c:pt idx="609">
                  <c:v>-0.11979166666666648</c:v>
                </c:pt>
                <c:pt idx="610">
                  <c:v>-0.11979166666666648</c:v>
                </c:pt>
                <c:pt idx="611">
                  <c:v>-0.11979166666666648</c:v>
                </c:pt>
                <c:pt idx="612">
                  <c:v>-0.12239583333333315</c:v>
                </c:pt>
                <c:pt idx="613">
                  <c:v>-0.12239583333333315</c:v>
                </c:pt>
                <c:pt idx="614">
                  <c:v>-0.12239583333333315</c:v>
                </c:pt>
                <c:pt idx="615">
                  <c:v>-0.12239583333333315</c:v>
                </c:pt>
                <c:pt idx="616">
                  <c:v>-0.12499999999999982</c:v>
                </c:pt>
                <c:pt idx="617">
                  <c:v>-0.12499999999999982</c:v>
                </c:pt>
                <c:pt idx="618">
                  <c:v>-0.12760416666666649</c:v>
                </c:pt>
                <c:pt idx="619">
                  <c:v>-0.13020833333333315</c:v>
                </c:pt>
                <c:pt idx="620">
                  <c:v>-0.13281249999999983</c:v>
                </c:pt>
                <c:pt idx="621">
                  <c:v>-0.13281249999999983</c:v>
                </c:pt>
                <c:pt idx="622">
                  <c:v>-0.13020833333333315</c:v>
                </c:pt>
                <c:pt idx="623">
                  <c:v>-0.12499999999999982</c:v>
                </c:pt>
                <c:pt idx="624">
                  <c:v>-0.12239583333333315</c:v>
                </c:pt>
                <c:pt idx="625">
                  <c:v>-0.12239583333333315</c:v>
                </c:pt>
                <c:pt idx="626">
                  <c:v>-0.12499999999999982</c:v>
                </c:pt>
                <c:pt idx="627">
                  <c:v>-0.12760416666666649</c:v>
                </c:pt>
                <c:pt idx="628">
                  <c:v>-0.13020833333333315</c:v>
                </c:pt>
                <c:pt idx="629">
                  <c:v>-0.12760416666666649</c:v>
                </c:pt>
                <c:pt idx="630">
                  <c:v>-0.12760416666666649</c:v>
                </c:pt>
                <c:pt idx="631">
                  <c:v>-0.13020833333333315</c:v>
                </c:pt>
                <c:pt idx="632">
                  <c:v>-0.13281249999999983</c:v>
                </c:pt>
                <c:pt idx="633">
                  <c:v>-0.13281249999999983</c:v>
                </c:pt>
                <c:pt idx="634">
                  <c:v>-0.13541666666666649</c:v>
                </c:pt>
                <c:pt idx="635">
                  <c:v>-0.13541666666666649</c:v>
                </c:pt>
                <c:pt idx="636">
                  <c:v>-0.13281249999999983</c:v>
                </c:pt>
                <c:pt idx="637">
                  <c:v>-0.12760416666666649</c:v>
                </c:pt>
                <c:pt idx="638">
                  <c:v>-0.12760416666666649</c:v>
                </c:pt>
                <c:pt idx="639">
                  <c:v>-0.13020833333333315</c:v>
                </c:pt>
                <c:pt idx="640">
                  <c:v>-0.13020833333333315</c:v>
                </c:pt>
                <c:pt idx="641">
                  <c:v>-0.13541666666666649</c:v>
                </c:pt>
                <c:pt idx="642">
                  <c:v>-0.13802083333333318</c:v>
                </c:pt>
                <c:pt idx="643">
                  <c:v>-0.13802083333333318</c:v>
                </c:pt>
                <c:pt idx="644">
                  <c:v>-0.13802083333333318</c:v>
                </c:pt>
                <c:pt idx="645">
                  <c:v>-0.13541666666666649</c:v>
                </c:pt>
                <c:pt idx="646">
                  <c:v>-0.13281249999999983</c:v>
                </c:pt>
                <c:pt idx="647">
                  <c:v>-0.13020833333333315</c:v>
                </c:pt>
                <c:pt idx="648">
                  <c:v>-0.13281249999999983</c:v>
                </c:pt>
                <c:pt idx="649">
                  <c:v>-0.13541666666666649</c:v>
                </c:pt>
                <c:pt idx="650">
                  <c:v>-0.13541666666666649</c:v>
                </c:pt>
                <c:pt idx="651">
                  <c:v>-0.13802083333333318</c:v>
                </c:pt>
                <c:pt idx="652">
                  <c:v>-0.13802083333333318</c:v>
                </c:pt>
                <c:pt idx="653">
                  <c:v>-0.13802083333333318</c:v>
                </c:pt>
                <c:pt idx="654">
                  <c:v>-0.14062499999999983</c:v>
                </c:pt>
                <c:pt idx="655">
                  <c:v>-0.14062499999999983</c:v>
                </c:pt>
                <c:pt idx="656">
                  <c:v>-0.14062499999999983</c:v>
                </c:pt>
                <c:pt idx="657">
                  <c:v>-0.13541666666666649</c:v>
                </c:pt>
                <c:pt idx="658">
                  <c:v>-0.13281249999999983</c:v>
                </c:pt>
                <c:pt idx="659">
                  <c:v>-0.13020833333333315</c:v>
                </c:pt>
                <c:pt idx="660">
                  <c:v>-0.12760416666666649</c:v>
                </c:pt>
                <c:pt idx="661">
                  <c:v>-0.13020833333333315</c:v>
                </c:pt>
                <c:pt idx="662">
                  <c:v>-0.13020833333333315</c:v>
                </c:pt>
                <c:pt idx="663">
                  <c:v>-0.13020833333333315</c:v>
                </c:pt>
                <c:pt idx="664">
                  <c:v>-0.12760416666666649</c:v>
                </c:pt>
                <c:pt idx="665">
                  <c:v>-0.12499999999999982</c:v>
                </c:pt>
                <c:pt idx="666">
                  <c:v>-0.12499999999999982</c:v>
                </c:pt>
                <c:pt idx="667">
                  <c:v>-0.12239583333333315</c:v>
                </c:pt>
                <c:pt idx="668">
                  <c:v>-0.11979166666666648</c:v>
                </c:pt>
                <c:pt idx="669">
                  <c:v>-0.11979166666666648</c:v>
                </c:pt>
                <c:pt idx="670">
                  <c:v>-0.11718749999999981</c:v>
                </c:pt>
                <c:pt idx="671">
                  <c:v>-0.11458333333333315</c:v>
                </c:pt>
                <c:pt idx="672">
                  <c:v>-0.11197916666666648</c:v>
                </c:pt>
                <c:pt idx="673">
                  <c:v>-0.10937499999999981</c:v>
                </c:pt>
                <c:pt idx="674">
                  <c:v>-0.10677083333333313</c:v>
                </c:pt>
                <c:pt idx="675">
                  <c:v>-0.10156249999999981</c:v>
                </c:pt>
                <c:pt idx="676">
                  <c:v>-0.10156249999999981</c:v>
                </c:pt>
                <c:pt idx="677">
                  <c:v>-9.8958333333333134E-2</c:v>
                </c:pt>
                <c:pt idx="678">
                  <c:v>-9.1145833333333121E-2</c:v>
                </c:pt>
                <c:pt idx="679">
                  <c:v>-8.8541666666666449E-2</c:v>
                </c:pt>
                <c:pt idx="680">
                  <c:v>-8.3333333333333121E-2</c:v>
                </c:pt>
                <c:pt idx="681">
                  <c:v>-8.0729166666666449E-2</c:v>
                </c:pt>
                <c:pt idx="682">
                  <c:v>-7.2916666666666435E-2</c:v>
                </c:pt>
                <c:pt idx="683">
                  <c:v>-6.7708333333333107E-2</c:v>
                </c:pt>
                <c:pt idx="684">
                  <c:v>-6.5104166666666435E-2</c:v>
                </c:pt>
                <c:pt idx="685">
                  <c:v>-5.9895833333333093E-2</c:v>
                </c:pt>
                <c:pt idx="686">
                  <c:v>-5.2083333333333093E-2</c:v>
                </c:pt>
                <c:pt idx="687">
                  <c:v>-4.687499999999975E-2</c:v>
                </c:pt>
                <c:pt idx="688">
                  <c:v>-3.6458333333333363E-2</c:v>
                </c:pt>
                <c:pt idx="689">
                  <c:v>-3.1250000000000028E-2</c:v>
                </c:pt>
                <c:pt idx="690">
                  <c:v>-2.0833333333333353E-2</c:v>
                </c:pt>
                <c:pt idx="691">
                  <c:v>-1.5625000000000014E-2</c:v>
                </c:pt>
                <c:pt idx="692">
                  <c:v>-5.2083333333333382E-3</c:v>
                </c:pt>
                <c:pt idx="693">
                  <c:v>5.2083333333333382E-3</c:v>
                </c:pt>
                <c:pt idx="694">
                  <c:v>1.8229166666666682E-2</c:v>
                </c:pt>
                <c:pt idx="695">
                  <c:v>2.6041666666666689E-2</c:v>
                </c:pt>
                <c:pt idx="696">
                  <c:v>3.6458333333333363E-2</c:v>
                </c:pt>
                <c:pt idx="697">
                  <c:v>3.9062500000000035E-2</c:v>
                </c:pt>
                <c:pt idx="698">
                  <c:v>5.2083333333333377E-2</c:v>
                </c:pt>
                <c:pt idx="699">
                  <c:v>5.7291666666666713E-2</c:v>
                </c:pt>
                <c:pt idx="700">
                  <c:v>6.2500000000000056E-2</c:v>
                </c:pt>
                <c:pt idx="701">
                  <c:v>6.7708333333333398E-2</c:v>
                </c:pt>
                <c:pt idx="702">
                  <c:v>7.0312500000000056E-2</c:v>
                </c:pt>
                <c:pt idx="703">
                  <c:v>7.2916666666666727E-2</c:v>
                </c:pt>
                <c:pt idx="704">
                  <c:v>7.2916666666666727E-2</c:v>
                </c:pt>
                <c:pt idx="705">
                  <c:v>7.5520833333333398E-2</c:v>
                </c:pt>
                <c:pt idx="706">
                  <c:v>7.8125000000000069E-2</c:v>
                </c:pt>
                <c:pt idx="707">
                  <c:v>7.5520833333333398E-2</c:v>
                </c:pt>
                <c:pt idx="708">
                  <c:v>7.8125000000000069E-2</c:v>
                </c:pt>
                <c:pt idx="709">
                  <c:v>7.5520833333333398E-2</c:v>
                </c:pt>
                <c:pt idx="710">
                  <c:v>7.8125000000000069E-2</c:v>
                </c:pt>
                <c:pt idx="711">
                  <c:v>8.0729166666666741E-2</c:v>
                </c:pt>
                <c:pt idx="712">
                  <c:v>8.3333333333333412E-2</c:v>
                </c:pt>
                <c:pt idx="713">
                  <c:v>8.0729166666666741E-2</c:v>
                </c:pt>
                <c:pt idx="714">
                  <c:v>7.5520833333333398E-2</c:v>
                </c:pt>
                <c:pt idx="715">
                  <c:v>7.5520833333333398E-2</c:v>
                </c:pt>
                <c:pt idx="716">
                  <c:v>7.5520833333333398E-2</c:v>
                </c:pt>
                <c:pt idx="717">
                  <c:v>7.2916666666666727E-2</c:v>
                </c:pt>
                <c:pt idx="718">
                  <c:v>7.2916666666666727E-2</c:v>
                </c:pt>
                <c:pt idx="719">
                  <c:v>7.2916666666666727E-2</c:v>
                </c:pt>
                <c:pt idx="720">
                  <c:v>7.5520833333333398E-2</c:v>
                </c:pt>
                <c:pt idx="721">
                  <c:v>7.8125000000000069E-2</c:v>
                </c:pt>
                <c:pt idx="722">
                  <c:v>7.5520833333333398E-2</c:v>
                </c:pt>
                <c:pt idx="723">
                  <c:v>7.2916666666666727E-2</c:v>
                </c:pt>
                <c:pt idx="724">
                  <c:v>7.2916666666666727E-2</c:v>
                </c:pt>
                <c:pt idx="725">
                  <c:v>6.5104166666666727E-2</c:v>
                </c:pt>
                <c:pt idx="726">
                  <c:v>6.2500000000000056E-2</c:v>
                </c:pt>
                <c:pt idx="727">
                  <c:v>5.7291666666666713E-2</c:v>
                </c:pt>
                <c:pt idx="728">
                  <c:v>5.4687500000000049E-2</c:v>
                </c:pt>
                <c:pt idx="729">
                  <c:v>4.9479166666666713E-2</c:v>
                </c:pt>
                <c:pt idx="730">
                  <c:v>4.427083333333337E-2</c:v>
                </c:pt>
                <c:pt idx="731">
                  <c:v>4.1666666666666706E-2</c:v>
                </c:pt>
                <c:pt idx="732">
                  <c:v>4.1666666666666706E-2</c:v>
                </c:pt>
                <c:pt idx="733">
                  <c:v>3.9062500000000035E-2</c:v>
                </c:pt>
                <c:pt idx="734">
                  <c:v>4.1666666666666706E-2</c:v>
                </c:pt>
                <c:pt idx="735">
                  <c:v>4.1666666666666706E-2</c:v>
                </c:pt>
                <c:pt idx="736">
                  <c:v>3.9062500000000035E-2</c:v>
                </c:pt>
                <c:pt idx="737">
                  <c:v>3.3854166666666699E-2</c:v>
                </c:pt>
                <c:pt idx="738">
                  <c:v>2.8645833333333356E-2</c:v>
                </c:pt>
                <c:pt idx="739">
                  <c:v>2.3437500000000021E-2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021-4AA0-8B37-B8E33BFA9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4906208"/>
        <c:axId val="1914894144"/>
      </c:scatterChart>
      <c:valAx>
        <c:axId val="1914906208"/>
        <c:scaling>
          <c:orientation val="minMax"/>
          <c:max val="750"/>
          <c:min val="4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Wavelenght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  <a:endParaRPr lang="fr-BE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4894144"/>
        <c:crosses val="autoZero"/>
        <c:crossBetween val="midCat"/>
      </c:valAx>
      <c:valAx>
        <c:axId val="1914894144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R.A.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14906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ysClr val="windowText" lastClr="00000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i="1" dirty="0">
                <a:solidFill>
                  <a:schemeClr val="bg1"/>
                </a:solidFill>
              </a:rPr>
              <a:t>Chromera </a:t>
            </a:r>
            <a:r>
              <a:rPr lang="fr-BE" sz="1800" i="1" dirty="0" err="1">
                <a:solidFill>
                  <a:schemeClr val="bg1"/>
                </a:solidFill>
              </a:rPr>
              <a:t>Vellia</a:t>
            </a:r>
            <a:endParaRPr lang="fr-BE" sz="1800" i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'Aborbance synergy'!$BM$4</c:f>
              <c:strCache>
                <c:ptCount val="1"/>
                <c:pt idx="0">
                  <c:v>U7L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synergy'!$BM$5:$BM$744</c:f>
              <c:numCache>
                <c:formatCode>General</c:formatCode>
                <c:ptCount val="740"/>
                <c:pt idx="0">
                  <c:v>2.4814814814814805</c:v>
                </c:pt>
                <c:pt idx="1">
                  <c:v>2.4884259259259256</c:v>
                </c:pt>
                <c:pt idx="2">
                  <c:v>2.4884259259259256</c:v>
                </c:pt>
                <c:pt idx="3">
                  <c:v>2.469907407407407</c:v>
                </c:pt>
                <c:pt idx="4">
                  <c:v>2.4652777777777768</c:v>
                </c:pt>
                <c:pt idx="5">
                  <c:v>2.469907407407407</c:v>
                </c:pt>
                <c:pt idx="6">
                  <c:v>2.458333333333333</c:v>
                </c:pt>
                <c:pt idx="7">
                  <c:v>2.4537037037037028</c:v>
                </c:pt>
                <c:pt idx="8">
                  <c:v>2.4652777777777768</c:v>
                </c:pt>
                <c:pt idx="9">
                  <c:v>2.4444444444444438</c:v>
                </c:pt>
                <c:pt idx="10">
                  <c:v>2.4189814814814805</c:v>
                </c:pt>
                <c:pt idx="11">
                  <c:v>2.4259259259259252</c:v>
                </c:pt>
                <c:pt idx="12">
                  <c:v>2.4004629629629619</c:v>
                </c:pt>
                <c:pt idx="13">
                  <c:v>2.3865740740740735</c:v>
                </c:pt>
                <c:pt idx="14">
                  <c:v>2.3449074074074061</c:v>
                </c:pt>
                <c:pt idx="15">
                  <c:v>2.3310185185185177</c:v>
                </c:pt>
                <c:pt idx="16">
                  <c:v>2.2916666666666665</c:v>
                </c:pt>
                <c:pt idx="17">
                  <c:v>2.2592592592592582</c:v>
                </c:pt>
                <c:pt idx="18">
                  <c:v>2.24074074074074</c:v>
                </c:pt>
                <c:pt idx="19">
                  <c:v>2.2129629629629619</c:v>
                </c:pt>
                <c:pt idx="20">
                  <c:v>2.1574074074074066</c:v>
                </c:pt>
                <c:pt idx="21">
                  <c:v>2.1365740740740735</c:v>
                </c:pt>
                <c:pt idx="22">
                  <c:v>2.1203703703703694</c:v>
                </c:pt>
                <c:pt idx="23">
                  <c:v>2.0578703703703702</c:v>
                </c:pt>
                <c:pt idx="24">
                  <c:v>2.0231481481481475</c:v>
                </c:pt>
                <c:pt idx="25">
                  <c:v>1.9976851851851845</c:v>
                </c:pt>
                <c:pt idx="26">
                  <c:v>1.9652777777777775</c:v>
                </c:pt>
                <c:pt idx="27">
                  <c:v>1.9328703703703696</c:v>
                </c:pt>
                <c:pt idx="28">
                  <c:v>1.8912037037037035</c:v>
                </c:pt>
                <c:pt idx="29">
                  <c:v>1.8495370370370361</c:v>
                </c:pt>
                <c:pt idx="30">
                  <c:v>1.8101851851851847</c:v>
                </c:pt>
                <c:pt idx="31">
                  <c:v>1.787037037037037</c:v>
                </c:pt>
                <c:pt idx="32">
                  <c:v>1.7476851851851842</c:v>
                </c:pt>
                <c:pt idx="33">
                  <c:v>1.7106481481481477</c:v>
                </c:pt>
                <c:pt idx="34">
                  <c:v>1.6782407407407403</c:v>
                </c:pt>
                <c:pt idx="35">
                  <c:v>1.6435185185185184</c:v>
                </c:pt>
                <c:pt idx="36">
                  <c:v>1.6180555555555551</c:v>
                </c:pt>
                <c:pt idx="37">
                  <c:v>1.5694444444444442</c:v>
                </c:pt>
                <c:pt idx="38">
                  <c:v>1.5509259259259256</c:v>
                </c:pt>
                <c:pt idx="39">
                  <c:v>1.5208333333333328</c:v>
                </c:pt>
                <c:pt idx="40">
                  <c:v>1.5115740740740735</c:v>
                </c:pt>
                <c:pt idx="41">
                  <c:v>1.4884259259259254</c:v>
                </c:pt>
                <c:pt idx="42">
                  <c:v>1.4768518518518516</c:v>
                </c:pt>
                <c:pt idx="43">
                  <c:v>1.4444444444444442</c:v>
                </c:pt>
                <c:pt idx="44">
                  <c:v>1.4236111111111112</c:v>
                </c:pt>
                <c:pt idx="45">
                  <c:v>1.4189814814814814</c:v>
                </c:pt>
                <c:pt idx="46">
                  <c:v>1.3981481481481479</c:v>
                </c:pt>
                <c:pt idx="47">
                  <c:v>1.386574074074074</c:v>
                </c:pt>
                <c:pt idx="48">
                  <c:v>1.3796296296296293</c:v>
                </c:pt>
                <c:pt idx="49">
                  <c:v>1.3657407407407405</c:v>
                </c:pt>
                <c:pt idx="50">
                  <c:v>1.3518518518518514</c:v>
                </c:pt>
                <c:pt idx="51">
                  <c:v>1.3402777777777777</c:v>
                </c:pt>
                <c:pt idx="52">
                  <c:v>1.3356481481481481</c:v>
                </c:pt>
                <c:pt idx="53">
                  <c:v>1.3263888888888888</c:v>
                </c:pt>
                <c:pt idx="54">
                  <c:v>1.3078703703703702</c:v>
                </c:pt>
                <c:pt idx="55">
                  <c:v>1.3055555555555551</c:v>
                </c:pt>
                <c:pt idx="56">
                  <c:v>1.2986111111111109</c:v>
                </c:pt>
                <c:pt idx="57">
                  <c:v>1.2870370370370368</c:v>
                </c:pt>
                <c:pt idx="58">
                  <c:v>1.2870370370370368</c:v>
                </c:pt>
                <c:pt idx="59">
                  <c:v>1.2847222222222221</c:v>
                </c:pt>
                <c:pt idx="60">
                  <c:v>1.2731481481481477</c:v>
                </c:pt>
                <c:pt idx="61">
                  <c:v>1.2777777777777775</c:v>
                </c:pt>
                <c:pt idx="62">
                  <c:v>1.2754629629629628</c:v>
                </c:pt>
                <c:pt idx="63">
                  <c:v>1.2731481481481477</c:v>
                </c:pt>
                <c:pt idx="64">
                  <c:v>1.2731481481481477</c:v>
                </c:pt>
                <c:pt idx="65">
                  <c:v>1.2662037037037035</c:v>
                </c:pt>
                <c:pt idx="66">
                  <c:v>1.2685185185185182</c:v>
                </c:pt>
                <c:pt idx="67">
                  <c:v>1.261574074074074</c:v>
                </c:pt>
                <c:pt idx="68">
                  <c:v>1.261574074074074</c:v>
                </c:pt>
                <c:pt idx="69">
                  <c:v>1.2662037037037035</c:v>
                </c:pt>
                <c:pt idx="70">
                  <c:v>1.2662037037037035</c:v>
                </c:pt>
                <c:pt idx="71">
                  <c:v>1.2638888888888886</c:v>
                </c:pt>
                <c:pt idx="72">
                  <c:v>1.2662037037037035</c:v>
                </c:pt>
                <c:pt idx="73">
                  <c:v>1.2662037037037035</c:v>
                </c:pt>
                <c:pt idx="74">
                  <c:v>1.2662037037037035</c:v>
                </c:pt>
                <c:pt idx="75">
                  <c:v>1.2685185185185182</c:v>
                </c:pt>
                <c:pt idx="76">
                  <c:v>1.2662037037037035</c:v>
                </c:pt>
                <c:pt idx="77">
                  <c:v>1.2592592592592589</c:v>
                </c:pt>
                <c:pt idx="78">
                  <c:v>1.2592592592592589</c:v>
                </c:pt>
                <c:pt idx="79">
                  <c:v>1.2546296296296293</c:v>
                </c:pt>
                <c:pt idx="80">
                  <c:v>1.2523148148148147</c:v>
                </c:pt>
                <c:pt idx="81">
                  <c:v>1.2407407407407403</c:v>
                </c:pt>
                <c:pt idx="82">
                  <c:v>1.224537037037037</c:v>
                </c:pt>
                <c:pt idx="83">
                  <c:v>1.2291666666666665</c:v>
                </c:pt>
                <c:pt idx="84">
                  <c:v>1.2175925925925921</c:v>
                </c:pt>
                <c:pt idx="85">
                  <c:v>1.208333333333333</c:v>
                </c:pt>
                <c:pt idx="86">
                  <c:v>1.1967592592592591</c:v>
                </c:pt>
                <c:pt idx="87">
                  <c:v>1.1874999999999998</c:v>
                </c:pt>
                <c:pt idx="88">
                  <c:v>1.1805555555555551</c:v>
                </c:pt>
                <c:pt idx="89">
                  <c:v>1.1736111111111109</c:v>
                </c:pt>
                <c:pt idx="90">
                  <c:v>1.1643518518518516</c:v>
                </c:pt>
                <c:pt idx="91">
                  <c:v>1.1597222222222221</c:v>
                </c:pt>
                <c:pt idx="92">
                  <c:v>1.1666666666666663</c:v>
                </c:pt>
                <c:pt idx="93">
                  <c:v>1.1504629629629628</c:v>
                </c:pt>
                <c:pt idx="94">
                  <c:v>1.1504629629629628</c:v>
                </c:pt>
                <c:pt idx="95">
                  <c:v>1.1481481481481477</c:v>
                </c:pt>
                <c:pt idx="96">
                  <c:v>1.1435185185185186</c:v>
                </c:pt>
                <c:pt idx="97">
                  <c:v>1.1412037037037035</c:v>
                </c:pt>
                <c:pt idx="98">
                  <c:v>1.1412037037037035</c:v>
                </c:pt>
                <c:pt idx="99">
                  <c:v>1.1435185185185186</c:v>
                </c:pt>
                <c:pt idx="100">
                  <c:v>1.1458333333333333</c:v>
                </c:pt>
                <c:pt idx="101">
                  <c:v>1.1458333333333333</c:v>
                </c:pt>
                <c:pt idx="102">
                  <c:v>1.1458333333333333</c:v>
                </c:pt>
                <c:pt idx="103">
                  <c:v>1.1481481481481477</c:v>
                </c:pt>
                <c:pt idx="104">
                  <c:v>1.1504629629629628</c:v>
                </c:pt>
                <c:pt idx="105">
                  <c:v>1.1550925925925923</c:v>
                </c:pt>
                <c:pt idx="106">
                  <c:v>1.1620370370370365</c:v>
                </c:pt>
                <c:pt idx="107">
                  <c:v>1.1620370370370365</c:v>
                </c:pt>
                <c:pt idx="108">
                  <c:v>1.1712962962962958</c:v>
                </c:pt>
                <c:pt idx="109">
                  <c:v>1.1736111111111109</c:v>
                </c:pt>
                <c:pt idx="110">
                  <c:v>1.1759259259259256</c:v>
                </c:pt>
                <c:pt idx="111">
                  <c:v>1.1851851851851847</c:v>
                </c:pt>
                <c:pt idx="112">
                  <c:v>1.1898148148148144</c:v>
                </c:pt>
                <c:pt idx="113">
                  <c:v>1.2037037037037033</c:v>
                </c:pt>
                <c:pt idx="114">
                  <c:v>1.2129629629629626</c:v>
                </c:pt>
                <c:pt idx="115">
                  <c:v>1.2129629629629626</c:v>
                </c:pt>
                <c:pt idx="116">
                  <c:v>1.2152777777777777</c:v>
                </c:pt>
                <c:pt idx="117">
                  <c:v>1.2314814814814812</c:v>
                </c:pt>
                <c:pt idx="118">
                  <c:v>1.2337962962962961</c:v>
                </c:pt>
                <c:pt idx="119">
                  <c:v>1.2407407407407403</c:v>
                </c:pt>
                <c:pt idx="120">
                  <c:v>1.2499999999999996</c:v>
                </c:pt>
                <c:pt idx="121">
                  <c:v>1.261574074074074</c:v>
                </c:pt>
                <c:pt idx="122">
                  <c:v>1.261574074074074</c:v>
                </c:pt>
                <c:pt idx="123">
                  <c:v>1.2638888888888886</c:v>
                </c:pt>
                <c:pt idx="124">
                  <c:v>1.2685185185185182</c:v>
                </c:pt>
                <c:pt idx="125">
                  <c:v>1.2754629629629628</c:v>
                </c:pt>
                <c:pt idx="126">
                  <c:v>1.282407407407407</c:v>
                </c:pt>
                <c:pt idx="127">
                  <c:v>1.2893518518518516</c:v>
                </c:pt>
                <c:pt idx="128">
                  <c:v>1.2893518518518516</c:v>
                </c:pt>
                <c:pt idx="129">
                  <c:v>1.2916666666666663</c:v>
                </c:pt>
                <c:pt idx="130">
                  <c:v>1.2962962962962958</c:v>
                </c:pt>
                <c:pt idx="131">
                  <c:v>1.3009259259259256</c:v>
                </c:pt>
                <c:pt idx="132">
                  <c:v>1.3055555555555551</c:v>
                </c:pt>
                <c:pt idx="133">
                  <c:v>1.3101851851851849</c:v>
                </c:pt>
                <c:pt idx="134">
                  <c:v>1.3194444444444442</c:v>
                </c:pt>
                <c:pt idx="135">
                  <c:v>1.3171296296296295</c:v>
                </c:pt>
                <c:pt idx="136">
                  <c:v>1.3240740740740737</c:v>
                </c:pt>
                <c:pt idx="137">
                  <c:v>1.333333333333333</c:v>
                </c:pt>
                <c:pt idx="138">
                  <c:v>1.3425925925925923</c:v>
                </c:pt>
                <c:pt idx="139">
                  <c:v>1.3518518518518514</c:v>
                </c:pt>
                <c:pt idx="140">
                  <c:v>1.3587962962962963</c:v>
                </c:pt>
                <c:pt idx="141">
                  <c:v>1.3657407407407405</c:v>
                </c:pt>
                <c:pt idx="142">
                  <c:v>1.3842592592592589</c:v>
                </c:pt>
                <c:pt idx="143">
                  <c:v>1.3981481481481479</c:v>
                </c:pt>
                <c:pt idx="144">
                  <c:v>1.4143518518518519</c:v>
                </c:pt>
                <c:pt idx="145">
                  <c:v>1.4259259259259256</c:v>
                </c:pt>
                <c:pt idx="146">
                  <c:v>1.4421296296296291</c:v>
                </c:pt>
                <c:pt idx="147">
                  <c:v>1.4513888888888884</c:v>
                </c:pt>
                <c:pt idx="148">
                  <c:v>1.4837962962962958</c:v>
                </c:pt>
                <c:pt idx="149">
                  <c:v>1.506944444444444</c:v>
                </c:pt>
                <c:pt idx="150">
                  <c:v>1.5185185185185184</c:v>
                </c:pt>
                <c:pt idx="151">
                  <c:v>1.5300925925925921</c:v>
                </c:pt>
                <c:pt idx="152">
                  <c:v>1.5462962962962961</c:v>
                </c:pt>
                <c:pt idx="153">
                  <c:v>1.5648148148148147</c:v>
                </c:pt>
                <c:pt idx="154">
                  <c:v>1.5879629629629628</c:v>
                </c:pt>
                <c:pt idx="155">
                  <c:v>1.5995370370370365</c:v>
                </c:pt>
                <c:pt idx="156">
                  <c:v>1.6134259259259254</c:v>
                </c:pt>
                <c:pt idx="157">
                  <c:v>1.6226851851851847</c:v>
                </c:pt>
                <c:pt idx="158">
                  <c:v>1.6365740740740737</c:v>
                </c:pt>
                <c:pt idx="159">
                  <c:v>1.6504629629629626</c:v>
                </c:pt>
                <c:pt idx="160">
                  <c:v>1.6574074074074072</c:v>
                </c:pt>
                <c:pt idx="161">
                  <c:v>1.6620370370370368</c:v>
                </c:pt>
                <c:pt idx="162">
                  <c:v>1.6666666666666665</c:v>
                </c:pt>
                <c:pt idx="163">
                  <c:v>1.6782407407407403</c:v>
                </c:pt>
                <c:pt idx="164">
                  <c:v>1.68287037037037</c:v>
                </c:pt>
                <c:pt idx="165">
                  <c:v>1.7013888888888884</c:v>
                </c:pt>
                <c:pt idx="166">
                  <c:v>1.7083333333333333</c:v>
                </c:pt>
                <c:pt idx="167">
                  <c:v>1.7152777777777775</c:v>
                </c:pt>
                <c:pt idx="168">
                  <c:v>1.7314814814814814</c:v>
                </c:pt>
                <c:pt idx="169">
                  <c:v>1.7384259259259249</c:v>
                </c:pt>
                <c:pt idx="170">
                  <c:v>1.7546296296296291</c:v>
                </c:pt>
                <c:pt idx="171">
                  <c:v>1.7638888888888882</c:v>
                </c:pt>
                <c:pt idx="172">
                  <c:v>1.7777777777777777</c:v>
                </c:pt>
                <c:pt idx="173">
                  <c:v>1.787037037037037</c:v>
                </c:pt>
                <c:pt idx="174">
                  <c:v>1.7916666666666661</c:v>
                </c:pt>
                <c:pt idx="175">
                  <c:v>1.7986111111111107</c:v>
                </c:pt>
                <c:pt idx="176">
                  <c:v>1.7986111111111107</c:v>
                </c:pt>
                <c:pt idx="177">
                  <c:v>1.7939814814814805</c:v>
                </c:pt>
                <c:pt idx="178">
                  <c:v>1.7824074074074068</c:v>
                </c:pt>
                <c:pt idx="179">
                  <c:v>1.7777777777777777</c:v>
                </c:pt>
                <c:pt idx="180">
                  <c:v>1.770833333333333</c:v>
                </c:pt>
                <c:pt idx="181">
                  <c:v>1.7546296296296291</c:v>
                </c:pt>
                <c:pt idx="182">
                  <c:v>1.7291666666666659</c:v>
                </c:pt>
                <c:pt idx="183">
                  <c:v>1.7106481481481477</c:v>
                </c:pt>
                <c:pt idx="184">
                  <c:v>1.6944444444444442</c:v>
                </c:pt>
                <c:pt idx="185">
                  <c:v>1.6643518518518514</c:v>
                </c:pt>
                <c:pt idx="186">
                  <c:v>1.6365740740740737</c:v>
                </c:pt>
                <c:pt idx="187">
                  <c:v>1.6018518518518516</c:v>
                </c:pt>
                <c:pt idx="188">
                  <c:v>1.5763888888888884</c:v>
                </c:pt>
                <c:pt idx="189">
                  <c:v>1.5416666666666665</c:v>
                </c:pt>
                <c:pt idx="190">
                  <c:v>1.5115740740740735</c:v>
                </c:pt>
                <c:pt idx="191">
                  <c:v>1.4814814814814812</c:v>
                </c:pt>
                <c:pt idx="192">
                  <c:v>1.4560185185185179</c:v>
                </c:pt>
                <c:pt idx="193">
                  <c:v>1.4513888888888884</c:v>
                </c:pt>
                <c:pt idx="194">
                  <c:v>1.4097222222222221</c:v>
                </c:pt>
                <c:pt idx="195">
                  <c:v>1.3958333333333333</c:v>
                </c:pt>
                <c:pt idx="196">
                  <c:v>1.3726851851851851</c:v>
                </c:pt>
                <c:pt idx="197">
                  <c:v>1.37037037037037</c:v>
                </c:pt>
                <c:pt idx="198">
                  <c:v>1.3449074074074072</c:v>
                </c:pt>
                <c:pt idx="199">
                  <c:v>1.3356481481481481</c:v>
                </c:pt>
                <c:pt idx="200">
                  <c:v>1.3148148148148144</c:v>
                </c:pt>
                <c:pt idx="201">
                  <c:v>1.3055555555555551</c:v>
                </c:pt>
                <c:pt idx="202">
                  <c:v>1.2939814814814814</c:v>
                </c:pt>
                <c:pt idx="203">
                  <c:v>1.282407407407407</c:v>
                </c:pt>
                <c:pt idx="204">
                  <c:v>1.2754629629629628</c:v>
                </c:pt>
                <c:pt idx="205">
                  <c:v>1.2546296296296293</c:v>
                </c:pt>
                <c:pt idx="206">
                  <c:v>1.2407407407407403</c:v>
                </c:pt>
                <c:pt idx="207">
                  <c:v>1.224537037037037</c:v>
                </c:pt>
                <c:pt idx="208">
                  <c:v>1.2199074074074072</c:v>
                </c:pt>
                <c:pt idx="209">
                  <c:v>1.2106481481481479</c:v>
                </c:pt>
                <c:pt idx="210">
                  <c:v>1.2013888888888888</c:v>
                </c:pt>
                <c:pt idx="211">
                  <c:v>1.1828703703703702</c:v>
                </c:pt>
                <c:pt idx="212">
                  <c:v>1.1736111111111109</c:v>
                </c:pt>
                <c:pt idx="213">
                  <c:v>1.1712962962962958</c:v>
                </c:pt>
                <c:pt idx="214">
                  <c:v>1.1666666666666663</c:v>
                </c:pt>
                <c:pt idx="215">
                  <c:v>1.1597222222222221</c:v>
                </c:pt>
                <c:pt idx="216">
                  <c:v>1.1620370370370365</c:v>
                </c:pt>
                <c:pt idx="217">
                  <c:v>1.1620370370370365</c:v>
                </c:pt>
                <c:pt idx="218">
                  <c:v>1.1643518518518516</c:v>
                </c:pt>
                <c:pt idx="219">
                  <c:v>1.1643518518518516</c:v>
                </c:pt>
                <c:pt idx="220">
                  <c:v>1.1712962962962958</c:v>
                </c:pt>
                <c:pt idx="221">
                  <c:v>1.1759259259259256</c:v>
                </c:pt>
                <c:pt idx="222">
                  <c:v>1.1805555555555551</c:v>
                </c:pt>
                <c:pt idx="223">
                  <c:v>1.1874999999999998</c:v>
                </c:pt>
                <c:pt idx="224">
                  <c:v>1.1921296296296295</c:v>
                </c:pt>
                <c:pt idx="225">
                  <c:v>1.1921296296296295</c:v>
                </c:pt>
                <c:pt idx="226">
                  <c:v>1.1921296296296295</c:v>
                </c:pt>
                <c:pt idx="227">
                  <c:v>1.1921296296296295</c:v>
                </c:pt>
                <c:pt idx="228">
                  <c:v>1.1898148148148144</c:v>
                </c:pt>
                <c:pt idx="229">
                  <c:v>1.1874999999999998</c:v>
                </c:pt>
                <c:pt idx="230">
                  <c:v>1.1759259259259256</c:v>
                </c:pt>
                <c:pt idx="231">
                  <c:v>1.1712962962962958</c:v>
                </c:pt>
                <c:pt idx="232">
                  <c:v>1.1620370370370365</c:v>
                </c:pt>
                <c:pt idx="233">
                  <c:v>1.1550925925925923</c:v>
                </c:pt>
                <c:pt idx="234">
                  <c:v>1.1435185185185186</c:v>
                </c:pt>
                <c:pt idx="235">
                  <c:v>1.1226851851851849</c:v>
                </c:pt>
                <c:pt idx="236">
                  <c:v>1.1018518518518519</c:v>
                </c:pt>
                <c:pt idx="237">
                  <c:v>1.0995370370370368</c:v>
                </c:pt>
                <c:pt idx="238">
                  <c:v>1.0833333333333335</c:v>
                </c:pt>
                <c:pt idx="239">
                  <c:v>1.0648148148148149</c:v>
                </c:pt>
                <c:pt idx="240">
                  <c:v>1.0439814814814812</c:v>
                </c:pt>
                <c:pt idx="241">
                  <c:v>1.037037037037037</c:v>
                </c:pt>
                <c:pt idx="242">
                  <c:v>1.0162037037037035</c:v>
                </c:pt>
                <c:pt idx="243">
                  <c:v>1</c:v>
                </c:pt>
                <c:pt idx="244">
                  <c:v>0.98611111111111105</c:v>
                </c:pt>
                <c:pt idx="245">
                  <c:v>0.96990740740740711</c:v>
                </c:pt>
                <c:pt idx="246">
                  <c:v>0.95370370370370372</c:v>
                </c:pt>
                <c:pt idx="247">
                  <c:v>0.93749999999999967</c:v>
                </c:pt>
                <c:pt idx="248">
                  <c:v>0.92592592592592593</c:v>
                </c:pt>
                <c:pt idx="249">
                  <c:v>0.91898148148148118</c:v>
                </c:pt>
                <c:pt idx="250">
                  <c:v>0.90740740740740733</c:v>
                </c:pt>
                <c:pt idx="251">
                  <c:v>0.89120370370370339</c:v>
                </c:pt>
                <c:pt idx="252">
                  <c:v>0.87499999999999989</c:v>
                </c:pt>
                <c:pt idx="253">
                  <c:v>0.8726851851851849</c:v>
                </c:pt>
                <c:pt idx="254">
                  <c:v>0.86111111111111105</c:v>
                </c:pt>
                <c:pt idx="255">
                  <c:v>0.85185185185185175</c:v>
                </c:pt>
                <c:pt idx="256">
                  <c:v>0.8472222222222221</c:v>
                </c:pt>
                <c:pt idx="257">
                  <c:v>0.83796296296296291</c:v>
                </c:pt>
                <c:pt idx="258">
                  <c:v>0.83564814814814836</c:v>
                </c:pt>
                <c:pt idx="259">
                  <c:v>0.82870370370370361</c:v>
                </c:pt>
                <c:pt idx="260">
                  <c:v>0.83101851851851871</c:v>
                </c:pt>
                <c:pt idx="261">
                  <c:v>0.82638888888888906</c:v>
                </c:pt>
                <c:pt idx="262">
                  <c:v>0.82175925925925941</c:v>
                </c:pt>
                <c:pt idx="263">
                  <c:v>0.81944444444444431</c:v>
                </c:pt>
                <c:pt idx="264">
                  <c:v>0.81712962962962976</c:v>
                </c:pt>
                <c:pt idx="265">
                  <c:v>0.81018518518518512</c:v>
                </c:pt>
                <c:pt idx="266">
                  <c:v>0.80555555555555547</c:v>
                </c:pt>
                <c:pt idx="267">
                  <c:v>0.79629629629629617</c:v>
                </c:pt>
                <c:pt idx="268">
                  <c:v>0.79166666666666652</c:v>
                </c:pt>
                <c:pt idx="269">
                  <c:v>0.78240740740740733</c:v>
                </c:pt>
                <c:pt idx="270">
                  <c:v>0.77546296296296313</c:v>
                </c:pt>
                <c:pt idx="271">
                  <c:v>0.76388888888888873</c:v>
                </c:pt>
                <c:pt idx="272">
                  <c:v>0.75925925925925919</c:v>
                </c:pt>
                <c:pt idx="273">
                  <c:v>0.74768518518518534</c:v>
                </c:pt>
                <c:pt idx="274">
                  <c:v>0.73842592592592604</c:v>
                </c:pt>
                <c:pt idx="275">
                  <c:v>0.7245370370370372</c:v>
                </c:pt>
                <c:pt idx="276">
                  <c:v>0.71990740740740755</c:v>
                </c:pt>
                <c:pt idx="277">
                  <c:v>0.7060185185185186</c:v>
                </c:pt>
                <c:pt idx="278">
                  <c:v>0.69444444444444431</c:v>
                </c:pt>
                <c:pt idx="279">
                  <c:v>0.68981481481481466</c:v>
                </c:pt>
                <c:pt idx="280">
                  <c:v>0.67592592592592571</c:v>
                </c:pt>
                <c:pt idx="281">
                  <c:v>0.65740740740740722</c:v>
                </c:pt>
                <c:pt idx="282">
                  <c:v>0.64583333333333337</c:v>
                </c:pt>
                <c:pt idx="283">
                  <c:v>0.64583333333333337</c:v>
                </c:pt>
                <c:pt idx="284">
                  <c:v>0.63425925925925908</c:v>
                </c:pt>
                <c:pt idx="285">
                  <c:v>0.62268518518518523</c:v>
                </c:pt>
                <c:pt idx="286">
                  <c:v>0.61111111111111094</c:v>
                </c:pt>
                <c:pt idx="287">
                  <c:v>0.59953703703703709</c:v>
                </c:pt>
                <c:pt idx="288">
                  <c:v>0.58333333333333315</c:v>
                </c:pt>
                <c:pt idx="289">
                  <c:v>0.57638888888888895</c:v>
                </c:pt>
                <c:pt idx="290">
                  <c:v>0.56018518518518545</c:v>
                </c:pt>
                <c:pt idx="291">
                  <c:v>0.55787037037037035</c:v>
                </c:pt>
                <c:pt idx="292">
                  <c:v>0.54398148148148151</c:v>
                </c:pt>
                <c:pt idx="293">
                  <c:v>0.53240740740740766</c:v>
                </c:pt>
                <c:pt idx="294">
                  <c:v>0.51851851851851882</c:v>
                </c:pt>
                <c:pt idx="295">
                  <c:v>0.51157407407407407</c:v>
                </c:pt>
                <c:pt idx="296">
                  <c:v>0.50231481481481477</c:v>
                </c:pt>
                <c:pt idx="297">
                  <c:v>0.49074074074074098</c:v>
                </c:pt>
                <c:pt idx="298">
                  <c:v>0.48148148148148173</c:v>
                </c:pt>
                <c:pt idx="299">
                  <c:v>0.46990740740740738</c:v>
                </c:pt>
                <c:pt idx="300">
                  <c:v>0.45601851851851849</c:v>
                </c:pt>
                <c:pt idx="301">
                  <c:v>0.44675925925925924</c:v>
                </c:pt>
                <c:pt idx="302">
                  <c:v>0.44212962962962959</c:v>
                </c:pt>
                <c:pt idx="303">
                  <c:v>0.4351851851851854</c:v>
                </c:pt>
                <c:pt idx="304">
                  <c:v>0.42361111111111105</c:v>
                </c:pt>
                <c:pt idx="305">
                  <c:v>0.40972222222222215</c:v>
                </c:pt>
                <c:pt idx="306">
                  <c:v>0.40277777777777801</c:v>
                </c:pt>
                <c:pt idx="307">
                  <c:v>0.39583333333333326</c:v>
                </c:pt>
                <c:pt idx="308">
                  <c:v>0.38888888888888906</c:v>
                </c:pt>
                <c:pt idx="309">
                  <c:v>0.38194444444444436</c:v>
                </c:pt>
                <c:pt idx="310">
                  <c:v>0.37268518518518512</c:v>
                </c:pt>
                <c:pt idx="311">
                  <c:v>0.37037037037037057</c:v>
                </c:pt>
                <c:pt idx="312">
                  <c:v>0.36574074074074092</c:v>
                </c:pt>
                <c:pt idx="313">
                  <c:v>0.36111111111111127</c:v>
                </c:pt>
                <c:pt idx="314">
                  <c:v>0.35648148148148168</c:v>
                </c:pt>
                <c:pt idx="315">
                  <c:v>0.35185185185185203</c:v>
                </c:pt>
                <c:pt idx="316">
                  <c:v>0.34722222222222238</c:v>
                </c:pt>
                <c:pt idx="317">
                  <c:v>0.34490740740740733</c:v>
                </c:pt>
                <c:pt idx="318">
                  <c:v>0.34027777777777768</c:v>
                </c:pt>
                <c:pt idx="319">
                  <c:v>0.33796296296296313</c:v>
                </c:pt>
                <c:pt idx="320">
                  <c:v>0.33564814814814808</c:v>
                </c:pt>
                <c:pt idx="321">
                  <c:v>0.33101851851851843</c:v>
                </c:pt>
                <c:pt idx="322">
                  <c:v>0.32407407407407424</c:v>
                </c:pt>
                <c:pt idx="323">
                  <c:v>0.32638888888888878</c:v>
                </c:pt>
                <c:pt idx="324">
                  <c:v>0.31944444444444459</c:v>
                </c:pt>
                <c:pt idx="325">
                  <c:v>0.31712962962962954</c:v>
                </c:pt>
                <c:pt idx="326">
                  <c:v>0.31249999999999989</c:v>
                </c:pt>
                <c:pt idx="327">
                  <c:v>0.31249999999999989</c:v>
                </c:pt>
                <c:pt idx="328">
                  <c:v>0.30787037037037029</c:v>
                </c:pt>
                <c:pt idx="329">
                  <c:v>0.30324074074074064</c:v>
                </c:pt>
                <c:pt idx="330">
                  <c:v>0.3009259259259261</c:v>
                </c:pt>
                <c:pt idx="331">
                  <c:v>0.29861111111111099</c:v>
                </c:pt>
                <c:pt idx="332">
                  <c:v>0.29629629629629645</c:v>
                </c:pt>
                <c:pt idx="333">
                  <c:v>0.2916666666666668</c:v>
                </c:pt>
                <c:pt idx="334">
                  <c:v>0.28935185185185175</c:v>
                </c:pt>
                <c:pt idx="335">
                  <c:v>0.2870370370370372</c:v>
                </c:pt>
                <c:pt idx="336">
                  <c:v>0.2847222222222221</c:v>
                </c:pt>
                <c:pt idx="337">
                  <c:v>0.28240740740740755</c:v>
                </c:pt>
                <c:pt idx="338">
                  <c:v>0.28240740740740755</c:v>
                </c:pt>
                <c:pt idx="339">
                  <c:v>0.2777777777777779</c:v>
                </c:pt>
                <c:pt idx="340">
                  <c:v>0.2777777777777779</c:v>
                </c:pt>
                <c:pt idx="341">
                  <c:v>0.27314814814814831</c:v>
                </c:pt>
                <c:pt idx="342">
                  <c:v>0.27546296296296335</c:v>
                </c:pt>
                <c:pt idx="343">
                  <c:v>0.27314814814814831</c:v>
                </c:pt>
                <c:pt idx="344">
                  <c:v>0.27546296296296335</c:v>
                </c:pt>
                <c:pt idx="345">
                  <c:v>0.27314814814814831</c:v>
                </c:pt>
                <c:pt idx="346">
                  <c:v>0.2777777777777779</c:v>
                </c:pt>
                <c:pt idx="347">
                  <c:v>0.2800925925925925</c:v>
                </c:pt>
                <c:pt idx="348">
                  <c:v>0.28240740740740755</c:v>
                </c:pt>
                <c:pt idx="349">
                  <c:v>0.2870370370370372</c:v>
                </c:pt>
                <c:pt idx="350">
                  <c:v>0.2916666666666668</c:v>
                </c:pt>
                <c:pt idx="351">
                  <c:v>0.29629629629629645</c:v>
                </c:pt>
                <c:pt idx="352">
                  <c:v>0.3009259259259261</c:v>
                </c:pt>
                <c:pt idx="353">
                  <c:v>0.30787037037037029</c:v>
                </c:pt>
                <c:pt idx="354">
                  <c:v>0.31018518518518534</c:v>
                </c:pt>
                <c:pt idx="355">
                  <c:v>0.31249999999999989</c:v>
                </c:pt>
                <c:pt idx="356">
                  <c:v>0.31944444444444459</c:v>
                </c:pt>
                <c:pt idx="357">
                  <c:v>0.32175925925925919</c:v>
                </c:pt>
                <c:pt idx="358">
                  <c:v>0.32407407407407424</c:v>
                </c:pt>
                <c:pt idx="359">
                  <c:v>0.33101851851851843</c:v>
                </c:pt>
                <c:pt idx="360">
                  <c:v>0.33101851851851843</c:v>
                </c:pt>
                <c:pt idx="361">
                  <c:v>0.33101851851851843</c:v>
                </c:pt>
                <c:pt idx="362">
                  <c:v>0.33564814814814808</c:v>
                </c:pt>
                <c:pt idx="363">
                  <c:v>0.33564814814814808</c:v>
                </c:pt>
                <c:pt idx="364">
                  <c:v>0.34027777777777768</c:v>
                </c:pt>
                <c:pt idx="365">
                  <c:v>0.33564814814814808</c:v>
                </c:pt>
                <c:pt idx="366">
                  <c:v>0.33796296296296313</c:v>
                </c:pt>
                <c:pt idx="367">
                  <c:v>0.33564814814814808</c:v>
                </c:pt>
                <c:pt idx="368">
                  <c:v>0.33333333333333348</c:v>
                </c:pt>
                <c:pt idx="369">
                  <c:v>0.33101851851851843</c:v>
                </c:pt>
                <c:pt idx="370">
                  <c:v>0.33101851851851843</c:v>
                </c:pt>
                <c:pt idx="371">
                  <c:v>0.32870370370370389</c:v>
                </c:pt>
                <c:pt idx="372">
                  <c:v>0.32407407407407424</c:v>
                </c:pt>
                <c:pt idx="373">
                  <c:v>0.32407407407407424</c:v>
                </c:pt>
                <c:pt idx="374">
                  <c:v>0.31712962962962954</c:v>
                </c:pt>
                <c:pt idx="375">
                  <c:v>0.31018518518518534</c:v>
                </c:pt>
                <c:pt idx="376">
                  <c:v>0.30787037037037029</c:v>
                </c:pt>
                <c:pt idx="377">
                  <c:v>0.30324074074074064</c:v>
                </c:pt>
                <c:pt idx="378">
                  <c:v>0.29861111111111099</c:v>
                </c:pt>
                <c:pt idx="379">
                  <c:v>0.2916666666666668</c:v>
                </c:pt>
                <c:pt idx="380">
                  <c:v>0.28240740740740755</c:v>
                </c:pt>
                <c:pt idx="381">
                  <c:v>0.2800925925925925</c:v>
                </c:pt>
                <c:pt idx="382">
                  <c:v>0.27546296296296335</c:v>
                </c:pt>
                <c:pt idx="383">
                  <c:v>0.27314814814814831</c:v>
                </c:pt>
                <c:pt idx="384">
                  <c:v>0.26851851851851866</c:v>
                </c:pt>
                <c:pt idx="385">
                  <c:v>0.26388888888888901</c:v>
                </c:pt>
                <c:pt idx="386">
                  <c:v>0.26388888888888901</c:v>
                </c:pt>
                <c:pt idx="387">
                  <c:v>0.26388888888888901</c:v>
                </c:pt>
                <c:pt idx="388">
                  <c:v>0.26620370370370411</c:v>
                </c:pt>
                <c:pt idx="389">
                  <c:v>0.26620370370370411</c:v>
                </c:pt>
                <c:pt idx="390">
                  <c:v>0.27314814814814831</c:v>
                </c:pt>
                <c:pt idx="391">
                  <c:v>0.2777777777777779</c:v>
                </c:pt>
                <c:pt idx="392">
                  <c:v>0.2916666666666668</c:v>
                </c:pt>
                <c:pt idx="393">
                  <c:v>0.30324074074074064</c:v>
                </c:pt>
                <c:pt idx="394">
                  <c:v>0.31481481481481499</c:v>
                </c:pt>
                <c:pt idx="395">
                  <c:v>0.33333333333333348</c:v>
                </c:pt>
                <c:pt idx="396">
                  <c:v>0.35648148148148168</c:v>
                </c:pt>
                <c:pt idx="397">
                  <c:v>0.37037037037037057</c:v>
                </c:pt>
                <c:pt idx="398">
                  <c:v>0.40509259259259256</c:v>
                </c:pt>
                <c:pt idx="399">
                  <c:v>0.43287037037037035</c:v>
                </c:pt>
                <c:pt idx="400">
                  <c:v>0.46296296296296319</c:v>
                </c:pt>
                <c:pt idx="401">
                  <c:v>0.48611111111111138</c:v>
                </c:pt>
                <c:pt idx="402">
                  <c:v>0.53935185185185186</c:v>
                </c:pt>
                <c:pt idx="403">
                  <c:v>0.55092592592592626</c:v>
                </c:pt>
                <c:pt idx="404">
                  <c:v>0.60185185185185164</c:v>
                </c:pt>
                <c:pt idx="405">
                  <c:v>0.63888888888888873</c:v>
                </c:pt>
                <c:pt idx="406">
                  <c:v>0.66666666666666652</c:v>
                </c:pt>
                <c:pt idx="407">
                  <c:v>0.7037037037037035</c:v>
                </c:pt>
                <c:pt idx="408">
                  <c:v>0.76157407407407418</c:v>
                </c:pt>
                <c:pt idx="409">
                  <c:v>0.78009259259259278</c:v>
                </c:pt>
                <c:pt idx="410">
                  <c:v>0.81712962962962976</c:v>
                </c:pt>
                <c:pt idx="411">
                  <c:v>0.8495370370370372</c:v>
                </c:pt>
                <c:pt idx="412">
                  <c:v>0.88888888888888884</c:v>
                </c:pt>
                <c:pt idx="413">
                  <c:v>0.92824074074074048</c:v>
                </c:pt>
                <c:pt idx="414">
                  <c:v>0.97916666666666641</c:v>
                </c:pt>
                <c:pt idx="415">
                  <c:v>1</c:v>
                </c:pt>
                <c:pt idx="416">
                  <c:v>1.0300925925925923</c:v>
                </c:pt>
                <c:pt idx="417">
                  <c:v>1.0555555555555556</c:v>
                </c:pt>
                <c:pt idx="418">
                  <c:v>1.0810185185185184</c:v>
                </c:pt>
                <c:pt idx="419">
                  <c:v>1.0972222222222223</c:v>
                </c:pt>
                <c:pt idx="420">
                  <c:v>1.0949074074074072</c:v>
                </c:pt>
                <c:pt idx="421">
                  <c:v>1.0787037037037037</c:v>
                </c:pt>
                <c:pt idx="422">
                  <c:v>1.0671296296296293</c:v>
                </c:pt>
                <c:pt idx="423">
                  <c:v>1.0324074074074074</c:v>
                </c:pt>
                <c:pt idx="424">
                  <c:v>0.99305555555555525</c:v>
                </c:pt>
                <c:pt idx="425">
                  <c:v>0.90046296296296269</c:v>
                </c:pt>
                <c:pt idx="426">
                  <c:v>0.81944444444444431</c:v>
                </c:pt>
                <c:pt idx="427">
                  <c:v>0.75925925925925919</c:v>
                </c:pt>
                <c:pt idx="428">
                  <c:v>0.69444444444444431</c:v>
                </c:pt>
                <c:pt idx="429">
                  <c:v>0.64120370370370383</c:v>
                </c:pt>
                <c:pt idx="430">
                  <c:v>0.54166666666666696</c:v>
                </c:pt>
                <c:pt idx="431">
                  <c:v>0.47222222222222249</c:v>
                </c:pt>
                <c:pt idx="432">
                  <c:v>0.41203703703703726</c:v>
                </c:pt>
                <c:pt idx="433">
                  <c:v>0.37268518518518512</c:v>
                </c:pt>
                <c:pt idx="434">
                  <c:v>0.32870370370370389</c:v>
                </c:pt>
                <c:pt idx="435">
                  <c:v>0.2800925925925925</c:v>
                </c:pt>
                <c:pt idx="436">
                  <c:v>0.23148148148148159</c:v>
                </c:pt>
                <c:pt idx="437">
                  <c:v>0.2175925925925927</c:v>
                </c:pt>
                <c:pt idx="438">
                  <c:v>0.18981481481481491</c:v>
                </c:pt>
                <c:pt idx="439">
                  <c:v>0.16898148148148182</c:v>
                </c:pt>
                <c:pt idx="440">
                  <c:v>0.15277777777777785</c:v>
                </c:pt>
                <c:pt idx="441">
                  <c:v>0.1365740740740744</c:v>
                </c:pt>
                <c:pt idx="442">
                  <c:v>0.12037037037037043</c:v>
                </c:pt>
                <c:pt idx="443">
                  <c:v>0.10648148148148154</c:v>
                </c:pt>
                <c:pt idx="444">
                  <c:v>9.7222222222222265E-2</c:v>
                </c:pt>
                <c:pt idx="445">
                  <c:v>8.7962962962963007E-2</c:v>
                </c:pt>
                <c:pt idx="446">
                  <c:v>8.333333333333337E-2</c:v>
                </c:pt>
                <c:pt idx="447">
                  <c:v>7.6388888888889186E-2</c:v>
                </c:pt>
                <c:pt idx="448">
                  <c:v>6.7129629629629928E-2</c:v>
                </c:pt>
                <c:pt idx="449">
                  <c:v>6.2500000000000291E-2</c:v>
                </c:pt>
                <c:pt idx="450">
                  <c:v>5.7870370370370655E-2</c:v>
                </c:pt>
                <c:pt idx="451">
                  <c:v>5.5555555555555587E-2</c:v>
                </c:pt>
                <c:pt idx="452">
                  <c:v>5.0925925925925951E-2</c:v>
                </c:pt>
                <c:pt idx="453">
                  <c:v>4.6296296296296321E-2</c:v>
                </c:pt>
                <c:pt idx="454">
                  <c:v>4.1666666666666685E-2</c:v>
                </c:pt>
                <c:pt idx="455">
                  <c:v>4.1666666666666685E-2</c:v>
                </c:pt>
                <c:pt idx="456">
                  <c:v>3.9351851851852131E-2</c:v>
                </c:pt>
                <c:pt idx="457">
                  <c:v>3.7037037037037056E-2</c:v>
                </c:pt>
                <c:pt idx="458">
                  <c:v>3.2407407407407426E-2</c:v>
                </c:pt>
                <c:pt idx="459">
                  <c:v>3.2407407407407426E-2</c:v>
                </c:pt>
                <c:pt idx="460">
                  <c:v>3.0092592592592865E-2</c:v>
                </c:pt>
                <c:pt idx="461">
                  <c:v>2.7777777777777794E-2</c:v>
                </c:pt>
                <c:pt idx="462">
                  <c:v>2.7777777777777794E-2</c:v>
                </c:pt>
                <c:pt idx="463">
                  <c:v>2.5462962962963232E-2</c:v>
                </c:pt>
                <c:pt idx="464">
                  <c:v>2.3148148148148161E-2</c:v>
                </c:pt>
                <c:pt idx="465">
                  <c:v>2.0833333333333599E-2</c:v>
                </c:pt>
                <c:pt idx="466">
                  <c:v>2.3148148148148161E-2</c:v>
                </c:pt>
                <c:pt idx="467">
                  <c:v>2.0833333333333599E-2</c:v>
                </c:pt>
                <c:pt idx="468">
                  <c:v>2.0833333333333599E-2</c:v>
                </c:pt>
                <c:pt idx="469">
                  <c:v>1.8518518518518528E-2</c:v>
                </c:pt>
                <c:pt idx="470">
                  <c:v>1.8518518518518528E-2</c:v>
                </c:pt>
                <c:pt idx="471">
                  <c:v>1.620370370370397E-2</c:v>
                </c:pt>
                <c:pt idx="472">
                  <c:v>1.620370370370397E-2</c:v>
                </c:pt>
                <c:pt idx="473">
                  <c:v>1.3888888888888897E-2</c:v>
                </c:pt>
                <c:pt idx="474">
                  <c:v>1.620370370370397E-2</c:v>
                </c:pt>
                <c:pt idx="475">
                  <c:v>1.3888888888888897E-2</c:v>
                </c:pt>
                <c:pt idx="476">
                  <c:v>1.3888888888888897E-2</c:v>
                </c:pt>
                <c:pt idx="477">
                  <c:v>1.3888888888888897E-2</c:v>
                </c:pt>
                <c:pt idx="478">
                  <c:v>1.3888888888888897E-2</c:v>
                </c:pt>
                <c:pt idx="479">
                  <c:v>1.1574074074074337E-2</c:v>
                </c:pt>
                <c:pt idx="480">
                  <c:v>9.2592592592592639E-3</c:v>
                </c:pt>
                <c:pt idx="481">
                  <c:v>9.2592592592592639E-3</c:v>
                </c:pt>
                <c:pt idx="482">
                  <c:v>9.2592592592592639E-3</c:v>
                </c:pt>
                <c:pt idx="483">
                  <c:v>9.2592592592592639E-3</c:v>
                </c:pt>
                <c:pt idx="484">
                  <c:v>6.9444444444447051E-3</c:v>
                </c:pt>
                <c:pt idx="485">
                  <c:v>4.629629629629632E-3</c:v>
                </c:pt>
                <c:pt idx="486">
                  <c:v>2.3148148148150732E-3</c:v>
                </c:pt>
                <c:pt idx="487">
                  <c:v>4.629629629629632E-3</c:v>
                </c:pt>
                <c:pt idx="488">
                  <c:v>4.629629629629632E-3</c:v>
                </c:pt>
                <c:pt idx="489">
                  <c:v>2.3148148148150732E-3</c:v>
                </c:pt>
                <c:pt idx="490">
                  <c:v>0</c:v>
                </c:pt>
                <c:pt idx="491">
                  <c:v>0</c:v>
                </c:pt>
                <c:pt idx="492">
                  <c:v>-2.3148148148145588E-3</c:v>
                </c:pt>
                <c:pt idx="493">
                  <c:v>0</c:v>
                </c:pt>
                <c:pt idx="494">
                  <c:v>-2.3148148148145588E-3</c:v>
                </c:pt>
                <c:pt idx="495">
                  <c:v>-4.629629629629632E-3</c:v>
                </c:pt>
                <c:pt idx="496">
                  <c:v>-4.629629629629632E-3</c:v>
                </c:pt>
                <c:pt idx="497">
                  <c:v>-4.629629629629632E-3</c:v>
                </c:pt>
                <c:pt idx="498">
                  <c:v>-6.9444444444441908E-3</c:v>
                </c:pt>
                <c:pt idx="499">
                  <c:v>-6.9444444444441908E-3</c:v>
                </c:pt>
                <c:pt idx="500">
                  <c:v>-6.9444444444441908E-3</c:v>
                </c:pt>
                <c:pt idx="501">
                  <c:v>-9.2592592592592639E-3</c:v>
                </c:pt>
                <c:pt idx="502">
                  <c:v>-9.2592592592592639E-3</c:v>
                </c:pt>
                <c:pt idx="503">
                  <c:v>-1.1574074074073824E-2</c:v>
                </c:pt>
                <c:pt idx="504">
                  <c:v>-1.1574074074073824E-2</c:v>
                </c:pt>
                <c:pt idx="505">
                  <c:v>-1.1574074074073824E-2</c:v>
                </c:pt>
                <c:pt idx="506">
                  <c:v>-1.3888888888888382E-2</c:v>
                </c:pt>
                <c:pt idx="507">
                  <c:v>-1.6203703703703456E-2</c:v>
                </c:pt>
                <c:pt idx="508">
                  <c:v>-1.6203703703703456E-2</c:v>
                </c:pt>
                <c:pt idx="509">
                  <c:v>-1.6203703703703456E-2</c:v>
                </c:pt>
                <c:pt idx="510">
                  <c:v>-1.8518518518518014E-2</c:v>
                </c:pt>
                <c:pt idx="511">
                  <c:v>-1.6203703703703456E-2</c:v>
                </c:pt>
                <c:pt idx="512">
                  <c:v>-1.8518518518518014E-2</c:v>
                </c:pt>
                <c:pt idx="513">
                  <c:v>-2.0833333333333086E-2</c:v>
                </c:pt>
                <c:pt idx="514">
                  <c:v>-2.0833333333333086E-2</c:v>
                </c:pt>
                <c:pt idx="515">
                  <c:v>-2.0833333333333086E-2</c:v>
                </c:pt>
                <c:pt idx="516">
                  <c:v>-2.3148148148147647E-2</c:v>
                </c:pt>
                <c:pt idx="517">
                  <c:v>-2.3148148148147647E-2</c:v>
                </c:pt>
                <c:pt idx="518">
                  <c:v>-2.3148148148147647E-2</c:v>
                </c:pt>
                <c:pt idx="519">
                  <c:v>-2.5462962962962719E-2</c:v>
                </c:pt>
                <c:pt idx="520">
                  <c:v>-2.5462962962962719E-2</c:v>
                </c:pt>
                <c:pt idx="521">
                  <c:v>-2.5462962962962719E-2</c:v>
                </c:pt>
                <c:pt idx="522">
                  <c:v>-2.7777777777777277E-2</c:v>
                </c:pt>
                <c:pt idx="523">
                  <c:v>-2.7777777777777277E-2</c:v>
                </c:pt>
                <c:pt idx="524">
                  <c:v>-3.0092592592592352E-2</c:v>
                </c:pt>
                <c:pt idx="525">
                  <c:v>-3.2407407407406913E-2</c:v>
                </c:pt>
                <c:pt idx="526">
                  <c:v>-3.0092592592592352E-2</c:v>
                </c:pt>
                <c:pt idx="527">
                  <c:v>-3.0092592592592352E-2</c:v>
                </c:pt>
                <c:pt idx="528">
                  <c:v>-3.2407407407406913E-2</c:v>
                </c:pt>
                <c:pt idx="529">
                  <c:v>-3.2407407407406913E-2</c:v>
                </c:pt>
                <c:pt idx="530">
                  <c:v>-3.2407407407406913E-2</c:v>
                </c:pt>
                <c:pt idx="531">
                  <c:v>-3.4722222222221981E-2</c:v>
                </c:pt>
                <c:pt idx="532">
                  <c:v>-3.4722222222221981E-2</c:v>
                </c:pt>
                <c:pt idx="533">
                  <c:v>-3.7037037037036542E-2</c:v>
                </c:pt>
                <c:pt idx="534">
                  <c:v>-3.7037037037036542E-2</c:v>
                </c:pt>
                <c:pt idx="535">
                  <c:v>-4.3981481481481247E-2</c:v>
                </c:pt>
                <c:pt idx="536">
                  <c:v>-3.7037037037036542E-2</c:v>
                </c:pt>
                <c:pt idx="537">
                  <c:v>-3.7037037037036542E-2</c:v>
                </c:pt>
                <c:pt idx="538">
                  <c:v>-3.9351851851851617E-2</c:v>
                </c:pt>
                <c:pt idx="539">
                  <c:v>-4.1666666666666172E-2</c:v>
                </c:pt>
                <c:pt idx="540">
                  <c:v>-4.3981481481481247E-2</c:v>
                </c:pt>
                <c:pt idx="541">
                  <c:v>-4.3981481481481247E-2</c:v>
                </c:pt>
                <c:pt idx="542">
                  <c:v>-4.3981481481481247E-2</c:v>
                </c:pt>
                <c:pt idx="543">
                  <c:v>-4.3981481481481247E-2</c:v>
                </c:pt>
                <c:pt idx="544">
                  <c:v>-4.6296296296295808E-2</c:v>
                </c:pt>
                <c:pt idx="545">
                  <c:v>-4.6296296296295808E-2</c:v>
                </c:pt>
                <c:pt idx="546">
                  <c:v>-4.6296296296295808E-2</c:v>
                </c:pt>
                <c:pt idx="547">
                  <c:v>-4.6296296296295808E-2</c:v>
                </c:pt>
                <c:pt idx="548">
                  <c:v>-4.8611111111110876E-2</c:v>
                </c:pt>
                <c:pt idx="549">
                  <c:v>-4.6296296296295808E-2</c:v>
                </c:pt>
                <c:pt idx="550">
                  <c:v>-4.8611111111110876E-2</c:v>
                </c:pt>
                <c:pt idx="551">
                  <c:v>-4.8611111111110876E-2</c:v>
                </c:pt>
                <c:pt idx="552">
                  <c:v>-5.0925925925925437E-2</c:v>
                </c:pt>
                <c:pt idx="553">
                  <c:v>-5.0925925925925437E-2</c:v>
                </c:pt>
                <c:pt idx="554">
                  <c:v>-5.3240740740740512E-2</c:v>
                </c:pt>
                <c:pt idx="555">
                  <c:v>-5.3240740740740512E-2</c:v>
                </c:pt>
                <c:pt idx="556">
                  <c:v>-5.5555555555555067E-2</c:v>
                </c:pt>
                <c:pt idx="557">
                  <c:v>-5.5555555555555067E-2</c:v>
                </c:pt>
                <c:pt idx="558">
                  <c:v>-5.5555555555555067E-2</c:v>
                </c:pt>
                <c:pt idx="559">
                  <c:v>-5.7870370370370142E-2</c:v>
                </c:pt>
                <c:pt idx="560">
                  <c:v>-5.3240740740740512E-2</c:v>
                </c:pt>
                <c:pt idx="561">
                  <c:v>-6.0185185185184703E-2</c:v>
                </c:pt>
                <c:pt idx="562">
                  <c:v>-6.0185185185184703E-2</c:v>
                </c:pt>
                <c:pt idx="563">
                  <c:v>-5.7870370370370142E-2</c:v>
                </c:pt>
                <c:pt idx="564">
                  <c:v>-6.0185185185184703E-2</c:v>
                </c:pt>
                <c:pt idx="565">
                  <c:v>-5.7870370370370142E-2</c:v>
                </c:pt>
                <c:pt idx="566">
                  <c:v>-5.7870370370370142E-2</c:v>
                </c:pt>
                <c:pt idx="567">
                  <c:v>-5.7870370370370142E-2</c:v>
                </c:pt>
                <c:pt idx="568">
                  <c:v>-5.7870370370370142E-2</c:v>
                </c:pt>
                <c:pt idx="569">
                  <c:v>-5.7870370370370142E-2</c:v>
                </c:pt>
                <c:pt idx="570">
                  <c:v>-5.7870370370370142E-2</c:v>
                </c:pt>
                <c:pt idx="571">
                  <c:v>-5.7870370370370142E-2</c:v>
                </c:pt>
                <c:pt idx="572">
                  <c:v>-5.7870370370370142E-2</c:v>
                </c:pt>
                <c:pt idx="573">
                  <c:v>-5.7870370370370142E-2</c:v>
                </c:pt>
                <c:pt idx="574">
                  <c:v>-5.7870370370370142E-2</c:v>
                </c:pt>
                <c:pt idx="575">
                  <c:v>-5.7870370370370142E-2</c:v>
                </c:pt>
                <c:pt idx="576">
                  <c:v>-5.7870370370370142E-2</c:v>
                </c:pt>
                <c:pt idx="577">
                  <c:v>-5.7870370370370142E-2</c:v>
                </c:pt>
                <c:pt idx="578">
                  <c:v>-5.7870370370370142E-2</c:v>
                </c:pt>
                <c:pt idx="579">
                  <c:v>-5.7870370370370142E-2</c:v>
                </c:pt>
                <c:pt idx="580">
                  <c:v>-6.0185185185184703E-2</c:v>
                </c:pt>
                <c:pt idx="581">
                  <c:v>-6.0185185185184703E-2</c:v>
                </c:pt>
                <c:pt idx="582">
                  <c:v>-6.0185185185184703E-2</c:v>
                </c:pt>
                <c:pt idx="583">
                  <c:v>-6.0185185185184703E-2</c:v>
                </c:pt>
                <c:pt idx="584">
                  <c:v>-6.2499999999999778E-2</c:v>
                </c:pt>
                <c:pt idx="585">
                  <c:v>-6.0185185185184703E-2</c:v>
                </c:pt>
                <c:pt idx="586">
                  <c:v>-6.2499999999999778E-2</c:v>
                </c:pt>
                <c:pt idx="587">
                  <c:v>-6.2499999999999778E-2</c:v>
                </c:pt>
                <c:pt idx="588">
                  <c:v>-6.71296296296294E-2</c:v>
                </c:pt>
                <c:pt idx="589">
                  <c:v>-6.4814814814814339E-2</c:v>
                </c:pt>
                <c:pt idx="590">
                  <c:v>-6.2499999999999778E-2</c:v>
                </c:pt>
                <c:pt idx="591">
                  <c:v>-6.71296296296294E-2</c:v>
                </c:pt>
                <c:pt idx="592">
                  <c:v>-6.71296296296294E-2</c:v>
                </c:pt>
                <c:pt idx="593">
                  <c:v>-6.2499999999999778E-2</c:v>
                </c:pt>
                <c:pt idx="594">
                  <c:v>-6.4814814814814339E-2</c:v>
                </c:pt>
                <c:pt idx="595">
                  <c:v>-6.4814814814814339E-2</c:v>
                </c:pt>
                <c:pt idx="596">
                  <c:v>-6.4814814814814339E-2</c:v>
                </c:pt>
                <c:pt idx="597">
                  <c:v>-6.9444444444443962E-2</c:v>
                </c:pt>
                <c:pt idx="598">
                  <c:v>-6.4814814814814339E-2</c:v>
                </c:pt>
                <c:pt idx="599">
                  <c:v>-6.71296296296294E-2</c:v>
                </c:pt>
                <c:pt idx="600">
                  <c:v>-6.71296296296294E-2</c:v>
                </c:pt>
                <c:pt idx="601">
                  <c:v>-6.4814814814814339E-2</c:v>
                </c:pt>
                <c:pt idx="602">
                  <c:v>-6.9444444444443962E-2</c:v>
                </c:pt>
                <c:pt idx="603">
                  <c:v>-6.9444444444443962E-2</c:v>
                </c:pt>
                <c:pt idx="604">
                  <c:v>-6.9444444444443962E-2</c:v>
                </c:pt>
                <c:pt idx="605">
                  <c:v>-6.9444444444443962E-2</c:v>
                </c:pt>
                <c:pt idx="606">
                  <c:v>-6.9444444444443962E-2</c:v>
                </c:pt>
                <c:pt idx="607">
                  <c:v>-6.9444444444443962E-2</c:v>
                </c:pt>
                <c:pt idx="608">
                  <c:v>-6.9444444444443962E-2</c:v>
                </c:pt>
                <c:pt idx="609">
                  <c:v>-6.9444444444443962E-2</c:v>
                </c:pt>
                <c:pt idx="610">
                  <c:v>-6.9444444444443962E-2</c:v>
                </c:pt>
                <c:pt idx="611">
                  <c:v>-7.1759259259259037E-2</c:v>
                </c:pt>
                <c:pt idx="612">
                  <c:v>-7.1759259259259037E-2</c:v>
                </c:pt>
                <c:pt idx="613">
                  <c:v>-7.4074074074073598E-2</c:v>
                </c:pt>
                <c:pt idx="614">
                  <c:v>-7.4074074074073598E-2</c:v>
                </c:pt>
                <c:pt idx="615">
                  <c:v>-7.1759259259259037E-2</c:v>
                </c:pt>
                <c:pt idx="616">
                  <c:v>-7.4074074074073598E-2</c:v>
                </c:pt>
                <c:pt idx="617">
                  <c:v>-7.4074074074073598E-2</c:v>
                </c:pt>
                <c:pt idx="618">
                  <c:v>-7.4074074074073598E-2</c:v>
                </c:pt>
                <c:pt idx="619">
                  <c:v>-7.6388888888888673E-2</c:v>
                </c:pt>
                <c:pt idx="620">
                  <c:v>-7.6388888888888673E-2</c:v>
                </c:pt>
                <c:pt idx="621">
                  <c:v>-7.4074074074073598E-2</c:v>
                </c:pt>
                <c:pt idx="622">
                  <c:v>-7.6388888888888673E-2</c:v>
                </c:pt>
                <c:pt idx="623">
                  <c:v>-7.6388888888888673E-2</c:v>
                </c:pt>
                <c:pt idx="624">
                  <c:v>-7.6388888888888673E-2</c:v>
                </c:pt>
                <c:pt idx="625">
                  <c:v>-7.4074074074073598E-2</c:v>
                </c:pt>
                <c:pt idx="626">
                  <c:v>-7.6388888888888673E-2</c:v>
                </c:pt>
                <c:pt idx="627">
                  <c:v>-7.6388888888888673E-2</c:v>
                </c:pt>
                <c:pt idx="628">
                  <c:v>-7.6388888888888673E-2</c:v>
                </c:pt>
                <c:pt idx="629">
                  <c:v>-7.4074074074073598E-2</c:v>
                </c:pt>
                <c:pt idx="630">
                  <c:v>-7.6388888888888673E-2</c:v>
                </c:pt>
                <c:pt idx="631">
                  <c:v>-7.6388888888888673E-2</c:v>
                </c:pt>
                <c:pt idx="632">
                  <c:v>-7.6388888888888673E-2</c:v>
                </c:pt>
                <c:pt idx="633">
                  <c:v>-7.8703703703703234E-2</c:v>
                </c:pt>
                <c:pt idx="634">
                  <c:v>-8.1018518518518309E-2</c:v>
                </c:pt>
                <c:pt idx="635">
                  <c:v>-7.8703703703703234E-2</c:v>
                </c:pt>
                <c:pt idx="636">
                  <c:v>-7.8703703703703234E-2</c:v>
                </c:pt>
                <c:pt idx="637">
                  <c:v>-7.8703703703703234E-2</c:v>
                </c:pt>
                <c:pt idx="638">
                  <c:v>-7.6388888888888673E-2</c:v>
                </c:pt>
                <c:pt idx="639">
                  <c:v>-7.8703703703703234E-2</c:v>
                </c:pt>
                <c:pt idx="640">
                  <c:v>-7.8703703703703234E-2</c:v>
                </c:pt>
                <c:pt idx="641">
                  <c:v>-7.8703703703703234E-2</c:v>
                </c:pt>
                <c:pt idx="642">
                  <c:v>-8.1018518518518309E-2</c:v>
                </c:pt>
                <c:pt idx="643">
                  <c:v>-7.8703703703703234E-2</c:v>
                </c:pt>
                <c:pt idx="644">
                  <c:v>-8.1018518518518309E-2</c:v>
                </c:pt>
                <c:pt idx="645">
                  <c:v>-8.1018518518518309E-2</c:v>
                </c:pt>
                <c:pt idx="646">
                  <c:v>-7.8703703703703234E-2</c:v>
                </c:pt>
                <c:pt idx="647">
                  <c:v>-7.8703703703703234E-2</c:v>
                </c:pt>
                <c:pt idx="648">
                  <c:v>-7.6388888888888673E-2</c:v>
                </c:pt>
                <c:pt idx="649">
                  <c:v>-7.8703703703703234E-2</c:v>
                </c:pt>
                <c:pt idx="650">
                  <c:v>-7.8703703703703234E-2</c:v>
                </c:pt>
                <c:pt idx="651">
                  <c:v>-7.8703703703703234E-2</c:v>
                </c:pt>
                <c:pt idx="652">
                  <c:v>-7.8703703703703234E-2</c:v>
                </c:pt>
                <c:pt idx="653">
                  <c:v>-8.1018518518518309E-2</c:v>
                </c:pt>
                <c:pt idx="654">
                  <c:v>-7.8703703703703234E-2</c:v>
                </c:pt>
                <c:pt idx="655">
                  <c:v>-7.6388888888888673E-2</c:v>
                </c:pt>
                <c:pt idx="656">
                  <c:v>-7.6388888888888673E-2</c:v>
                </c:pt>
                <c:pt idx="657">
                  <c:v>-7.6388888888888673E-2</c:v>
                </c:pt>
                <c:pt idx="658">
                  <c:v>-7.6388888888888673E-2</c:v>
                </c:pt>
                <c:pt idx="659">
                  <c:v>-7.4074074074073598E-2</c:v>
                </c:pt>
                <c:pt idx="660">
                  <c:v>-7.4074074074073598E-2</c:v>
                </c:pt>
                <c:pt idx="661">
                  <c:v>-7.4074074074073598E-2</c:v>
                </c:pt>
                <c:pt idx="662">
                  <c:v>-7.4074074074073598E-2</c:v>
                </c:pt>
                <c:pt idx="663">
                  <c:v>-6.9444444444443962E-2</c:v>
                </c:pt>
                <c:pt idx="664">
                  <c:v>-6.9444444444443962E-2</c:v>
                </c:pt>
                <c:pt idx="665">
                  <c:v>-6.9444444444443962E-2</c:v>
                </c:pt>
                <c:pt idx="666">
                  <c:v>-6.71296296296294E-2</c:v>
                </c:pt>
                <c:pt idx="667">
                  <c:v>-6.4814814814814339E-2</c:v>
                </c:pt>
                <c:pt idx="668">
                  <c:v>-6.4814814814814339E-2</c:v>
                </c:pt>
                <c:pt idx="669">
                  <c:v>-6.0185185185184703E-2</c:v>
                </c:pt>
                <c:pt idx="670">
                  <c:v>-5.7870370370370142E-2</c:v>
                </c:pt>
                <c:pt idx="671">
                  <c:v>-5.5555555555555067E-2</c:v>
                </c:pt>
                <c:pt idx="672">
                  <c:v>-5.0925925925925437E-2</c:v>
                </c:pt>
                <c:pt idx="673">
                  <c:v>-5.0925925925925437E-2</c:v>
                </c:pt>
                <c:pt idx="674">
                  <c:v>-4.8611111111110876E-2</c:v>
                </c:pt>
                <c:pt idx="675">
                  <c:v>-4.3981481481481247E-2</c:v>
                </c:pt>
                <c:pt idx="676">
                  <c:v>-4.1666666666666172E-2</c:v>
                </c:pt>
                <c:pt idx="677">
                  <c:v>-3.7037037037036542E-2</c:v>
                </c:pt>
                <c:pt idx="678">
                  <c:v>-3.4722222222221981E-2</c:v>
                </c:pt>
                <c:pt idx="679">
                  <c:v>-3.0092592592592352E-2</c:v>
                </c:pt>
                <c:pt idx="680">
                  <c:v>-2.5462962962962719E-2</c:v>
                </c:pt>
                <c:pt idx="681">
                  <c:v>-2.5462962962962719E-2</c:v>
                </c:pt>
                <c:pt idx="682">
                  <c:v>-1.6203703703703456E-2</c:v>
                </c:pt>
                <c:pt idx="683">
                  <c:v>-9.2592592592592639E-3</c:v>
                </c:pt>
                <c:pt idx="684">
                  <c:v>-6.9444444444441908E-3</c:v>
                </c:pt>
                <c:pt idx="685">
                  <c:v>-2.3148148148145588E-3</c:v>
                </c:pt>
                <c:pt idx="686">
                  <c:v>2.3148148148150732E-3</c:v>
                </c:pt>
                <c:pt idx="687">
                  <c:v>9.2592592592592639E-3</c:v>
                </c:pt>
                <c:pt idx="688">
                  <c:v>1.8518518518518528E-2</c:v>
                </c:pt>
                <c:pt idx="689">
                  <c:v>2.3148148148148161E-2</c:v>
                </c:pt>
                <c:pt idx="690">
                  <c:v>3.2407407407407426E-2</c:v>
                </c:pt>
                <c:pt idx="691">
                  <c:v>3.7037037037037056E-2</c:v>
                </c:pt>
                <c:pt idx="692">
                  <c:v>4.398148148148176E-2</c:v>
                </c:pt>
                <c:pt idx="693">
                  <c:v>5.5555555555555587E-2</c:v>
                </c:pt>
                <c:pt idx="694">
                  <c:v>6.7129629629629928E-2</c:v>
                </c:pt>
                <c:pt idx="695">
                  <c:v>7.6388888888889186E-2</c:v>
                </c:pt>
                <c:pt idx="696">
                  <c:v>8.333333333333337E-2</c:v>
                </c:pt>
                <c:pt idx="697">
                  <c:v>9.0277777777778082E-2</c:v>
                </c:pt>
                <c:pt idx="698">
                  <c:v>0.1018518518518519</c:v>
                </c:pt>
                <c:pt idx="699">
                  <c:v>0.10648148148148154</c:v>
                </c:pt>
                <c:pt idx="700">
                  <c:v>0.11342592592592624</c:v>
                </c:pt>
                <c:pt idx="701">
                  <c:v>0.1157407407407408</c:v>
                </c:pt>
                <c:pt idx="702">
                  <c:v>0.11805555555555587</c:v>
                </c:pt>
                <c:pt idx="703">
                  <c:v>0.12268518518518551</c:v>
                </c:pt>
                <c:pt idx="704">
                  <c:v>0.12268518518518551</c:v>
                </c:pt>
                <c:pt idx="705">
                  <c:v>0.12268518518518551</c:v>
                </c:pt>
                <c:pt idx="706">
                  <c:v>0.12500000000000006</c:v>
                </c:pt>
                <c:pt idx="707">
                  <c:v>0.12500000000000006</c:v>
                </c:pt>
                <c:pt idx="708">
                  <c:v>0.12500000000000006</c:v>
                </c:pt>
                <c:pt idx="709">
                  <c:v>0.12731481481481513</c:v>
                </c:pt>
                <c:pt idx="710">
                  <c:v>0.12731481481481513</c:v>
                </c:pt>
                <c:pt idx="711">
                  <c:v>0.12962962962962971</c:v>
                </c:pt>
                <c:pt idx="712">
                  <c:v>0.12962962962962971</c:v>
                </c:pt>
                <c:pt idx="713">
                  <c:v>0.13425925925925933</c:v>
                </c:pt>
                <c:pt idx="714">
                  <c:v>0.12962962962962971</c:v>
                </c:pt>
                <c:pt idx="715">
                  <c:v>0.12962962962962971</c:v>
                </c:pt>
                <c:pt idx="716">
                  <c:v>0.12731481481481513</c:v>
                </c:pt>
                <c:pt idx="717">
                  <c:v>0.13194444444444478</c:v>
                </c:pt>
                <c:pt idx="718">
                  <c:v>0.12731481481481513</c:v>
                </c:pt>
                <c:pt idx="719">
                  <c:v>0.12268518518518551</c:v>
                </c:pt>
                <c:pt idx="720">
                  <c:v>0.12731481481481513</c:v>
                </c:pt>
                <c:pt idx="721">
                  <c:v>0.12731481481481513</c:v>
                </c:pt>
                <c:pt idx="722">
                  <c:v>0.12500000000000006</c:v>
                </c:pt>
                <c:pt idx="723">
                  <c:v>0.12268518518518551</c:v>
                </c:pt>
                <c:pt idx="724">
                  <c:v>0.12500000000000006</c:v>
                </c:pt>
                <c:pt idx="725">
                  <c:v>0.12268518518518551</c:v>
                </c:pt>
                <c:pt idx="726">
                  <c:v>0.11805555555555587</c:v>
                </c:pt>
                <c:pt idx="727">
                  <c:v>0.11342592592592624</c:v>
                </c:pt>
                <c:pt idx="728">
                  <c:v>0.11342592592592624</c:v>
                </c:pt>
                <c:pt idx="729">
                  <c:v>0.10879629629629661</c:v>
                </c:pt>
                <c:pt idx="730">
                  <c:v>0.10416666666666698</c:v>
                </c:pt>
                <c:pt idx="731">
                  <c:v>0.10416666666666698</c:v>
                </c:pt>
                <c:pt idx="732">
                  <c:v>0.1018518518518519</c:v>
                </c:pt>
                <c:pt idx="733">
                  <c:v>9.953703703703734E-2</c:v>
                </c:pt>
                <c:pt idx="734">
                  <c:v>9.4907407407407718E-2</c:v>
                </c:pt>
                <c:pt idx="735">
                  <c:v>9.7222222222222265E-2</c:v>
                </c:pt>
                <c:pt idx="736">
                  <c:v>9.0277777777778082E-2</c:v>
                </c:pt>
                <c:pt idx="737">
                  <c:v>8.7962962962963007E-2</c:v>
                </c:pt>
                <c:pt idx="738">
                  <c:v>8.5648148148148445E-2</c:v>
                </c:pt>
                <c:pt idx="739">
                  <c:v>8.5648148148148445E-2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50-475D-A8A7-D6594B90B84D}"/>
            </c:ext>
          </c:extLst>
        </c:ser>
        <c:ser>
          <c:idx val="3"/>
          <c:order val="1"/>
          <c:tx>
            <c:strRef>
              <c:f>'Aborbance synergy'!$BO$4</c:f>
              <c:strCache>
                <c:ptCount val="1"/>
                <c:pt idx="0">
                  <c:v>U7R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synergy'!$BO$5:$BO$744</c:f>
              <c:numCache>
                <c:formatCode>General</c:formatCode>
                <c:ptCount val="740"/>
                <c:pt idx="0">
                  <c:v>2.09375</c:v>
                </c:pt>
                <c:pt idx="1">
                  <c:v>2.0859375</c:v>
                </c:pt>
                <c:pt idx="2">
                  <c:v>2.083333333333333</c:v>
                </c:pt>
                <c:pt idx="3">
                  <c:v>2.083333333333333</c:v>
                </c:pt>
                <c:pt idx="4">
                  <c:v>2.072916666666667</c:v>
                </c:pt>
                <c:pt idx="5">
                  <c:v>2.0703125</c:v>
                </c:pt>
                <c:pt idx="6">
                  <c:v>2.0494791666666665</c:v>
                </c:pt>
                <c:pt idx="7">
                  <c:v>2.0442708333333335</c:v>
                </c:pt>
                <c:pt idx="8">
                  <c:v>2.0390625</c:v>
                </c:pt>
                <c:pt idx="9">
                  <c:v>2.0390625</c:v>
                </c:pt>
                <c:pt idx="10">
                  <c:v>2.0208333333333335</c:v>
                </c:pt>
                <c:pt idx="11">
                  <c:v>2.0130208333333335</c:v>
                </c:pt>
                <c:pt idx="12">
                  <c:v>2.0078125</c:v>
                </c:pt>
                <c:pt idx="13">
                  <c:v>1.9921875</c:v>
                </c:pt>
                <c:pt idx="14">
                  <c:v>1.9739583333333337</c:v>
                </c:pt>
                <c:pt idx="15">
                  <c:v>1.9557291666666665</c:v>
                </c:pt>
                <c:pt idx="16">
                  <c:v>1.9401041666666665</c:v>
                </c:pt>
                <c:pt idx="17">
                  <c:v>1.9140625</c:v>
                </c:pt>
                <c:pt idx="18">
                  <c:v>1.9036458333333333</c:v>
                </c:pt>
                <c:pt idx="19">
                  <c:v>1.8880208333333333</c:v>
                </c:pt>
                <c:pt idx="20">
                  <c:v>1.8619791666666665</c:v>
                </c:pt>
                <c:pt idx="21">
                  <c:v>1.8411458333333333</c:v>
                </c:pt>
                <c:pt idx="22">
                  <c:v>1.8229166666666667</c:v>
                </c:pt>
                <c:pt idx="23">
                  <c:v>1.7968750000000002</c:v>
                </c:pt>
                <c:pt idx="24">
                  <c:v>1.7864583333333335</c:v>
                </c:pt>
                <c:pt idx="25">
                  <c:v>1.7473958333333337</c:v>
                </c:pt>
                <c:pt idx="26">
                  <c:v>1.7317708333333337</c:v>
                </c:pt>
                <c:pt idx="27">
                  <c:v>1.7005208333333337</c:v>
                </c:pt>
                <c:pt idx="28">
                  <c:v>1.6822916666666667</c:v>
                </c:pt>
                <c:pt idx="29">
                  <c:v>1.65625</c:v>
                </c:pt>
                <c:pt idx="30">
                  <c:v>1.6328125000000002</c:v>
                </c:pt>
                <c:pt idx="31">
                  <c:v>1.6145833333333333</c:v>
                </c:pt>
                <c:pt idx="32">
                  <c:v>1.5859375000000002</c:v>
                </c:pt>
                <c:pt idx="33">
                  <c:v>1.5625</c:v>
                </c:pt>
                <c:pt idx="34">
                  <c:v>1.5364583333333333</c:v>
                </c:pt>
                <c:pt idx="35">
                  <c:v>1.5130208333333335</c:v>
                </c:pt>
                <c:pt idx="36">
                  <c:v>1.4947916666666665</c:v>
                </c:pt>
                <c:pt idx="37">
                  <c:v>1.4635416666666665</c:v>
                </c:pt>
                <c:pt idx="38">
                  <c:v>1.4505208333333335</c:v>
                </c:pt>
                <c:pt idx="39">
                  <c:v>1.4322916666666665</c:v>
                </c:pt>
                <c:pt idx="40">
                  <c:v>1.4244791666666667</c:v>
                </c:pt>
                <c:pt idx="41">
                  <c:v>1.4062500000000004</c:v>
                </c:pt>
                <c:pt idx="42">
                  <c:v>1.3932291666666667</c:v>
                </c:pt>
                <c:pt idx="43">
                  <c:v>1.3723958333333333</c:v>
                </c:pt>
                <c:pt idx="44">
                  <c:v>1.3619791666666667</c:v>
                </c:pt>
                <c:pt idx="45">
                  <c:v>1.354166666666667</c:v>
                </c:pt>
                <c:pt idx="46">
                  <c:v>1.3437500000000002</c:v>
                </c:pt>
                <c:pt idx="47">
                  <c:v>1.3333333333333337</c:v>
                </c:pt>
                <c:pt idx="48">
                  <c:v>1.3255208333333333</c:v>
                </c:pt>
                <c:pt idx="49">
                  <c:v>1.3151041666666667</c:v>
                </c:pt>
                <c:pt idx="50">
                  <c:v>1.307291666666667</c:v>
                </c:pt>
                <c:pt idx="51">
                  <c:v>1.3020833333333337</c:v>
                </c:pt>
                <c:pt idx="52">
                  <c:v>1.2994791666666667</c:v>
                </c:pt>
                <c:pt idx="53">
                  <c:v>1.2890625</c:v>
                </c:pt>
                <c:pt idx="54">
                  <c:v>1.2786458333333333</c:v>
                </c:pt>
                <c:pt idx="55">
                  <c:v>1.2734375</c:v>
                </c:pt>
                <c:pt idx="56">
                  <c:v>1.2708333333333335</c:v>
                </c:pt>
                <c:pt idx="57">
                  <c:v>1.2656250000000002</c:v>
                </c:pt>
                <c:pt idx="58">
                  <c:v>1.2656250000000002</c:v>
                </c:pt>
                <c:pt idx="59">
                  <c:v>1.2578125</c:v>
                </c:pt>
                <c:pt idx="60">
                  <c:v>1.2552083333333335</c:v>
                </c:pt>
                <c:pt idx="61">
                  <c:v>1.2578125</c:v>
                </c:pt>
                <c:pt idx="62">
                  <c:v>1.2526041666666665</c:v>
                </c:pt>
                <c:pt idx="63">
                  <c:v>1.2500000000000002</c:v>
                </c:pt>
                <c:pt idx="64">
                  <c:v>1.2473958333333333</c:v>
                </c:pt>
                <c:pt idx="65">
                  <c:v>1.2473958333333333</c:v>
                </c:pt>
                <c:pt idx="66">
                  <c:v>1.2526041666666665</c:v>
                </c:pt>
                <c:pt idx="67">
                  <c:v>1.2473958333333333</c:v>
                </c:pt>
                <c:pt idx="68">
                  <c:v>1.2500000000000002</c:v>
                </c:pt>
                <c:pt idx="69">
                  <c:v>1.2500000000000002</c:v>
                </c:pt>
                <c:pt idx="70">
                  <c:v>1.2473958333333333</c:v>
                </c:pt>
                <c:pt idx="71">
                  <c:v>1.2500000000000002</c:v>
                </c:pt>
                <c:pt idx="72">
                  <c:v>1.2526041666666665</c:v>
                </c:pt>
                <c:pt idx="73">
                  <c:v>1.2500000000000002</c:v>
                </c:pt>
                <c:pt idx="74">
                  <c:v>1.2526041666666665</c:v>
                </c:pt>
                <c:pt idx="75">
                  <c:v>1.2552083333333335</c:v>
                </c:pt>
                <c:pt idx="76">
                  <c:v>1.2552083333333335</c:v>
                </c:pt>
                <c:pt idx="77">
                  <c:v>1.2526041666666665</c:v>
                </c:pt>
                <c:pt idx="78">
                  <c:v>1.2500000000000002</c:v>
                </c:pt>
                <c:pt idx="79">
                  <c:v>1.244791666666667</c:v>
                </c:pt>
                <c:pt idx="80">
                  <c:v>1.2421875</c:v>
                </c:pt>
                <c:pt idx="81">
                  <c:v>1.2317708333333333</c:v>
                </c:pt>
                <c:pt idx="82">
                  <c:v>1.2265625</c:v>
                </c:pt>
                <c:pt idx="83">
                  <c:v>1.2187500000000002</c:v>
                </c:pt>
                <c:pt idx="84">
                  <c:v>1.2109375</c:v>
                </c:pt>
                <c:pt idx="85">
                  <c:v>1.2057291666666665</c:v>
                </c:pt>
                <c:pt idx="86">
                  <c:v>1.1953124999999998</c:v>
                </c:pt>
                <c:pt idx="87">
                  <c:v>1.1875000000000002</c:v>
                </c:pt>
                <c:pt idx="88">
                  <c:v>1.1822916666666667</c:v>
                </c:pt>
                <c:pt idx="89">
                  <c:v>1.1744791666666665</c:v>
                </c:pt>
                <c:pt idx="90">
                  <c:v>1.1666666666666667</c:v>
                </c:pt>
                <c:pt idx="91">
                  <c:v>1.1588541666666665</c:v>
                </c:pt>
                <c:pt idx="92">
                  <c:v>1.1536458333333333</c:v>
                </c:pt>
                <c:pt idx="93">
                  <c:v>1.1432291666666665</c:v>
                </c:pt>
                <c:pt idx="94">
                  <c:v>1.1432291666666665</c:v>
                </c:pt>
                <c:pt idx="95">
                  <c:v>1.1406250000000002</c:v>
                </c:pt>
                <c:pt idx="96">
                  <c:v>1.1380208333333333</c:v>
                </c:pt>
                <c:pt idx="97">
                  <c:v>1.1354166666666667</c:v>
                </c:pt>
                <c:pt idx="98">
                  <c:v>1.1380208333333333</c:v>
                </c:pt>
                <c:pt idx="99">
                  <c:v>1.1380208333333333</c:v>
                </c:pt>
                <c:pt idx="100">
                  <c:v>1.1406250000000002</c:v>
                </c:pt>
                <c:pt idx="101">
                  <c:v>1.1406250000000002</c:v>
                </c:pt>
                <c:pt idx="102">
                  <c:v>1.1406250000000002</c:v>
                </c:pt>
                <c:pt idx="103">
                  <c:v>1.1458333333333335</c:v>
                </c:pt>
                <c:pt idx="104">
                  <c:v>1.1510416666666667</c:v>
                </c:pt>
                <c:pt idx="105">
                  <c:v>1.1536458333333333</c:v>
                </c:pt>
                <c:pt idx="106">
                  <c:v>1.1562500000000002</c:v>
                </c:pt>
                <c:pt idx="107">
                  <c:v>1.1588541666666665</c:v>
                </c:pt>
                <c:pt idx="108">
                  <c:v>1.1614583333333335</c:v>
                </c:pt>
                <c:pt idx="109">
                  <c:v>1.1640624999999998</c:v>
                </c:pt>
                <c:pt idx="110">
                  <c:v>1.1692708333333333</c:v>
                </c:pt>
                <c:pt idx="111">
                  <c:v>1.1744791666666665</c:v>
                </c:pt>
                <c:pt idx="112">
                  <c:v>1.1770833333333335</c:v>
                </c:pt>
                <c:pt idx="113">
                  <c:v>1.1848958333333333</c:v>
                </c:pt>
                <c:pt idx="114">
                  <c:v>1.1927083333333335</c:v>
                </c:pt>
                <c:pt idx="115">
                  <c:v>1.1979166666666667</c:v>
                </c:pt>
                <c:pt idx="116">
                  <c:v>1.2005208333333333</c:v>
                </c:pt>
                <c:pt idx="117">
                  <c:v>1.2057291666666665</c:v>
                </c:pt>
                <c:pt idx="118">
                  <c:v>1.213541666666667</c:v>
                </c:pt>
                <c:pt idx="119">
                  <c:v>1.2213541666666665</c:v>
                </c:pt>
                <c:pt idx="120">
                  <c:v>1.229166666666667</c:v>
                </c:pt>
                <c:pt idx="121">
                  <c:v>1.2317708333333333</c:v>
                </c:pt>
                <c:pt idx="122">
                  <c:v>1.2369791666666665</c:v>
                </c:pt>
                <c:pt idx="123">
                  <c:v>1.2369791666666665</c:v>
                </c:pt>
                <c:pt idx="124">
                  <c:v>1.2395833333333335</c:v>
                </c:pt>
                <c:pt idx="125">
                  <c:v>1.244791666666667</c:v>
                </c:pt>
                <c:pt idx="126">
                  <c:v>1.2500000000000002</c:v>
                </c:pt>
                <c:pt idx="127">
                  <c:v>1.2526041666666665</c:v>
                </c:pt>
                <c:pt idx="128">
                  <c:v>1.2552083333333335</c:v>
                </c:pt>
                <c:pt idx="129">
                  <c:v>1.2578125</c:v>
                </c:pt>
                <c:pt idx="130">
                  <c:v>1.2578125</c:v>
                </c:pt>
                <c:pt idx="131">
                  <c:v>1.260416666666667</c:v>
                </c:pt>
                <c:pt idx="132">
                  <c:v>1.2630208333333333</c:v>
                </c:pt>
                <c:pt idx="133">
                  <c:v>1.2656250000000002</c:v>
                </c:pt>
                <c:pt idx="134">
                  <c:v>1.2682291666666665</c:v>
                </c:pt>
                <c:pt idx="135">
                  <c:v>1.2708333333333335</c:v>
                </c:pt>
                <c:pt idx="136">
                  <c:v>1.2734375</c:v>
                </c:pt>
                <c:pt idx="137">
                  <c:v>1.276041666666667</c:v>
                </c:pt>
                <c:pt idx="138">
                  <c:v>1.2812500000000002</c:v>
                </c:pt>
                <c:pt idx="139">
                  <c:v>1.2838541666666665</c:v>
                </c:pt>
                <c:pt idx="140">
                  <c:v>1.2890625</c:v>
                </c:pt>
                <c:pt idx="141">
                  <c:v>1.2942708333333333</c:v>
                </c:pt>
                <c:pt idx="142">
                  <c:v>1.3046875</c:v>
                </c:pt>
                <c:pt idx="143">
                  <c:v>1.3125000000000002</c:v>
                </c:pt>
                <c:pt idx="144">
                  <c:v>1.3203125</c:v>
                </c:pt>
                <c:pt idx="145">
                  <c:v>1.3333333333333337</c:v>
                </c:pt>
                <c:pt idx="146">
                  <c:v>1.3411458333333333</c:v>
                </c:pt>
                <c:pt idx="147">
                  <c:v>1.354166666666667</c:v>
                </c:pt>
                <c:pt idx="148">
                  <c:v>1.369791666666667</c:v>
                </c:pt>
                <c:pt idx="149">
                  <c:v>1.385416666666667</c:v>
                </c:pt>
                <c:pt idx="150">
                  <c:v>1.401041666666667</c:v>
                </c:pt>
                <c:pt idx="151">
                  <c:v>1.4114583333333337</c:v>
                </c:pt>
                <c:pt idx="152">
                  <c:v>1.4192708333333335</c:v>
                </c:pt>
                <c:pt idx="153">
                  <c:v>1.4348958333333335</c:v>
                </c:pt>
                <c:pt idx="154">
                  <c:v>1.4453125</c:v>
                </c:pt>
                <c:pt idx="155">
                  <c:v>1.4557291666666667</c:v>
                </c:pt>
                <c:pt idx="156">
                  <c:v>1.4609375</c:v>
                </c:pt>
                <c:pt idx="157">
                  <c:v>1.4687499999999998</c:v>
                </c:pt>
                <c:pt idx="158">
                  <c:v>1.4739583333333333</c:v>
                </c:pt>
                <c:pt idx="159">
                  <c:v>1.4843749999999998</c:v>
                </c:pt>
                <c:pt idx="160">
                  <c:v>1.4895833333333333</c:v>
                </c:pt>
                <c:pt idx="161">
                  <c:v>1.4921875000000002</c:v>
                </c:pt>
                <c:pt idx="162">
                  <c:v>1.4999999999999998</c:v>
                </c:pt>
                <c:pt idx="163">
                  <c:v>1.5052083333333333</c:v>
                </c:pt>
                <c:pt idx="164">
                  <c:v>1.5130208333333335</c:v>
                </c:pt>
                <c:pt idx="165">
                  <c:v>1.5234375000000002</c:v>
                </c:pt>
                <c:pt idx="166">
                  <c:v>1.5260416666666665</c:v>
                </c:pt>
                <c:pt idx="167">
                  <c:v>1.5364583333333333</c:v>
                </c:pt>
                <c:pt idx="168">
                  <c:v>1.5442708333333335</c:v>
                </c:pt>
                <c:pt idx="169">
                  <c:v>1.5546875000000002</c:v>
                </c:pt>
                <c:pt idx="170">
                  <c:v>1.5677083333333333</c:v>
                </c:pt>
                <c:pt idx="171">
                  <c:v>1.5703125000000002</c:v>
                </c:pt>
                <c:pt idx="172">
                  <c:v>1.578125</c:v>
                </c:pt>
                <c:pt idx="173">
                  <c:v>1.5885416666666665</c:v>
                </c:pt>
                <c:pt idx="174">
                  <c:v>1.5911458333333335</c:v>
                </c:pt>
                <c:pt idx="175">
                  <c:v>1.596354166666667</c:v>
                </c:pt>
                <c:pt idx="176">
                  <c:v>1.5989583333333333</c:v>
                </c:pt>
                <c:pt idx="177">
                  <c:v>1.6015625000000002</c:v>
                </c:pt>
                <c:pt idx="178">
                  <c:v>1.5989583333333333</c:v>
                </c:pt>
                <c:pt idx="179">
                  <c:v>1.596354166666667</c:v>
                </c:pt>
                <c:pt idx="180">
                  <c:v>1.59375</c:v>
                </c:pt>
                <c:pt idx="181">
                  <c:v>1.5859375000000002</c:v>
                </c:pt>
                <c:pt idx="182">
                  <c:v>1.5677083333333333</c:v>
                </c:pt>
                <c:pt idx="183">
                  <c:v>1.5546875000000002</c:v>
                </c:pt>
                <c:pt idx="184">
                  <c:v>1.546875</c:v>
                </c:pt>
                <c:pt idx="185">
                  <c:v>1.5260416666666665</c:v>
                </c:pt>
                <c:pt idx="186">
                  <c:v>1.4999999999999998</c:v>
                </c:pt>
                <c:pt idx="187">
                  <c:v>1.4765625000000002</c:v>
                </c:pt>
                <c:pt idx="188">
                  <c:v>1.4583333333333333</c:v>
                </c:pt>
                <c:pt idx="189">
                  <c:v>1.427083333333333</c:v>
                </c:pt>
                <c:pt idx="190">
                  <c:v>1.4036458333333335</c:v>
                </c:pt>
                <c:pt idx="191">
                  <c:v>1.3776041666666667</c:v>
                </c:pt>
                <c:pt idx="192">
                  <c:v>1.3463541666666667</c:v>
                </c:pt>
                <c:pt idx="193">
                  <c:v>1.3411458333333333</c:v>
                </c:pt>
                <c:pt idx="194">
                  <c:v>1.3125000000000002</c:v>
                </c:pt>
                <c:pt idx="195">
                  <c:v>1.2890625</c:v>
                </c:pt>
                <c:pt idx="196">
                  <c:v>1.2682291666666665</c:v>
                </c:pt>
                <c:pt idx="197">
                  <c:v>1.2578125</c:v>
                </c:pt>
                <c:pt idx="198">
                  <c:v>1.2473958333333333</c:v>
                </c:pt>
                <c:pt idx="199">
                  <c:v>1.2265625</c:v>
                </c:pt>
                <c:pt idx="200">
                  <c:v>1.213541666666667</c:v>
                </c:pt>
                <c:pt idx="201">
                  <c:v>1.2083333333333335</c:v>
                </c:pt>
                <c:pt idx="202">
                  <c:v>1.2005208333333333</c:v>
                </c:pt>
                <c:pt idx="203">
                  <c:v>1.1927083333333335</c:v>
                </c:pt>
                <c:pt idx="204">
                  <c:v>1.1848958333333333</c:v>
                </c:pt>
                <c:pt idx="205">
                  <c:v>1.1666666666666667</c:v>
                </c:pt>
                <c:pt idx="206">
                  <c:v>1.1536458333333333</c:v>
                </c:pt>
                <c:pt idx="207">
                  <c:v>1.1380208333333333</c:v>
                </c:pt>
                <c:pt idx="208">
                  <c:v>1.1328124999999998</c:v>
                </c:pt>
                <c:pt idx="209">
                  <c:v>1.1302083333333335</c:v>
                </c:pt>
                <c:pt idx="210">
                  <c:v>1.1171874999999998</c:v>
                </c:pt>
                <c:pt idx="211">
                  <c:v>1.0989583333333335</c:v>
                </c:pt>
                <c:pt idx="212">
                  <c:v>1.0885416666666667</c:v>
                </c:pt>
                <c:pt idx="213">
                  <c:v>1.0885416666666667</c:v>
                </c:pt>
                <c:pt idx="214">
                  <c:v>1.0833333333333335</c:v>
                </c:pt>
                <c:pt idx="215">
                  <c:v>1.0755208333333337</c:v>
                </c:pt>
                <c:pt idx="216">
                  <c:v>1.0703125000000004</c:v>
                </c:pt>
                <c:pt idx="217">
                  <c:v>1.0703125000000004</c:v>
                </c:pt>
                <c:pt idx="218">
                  <c:v>1.0677083333333335</c:v>
                </c:pt>
                <c:pt idx="219">
                  <c:v>1.0703125000000004</c:v>
                </c:pt>
                <c:pt idx="220">
                  <c:v>1.0755208333333337</c:v>
                </c:pt>
                <c:pt idx="221">
                  <c:v>1.0755208333333337</c:v>
                </c:pt>
                <c:pt idx="222">
                  <c:v>1.078125</c:v>
                </c:pt>
                <c:pt idx="223">
                  <c:v>1.0833333333333335</c:v>
                </c:pt>
                <c:pt idx="224">
                  <c:v>1.0911458333333337</c:v>
                </c:pt>
                <c:pt idx="225">
                  <c:v>1.09375</c:v>
                </c:pt>
                <c:pt idx="226">
                  <c:v>1.0989583333333335</c:v>
                </c:pt>
                <c:pt idx="227">
                  <c:v>1.1015624999999998</c:v>
                </c:pt>
                <c:pt idx="228">
                  <c:v>1.1041666666666667</c:v>
                </c:pt>
                <c:pt idx="229">
                  <c:v>1.1015624999999998</c:v>
                </c:pt>
                <c:pt idx="230">
                  <c:v>1.1015624999999998</c:v>
                </c:pt>
                <c:pt idx="231">
                  <c:v>1.096354166666667</c:v>
                </c:pt>
                <c:pt idx="232">
                  <c:v>1.0911458333333337</c:v>
                </c:pt>
                <c:pt idx="233">
                  <c:v>1.0911458333333337</c:v>
                </c:pt>
                <c:pt idx="234">
                  <c:v>1.0885416666666667</c:v>
                </c:pt>
                <c:pt idx="235">
                  <c:v>1.0729166666666667</c:v>
                </c:pt>
                <c:pt idx="236">
                  <c:v>1.0546875000000004</c:v>
                </c:pt>
                <c:pt idx="237">
                  <c:v>1.049479166666667</c:v>
                </c:pt>
                <c:pt idx="238">
                  <c:v>1.0364583333333333</c:v>
                </c:pt>
                <c:pt idx="239">
                  <c:v>1.03125</c:v>
                </c:pt>
                <c:pt idx="240">
                  <c:v>1.0104166666666667</c:v>
                </c:pt>
                <c:pt idx="241">
                  <c:v>1.0052083333333333</c:v>
                </c:pt>
                <c:pt idx="242">
                  <c:v>0.98958333333333337</c:v>
                </c:pt>
                <c:pt idx="243">
                  <c:v>0.97395833333333326</c:v>
                </c:pt>
                <c:pt idx="244">
                  <c:v>0.96354166666666663</c:v>
                </c:pt>
                <c:pt idx="245">
                  <c:v>0.953125</c:v>
                </c:pt>
                <c:pt idx="246">
                  <c:v>0.93229166666666663</c:v>
                </c:pt>
                <c:pt idx="247">
                  <c:v>0.91666666666666663</c:v>
                </c:pt>
                <c:pt idx="248">
                  <c:v>0.90624999999999989</c:v>
                </c:pt>
                <c:pt idx="249">
                  <c:v>0.89843750000000022</c:v>
                </c:pt>
                <c:pt idx="250">
                  <c:v>0.88802083333333348</c:v>
                </c:pt>
                <c:pt idx="251">
                  <c:v>0.87239583333333348</c:v>
                </c:pt>
                <c:pt idx="252">
                  <c:v>0.85937499999999989</c:v>
                </c:pt>
                <c:pt idx="253">
                  <c:v>0.85416666666666652</c:v>
                </c:pt>
                <c:pt idx="254">
                  <c:v>0.84374999999999989</c:v>
                </c:pt>
                <c:pt idx="255">
                  <c:v>0.83333333333333315</c:v>
                </c:pt>
                <c:pt idx="256">
                  <c:v>0.83072916666666685</c:v>
                </c:pt>
                <c:pt idx="257">
                  <c:v>0.81770833333333315</c:v>
                </c:pt>
                <c:pt idx="258">
                  <c:v>0.80729166666666652</c:v>
                </c:pt>
                <c:pt idx="259">
                  <c:v>0.80468750000000011</c:v>
                </c:pt>
                <c:pt idx="260">
                  <c:v>0.80208333333333315</c:v>
                </c:pt>
                <c:pt idx="261">
                  <c:v>0.80208333333333315</c:v>
                </c:pt>
                <c:pt idx="262">
                  <c:v>0.79427083333333348</c:v>
                </c:pt>
                <c:pt idx="263">
                  <c:v>0.78645833333333315</c:v>
                </c:pt>
                <c:pt idx="264">
                  <c:v>0.78385416666666674</c:v>
                </c:pt>
                <c:pt idx="265">
                  <c:v>0.77604166666666652</c:v>
                </c:pt>
                <c:pt idx="266">
                  <c:v>0.7708333333333337</c:v>
                </c:pt>
                <c:pt idx="267">
                  <c:v>0.76302083333333337</c:v>
                </c:pt>
                <c:pt idx="268">
                  <c:v>0.75781250000000011</c:v>
                </c:pt>
                <c:pt idx="269">
                  <c:v>0.7552083333333337</c:v>
                </c:pt>
                <c:pt idx="270">
                  <c:v>0.75000000000000033</c:v>
                </c:pt>
                <c:pt idx="271">
                  <c:v>0.74218750000000011</c:v>
                </c:pt>
                <c:pt idx="272">
                  <c:v>0.73697916666666674</c:v>
                </c:pt>
                <c:pt idx="273">
                  <c:v>0.72916666666666696</c:v>
                </c:pt>
                <c:pt idx="274">
                  <c:v>0.71875000000000033</c:v>
                </c:pt>
                <c:pt idx="275">
                  <c:v>0.7109375</c:v>
                </c:pt>
                <c:pt idx="276">
                  <c:v>0.7083333333333337</c:v>
                </c:pt>
                <c:pt idx="277">
                  <c:v>0.6953125</c:v>
                </c:pt>
                <c:pt idx="278">
                  <c:v>0.68489583333333337</c:v>
                </c:pt>
                <c:pt idx="279">
                  <c:v>0.68229166666666696</c:v>
                </c:pt>
                <c:pt idx="280">
                  <c:v>0.66927083333333337</c:v>
                </c:pt>
                <c:pt idx="281">
                  <c:v>0.65104166666666696</c:v>
                </c:pt>
                <c:pt idx="282">
                  <c:v>0.64322916666666663</c:v>
                </c:pt>
                <c:pt idx="283">
                  <c:v>0.64322916666666663</c:v>
                </c:pt>
                <c:pt idx="284">
                  <c:v>0.63802083333333326</c:v>
                </c:pt>
                <c:pt idx="285">
                  <c:v>0.62760416666666663</c:v>
                </c:pt>
                <c:pt idx="286">
                  <c:v>0.61458333333333359</c:v>
                </c:pt>
                <c:pt idx="287">
                  <c:v>0.60937500000000022</c:v>
                </c:pt>
                <c:pt idx="288">
                  <c:v>0.59895833333333359</c:v>
                </c:pt>
                <c:pt idx="289">
                  <c:v>0.59114583333333326</c:v>
                </c:pt>
                <c:pt idx="290">
                  <c:v>0.58072916666666663</c:v>
                </c:pt>
                <c:pt idx="291">
                  <c:v>0.57031249999999989</c:v>
                </c:pt>
                <c:pt idx="292">
                  <c:v>0.55989583333333326</c:v>
                </c:pt>
                <c:pt idx="293">
                  <c:v>0.54687500000000022</c:v>
                </c:pt>
                <c:pt idx="294">
                  <c:v>0.53645833333333348</c:v>
                </c:pt>
                <c:pt idx="295">
                  <c:v>0.53385416666666652</c:v>
                </c:pt>
                <c:pt idx="296">
                  <c:v>0.52604166666666685</c:v>
                </c:pt>
                <c:pt idx="297">
                  <c:v>0.51302083333333315</c:v>
                </c:pt>
                <c:pt idx="298">
                  <c:v>0.50000000000000011</c:v>
                </c:pt>
                <c:pt idx="299">
                  <c:v>0.49218749999999983</c:v>
                </c:pt>
                <c:pt idx="300">
                  <c:v>0.4791666666666668</c:v>
                </c:pt>
                <c:pt idx="301">
                  <c:v>0.46875000000000011</c:v>
                </c:pt>
                <c:pt idx="302">
                  <c:v>0.45833333333333343</c:v>
                </c:pt>
                <c:pt idx="303">
                  <c:v>0.45572916666666646</c:v>
                </c:pt>
                <c:pt idx="304">
                  <c:v>0.44531250000000011</c:v>
                </c:pt>
                <c:pt idx="305">
                  <c:v>0.43229166666666674</c:v>
                </c:pt>
                <c:pt idx="306">
                  <c:v>0.42187500000000006</c:v>
                </c:pt>
                <c:pt idx="307">
                  <c:v>0.41927083333333343</c:v>
                </c:pt>
                <c:pt idx="308">
                  <c:v>0.41406250000000006</c:v>
                </c:pt>
                <c:pt idx="309">
                  <c:v>0.40625000000000006</c:v>
                </c:pt>
                <c:pt idx="310">
                  <c:v>0.39843750000000006</c:v>
                </c:pt>
                <c:pt idx="311">
                  <c:v>0.39583333333333337</c:v>
                </c:pt>
                <c:pt idx="312">
                  <c:v>0.38802083333333337</c:v>
                </c:pt>
                <c:pt idx="313">
                  <c:v>0.38541666666666669</c:v>
                </c:pt>
                <c:pt idx="314">
                  <c:v>0.38281250000000006</c:v>
                </c:pt>
                <c:pt idx="315">
                  <c:v>0.37760416666666669</c:v>
                </c:pt>
                <c:pt idx="316">
                  <c:v>0.37500000000000006</c:v>
                </c:pt>
                <c:pt idx="317">
                  <c:v>0.36979166666666669</c:v>
                </c:pt>
                <c:pt idx="318">
                  <c:v>0.36979166666666669</c:v>
                </c:pt>
                <c:pt idx="319">
                  <c:v>0.36718750000000006</c:v>
                </c:pt>
                <c:pt idx="320">
                  <c:v>0.36197916666666669</c:v>
                </c:pt>
                <c:pt idx="321">
                  <c:v>0.35677083333333337</c:v>
                </c:pt>
                <c:pt idx="322">
                  <c:v>0.35416666666666669</c:v>
                </c:pt>
                <c:pt idx="323">
                  <c:v>0.34895833333333337</c:v>
                </c:pt>
                <c:pt idx="324">
                  <c:v>0.34635416666666669</c:v>
                </c:pt>
                <c:pt idx="325">
                  <c:v>0.34635416666666669</c:v>
                </c:pt>
                <c:pt idx="326">
                  <c:v>0.33854166666666669</c:v>
                </c:pt>
                <c:pt idx="327">
                  <c:v>0.33854166666666669</c:v>
                </c:pt>
                <c:pt idx="328">
                  <c:v>0.33072916666666669</c:v>
                </c:pt>
                <c:pt idx="329">
                  <c:v>0.328125</c:v>
                </c:pt>
                <c:pt idx="330">
                  <c:v>0.32552083333333331</c:v>
                </c:pt>
                <c:pt idx="331">
                  <c:v>0.32291666666666669</c:v>
                </c:pt>
                <c:pt idx="332">
                  <c:v>0.32291666666666669</c:v>
                </c:pt>
                <c:pt idx="333">
                  <c:v>0.31770833333333331</c:v>
                </c:pt>
                <c:pt idx="334">
                  <c:v>0.3125</c:v>
                </c:pt>
                <c:pt idx="335">
                  <c:v>0.30989583333333331</c:v>
                </c:pt>
                <c:pt idx="336">
                  <c:v>0.3046875</c:v>
                </c:pt>
                <c:pt idx="337">
                  <c:v>0.3046875</c:v>
                </c:pt>
                <c:pt idx="338">
                  <c:v>0.30208333333333331</c:v>
                </c:pt>
                <c:pt idx="339">
                  <c:v>0.30208333333333331</c:v>
                </c:pt>
                <c:pt idx="340">
                  <c:v>0.29947916666666663</c:v>
                </c:pt>
                <c:pt idx="341">
                  <c:v>0.29427083333333331</c:v>
                </c:pt>
                <c:pt idx="342">
                  <c:v>0.29427083333333331</c:v>
                </c:pt>
                <c:pt idx="343">
                  <c:v>0.29166666666666663</c:v>
                </c:pt>
                <c:pt idx="344">
                  <c:v>0.29166666666666663</c:v>
                </c:pt>
                <c:pt idx="345">
                  <c:v>0.29427083333333331</c:v>
                </c:pt>
                <c:pt idx="346">
                  <c:v>0.29687499999999994</c:v>
                </c:pt>
                <c:pt idx="347">
                  <c:v>0.30208333333333331</c:v>
                </c:pt>
                <c:pt idx="348">
                  <c:v>0.30208333333333331</c:v>
                </c:pt>
                <c:pt idx="349">
                  <c:v>0.3046875</c:v>
                </c:pt>
                <c:pt idx="350">
                  <c:v>0.30989583333333331</c:v>
                </c:pt>
                <c:pt idx="351">
                  <c:v>0.31770833333333331</c:v>
                </c:pt>
                <c:pt idx="352">
                  <c:v>0.32291666666666669</c:v>
                </c:pt>
                <c:pt idx="353">
                  <c:v>0.328125</c:v>
                </c:pt>
                <c:pt idx="354">
                  <c:v>0.33333333333333331</c:v>
                </c:pt>
                <c:pt idx="355">
                  <c:v>0.3359375</c:v>
                </c:pt>
                <c:pt idx="356">
                  <c:v>0.34375</c:v>
                </c:pt>
                <c:pt idx="357">
                  <c:v>0.34375</c:v>
                </c:pt>
                <c:pt idx="358">
                  <c:v>0.34895833333333337</c:v>
                </c:pt>
                <c:pt idx="359">
                  <c:v>0.35416666666666669</c:v>
                </c:pt>
                <c:pt idx="360">
                  <c:v>0.35677083333333337</c:v>
                </c:pt>
                <c:pt idx="361">
                  <c:v>0.359375</c:v>
                </c:pt>
                <c:pt idx="362">
                  <c:v>0.359375</c:v>
                </c:pt>
                <c:pt idx="363">
                  <c:v>0.36458333333333337</c:v>
                </c:pt>
                <c:pt idx="364">
                  <c:v>0.36718750000000006</c:v>
                </c:pt>
                <c:pt idx="365">
                  <c:v>0.36458333333333337</c:v>
                </c:pt>
                <c:pt idx="366">
                  <c:v>0.36458333333333337</c:v>
                </c:pt>
                <c:pt idx="367">
                  <c:v>0.36458333333333337</c:v>
                </c:pt>
                <c:pt idx="368">
                  <c:v>0.36458333333333337</c:v>
                </c:pt>
                <c:pt idx="369">
                  <c:v>0.36197916666666669</c:v>
                </c:pt>
                <c:pt idx="370">
                  <c:v>0.36197916666666669</c:v>
                </c:pt>
                <c:pt idx="371">
                  <c:v>0.359375</c:v>
                </c:pt>
                <c:pt idx="372">
                  <c:v>0.35677083333333337</c:v>
                </c:pt>
                <c:pt idx="373">
                  <c:v>0.3515625</c:v>
                </c:pt>
                <c:pt idx="374">
                  <c:v>0.34375</c:v>
                </c:pt>
                <c:pt idx="375">
                  <c:v>0.33854166666666669</c:v>
                </c:pt>
                <c:pt idx="376">
                  <c:v>0.3359375</c:v>
                </c:pt>
                <c:pt idx="377">
                  <c:v>0.33072916666666669</c:v>
                </c:pt>
                <c:pt idx="378">
                  <c:v>0.32291666666666669</c:v>
                </c:pt>
                <c:pt idx="379">
                  <c:v>0.31770833333333331</c:v>
                </c:pt>
                <c:pt idx="380">
                  <c:v>0.30729166666666663</c:v>
                </c:pt>
                <c:pt idx="381">
                  <c:v>0.30208333333333331</c:v>
                </c:pt>
                <c:pt idx="382">
                  <c:v>0.29427083333333331</c:v>
                </c:pt>
                <c:pt idx="383">
                  <c:v>0.29166666666666663</c:v>
                </c:pt>
                <c:pt idx="384">
                  <c:v>0.28385416666666691</c:v>
                </c:pt>
                <c:pt idx="385">
                  <c:v>0.27864583333333359</c:v>
                </c:pt>
                <c:pt idx="386">
                  <c:v>0.27604166666666691</c:v>
                </c:pt>
                <c:pt idx="387">
                  <c:v>0.27604166666666691</c:v>
                </c:pt>
                <c:pt idx="388">
                  <c:v>0.27604166666666691</c:v>
                </c:pt>
                <c:pt idx="389">
                  <c:v>0.27864583333333359</c:v>
                </c:pt>
                <c:pt idx="390">
                  <c:v>0.28385416666666691</c:v>
                </c:pt>
                <c:pt idx="391">
                  <c:v>0.28906249999999994</c:v>
                </c:pt>
                <c:pt idx="392">
                  <c:v>0.29947916666666663</c:v>
                </c:pt>
                <c:pt idx="393">
                  <c:v>0.30989583333333331</c:v>
                </c:pt>
                <c:pt idx="394">
                  <c:v>0.32291666666666669</c:v>
                </c:pt>
                <c:pt idx="395">
                  <c:v>0.34114583333333331</c:v>
                </c:pt>
                <c:pt idx="396">
                  <c:v>0.36718750000000006</c:v>
                </c:pt>
                <c:pt idx="397">
                  <c:v>0.37760416666666669</c:v>
                </c:pt>
                <c:pt idx="398">
                  <c:v>0.41927083333333343</c:v>
                </c:pt>
                <c:pt idx="399">
                  <c:v>0.44270833333333343</c:v>
                </c:pt>
                <c:pt idx="400">
                  <c:v>0.46875000000000011</c:v>
                </c:pt>
                <c:pt idx="401">
                  <c:v>0.50000000000000011</c:v>
                </c:pt>
                <c:pt idx="402">
                  <c:v>0.55729166666666685</c:v>
                </c:pt>
                <c:pt idx="403">
                  <c:v>0.56770833333333348</c:v>
                </c:pt>
                <c:pt idx="404">
                  <c:v>0.6171875</c:v>
                </c:pt>
                <c:pt idx="405">
                  <c:v>0.65104166666666696</c:v>
                </c:pt>
                <c:pt idx="406">
                  <c:v>0.68750000000000033</c:v>
                </c:pt>
                <c:pt idx="407">
                  <c:v>0.7265625</c:v>
                </c:pt>
                <c:pt idx="408">
                  <c:v>0.77864583333333348</c:v>
                </c:pt>
                <c:pt idx="409">
                  <c:v>0.79687499999999978</c:v>
                </c:pt>
                <c:pt idx="410">
                  <c:v>0.83593750000000011</c:v>
                </c:pt>
                <c:pt idx="411">
                  <c:v>0.86718750000000022</c:v>
                </c:pt>
                <c:pt idx="412">
                  <c:v>0.90364583333333359</c:v>
                </c:pt>
                <c:pt idx="413">
                  <c:v>0.94791666666666663</c:v>
                </c:pt>
                <c:pt idx="414">
                  <c:v>0.98177083333333359</c:v>
                </c:pt>
                <c:pt idx="415">
                  <c:v>1</c:v>
                </c:pt>
                <c:pt idx="416">
                  <c:v>1.033854166666667</c:v>
                </c:pt>
                <c:pt idx="417">
                  <c:v>1.0598958333333337</c:v>
                </c:pt>
                <c:pt idx="418">
                  <c:v>1.0859375000000004</c:v>
                </c:pt>
                <c:pt idx="419">
                  <c:v>1.109375</c:v>
                </c:pt>
                <c:pt idx="420">
                  <c:v>1.1197916666666667</c:v>
                </c:pt>
                <c:pt idx="421">
                  <c:v>1.1223958333333333</c:v>
                </c:pt>
                <c:pt idx="422">
                  <c:v>1.1197916666666667</c:v>
                </c:pt>
                <c:pt idx="423">
                  <c:v>1.109375</c:v>
                </c:pt>
                <c:pt idx="424">
                  <c:v>1.0833333333333335</c:v>
                </c:pt>
                <c:pt idx="425">
                  <c:v>1.0260416666666667</c:v>
                </c:pt>
                <c:pt idx="426">
                  <c:v>0.97135416666666696</c:v>
                </c:pt>
                <c:pt idx="427">
                  <c:v>0.92447916666666685</c:v>
                </c:pt>
                <c:pt idx="428">
                  <c:v>0.87239583333333348</c:v>
                </c:pt>
                <c:pt idx="429">
                  <c:v>0.79687499999999978</c:v>
                </c:pt>
                <c:pt idx="430">
                  <c:v>0.75260416666666674</c:v>
                </c:pt>
                <c:pt idx="431">
                  <c:v>0.66666666666666696</c:v>
                </c:pt>
                <c:pt idx="432">
                  <c:v>0.60156249999999989</c:v>
                </c:pt>
                <c:pt idx="433">
                  <c:v>0.55208333333333348</c:v>
                </c:pt>
                <c:pt idx="434">
                  <c:v>0.50000000000000011</c:v>
                </c:pt>
                <c:pt idx="435">
                  <c:v>0.44791666666666674</c:v>
                </c:pt>
                <c:pt idx="436">
                  <c:v>0.39843750000000006</c:v>
                </c:pt>
                <c:pt idx="437">
                  <c:v>0.37760416666666669</c:v>
                </c:pt>
                <c:pt idx="438">
                  <c:v>0.34375</c:v>
                </c:pt>
                <c:pt idx="439">
                  <c:v>0.3203125</c:v>
                </c:pt>
                <c:pt idx="440">
                  <c:v>0.30729166666666663</c:v>
                </c:pt>
                <c:pt idx="441">
                  <c:v>0.29166666666666663</c:v>
                </c:pt>
                <c:pt idx="442">
                  <c:v>0.27864583333333359</c:v>
                </c:pt>
                <c:pt idx="443">
                  <c:v>0.26562500000000022</c:v>
                </c:pt>
                <c:pt idx="444">
                  <c:v>0.26041666666666691</c:v>
                </c:pt>
                <c:pt idx="445">
                  <c:v>0.25000000000000022</c:v>
                </c:pt>
                <c:pt idx="446">
                  <c:v>0.24479166666666688</c:v>
                </c:pt>
                <c:pt idx="447">
                  <c:v>0.22916666666666685</c:v>
                </c:pt>
                <c:pt idx="448">
                  <c:v>0.21875000000000019</c:v>
                </c:pt>
                <c:pt idx="449">
                  <c:v>0.20833333333333351</c:v>
                </c:pt>
                <c:pt idx="450">
                  <c:v>0.19791666666666685</c:v>
                </c:pt>
                <c:pt idx="451">
                  <c:v>0.18750000000000017</c:v>
                </c:pt>
                <c:pt idx="452">
                  <c:v>0.17447916666666682</c:v>
                </c:pt>
                <c:pt idx="453">
                  <c:v>0.1588541666666668</c:v>
                </c:pt>
                <c:pt idx="454">
                  <c:v>0.14843750000000014</c:v>
                </c:pt>
                <c:pt idx="455">
                  <c:v>0.13802083333333345</c:v>
                </c:pt>
                <c:pt idx="456">
                  <c:v>0.13020833333333345</c:v>
                </c:pt>
                <c:pt idx="457">
                  <c:v>0.11979166666666677</c:v>
                </c:pt>
                <c:pt idx="458">
                  <c:v>0.1093750000000001</c:v>
                </c:pt>
                <c:pt idx="459">
                  <c:v>0.10156250000000008</c:v>
                </c:pt>
                <c:pt idx="460">
                  <c:v>9.3750000000000083E-2</c:v>
                </c:pt>
                <c:pt idx="461">
                  <c:v>8.5937500000000069E-2</c:v>
                </c:pt>
                <c:pt idx="462">
                  <c:v>8.0729166666666741E-2</c:v>
                </c:pt>
                <c:pt idx="463">
                  <c:v>7.2916666666666727E-2</c:v>
                </c:pt>
                <c:pt idx="464">
                  <c:v>6.5104166666666727E-2</c:v>
                </c:pt>
                <c:pt idx="465">
                  <c:v>5.9895833333333384E-2</c:v>
                </c:pt>
                <c:pt idx="466">
                  <c:v>5.4687500000000049E-2</c:v>
                </c:pt>
                <c:pt idx="467">
                  <c:v>5.2083333333333377E-2</c:v>
                </c:pt>
                <c:pt idx="468">
                  <c:v>4.6875000000000042E-2</c:v>
                </c:pt>
                <c:pt idx="469">
                  <c:v>4.1666666666666706E-2</c:v>
                </c:pt>
                <c:pt idx="470">
                  <c:v>3.9062500000000035E-2</c:v>
                </c:pt>
                <c:pt idx="471">
                  <c:v>3.6458333333333363E-2</c:v>
                </c:pt>
                <c:pt idx="472">
                  <c:v>3.6458333333333363E-2</c:v>
                </c:pt>
                <c:pt idx="473">
                  <c:v>3.3854166666666699E-2</c:v>
                </c:pt>
                <c:pt idx="474">
                  <c:v>3.1250000000000028E-2</c:v>
                </c:pt>
                <c:pt idx="475">
                  <c:v>2.8645833333333356E-2</c:v>
                </c:pt>
                <c:pt idx="476">
                  <c:v>2.8645833333333356E-2</c:v>
                </c:pt>
                <c:pt idx="477">
                  <c:v>2.6041666666666689E-2</c:v>
                </c:pt>
                <c:pt idx="478">
                  <c:v>2.3437500000000021E-2</c:v>
                </c:pt>
                <c:pt idx="479">
                  <c:v>1.8229166666666682E-2</c:v>
                </c:pt>
                <c:pt idx="480">
                  <c:v>1.8229166666666682E-2</c:v>
                </c:pt>
                <c:pt idx="481">
                  <c:v>1.5625000000000014E-2</c:v>
                </c:pt>
                <c:pt idx="482">
                  <c:v>1.5625000000000014E-2</c:v>
                </c:pt>
                <c:pt idx="483">
                  <c:v>1.3020833333333344E-2</c:v>
                </c:pt>
                <c:pt idx="484">
                  <c:v>1.3020833333333344E-2</c:v>
                </c:pt>
                <c:pt idx="485">
                  <c:v>7.8125000000000069E-3</c:v>
                </c:pt>
                <c:pt idx="486">
                  <c:v>5.2083333333333382E-3</c:v>
                </c:pt>
                <c:pt idx="487">
                  <c:v>2.6041666666666691E-3</c:v>
                </c:pt>
                <c:pt idx="488">
                  <c:v>2.6041666666666691E-3</c:v>
                </c:pt>
                <c:pt idx="489">
                  <c:v>0</c:v>
                </c:pt>
                <c:pt idx="490">
                  <c:v>0</c:v>
                </c:pt>
                <c:pt idx="491">
                  <c:v>-2.6041666666666691E-3</c:v>
                </c:pt>
                <c:pt idx="492">
                  <c:v>-5.2083333333333382E-3</c:v>
                </c:pt>
                <c:pt idx="493">
                  <c:v>-5.2083333333333382E-3</c:v>
                </c:pt>
                <c:pt idx="494">
                  <c:v>-5.2083333333333382E-3</c:v>
                </c:pt>
                <c:pt idx="495">
                  <c:v>-7.8125000000000069E-3</c:v>
                </c:pt>
                <c:pt idx="496">
                  <c:v>-1.0416666666666676E-2</c:v>
                </c:pt>
                <c:pt idx="497">
                  <c:v>-1.0416666666666676E-2</c:v>
                </c:pt>
                <c:pt idx="498">
                  <c:v>-1.3020833333333344E-2</c:v>
                </c:pt>
                <c:pt idx="499">
                  <c:v>-1.5625000000000014E-2</c:v>
                </c:pt>
                <c:pt idx="500">
                  <c:v>-1.5625000000000014E-2</c:v>
                </c:pt>
                <c:pt idx="501">
                  <c:v>-1.8229166666666682E-2</c:v>
                </c:pt>
                <c:pt idx="502">
                  <c:v>-2.0833333333333353E-2</c:v>
                </c:pt>
                <c:pt idx="503">
                  <c:v>-2.3437500000000021E-2</c:v>
                </c:pt>
                <c:pt idx="504">
                  <c:v>-2.3437500000000021E-2</c:v>
                </c:pt>
                <c:pt idx="505">
                  <c:v>-2.3437500000000021E-2</c:v>
                </c:pt>
                <c:pt idx="506">
                  <c:v>-2.0833333333333353E-2</c:v>
                </c:pt>
                <c:pt idx="507">
                  <c:v>-2.3437500000000021E-2</c:v>
                </c:pt>
                <c:pt idx="508">
                  <c:v>-2.6041666666666689E-2</c:v>
                </c:pt>
                <c:pt idx="509">
                  <c:v>-2.8645833333333356E-2</c:v>
                </c:pt>
                <c:pt idx="510">
                  <c:v>-3.1250000000000028E-2</c:v>
                </c:pt>
                <c:pt idx="511">
                  <c:v>-2.8645833333333356E-2</c:v>
                </c:pt>
                <c:pt idx="512">
                  <c:v>-3.3854166666666699E-2</c:v>
                </c:pt>
                <c:pt idx="513">
                  <c:v>-3.6458333333333363E-2</c:v>
                </c:pt>
                <c:pt idx="514">
                  <c:v>-3.6458333333333363E-2</c:v>
                </c:pt>
                <c:pt idx="515">
                  <c:v>-3.6458333333333363E-2</c:v>
                </c:pt>
                <c:pt idx="516">
                  <c:v>-3.6458333333333363E-2</c:v>
                </c:pt>
                <c:pt idx="517">
                  <c:v>-3.9062500000000035E-2</c:v>
                </c:pt>
                <c:pt idx="518">
                  <c:v>-4.1666666666666415E-2</c:v>
                </c:pt>
                <c:pt idx="519">
                  <c:v>-4.4270833333333086E-2</c:v>
                </c:pt>
                <c:pt idx="520">
                  <c:v>-4.1666666666666415E-2</c:v>
                </c:pt>
                <c:pt idx="521">
                  <c:v>-4.4270833333333086E-2</c:v>
                </c:pt>
                <c:pt idx="522">
                  <c:v>-4.687499999999975E-2</c:v>
                </c:pt>
                <c:pt idx="523">
                  <c:v>-4.687499999999975E-2</c:v>
                </c:pt>
                <c:pt idx="524">
                  <c:v>-4.9479166666666421E-2</c:v>
                </c:pt>
                <c:pt idx="525">
                  <c:v>-4.9479166666666421E-2</c:v>
                </c:pt>
                <c:pt idx="526">
                  <c:v>-5.2083333333333093E-2</c:v>
                </c:pt>
                <c:pt idx="527">
                  <c:v>-5.2083333333333093E-2</c:v>
                </c:pt>
                <c:pt idx="528">
                  <c:v>-5.4687499999999757E-2</c:v>
                </c:pt>
                <c:pt idx="529">
                  <c:v>-5.7291666666666428E-2</c:v>
                </c:pt>
                <c:pt idx="530">
                  <c:v>-5.7291666666666428E-2</c:v>
                </c:pt>
                <c:pt idx="531">
                  <c:v>-5.7291666666666428E-2</c:v>
                </c:pt>
                <c:pt idx="532">
                  <c:v>-5.9895833333333093E-2</c:v>
                </c:pt>
                <c:pt idx="533">
                  <c:v>-5.9895833333333093E-2</c:v>
                </c:pt>
                <c:pt idx="534">
                  <c:v>-6.2499999999999764E-2</c:v>
                </c:pt>
                <c:pt idx="535">
                  <c:v>-6.5104166666666435E-2</c:v>
                </c:pt>
                <c:pt idx="536">
                  <c:v>-6.5104166666666435E-2</c:v>
                </c:pt>
                <c:pt idx="537">
                  <c:v>-6.5104166666666435E-2</c:v>
                </c:pt>
                <c:pt idx="538">
                  <c:v>-6.5104166666666435E-2</c:v>
                </c:pt>
                <c:pt idx="539">
                  <c:v>-6.7708333333333107E-2</c:v>
                </c:pt>
                <c:pt idx="540">
                  <c:v>-7.0312499999999778E-2</c:v>
                </c:pt>
                <c:pt idx="541">
                  <c:v>-7.0312499999999778E-2</c:v>
                </c:pt>
                <c:pt idx="542">
                  <c:v>-7.0312499999999778E-2</c:v>
                </c:pt>
                <c:pt idx="543">
                  <c:v>-7.0312499999999778E-2</c:v>
                </c:pt>
                <c:pt idx="544">
                  <c:v>-7.2916666666666435E-2</c:v>
                </c:pt>
                <c:pt idx="545">
                  <c:v>-7.2916666666666435E-2</c:v>
                </c:pt>
                <c:pt idx="546">
                  <c:v>-7.5520833333333107E-2</c:v>
                </c:pt>
                <c:pt idx="547">
                  <c:v>-7.5520833333333107E-2</c:v>
                </c:pt>
                <c:pt idx="548">
                  <c:v>-7.8124999999999778E-2</c:v>
                </c:pt>
                <c:pt idx="549">
                  <c:v>-7.8124999999999778E-2</c:v>
                </c:pt>
                <c:pt idx="550">
                  <c:v>-8.0729166666666449E-2</c:v>
                </c:pt>
                <c:pt idx="551">
                  <c:v>-8.0729166666666449E-2</c:v>
                </c:pt>
                <c:pt idx="552">
                  <c:v>-8.0729166666666449E-2</c:v>
                </c:pt>
                <c:pt idx="553">
                  <c:v>-8.3333333333333121E-2</c:v>
                </c:pt>
                <c:pt idx="554">
                  <c:v>-8.3333333333333121E-2</c:v>
                </c:pt>
                <c:pt idx="555">
                  <c:v>-8.5937499999999792E-2</c:v>
                </c:pt>
                <c:pt idx="556">
                  <c:v>-8.5937499999999792E-2</c:v>
                </c:pt>
                <c:pt idx="557">
                  <c:v>-9.1145833333333121E-2</c:v>
                </c:pt>
                <c:pt idx="558">
                  <c:v>-9.1145833333333121E-2</c:v>
                </c:pt>
                <c:pt idx="559">
                  <c:v>-9.6354166666666463E-2</c:v>
                </c:pt>
                <c:pt idx="560">
                  <c:v>-9.3749999999999792E-2</c:v>
                </c:pt>
                <c:pt idx="561">
                  <c:v>-9.8958333333333134E-2</c:v>
                </c:pt>
                <c:pt idx="562">
                  <c:v>-9.8958333333333134E-2</c:v>
                </c:pt>
                <c:pt idx="563">
                  <c:v>-9.6354166666666463E-2</c:v>
                </c:pt>
                <c:pt idx="564">
                  <c:v>-9.1145833333333121E-2</c:v>
                </c:pt>
                <c:pt idx="565">
                  <c:v>-9.1145833333333121E-2</c:v>
                </c:pt>
                <c:pt idx="566">
                  <c:v>-9.3749999999999792E-2</c:v>
                </c:pt>
                <c:pt idx="567">
                  <c:v>-9.3749999999999792E-2</c:v>
                </c:pt>
                <c:pt idx="568">
                  <c:v>-9.3749999999999792E-2</c:v>
                </c:pt>
                <c:pt idx="569">
                  <c:v>-8.8541666666666449E-2</c:v>
                </c:pt>
                <c:pt idx="570">
                  <c:v>-8.8541666666666449E-2</c:v>
                </c:pt>
                <c:pt idx="571">
                  <c:v>-8.8541666666666449E-2</c:v>
                </c:pt>
                <c:pt idx="572">
                  <c:v>-9.6354166666666463E-2</c:v>
                </c:pt>
                <c:pt idx="573">
                  <c:v>-0.10156249999999981</c:v>
                </c:pt>
                <c:pt idx="574">
                  <c:v>-9.8958333333333134E-2</c:v>
                </c:pt>
                <c:pt idx="575">
                  <c:v>-9.6354166666666463E-2</c:v>
                </c:pt>
                <c:pt idx="576">
                  <c:v>-9.6354166666666463E-2</c:v>
                </c:pt>
                <c:pt idx="577">
                  <c:v>-9.3749999999999792E-2</c:v>
                </c:pt>
                <c:pt idx="578">
                  <c:v>-9.3749999999999792E-2</c:v>
                </c:pt>
                <c:pt idx="579">
                  <c:v>-9.6354166666666463E-2</c:v>
                </c:pt>
                <c:pt idx="580">
                  <c:v>-0.10156249999999981</c:v>
                </c:pt>
                <c:pt idx="581">
                  <c:v>-9.8958333333333134E-2</c:v>
                </c:pt>
                <c:pt idx="582">
                  <c:v>-0.10156249999999981</c:v>
                </c:pt>
                <c:pt idx="583">
                  <c:v>-0.10156249999999981</c:v>
                </c:pt>
                <c:pt idx="584">
                  <c:v>-0.10156249999999981</c:v>
                </c:pt>
                <c:pt idx="585">
                  <c:v>-0.10156249999999981</c:v>
                </c:pt>
                <c:pt idx="586">
                  <c:v>-0.10156249999999981</c:v>
                </c:pt>
                <c:pt idx="587">
                  <c:v>-0.10156249999999981</c:v>
                </c:pt>
                <c:pt idx="588">
                  <c:v>-0.10416666666666646</c:v>
                </c:pt>
                <c:pt idx="589">
                  <c:v>-0.10416666666666646</c:v>
                </c:pt>
                <c:pt idx="590">
                  <c:v>-0.10416666666666646</c:v>
                </c:pt>
                <c:pt idx="591">
                  <c:v>-0.10677083333333313</c:v>
                </c:pt>
                <c:pt idx="592">
                  <c:v>-0.10677083333333313</c:v>
                </c:pt>
                <c:pt idx="593">
                  <c:v>-0.10677083333333313</c:v>
                </c:pt>
                <c:pt idx="594">
                  <c:v>-0.10677083333333313</c:v>
                </c:pt>
                <c:pt idx="595">
                  <c:v>-0.10937499999999981</c:v>
                </c:pt>
                <c:pt idx="596">
                  <c:v>-0.10937499999999981</c:v>
                </c:pt>
                <c:pt idx="597">
                  <c:v>-0.11197916666666648</c:v>
                </c:pt>
                <c:pt idx="598">
                  <c:v>-0.11197916666666648</c:v>
                </c:pt>
                <c:pt idx="599">
                  <c:v>-0.11197916666666648</c:v>
                </c:pt>
                <c:pt idx="600">
                  <c:v>-0.11197916666666648</c:v>
                </c:pt>
                <c:pt idx="601">
                  <c:v>-0.11458333333333315</c:v>
                </c:pt>
                <c:pt idx="602">
                  <c:v>-0.11458333333333315</c:v>
                </c:pt>
                <c:pt idx="603">
                  <c:v>-0.11458333333333315</c:v>
                </c:pt>
                <c:pt idx="604">
                  <c:v>-0.11458333333333315</c:v>
                </c:pt>
                <c:pt idx="605">
                  <c:v>-0.11718749999999981</c:v>
                </c:pt>
                <c:pt idx="606">
                  <c:v>-0.11718749999999981</c:v>
                </c:pt>
                <c:pt idx="607">
                  <c:v>-0.11979166666666648</c:v>
                </c:pt>
                <c:pt idx="608">
                  <c:v>-0.11718749999999981</c:v>
                </c:pt>
                <c:pt idx="609">
                  <c:v>-0.11979166666666648</c:v>
                </c:pt>
                <c:pt idx="610">
                  <c:v>-0.11979166666666648</c:v>
                </c:pt>
                <c:pt idx="611">
                  <c:v>-0.11979166666666648</c:v>
                </c:pt>
                <c:pt idx="612">
                  <c:v>-0.12239583333333315</c:v>
                </c:pt>
                <c:pt idx="613">
                  <c:v>-0.12239583333333315</c:v>
                </c:pt>
                <c:pt idx="614">
                  <c:v>-0.12239583333333315</c:v>
                </c:pt>
                <c:pt idx="615">
                  <c:v>-0.12239583333333315</c:v>
                </c:pt>
                <c:pt idx="616">
                  <c:v>-0.12499999999999982</c:v>
                </c:pt>
                <c:pt idx="617">
                  <c:v>-0.12499999999999982</c:v>
                </c:pt>
                <c:pt idx="618">
                  <c:v>-0.12760416666666649</c:v>
                </c:pt>
                <c:pt idx="619">
                  <c:v>-0.13020833333333315</c:v>
                </c:pt>
                <c:pt idx="620">
                  <c:v>-0.13281249999999983</c:v>
                </c:pt>
                <c:pt idx="621">
                  <c:v>-0.13281249999999983</c:v>
                </c:pt>
                <c:pt idx="622">
                  <c:v>-0.13020833333333315</c:v>
                </c:pt>
                <c:pt idx="623">
                  <c:v>-0.12499999999999982</c:v>
                </c:pt>
                <c:pt idx="624">
                  <c:v>-0.12239583333333315</c:v>
                </c:pt>
                <c:pt idx="625">
                  <c:v>-0.12239583333333315</c:v>
                </c:pt>
                <c:pt idx="626">
                  <c:v>-0.12499999999999982</c:v>
                </c:pt>
                <c:pt idx="627">
                  <c:v>-0.12760416666666649</c:v>
                </c:pt>
                <c:pt idx="628">
                  <c:v>-0.13020833333333315</c:v>
                </c:pt>
                <c:pt idx="629">
                  <c:v>-0.12760416666666649</c:v>
                </c:pt>
                <c:pt idx="630">
                  <c:v>-0.12760416666666649</c:v>
                </c:pt>
                <c:pt idx="631">
                  <c:v>-0.13020833333333315</c:v>
                </c:pt>
                <c:pt idx="632">
                  <c:v>-0.13281249999999983</c:v>
                </c:pt>
                <c:pt idx="633">
                  <c:v>-0.13281249999999983</c:v>
                </c:pt>
                <c:pt idx="634">
                  <c:v>-0.13541666666666649</c:v>
                </c:pt>
                <c:pt idx="635">
                  <c:v>-0.13541666666666649</c:v>
                </c:pt>
                <c:pt idx="636">
                  <c:v>-0.13281249999999983</c:v>
                </c:pt>
                <c:pt idx="637">
                  <c:v>-0.12760416666666649</c:v>
                </c:pt>
                <c:pt idx="638">
                  <c:v>-0.12760416666666649</c:v>
                </c:pt>
                <c:pt idx="639">
                  <c:v>-0.13020833333333315</c:v>
                </c:pt>
                <c:pt idx="640">
                  <c:v>-0.13020833333333315</c:v>
                </c:pt>
                <c:pt idx="641">
                  <c:v>-0.13541666666666649</c:v>
                </c:pt>
                <c:pt idx="642">
                  <c:v>-0.13802083333333318</c:v>
                </c:pt>
                <c:pt idx="643">
                  <c:v>-0.13802083333333318</c:v>
                </c:pt>
                <c:pt idx="644">
                  <c:v>-0.13802083333333318</c:v>
                </c:pt>
                <c:pt idx="645">
                  <c:v>-0.13541666666666649</c:v>
                </c:pt>
                <c:pt idx="646">
                  <c:v>-0.13281249999999983</c:v>
                </c:pt>
                <c:pt idx="647">
                  <c:v>-0.13020833333333315</c:v>
                </c:pt>
                <c:pt idx="648">
                  <c:v>-0.13281249999999983</c:v>
                </c:pt>
                <c:pt idx="649">
                  <c:v>-0.13541666666666649</c:v>
                </c:pt>
                <c:pt idx="650">
                  <c:v>-0.13541666666666649</c:v>
                </c:pt>
                <c:pt idx="651">
                  <c:v>-0.13802083333333318</c:v>
                </c:pt>
                <c:pt idx="652">
                  <c:v>-0.13802083333333318</c:v>
                </c:pt>
                <c:pt idx="653">
                  <c:v>-0.13802083333333318</c:v>
                </c:pt>
                <c:pt idx="654">
                  <c:v>-0.14062499999999983</c:v>
                </c:pt>
                <c:pt idx="655">
                  <c:v>-0.14062499999999983</c:v>
                </c:pt>
                <c:pt idx="656">
                  <c:v>-0.14062499999999983</c:v>
                </c:pt>
                <c:pt idx="657">
                  <c:v>-0.13541666666666649</c:v>
                </c:pt>
                <c:pt idx="658">
                  <c:v>-0.13281249999999983</c:v>
                </c:pt>
                <c:pt idx="659">
                  <c:v>-0.13020833333333315</c:v>
                </c:pt>
                <c:pt idx="660">
                  <c:v>-0.12760416666666649</c:v>
                </c:pt>
                <c:pt idx="661">
                  <c:v>-0.13020833333333315</c:v>
                </c:pt>
                <c:pt idx="662">
                  <c:v>-0.13020833333333315</c:v>
                </c:pt>
                <c:pt idx="663">
                  <c:v>-0.13020833333333315</c:v>
                </c:pt>
                <c:pt idx="664">
                  <c:v>-0.12760416666666649</c:v>
                </c:pt>
                <c:pt idx="665">
                  <c:v>-0.12499999999999982</c:v>
                </c:pt>
                <c:pt idx="666">
                  <c:v>-0.12499999999999982</c:v>
                </c:pt>
                <c:pt idx="667">
                  <c:v>-0.12239583333333315</c:v>
                </c:pt>
                <c:pt idx="668">
                  <c:v>-0.11979166666666648</c:v>
                </c:pt>
                <c:pt idx="669">
                  <c:v>-0.11979166666666648</c:v>
                </c:pt>
                <c:pt idx="670">
                  <c:v>-0.11718749999999981</c:v>
                </c:pt>
                <c:pt idx="671">
                  <c:v>-0.11458333333333315</c:v>
                </c:pt>
                <c:pt idx="672">
                  <c:v>-0.11197916666666648</c:v>
                </c:pt>
                <c:pt idx="673">
                  <c:v>-0.10937499999999981</c:v>
                </c:pt>
                <c:pt idx="674">
                  <c:v>-0.10677083333333313</c:v>
                </c:pt>
                <c:pt idx="675">
                  <c:v>-0.10156249999999981</c:v>
                </c:pt>
                <c:pt idx="676">
                  <c:v>-0.10156249999999981</c:v>
                </c:pt>
                <c:pt idx="677">
                  <c:v>-9.8958333333333134E-2</c:v>
                </c:pt>
                <c:pt idx="678">
                  <c:v>-9.1145833333333121E-2</c:v>
                </c:pt>
                <c:pt idx="679">
                  <c:v>-8.8541666666666449E-2</c:v>
                </c:pt>
                <c:pt idx="680">
                  <c:v>-8.3333333333333121E-2</c:v>
                </c:pt>
                <c:pt idx="681">
                  <c:v>-8.0729166666666449E-2</c:v>
                </c:pt>
                <c:pt idx="682">
                  <c:v>-7.2916666666666435E-2</c:v>
                </c:pt>
                <c:pt idx="683">
                  <c:v>-6.7708333333333107E-2</c:v>
                </c:pt>
                <c:pt idx="684">
                  <c:v>-6.5104166666666435E-2</c:v>
                </c:pt>
                <c:pt idx="685">
                  <c:v>-5.9895833333333093E-2</c:v>
                </c:pt>
                <c:pt idx="686">
                  <c:v>-5.2083333333333093E-2</c:v>
                </c:pt>
                <c:pt idx="687">
                  <c:v>-4.687499999999975E-2</c:v>
                </c:pt>
                <c:pt idx="688">
                  <c:v>-3.6458333333333363E-2</c:v>
                </c:pt>
                <c:pt idx="689">
                  <c:v>-3.1250000000000028E-2</c:v>
                </c:pt>
                <c:pt idx="690">
                  <c:v>-2.0833333333333353E-2</c:v>
                </c:pt>
                <c:pt idx="691">
                  <c:v>-1.5625000000000014E-2</c:v>
                </c:pt>
                <c:pt idx="692">
                  <c:v>-5.2083333333333382E-3</c:v>
                </c:pt>
                <c:pt idx="693">
                  <c:v>5.2083333333333382E-3</c:v>
                </c:pt>
                <c:pt idx="694">
                  <c:v>1.8229166666666682E-2</c:v>
                </c:pt>
                <c:pt idx="695">
                  <c:v>2.6041666666666689E-2</c:v>
                </c:pt>
                <c:pt idx="696">
                  <c:v>3.6458333333333363E-2</c:v>
                </c:pt>
                <c:pt idx="697">
                  <c:v>3.9062500000000035E-2</c:v>
                </c:pt>
                <c:pt idx="698">
                  <c:v>5.2083333333333377E-2</c:v>
                </c:pt>
                <c:pt idx="699">
                  <c:v>5.7291666666666713E-2</c:v>
                </c:pt>
                <c:pt idx="700">
                  <c:v>6.2500000000000056E-2</c:v>
                </c:pt>
                <c:pt idx="701">
                  <c:v>6.7708333333333398E-2</c:v>
                </c:pt>
                <c:pt idx="702">
                  <c:v>7.0312500000000056E-2</c:v>
                </c:pt>
                <c:pt idx="703">
                  <c:v>7.2916666666666727E-2</c:v>
                </c:pt>
                <c:pt idx="704">
                  <c:v>7.2916666666666727E-2</c:v>
                </c:pt>
                <c:pt idx="705">
                  <c:v>7.5520833333333398E-2</c:v>
                </c:pt>
                <c:pt idx="706">
                  <c:v>7.8125000000000069E-2</c:v>
                </c:pt>
                <c:pt idx="707">
                  <c:v>7.5520833333333398E-2</c:v>
                </c:pt>
                <c:pt idx="708">
                  <c:v>7.8125000000000069E-2</c:v>
                </c:pt>
                <c:pt idx="709">
                  <c:v>7.5520833333333398E-2</c:v>
                </c:pt>
                <c:pt idx="710">
                  <c:v>7.8125000000000069E-2</c:v>
                </c:pt>
                <c:pt idx="711">
                  <c:v>8.0729166666666741E-2</c:v>
                </c:pt>
                <c:pt idx="712">
                  <c:v>8.3333333333333412E-2</c:v>
                </c:pt>
                <c:pt idx="713">
                  <c:v>8.0729166666666741E-2</c:v>
                </c:pt>
                <c:pt idx="714">
                  <c:v>7.5520833333333398E-2</c:v>
                </c:pt>
                <c:pt idx="715">
                  <c:v>7.5520833333333398E-2</c:v>
                </c:pt>
                <c:pt idx="716">
                  <c:v>7.5520833333333398E-2</c:v>
                </c:pt>
                <c:pt idx="717">
                  <c:v>7.2916666666666727E-2</c:v>
                </c:pt>
                <c:pt idx="718">
                  <c:v>7.2916666666666727E-2</c:v>
                </c:pt>
                <c:pt idx="719">
                  <c:v>7.2916666666666727E-2</c:v>
                </c:pt>
                <c:pt idx="720">
                  <c:v>7.5520833333333398E-2</c:v>
                </c:pt>
                <c:pt idx="721">
                  <c:v>7.8125000000000069E-2</c:v>
                </c:pt>
                <c:pt idx="722">
                  <c:v>7.5520833333333398E-2</c:v>
                </c:pt>
                <c:pt idx="723">
                  <c:v>7.2916666666666727E-2</c:v>
                </c:pt>
                <c:pt idx="724">
                  <c:v>7.2916666666666727E-2</c:v>
                </c:pt>
                <c:pt idx="725">
                  <c:v>6.5104166666666727E-2</c:v>
                </c:pt>
                <c:pt idx="726">
                  <c:v>6.2500000000000056E-2</c:v>
                </c:pt>
                <c:pt idx="727">
                  <c:v>5.7291666666666713E-2</c:v>
                </c:pt>
                <c:pt idx="728">
                  <c:v>5.4687500000000049E-2</c:v>
                </c:pt>
                <c:pt idx="729">
                  <c:v>4.9479166666666713E-2</c:v>
                </c:pt>
                <c:pt idx="730">
                  <c:v>4.427083333333337E-2</c:v>
                </c:pt>
                <c:pt idx="731">
                  <c:v>4.1666666666666706E-2</c:v>
                </c:pt>
                <c:pt idx="732">
                  <c:v>4.1666666666666706E-2</c:v>
                </c:pt>
                <c:pt idx="733">
                  <c:v>3.9062500000000035E-2</c:v>
                </c:pt>
                <c:pt idx="734">
                  <c:v>4.1666666666666706E-2</c:v>
                </c:pt>
                <c:pt idx="735">
                  <c:v>4.1666666666666706E-2</c:v>
                </c:pt>
                <c:pt idx="736">
                  <c:v>3.9062500000000035E-2</c:v>
                </c:pt>
                <c:pt idx="737">
                  <c:v>3.3854166666666699E-2</c:v>
                </c:pt>
                <c:pt idx="738">
                  <c:v>2.8645833333333356E-2</c:v>
                </c:pt>
                <c:pt idx="739">
                  <c:v>2.3437500000000021E-2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50-475D-A8A7-D6594B90B84D}"/>
            </c:ext>
          </c:extLst>
        </c:ser>
        <c:ser>
          <c:idx val="0"/>
          <c:order val="2"/>
          <c:tx>
            <c:strRef>
              <c:f>'Aborbance synergy'!$CS$4</c:f>
              <c:strCache>
                <c:ptCount val="1"/>
                <c:pt idx="0">
                  <c:v>UL7 R-L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synergy'!$CL$5:$CL$744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synergy'!$CS$5:$CS$744</c:f>
              <c:numCache>
                <c:formatCode>General</c:formatCode>
                <c:ptCount val="740"/>
                <c:pt idx="0">
                  <c:v>-0.38773148148148051</c:v>
                </c:pt>
                <c:pt idx="1">
                  <c:v>-0.4024884259259256</c:v>
                </c:pt>
                <c:pt idx="2">
                  <c:v>-0.40509259259259256</c:v>
                </c:pt>
                <c:pt idx="3">
                  <c:v>-0.38657407407407396</c:v>
                </c:pt>
                <c:pt idx="4">
                  <c:v>-0.39236111111110983</c:v>
                </c:pt>
                <c:pt idx="5">
                  <c:v>-0.399594907407407</c:v>
                </c:pt>
                <c:pt idx="6">
                  <c:v>-0.40885416666666652</c:v>
                </c:pt>
                <c:pt idx="7">
                  <c:v>-0.40943287037036935</c:v>
                </c:pt>
                <c:pt idx="8">
                  <c:v>-0.42621527777777679</c:v>
                </c:pt>
                <c:pt idx="9">
                  <c:v>-0.40538194444444375</c:v>
                </c:pt>
                <c:pt idx="10">
                  <c:v>-0.39814814814814703</c:v>
                </c:pt>
                <c:pt idx="11">
                  <c:v>-0.41290509259259167</c:v>
                </c:pt>
                <c:pt idx="12">
                  <c:v>-0.39265046296296191</c:v>
                </c:pt>
                <c:pt idx="13">
                  <c:v>-0.39438657407407351</c:v>
                </c:pt>
                <c:pt idx="14">
                  <c:v>-0.3709490740740724</c:v>
                </c:pt>
                <c:pt idx="15">
                  <c:v>-0.37528935185185119</c:v>
                </c:pt>
                <c:pt idx="16">
                  <c:v>-0.3515625</c:v>
                </c:pt>
                <c:pt idx="17">
                  <c:v>-0.34519675925925819</c:v>
                </c:pt>
                <c:pt idx="18">
                  <c:v>-0.33709490740740677</c:v>
                </c:pt>
                <c:pt idx="19">
                  <c:v>-0.32494212962962865</c:v>
                </c:pt>
                <c:pt idx="20">
                  <c:v>-0.29542824074074003</c:v>
                </c:pt>
                <c:pt idx="21">
                  <c:v>-0.29542824074074026</c:v>
                </c:pt>
                <c:pt idx="22">
                  <c:v>-0.29745370370370261</c:v>
                </c:pt>
                <c:pt idx="23">
                  <c:v>-0.26099537037037002</c:v>
                </c:pt>
                <c:pt idx="24">
                  <c:v>-0.23668981481481399</c:v>
                </c:pt>
                <c:pt idx="25">
                  <c:v>-0.25028935185185075</c:v>
                </c:pt>
                <c:pt idx="26">
                  <c:v>-0.23350694444444375</c:v>
                </c:pt>
                <c:pt idx="27">
                  <c:v>-0.23234953703703587</c:v>
                </c:pt>
                <c:pt idx="28">
                  <c:v>-0.20891203703703676</c:v>
                </c:pt>
                <c:pt idx="29">
                  <c:v>-0.19328703703703609</c:v>
                </c:pt>
                <c:pt idx="30">
                  <c:v>-0.17737268518518445</c:v>
                </c:pt>
                <c:pt idx="31">
                  <c:v>-0.17245370370370372</c:v>
                </c:pt>
                <c:pt idx="32">
                  <c:v>-0.16174768518518401</c:v>
                </c:pt>
                <c:pt idx="33">
                  <c:v>-0.1481481481481477</c:v>
                </c:pt>
                <c:pt idx="34">
                  <c:v>-0.141782407407407</c:v>
                </c:pt>
                <c:pt idx="35">
                  <c:v>-0.1304976851851849</c:v>
                </c:pt>
                <c:pt idx="36">
                  <c:v>-0.12326388888888862</c:v>
                </c:pt>
                <c:pt idx="37">
                  <c:v>-0.10590277777777768</c:v>
                </c:pt>
                <c:pt idx="38">
                  <c:v>-0.10040509259259212</c:v>
                </c:pt>
                <c:pt idx="39">
                  <c:v>-8.8541666666666297E-2</c:v>
                </c:pt>
                <c:pt idx="40">
                  <c:v>-8.7094907407406774E-2</c:v>
                </c:pt>
                <c:pt idx="41">
                  <c:v>-8.2175925925924931E-2</c:v>
                </c:pt>
                <c:pt idx="42">
                  <c:v>-8.3622685185184897E-2</c:v>
                </c:pt>
                <c:pt idx="43">
                  <c:v>-7.2048611111110938E-2</c:v>
                </c:pt>
                <c:pt idx="44">
                  <c:v>-6.163194444444442E-2</c:v>
                </c:pt>
                <c:pt idx="45">
                  <c:v>-6.4814814814814437E-2</c:v>
                </c:pt>
                <c:pt idx="46">
                  <c:v>-5.4398148148147696E-2</c:v>
                </c:pt>
                <c:pt idx="47">
                  <c:v>-5.3240740740740256E-2</c:v>
                </c:pt>
                <c:pt idx="48">
                  <c:v>-5.4108796296296058E-2</c:v>
                </c:pt>
                <c:pt idx="49">
                  <c:v>-5.0636574074073737E-2</c:v>
                </c:pt>
                <c:pt idx="50">
                  <c:v>-4.4560185185184453E-2</c:v>
                </c:pt>
                <c:pt idx="51">
                  <c:v>-3.8194444444443976E-2</c:v>
                </c:pt>
                <c:pt idx="52">
                  <c:v>-3.6168981481481399E-2</c:v>
                </c:pt>
                <c:pt idx="53">
                  <c:v>-3.732638888888884E-2</c:v>
                </c:pt>
                <c:pt idx="54">
                  <c:v>-2.9224537037036979E-2</c:v>
                </c:pt>
                <c:pt idx="55">
                  <c:v>-3.2118055555555136E-2</c:v>
                </c:pt>
                <c:pt idx="56">
                  <c:v>-2.7777777777777457E-2</c:v>
                </c:pt>
                <c:pt idx="57">
                  <c:v>-2.1412037037036535E-2</c:v>
                </c:pt>
                <c:pt idx="58">
                  <c:v>-2.1412037037036535E-2</c:v>
                </c:pt>
                <c:pt idx="59">
                  <c:v>-2.6909722222222099E-2</c:v>
                </c:pt>
                <c:pt idx="60">
                  <c:v>-1.7939814814814214E-2</c:v>
                </c:pt>
                <c:pt idx="61">
                  <c:v>-1.9965277777777457E-2</c:v>
                </c:pt>
                <c:pt idx="62">
                  <c:v>-2.285879629629628E-2</c:v>
                </c:pt>
                <c:pt idx="63">
                  <c:v>-2.3148148148147474E-2</c:v>
                </c:pt>
                <c:pt idx="64">
                  <c:v>-2.5752314814814437E-2</c:v>
                </c:pt>
                <c:pt idx="65">
                  <c:v>-1.8807870370370239E-2</c:v>
                </c:pt>
                <c:pt idx="66">
                  <c:v>-1.5914351851851638E-2</c:v>
                </c:pt>
                <c:pt idx="67">
                  <c:v>-1.41782407407407E-2</c:v>
                </c:pt>
                <c:pt idx="68">
                  <c:v>-1.1574074074073737E-2</c:v>
                </c:pt>
                <c:pt idx="69">
                  <c:v>-1.6203703703703276E-2</c:v>
                </c:pt>
                <c:pt idx="70">
                  <c:v>-1.8807870370370239E-2</c:v>
                </c:pt>
                <c:pt idx="71">
                  <c:v>-1.3888888888888395E-2</c:v>
                </c:pt>
                <c:pt idx="72">
                  <c:v>-1.3599537037036979E-2</c:v>
                </c:pt>
                <c:pt idx="73">
                  <c:v>-1.6203703703703276E-2</c:v>
                </c:pt>
                <c:pt idx="74">
                  <c:v>-1.3599537037036979E-2</c:v>
                </c:pt>
                <c:pt idx="75">
                  <c:v>-1.3310185185184675E-2</c:v>
                </c:pt>
                <c:pt idx="76">
                  <c:v>-1.0995370370370017E-2</c:v>
                </c:pt>
                <c:pt idx="77">
                  <c:v>-6.6550925925923377E-3</c:v>
                </c:pt>
                <c:pt idx="78">
                  <c:v>-9.2592592592586342E-3</c:v>
                </c:pt>
                <c:pt idx="79">
                  <c:v>-9.8379629629623544E-3</c:v>
                </c:pt>
                <c:pt idx="80">
                  <c:v>-1.0127314814814659E-2</c:v>
                </c:pt>
                <c:pt idx="81">
                  <c:v>-8.9699074074069962E-3</c:v>
                </c:pt>
                <c:pt idx="82">
                  <c:v>2.0254629629630205E-3</c:v>
                </c:pt>
                <c:pt idx="83">
                  <c:v>-1.0416666666666297E-2</c:v>
                </c:pt>
                <c:pt idx="84">
                  <c:v>-6.6550925925921156E-3</c:v>
                </c:pt>
                <c:pt idx="85">
                  <c:v>-2.6041666666665186E-3</c:v>
                </c:pt>
                <c:pt idx="86">
                  <c:v>-1.4467592592593004E-3</c:v>
                </c:pt>
                <c:pt idx="87">
                  <c:v>0</c:v>
                </c:pt>
                <c:pt idx="88">
                  <c:v>1.7361111111116045E-3</c:v>
                </c:pt>
                <c:pt idx="89">
                  <c:v>8.6805555555558023E-4</c:v>
                </c:pt>
                <c:pt idx="90">
                  <c:v>2.3148148148151027E-3</c:v>
                </c:pt>
                <c:pt idx="91">
                  <c:v>-8.6805555555558023E-4</c:v>
                </c:pt>
                <c:pt idx="92">
                  <c:v>-1.3020833333333037E-2</c:v>
                </c:pt>
                <c:pt idx="93">
                  <c:v>-7.2337962962962798E-3</c:v>
                </c:pt>
                <c:pt idx="94">
                  <c:v>-7.2337962962962798E-3</c:v>
                </c:pt>
                <c:pt idx="95">
                  <c:v>-7.5231481481474738E-3</c:v>
                </c:pt>
                <c:pt idx="96">
                  <c:v>-5.4976851851853414E-3</c:v>
                </c:pt>
                <c:pt idx="97">
                  <c:v>-5.7870370370367574E-3</c:v>
                </c:pt>
                <c:pt idx="98">
                  <c:v>-3.1828703703702388E-3</c:v>
                </c:pt>
                <c:pt idx="99">
                  <c:v>-5.4976851851853414E-3</c:v>
                </c:pt>
                <c:pt idx="100">
                  <c:v>-5.2083333333330373E-3</c:v>
                </c:pt>
                <c:pt idx="101">
                  <c:v>-5.2083333333330373E-3</c:v>
                </c:pt>
                <c:pt idx="102">
                  <c:v>-5.2083333333330373E-3</c:v>
                </c:pt>
                <c:pt idx="103">
                  <c:v>-2.3148148148142145E-3</c:v>
                </c:pt>
                <c:pt idx="104">
                  <c:v>5.787037037039422E-4</c:v>
                </c:pt>
                <c:pt idx="105">
                  <c:v>-1.4467592592590783E-3</c:v>
                </c:pt>
                <c:pt idx="106">
                  <c:v>-5.7870370370363133E-3</c:v>
                </c:pt>
                <c:pt idx="107">
                  <c:v>-3.1828703703700167E-3</c:v>
                </c:pt>
                <c:pt idx="108">
                  <c:v>-9.8379629629623544E-3</c:v>
                </c:pt>
                <c:pt idx="109">
                  <c:v>-9.5486111111111605E-3</c:v>
                </c:pt>
                <c:pt idx="110">
                  <c:v>-6.6550925925923377E-3</c:v>
                </c:pt>
                <c:pt idx="111">
                  <c:v>-1.0706018518518157E-2</c:v>
                </c:pt>
                <c:pt idx="112">
                  <c:v>-1.2731481481480955E-2</c:v>
                </c:pt>
                <c:pt idx="113">
                  <c:v>-1.8807870370370017E-2</c:v>
                </c:pt>
                <c:pt idx="114">
                  <c:v>-2.0254629629629095E-2</c:v>
                </c:pt>
                <c:pt idx="115">
                  <c:v>-1.5046296296295836E-2</c:v>
                </c:pt>
                <c:pt idx="116">
                  <c:v>-1.475694444444442E-2</c:v>
                </c:pt>
                <c:pt idx="117">
                  <c:v>-2.5752314814814659E-2</c:v>
                </c:pt>
                <c:pt idx="118">
                  <c:v>-2.0254629629629095E-2</c:v>
                </c:pt>
                <c:pt idx="119">
                  <c:v>-1.9386574074073737E-2</c:v>
                </c:pt>
                <c:pt idx="120">
                  <c:v>-2.0833333333332593E-2</c:v>
                </c:pt>
                <c:pt idx="121">
                  <c:v>-2.98032407407407E-2</c:v>
                </c:pt>
                <c:pt idx="122">
                  <c:v>-2.459490740740744E-2</c:v>
                </c:pt>
                <c:pt idx="123">
                  <c:v>-2.6909722222222099E-2</c:v>
                </c:pt>
                <c:pt idx="124">
                  <c:v>-2.8935185185184675E-2</c:v>
                </c:pt>
                <c:pt idx="125">
                  <c:v>-3.0671296296295836E-2</c:v>
                </c:pt>
                <c:pt idx="126">
                  <c:v>-3.2407407407406774E-2</c:v>
                </c:pt>
                <c:pt idx="127">
                  <c:v>-3.6747685185185119E-2</c:v>
                </c:pt>
                <c:pt idx="128">
                  <c:v>-3.4143518518518157E-2</c:v>
                </c:pt>
                <c:pt idx="129">
                  <c:v>-3.3854166666666297E-2</c:v>
                </c:pt>
                <c:pt idx="130">
                  <c:v>-3.8483796296295836E-2</c:v>
                </c:pt>
                <c:pt idx="131">
                  <c:v>-4.0509259259258634E-2</c:v>
                </c:pt>
                <c:pt idx="132">
                  <c:v>-4.2534722222221877E-2</c:v>
                </c:pt>
                <c:pt idx="133">
                  <c:v>-4.4560185185184675E-2</c:v>
                </c:pt>
                <c:pt idx="134">
                  <c:v>-5.1215277777777679E-2</c:v>
                </c:pt>
                <c:pt idx="135">
                  <c:v>-4.6296296296296058E-2</c:v>
                </c:pt>
                <c:pt idx="136">
                  <c:v>-5.0636574074073737E-2</c:v>
                </c:pt>
                <c:pt idx="137">
                  <c:v>-5.7291666666666075E-2</c:v>
                </c:pt>
                <c:pt idx="138">
                  <c:v>-6.1342592592592116E-2</c:v>
                </c:pt>
                <c:pt idx="139">
                  <c:v>-6.7997685185184897E-2</c:v>
                </c:pt>
                <c:pt idx="140">
                  <c:v>-6.973379629629628E-2</c:v>
                </c:pt>
                <c:pt idx="141">
                  <c:v>-7.1469907407407218E-2</c:v>
                </c:pt>
                <c:pt idx="142">
                  <c:v>-7.9571759259258856E-2</c:v>
                </c:pt>
                <c:pt idx="143">
                  <c:v>-8.5648148148147696E-2</c:v>
                </c:pt>
                <c:pt idx="144">
                  <c:v>-9.403935185185186E-2</c:v>
                </c:pt>
                <c:pt idx="145">
                  <c:v>-9.2592592592591894E-2</c:v>
                </c:pt>
                <c:pt idx="146">
                  <c:v>-0.10098379629629584</c:v>
                </c:pt>
                <c:pt idx="147">
                  <c:v>-9.7222222222221433E-2</c:v>
                </c:pt>
                <c:pt idx="148">
                  <c:v>-0.11400462962962887</c:v>
                </c:pt>
                <c:pt idx="149">
                  <c:v>-0.12152777777777701</c:v>
                </c:pt>
                <c:pt idx="150">
                  <c:v>-0.11747685185185142</c:v>
                </c:pt>
                <c:pt idx="151">
                  <c:v>-0.11863425925925841</c:v>
                </c:pt>
                <c:pt idx="152">
                  <c:v>-0.12702546296296258</c:v>
                </c:pt>
                <c:pt idx="153">
                  <c:v>-0.12991898148148118</c:v>
                </c:pt>
                <c:pt idx="154">
                  <c:v>-0.1426504629629628</c:v>
                </c:pt>
                <c:pt idx="155">
                  <c:v>-0.14380787037036979</c:v>
                </c:pt>
                <c:pt idx="156">
                  <c:v>-0.15248842592592537</c:v>
                </c:pt>
                <c:pt idx="157">
                  <c:v>-0.1539351851851849</c:v>
                </c:pt>
                <c:pt idx="158">
                  <c:v>-0.16261574074074048</c:v>
                </c:pt>
                <c:pt idx="159">
                  <c:v>-0.1660879629629628</c:v>
                </c:pt>
                <c:pt idx="160">
                  <c:v>-0.16782407407407396</c:v>
                </c:pt>
                <c:pt idx="161">
                  <c:v>-0.16984953703703654</c:v>
                </c:pt>
                <c:pt idx="162">
                  <c:v>-0.16666666666666674</c:v>
                </c:pt>
                <c:pt idx="163">
                  <c:v>-0.173032407407407</c:v>
                </c:pt>
                <c:pt idx="164">
                  <c:v>-0.16984953703703654</c:v>
                </c:pt>
                <c:pt idx="165">
                  <c:v>-0.17795138888888817</c:v>
                </c:pt>
                <c:pt idx="166">
                  <c:v>-0.18229166666666674</c:v>
                </c:pt>
                <c:pt idx="167">
                  <c:v>-0.1788194444444442</c:v>
                </c:pt>
                <c:pt idx="168">
                  <c:v>-0.18721064814814792</c:v>
                </c:pt>
                <c:pt idx="169">
                  <c:v>-0.18373842592592471</c:v>
                </c:pt>
                <c:pt idx="170">
                  <c:v>-0.18692129629629584</c:v>
                </c:pt>
                <c:pt idx="171">
                  <c:v>-0.19357638888888795</c:v>
                </c:pt>
                <c:pt idx="172">
                  <c:v>-0.19965277777777768</c:v>
                </c:pt>
                <c:pt idx="173">
                  <c:v>-0.19849537037037046</c:v>
                </c:pt>
                <c:pt idx="174">
                  <c:v>-0.20052083333333259</c:v>
                </c:pt>
                <c:pt idx="175">
                  <c:v>-0.20225694444444375</c:v>
                </c:pt>
                <c:pt idx="176">
                  <c:v>-0.19965277777777746</c:v>
                </c:pt>
                <c:pt idx="177">
                  <c:v>-0.19241898148148029</c:v>
                </c:pt>
                <c:pt idx="178">
                  <c:v>-0.18344907407407351</c:v>
                </c:pt>
                <c:pt idx="179">
                  <c:v>-0.18142361111111072</c:v>
                </c:pt>
                <c:pt idx="180">
                  <c:v>-0.17708333333333304</c:v>
                </c:pt>
                <c:pt idx="181">
                  <c:v>-0.16869212962962887</c:v>
                </c:pt>
                <c:pt idx="182">
                  <c:v>-0.16145833333333259</c:v>
                </c:pt>
                <c:pt idx="183">
                  <c:v>-0.15596064814814747</c:v>
                </c:pt>
                <c:pt idx="184">
                  <c:v>-0.1475694444444442</c:v>
                </c:pt>
                <c:pt idx="185">
                  <c:v>-0.1383101851851849</c:v>
                </c:pt>
                <c:pt idx="186">
                  <c:v>-0.13657407407407396</c:v>
                </c:pt>
                <c:pt idx="187">
                  <c:v>-0.12528935185185142</c:v>
                </c:pt>
                <c:pt idx="188">
                  <c:v>-0.11805555555555514</c:v>
                </c:pt>
                <c:pt idx="189">
                  <c:v>-0.11458333333333348</c:v>
                </c:pt>
                <c:pt idx="190">
                  <c:v>-0.10792824074074003</c:v>
                </c:pt>
                <c:pt idx="191">
                  <c:v>-0.10387731481481444</c:v>
                </c:pt>
                <c:pt idx="192">
                  <c:v>-0.10966435185185119</c:v>
                </c:pt>
                <c:pt idx="193">
                  <c:v>-0.11024305555555514</c:v>
                </c:pt>
                <c:pt idx="194">
                  <c:v>-9.7222222222221877E-2</c:v>
                </c:pt>
                <c:pt idx="195">
                  <c:v>-0.10677083333333326</c:v>
                </c:pt>
                <c:pt idx="196">
                  <c:v>-0.1044560185185186</c:v>
                </c:pt>
                <c:pt idx="197">
                  <c:v>-0.11255787037037002</c:v>
                </c:pt>
                <c:pt idx="198">
                  <c:v>-9.7511574074073959E-2</c:v>
                </c:pt>
                <c:pt idx="199">
                  <c:v>-0.10908564814814814</c:v>
                </c:pt>
                <c:pt idx="200">
                  <c:v>-0.10127314814814747</c:v>
                </c:pt>
                <c:pt idx="201">
                  <c:v>-9.7222222222221655E-2</c:v>
                </c:pt>
                <c:pt idx="202">
                  <c:v>-9.346064814814814E-2</c:v>
                </c:pt>
                <c:pt idx="203">
                  <c:v>-8.9699074074073515E-2</c:v>
                </c:pt>
                <c:pt idx="204">
                  <c:v>-9.0567129629629539E-2</c:v>
                </c:pt>
                <c:pt idx="205">
                  <c:v>-8.7962962962962576E-2</c:v>
                </c:pt>
                <c:pt idx="206">
                  <c:v>-8.7094907407406996E-2</c:v>
                </c:pt>
                <c:pt idx="207">
                  <c:v>-8.651620370370372E-2</c:v>
                </c:pt>
                <c:pt idx="208">
                  <c:v>-8.709490740740744E-2</c:v>
                </c:pt>
                <c:pt idx="209">
                  <c:v>-8.0439814814814437E-2</c:v>
                </c:pt>
                <c:pt idx="210">
                  <c:v>-8.4201388888889062E-2</c:v>
                </c:pt>
                <c:pt idx="211">
                  <c:v>-8.3912037037036757E-2</c:v>
                </c:pt>
                <c:pt idx="212">
                  <c:v>-8.5069444444444198E-2</c:v>
                </c:pt>
                <c:pt idx="213">
                  <c:v>-8.2754629629629095E-2</c:v>
                </c:pt>
                <c:pt idx="214">
                  <c:v>-8.3333333333332815E-2</c:v>
                </c:pt>
                <c:pt idx="215">
                  <c:v>-8.4201388888888395E-2</c:v>
                </c:pt>
                <c:pt idx="216">
                  <c:v>-9.1724537037036091E-2</c:v>
                </c:pt>
                <c:pt idx="217">
                  <c:v>-9.1724537037036091E-2</c:v>
                </c:pt>
                <c:pt idx="218">
                  <c:v>-9.6643518518518157E-2</c:v>
                </c:pt>
                <c:pt idx="219">
                  <c:v>-9.4039351851851194E-2</c:v>
                </c:pt>
                <c:pt idx="220">
                  <c:v>-9.5775462962962132E-2</c:v>
                </c:pt>
                <c:pt idx="221">
                  <c:v>-0.10040509259259189</c:v>
                </c:pt>
                <c:pt idx="222">
                  <c:v>-0.10243055555555514</c:v>
                </c:pt>
                <c:pt idx="223">
                  <c:v>-0.1041666666666663</c:v>
                </c:pt>
                <c:pt idx="224">
                  <c:v>-0.10098379629629584</c:v>
                </c:pt>
                <c:pt idx="225">
                  <c:v>-9.8379629629629539E-2</c:v>
                </c:pt>
                <c:pt idx="226">
                  <c:v>-9.3171296296296058E-2</c:v>
                </c:pt>
                <c:pt idx="227">
                  <c:v>-9.0567129629629761E-2</c:v>
                </c:pt>
                <c:pt idx="228">
                  <c:v>-8.5648148148147696E-2</c:v>
                </c:pt>
                <c:pt idx="229">
                  <c:v>-8.59375E-2</c:v>
                </c:pt>
                <c:pt idx="230">
                  <c:v>-7.4363425925925819E-2</c:v>
                </c:pt>
                <c:pt idx="231">
                  <c:v>-7.4942129629628873E-2</c:v>
                </c:pt>
                <c:pt idx="232">
                  <c:v>-7.0891203703702832E-2</c:v>
                </c:pt>
                <c:pt idx="233">
                  <c:v>-6.3946759259258634E-2</c:v>
                </c:pt>
                <c:pt idx="234">
                  <c:v>-5.497685185185186E-2</c:v>
                </c:pt>
                <c:pt idx="235">
                  <c:v>-4.9768518518518157E-2</c:v>
                </c:pt>
                <c:pt idx="236">
                  <c:v>-4.7164351851851416E-2</c:v>
                </c:pt>
                <c:pt idx="237">
                  <c:v>-5.0057870370369795E-2</c:v>
                </c:pt>
                <c:pt idx="238">
                  <c:v>-4.6875000000000222E-2</c:v>
                </c:pt>
                <c:pt idx="239">
                  <c:v>-3.3564814814814881E-2</c:v>
                </c:pt>
                <c:pt idx="240">
                  <c:v>-3.3564814814814437E-2</c:v>
                </c:pt>
                <c:pt idx="241">
                  <c:v>-3.182870370370372E-2</c:v>
                </c:pt>
                <c:pt idx="242">
                  <c:v>-2.6620370370370128E-2</c:v>
                </c:pt>
                <c:pt idx="243">
                  <c:v>-2.6041666666666741E-2</c:v>
                </c:pt>
                <c:pt idx="244">
                  <c:v>-2.256944444444442E-2</c:v>
                </c:pt>
                <c:pt idx="245">
                  <c:v>-1.6782407407407107E-2</c:v>
                </c:pt>
                <c:pt idx="246">
                  <c:v>-2.141203703703709E-2</c:v>
                </c:pt>
                <c:pt idx="247">
                  <c:v>-2.0833333333333037E-2</c:v>
                </c:pt>
                <c:pt idx="248">
                  <c:v>-1.9675925925926041E-2</c:v>
                </c:pt>
                <c:pt idx="249">
                  <c:v>-2.0543981481480955E-2</c:v>
                </c:pt>
                <c:pt idx="250">
                  <c:v>-1.9386574074073848E-2</c:v>
                </c:pt>
                <c:pt idx="251">
                  <c:v>-1.8807870370369906E-2</c:v>
                </c:pt>
                <c:pt idx="252">
                  <c:v>-1.5625E-2</c:v>
                </c:pt>
                <c:pt idx="253">
                  <c:v>-1.8518518518518379E-2</c:v>
                </c:pt>
                <c:pt idx="254">
                  <c:v>-1.736111111111116E-2</c:v>
                </c:pt>
                <c:pt idx="255">
                  <c:v>-1.8518518518518601E-2</c:v>
                </c:pt>
                <c:pt idx="256">
                  <c:v>-1.6493055555555247E-2</c:v>
                </c:pt>
                <c:pt idx="257">
                  <c:v>-2.0254629629629761E-2</c:v>
                </c:pt>
                <c:pt idx="258">
                  <c:v>-2.8356481481481843E-2</c:v>
                </c:pt>
                <c:pt idx="259">
                  <c:v>-2.4016203703703498E-2</c:v>
                </c:pt>
                <c:pt idx="260">
                  <c:v>-2.8935185185185563E-2</c:v>
                </c:pt>
                <c:pt idx="261">
                  <c:v>-2.4305555555555913E-2</c:v>
                </c:pt>
                <c:pt idx="262">
                  <c:v>-2.748842592592593E-2</c:v>
                </c:pt>
                <c:pt idx="263">
                  <c:v>-3.298611111111116E-2</c:v>
                </c:pt>
                <c:pt idx="264">
                  <c:v>-3.3275462962963021E-2</c:v>
                </c:pt>
                <c:pt idx="265">
                  <c:v>-3.4143518518518601E-2</c:v>
                </c:pt>
                <c:pt idx="266">
                  <c:v>-3.4722222222221766E-2</c:v>
                </c:pt>
                <c:pt idx="267">
                  <c:v>-3.3275462962962798E-2</c:v>
                </c:pt>
                <c:pt idx="268">
                  <c:v>-3.3854166666666408E-2</c:v>
                </c:pt>
                <c:pt idx="269">
                  <c:v>-2.7199074074073626E-2</c:v>
                </c:pt>
                <c:pt idx="270">
                  <c:v>-2.5462962962962798E-2</c:v>
                </c:pt>
                <c:pt idx="271">
                  <c:v>-2.1701388888888618E-2</c:v>
                </c:pt>
                <c:pt idx="272">
                  <c:v>-2.2280092592592449E-2</c:v>
                </c:pt>
                <c:pt idx="273">
                  <c:v>-1.8518518518518379E-2</c:v>
                </c:pt>
                <c:pt idx="274">
                  <c:v>-1.9675925925925708E-2</c:v>
                </c:pt>
                <c:pt idx="275">
                  <c:v>-1.3599537037037202E-2</c:v>
                </c:pt>
                <c:pt idx="276">
                  <c:v>-1.1574074074073848E-2</c:v>
                </c:pt>
                <c:pt idx="277">
                  <c:v>-1.0706018518518601E-2</c:v>
                </c:pt>
                <c:pt idx="278">
                  <c:v>-9.5486111111109384E-3</c:v>
                </c:pt>
                <c:pt idx="279">
                  <c:v>-7.5231481481476958E-3</c:v>
                </c:pt>
                <c:pt idx="280">
                  <c:v>-6.6550925925923377E-3</c:v>
                </c:pt>
                <c:pt idx="281">
                  <c:v>-6.3657407407402555E-3</c:v>
                </c:pt>
                <c:pt idx="282">
                  <c:v>-2.6041666666667407E-3</c:v>
                </c:pt>
                <c:pt idx="283">
                  <c:v>-2.6041666666667407E-3</c:v>
                </c:pt>
                <c:pt idx="284">
                  <c:v>3.761574074074181E-3</c:v>
                </c:pt>
                <c:pt idx="285">
                  <c:v>4.9189814814813992E-3</c:v>
                </c:pt>
                <c:pt idx="286">
                  <c:v>3.472222222222654E-3</c:v>
                </c:pt>
                <c:pt idx="287">
                  <c:v>9.8379629629631316E-3</c:v>
                </c:pt>
                <c:pt idx="288">
                  <c:v>1.5625000000000444E-2</c:v>
                </c:pt>
                <c:pt idx="289">
                  <c:v>1.4756944444444309E-2</c:v>
                </c:pt>
                <c:pt idx="290">
                  <c:v>2.0543981481481177E-2</c:v>
                </c:pt>
                <c:pt idx="291">
                  <c:v>1.2442129629629539E-2</c:v>
                </c:pt>
                <c:pt idx="292">
                  <c:v>1.5914351851851749E-2</c:v>
                </c:pt>
                <c:pt idx="293">
                  <c:v>1.446759259259256E-2</c:v>
                </c:pt>
                <c:pt idx="294">
                  <c:v>1.7939814814814659E-2</c:v>
                </c:pt>
                <c:pt idx="295">
                  <c:v>2.2280092592592449E-2</c:v>
                </c:pt>
                <c:pt idx="296">
                  <c:v>2.3726851851852082E-2</c:v>
                </c:pt>
                <c:pt idx="297">
                  <c:v>2.2280092592592171E-2</c:v>
                </c:pt>
                <c:pt idx="298">
                  <c:v>1.8518518518518379E-2</c:v>
                </c:pt>
                <c:pt idx="299">
                  <c:v>2.2280092592592449E-2</c:v>
                </c:pt>
                <c:pt idx="300">
                  <c:v>2.3148148148148306E-2</c:v>
                </c:pt>
                <c:pt idx="301">
                  <c:v>2.1990740740740866E-2</c:v>
                </c:pt>
                <c:pt idx="302">
                  <c:v>1.6203703703703831E-2</c:v>
                </c:pt>
                <c:pt idx="303">
                  <c:v>2.0543981481481066E-2</c:v>
                </c:pt>
                <c:pt idx="304">
                  <c:v>2.1701388888889062E-2</c:v>
                </c:pt>
                <c:pt idx="305">
                  <c:v>2.2569444444444586E-2</c:v>
                </c:pt>
                <c:pt idx="306">
                  <c:v>1.9097222222222043E-2</c:v>
                </c:pt>
                <c:pt idx="307">
                  <c:v>2.3437500000000167E-2</c:v>
                </c:pt>
                <c:pt idx="308">
                  <c:v>2.5173611111110994E-2</c:v>
                </c:pt>
                <c:pt idx="309">
                  <c:v>2.4305555555555691E-2</c:v>
                </c:pt>
                <c:pt idx="310">
                  <c:v>2.5752314814814936E-2</c:v>
                </c:pt>
                <c:pt idx="311">
                  <c:v>2.5462962962962798E-2</c:v>
                </c:pt>
                <c:pt idx="312">
                  <c:v>2.2280092592592449E-2</c:v>
                </c:pt>
                <c:pt idx="313">
                  <c:v>2.4305555555555414E-2</c:v>
                </c:pt>
                <c:pt idx="314">
                  <c:v>2.6331018518518379E-2</c:v>
                </c:pt>
                <c:pt idx="315">
                  <c:v>2.5752314814814659E-2</c:v>
                </c:pt>
                <c:pt idx="316">
                  <c:v>2.7777777777777679E-2</c:v>
                </c:pt>
                <c:pt idx="317">
                  <c:v>2.4884259259259356E-2</c:v>
                </c:pt>
                <c:pt idx="318">
                  <c:v>2.9513888888889006E-2</c:v>
                </c:pt>
                <c:pt idx="319">
                  <c:v>2.9224537037036924E-2</c:v>
                </c:pt>
                <c:pt idx="320">
                  <c:v>2.6331018518518601E-2</c:v>
                </c:pt>
                <c:pt idx="321">
                  <c:v>2.5752314814814936E-2</c:v>
                </c:pt>
                <c:pt idx="322">
                  <c:v>3.0092592592592449E-2</c:v>
                </c:pt>
                <c:pt idx="323">
                  <c:v>2.2569444444444586E-2</c:v>
                </c:pt>
                <c:pt idx="324">
                  <c:v>2.6909722222222099E-2</c:v>
                </c:pt>
                <c:pt idx="325">
                  <c:v>2.9224537037037146E-2</c:v>
                </c:pt>
                <c:pt idx="326">
                  <c:v>2.6041666666666796E-2</c:v>
                </c:pt>
                <c:pt idx="327">
                  <c:v>2.6041666666666796E-2</c:v>
                </c:pt>
                <c:pt idx="328">
                  <c:v>2.2858796296296391E-2</c:v>
                </c:pt>
                <c:pt idx="329">
                  <c:v>2.4884259259259356E-2</c:v>
                </c:pt>
                <c:pt idx="330">
                  <c:v>2.4594907407407218E-2</c:v>
                </c:pt>
                <c:pt idx="331">
                  <c:v>2.4305555555555691E-2</c:v>
                </c:pt>
                <c:pt idx="332">
                  <c:v>2.6620370370370239E-2</c:v>
                </c:pt>
                <c:pt idx="333">
                  <c:v>2.6041666666666519E-2</c:v>
                </c:pt>
                <c:pt idx="334">
                  <c:v>2.3148148148148251E-2</c:v>
                </c:pt>
                <c:pt idx="335">
                  <c:v>2.2858796296296113E-2</c:v>
                </c:pt>
                <c:pt idx="336">
                  <c:v>1.9965277777777901E-2</c:v>
                </c:pt>
                <c:pt idx="337">
                  <c:v>2.2280092592592449E-2</c:v>
                </c:pt>
                <c:pt idx="338">
                  <c:v>1.9675925925925764E-2</c:v>
                </c:pt>
                <c:pt idx="339">
                  <c:v>2.4305555555555414E-2</c:v>
                </c:pt>
                <c:pt idx="340">
                  <c:v>2.1701388888888729E-2</c:v>
                </c:pt>
                <c:pt idx="341">
                  <c:v>2.1122685185185008E-2</c:v>
                </c:pt>
                <c:pt idx="342">
                  <c:v>1.8807870370369961E-2</c:v>
                </c:pt>
                <c:pt idx="343">
                  <c:v>1.8518518518518323E-2</c:v>
                </c:pt>
                <c:pt idx="344">
                  <c:v>1.6203703703703276E-2</c:v>
                </c:pt>
                <c:pt idx="345">
                  <c:v>2.1122685185185008E-2</c:v>
                </c:pt>
                <c:pt idx="346">
                  <c:v>1.9097222222222043E-2</c:v>
                </c:pt>
                <c:pt idx="347">
                  <c:v>2.1990740740740811E-2</c:v>
                </c:pt>
                <c:pt idx="348">
                  <c:v>1.9675925925925764E-2</c:v>
                </c:pt>
                <c:pt idx="349">
                  <c:v>1.7650462962962798E-2</c:v>
                </c:pt>
                <c:pt idx="350">
                  <c:v>1.8229166666666519E-2</c:v>
                </c:pt>
                <c:pt idx="351">
                  <c:v>2.1412037037036868E-2</c:v>
                </c:pt>
                <c:pt idx="352">
                  <c:v>2.1990740740740589E-2</c:v>
                </c:pt>
                <c:pt idx="353">
                  <c:v>2.0254629629629706E-2</c:v>
                </c:pt>
                <c:pt idx="354">
                  <c:v>2.3148148148147973E-2</c:v>
                </c:pt>
                <c:pt idx="355">
                  <c:v>2.3437500000000111E-2</c:v>
                </c:pt>
                <c:pt idx="356">
                  <c:v>2.4305555555555414E-2</c:v>
                </c:pt>
                <c:pt idx="357">
                  <c:v>2.1990740740740811E-2</c:v>
                </c:pt>
                <c:pt idx="358">
                  <c:v>2.4884259259259134E-2</c:v>
                </c:pt>
                <c:pt idx="359">
                  <c:v>2.3148148148148251E-2</c:v>
                </c:pt>
                <c:pt idx="360">
                  <c:v>2.5752314814814936E-2</c:v>
                </c:pt>
                <c:pt idx="361">
                  <c:v>2.8356481481481566E-2</c:v>
                </c:pt>
                <c:pt idx="362">
                  <c:v>2.3726851851851916E-2</c:v>
                </c:pt>
                <c:pt idx="363">
                  <c:v>2.8935185185185286E-2</c:v>
                </c:pt>
                <c:pt idx="364">
                  <c:v>2.6909722222222376E-2</c:v>
                </c:pt>
                <c:pt idx="365">
                  <c:v>2.8935185185185286E-2</c:v>
                </c:pt>
                <c:pt idx="366">
                  <c:v>2.6620370370370239E-2</c:v>
                </c:pt>
                <c:pt idx="367">
                  <c:v>2.8935185185185286E-2</c:v>
                </c:pt>
                <c:pt idx="368">
                  <c:v>3.1249999999999889E-2</c:v>
                </c:pt>
                <c:pt idx="369">
                  <c:v>3.0960648148148251E-2</c:v>
                </c:pt>
                <c:pt idx="370">
                  <c:v>3.0960648148148251E-2</c:v>
                </c:pt>
                <c:pt idx="371">
                  <c:v>3.0671296296296113E-2</c:v>
                </c:pt>
                <c:pt idx="372">
                  <c:v>3.2696759259259134E-2</c:v>
                </c:pt>
                <c:pt idx="373">
                  <c:v>2.7488425925925764E-2</c:v>
                </c:pt>
                <c:pt idx="374">
                  <c:v>2.6620370370370461E-2</c:v>
                </c:pt>
                <c:pt idx="375">
                  <c:v>2.8356481481481344E-2</c:v>
                </c:pt>
                <c:pt idx="376">
                  <c:v>2.8067129629629706E-2</c:v>
                </c:pt>
                <c:pt idx="377">
                  <c:v>2.7488425925926041E-2</c:v>
                </c:pt>
                <c:pt idx="378">
                  <c:v>2.4305555555555691E-2</c:v>
                </c:pt>
                <c:pt idx="379">
                  <c:v>2.6041666666666519E-2</c:v>
                </c:pt>
                <c:pt idx="380">
                  <c:v>2.4884259259259078E-2</c:v>
                </c:pt>
                <c:pt idx="381">
                  <c:v>2.1990740740740811E-2</c:v>
                </c:pt>
                <c:pt idx="382">
                  <c:v>1.8807870370369961E-2</c:v>
                </c:pt>
                <c:pt idx="383">
                  <c:v>1.8518518518518323E-2</c:v>
                </c:pt>
                <c:pt idx="384">
                  <c:v>1.5335648148148251E-2</c:v>
                </c:pt>
                <c:pt idx="385">
                  <c:v>1.4756944444444586E-2</c:v>
                </c:pt>
                <c:pt idx="386">
                  <c:v>1.2152777777777901E-2</c:v>
                </c:pt>
                <c:pt idx="387">
                  <c:v>1.2152777777777901E-2</c:v>
                </c:pt>
                <c:pt idx="388">
                  <c:v>9.8379629629627985E-3</c:v>
                </c:pt>
                <c:pt idx="389">
                  <c:v>1.2442129629629484E-2</c:v>
                </c:pt>
                <c:pt idx="390">
                  <c:v>1.0706018518518601E-2</c:v>
                </c:pt>
                <c:pt idx="391">
                  <c:v>1.1284722222222043E-2</c:v>
                </c:pt>
                <c:pt idx="392">
                  <c:v>7.8124999999998335E-3</c:v>
                </c:pt>
                <c:pt idx="393">
                  <c:v>6.6550925925926707E-3</c:v>
                </c:pt>
                <c:pt idx="394">
                  <c:v>8.1018518518516935E-3</c:v>
                </c:pt>
                <c:pt idx="395">
                  <c:v>7.8124999999998335E-3</c:v>
                </c:pt>
                <c:pt idx="396">
                  <c:v>1.0706018518518379E-2</c:v>
                </c:pt>
                <c:pt idx="397">
                  <c:v>7.2337962962961133E-3</c:v>
                </c:pt>
                <c:pt idx="398">
                  <c:v>1.4178240740740866E-2</c:v>
                </c:pt>
                <c:pt idx="399">
                  <c:v>9.837962962963076E-3</c:v>
                </c:pt>
                <c:pt idx="400">
                  <c:v>5.787037037036924E-3</c:v>
                </c:pt>
                <c:pt idx="401">
                  <c:v>1.3888888888888729E-2</c:v>
                </c:pt>
                <c:pt idx="402">
                  <c:v>1.7939814814814992E-2</c:v>
                </c:pt>
                <c:pt idx="403">
                  <c:v>1.6782407407407218E-2</c:v>
                </c:pt>
                <c:pt idx="404">
                  <c:v>1.5335648148148362E-2</c:v>
                </c:pt>
                <c:pt idx="405">
                  <c:v>1.2152777777778234E-2</c:v>
                </c:pt>
                <c:pt idx="406">
                  <c:v>2.0833333333333814E-2</c:v>
                </c:pt>
                <c:pt idx="407">
                  <c:v>2.2858796296296502E-2</c:v>
                </c:pt>
                <c:pt idx="408">
                  <c:v>1.70717592592593E-2</c:v>
                </c:pt>
                <c:pt idx="409">
                  <c:v>1.6782407407406996E-2</c:v>
                </c:pt>
                <c:pt idx="410">
                  <c:v>1.880787037037035E-2</c:v>
                </c:pt>
                <c:pt idx="411">
                  <c:v>1.7650462962963021E-2</c:v>
                </c:pt>
                <c:pt idx="412">
                  <c:v>1.4756944444444753E-2</c:v>
                </c:pt>
                <c:pt idx="413">
                  <c:v>1.9675925925926152E-2</c:v>
                </c:pt>
                <c:pt idx="414">
                  <c:v>2.6041666666671848E-3</c:v>
                </c:pt>
                <c:pt idx="415">
                  <c:v>0</c:v>
                </c:pt>
                <c:pt idx="416">
                  <c:v>3.7615740740746251E-3</c:v>
                </c:pt>
                <c:pt idx="417">
                  <c:v>4.3402777777781232E-3</c:v>
                </c:pt>
                <c:pt idx="418">
                  <c:v>4.9189814814820654E-3</c:v>
                </c:pt>
                <c:pt idx="419">
                  <c:v>1.2152777777777679E-2</c:v>
                </c:pt>
                <c:pt idx="420">
                  <c:v>2.4884259259259522E-2</c:v>
                </c:pt>
                <c:pt idx="421">
                  <c:v>4.3692129629629539E-2</c:v>
                </c:pt>
                <c:pt idx="422">
                  <c:v>5.2662037037037424E-2</c:v>
                </c:pt>
                <c:pt idx="423">
                  <c:v>7.696759259259256E-2</c:v>
                </c:pt>
                <c:pt idx="424">
                  <c:v>9.0277777777778234E-2</c:v>
                </c:pt>
                <c:pt idx="425">
                  <c:v>0.12557870370370405</c:v>
                </c:pt>
                <c:pt idx="426">
                  <c:v>0.15190972222222265</c:v>
                </c:pt>
                <c:pt idx="427">
                  <c:v>0.16521990740740766</c:v>
                </c:pt>
                <c:pt idx="428">
                  <c:v>0.17795138888888917</c:v>
                </c:pt>
                <c:pt idx="429">
                  <c:v>0.15567129629629595</c:v>
                </c:pt>
                <c:pt idx="430">
                  <c:v>0.21093749999999978</c:v>
                </c:pt>
                <c:pt idx="431">
                  <c:v>0.19444444444444448</c:v>
                </c:pt>
                <c:pt idx="432">
                  <c:v>0.18952546296296263</c:v>
                </c:pt>
                <c:pt idx="433">
                  <c:v>0.17939814814814836</c:v>
                </c:pt>
                <c:pt idx="434">
                  <c:v>0.17129629629629622</c:v>
                </c:pt>
                <c:pt idx="435">
                  <c:v>0.16782407407407424</c:v>
                </c:pt>
                <c:pt idx="436">
                  <c:v>0.16695601851851846</c:v>
                </c:pt>
                <c:pt idx="437">
                  <c:v>0.16001157407407399</c:v>
                </c:pt>
                <c:pt idx="438">
                  <c:v>0.15393518518518509</c:v>
                </c:pt>
                <c:pt idx="439">
                  <c:v>0.15133101851851818</c:v>
                </c:pt>
                <c:pt idx="440">
                  <c:v>0.15451388888888878</c:v>
                </c:pt>
                <c:pt idx="441">
                  <c:v>0.15509259259259223</c:v>
                </c:pt>
                <c:pt idx="442">
                  <c:v>0.15827546296296316</c:v>
                </c:pt>
                <c:pt idx="443">
                  <c:v>0.15914351851851868</c:v>
                </c:pt>
                <c:pt idx="444">
                  <c:v>0.16319444444444464</c:v>
                </c:pt>
                <c:pt idx="445">
                  <c:v>0.1620370370370372</c:v>
                </c:pt>
                <c:pt idx="446">
                  <c:v>0.16145833333333351</c:v>
                </c:pt>
                <c:pt idx="447">
                  <c:v>0.15277777777777768</c:v>
                </c:pt>
                <c:pt idx="448">
                  <c:v>0.15162037037037027</c:v>
                </c:pt>
                <c:pt idx="449">
                  <c:v>0.1458333333333332</c:v>
                </c:pt>
                <c:pt idx="450">
                  <c:v>0.1400462962962962</c:v>
                </c:pt>
                <c:pt idx="451">
                  <c:v>0.13194444444444459</c:v>
                </c:pt>
                <c:pt idx="452">
                  <c:v>0.12355324074074087</c:v>
                </c:pt>
                <c:pt idx="453">
                  <c:v>0.11255787037037047</c:v>
                </c:pt>
                <c:pt idx="454">
                  <c:v>0.10677083333333345</c:v>
                </c:pt>
                <c:pt idx="455">
                  <c:v>9.6354166666666768E-2</c:v>
                </c:pt>
                <c:pt idx="456">
                  <c:v>9.0856481481481316E-2</c:v>
                </c:pt>
                <c:pt idx="457">
                  <c:v>8.2754629629629706E-2</c:v>
                </c:pt>
                <c:pt idx="458">
                  <c:v>7.6967592592592671E-2</c:v>
                </c:pt>
                <c:pt idx="459">
                  <c:v>6.9155092592592657E-2</c:v>
                </c:pt>
                <c:pt idx="460">
                  <c:v>6.3657407407407218E-2</c:v>
                </c:pt>
                <c:pt idx="461">
                  <c:v>5.8159722222222279E-2</c:v>
                </c:pt>
                <c:pt idx="462">
                  <c:v>5.2951388888888951E-2</c:v>
                </c:pt>
                <c:pt idx="463">
                  <c:v>4.7453703703703498E-2</c:v>
                </c:pt>
                <c:pt idx="464">
                  <c:v>4.1956018518518566E-2</c:v>
                </c:pt>
                <c:pt idx="465">
                  <c:v>3.9062499999999785E-2</c:v>
                </c:pt>
                <c:pt idx="466">
                  <c:v>3.1539351851851888E-2</c:v>
                </c:pt>
                <c:pt idx="467">
                  <c:v>3.1249999999999778E-2</c:v>
                </c:pt>
                <c:pt idx="468">
                  <c:v>2.6041666666666442E-2</c:v>
                </c:pt>
                <c:pt idx="469">
                  <c:v>2.3148148148148178E-2</c:v>
                </c:pt>
                <c:pt idx="470">
                  <c:v>2.0543981481481507E-2</c:v>
                </c:pt>
                <c:pt idx="471">
                  <c:v>2.0254629629629393E-2</c:v>
                </c:pt>
                <c:pt idx="472">
                  <c:v>2.0254629629629393E-2</c:v>
                </c:pt>
                <c:pt idx="473">
                  <c:v>1.9965277777777804E-2</c:v>
                </c:pt>
                <c:pt idx="474">
                  <c:v>1.5046296296296058E-2</c:v>
                </c:pt>
                <c:pt idx="475">
                  <c:v>1.475694444444446E-2</c:v>
                </c:pt>
                <c:pt idx="476">
                  <c:v>1.475694444444446E-2</c:v>
                </c:pt>
                <c:pt idx="477">
                  <c:v>1.2152777777777792E-2</c:v>
                </c:pt>
                <c:pt idx="478">
                  <c:v>9.548611111111124E-3</c:v>
                </c:pt>
                <c:pt idx="479">
                  <c:v>6.6550925925923446E-3</c:v>
                </c:pt>
                <c:pt idx="480">
                  <c:v>8.9699074074074178E-3</c:v>
                </c:pt>
                <c:pt idx="481">
                  <c:v>6.3657407407407499E-3</c:v>
                </c:pt>
                <c:pt idx="482">
                  <c:v>6.3657407407407499E-3</c:v>
                </c:pt>
                <c:pt idx="483">
                  <c:v>3.7615740740740804E-3</c:v>
                </c:pt>
                <c:pt idx="484">
                  <c:v>6.0763888888886392E-3</c:v>
                </c:pt>
                <c:pt idx="485">
                  <c:v>3.182870370370375E-3</c:v>
                </c:pt>
                <c:pt idx="486">
                  <c:v>2.8935185185182651E-3</c:v>
                </c:pt>
                <c:pt idx="487">
                  <c:v>-2.0254629629629629E-3</c:v>
                </c:pt>
                <c:pt idx="488">
                  <c:v>-2.0254629629629629E-3</c:v>
                </c:pt>
                <c:pt idx="489">
                  <c:v>-2.3148148148150732E-3</c:v>
                </c:pt>
                <c:pt idx="490">
                  <c:v>0</c:v>
                </c:pt>
                <c:pt idx="491">
                  <c:v>-2.6041666666666691E-3</c:v>
                </c:pt>
                <c:pt idx="492">
                  <c:v>-2.8935185185187794E-3</c:v>
                </c:pt>
                <c:pt idx="493">
                  <c:v>-5.2083333333333382E-3</c:v>
                </c:pt>
                <c:pt idx="494">
                  <c:v>-2.8935185185187794E-3</c:v>
                </c:pt>
                <c:pt idx="495">
                  <c:v>-3.182870370370375E-3</c:v>
                </c:pt>
                <c:pt idx="496">
                  <c:v>-5.7870370370370445E-3</c:v>
                </c:pt>
                <c:pt idx="497">
                  <c:v>-5.7870370370370445E-3</c:v>
                </c:pt>
                <c:pt idx="498">
                  <c:v>-6.0763888888891535E-3</c:v>
                </c:pt>
                <c:pt idx="499">
                  <c:v>-8.6805555555558231E-3</c:v>
                </c:pt>
                <c:pt idx="500">
                  <c:v>-8.6805555555558231E-3</c:v>
                </c:pt>
                <c:pt idx="501">
                  <c:v>-8.9699074074074178E-3</c:v>
                </c:pt>
                <c:pt idx="502">
                  <c:v>-1.1574074074074089E-2</c:v>
                </c:pt>
                <c:pt idx="503">
                  <c:v>-1.1863425925926197E-2</c:v>
                </c:pt>
                <c:pt idx="504">
                  <c:v>-1.1863425925926197E-2</c:v>
                </c:pt>
                <c:pt idx="505">
                  <c:v>-1.1863425925926197E-2</c:v>
                </c:pt>
                <c:pt idx="506">
                  <c:v>-6.9444444444449714E-3</c:v>
                </c:pt>
                <c:pt idx="507">
                  <c:v>-7.2337962962965643E-3</c:v>
                </c:pt>
                <c:pt idx="508">
                  <c:v>-9.8379629629632322E-3</c:v>
                </c:pt>
                <c:pt idx="509">
                  <c:v>-1.24421296296299E-2</c:v>
                </c:pt>
                <c:pt idx="510">
                  <c:v>-1.2731481481482013E-2</c:v>
                </c:pt>
                <c:pt idx="511">
                  <c:v>-1.24421296296299E-2</c:v>
                </c:pt>
                <c:pt idx="512">
                  <c:v>-1.5335648148148685E-2</c:v>
                </c:pt>
                <c:pt idx="513">
                  <c:v>-1.5625000000000278E-2</c:v>
                </c:pt>
                <c:pt idx="514">
                  <c:v>-1.5625000000000278E-2</c:v>
                </c:pt>
                <c:pt idx="515">
                  <c:v>-1.5625000000000278E-2</c:v>
                </c:pt>
                <c:pt idx="516">
                  <c:v>-1.3310185185185716E-2</c:v>
                </c:pt>
                <c:pt idx="517">
                  <c:v>-1.5914351851852387E-2</c:v>
                </c:pt>
                <c:pt idx="518">
                  <c:v>-1.8518518518518767E-2</c:v>
                </c:pt>
                <c:pt idx="519">
                  <c:v>-1.8807870370370367E-2</c:v>
                </c:pt>
                <c:pt idx="520">
                  <c:v>-1.6203703703703696E-2</c:v>
                </c:pt>
                <c:pt idx="521">
                  <c:v>-1.8807870370370367E-2</c:v>
                </c:pt>
                <c:pt idx="522">
                  <c:v>-1.9097222222222474E-2</c:v>
                </c:pt>
                <c:pt idx="523">
                  <c:v>-1.9097222222222474E-2</c:v>
                </c:pt>
                <c:pt idx="524">
                  <c:v>-1.938657407407407E-2</c:v>
                </c:pt>
                <c:pt idx="525">
                  <c:v>-1.7071759259259509E-2</c:v>
                </c:pt>
                <c:pt idx="526">
                  <c:v>-2.1990740740740741E-2</c:v>
                </c:pt>
                <c:pt idx="527">
                  <c:v>-2.1990740740740741E-2</c:v>
                </c:pt>
                <c:pt idx="528">
                  <c:v>-2.2280092592592844E-2</c:v>
                </c:pt>
                <c:pt idx="529">
                  <c:v>-2.4884259259259515E-2</c:v>
                </c:pt>
                <c:pt idx="530">
                  <c:v>-2.4884259259259515E-2</c:v>
                </c:pt>
                <c:pt idx="531">
                  <c:v>-2.2569444444444448E-2</c:v>
                </c:pt>
                <c:pt idx="532">
                  <c:v>-2.5173611111111112E-2</c:v>
                </c:pt>
                <c:pt idx="533">
                  <c:v>-2.285879629629655E-2</c:v>
                </c:pt>
                <c:pt idx="534">
                  <c:v>-2.5462962962963222E-2</c:v>
                </c:pt>
                <c:pt idx="535">
                  <c:v>-2.1122685185185189E-2</c:v>
                </c:pt>
                <c:pt idx="536">
                  <c:v>-2.8067129629629893E-2</c:v>
                </c:pt>
                <c:pt idx="537">
                  <c:v>-2.8067129629629893E-2</c:v>
                </c:pt>
                <c:pt idx="538">
                  <c:v>-2.5752314814814818E-2</c:v>
                </c:pt>
                <c:pt idx="539">
                  <c:v>-2.6041666666666935E-2</c:v>
                </c:pt>
                <c:pt idx="540">
                  <c:v>-2.6331018518518531E-2</c:v>
                </c:pt>
                <c:pt idx="541">
                  <c:v>-2.6331018518518531E-2</c:v>
                </c:pt>
                <c:pt idx="542">
                  <c:v>-2.6331018518518531E-2</c:v>
                </c:pt>
                <c:pt idx="543">
                  <c:v>-2.6331018518518531E-2</c:v>
                </c:pt>
                <c:pt idx="544">
                  <c:v>-2.6620370370370627E-2</c:v>
                </c:pt>
                <c:pt idx="545">
                  <c:v>-2.6620370370370627E-2</c:v>
                </c:pt>
                <c:pt idx="546">
                  <c:v>-2.9224537037037299E-2</c:v>
                </c:pt>
                <c:pt idx="547">
                  <c:v>-2.9224537037037299E-2</c:v>
                </c:pt>
                <c:pt idx="548">
                  <c:v>-2.9513888888888902E-2</c:v>
                </c:pt>
                <c:pt idx="549">
                  <c:v>-3.182870370370397E-2</c:v>
                </c:pt>
                <c:pt idx="550">
                  <c:v>-3.2118055555555573E-2</c:v>
                </c:pt>
                <c:pt idx="551">
                  <c:v>-3.2118055555555573E-2</c:v>
                </c:pt>
                <c:pt idx="552">
                  <c:v>-2.9803240740741012E-2</c:v>
                </c:pt>
                <c:pt idx="553">
                  <c:v>-3.2407407407407683E-2</c:v>
                </c:pt>
                <c:pt idx="554">
                  <c:v>-3.0092592592592608E-2</c:v>
                </c:pt>
                <c:pt idx="555">
                  <c:v>-3.269675925925928E-2</c:v>
                </c:pt>
                <c:pt idx="556">
                  <c:v>-3.0381944444444725E-2</c:v>
                </c:pt>
                <c:pt idx="557">
                  <c:v>-3.5590277777778054E-2</c:v>
                </c:pt>
                <c:pt idx="558">
                  <c:v>-3.5590277777778054E-2</c:v>
                </c:pt>
                <c:pt idx="559">
                  <c:v>-3.8483796296296321E-2</c:v>
                </c:pt>
                <c:pt idx="560">
                  <c:v>-4.050925925925928E-2</c:v>
                </c:pt>
                <c:pt idx="561">
                  <c:v>-3.8773148148148431E-2</c:v>
                </c:pt>
                <c:pt idx="562">
                  <c:v>-3.8773148148148431E-2</c:v>
                </c:pt>
                <c:pt idx="563">
                  <c:v>-3.8483796296296321E-2</c:v>
                </c:pt>
                <c:pt idx="564">
                  <c:v>-3.0960648148148417E-2</c:v>
                </c:pt>
                <c:pt idx="565">
                  <c:v>-3.3275462962962979E-2</c:v>
                </c:pt>
                <c:pt idx="566">
                  <c:v>-3.587962962962965E-2</c:v>
                </c:pt>
                <c:pt idx="567">
                  <c:v>-3.587962962962965E-2</c:v>
                </c:pt>
                <c:pt idx="568">
                  <c:v>-3.587962962962965E-2</c:v>
                </c:pt>
                <c:pt idx="569">
                  <c:v>-3.0671296296296308E-2</c:v>
                </c:pt>
                <c:pt idx="570">
                  <c:v>-3.0671296296296308E-2</c:v>
                </c:pt>
                <c:pt idx="571">
                  <c:v>-3.0671296296296308E-2</c:v>
                </c:pt>
                <c:pt idx="572">
                  <c:v>-3.8483796296296321E-2</c:v>
                </c:pt>
                <c:pt idx="573">
                  <c:v>-4.3692129629629664E-2</c:v>
                </c:pt>
                <c:pt idx="574">
                  <c:v>-4.1087962962962993E-2</c:v>
                </c:pt>
                <c:pt idx="575">
                  <c:v>-3.8483796296296321E-2</c:v>
                </c:pt>
                <c:pt idx="576">
                  <c:v>-3.8483796296296321E-2</c:v>
                </c:pt>
                <c:pt idx="577">
                  <c:v>-3.587962962962965E-2</c:v>
                </c:pt>
                <c:pt idx="578">
                  <c:v>-3.587962962962965E-2</c:v>
                </c:pt>
                <c:pt idx="579">
                  <c:v>-3.8483796296296321E-2</c:v>
                </c:pt>
                <c:pt idx="580">
                  <c:v>-4.1377314814815103E-2</c:v>
                </c:pt>
                <c:pt idx="581">
                  <c:v>-3.8773148148148431E-2</c:v>
                </c:pt>
                <c:pt idx="582">
                  <c:v>-4.1377314814815103E-2</c:v>
                </c:pt>
                <c:pt idx="583">
                  <c:v>-4.1377314814815103E-2</c:v>
                </c:pt>
                <c:pt idx="584">
                  <c:v>-3.9062500000000028E-2</c:v>
                </c:pt>
                <c:pt idx="585">
                  <c:v>-4.1377314814815103E-2</c:v>
                </c:pt>
                <c:pt idx="586">
                  <c:v>-3.9062500000000028E-2</c:v>
                </c:pt>
                <c:pt idx="587">
                  <c:v>-3.9062500000000028E-2</c:v>
                </c:pt>
                <c:pt idx="588">
                  <c:v>-3.7037037037037063E-2</c:v>
                </c:pt>
                <c:pt idx="589">
                  <c:v>-3.9351851851852124E-2</c:v>
                </c:pt>
                <c:pt idx="590">
                  <c:v>-4.1666666666666685E-2</c:v>
                </c:pt>
                <c:pt idx="591">
                  <c:v>-3.9641203703703734E-2</c:v>
                </c:pt>
                <c:pt idx="592">
                  <c:v>-3.9641203703703734E-2</c:v>
                </c:pt>
                <c:pt idx="593">
                  <c:v>-4.4270833333333356E-2</c:v>
                </c:pt>
                <c:pt idx="594">
                  <c:v>-4.1956018518518795E-2</c:v>
                </c:pt>
                <c:pt idx="595">
                  <c:v>-4.4560185185185466E-2</c:v>
                </c:pt>
                <c:pt idx="596">
                  <c:v>-4.4560185185185466E-2</c:v>
                </c:pt>
                <c:pt idx="597">
                  <c:v>-4.2534722222222515E-2</c:v>
                </c:pt>
                <c:pt idx="598">
                  <c:v>-4.7164351851852138E-2</c:v>
                </c:pt>
                <c:pt idx="599">
                  <c:v>-4.4849537037037077E-2</c:v>
                </c:pt>
                <c:pt idx="600">
                  <c:v>-4.4849537037037077E-2</c:v>
                </c:pt>
                <c:pt idx="601">
                  <c:v>-4.9768518518518809E-2</c:v>
                </c:pt>
                <c:pt idx="602">
                  <c:v>-4.5138888888889186E-2</c:v>
                </c:pt>
                <c:pt idx="603">
                  <c:v>-4.5138888888889186E-2</c:v>
                </c:pt>
                <c:pt idx="604">
                  <c:v>-4.5138888888889186E-2</c:v>
                </c:pt>
                <c:pt idx="605">
                  <c:v>-4.7743055555555844E-2</c:v>
                </c:pt>
                <c:pt idx="606">
                  <c:v>-4.7743055555555844E-2</c:v>
                </c:pt>
                <c:pt idx="607">
                  <c:v>-5.0347222222222515E-2</c:v>
                </c:pt>
                <c:pt idx="608">
                  <c:v>-4.7743055555555844E-2</c:v>
                </c:pt>
                <c:pt idx="609">
                  <c:v>-5.0347222222222515E-2</c:v>
                </c:pt>
                <c:pt idx="610">
                  <c:v>-5.0347222222222515E-2</c:v>
                </c:pt>
                <c:pt idx="611">
                  <c:v>-4.803240740740744E-2</c:v>
                </c:pt>
                <c:pt idx="612">
                  <c:v>-5.0636574074074112E-2</c:v>
                </c:pt>
                <c:pt idx="613">
                  <c:v>-4.832175925925955E-2</c:v>
                </c:pt>
                <c:pt idx="614">
                  <c:v>-4.832175925925955E-2</c:v>
                </c:pt>
                <c:pt idx="615">
                  <c:v>-5.0636574074074112E-2</c:v>
                </c:pt>
                <c:pt idx="616">
                  <c:v>-5.0925925925926221E-2</c:v>
                </c:pt>
                <c:pt idx="617">
                  <c:v>-5.0925925925926221E-2</c:v>
                </c:pt>
                <c:pt idx="618">
                  <c:v>-5.3530092592592893E-2</c:v>
                </c:pt>
                <c:pt idx="619">
                  <c:v>-5.3819444444444475E-2</c:v>
                </c:pt>
                <c:pt idx="620">
                  <c:v>-5.642361111111116E-2</c:v>
                </c:pt>
                <c:pt idx="621">
                  <c:v>-5.8738425925926235E-2</c:v>
                </c:pt>
                <c:pt idx="622">
                  <c:v>-5.3819444444444475E-2</c:v>
                </c:pt>
                <c:pt idx="623">
                  <c:v>-4.8611111111111147E-2</c:v>
                </c:pt>
                <c:pt idx="624">
                  <c:v>-4.6006944444444475E-2</c:v>
                </c:pt>
                <c:pt idx="625">
                  <c:v>-4.832175925925955E-2</c:v>
                </c:pt>
                <c:pt idx="626">
                  <c:v>-4.8611111111111147E-2</c:v>
                </c:pt>
                <c:pt idx="627">
                  <c:v>-5.1215277777777818E-2</c:v>
                </c:pt>
                <c:pt idx="628">
                  <c:v>-5.3819444444444475E-2</c:v>
                </c:pt>
                <c:pt idx="629">
                  <c:v>-5.3530092592592893E-2</c:v>
                </c:pt>
                <c:pt idx="630">
                  <c:v>-5.1215277777777818E-2</c:v>
                </c:pt>
                <c:pt idx="631">
                  <c:v>-5.3819444444444475E-2</c:v>
                </c:pt>
                <c:pt idx="632">
                  <c:v>-5.642361111111116E-2</c:v>
                </c:pt>
                <c:pt idx="633">
                  <c:v>-5.4108796296296599E-2</c:v>
                </c:pt>
                <c:pt idx="634">
                  <c:v>-5.4398148148148182E-2</c:v>
                </c:pt>
                <c:pt idx="635">
                  <c:v>-5.6712962962963256E-2</c:v>
                </c:pt>
                <c:pt idx="636">
                  <c:v>-5.4108796296296599E-2</c:v>
                </c:pt>
                <c:pt idx="637">
                  <c:v>-4.8900462962963256E-2</c:v>
                </c:pt>
                <c:pt idx="638">
                  <c:v>-5.1215277777777818E-2</c:v>
                </c:pt>
                <c:pt idx="639">
                  <c:v>-5.1504629629629914E-2</c:v>
                </c:pt>
                <c:pt idx="640">
                  <c:v>-5.1504629629629914E-2</c:v>
                </c:pt>
                <c:pt idx="641">
                  <c:v>-5.6712962962963256E-2</c:v>
                </c:pt>
                <c:pt idx="642">
                  <c:v>-5.7002314814814867E-2</c:v>
                </c:pt>
                <c:pt idx="643">
                  <c:v>-5.9317129629629942E-2</c:v>
                </c:pt>
                <c:pt idx="644">
                  <c:v>-5.7002314814814867E-2</c:v>
                </c:pt>
                <c:pt idx="645">
                  <c:v>-5.4398148148148182E-2</c:v>
                </c:pt>
                <c:pt idx="646">
                  <c:v>-5.4108796296296599E-2</c:v>
                </c:pt>
                <c:pt idx="647">
                  <c:v>-5.1504629629629914E-2</c:v>
                </c:pt>
                <c:pt idx="648">
                  <c:v>-5.642361111111116E-2</c:v>
                </c:pt>
                <c:pt idx="649">
                  <c:v>-5.6712962962963256E-2</c:v>
                </c:pt>
                <c:pt idx="650">
                  <c:v>-5.6712962962963256E-2</c:v>
                </c:pt>
                <c:pt idx="651">
                  <c:v>-5.9317129629629942E-2</c:v>
                </c:pt>
                <c:pt idx="652">
                  <c:v>-5.9317129629629942E-2</c:v>
                </c:pt>
                <c:pt idx="653">
                  <c:v>-5.7002314814814867E-2</c:v>
                </c:pt>
                <c:pt idx="654">
                  <c:v>-6.1921296296296599E-2</c:v>
                </c:pt>
                <c:pt idx="655">
                  <c:v>-6.423611111111116E-2</c:v>
                </c:pt>
                <c:pt idx="656">
                  <c:v>-6.423611111111116E-2</c:v>
                </c:pt>
                <c:pt idx="657">
                  <c:v>-5.9027777777777818E-2</c:v>
                </c:pt>
                <c:pt idx="658">
                  <c:v>-5.642361111111116E-2</c:v>
                </c:pt>
                <c:pt idx="659">
                  <c:v>-5.613425925925955E-2</c:v>
                </c:pt>
                <c:pt idx="660">
                  <c:v>-5.3530092592592893E-2</c:v>
                </c:pt>
                <c:pt idx="661">
                  <c:v>-5.613425925925955E-2</c:v>
                </c:pt>
                <c:pt idx="662">
                  <c:v>-5.613425925925955E-2</c:v>
                </c:pt>
                <c:pt idx="663">
                  <c:v>-6.0763888888889186E-2</c:v>
                </c:pt>
                <c:pt idx="664">
                  <c:v>-5.8159722222222529E-2</c:v>
                </c:pt>
                <c:pt idx="665">
                  <c:v>-5.5555555555555858E-2</c:v>
                </c:pt>
                <c:pt idx="666">
                  <c:v>-5.7870370370370419E-2</c:v>
                </c:pt>
                <c:pt idx="667">
                  <c:v>-5.7581018518518809E-2</c:v>
                </c:pt>
                <c:pt idx="668">
                  <c:v>-5.4976851851852138E-2</c:v>
                </c:pt>
                <c:pt idx="669">
                  <c:v>-5.9606481481481774E-2</c:v>
                </c:pt>
                <c:pt idx="670">
                  <c:v>-5.9317129629629664E-2</c:v>
                </c:pt>
                <c:pt idx="671">
                  <c:v>-5.9027777777778082E-2</c:v>
                </c:pt>
                <c:pt idx="672">
                  <c:v>-6.105324074074104E-2</c:v>
                </c:pt>
                <c:pt idx="673">
                  <c:v>-5.8449074074074368E-2</c:v>
                </c:pt>
                <c:pt idx="674">
                  <c:v>-5.8159722222222258E-2</c:v>
                </c:pt>
                <c:pt idx="675">
                  <c:v>-5.7581018518518559E-2</c:v>
                </c:pt>
                <c:pt idx="676">
                  <c:v>-5.9895833333333634E-2</c:v>
                </c:pt>
                <c:pt idx="677">
                  <c:v>-6.1921296296296592E-2</c:v>
                </c:pt>
                <c:pt idx="678">
                  <c:v>-5.642361111111114E-2</c:v>
                </c:pt>
                <c:pt idx="679">
                  <c:v>-5.8449074074074098E-2</c:v>
                </c:pt>
                <c:pt idx="680">
                  <c:v>-5.7870370370370405E-2</c:v>
                </c:pt>
                <c:pt idx="681">
                  <c:v>-5.5266203703703734E-2</c:v>
                </c:pt>
                <c:pt idx="682">
                  <c:v>-5.6712962962962979E-2</c:v>
                </c:pt>
                <c:pt idx="683">
                  <c:v>-5.8449074074073841E-2</c:v>
                </c:pt>
                <c:pt idx="684">
                  <c:v>-5.8159722222222245E-2</c:v>
                </c:pt>
                <c:pt idx="685">
                  <c:v>-5.7581018518518531E-2</c:v>
                </c:pt>
                <c:pt idx="686">
                  <c:v>-5.4398148148148168E-2</c:v>
                </c:pt>
                <c:pt idx="687">
                  <c:v>-5.6134259259259016E-2</c:v>
                </c:pt>
                <c:pt idx="688">
                  <c:v>-5.4976851851851888E-2</c:v>
                </c:pt>
                <c:pt idx="689">
                  <c:v>-5.4398148148148188E-2</c:v>
                </c:pt>
                <c:pt idx="690">
                  <c:v>-5.3240740740740783E-2</c:v>
                </c:pt>
                <c:pt idx="691">
                  <c:v>-5.266203703703707E-2</c:v>
                </c:pt>
                <c:pt idx="692">
                  <c:v>-4.9189814814815096E-2</c:v>
                </c:pt>
                <c:pt idx="693">
                  <c:v>-5.0347222222222252E-2</c:v>
                </c:pt>
                <c:pt idx="694">
                  <c:v>-4.8900462962963243E-2</c:v>
                </c:pt>
                <c:pt idx="695">
                  <c:v>-5.0347222222222501E-2</c:v>
                </c:pt>
                <c:pt idx="696">
                  <c:v>-4.6875000000000007E-2</c:v>
                </c:pt>
                <c:pt idx="697">
                  <c:v>-5.1215277777778047E-2</c:v>
                </c:pt>
                <c:pt idx="698">
                  <c:v>-4.9768518518518524E-2</c:v>
                </c:pt>
                <c:pt idx="699">
                  <c:v>-4.9189814814814825E-2</c:v>
                </c:pt>
                <c:pt idx="700">
                  <c:v>-5.092592592592618E-2</c:v>
                </c:pt>
                <c:pt idx="701">
                  <c:v>-4.8032407407407399E-2</c:v>
                </c:pt>
                <c:pt idx="702">
                  <c:v>-4.7743055555555816E-2</c:v>
                </c:pt>
                <c:pt idx="703">
                  <c:v>-4.9768518518518781E-2</c:v>
                </c:pt>
                <c:pt idx="704">
                  <c:v>-4.9768518518518781E-2</c:v>
                </c:pt>
                <c:pt idx="705">
                  <c:v>-4.716435185185211E-2</c:v>
                </c:pt>
                <c:pt idx="706">
                  <c:v>-4.6874999999999986E-2</c:v>
                </c:pt>
                <c:pt idx="707">
                  <c:v>-4.9479166666666657E-2</c:v>
                </c:pt>
                <c:pt idx="708">
                  <c:v>-4.6874999999999986E-2</c:v>
                </c:pt>
                <c:pt idx="709">
                  <c:v>-5.1793981481481732E-2</c:v>
                </c:pt>
                <c:pt idx="710">
                  <c:v>-4.9189814814815061E-2</c:v>
                </c:pt>
                <c:pt idx="711">
                  <c:v>-4.8900462962962965E-2</c:v>
                </c:pt>
                <c:pt idx="712">
                  <c:v>-4.6296296296296294E-2</c:v>
                </c:pt>
                <c:pt idx="713">
                  <c:v>-5.3530092592592587E-2</c:v>
                </c:pt>
                <c:pt idx="714">
                  <c:v>-5.4108796296296308E-2</c:v>
                </c:pt>
                <c:pt idx="715">
                  <c:v>-5.4108796296296308E-2</c:v>
                </c:pt>
                <c:pt idx="716">
                  <c:v>-5.1793981481481732E-2</c:v>
                </c:pt>
                <c:pt idx="717">
                  <c:v>-5.9027777777778054E-2</c:v>
                </c:pt>
                <c:pt idx="718">
                  <c:v>-5.4398148148148404E-2</c:v>
                </c:pt>
                <c:pt idx="719">
                  <c:v>-4.9768518518518781E-2</c:v>
                </c:pt>
                <c:pt idx="720">
                  <c:v>-5.1793981481481732E-2</c:v>
                </c:pt>
                <c:pt idx="721">
                  <c:v>-4.9189814814815061E-2</c:v>
                </c:pt>
                <c:pt idx="722">
                  <c:v>-4.9479166666666657E-2</c:v>
                </c:pt>
                <c:pt idx="723">
                  <c:v>-4.9768518518518781E-2</c:v>
                </c:pt>
                <c:pt idx="724">
                  <c:v>-5.2083333333333329E-2</c:v>
                </c:pt>
                <c:pt idx="725">
                  <c:v>-5.7581018518518781E-2</c:v>
                </c:pt>
                <c:pt idx="726">
                  <c:v>-5.5555555555555816E-2</c:v>
                </c:pt>
                <c:pt idx="727">
                  <c:v>-5.6134259259259522E-2</c:v>
                </c:pt>
                <c:pt idx="728">
                  <c:v>-5.8738425925926187E-2</c:v>
                </c:pt>
                <c:pt idx="729">
                  <c:v>-5.93171296296299E-2</c:v>
                </c:pt>
                <c:pt idx="730">
                  <c:v>-5.9895833333333606E-2</c:v>
                </c:pt>
                <c:pt idx="731">
                  <c:v>-6.2500000000000278E-2</c:v>
                </c:pt>
                <c:pt idx="732">
                  <c:v>-6.0185185185185196E-2</c:v>
                </c:pt>
                <c:pt idx="733">
                  <c:v>-6.0474537037037306E-2</c:v>
                </c:pt>
                <c:pt idx="734">
                  <c:v>-5.3240740740741012E-2</c:v>
                </c:pt>
                <c:pt idx="735">
                  <c:v>-5.5555555555555559E-2</c:v>
                </c:pt>
                <c:pt idx="736">
                  <c:v>-5.1215277777778047E-2</c:v>
                </c:pt>
                <c:pt idx="737">
                  <c:v>-5.4108796296296308E-2</c:v>
                </c:pt>
                <c:pt idx="738">
                  <c:v>-5.7002314814815089E-2</c:v>
                </c:pt>
                <c:pt idx="739">
                  <c:v>-6.2210648148148424E-2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450-475D-A8A7-D6594B90B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93791"/>
        <c:axId val="135974655"/>
      </c:scatterChart>
      <c:valAx>
        <c:axId val="135993791"/>
        <c:scaling>
          <c:orientation val="minMax"/>
          <c:max val="750"/>
          <c:min val="4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noProof="0" dirty="0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974655"/>
        <c:crosses val="autoZero"/>
        <c:crossBetween val="midCat"/>
        <c:majorUnit val="50"/>
      </c:valAx>
      <c:valAx>
        <c:axId val="135974655"/>
        <c:scaling>
          <c:orientation val="minMax"/>
          <c:max val="1.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Absorbance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9937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ysClr val="windowText" lastClr="000000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b="0" i="1" baseline="0" dirty="0" err="1">
                <a:solidFill>
                  <a:schemeClr val="bg1"/>
                </a:solidFill>
                <a:effectLst/>
              </a:rPr>
              <a:t>Ostreococcus</a:t>
            </a:r>
            <a:r>
              <a:rPr lang="fr-BE" sz="1800" b="0" i="1" baseline="0" dirty="0">
                <a:solidFill>
                  <a:schemeClr val="bg1"/>
                </a:solidFill>
                <a:effectLst/>
              </a:rPr>
              <a:t> </a:t>
            </a:r>
            <a:r>
              <a:rPr lang="fr-BE" sz="1800" b="0" i="1" baseline="0" dirty="0" err="1">
                <a:solidFill>
                  <a:schemeClr val="bg1"/>
                </a:solidFill>
                <a:effectLst/>
              </a:rPr>
              <a:t>tauri</a:t>
            </a:r>
            <a:endParaRPr lang="fr-BE" dirty="0">
              <a:solidFill>
                <a:schemeClr val="bg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'Aborbance synergy'!$BP$4</c:f>
              <c:strCache>
                <c:ptCount val="1"/>
                <c:pt idx="0">
                  <c:v>U8L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synergy'!$BP$5:$BP$744</c:f>
              <c:numCache>
                <c:formatCode>General</c:formatCode>
                <c:ptCount val="740"/>
                <c:pt idx="0">
                  <c:v>2.8543417366946779</c:v>
                </c:pt>
                <c:pt idx="1">
                  <c:v>2.865546218487395</c:v>
                </c:pt>
                <c:pt idx="2">
                  <c:v>2.8571428571428568</c:v>
                </c:pt>
                <c:pt idx="3">
                  <c:v>2.8571428571428568</c:v>
                </c:pt>
                <c:pt idx="4">
                  <c:v>2.8459383753501397</c:v>
                </c:pt>
                <c:pt idx="5">
                  <c:v>2.8207282913165264</c:v>
                </c:pt>
                <c:pt idx="6">
                  <c:v>2.7955182072829134</c:v>
                </c:pt>
                <c:pt idx="7">
                  <c:v>2.7759103641456582</c:v>
                </c:pt>
                <c:pt idx="8">
                  <c:v>2.7871148459383752</c:v>
                </c:pt>
                <c:pt idx="9">
                  <c:v>2.7619047619047619</c:v>
                </c:pt>
                <c:pt idx="10">
                  <c:v>2.7338935574229688</c:v>
                </c:pt>
                <c:pt idx="11">
                  <c:v>2.7170868347338937</c:v>
                </c:pt>
                <c:pt idx="12">
                  <c:v>2.6834733893557425</c:v>
                </c:pt>
                <c:pt idx="13">
                  <c:v>2.6526610644257707</c:v>
                </c:pt>
                <c:pt idx="14">
                  <c:v>2.6134453781512605</c:v>
                </c:pt>
                <c:pt idx="15">
                  <c:v>2.5770308123249297</c:v>
                </c:pt>
                <c:pt idx="16">
                  <c:v>2.5406162464985997</c:v>
                </c:pt>
                <c:pt idx="17">
                  <c:v>2.4985994397759104</c:v>
                </c:pt>
                <c:pt idx="18">
                  <c:v>2.4649859943977588</c:v>
                </c:pt>
                <c:pt idx="19">
                  <c:v>2.4257703081232491</c:v>
                </c:pt>
                <c:pt idx="20">
                  <c:v>2.3641456582633049</c:v>
                </c:pt>
                <c:pt idx="21">
                  <c:v>2.3305322128851542</c:v>
                </c:pt>
                <c:pt idx="22">
                  <c:v>2.285714285714286</c:v>
                </c:pt>
                <c:pt idx="23">
                  <c:v>2.2324929971988796</c:v>
                </c:pt>
                <c:pt idx="24">
                  <c:v>2.2044817927170866</c:v>
                </c:pt>
                <c:pt idx="25">
                  <c:v>2.1456582633053221</c:v>
                </c:pt>
                <c:pt idx="26">
                  <c:v>2.1008403361344539</c:v>
                </c:pt>
                <c:pt idx="27">
                  <c:v>2.0588235294117645</c:v>
                </c:pt>
                <c:pt idx="28">
                  <c:v>2.0028011204481788</c:v>
                </c:pt>
                <c:pt idx="29">
                  <c:v>1.9495798319327731</c:v>
                </c:pt>
                <c:pt idx="30">
                  <c:v>1.8991596638655461</c:v>
                </c:pt>
                <c:pt idx="31">
                  <c:v>1.8711484593837533</c:v>
                </c:pt>
                <c:pt idx="32">
                  <c:v>1.8207282913165264</c:v>
                </c:pt>
                <c:pt idx="33">
                  <c:v>1.7591036414565824</c:v>
                </c:pt>
                <c:pt idx="34">
                  <c:v>1.714285714285714</c:v>
                </c:pt>
                <c:pt idx="35">
                  <c:v>1.6694677871148456</c:v>
                </c:pt>
                <c:pt idx="36">
                  <c:v>1.6274509803921569</c:v>
                </c:pt>
                <c:pt idx="37">
                  <c:v>1.5770308123249299</c:v>
                </c:pt>
                <c:pt idx="38">
                  <c:v>1.5546218487394956</c:v>
                </c:pt>
                <c:pt idx="39">
                  <c:v>1.5238095238095239</c:v>
                </c:pt>
                <c:pt idx="40">
                  <c:v>1.5042016806722687</c:v>
                </c:pt>
                <c:pt idx="41">
                  <c:v>1.4817927170868346</c:v>
                </c:pt>
                <c:pt idx="42">
                  <c:v>1.46218487394958</c:v>
                </c:pt>
                <c:pt idx="43">
                  <c:v>1.4341736694677871</c:v>
                </c:pt>
                <c:pt idx="44">
                  <c:v>1.4173669467787116</c:v>
                </c:pt>
                <c:pt idx="45">
                  <c:v>1.4145658263305321</c:v>
                </c:pt>
                <c:pt idx="46">
                  <c:v>1.3949579831932775</c:v>
                </c:pt>
                <c:pt idx="47">
                  <c:v>1.3865546218487392</c:v>
                </c:pt>
                <c:pt idx="48">
                  <c:v>1.3753501400560222</c:v>
                </c:pt>
                <c:pt idx="49">
                  <c:v>1.3641456582633051</c:v>
                </c:pt>
                <c:pt idx="50">
                  <c:v>1.3501400560224091</c:v>
                </c:pt>
                <c:pt idx="51">
                  <c:v>1.3445378151260505</c:v>
                </c:pt>
                <c:pt idx="52">
                  <c:v>1.3445378151260505</c:v>
                </c:pt>
                <c:pt idx="53">
                  <c:v>1.3389355742296918</c:v>
                </c:pt>
                <c:pt idx="54">
                  <c:v>1.3333333333333333</c:v>
                </c:pt>
                <c:pt idx="55">
                  <c:v>1.3277310924369747</c:v>
                </c:pt>
                <c:pt idx="56">
                  <c:v>1.3249299719887953</c:v>
                </c:pt>
                <c:pt idx="57">
                  <c:v>1.3193277310924367</c:v>
                </c:pt>
                <c:pt idx="58">
                  <c:v>1.3193277310924367</c:v>
                </c:pt>
                <c:pt idx="59">
                  <c:v>1.3165266106442577</c:v>
                </c:pt>
                <c:pt idx="60">
                  <c:v>1.3137254901960782</c:v>
                </c:pt>
                <c:pt idx="61">
                  <c:v>1.3165266106442577</c:v>
                </c:pt>
                <c:pt idx="62">
                  <c:v>1.3165266106442577</c:v>
                </c:pt>
                <c:pt idx="63">
                  <c:v>1.3165266106442577</c:v>
                </c:pt>
                <c:pt idx="64">
                  <c:v>1.3137254901960782</c:v>
                </c:pt>
                <c:pt idx="65">
                  <c:v>1.3081232492997195</c:v>
                </c:pt>
                <c:pt idx="66">
                  <c:v>1.3109243697478992</c:v>
                </c:pt>
                <c:pt idx="67">
                  <c:v>1.3081232492997195</c:v>
                </c:pt>
                <c:pt idx="68">
                  <c:v>1.3081232492997195</c:v>
                </c:pt>
                <c:pt idx="69">
                  <c:v>1.3109243697478992</c:v>
                </c:pt>
                <c:pt idx="70">
                  <c:v>1.3137254901960782</c:v>
                </c:pt>
                <c:pt idx="71">
                  <c:v>1.3109243697478992</c:v>
                </c:pt>
                <c:pt idx="72">
                  <c:v>1.3165266106442577</c:v>
                </c:pt>
                <c:pt idx="73">
                  <c:v>1.3165266106442577</c:v>
                </c:pt>
                <c:pt idx="74">
                  <c:v>1.3193277310924367</c:v>
                </c:pt>
                <c:pt idx="75">
                  <c:v>1.3165266106442577</c:v>
                </c:pt>
                <c:pt idx="76">
                  <c:v>1.3193277310924367</c:v>
                </c:pt>
                <c:pt idx="77">
                  <c:v>1.3165266106442577</c:v>
                </c:pt>
                <c:pt idx="78">
                  <c:v>1.3137254901960782</c:v>
                </c:pt>
                <c:pt idx="79">
                  <c:v>1.3081232492997195</c:v>
                </c:pt>
                <c:pt idx="80">
                  <c:v>1.3053221288515406</c:v>
                </c:pt>
                <c:pt idx="81">
                  <c:v>1.2941176470588236</c:v>
                </c:pt>
                <c:pt idx="82">
                  <c:v>1.285714285714286</c:v>
                </c:pt>
                <c:pt idx="83">
                  <c:v>1.285714285714286</c:v>
                </c:pt>
                <c:pt idx="84">
                  <c:v>1.2717086834733893</c:v>
                </c:pt>
                <c:pt idx="85">
                  <c:v>1.2661064425770308</c:v>
                </c:pt>
                <c:pt idx="86">
                  <c:v>1.2521008403361347</c:v>
                </c:pt>
                <c:pt idx="87">
                  <c:v>1.2436974789915967</c:v>
                </c:pt>
                <c:pt idx="88">
                  <c:v>1.2380952380952379</c:v>
                </c:pt>
                <c:pt idx="89">
                  <c:v>1.2268907563025209</c:v>
                </c:pt>
                <c:pt idx="90">
                  <c:v>1.2212885154061623</c:v>
                </c:pt>
                <c:pt idx="91">
                  <c:v>1.2128851540616248</c:v>
                </c:pt>
                <c:pt idx="92">
                  <c:v>1.2100840336134453</c:v>
                </c:pt>
                <c:pt idx="93">
                  <c:v>1.1988795518207283</c:v>
                </c:pt>
                <c:pt idx="94">
                  <c:v>1.1960784313725492</c:v>
                </c:pt>
                <c:pt idx="95">
                  <c:v>1.1932773109243697</c:v>
                </c:pt>
                <c:pt idx="96">
                  <c:v>1.1904761904761907</c:v>
                </c:pt>
                <c:pt idx="97">
                  <c:v>1.1848739495798322</c:v>
                </c:pt>
                <c:pt idx="98">
                  <c:v>1.187675070028011</c:v>
                </c:pt>
                <c:pt idx="99">
                  <c:v>1.187675070028011</c:v>
                </c:pt>
                <c:pt idx="100">
                  <c:v>1.187675070028011</c:v>
                </c:pt>
                <c:pt idx="101">
                  <c:v>1.187675070028011</c:v>
                </c:pt>
                <c:pt idx="102">
                  <c:v>1.1904761904761907</c:v>
                </c:pt>
                <c:pt idx="103">
                  <c:v>1.1904761904761907</c:v>
                </c:pt>
                <c:pt idx="104">
                  <c:v>1.1932773109243697</c:v>
                </c:pt>
                <c:pt idx="105">
                  <c:v>1.1988795518207283</c:v>
                </c:pt>
                <c:pt idx="106">
                  <c:v>1.2072829131652663</c:v>
                </c:pt>
                <c:pt idx="107">
                  <c:v>1.2072829131652663</c:v>
                </c:pt>
                <c:pt idx="108">
                  <c:v>1.2156862745098038</c:v>
                </c:pt>
                <c:pt idx="109">
                  <c:v>1.2212885154061623</c:v>
                </c:pt>
                <c:pt idx="110">
                  <c:v>1.2296918767507006</c:v>
                </c:pt>
                <c:pt idx="111">
                  <c:v>1.2380952380952379</c:v>
                </c:pt>
                <c:pt idx="112">
                  <c:v>1.2464985994397761</c:v>
                </c:pt>
                <c:pt idx="113">
                  <c:v>1.2549019607843137</c:v>
                </c:pt>
                <c:pt idx="114">
                  <c:v>1.2717086834733893</c:v>
                </c:pt>
                <c:pt idx="115">
                  <c:v>1.2829131652661063</c:v>
                </c:pt>
                <c:pt idx="116">
                  <c:v>1.285714285714286</c:v>
                </c:pt>
                <c:pt idx="117">
                  <c:v>1.3025210084033609</c:v>
                </c:pt>
                <c:pt idx="118">
                  <c:v>1.3081232492997195</c:v>
                </c:pt>
                <c:pt idx="119">
                  <c:v>1.3165266106442577</c:v>
                </c:pt>
                <c:pt idx="120">
                  <c:v>1.3305322128851538</c:v>
                </c:pt>
                <c:pt idx="121">
                  <c:v>1.3417366946778708</c:v>
                </c:pt>
                <c:pt idx="122">
                  <c:v>1.3501400560224091</c:v>
                </c:pt>
                <c:pt idx="123">
                  <c:v>1.3529411764705879</c:v>
                </c:pt>
                <c:pt idx="124">
                  <c:v>1.3585434173669464</c:v>
                </c:pt>
                <c:pt idx="125">
                  <c:v>1.3697478991596637</c:v>
                </c:pt>
                <c:pt idx="126">
                  <c:v>1.3809523809523807</c:v>
                </c:pt>
                <c:pt idx="127">
                  <c:v>1.3865546218487392</c:v>
                </c:pt>
                <c:pt idx="128">
                  <c:v>1.3921568627450978</c:v>
                </c:pt>
                <c:pt idx="129">
                  <c:v>1.3949579831932775</c:v>
                </c:pt>
                <c:pt idx="130">
                  <c:v>1.400560224089636</c:v>
                </c:pt>
                <c:pt idx="131">
                  <c:v>1.4061624649859945</c:v>
                </c:pt>
                <c:pt idx="132">
                  <c:v>1.4145658263305321</c:v>
                </c:pt>
                <c:pt idx="133">
                  <c:v>1.4173669467787116</c:v>
                </c:pt>
                <c:pt idx="134">
                  <c:v>1.4257703081232491</c:v>
                </c:pt>
                <c:pt idx="135">
                  <c:v>1.4285714285714286</c:v>
                </c:pt>
                <c:pt idx="136">
                  <c:v>1.4313725490196076</c:v>
                </c:pt>
                <c:pt idx="137">
                  <c:v>1.4425770308123247</c:v>
                </c:pt>
                <c:pt idx="138">
                  <c:v>1.4537815126050417</c:v>
                </c:pt>
                <c:pt idx="139">
                  <c:v>1.4593837535014003</c:v>
                </c:pt>
                <c:pt idx="140">
                  <c:v>1.464985994397759</c:v>
                </c:pt>
                <c:pt idx="141">
                  <c:v>1.4705882352941175</c:v>
                </c:pt>
                <c:pt idx="142">
                  <c:v>1.4873949579831931</c:v>
                </c:pt>
                <c:pt idx="143">
                  <c:v>1.5014005602240899</c:v>
                </c:pt>
                <c:pt idx="144">
                  <c:v>1.5154061624649859</c:v>
                </c:pt>
                <c:pt idx="145">
                  <c:v>1.526610644257703</c:v>
                </c:pt>
                <c:pt idx="146">
                  <c:v>1.5322128851540615</c:v>
                </c:pt>
                <c:pt idx="147">
                  <c:v>1.5462184873949583</c:v>
                </c:pt>
                <c:pt idx="148">
                  <c:v>1.5686274509803924</c:v>
                </c:pt>
                <c:pt idx="149">
                  <c:v>1.5910364145658267</c:v>
                </c:pt>
                <c:pt idx="150">
                  <c:v>1.6050420168067225</c:v>
                </c:pt>
                <c:pt idx="151">
                  <c:v>1.6106442577030813</c:v>
                </c:pt>
                <c:pt idx="152">
                  <c:v>1.6246498599439778</c:v>
                </c:pt>
                <c:pt idx="153">
                  <c:v>1.6414565826330536</c:v>
                </c:pt>
                <c:pt idx="154">
                  <c:v>1.6582633053221285</c:v>
                </c:pt>
                <c:pt idx="155">
                  <c:v>1.6694677871148456</c:v>
                </c:pt>
                <c:pt idx="156">
                  <c:v>1.6778711484593838</c:v>
                </c:pt>
                <c:pt idx="157">
                  <c:v>1.6862745098039214</c:v>
                </c:pt>
                <c:pt idx="158">
                  <c:v>1.6974789915966384</c:v>
                </c:pt>
                <c:pt idx="159">
                  <c:v>1.7058823529411764</c:v>
                </c:pt>
                <c:pt idx="160">
                  <c:v>1.7170868347338937</c:v>
                </c:pt>
                <c:pt idx="161">
                  <c:v>1.7198879551820725</c:v>
                </c:pt>
                <c:pt idx="162">
                  <c:v>1.7226890756302522</c:v>
                </c:pt>
                <c:pt idx="163">
                  <c:v>1.7310924369747898</c:v>
                </c:pt>
                <c:pt idx="164">
                  <c:v>1.7366946778711483</c:v>
                </c:pt>
                <c:pt idx="165">
                  <c:v>1.7478991596638653</c:v>
                </c:pt>
                <c:pt idx="166">
                  <c:v>1.7535014005602239</c:v>
                </c:pt>
                <c:pt idx="167">
                  <c:v>1.7591036414565824</c:v>
                </c:pt>
                <c:pt idx="168">
                  <c:v>1.7703081232492994</c:v>
                </c:pt>
                <c:pt idx="169">
                  <c:v>1.7815126050420167</c:v>
                </c:pt>
                <c:pt idx="170">
                  <c:v>1.7955182072829132</c:v>
                </c:pt>
                <c:pt idx="171">
                  <c:v>1.8039215686274508</c:v>
                </c:pt>
                <c:pt idx="172">
                  <c:v>1.8207282913165264</c:v>
                </c:pt>
                <c:pt idx="173">
                  <c:v>1.8319327731092436</c:v>
                </c:pt>
                <c:pt idx="174">
                  <c:v>1.8403361344537816</c:v>
                </c:pt>
                <c:pt idx="175">
                  <c:v>1.8487394957983192</c:v>
                </c:pt>
                <c:pt idx="176">
                  <c:v>1.8543417366946777</c:v>
                </c:pt>
                <c:pt idx="177">
                  <c:v>1.862745098039216</c:v>
                </c:pt>
                <c:pt idx="178">
                  <c:v>1.8655462184873948</c:v>
                </c:pt>
                <c:pt idx="179">
                  <c:v>1.8711484593837533</c:v>
                </c:pt>
                <c:pt idx="180">
                  <c:v>1.8683473389355745</c:v>
                </c:pt>
                <c:pt idx="181">
                  <c:v>1.8655462184873948</c:v>
                </c:pt>
                <c:pt idx="182">
                  <c:v>1.8543417366946777</c:v>
                </c:pt>
                <c:pt idx="183">
                  <c:v>1.8459383753501402</c:v>
                </c:pt>
                <c:pt idx="184">
                  <c:v>1.8347338935574231</c:v>
                </c:pt>
                <c:pt idx="185">
                  <c:v>1.8207282913165264</c:v>
                </c:pt>
                <c:pt idx="186">
                  <c:v>1.8067226890756303</c:v>
                </c:pt>
                <c:pt idx="187">
                  <c:v>1.7843137254901962</c:v>
                </c:pt>
                <c:pt idx="188">
                  <c:v>1.7787114845938377</c:v>
                </c:pt>
                <c:pt idx="189">
                  <c:v>1.7563025210084033</c:v>
                </c:pt>
                <c:pt idx="190">
                  <c:v>1.7422969187675068</c:v>
                </c:pt>
                <c:pt idx="191">
                  <c:v>1.725490196078431</c:v>
                </c:pt>
                <c:pt idx="192">
                  <c:v>1.7170868347338937</c:v>
                </c:pt>
                <c:pt idx="193">
                  <c:v>1.7086834733893554</c:v>
                </c:pt>
                <c:pt idx="194">
                  <c:v>1.6946778711484594</c:v>
                </c:pt>
                <c:pt idx="195">
                  <c:v>1.6862745098039214</c:v>
                </c:pt>
                <c:pt idx="196">
                  <c:v>1.6750700280112041</c:v>
                </c:pt>
                <c:pt idx="197">
                  <c:v>1.6750700280112041</c:v>
                </c:pt>
                <c:pt idx="198">
                  <c:v>1.6582633053221285</c:v>
                </c:pt>
                <c:pt idx="199">
                  <c:v>1.65266106442577</c:v>
                </c:pt>
                <c:pt idx="200">
                  <c:v>1.6330532212885154</c:v>
                </c:pt>
                <c:pt idx="201">
                  <c:v>1.6302521008403363</c:v>
                </c:pt>
                <c:pt idx="202">
                  <c:v>1.6162464985994398</c:v>
                </c:pt>
                <c:pt idx="203">
                  <c:v>1.6050420168067225</c:v>
                </c:pt>
                <c:pt idx="204">
                  <c:v>1.599439775910364</c:v>
                </c:pt>
                <c:pt idx="205">
                  <c:v>1.5742296918767509</c:v>
                </c:pt>
                <c:pt idx="206">
                  <c:v>1.5574229691876753</c:v>
                </c:pt>
                <c:pt idx="207">
                  <c:v>1.53781512605042</c:v>
                </c:pt>
                <c:pt idx="208">
                  <c:v>1.5182072829131654</c:v>
                </c:pt>
                <c:pt idx="209">
                  <c:v>1.5098039215686272</c:v>
                </c:pt>
                <c:pt idx="210">
                  <c:v>1.4901960784313728</c:v>
                </c:pt>
                <c:pt idx="211">
                  <c:v>1.4565826330532214</c:v>
                </c:pt>
                <c:pt idx="212">
                  <c:v>1.4369747899159662</c:v>
                </c:pt>
                <c:pt idx="213">
                  <c:v>1.4313725490196076</c:v>
                </c:pt>
                <c:pt idx="214">
                  <c:v>1.411764705882353</c:v>
                </c:pt>
                <c:pt idx="215">
                  <c:v>1.3977591036414563</c:v>
                </c:pt>
                <c:pt idx="216">
                  <c:v>1.3781512605042017</c:v>
                </c:pt>
                <c:pt idx="217">
                  <c:v>1.3669467787114846</c:v>
                </c:pt>
                <c:pt idx="218">
                  <c:v>1.3501400560224091</c:v>
                </c:pt>
                <c:pt idx="219">
                  <c:v>1.3361344537815123</c:v>
                </c:pt>
                <c:pt idx="220">
                  <c:v>1.3333333333333333</c:v>
                </c:pt>
                <c:pt idx="221">
                  <c:v>1.3277310924369747</c:v>
                </c:pt>
                <c:pt idx="222">
                  <c:v>1.3221288515406162</c:v>
                </c:pt>
                <c:pt idx="223">
                  <c:v>1.3193277310924367</c:v>
                </c:pt>
                <c:pt idx="224">
                  <c:v>1.3193277310924367</c:v>
                </c:pt>
                <c:pt idx="225">
                  <c:v>1.3193277310924367</c:v>
                </c:pt>
                <c:pt idx="226">
                  <c:v>1.3165266106442577</c:v>
                </c:pt>
                <c:pt idx="227">
                  <c:v>1.3165266106442577</c:v>
                </c:pt>
                <c:pt idx="228">
                  <c:v>1.3221288515406162</c:v>
                </c:pt>
                <c:pt idx="229">
                  <c:v>1.3193277310924367</c:v>
                </c:pt>
                <c:pt idx="230">
                  <c:v>1.3193277310924367</c:v>
                </c:pt>
                <c:pt idx="231">
                  <c:v>1.3165266106442577</c:v>
                </c:pt>
                <c:pt idx="232">
                  <c:v>1.3137254901960782</c:v>
                </c:pt>
                <c:pt idx="233">
                  <c:v>1.3081232492997195</c:v>
                </c:pt>
                <c:pt idx="234">
                  <c:v>1.3025210084033609</c:v>
                </c:pt>
                <c:pt idx="235">
                  <c:v>1.2913165266106446</c:v>
                </c:pt>
                <c:pt idx="236">
                  <c:v>1.274509803921569</c:v>
                </c:pt>
                <c:pt idx="237">
                  <c:v>1.2717086834733893</c:v>
                </c:pt>
                <c:pt idx="238">
                  <c:v>1.2605042016806722</c:v>
                </c:pt>
                <c:pt idx="239">
                  <c:v>1.2436974789915967</c:v>
                </c:pt>
                <c:pt idx="240">
                  <c:v>1.2184873949579833</c:v>
                </c:pt>
                <c:pt idx="241">
                  <c:v>1.2128851540616248</c:v>
                </c:pt>
                <c:pt idx="242">
                  <c:v>1.187675070028011</c:v>
                </c:pt>
                <c:pt idx="243">
                  <c:v>1.1708683473389354</c:v>
                </c:pt>
                <c:pt idx="244">
                  <c:v>1.1568627450980393</c:v>
                </c:pt>
                <c:pt idx="245">
                  <c:v>1.137254901960784</c:v>
                </c:pt>
                <c:pt idx="246">
                  <c:v>1.1120448179271709</c:v>
                </c:pt>
                <c:pt idx="247">
                  <c:v>1.0924369747899156</c:v>
                </c:pt>
                <c:pt idx="248">
                  <c:v>1.072829131652661</c:v>
                </c:pt>
                <c:pt idx="249">
                  <c:v>1.064425770308123</c:v>
                </c:pt>
                <c:pt idx="250">
                  <c:v>1.0476190476190474</c:v>
                </c:pt>
                <c:pt idx="251">
                  <c:v>1.0224089635854341</c:v>
                </c:pt>
                <c:pt idx="252">
                  <c:v>1.002801120448179</c:v>
                </c:pt>
                <c:pt idx="253">
                  <c:v>0.99439775910364148</c:v>
                </c:pt>
                <c:pt idx="254">
                  <c:v>0.97759103641456579</c:v>
                </c:pt>
                <c:pt idx="255">
                  <c:v>0.96078431372549011</c:v>
                </c:pt>
                <c:pt idx="256">
                  <c:v>0.95518207282913159</c:v>
                </c:pt>
                <c:pt idx="257">
                  <c:v>0.93837535014005602</c:v>
                </c:pt>
                <c:pt idx="258">
                  <c:v>0.91596638655462181</c:v>
                </c:pt>
                <c:pt idx="259">
                  <c:v>0.90196078431372573</c:v>
                </c:pt>
                <c:pt idx="260">
                  <c:v>0.89915966386554613</c:v>
                </c:pt>
                <c:pt idx="261">
                  <c:v>0.88795518207282897</c:v>
                </c:pt>
                <c:pt idx="262">
                  <c:v>0.873949579831933</c:v>
                </c:pt>
                <c:pt idx="263">
                  <c:v>0.85994397759103625</c:v>
                </c:pt>
                <c:pt idx="264">
                  <c:v>0.8487394957983192</c:v>
                </c:pt>
                <c:pt idx="265">
                  <c:v>0.83193277310924352</c:v>
                </c:pt>
                <c:pt idx="266">
                  <c:v>0.82352941176470607</c:v>
                </c:pt>
                <c:pt idx="267">
                  <c:v>0.81512605042016795</c:v>
                </c:pt>
                <c:pt idx="268">
                  <c:v>0.80392156862745079</c:v>
                </c:pt>
                <c:pt idx="269">
                  <c:v>0.79551820728291334</c:v>
                </c:pt>
                <c:pt idx="270">
                  <c:v>0.78151260504201658</c:v>
                </c:pt>
                <c:pt idx="271">
                  <c:v>0.77030812324929954</c:v>
                </c:pt>
                <c:pt idx="272">
                  <c:v>0.7647058823529409</c:v>
                </c:pt>
                <c:pt idx="273">
                  <c:v>0.75630252100840345</c:v>
                </c:pt>
                <c:pt idx="274">
                  <c:v>0.73949579831932777</c:v>
                </c:pt>
                <c:pt idx="275">
                  <c:v>0.73109243697478965</c:v>
                </c:pt>
                <c:pt idx="276">
                  <c:v>0.72549019607843113</c:v>
                </c:pt>
                <c:pt idx="277">
                  <c:v>0.70868347338935544</c:v>
                </c:pt>
                <c:pt idx="278">
                  <c:v>0.70028011204481799</c:v>
                </c:pt>
                <c:pt idx="279">
                  <c:v>0.6974789915966384</c:v>
                </c:pt>
                <c:pt idx="280">
                  <c:v>0.68067226890756272</c:v>
                </c:pt>
                <c:pt idx="281">
                  <c:v>0.66386554621848703</c:v>
                </c:pt>
                <c:pt idx="282">
                  <c:v>0.65546218487394958</c:v>
                </c:pt>
                <c:pt idx="283">
                  <c:v>0.65266106442576999</c:v>
                </c:pt>
                <c:pt idx="284">
                  <c:v>0.64145658263305294</c:v>
                </c:pt>
                <c:pt idx="285">
                  <c:v>0.63025210084033578</c:v>
                </c:pt>
                <c:pt idx="286">
                  <c:v>0.6162464985994397</c:v>
                </c:pt>
                <c:pt idx="287">
                  <c:v>0.60504201680672265</c:v>
                </c:pt>
                <c:pt idx="288">
                  <c:v>0.59103641456582656</c:v>
                </c:pt>
                <c:pt idx="289">
                  <c:v>0.58263305322128844</c:v>
                </c:pt>
                <c:pt idx="290">
                  <c:v>0.57422969187675088</c:v>
                </c:pt>
                <c:pt idx="291">
                  <c:v>0.56302521008403383</c:v>
                </c:pt>
                <c:pt idx="292">
                  <c:v>0.55182072829131668</c:v>
                </c:pt>
                <c:pt idx="293">
                  <c:v>0.53781512605042003</c:v>
                </c:pt>
                <c:pt idx="294">
                  <c:v>0.52380952380952395</c:v>
                </c:pt>
                <c:pt idx="295">
                  <c:v>0.51540616246498583</c:v>
                </c:pt>
                <c:pt idx="296">
                  <c:v>0.50700280112044838</c:v>
                </c:pt>
                <c:pt idx="297">
                  <c:v>0.4985994397759102</c:v>
                </c:pt>
                <c:pt idx="298">
                  <c:v>0.48459383753501417</c:v>
                </c:pt>
                <c:pt idx="299">
                  <c:v>0.476190476190476</c:v>
                </c:pt>
                <c:pt idx="300">
                  <c:v>0.46218487394957997</c:v>
                </c:pt>
                <c:pt idx="301">
                  <c:v>0.45378151260504179</c:v>
                </c:pt>
                <c:pt idx="302">
                  <c:v>0.44537815126050428</c:v>
                </c:pt>
                <c:pt idx="303">
                  <c:v>0.43977591036414576</c:v>
                </c:pt>
                <c:pt idx="304">
                  <c:v>0.42857142857142866</c:v>
                </c:pt>
                <c:pt idx="305">
                  <c:v>0.41456582633053196</c:v>
                </c:pt>
                <c:pt idx="306">
                  <c:v>0.40896358543417344</c:v>
                </c:pt>
                <c:pt idx="307">
                  <c:v>0.40616246498599445</c:v>
                </c:pt>
                <c:pt idx="308">
                  <c:v>0.40056022408963593</c:v>
                </c:pt>
                <c:pt idx="309">
                  <c:v>0.39215686274509776</c:v>
                </c:pt>
                <c:pt idx="310">
                  <c:v>0.38655462184873923</c:v>
                </c:pt>
                <c:pt idx="311">
                  <c:v>0.38375350140056025</c:v>
                </c:pt>
                <c:pt idx="312">
                  <c:v>0.37815126050420172</c:v>
                </c:pt>
                <c:pt idx="313">
                  <c:v>0.37535014005602213</c:v>
                </c:pt>
                <c:pt idx="314">
                  <c:v>0.3725490196078432</c:v>
                </c:pt>
                <c:pt idx="315">
                  <c:v>0.36974789915966361</c:v>
                </c:pt>
                <c:pt idx="316">
                  <c:v>0.36694677871148462</c:v>
                </c:pt>
                <c:pt idx="317">
                  <c:v>0.36414565826330503</c:v>
                </c:pt>
                <c:pt idx="318">
                  <c:v>0.3613445378151261</c:v>
                </c:pt>
                <c:pt idx="319">
                  <c:v>0.3613445378151261</c:v>
                </c:pt>
                <c:pt idx="320">
                  <c:v>0.3613445378151261</c:v>
                </c:pt>
                <c:pt idx="321">
                  <c:v>0.3585434173669465</c:v>
                </c:pt>
                <c:pt idx="322">
                  <c:v>0.35574229691876752</c:v>
                </c:pt>
                <c:pt idx="323">
                  <c:v>0.35574229691876752</c:v>
                </c:pt>
                <c:pt idx="324">
                  <c:v>0.35574229691876752</c:v>
                </c:pt>
                <c:pt idx="325">
                  <c:v>0.35294117647058793</c:v>
                </c:pt>
                <c:pt idx="326">
                  <c:v>0.350140056022409</c:v>
                </c:pt>
                <c:pt idx="327">
                  <c:v>0.350140056022409</c:v>
                </c:pt>
                <c:pt idx="328">
                  <c:v>0.34453781512605042</c:v>
                </c:pt>
                <c:pt idx="329">
                  <c:v>0.34453781512605042</c:v>
                </c:pt>
                <c:pt idx="330">
                  <c:v>0.34173669467787082</c:v>
                </c:pt>
                <c:pt idx="331">
                  <c:v>0.33893557422969189</c:v>
                </c:pt>
                <c:pt idx="332">
                  <c:v>0.33893557422969189</c:v>
                </c:pt>
                <c:pt idx="333">
                  <c:v>0.33053221288515378</c:v>
                </c:pt>
                <c:pt idx="334">
                  <c:v>0.3249299719887952</c:v>
                </c:pt>
                <c:pt idx="335">
                  <c:v>0.3249299719887952</c:v>
                </c:pt>
                <c:pt idx="336">
                  <c:v>0.31932773109243667</c:v>
                </c:pt>
                <c:pt idx="337">
                  <c:v>0.31652661064425769</c:v>
                </c:pt>
                <c:pt idx="338">
                  <c:v>0.31372549019607809</c:v>
                </c:pt>
                <c:pt idx="339">
                  <c:v>0.30812324929971957</c:v>
                </c:pt>
                <c:pt idx="340">
                  <c:v>0.30532212885154059</c:v>
                </c:pt>
                <c:pt idx="341">
                  <c:v>0.30252100840336099</c:v>
                </c:pt>
                <c:pt idx="342">
                  <c:v>0.29971988795518206</c:v>
                </c:pt>
                <c:pt idx="343">
                  <c:v>0.29691876750700247</c:v>
                </c:pt>
                <c:pt idx="344">
                  <c:v>0.29971988795518206</c:v>
                </c:pt>
                <c:pt idx="345">
                  <c:v>0.29691876750700247</c:v>
                </c:pt>
                <c:pt idx="346">
                  <c:v>0.29691876750700247</c:v>
                </c:pt>
                <c:pt idx="347">
                  <c:v>0.30252100840336099</c:v>
                </c:pt>
                <c:pt idx="348">
                  <c:v>0.30252100840336099</c:v>
                </c:pt>
                <c:pt idx="349">
                  <c:v>0.30532212885154059</c:v>
                </c:pt>
                <c:pt idx="350">
                  <c:v>0.30812324929971957</c:v>
                </c:pt>
                <c:pt idx="351">
                  <c:v>0.31372549019607809</c:v>
                </c:pt>
                <c:pt idx="352">
                  <c:v>0.31652661064425769</c:v>
                </c:pt>
                <c:pt idx="353">
                  <c:v>0.32212885154061621</c:v>
                </c:pt>
                <c:pt idx="354">
                  <c:v>0.3249299719887952</c:v>
                </c:pt>
                <c:pt idx="355">
                  <c:v>0.32773109243697479</c:v>
                </c:pt>
                <c:pt idx="356">
                  <c:v>0.33053221288515378</c:v>
                </c:pt>
                <c:pt idx="357">
                  <c:v>0.33333333333333331</c:v>
                </c:pt>
                <c:pt idx="358">
                  <c:v>0.3361344537815123</c:v>
                </c:pt>
                <c:pt idx="359">
                  <c:v>0.34173669467787082</c:v>
                </c:pt>
                <c:pt idx="360">
                  <c:v>0.34173669467787082</c:v>
                </c:pt>
                <c:pt idx="361">
                  <c:v>0.34453781512605042</c:v>
                </c:pt>
                <c:pt idx="362">
                  <c:v>0.34453781512605042</c:v>
                </c:pt>
                <c:pt idx="363">
                  <c:v>0.34453781512605042</c:v>
                </c:pt>
                <c:pt idx="364">
                  <c:v>0.3473389355742294</c:v>
                </c:pt>
                <c:pt idx="365">
                  <c:v>0.34453781512605042</c:v>
                </c:pt>
                <c:pt idx="366">
                  <c:v>0.34453781512605042</c:v>
                </c:pt>
                <c:pt idx="367">
                  <c:v>0.34453781512605042</c:v>
                </c:pt>
                <c:pt idx="368">
                  <c:v>0.3473389355742294</c:v>
                </c:pt>
                <c:pt idx="369">
                  <c:v>0.34453781512605042</c:v>
                </c:pt>
                <c:pt idx="370">
                  <c:v>0.3473389355742294</c:v>
                </c:pt>
                <c:pt idx="371">
                  <c:v>0.34453781512605042</c:v>
                </c:pt>
                <c:pt idx="372">
                  <c:v>0.3473389355742294</c:v>
                </c:pt>
                <c:pt idx="373">
                  <c:v>0.3473389355742294</c:v>
                </c:pt>
                <c:pt idx="374">
                  <c:v>0.3473389355742294</c:v>
                </c:pt>
                <c:pt idx="375">
                  <c:v>0.3473389355742294</c:v>
                </c:pt>
                <c:pt idx="376">
                  <c:v>0.34453781512605042</c:v>
                </c:pt>
                <c:pt idx="377">
                  <c:v>0.34173669467787082</c:v>
                </c:pt>
                <c:pt idx="378">
                  <c:v>0.34173669467787082</c:v>
                </c:pt>
                <c:pt idx="379">
                  <c:v>0.33333333333333331</c:v>
                </c:pt>
                <c:pt idx="380">
                  <c:v>0.32773109243697479</c:v>
                </c:pt>
                <c:pt idx="381">
                  <c:v>0.32212885154061621</c:v>
                </c:pt>
                <c:pt idx="382">
                  <c:v>0.31372549019607809</c:v>
                </c:pt>
                <c:pt idx="383">
                  <c:v>0.30812324929971957</c:v>
                </c:pt>
                <c:pt idx="384">
                  <c:v>0.29971988795518206</c:v>
                </c:pt>
                <c:pt idx="385">
                  <c:v>0.29131652661064389</c:v>
                </c:pt>
                <c:pt idx="386">
                  <c:v>0.28851540616246496</c:v>
                </c:pt>
                <c:pt idx="387">
                  <c:v>0.28291316526610638</c:v>
                </c:pt>
                <c:pt idx="388">
                  <c:v>0.28011204481792679</c:v>
                </c:pt>
                <c:pt idx="389">
                  <c:v>0.27731092436974786</c:v>
                </c:pt>
                <c:pt idx="390">
                  <c:v>0.27731092436974786</c:v>
                </c:pt>
                <c:pt idx="391">
                  <c:v>0.28011204481792679</c:v>
                </c:pt>
                <c:pt idx="392">
                  <c:v>0.28291316526610638</c:v>
                </c:pt>
                <c:pt idx="393">
                  <c:v>0.29131652661064389</c:v>
                </c:pt>
                <c:pt idx="394">
                  <c:v>0.29971988795518206</c:v>
                </c:pt>
                <c:pt idx="395">
                  <c:v>0.31372549019607809</c:v>
                </c:pt>
                <c:pt idx="396">
                  <c:v>0.32773109243697479</c:v>
                </c:pt>
                <c:pt idx="397">
                  <c:v>0.33893557422969189</c:v>
                </c:pt>
                <c:pt idx="398">
                  <c:v>0.37535014005602213</c:v>
                </c:pt>
                <c:pt idx="399">
                  <c:v>0.39495798319327735</c:v>
                </c:pt>
                <c:pt idx="400">
                  <c:v>0.42016806722689054</c:v>
                </c:pt>
                <c:pt idx="401">
                  <c:v>0.44817927170868327</c:v>
                </c:pt>
                <c:pt idx="402">
                  <c:v>0.50980392156862731</c:v>
                </c:pt>
                <c:pt idx="403">
                  <c:v>0.54901960784313719</c:v>
                </c:pt>
                <c:pt idx="404">
                  <c:v>0.59383753501400549</c:v>
                </c:pt>
                <c:pt idx="405">
                  <c:v>0.64145658263305294</c:v>
                </c:pt>
                <c:pt idx="406">
                  <c:v>0.67507002801120419</c:v>
                </c:pt>
                <c:pt idx="407">
                  <c:v>0.73109243697478965</c:v>
                </c:pt>
                <c:pt idx="408">
                  <c:v>0.80112044817927186</c:v>
                </c:pt>
                <c:pt idx="409">
                  <c:v>0.82913165266106459</c:v>
                </c:pt>
                <c:pt idx="410">
                  <c:v>0.87675070028011193</c:v>
                </c:pt>
                <c:pt idx="411">
                  <c:v>0.91316526610644277</c:v>
                </c:pt>
                <c:pt idx="412">
                  <c:v>0.94397759103641454</c:v>
                </c:pt>
                <c:pt idx="413">
                  <c:v>0.9747899159663862</c:v>
                </c:pt>
                <c:pt idx="414">
                  <c:v>0.99159663865546188</c:v>
                </c:pt>
                <c:pt idx="415">
                  <c:v>1</c:v>
                </c:pt>
                <c:pt idx="416">
                  <c:v>1</c:v>
                </c:pt>
                <c:pt idx="417">
                  <c:v>0.99439775910364148</c:v>
                </c:pt>
                <c:pt idx="418">
                  <c:v>0.98039215686274472</c:v>
                </c:pt>
                <c:pt idx="419">
                  <c:v>0.94957983193277307</c:v>
                </c:pt>
                <c:pt idx="420">
                  <c:v>0.92156862745098034</c:v>
                </c:pt>
                <c:pt idx="421">
                  <c:v>0.8963585434173672</c:v>
                </c:pt>
                <c:pt idx="422">
                  <c:v>0.87675070028011193</c:v>
                </c:pt>
                <c:pt idx="423">
                  <c:v>0.84593837535014027</c:v>
                </c:pt>
                <c:pt idx="424">
                  <c:v>0.79551820728291334</c:v>
                </c:pt>
                <c:pt idx="425">
                  <c:v>0.74229691876750681</c:v>
                </c:pt>
                <c:pt idx="426">
                  <c:v>0.68627450980392124</c:v>
                </c:pt>
                <c:pt idx="427">
                  <c:v>0.6386554621848739</c:v>
                </c:pt>
                <c:pt idx="428">
                  <c:v>0.60504201680672265</c:v>
                </c:pt>
                <c:pt idx="429">
                  <c:v>0.57422969187675088</c:v>
                </c:pt>
                <c:pt idx="430">
                  <c:v>0.52100840336134435</c:v>
                </c:pt>
                <c:pt idx="431">
                  <c:v>0.46498599439775889</c:v>
                </c:pt>
                <c:pt idx="432">
                  <c:v>0.41736694677871156</c:v>
                </c:pt>
                <c:pt idx="433">
                  <c:v>0.38655462184873923</c:v>
                </c:pt>
                <c:pt idx="434">
                  <c:v>0.35294117647058793</c:v>
                </c:pt>
                <c:pt idx="435">
                  <c:v>0.31652661064425769</c:v>
                </c:pt>
                <c:pt idx="436">
                  <c:v>0.26610644257703076</c:v>
                </c:pt>
                <c:pt idx="437">
                  <c:v>0.25490196078431365</c:v>
                </c:pt>
                <c:pt idx="438">
                  <c:v>0.2268907563025209</c:v>
                </c:pt>
                <c:pt idx="439">
                  <c:v>0.20728291316526629</c:v>
                </c:pt>
                <c:pt idx="440">
                  <c:v>0.19047619047619066</c:v>
                </c:pt>
                <c:pt idx="441">
                  <c:v>0.17366946778711501</c:v>
                </c:pt>
                <c:pt idx="442">
                  <c:v>0.15406162464985979</c:v>
                </c:pt>
                <c:pt idx="443">
                  <c:v>0.13725490196078413</c:v>
                </c:pt>
                <c:pt idx="444">
                  <c:v>0.13165266106442558</c:v>
                </c:pt>
                <c:pt idx="445">
                  <c:v>0.12044817927170849</c:v>
                </c:pt>
                <c:pt idx="446">
                  <c:v>0.11484593837534994</c:v>
                </c:pt>
                <c:pt idx="447">
                  <c:v>0.10364145658263284</c:v>
                </c:pt>
                <c:pt idx="448">
                  <c:v>9.523809523809533E-2</c:v>
                </c:pt>
                <c:pt idx="449">
                  <c:v>8.9635854341736779E-2</c:v>
                </c:pt>
                <c:pt idx="450">
                  <c:v>8.4033613445378227E-2</c:v>
                </c:pt>
                <c:pt idx="451">
                  <c:v>7.8431372549019676E-2</c:v>
                </c:pt>
                <c:pt idx="452">
                  <c:v>7.2829131652661139E-2</c:v>
                </c:pt>
                <c:pt idx="453">
                  <c:v>6.7226890756302587E-2</c:v>
                </c:pt>
                <c:pt idx="454">
                  <c:v>6.4425770308122993E-2</c:v>
                </c:pt>
                <c:pt idx="455">
                  <c:v>6.1624649859944036E-2</c:v>
                </c:pt>
                <c:pt idx="456">
                  <c:v>5.6022408963585485E-2</c:v>
                </c:pt>
                <c:pt idx="457">
                  <c:v>5.3221288515405904E-2</c:v>
                </c:pt>
                <c:pt idx="458">
                  <c:v>5.0420168067226941E-2</c:v>
                </c:pt>
                <c:pt idx="459">
                  <c:v>4.7619047619047353E-2</c:v>
                </c:pt>
                <c:pt idx="460">
                  <c:v>4.7619047619047353E-2</c:v>
                </c:pt>
                <c:pt idx="461">
                  <c:v>4.4817927170868389E-2</c:v>
                </c:pt>
                <c:pt idx="462">
                  <c:v>4.2016806722688801E-2</c:v>
                </c:pt>
                <c:pt idx="463">
                  <c:v>3.9215686274509838E-2</c:v>
                </c:pt>
                <c:pt idx="464">
                  <c:v>3.6414565826330257E-2</c:v>
                </c:pt>
                <c:pt idx="465">
                  <c:v>3.3613445378151294E-2</c:v>
                </c:pt>
                <c:pt idx="466">
                  <c:v>3.3613445378151294E-2</c:v>
                </c:pt>
                <c:pt idx="467">
                  <c:v>3.0812324929971706E-2</c:v>
                </c:pt>
                <c:pt idx="468">
                  <c:v>2.8011204481792742E-2</c:v>
                </c:pt>
                <c:pt idx="469">
                  <c:v>2.8011204481792742E-2</c:v>
                </c:pt>
                <c:pt idx="470">
                  <c:v>2.5210084033613158E-2</c:v>
                </c:pt>
                <c:pt idx="471">
                  <c:v>2.8011204481792742E-2</c:v>
                </c:pt>
                <c:pt idx="472">
                  <c:v>2.2408963585434195E-2</c:v>
                </c:pt>
                <c:pt idx="473">
                  <c:v>2.2408963585434195E-2</c:v>
                </c:pt>
                <c:pt idx="474">
                  <c:v>2.2408963585434195E-2</c:v>
                </c:pt>
                <c:pt idx="475">
                  <c:v>1.960784313725461E-2</c:v>
                </c:pt>
                <c:pt idx="476">
                  <c:v>1.960784313725461E-2</c:v>
                </c:pt>
                <c:pt idx="477">
                  <c:v>1.960784313725461E-2</c:v>
                </c:pt>
                <c:pt idx="478">
                  <c:v>1.6806722689075647E-2</c:v>
                </c:pt>
                <c:pt idx="479">
                  <c:v>1.6806722689075647E-2</c:v>
                </c:pt>
                <c:pt idx="480">
                  <c:v>1.4005602240896061E-2</c:v>
                </c:pt>
                <c:pt idx="481">
                  <c:v>1.1204481792717097E-2</c:v>
                </c:pt>
                <c:pt idx="482">
                  <c:v>1.1204481792717097E-2</c:v>
                </c:pt>
                <c:pt idx="483">
                  <c:v>1.1204481792717097E-2</c:v>
                </c:pt>
                <c:pt idx="484">
                  <c:v>8.4033613445375112E-3</c:v>
                </c:pt>
                <c:pt idx="485">
                  <c:v>5.6022408963585487E-3</c:v>
                </c:pt>
                <c:pt idx="486">
                  <c:v>2.8011204481789634E-3</c:v>
                </c:pt>
                <c:pt idx="487">
                  <c:v>5.6022408963585487E-3</c:v>
                </c:pt>
                <c:pt idx="488">
                  <c:v>2.8011204481789634E-3</c:v>
                </c:pt>
                <c:pt idx="489">
                  <c:v>0</c:v>
                </c:pt>
                <c:pt idx="490">
                  <c:v>0</c:v>
                </c:pt>
                <c:pt idx="491">
                  <c:v>-2.8011204481795853E-3</c:v>
                </c:pt>
                <c:pt idx="492">
                  <c:v>-2.8011204481795853E-3</c:v>
                </c:pt>
                <c:pt idx="493">
                  <c:v>-2.8011204481795853E-3</c:v>
                </c:pt>
                <c:pt idx="494">
                  <c:v>-5.6022408963585487E-3</c:v>
                </c:pt>
                <c:pt idx="495">
                  <c:v>-8.403361344538134E-3</c:v>
                </c:pt>
                <c:pt idx="496">
                  <c:v>-1.1204481792717097E-2</c:v>
                </c:pt>
                <c:pt idx="497">
                  <c:v>-8.403361344538134E-3</c:v>
                </c:pt>
                <c:pt idx="498">
                  <c:v>-1.1204481792717097E-2</c:v>
                </c:pt>
                <c:pt idx="499">
                  <c:v>-1.4005602240896682E-2</c:v>
                </c:pt>
                <c:pt idx="500">
                  <c:v>-1.4005602240896682E-2</c:v>
                </c:pt>
                <c:pt idx="501">
                  <c:v>-1.6806722689075647E-2</c:v>
                </c:pt>
                <c:pt idx="502">
                  <c:v>-1.9607843137255231E-2</c:v>
                </c:pt>
                <c:pt idx="503">
                  <c:v>-1.9607843137255231E-2</c:v>
                </c:pt>
                <c:pt idx="504">
                  <c:v>-1.9607843137255231E-2</c:v>
                </c:pt>
                <c:pt idx="505">
                  <c:v>-1.9607843137255231E-2</c:v>
                </c:pt>
                <c:pt idx="506">
                  <c:v>-2.2408963585434195E-2</c:v>
                </c:pt>
                <c:pt idx="507">
                  <c:v>-2.5210084033613779E-2</c:v>
                </c:pt>
                <c:pt idx="508">
                  <c:v>-2.5210084033613779E-2</c:v>
                </c:pt>
                <c:pt idx="509">
                  <c:v>-2.8011204481792742E-2</c:v>
                </c:pt>
                <c:pt idx="510">
                  <c:v>-3.0812324929972327E-2</c:v>
                </c:pt>
                <c:pt idx="511">
                  <c:v>-2.8011204481792742E-2</c:v>
                </c:pt>
                <c:pt idx="512">
                  <c:v>-3.0812324929972327E-2</c:v>
                </c:pt>
                <c:pt idx="513">
                  <c:v>-3.3613445378151294E-2</c:v>
                </c:pt>
                <c:pt idx="514">
                  <c:v>-3.3613445378151294E-2</c:v>
                </c:pt>
                <c:pt idx="515">
                  <c:v>-3.3613445378151294E-2</c:v>
                </c:pt>
                <c:pt idx="516">
                  <c:v>-3.6414565826330875E-2</c:v>
                </c:pt>
                <c:pt idx="517">
                  <c:v>-3.6414565826330875E-2</c:v>
                </c:pt>
                <c:pt idx="518">
                  <c:v>-4.2016806722689426E-2</c:v>
                </c:pt>
                <c:pt idx="519">
                  <c:v>-4.2016806722689426E-2</c:v>
                </c:pt>
                <c:pt idx="520">
                  <c:v>-3.9215686274509838E-2</c:v>
                </c:pt>
                <c:pt idx="521">
                  <c:v>-4.2016806722689426E-2</c:v>
                </c:pt>
                <c:pt idx="522">
                  <c:v>-4.4817927170868389E-2</c:v>
                </c:pt>
                <c:pt idx="523">
                  <c:v>-4.4817927170868389E-2</c:v>
                </c:pt>
                <c:pt idx="524">
                  <c:v>-4.4817927170868389E-2</c:v>
                </c:pt>
                <c:pt idx="525">
                  <c:v>-4.7619047619047977E-2</c:v>
                </c:pt>
                <c:pt idx="526">
                  <c:v>-4.7619047619047977E-2</c:v>
                </c:pt>
                <c:pt idx="527">
                  <c:v>-5.0420168067226941E-2</c:v>
                </c:pt>
                <c:pt idx="528">
                  <c:v>-5.3221288515406522E-2</c:v>
                </c:pt>
                <c:pt idx="529">
                  <c:v>-5.3221288515406522E-2</c:v>
                </c:pt>
                <c:pt idx="530">
                  <c:v>-5.3221288515406522E-2</c:v>
                </c:pt>
                <c:pt idx="531">
                  <c:v>-5.6022408963585485E-2</c:v>
                </c:pt>
                <c:pt idx="532">
                  <c:v>-5.6022408963585485E-2</c:v>
                </c:pt>
                <c:pt idx="533">
                  <c:v>-5.8823529411765073E-2</c:v>
                </c:pt>
                <c:pt idx="534">
                  <c:v>-5.8823529411765073E-2</c:v>
                </c:pt>
                <c:pt idx="535">
                  <c:v>-6.4425770308123617E-2</c:v>
                </c:pt>
                <c:pt idx="536">
                  <c:v>-5.8823529411765073E-2</c:v>
                </c:pt>
                <c:pt idx="537">
                  <c:v>-6.1624649859944036E-2</c:v>
                </c:pt>
                <c:pt idx="538">
                  <c:v>-6.1624649859944036E-2</c:v>
                </c:pt>
                <c:pt idx="539">
                  <c:v>-6.4425770308123617E-2</c:v>
                </c:pt>
                <c:pt idx="540">
                  <c:v>-6.4425770308123617E-2</c:v>
                </c:pt>
                <c:pt idx="541">
                  <c:v>-6.7226890756302587E-2</c:v>
                </c:pt>
                <c:pt idx="542">
                  <c:v>-6.7226890756302587E-2</c:v>
                </c:pt>
                <c:pt idx="543">
                  <c:v>-6.7226890756302587E-2</c:v>
                </c:pt>
                <c:pt idx="544">
                  <c:v>-6.7226890756302587E-2</c:v>
                </c:pt>
                <c:pt idx="545">
                  <c:v>-7.0028011204482168E-2</c:v>
                </c:pt>
                <c:pt idx="546">
                  <c:v>-7.0028011204482168E-2</c:v>
                </c:pt>
                <c:pt idx="547">
                  <c:v>-7.2829131652661139E-2</c:v>
                </c:pt>
                <c:pt idx="548">
                  <c:v>-7.563025210084072E-2</c:v>
                </c:pt>
                <c:pt idx="549">
                  <c:v>-7.2829131652661139E-2</c:v>
                </c:pt>
                <c:pt idx="550">
                  <c:v>-7.2829131652661139E-2</c:v>
                </c:pt>
                <c:pt idx="551">
                  <c:v>-7.8431372549019676E-2</c:v>
                </c:pt>
                <c:pt idx="552">
                  <c:v>-7.8431372549019676E-2</c:v>
                </c:pt>
                <c:pt idx="553">
                  <c:v>-7.8431372549019676E-2</c:v>
                </c:pt>
                <c:pt idx="554">
                  <c:v>-7.8431372549019676E-2</c:v>
                </c:pt>
                <c:pt idx="555">
                  <c:v>-8.4033613445378227E-2</c:v>
                </c:pt>
                <c:pt idx="556">
                  <c:v>-8.1232492997199271E-2</c:v>
                </c:pt>
                <c:pt idx="557">
                  <c:v>-8.6834733893557808E-2</c:v>
                </c:pt>
                <c:pt idx="558">
                  <c:v>-8.6834733893557808E-2</c:v>
                </c:pt>
                <c:pt idx="559">
                  <c:v>-8.9635854341736779E-2</c:v>
                </c:pt>
                <c:pt idx="560">
                  <c:v>-8.6834733893557808E-2</c:v>
                </c:pt>
                <c:pt idx="561">
                  <c:v>-8.9635854341736779E-2</c:v>
                </c:pt>
                <c:pt idx="562">
                  <c:v>-8.9635854341736779E-2</c:v>
                </c:pt>
                <c:pt idx="563">
                  <c:v>-9.243697478991636E-2</c:v>
                </c:pt>
                <c:pt idx="564">
                  <c:v>-9.243697478991636E-2</c:v>
                </c:pt>
                <c:pt idx="565">
                  <c:v>-9.243697478991636E-2</c:v>
                </c:pt>
                <c:pt idx="566">
                  <c:v>-9.243697478991636E-2</c:v>
                </c:pt>
                <c:pt idx="567">
                  <c:v>-9.243697478991636E-2</c:v>
                </c:pt>
                <c:pt idx="568">
                  <c:v>-9.243697478991636E-2</c:v>
                </c:pt>
                <c:pt idx="569">
                  <c:v>-9.243697478991636E-2</c:v>
                </c:pt>
                <c:pt idx="570">
                  <c:v>-9.243697478991636E-2</c:v>
                </c:pt>
                <c:pt idx="571">
                  <c:v>-9.243697478991636E-2</c:v>
                </c:pt>
                <c:pt idx="572">
                  <c:v>-9.243697478991636E-2</c:v>
                </c:pt>
                <c:pt idx="573">
                  <c:v>-9.523809523809533E-2</c:v>
                </c:pt>
                <c:pt idx="574">
                  <c:v>-9.523809523809533E-2</c:v>
                </c:pt>
                <c:pt idx="575">
                  <c:v>-9.523809523809533E-2</c:v>
                </c:pt>
                <c:pt idx="576">
                  <c:v>-9.8039215686274911E-2</c:v>
                </c:pt>
                <c:pt idx="577">
                  <c:v>-9.523809523809533E-2</c:v>
                </c:pt>
                <c:pt idx="578">
                  <c:v>-9.8039215686274911E-2</c:v>
                </c:pt>
                <c:pt idx="579">
                  <c:v>-9.523809523809533E-2</c:v>
                </c:pt>
                <c:pt idx="580">
                  <c:v>-0.10084033613445388</c:v>
                </c:pt>
                <c:pt idx="581">
                  <c:v>-9.8039215686274911E-2</c:v>
                </c:pt>
                <c:pt idx="582">
                  <c:v>-9.8039215686274911E-2</c:v>
                </c:pt>
                <c:pt idx="583">
                  <c:v>-0.10084033613445388</c:v>
                </c:pt>
                <c:pt idx="584">
                  <c:v>-0.10084033613445388</c:v>
                </c:pt>
                <c:pt idx="585">
                  <c:v>-0.10084033613445388</c:v>
                </c:pt>
                <c:pt idx="586">
                  <c:v>-0.10364145658263346</c:v>
                </c:pt>
                <c:pt idx="587">
                  <c:v>-0.10364145658263346</c:v>
                </c:pt>
                <c:pt idx="588">
                  <c:v>-0.10644257703081242</c:v>
                </c:pt>
                <c:pt idx="589">
                  <c:v>-0.10644257703081242</c:v>
                </c:pt>
                <c:pt idx="590">
                  <c:v>-0.10644257703081242</c:v>
                </c:pt>
                <c:pt idx="591">
                  <c:v>-0.10644257703081242</c:v>
                </c:pt>
                <c:pt idx="592">
                  <c:v>-0.10644257703081242</c:v>
                </c:pt>
                <c:pt idx="593">
                  <c:v>-0.10644257703081242</c:v>
                </c:pt>
                <c:pt idx="594">
                  <c:v>-0.10924369747899169</c:v>
                </c:pt>
                <c:pt idx="595">
                  <c:v>-0.11204481792717097</c:v>
                </c:pt>
                <c:pt idx="596">
                  <c:v>-0.10924369747899169</c:v>
                </c:pt>
                <c:pt idx="597">
                  <c:v>-0.11204481792717097</c:v>
                </c:pt>
                <c:pt idx="598">
                  <c:v>-0.10644257703081242</c:v>
                </c:pt>
                <c:pt idx="599">
                  <c:v>-0.11204481792717097</c:v>
                </c:pt>
                <c:pt idx="600">
                  <c:v>-0.11204481792717097</c:v>
                </c:pt>
                <c:pt idx="601">
                  <c:v>-0.11204481792717097</c:v>
                </c:pt>
                <c:pt idx="602">
                  <c:v>-0.11484593837535025</c:v>
                </c:pt>
                <c:pt idx="603">
                  <c:v>-0.11484593837535025</c:v>
                </c:pt>
                <c:pt idx="604">
                  <c:v>-0.11204481792717097</c:v>
                </c:pt>
                <c:pt idx="605">
                  <c:v>-0.11484593837535025</c:v>
                </c:pt>
                <c:pt idx="606">
                  <c:v>-0.11764705882352952</c:v>
                </c:pt>
                <c:pt idx="607">
                  <c:v>-0.11484593837535025</c:v>
                </c:pt>
                <c:pt idx="608">
                  <c:v>-0.11764705882352952</c:v>
                </c:pt>
                <c:pt idx="609">
                  <c:v>-0.11764705882352952</c:v>
                </c:pt>
                <c:pt idx="610">
                  <c:v>-0.1204481792717088</c:v>
                </c:pt>
                <c:pt idx="611">
                  <c:v>-0.11764705882352952</c:v>
                </c:pt>
                <c:pt idx="612">
                  <c:v>-0.1204481792717088</c:v>
                </c:pt>
                <c:pt idx="613">
                  <c:v>-0.1204481792717088</c:v>
                </c:pt>
                <c:pt idx="614">
                  <c:v>-0.12324929971988807</c:v>
                </c:pt>
                <c:pt idx="615">
                  <c:v>-0.1204481792717088</c:v>
                </c:pt>
                <c:pt idx="616">
                  <c:v>-0.12324929971988807</c:v>
                </c:pt>
                <c:pt idx="617">
                  <c:v>-0.12324929971988807</c:v>
                </c:pt>
                <c:pt idx="618">
                  <c:v>-0.12324929971988807</c:v>
                </c:pt>
                <c:pt idx="619">
                  <c:v>-0.12605042016806733</c:v>
                </c:pt>
                <c:pt idx="620">
                  <c:v>-0.12605042016806733</c:v>
                </c:pt>
                <c:pt idx="621">
                  <c:v>-0.12605042016806733</c:v>
                </c:pt>
                <c:pt idx="622">
                  <c:v>-0.12885154061624662</c:v>
                </c:pt>
                <c:pt idx="623">
                  <c:v>-0.12885154061624662</c:v>
                </c:pt>
                <c:pt idx="624">
                  <c:v>-0.12885154061624662</c:v>
                </c:pt>
                <c:pt idx="625">
                  <c:v>-0.12885154061624662</c:v>
                </c:pt>
                <c:pt idx="626">
                  <c:v>-0.13165266106442589</c:v>
                </c:pt>
                <c:pt idx="627">
                  <c:v>-0.13165266106442589</c:v>
                </c:pt>
                <c:pt idx="628">
                  <c:v>-0.13165266106442589</c:v>
                </c:pt>
                <c:pt idx="629">
                  <c:v>-0.13165266106442589</c:v>
                </c:pt>
                <c:pt idx="630">
                  <c:v>-0.13445378151260517</c:v>
                </c:pt>
                <c:pt idx="631">
                  <c:v>-0.13445378151260517</c:v>
                </c:pt>
                <c:pt idx="632">
                  <c:v>-0.13445378151260517</c:v>
                </c:pt>
                <c:pt idx="633">
                  <c:v>-0.13445378151260517</c:v>
                </c:pt>
                <c:pt idx="634">
                  <c:v>-0.13725490196078444</c:v>
                </c:pt>
                <c:pt idx="635">
                  <c:v>-0.13725490196078444</c:v>
                </c:pt>
                <c:pt idx="636">
                  <c:v>-0.14005602240896373</c:v>
                </c:pt>
                <c:pt idx="637">
                  <c:v>-0.13725490196078444</c:v>
                </c:pt>
                <c:pt idx="638">
                  <c:v>-0.13445378151260517</c:v>
                </c:pt>
                <c:pt idx="639">
                  <c:v>-0.13725490196078444</c:v>
                </c:pt>
                <c:pt idx="640">
                  <c:v>-0.14005602240896373</c:v>
                </c:pt>
                <c:pt idx="641">
                  <c:v>-0.13725490196078444</c:v>
                </c:pt>
                <c:pt idx="642">
                  <c:v>-0.14005602240896373</c:v>
                </c:pt>
                <c:pt idx="643">
                  <c:v>-0.14005602240896373</c:v>
                </c:pt>
                <c:pt idx="644">
                  <c:v>-0.14285714285714299</c:v>
                </c:pt>
                <c:pt idx="645">
                  <c:v>-0.14005602240896373</c:v>
                </c:pt>
                <c:pt idx="646">
                  <c:v>-0.14005602240896373</c:v>
                </c:pt>
                <c:pt idx="647">
                  <c:v>-0.14005602240896373</c:v>
                </c:pt>
                <c:pt idx="648">
                  <c:v>-0.14005602240896373</c:v>
                </c:pt>
                <c:pt idx="649">
                  <c:v>-0.14285714285714299</c:v>
                </c:pt>
                <c:pt idx="650">
                  <c:v>-0.14005602240896373</c:v>
                </c:pt>
                <c:pt idx="651">
                  <c:v>-0.14285714285714299</c:v>
                </c:pt>
                <c:pt idx="652">
                  <c:v>-0.14005602240896373</c:v>
                </c:pt>
                <c:pt idx="653">
                  <c:v>-0.14285714285714299</c:v>
                </c:pt>
                <c:pt idx="654">
                  <c:v>-0.14285714285714299</c:v>
                </c:pt>
                <c:pt idx="655">
                  <c:v>-0.14285714285714299</c:v>
                </c:pt>
                <c:pt idx="656">
                  <c:v>-0.14285714285714299</c:v>
                </c:pt>
                <c:pt idx="657">
                  <c:v>-0.14285714285714299</c:v>
                </c:pt>
                <c:pt idx="658">
                  <c:v>-0.14285714285714299</c:v>
                </c:pt>
                <c:pt idx="659">
                  <c:v>-0.14005602240896373</c:v>
                </c:pt>
                <c:pt idx="660">
                  <c:v>-0.14005602240896373</c:v>
                </c:pt>
                <c:pt idx="661">
                  <c:v>-0.14005602240896373</c:v>
                </c:pt>
                <c:pt idx="662">
                  <c:v>-0.13725490196078444</c:v>
                </c:pt>
                <c:pt idx="663">
                  <c:v>-0.13725490196078444</c:v>
                </c:pt>
                <c:pt idx="664">
                  <c:v>-0.13725490196078444</c:v>
                </c:pt>
                <c:pt idx="665">
                  <c:v>-0.13445378151260517</c:v>
                </c:pt>
                <c:pt idx="666">
                  <c:v>-0.13165266106442589</c:v>
                </c:pt>
                <c:pt idx="667">
                  <c:v>-0.13165266106442589</c:v>
                </c:pt>
                <c:pt idx="668">
                  <c:v>-0.12605042016806733</c:v>
                </c:pt>
                <c:pt idx="669">
                  <c:v>-0.12605042016806733</c:v>
                </c:pt>
                <c:pt idx="670">
                  <c:v>-0.12605042016806733</c:v>
                </c:pt>
                <c:pt idx="671">
                  <c:v>-0.1204481792717088</c:v>
                </c:pt>
                <c:pt idx="672">
                  <c:v>-0.11764705882352952</c:v>
                </c:pt>
                <c:pt idx="673">
                  <c:v>-0.11484593837535025</c:v>
                </c:pt>
                <c:pt idx="674">
                  <c:v>-0.11204481792717097</c:v>
                </c:pt>
                <c:pt idx="675">
                  <c:v>-0.10924369747899169</c:v>
                </c:pt>
                <c:pt idx="676">
                  <c:v>-0.10644257703081242</c:v>
                </c:pt>
                <c:pt idx="677">
                  <c:v>-0.10364145658263346</c:v>
                </c:pt>
                <c:pt idx="678">
                  <c:v>-0.10084033613445388</c:v>
                </c:pt>
                <c:pt idx="679">
                  <c:v>-9.523809523809533E-2</c:v>
                </c:pt>
                <c:pt idx="680">
                  <c:v>-8.9635854341736779E-2</c:v>
                </c:pt>
                <c:pt idx="681">
                  <c:v>-8.9635854341736779E-2</c:v>
                </c:pt>
                <c:pt idx="682">
                  <c:v>-8.1232492997199271E-2</c:v>
                </c:pt>
                <c:pt idx="683">
                  <c:v>-7.563025210084072E-2</c:v>
                </c:pt>
                <c:pt idx="684">
                  <c:v>-7.0028011204482168E-2</c:v>
                </c:pt>
                <c:pt idx="685">
                  <c:v>-6.4425770308123617E-2</c:v>
                </c:pt>
                <c:pt idx="686">
                  <c:v>-5.8823529411765073E-2</c:v>
                </c:pt>
                <c:pt idx="687">
                  <c:v>-5.3221288515406522E-2</c:v>
                </c:pt>
                <c:pt idx="688">
                  <c:v>-4.2016806722689426E-2</c:v>
                </c:pt>
                <c:pt idx="689">
                  <c:v>-3.6414565826330875E-2</c:v>
                </c:pt>
                <c:pt idx="690">
                  <c:v>-2.5210084033613779E-2</c:v>
                </c:pt>
                <c:pt idx="691">
                  <c:v>-1.6806722689075647E-2</c:v>
                </c:pt>
                <c:pt idx="692">
                  <c:v>-1.1204481792717097E-2</c:v>
                </c:pt>
                <c:pt idx="693">
                  <c:v>2.8011204481789634E-3</c:v>
                </c:pt>
                <c:pt idx="694">
                  <c:v>1.1204481792717097E-2</c:v>
                </c:pt>
                <c:pt idx="695">
                  <c:v>1.960784313725461E-2</c:v>
                </c:pt>
                <c:pt idx="696">
                  <c:v>2.8011204481792742E-2</c:v>
                </c:pt>
                <c:pt idx="697">
                  <c:v>3.9215686274509838E-2</c:v>
                </c:pt>
                <c:pt idx="698">
                  <c:v>5.0420168067226941E-2</c:v>
                </c:pt>
                <c:pt idx="699">
                  <c:v>5.6022408963585485E-2</c:v>
                </c:pt>
                <c:pt idx="700">
                  <c:v>6.1624649859944036E-2</c:v>
                </c:pt>
                <c:pt idx="701">
                  <c:v>6.7226890756302587E-2</c:v>
                </c:pt>
                <c:pt idx="702">
                  <c:v>7.0028011204481544E-2</c:v>
                </c:pt>
                <c:pt idx="703">
                  <c:v>7.2829131652661139E-2</c:v>
                </c:pt>
                <c:pt idx="704">
                  <c:v>6.7226890756302587E-2</c:v>
                </c:pt>
                <c:pt idx="705">
                  <c:v>7.5630252100840095E-2</c:v>
                </c:pt>
                <c:pt idx="706">
                  <c:v>7.5630252100840095E-2</c:v>
                </c:pt>
                <c:pt idx="707">
                  <c:v>7.2829131652661139E-2</c:v>
                </c:pt>
                <c:pt idx="708">
                  <c:v>7.5630252100840095E-2</c:v>
                </c:pt>
                <c:pt idx="709">
                  <c:v>7.5630252100840095E-2</c:v>
                </c:pt>
                <c:pt idx="710">
                  <c:v>7.5630252100840095E-2</c:v>
                </c:pt>
                <c:pt idx="711">
                  <c:v>7.8431372549019676E-2</c:v>
                </c:pt>
                <c:pt idx="712">
                  <c:v>8.1232492997198646E-2</c:v>
                </c:pt>
                <c:pt idx="713">
                  <c:v>7.5630252100840095E-2</c:v>
                </c:pt>
                <c:pt idx="714">
                  <c:v>7.5630252100840095E-2</c:v>
                </c:pt>
                <c:pt idx="715">
                  <c:v>7.5630252100840095E-2</c:v>
                </c:pt>
                <c:pt idx="716">
                  <c:v>7.2829131652661139E-2</c:v>
                </c:pt>
                <c:pt idx="717">
                  <c:v>7.5630252100840095E-2</c:v>
                </c:pt>
                <c:pt idx="718">
                  <c:v>7.2829131652661139E-2</c:v>
                </c:pt>
                <c:pt idx="719">
                  <c:v>7.0028011204481544E-2</c:v>
                </c:pt>
                <c:pt idx="720">
                  <c:v>7.2829131652661139E-2</c:v>
                </c:pt>
                <c:pt idx="721">
                  <c:v>7.2829131652661139E-2</c:v>
                </c:pt>
                <c:pt idx="722">
                  <c:v>7.2829131652661139E-2</c:v>
                </c:pt>
                <c:pt idx="723">
                  <c:v>6.7226890756302587E-2</c:v>
                </c:pt>
                <c:pt idx="724">
                  <c:v>7.0028011204481544E-2</c:v>
                </c:pt>
                <c:pt idx="725">
                  <c:v>6.1624649859944036E-2</c:v>
                </c:pt>
                <c:pt idx="726">
                  <c:v>5.8823529411764448E-2</c:v>
                </c:pt>
                <c:pt idx="727">
                  <c:v>5.6022408963585485E-2</c:v>
                </c:pt>
                <c:pt idx="728">
                  <c:v>5.3221288515405904E-2</c:v>
                </c:pt>
                <c:pt idx="729">
                  <c:v>4.7619047619047353E-2</c:v>
                </c:pt>
                <c:pt idx="730">
                  <c:v>4.2016806722688801E-2</c:v>
                </c:pt>
                <c:pt idx="731">
                  <c:v>3.9215686274509838E-2</c:v>
                </c:pt>
                <c:pt idx="732">
                  <c:v>3.9215686274509838E-2</c:v>
                </c:pt>
                <c:pt idx="733">
                  <c:v>3.6414565826330257E-2</c:v>
                </c:pt>
                <c:pt idx="734">
                  <c:v>3.0812324929971706E-2</c:v>
                </c:pt>
                <c:pt idx="735">
                  <c:v>3.3613445378151294E-2</c:v>
                </c:pt>
                <c:pt idx="736">
                  <c:v>2.5210084033613158E-2</c:v>
                </c:pt>
                <c:pt idx="737">
                  <c:v>2.2408963585434195E-2</c:v>
                </c:pt>
                <c:pt idx="738">
                  <c:v>1.960784313725461E-2</c:v>
                </c:pt>
                <c:pt idx="739">
                  <c:v>1.6806722689075647E-2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42-4055-9920-CFC120E731E8}"/>
            </c:ext>
          </c:extLst>
        </c:ser>
        <c:ser>
          <c:idx val="3"/>
          <c:order val="1"/>
          <c:tx>
            <c:strRef>
              <c:f>'Aborbance synergy'!$BR$4</c:f>
              <c:strCache>
                <c:ptCount val="1"/>
                <c:pt idx="0">
                  <c:v>U8R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synergy'!$AT$5:$AT$744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synergy'!$BR$5:$BR$744</c:f>
              <c:numCache>
                <c:formatCode>General</c:formatCode>
                <c:ptCount val="740"/>
                <c:pt idx="0">
                  <c:v>1.8786828422876949</c:v>
                </c:pt>
                <c:pt idx="1">
                  <c:v>1.8908145580589255</c:v>
                </c:pt>
                <c:pt idx="2">
                  <c:v>1.8838821490467939</c:v>
                </c:pt>
                <c:pt idx="3">
                  <c:v>1.8942807625649911</c:v>
                </c:pt>
                <c:pt idx="4">
                  <c:v>1.8786828422876949</c:v>
                </c:pt>
                <c:pt idx="5">
                  <c:v>1.8734835355285959</c:v>
                </c:pt>
                <c:pt idx="6">
                  <c:v>1.868284228769497</c:v>
                </c:pt>
                <c:pt idx="7">
                  <c:v>1.8613518197573653</c:v>
                </c:pt>
                <c:pt idx="8">
                  <c:v>1.850953206239168</c:v>
                </c:pt>
                <c:pt idx="9">
                  <c:v>1.8336221837088382</c:v>
                </c:pt>
                <c:pt idx="10">
                  <c:v>1.8180242634315422</c:v>
                </c:pt>
                <c:pt idx="11">
                  <c:v>1.802426343154246</c:v>
                </c:pt>
                <c:pt idx="12">
                  <c:v>1.7781629116117845</c:v>
                </c:pt>
                <c:pt idx="13">
                  <c:v>1.7625649913344883</c:v>
                </c:pt>
                <c:pt idx="14">
                  <c:v>1.7383015597920277</c:v>
                </c:pt>
                <c:pt idx="15">
                  <c:v>1.7227036395147313</c:v>
                </c:pt>
                <c:pt idx="16">
                  <c:v>1.6949740034662044</c:v>
                </c:pt>
                <c:pt idx="17">
                  <c:v>1.6672443674176776</c:v>
                </c:pt>
                <c:pt idx="18">
                  <c:v>1.6481802426343151</c:v>
                </c:pt>
                <c:pt idx="19">
                  <c:v>1.6256499133448872</c:v>
                </c:pt>
                <c:pt idx="20">
                  <c:v>1.5927209705372614</c:v>
                </c:pt>
                <c:pt idx="21">
                  <c:v>1.575389948006932</c:v>
                </c:pt>
                <c:pt idx="22">
                  <c:v>1.5459272097053725</c:v>
                </c:pt>
                <c:pt idx="23">
                  <c:v>1.5147313691507798</c:v>
                </c:pt>
                <c:pt idx="24">
                  <c:v>1.4939341421143846</c:v>
                </c:pt>
                <c:pt idx="25">
                  <c:v>1.4627383015597919</c:v>
                </c:pt>
                <c:pt idx="26">
                  <c:v>1.4280762564991332</c:v>
                </c:pt>
                <c:pt idx="27">
                  <c:v>1.3968804159445405</c:v>
                </c:pt>
                <c:pt idx="28">
                  <c:v>1.3674176776429809</c:v>
                </c:pt>
                <c:pt idx="29">
                  <c:v>1.3414211438474868</c:v>
                </c:pt>
                <c:pt idx="30">
                  <c:v>1.3154246100519928</c:v>
                </c:pt>
                <c:pt idx="31">
                  <c:v>1.2911611785095318</c:v>
                </c:pt>
                <c:pt idx="32">
                  <c:v>1.2720970537261698</c:v>
                </c:pt>
                <c:pt idx="33">
                  <c:v>1.2357019064124781</c:v>
                </c:pt>
                <c:pt idx="34">
                  <c:v>1.2062391681109186</c:v>
                </c:pt>
                <c:pt idx="35">
                  <c:v>1.1785095320623917</c:v>
                </c:pt>
                <c:pt idx="36">
                  <c:v>1.1525129982668976</c:v>
                </c:pt>
                <c:pt idx="37">
                  <c:v>1.1265164644714036</c:v>
                </c:pt>
                <c:pt idx="38">
                  <c:v>1.1091854419410745</c:v>
                </c:pt>
                <c:pt idx="39">
                  <c:v>1.0918544194107451</c:v>
                </c:pt>
                <c:pt idx="40">
                  <c:v>1.0797227036395147</c:v>
                </c:pt>
                <c:pt idx="41">
                  <c:v>1.0693240901213172</c:v>
                </c:pt>
                <c:pt idx="42">
                  <c:v>1.0571923743500866</c:v>
                </c:pt>
                <c:pt idx="43">
                  <c:v>1.0398613518197573</c:v>
                </c:pt>
                <c:pt idx="44">
                  <c:v>1.0294627383015595</c:v>
                </c:pt>
                <c:pt idx="45">
                  <c:v>1.0259965337954937</c:v>
                </c:pt>
                <c:pt idx="46">
                  <c:v>1.0173310225303294</c:v>
                </c:pt>
                <c:pt idx="47">
                  <c:v>1.0103986135181975</c:v>
                </c:pt>
                <c:pt idx="48">
                  <c:v>1.0017331022530327</c:v>
                </c:pt>
                <c:pt idx="49">
                  <c:v>0.99306759098786823</c:v>
                </c:pt>
                <c:pt idx="50">
                  <c:v>0.98786828422876927</c:v>
                </c:pt>
                <c:pt idx="51">
                  <c:v>0.98440207972270344</c:v>
                </c:pt>
                <c:pt idx="52">
                  <c:v>0.98440207972270344</c:v>
                </c:pt>
                <c:pt idx="53">
                  <c:v>0.98093587521663761</c:v>
                </c:pt>
                <c:pt idx="54">
                  <c:v>0.97573656845753898</c:v>
                </c:pt>
                <c:pt idx="55">
                  <c:v>0.97400346620450584</c:v>
                </c:pt>
                <c:pt idx="56">
                  <c:v>0.97400346620450584</c:v>
                </c:pt>
                <c:pt idx="57">
                  <c:v>0.97053726169844001</c:v>
                </c:pt>
                <c:pt idx="58">
                  <c:v>0.97227036395147315</c:v>
                </c:pt>
                <c:pt idx="59">
                  <c:v>0.97227036395147315</c:v>
                </c:pt>
                <c:pt idx="60">
                  <c:v>0.97227036395147315</c:v>
                </c:pt>
                <c:pt idx="61">
                  <c:v>0.97400346620450584</c:v>
                </c:pt>
                <c:pt idx="62">
                  <c:v>0.97573656845753898</c:v>
                </c:pt>
                <c:pt idx="63">
                  <c:v>0.97746967071057167</c:v>
                </c:pt>
                <c:pt idx="64">
                  <c:v>0.97573656845753898</c:v>
                </c:pt>
                <c:pt idx="65">
                  <c:v>0.97746967071057167</c:v>
                </c:pt>
                <c:pt idx="66">
                  <c:v>0.98093587521663761</c:v>
                </c:pt>
                <c:pt idx="67">
                  <c:v>0.97920277296360481</c:v>
                </c:pt>
                <c:pt idx="68">
                  <c:v>0.98266897746967075</c:v>
                </c:pt>
                <c:pt idx="69">
                  <c:v>0.98613518197573657</c:v>
                </c:pt>
                <c:pt idx="70">
                  <c:v>0.9896013864818024</c:v>
                </c:pt>
                <c:pt idx="71">
                  <c:v>0.99480069324090103</c:v>
                </c:pt>
                <c:pt idx="72">
                  <c:v>0.99826689774696686</c:v>
                </c:pt>
                <c:pt idx="73">
                  <c:v>1</c:v>
                </c:pt>
                <c:pt idx="74">
                  <c:v>1.0034662045060658</c:v>
                </c:pt>
                <c:pt idx="75">
                  <c:v>1.0051993067590985</c:v>
                </c:pt>
                <c:pt idx="76">
                  <c:v>1.0103986135181975</c:v>
                </c:pt>
                <c:pt idx="77">
                  <c:v>1.0086655112651643</c:v>
                </c:pt>
                <c:pt idx="78">
                  <c:v>1.0086655112651643</c:v>
                </c:pt>
                <c:pt idx="79">
                  <c:v>1.0086655112651643</c:v>
                </c:pt>
                <c:pt idx="80">
                  <c:v>1.0051993067590985</c:v>
                </c:pt>
                <c:pt idx="81">
                  <c:v>1.0017331022530327</c:v>
                </c:pt>
                <c:pt idx="82">
                  <c:v>0.99480069324090103</c:v>
                </c:pt>
                <c:pt idx="83">
                  <c:v>0.99133448873483521</c:v>
                </c:pt>
                <c:pt idx="84">
                  <c:v>0.98266897746967075</c:v>
                </c:pt>
                <c:pt idx="85">
                  <c:v>0.97573656845753898</c:v>
                </c:pt>
                <c:pt idx="86">
                  <c:v>0.96360485268630824</c:v>
                </c:pt>
                <c:pt idx="87">
                  <c:v>0.95667244367417659</c:v>
                </c:pt>
                <c:pt idx="88">
                  <c:v>0.94800693240901213</c:v>
                </c:pt>
                <c:pt idx="89">
                  <c:v>0.93934142114384722</c:v>
                </c:pt>
                <c:pt idx="90">
                  <c:v>0.9341421143847487</c:v>
                </c:pt>
                <c:pt idx="91">
                  <c:v>0.92720970537261693</c:v>
                </c:pt>
                <c:pt idx="92">
                  <c:v>0.92027729636048516</c:v>
                </c:pt>
                <c:pt idx="93">
                  <c:v>0.9150779896013862</c:v>
                </c:pt>
                <c:pt idx="94">
                  <c:v>0.90987868284228768</c:v>
                </c:pt>
                <c:pt idx="95">
                  <c:v>0.90814558058925454</c:v>
                </c:pt>
                <c:pt idx="96">
                  <c:v>0.90814558058925454</c:v>
                </c:pt>
                <c:pt idx="97">
                  <c:v>0.90641247833622174</c:v>
                </c:pt>
                <c:pt idx="98">
                  <c:v>0.90641247833622174</c:v>
                </c:pt>
                <c:pt idx="99">
                  <c:v>0.90987868284228768</c:v>
                </c:pt>
                <c:pt idx="100">
                  <c:v>0.91161178509532037</c:v>
                </c:pt>
                <c:pt idx="101">
                  <c:v>0.91334488734835351</c:v>
                </c:pt>
                <c:pt idx="102">
                  <c:v>0.91681109185441934</c:v>
                </c:pt>
                <c:pt idx="103">
                  <c:v>0.92027729636048516</c:v>
                </c:pt>
                <c:pt idx="104">
                  <c:v>0.9254766031195838</c:v>
                </c:pt>
                <c:pt idx="105">
                  <c:v>0.93067590987868276</c:v>
                </c:pt>
                <c:pt idx="106">
                  <c:v>0.93760831889081453</c:v>
                </c:pt>
                <c:pt idx="107">
                  <c:v>0.94107452339688036</c:v>
                </c:pt>
                <c:pt idx="108">
                  <c:v>0.94800693240901213</c:v>
                </c:pt>
                <c:pt idx="109">
                  <c:v>0.95493934142114378</c:v>
                </c:pt>
                <c:pt idx="110">
                  <c:v>0.96360485268630824</c:v>
                </c:pt>
                <c:pt idx="111">
                  <c:v>0.97053726169844001</c:v>
                </c:pt>
                <c:pt idx="112">
                  <c:v>0.97746967071057167</c:v>
                </c:pt>
                <c:pt idx="113">
                  <c:v>0.98786828422876927</c:v>
                </c:pt>
                <c:pt idx="114">
                  <c:v>1.0051993067590985</c:v>
                </c:pt>
                <c:pt idx="115">
                  <c:v>1.0173310225303294</c:v>
                </c:pt>
                <c:pt idx="116">
                  <c:v>1.0225303292894279</c:v>
                </c:pt>
                <c:pt idx="117">
                  <c:v>1.0329289428076254</c:v>
                </c:pt>
                <c:pt idx="118">
                  <c:v>1.0398613518197573</c:v>
                </c:pt>
                <c:pt idx="119">
                  <c:v>1.0519930675909879</c:v>
                </c:pt>
                <c:pt idx="120">
                  <c:v>1.0623916811091856</c:v>
                </c:pt>
                <c:pt idx="121">
                  <c:v>1.0745233968804158</c:v>
                </c:pt>
                <c:pt idx="122">
                  <c:v>1.0797227036395147</c:v>
                </c:pt>
                <c:pt idx="123">
                  <c:v>1.0831889081455806</c:v>
                </c:pt>
                <c:pt idx="124">
                  <c:v>1.0918544194107451</c:v>
                </c:pt>
                <c:pt idx="125">
                  <c:v>1.0987868284228768</c:v>
                </c:pt>
                <c:pt idx="126">
                  <c:v>1.1057192374350087</c:v>
                </c:pt>
                <c:pt idx="127">
                  <c:v>1.1126516464471403</c:v>
                </c:pt>
                <c:pt idx="128">
                  <c:v>1.1161178509532061</c:v>
                </c:pt>
                <c:pt idx="129">
                  <c:v>1.1178509532062388</c:v>
                </c:pt>
                <c:pt idx="130">
                  <c:v>1.1213171577123047</c:v>
                </c:pt>
                <c:pt idx="131">
                  <c:v>1.1265164644714036</c:v>
                </c:pt>
                <c:pt idx="132">
                  <c:v>1.1299826689774697</c:v>
                </c:pt>
                <c:pt idx="133">
                  <c:v>1.1334488734835355</c:v>
                </c:pt>
                <c:pt idx="134">
                  <c:v>1.1351819757365682</c:v>
                </c:pt>
                <c:pt idx="135">
                  <c:v>1.138648180242634</c:v>
                </c:pt>
                <c:pt idx="136">
                  <c:v>1.1403812824956672</c:v>
                </c:pt>
                <c:pt idx="137">
                  <c:v>1.1473136915077988</c:v>
                </c:pt>
                <c:pt idx="138">
                  <c:v>1.1525129982668976</c:v>
                </c:pt>
                <c:pt idx="139">
                  <c:v>1.1577123050259965</c:v>
                </c:pt>
                <c:pt idx="140">
                  <c:v>1.1629116117850951</c:v>
                </c:pt>
                <c:pt idx="141">
                  <c:v>1.1646447140381282</c:v>
                </c:pt>
                <c:pt idx="142">
                  <c:v>1.1750433275563257</c:v>
                </c:pt>
                <c:pt idx="143">
                  <c:v>1.1854419410745234</c:v>
                </c:pt>
                <c:pt idx="144">
                  <c:v>1.1941074523396877</c:v>
                </c:pt>
                <c:pt idx="145">
                  <c:v>1.2062391681109186</c:v>
                </c:pt>
                <c:pt idx="146">
                  <c:v>1.2114384748700171</c:v>
                </c:pt>
                <c:pt idx="147">
                  <c:v>1.2218370883882146</c:v>
                </c:pt>
                <c:pt idx="148">
                  <c:v>1.2409012131715771</c:v>
                </c:pt>
                <c:pt idx="149">
                  <c:v>1.2582322357019065</c:v>
                </c:pt>
                <c:pt idx="150">
                  <c:v>1.2720970537261698</c:v>
                </c:pt>
                <c:pt idx="151">
                  <c:v>1.2772963604852685</c:v>
                </c:pt>
                <c:pt idx="152">
                  <c:v>1.2911611785095318</c:v>
                </c:pt>
                <c:pt idx="153">
                  <c:v>1.3067590987868285</c:v>
                </c:pt>
                <c:pt idx="154">
                  <c:v>1.3258232235701906</c:v>
                </c:pt>
                <c:pt idx="155">
                  <c:v>1.336221837088388</c:v>
                </c:pt>
                <c:pt idx="156">
                  <c:v>1.3431542461005197</c:v>
                </c:pt>
                <c:pt idx="157">
                  <c:v>1.3466204506065858</c:v>
                </c:pt>
                <c:pt idx="158">
                  <c:v>1.3587521663778159</c:v>
                </c:pt>
                <c:pt idx="159">
                  <c:v>1.3656845753899478</c:v>
                </c:pt>
                <c:pt idx="160">
                  <c:v>1.3743500866551126</c:v>
                </c:pt>
                <c:pt idx="161">
                  <c:v>1.3778162911611784</c:v>
                </c:pt>
                <c:pt idx="162">
                  <c:v>1.3812824956672443</c:v>
                </c:pt>
                <c:pt idx="163">
                  <c:v>1.3882149046793759</c:v>
                </c:pt>
                <c:pt idx="164">
                  <c:v>1.3899480069324088</c:v>
                </c:pt>
                <c:pt idx="165">
                  <c:v>1.3986135181975736</c:v>
                </c:pt>
                <c:pt idx="166">
                  <c:v>1.4038128249566721</c:v>
                </c:pt>
                <c:pt idx="167">
                  <c:v>1.4090121317157711</c:v>
                </c:pt>
                <c:pt idx="168">
                  <c:v>1.4194107452339688</c:v>
                </c:pt>
                <c:pt idx="169">
                  <c:v>1.4280762564991332</c:v>
                </c:pt>
                <c:pt idx="170">
                  <c:v>1.436741767764298</c:v>
                </c:pt>
                <c:pt idx="171">
                  <c:v>1.4488734835355284</c:v>
                </c:pt>
                <c:pt idx="172">
                  <c:v>1.461005199306759</c:v>
                </c:pt>
                <c:pt idx="173">
                  <c:v>1.4731369150779894</c:v>
                </c:pt>
                <c:pt idx="174">
                  <c:v>1.480069324090121</c:v>
                </c:pt>
                <c:pt idx="175">
                  <c:v>1.4904679376083187</c:v>
                </c:pt>
                <c:pt idx="176">
                  <c:v>1.4974003466204504</c:v>
                </c:pt>
                <c:pt idx="177">
                  <c:v>1.5129982668977471</c:v>
                </c:pt>
                <c:pt idx="178">
                  <c:v>1.5199306759098787</c:v>
                </c:pt>
                <c:pt idx="179">
                  <c:v>1.5251299826689773</c:v>
                </c:pt>
                <c:pt idx="180">
                  <c:v>1.5268630849220104</c:v>
                </c:pt>
                <c:pt idx="181">
                  <c:v>1.5268630849220104</c:v>
                </c:pt>
                <c:pt idx="182">
                  <c:v>1.5233968804159446</c:v>
                </c:pt>
                <c:pt idx="183">
                  <c:v>1.5164644714038129</c:v>
                </c:pt>
                <c:pt idx="184">
                  <c:v>1.5112651646447139</c:v>
                </c:pt>
                <c:pt idx="185">
                  <c:v>1.5008665511265162</c:v>
                </c:pt>
                <c:pt idx="186">
                  <c:v>1.48526863084922</c:v>
                </c:pt>
                <c:pt idx="187">
                  <c:v>1.4714038128249567</c:v>
                </c:pt>
                <c:pt idx="188">
                  <c:v>1.4627383015597919</c:v>
                </c:pt>
                <c:pt idx="189">
                  <c:v>1.436741767764298</c:v>
                </c:pt>
                <c:pt idx="190">
                  <c:v>1.4211438474870015</c:v>
                </c:pt>
                <c:pt idx="191">
                  <c:v>1.4038128249566721</c:v>
                </c:pt>
                <c:pt idx="192">
                  <c:v>1.3882149046793759</c:v>
                </c:pt>
                <c:pt idx="193">
                  <c:v>1.3812824956672443</c:v>
                </c:pt>
                <c:pt idx="194">
                  <c:v>1.3570190641247832</c:v>
                </c:pt>
                <c:pt idx="195">
                  <c:v>1.3466204506065858</c:v>
                </c:pt>
                <c:pt idx="196">
                  <c:v>1.3344887348353549</c:v>
                </c:pt>
                <c:pt idx="197">
                  <c:v>1.3275563258232232</c:v>
                </c:pt>
                <c:pt idx="198">
                  <c:v>1.3188908145580587</c:v>
                </c:pt>
                <c:pt idx="199">
                  <c:v>1.3067590987868285</c:v>
                </c:pt>
                <c:pt idx="200">
                  <c:v>1.292894280762565</c:v>
                </c:pt>
                <c:pt idx="201">
                  <c:v>1.2894280762564991</c:v>
                </c:pt>
                <c:pt idx="202">
                  <c:v>1.2807625649913343</c:v>
                </c:pt>
                <c:pt idx="203">
                  <c:v>1.2720970537261698</c:v>
                </c:pt>
                <c:pt idx="204">
                  <c:v>1.263431542461005</c:v>
                </c:pt>
                <c:pt idx="205">
                  <c:v>1.2512998266897748</c:v>
                </c:pt>
                <c:pt idx="206">
                  <c:v>1.239168110918544</c:v>
                </c:pt>
                <c:pt idx="207">
                  <c:v>1.2235701906412477</c:v>
                </c:pt>
                <c:pt idx="208">
                  <c:v>1.2114384748700171</c:v>
                </c:pt>
                <c:pt idx="209">
                  <c:v>1.2045060658578854</c:v>
                </c:pt>
                <c:pt idx="210">
                  <c:v>1.1871750433275561</c:v>
                </c:pt>
                <c:pt idx="211">
                  <c:v>1.1646447140381282</c:v>
                </c:pt>
                <c:pt idx="212">
                  <c:v>1.1507798960138647</c:v>
                </c:pt>
                <c:pt idx="213">
                  <c:v>1.1455805892547657</c:v>
                </c:pt>
                <c:pt idx="214">
                  <c:v>1.1299826689774697</c:v>
                </c:pt>
                <c:pt idx="215">
                  <c:v>1.1178509532062388</c:v>
                </c:pt>
                <c:pt idx="216">
                  <c:v>1.1022530329289426</c:v>
                </c:pt>
                <c:pt idx="217">
                  <c:v>1.095320623916811</c:v>
                </c:pt>
                <c:pt idx="218">
                  <c:v>1.0797227036395147</c:v>
                </c:pt>
                <c:pt idx="219">
                  <c:v>1.0710571923743499</c:v>
                </c:pt>
                <c:pt idx="220">
                  <c:v>1.0658578856152514</c:v>
                </c:pt>
                <c:pt idx="221">
                  <c:v>1.0606585788561524</c:v>
                </c:pt>
                <c:pt idx="222">
                  <c:v>1.0554592720970537</c:v>
                </c:pt>
                <c:pt idx="223">
                  <c:v>1.0502599653379547</c:v>
                </c:pt>
                <c:pt idx="224">
                  <c:v>1.048526863084922</c:v>
                </c:pt>
                <c:pt idx="225">
                  <c:v>1.048526863084922</c:v>
                </c:pt>
                <c:pt idx="226">
                  <c:v>1.048526863084922</c:v>
                </c:pt>
                <c:pt idx="227">
                  <c:v>1.0502599653379547</c:v>
                </c:pt>
                <c:pt idx="228">
                  <c:v>1.0519930675909879</c:v>
                </c:pt>
                <c:pt idx="229">
                  <c:v>1.0537261698440206</c:v>
                </c:pt>
                <c:pt idx="230">
                  <c:v>1.0537261698440206</c:v>
                </c:pt>
                <c:pt idx="231">
                  <c:v>1.0537261698440206</c:v>
                </c:pt>
                <c:pt idx="232">
                  <c:v>1.0537261698440206</c:v>
                </c:pt>
                <c:pt idx="233">
                  <c:v>1.0537261698440206</c:v>
                </c:pt>
                <c:pt idx="234">
                  <c:v>1.0519930675909879</c:v>
                </c:pt>
                <c:pt idx="235">
                  <c:v>1.048526863084922</c:v>
                </c:pt>
                <c:pt idx="236">
                  <c:v>1.0398613518197573</c:v>
                </c:pt>
                <c:pt idx="237">
                  <c:v>1.0398613518197573</c:v>
                </c:pt>
                <c:pt idx="238">
                  <c:v>1.0329289428076254</c:v>
                </c:pt>
                <c:pt idx="239">
                  <c:v>1.024263431542461</c:v>
                </c:pt>
                <c:pt idx="240">
                  <c:v>1.0103986135181975</c:v>
                </c:pt>
                <c:pt idx="241">
                  <c:v>1.0086655112651643</c:v>
                </c:pt>
                <c:pt idx="242">
                  <c:v>0.99306759098786823</c:v>
                </c:pt>
                <c:pt idx="243">
                  <c:v>0.98093587521663761</c:v>
                </c:pt>
                <c:pt idx="244">
                  <c:v>0.97227036395147315</c:v>
                </c:pt>
                <c:pt idx="245">
                  <c:v>0.96013864818024242</c:v>
                </c:pt>
                <c:pt idx="246">
                  <c:v>0.94280762564991316</c:v>
                </c:pt>
                <c:pt idx="247">
                  <c:v>0.92894280762564962</c:v>
                </c:pt>
                <c:pt idx="248">
                  <c:v>0.91854419410745214</c:v>
                </c:pt>
                <c:pt idx="249">
                  <c:v>0.90987868284228768</c:v>
                </c:pt>
                <c:pt idx="250">
                  <c:v>0.89774696707105694</c:v>
                </c:pt>
                <c:pt idx="251">
                  <c:v>0.88561525129982666</c:v>
                </c:pt>
                <c:pt idx="252">
                  <c:v>0.86828422876949729</c:v>
                </c:pt>
                <c:pt idx="253">
                  <c:v>0.85961871750433283</c:v>
                </c:pt>
                <c:pt idx="254">
                  <c:v>0.84922010398613523</c:v>
                </c:pt>
                <c:pt idx="255">
                  <c:v>0.83535528596187181</c:v>
                </c:pt>
                <c:pt idx="256">
                  <c:v>0.82842287694974015</c:v>
                </c:pt>
                <c:pt idx="257">
                  <c:v>0.81629116117850942</c:v>
                </c:pt>
                <c:pt idx="258">
                  <c:v>0.80069324090121319</c:v>
                </c:pt>
                <c:pt idx="259">
                  <c:v>0.78856152512998245</c:v>
                </c:pt>
                <c:pt idx="260">
                  <c:v>0.78509532062391663</c:v>
                </c:pt>
                <c:pt idx="261">
                  <c:v>0.77469670710571903</c:v>
                </c:pt>
                <c:pt idx="262">
                  <c:v>0.76429809358752143</c:v>
                </c:pt>
                <c:pt idx="263">
                  <c:v>0.75216637781629114</c:v>
                </c:pt>
                <c:pt idx="264">
                  <c:v>0.74350086655112635</c:v>
                </c:pt>
                <c:pt idx="265">
                  <c:v>0.72790294627383012</c:v>
                </c:pt>
                <c:pt idx="266">
                  <c:v>0.71923743500866533</c:v>
                </c:pt>
                <c:pt idx="267">
                  <c:v>0.71057192374350087</c:v>
                </c:pt>
                <c:pt idx="268">
                  <c:v>0.70190641247833596</c:v>
                </c:pt>
                <c:pt idx="269">
                  <c:v>0.6932409012131715</c:v>
                </c:pt>
                <c:pt idx="270">
                  <c:v>0.6828422876949739</c:v>
                </c:pt>
                <c:pt idx="271">
                  <c:v>0.67417677642980911</c:v>
                </c:pt>
                <c:pt idx="272">
                  <c:v>0.66897746967071048</c:v>
                </c:pt>
                <c:pt idx="273">
                  <c:v>0.65857885615251288</c:v>
                </c:pt>
                <c:pt idx="274">
                  <c:v>0.64644714038128259</c:v>
                </c:pt>
                <c:pt idx="275">
                  <c:v>0.63431542461005186</c:v>
                </c:pt>
                <c:pt idx="276">
                  <c:v>0.63084922010398603</c:v>
                </c:pt>
                <c:pt idx="277">
                  <c:v>0.61871750433275574</c:v>
                </c:pt>
                <c:pt idx="278">
                  <c:v>0.61005199306759084</c:v>
                </c:pt>
                <c:pt idx="279">
                  <c:v>0.60311958405545918</c:v>
                </c:pt>
                <c:pt idx="280">
                  <c:v>0.59098786828422889</c:v>
                </c:pt>
                <c:pt idx="281">
                  <c:v>0.57712305025996535</c:v>
                </c:pt>
                <c:pt idx="282">
                  <c:v>0.56672443674176787</c:v>
                </c:pt>
                <c:pt idx="283">
                  <c:v>0.56499133448873473</c:v>
                </c:pt>
                <c:pt idx="284">
                  <c:v>0.55459272097053713</c:v>
                </c:pt>
                <c:pt idx="285">
                  <c:v>0.54592720970537267</c:v>
                </c:pt>
                <c:pt idx="286">
                  <c:v>0.53206239168110925</c:v>
                </c:pt>
                <c:pt idx="287">
                  <c:v>0.52339688041594434</c:v>
                </c:pt>
                <c:pt idx="288">
                  <c:v>0.50953206239168092</c:v>
                </c:pt>
                <c:pt idx="289">
                  <c:v>0.49913344887348332</c:v>
                </c:pt>
                <c:pt idx="290">
                  <c:v>0.49220103986135161</c:v>
                </c:pt>
                <c:pt idx="291">
                  <c:v>0.48006932409012132</c:v>
                </c:pt>
                <c:pt idx="292">
                  <c:v>0.46793760831889059</c:v>
                </c:pt>
                <c:pt idx="293">
                  <c:v>0.45233968804159441</c:v>
                </c:pt>
                <c:pt idx="294">
                  <c:v>0.44367417677642995</c:v>
                </c:pt>
                <c:pt idx="295">
                  <c:v>0.43847487001733099</c:v>
                </c:pt>
                <c:pt idx="296">
                  <c:v>0.42807625649913339</c:v>
                </c:pt>
                <c:pt idx="297">
                  <c:v>0.41767764298093579</c:v>
                </c:pt>
                <c:pt idx="298">
                  <c:v>0.4055459272097055</c:v>
                </c:pt>
                <c:pt idx="299">
                  <c:v>0.39861351819757379</c:v>
                </c:pt>
                <c:pt idx="300">
                  <c:v>0.38474870017331031</c:v>
                </c:pt>
                <c:pt idx="301">
                  <c:v>0.37608318890814546</c:v>
                </c:pt>
                <c:pt idx="302">
                  <c:v>0.36915077989601375</c:v>
                </c:pt>
                <c:pt idx="303">
                  <c:v>0.36221837088388203</c:v>
                </c:pt>
                <c:pt idx="304">
                  <c:v>0.35355285961871757</c:v>
                </c:pt>
                <c:pt idx="305">
                  <c:v>0.3414211438474869</c:v>
                </c:pt>
                <c:pt idx="306">
                  <c:v>0.33448873483535518</c:v>
                </c:pt>
                <c:pt idx="307">
                  <c:v>0.3310225303292893</c:v>
                </c:pt>
                <c:pt idx="308">
                  <c:v>0.32582322357019072</c:v>
                </c:pt>
                <c:pt idx="309">
                  <c:v>0.31889081455805895</c:v>
                </c:pt>
                <c:pt idx="310">
                  <c:v>0.31369150779895999</c:v>
                </c:pt>
                <c:pt idx="311">
                  <c:v>0.31195840554592724</c:v>
                </c:pt>
                <c:pt idx="312">
                  <c:v>0.30849220103986141</c:v>
                </c:pt>
                <c:pt idx="313">
                  <c:v>0.30502599653379553</c:v>
                </c:pt>
                <c:pt idx="314">
                  <c:v>0.30329289428076239</c:v>
                </c:pt>
                <c:pt idx="315">
                  <c:v>0.3015597920277297</c:v>
                </c:pt>
                <c:pt idx="316">
                  <c:v>0.29982668977469656</c:v>
                </c:pt>
                <c:pt idx="317">
                  <c:v>0.29809358752166382</c:v>
                </c:pt>
                <c:pt idx="318">
                  <c:v>0.29636048526863068</c:v>
                </c:pt>
                <c:pt idx="319">
                  <c:v>0.29636048526863068</c:v>
                </c:pt>
                <c:pt idx="320">
                  <c:v>0.29636048526863068</c:v>
                </c:pt>
                <c:pt idx="321">
                  <c:v>0.29462738301559793</c:v>
                </c:pt>
                <c:pt idx="322">
                  <c:v>0.29289428076256485</c:v>
                </c:pt>
                <c:pt idx="323">
                  <c:v>0.29289428076256485</c:v>
                </c:pt>
                <c:pt idx="324">
                  <c:v>0.29289428076256485</c:v>
                </c:pt>
                <c:pt idx="325">
                  <c:v>0.2911611785095321</c:v>
                </c:pt>
                <c:pt idx="326">
                  <c:v>0.28942807625649897</c:v>
                </c:pt>
                <c:pt idx="327">
                  <c:v>0.28769497400346622</c:v>
                </c:pt>
                <c:pt idx="328">
                  <c:v>0.28422876949740039</c:v>
                </c:pt>
                <c:pt idx="329">
                  <c:v>0.28249566724436725</c:v>
                </c:pt>
                <c:pt idx="330">
                  <c:v>0.28076256499133451</c:v>
                </c:pt>
                <c:pt idx="331">
                  <c:v>0.27902946273830137</c:v>
                </c:pt>
                <c:pt idx="332">
                  <c:v>0.27729636048526868</c:v>
                </c:pt>
                <c:pt idx="333">
                  <c:v>0.27209705372616966</c:v>
                </c:pt>
                <c:pt idx="334">
                  <c:v>0.26689774696707108</c:v>
                </c:pt>
                <c:pt idx="335">
                  <c:v>0.26516464471403794</c:v>
                </c:pt>
                <c:pt idx="336">
                  <c:v>0.25996533795493937</c:v>
                </c:pt>
                <c:pt idx="337">
                  <c:v>0.25823223570190623</c:v>
                </c:pt>
                <c:pt idx="338">
                  <c:v>0.25476603119584035</c:v>
                </c:pt>
                <c:pt idx="339">
                  <c:v>0.25303292894280766</c:v>
                </c:pt>
                <c:pt idx="340">
                  <c:v>0.24783362218370864</c:v>
                </c:pt>
                <c:pt idx="341">
                  <c:v>0.24610051993067592</c:v>
                </c:pt>
                <c:pt idx="342">
                  <c:v>0.24436741767764278</c:v>
                </c:pt>
                <c:pt idx="343">
                  <c:v>0.24263431542461006</c:v>
                </c:pt>
                <c:pt idx="344">
                  <c:v>0.24436741767764278</c:v>
                </c:pt>
                <c:pt idx="345">
                  <c:v>0.24263431542461006</c:v>
                </c:pt>
                <c:pt idx="346">
                  <c:v>0.24610051993067592</c:v>
                </c:pt>
                <c:pt idx="347">
                  <c:v>0.24956672443674177</c:v>
                </c:pt>
                <c:pt idx="348">
                  <c:v>0.25129982668977452</c:v>
                </c:pt>
                <c:pt idx="349">
                  <c:v>0.25476603119584035</c:v>
                </c:pt>
                <c:pt idx="350">
                  <c:v>0.25996533795493937</c:v>
                </c:pt>
                <c:pt idx="351">
                  <c:v>0.26516464471403794</c:v>
                </c:pt>
                <c:pt idx="352">
                  <c:v>0.27209705372616966</c:v>
                </c:pt>
                <c:pt idx="353">
                  <c:v>0.27556325823223554</c:v>
                </c:pt>
                <c:pt idx="354">
                  <c:v>0.27902946273830137</c:v>
                </c:pt>
                <c:pt idx="355">
                  <c:v>0.28596187175043308</c:v>
                </c:pt>
                <c:pt idx="356">
                  <c:v>0.2911611785095321</c:v>
                </c:pt>
                <c:pt idx="357">
                  <c:v>0.29462738301559793</c:v>
                </c:pt>
                <c:pt idx="358">
                  <c:v>0.3015597920277297</c:v>
                </c:pt>
                <c:pt idx="359">
                  <c:v>0.30849220103986141</c:v>
                </c:pt>
                <c:pt idx="360">
                  <c:v>0.31022530329289416</c:v>
                </c:pt>
                <c:pt idx="361">
                  <c:v>0.31369150779895999</c:v>
                </c:pt>
                <c:pt idx="362">
                  <c:v>0.31542461005199313</c:v>
                </c:pt>
                <c:pt idx="363">
                  <c:v>0.31715771230502587</c:v>
                </c:pt>
                <c:pt idx="364">
                  <c:v>0.32235701906412484</c:v>
                </c:pt>
                <c:pt idx="365">
                  <c:v>0.3206239168110917</c:v>
                </c:pt>
                <c:pt idx="366">
                  <c:v>0.3206239168110917</c:v>
                </c:pt>
                <c:pt idx="367">
                  <c:v>0.32235701906412484</c:v>
                </c:pt>
                <c:pt idx="368">
                  <c:v>0.32235701906412484</c:v>
                </c:pt>
                <c:pt idx="369">
                  <c:v>0.32235701906412484</c:v>
                </c:pt>
                <c:pt idx="370">
                  <c:v>0.32582322357019072</c:v>
                </c:pt>
                <c:pt idx="371">
                  <c:v>0.32409012131715759</c:v>
                </c:pt>
                <c:pt idx="372">
                  <c:v>0.32409012131715759</c:v>
                </c:pt>
                <c:pt idx="373">
                  <c:v>0.32582322357019072</c:v>
                </c:pt>
                <c:pt idx="374">
                  <c:v>0.32409012131715759</c:v>
                </c:pt>
                <c:pt idx="375">
                  <c:v>0.32409012131715759</c:v>
                </c:pt>
                <c:pt idx="376">
                  <c:v>0.32409012131715759</c:v>
                </c:pt>
                <c:pt idx="377">
                  <c:v>0.3206239168110917</c:v>
                </c:pt>
                <c:pt idx="378">
                  <c:v>0.31715771230502587</c:v>
                </c:pt>
                <c:pt idx="379">
                  <c:v>0.31195840554592724</c:v>
                </c:pt>
                <c:pt idx="380">
                  <c:v>0.30329289428076239</c:v>
                </c:pt>
                <c:pt idx="381">
                  <c:v>0.29809358752166382</c:v>
                </c:pt>
                <c:pt idx="382">
                  <c:v>0.28942807625649897</c:v>
                </c:pt>
                <c:pt idx="383">
                  <c:v>0.28249566724436725</c:v>
                </c:pt>
                <c:pt idx="384">
                  <c:v>0.27383015597920279</c:v>
                </c:pt>
                <c:pt idx="385">
                  <c:v>0.2634315424610052</c:v>
                </c:pt>
                <c:pt idx="386">
                  <c:v>0.25996533795493937</c:v>
                </c:pt>
                <c:pt idx="387">
                  <c:v>0.25303292894280766</c:v>
                </c:pt>
                <c:pt idx="388">
                  <c:v>0.25129982668977452</c:v>
                </c:pt>
                <c:pt idx="389">
                  <c:v>0.24783362218370864</c:v>
                </c:pt>
                <c:pt idx="390">
                  <c:v>0.24610051993067592</c:v>
                </c:pt>
                <c:pt idx="391">
                  <c:v>0.24783362218370864</c:v>
                </c:pt>
                <c:pt idx="392">
                  <c:v>0.25476603119584035</c:v>
                </c:pt>
                <c:pt idx="393">
                  <c:v>0.26169844020797206</c:v>
                </c:pt>
                <c:pt idx="394">
                  <c:v>0.27036395147313691</c:v>
                </c:pt>
                <c:pt idx="395">
                  <c:v>0.28249566724436725</c:v>
                </c:pt>
                <c:pt idx="396">
                  <c:v>0.30329289428076239</c:v>
                </c:pt>
                <c:pt idx="397">
                  <c:v>0.31369150779895999</c:v>
                </c:pt>
                <c:pt idx="398">
                  <c:v>0.35181975736568444</c:v>
                </c:pt>
                <c:pt idx="399">
                  <c:v>0.3778162911611786</c:v>
                </c:pt>
                <c:pt idx="400">
                  <c:v>0.40381282495667237</c:v>
                </c:pt>
                <c:pt idx="401">
                  <c:v>0.43847487001733099</c:v>
                </c:pt>
                <c:pt idx="402">
                  <c:v>0.50259965337954915</c:v>
                </c:pt>
                <c:pt idx="403">
                  <c:v>0.53379549393414194</c:v>
                </c:pt>
                <c:pt idx="404">
                  <c:v>0.57885615251299816</c:v>
                </c:pt>
                <c:pt idx="405">
                  <c:v>0.63084922010398603</c:v>
                </c:pt>
                <c:pt idx="406">
                  <c:v>0.67071057192374361</c:v>
                </c:pt>
                <c:pt idx="407">
                  <c:v>0.72616984402079698</c:v>
                </c:pt>
                <c:pt idx="408">
                  <c:v>0.79896013864818005</c:v>
                </c:pt>
                <c:pt idx="409">
                  <c:v>0.82495667244367421</c:v>
                </c:pt>
                <c:pt idx="410">
                  <c:v>0.86481802426343146</c:v>
                </c:pt>
                <c:pt idx="411">
                  <c:v>0.90641247833622174</c:v>
                </c:pt>
                <c:pt idx="412">
                  <c:v>0.93760831889081453</c:v>
                </c:pt>
                <c:pt idx="413">
                  <c:v>0.96533795493934138</c:v>
                </c:pt>
                <c:pt idx="414">
                  <c:v>0.99306759098786823</c:v>
                </c:pt>
                <c:pt idx="415">
                  <c:v>1</c:v>
                </c:pt>
                <c:pt idx="416">
                  <c:v>1.0086655112651643</c:v>
                </c:pt>
                <c:pt idx="417">
                  <c:v>1.0155979202772962</c:v>
                </c:pt>
                <c:pt idx="418">
                  <c:v>1.0138648180242635</c:v>
                </c:pt>
                <c:pt idx="419">
                  <c:v>1.0034662045060658</c:v>
                </c:pt>
                <c:pt idx="420">
                  <c:v>0.99480069324090103</c:v>
                </c:pt>
                <c:pt idx="421">
                  <c:v>0.98440207972270344</c:v>
                </c:pt>
                <c:pt idx="422">
                  <c:v>0.97227036395147315</c:v>
                </c:pt>
                <c:pt idx="423">
                  <c:v>0.96013864818024242</c:v>
                </c:pt>
                <c:pt idx="424">
                  <c:v>0.9341421143847487</c:v>
                </c:pt>
                <c:pt idx="425">
                  <c:v>0.90294627383015591</c:v>
                </c:pt>
                <c:pt idx="426">
                  <c:v>0.87348353552859626</c:v>
                </c:pt>
                <c:pt idx="427">
                  <c:v>0.83882149046793764</c:v>
                </c:pt>
                <c:pt idx="428">
                  <c:v>0.81282495667244348</c:v>
                </c:pt>
                <c:pt idx="429">
                  <c:v>0.77642980935875217</c:v>
                </c:pt>
                <c:pt idx="430">
                  <c:v>0.74176776429809355</c:v>
                </c:pt>
                <c:pt idx="431">
                  <c:v>0.69150779896013836</c:v>
                </c:pt>
                <c:pt idx="432">
                  <c:v>0.64124783362218363</c:v>
                </c:pt>
                <c:pt idx="433">
                  <c:v>0.60311958405545918</c:v>
                </c:pt>
                <c:pt idx="434">
                  <c:v>0.56845753899480056</c:v>
                </c:pt>
                <c:pt idx="435">
                  <c:v>0.52512998266897748</c:v>
                </c:pt>
                <c:pt idx="436">
                  <c:v>0.46967071057192372</c:v>
                </c:pt>
                <c:pt idx="437">
                  <c:v>0.45233968804159441</c:v>
                </c:pt>
                <c:pt idx="438">
                  <c:v>0.41767764298093579</c:v>
                </c:pt>
                <c:pt idx="439">
                  <c:v>0.39341421143847477</c:v>
                </c:pt>
                <c:pt idx="440">
                  <c:v>0.3778162911611786</c:v>
                </c:pt>
                <c:pt idx="441">
                  <c:v>0.35701906412478346</c:v>
                </c:pt>
                <c:pt idx="442">
                  <c:v>0.33622183708838826</c:v>
                </c:pt>
                <c:pt idx="443">
                  <c:v>0.31715771230502587</c:v>
                </c:pt>
                <c:pt idx="444">
                  <c:v>0.30675909878682828</c:v>
                </c:pt>
                <c:pt idx="445">
                  <c:v>0.29462738301559793</c:v>
                </c:pt>
                <c:pt idx="446">
                  <c:v>0.28249566724436725</c:v>
                </c:pt>
                <c:pt idx="447">
                  <c:v>0.26169844020797206</c:v>
                </c:pt>
                <c:pt idx="448">
                  <c:v>0.24610051993067592</c:v>
                </c:pt>
                <c:pt idx="449">
                  <c:v>0.2339688041594454</c:v>
                </c:pt>
                <c:pt idx="450">
                  <c:v>0.21837088388214904</c:v>
                </c:pt>
                <c:pt idx="451">
                  <c:v>0.20450606585788558</c:v>
                </c:pt>
                <c:pt idx="452">
                  <c:v>0.18890814558058922</c:v>
                </c:pt>
                <c:pt idx="453">
                  <c:v>0.17331022530329285</c:v>
                </c:pt>
                <c:pt idx="454">
                  <c:v>0.15944540727902939</c:v>
                </c:pt>
                <c:pt idx="455">
                  <c:v>0.14904679376083182</c:v>
                </c:pt>
                <c:pt idx="456">
                  <c:v>0.13864818024263423</c:v>
                </c:pt>
                <c:pt idx="457">
                  <c:v>0.12998266897746977</c:v>
                </c:pt>
                <c:pt idx="458">
                  <c:v>0.11785095320623926</c:v>
                </c:pt>
                <c:pt idx="459">
                  <c:v>0.10745233968804167</c:v>
                </c:pt>
                <c:pt idx="460">
                  <c:v>0.10225303292894289</c:v>
                </c:pt>
                <c:pt idx="461">
                  <c:v>9.1854419410745305E-2</c:v>
                </c:pt>
                <c:pt idx="462">
                  <c:v>8.6655112651646507E-2</c:v>
                </c:pt>
                <c:pt idx="463">
                  <c:v>7.7989601386481866E-2</c:v>
                </c:pt>
                <c:pt idx="464">
                  <c:v>6.9324090121317211E-2</c:v>
                </c:pt>
                <c:pt idx="465">
                  <c:v>6.4124783362218427E-2</c:v>
                </c:pt>
                <c:pt idx="466">
                  <c:v>6.0658578856152556E-2</c:v>
                </c:pt>
                <c:pt idx="467">
                  <c:v>5.5459272097053772E-2</c:v>
                </c:pt>
                <c:pt idx="468">
                  <c:v>5.1993067590987908E-2</c:v>
                </c:pt>
                <c:pt idx="469">
                  <c:v>4.5060658578856189E-2</c:v>
                </c:pt>
                <c:pt idx="470">
                  <c:v>4.3327556325823254E-2</c:v>
                </c:pt>
                <c:pt idx="471">
                  <c:v>3.9861351819757397E-2</c:v>
                </c:pt>
                <c:pt idx="472">
                  <c:v>3.8128249566724469E-2</c:v>
                </c:pt>
                <c:pt idx="473">
                  <c:v>3.2928942807625677E-2</c:v>
                </c:pt>
                <c:pt idx="474">
                  <c:v>3.2928942807625677E-2</c:v>
                </c:pt>
                <c:pt idx="475">
                  <c:v>2.9462738301559814E-2</c:v>
                </c:pt>
                <c:pt idx="476">
                  <c:v>2.7729636048526886E-2</c:v>
                </c:pt>
                <c:pt idx="477">
                  <c:v>2.5996533795493954E-2</c:v>
                </c:pt>
                <c:pt idx="478">
                  <c:v>2.2530329289428094E-2</c:v>
                </c:pt>
                <c:pt idx="479">
                  <c:v>2.0797227036395163E-2</c:v>
                </c:pt>
                <c:pt idx="480">
                  <c:v>1.7331022530329303E-2</c:v>
                </c:pt>
                <c:pt idx="481">
                  <c:v>1.7331022530329303E-2</c:v>
                </c:pt>
                <c:pt idx="482">
                  <c:v>1.5597920277296373E-2</c:v>
                </c:pt>
                <c:pt idx="483">
                  <c:v>1.3864818024263443E-2</c:v>
                </c:pt>
                <c:pt idx="484">
                  <c:v>1.2131715771230511E-2</c:v>
                </c:pt>
                <c:pt idx="485">
                  <c:v>8.6655112651646514E-3</c:v>
                </c:pt>
                <c:pt idx="486">
                  <c:v>6.9324090121317215E-3</c:v>
                </c:pt>
                <c:pt idx="487">
                  <c:v>5.1993067590987907E-3</c:v>
                </c:pt>
                <c:pt idx="488">
                  <c:v>3.4662045060658607E-3</c:v>
                </c:pt>
                <c:pt idx="489">
                  <c:v>1.7331022530329304E-3</c:v>
                </c:pt>
                <c:pt idx="490">
                  <c:v>0</c:v>
                </c:pt>
                <c:pt idx="491">
                  <c:v>-1.7331022530329304E-3</c:v>
                </c:pt>
                <c:pt idx="492">
                  <c:v>-3.4662045060658607E-3</c:v>
                </c:pt>
                <c:pt idx="493">
                  <c:v>-3.4662045060658607E-3</c:v>
                </c:pt>
                <c:pt idx="494">
                  <c:v>-5.1993067590987907E-3</c:v>
                </c:pt>
                <c:pt idx="495">
                  <c:v>-8.6655112651646514E-3</c:v>
                </c:pt>
                <c:pt idx="496">
                  <c:v>-1.0398613518197581E-2</c:v>
                </c:pt>
                <c:pt idx="497">
                  <c:v>-1.0398613518197581E-2</c:v>
                </c:pt>
                <c:pt idx="498">
                  <c:v>-1.2131715771230511E-2</c:v>
                </c:pt>
                <c:pt idx="499">
                  <c:v>-1.3864818024263443E-2</c:v>
                </c:pt>
                <c:pt idx="500">
                  <c:v>-1.5597920277296373E-2</c:v>
                </c:pt>
                <c:pt idx="501">
                  <c:v>-1.7331022530329303E-2</c:v>
                </c:pt>
                <c:pt idx="502">
                  <c:v>-1.9064124783362234E-2</c:v>
                </c:pt>
                <c:pt idx="503">
                  <c:v>-1.9064124783362234E-2</c:v>
                </c:pt>
                <c:pt idx="504">
                  <c:v>-2.0797227036395163E-2</c:v>
                </c:pt>
                <c:pt idx="505">
                  <c:v>-2.0797227036395163E-2</c:v>
                </c:pt>
                <c:pt idx="506">
                  <c:v>-2.2530329289428094E-2</c:v>
                </c:pt>
                <c:pt idx="507">
                  <c:v>-2.5996533795493954E-2</c:v>
                </c:pt>
                <c:pt idx="508">
                  <c:v>-2.5996533795493954E-2</c:v>
                </c:pt>
                <c:pt idx="509">
                  <c:v>-2.7729636048526886E-2</c:v>
                </c:pt>
                <c:pt idx="510">
                  <c:v>-2.7729636048526886E-2</c:v>
                </c:pt>
                <c:pt idx="511">
                  <c:v>-2.9462738301559814E-2</c:v>
                </c:pt>
                <c:pt idx="512">
                  <c:v>-3.2928942807625677E-2</c:v>
                </c:pt>
                <c:pt idx="513">
                  <c:v>-3.2928942807625677E-2</c:v>
                </c:pt>
                <c:pt idx="514">
                  <c:v>-3.4662045060658606E-2</c:v>
                </c:pt>
                <c:pt idx="515">
                  <c:v>-3.4662045060658606E-2</c:v>
                </c:pt>
                <c:pt idx="516">
                  <c:v>-3.6395147313691534E-2</c:v>
                </c:pt>
                <c:pt idx="517">
                  <c:v>-3.6395147313691534E-2</c:v>
                </c:pt>
                <c:pt idx="518">
                  <c:v>-3.8128249566724469E-2</c:v>
                </c:pt>
                <c:pt idx="519">
                  <c:v>-3.9861351819757397E-2</c:v>
                </c:pt>
                <c:pt idx="520">
                  <c:v>-3.9861351819757397E-2</c:v>
                </c:pt>
                <c:pt idx="521">
                  <c:v>-4.1594454072790325E-2</c:v>
                </c:pt>
                <c:pt idx="522">
                  <c:v>-4.3327556325823254E-2</c:v>
                </c:pt>
                <c:pt idx="523">
                  <c:v>-4.3327556325823254E-2</c:v>
                </c:pt>
                <c:pt idx="524">
                  <c:v>-4.6793760831889117E-2</c:v>
                </c:pt>
                <c:pt idx="525">
                  <c:v>-4.6793760831889117E-2</c:v>
                </c:pt>
                <c:pt idx="526">
                  <c:v>-4.6793760831889117E-2</c:v>
                </c:pt>
                <c:pt idx="527">
                  <c:v>-5.025996533795498E-2</c:v>
                </c:pt>
                <c:pt idx="528">
                  <c:v>-5.1993067590987908E-2</c:v>
                </c:pt>
                <c:pt idx="529">
                  <c:v>-5.1993067590987908E-2</c:v>
                </c:pt>
                <c:pt idx="530">
                  <c:v>-5.1993067590987908E-2</c:v>
                </c:pt>
                <c:pt idx="531">
                  <c:v>-5.3726169844020837E-2</c:v>
                </c:pt>
                <c:pt idx="532">
                  <c:v>-5.3726169844020837E-2</c:v>
                </c:pt>
                <c:pt idx="533">
                  <c:v>-5.5459272097053772E-2</c:v>
                </c:pt>
                <c:pt idx="534">
                  <c:v>-5.5459272097053772E-2</c:v>
                </c:pt>
                <c:pt idx="535">
                  <c:v>-5.8925476603119628E-2</c:v>
                </c:pt>
                <c:pt idx="536">
                  <c:v>-5.8925476603119628E-2</c:v>
                </c:pt>
                <c:pt idx="537">
                  <c:v>-5.8925476603119628E-2</c:v>
                </c:pt>
                <c:pt idx="538">
                  <c:v>-6.0658578856152556E-2</c:v>
                </c:pt>
                <c:pt idx="539">
                  <c:v>-6.0658578856152556E-2</c:v>
                </c:pt>
                <c:pt idx="540">
                  <c:v>-6.2391681109185491E-2</c:v>
                </c:pt>
                <c:pt idx="541">
                  <c:v>-6.4124783362218427E-2</c:v>
                </c:pt>
                <c:pt idx="542">
                  <c:v>-6.4124783362218427E-2</c:v>
                </c:pt>
                <c:pt idx="543">
                  <c:v>-6.4124783362218427E-2</c:v>
                </c:pt>
                <c:pt idx="544">
                  <c:v>-6.5857885615251355E-2</c:v>
                </c:pt>
                <c:pt idx="545">
                  <c:v>-6.5857885615251355E-2</c:v>
                </c:pt>
                <c:pt idx="546">
                  <c:v>-6.7590987868284283E-2</c:v>
                </c:pt>
                <c:pt idx="547">
                  <c:v>-6.7590987868284283E-2</c:v>
                </c:pt>
                <c:pt idx="548">
                  <c:v>-6.9324090121317211E-2</c:v>
                </c:pt>
                <c:pt idx="549">
                  <c:v>-6.9324090121317211E-2</c:v>
                </c:pt>
                <c:pt idx="550">
                  <c:v>-7.1057192374350139E-2</c:v>
                </c:pt>
                <c:pt idx="551">
                  <c:v>-7.1057192374350139E-2</c:v>
                </c:pt>
                <c:pt idx="552">
                  <c:v>-7.2790294627383068E-2</c:v>
                </c:pt>
                <c:pt idx="553">
                  <c:v>-7.2790294627383068E-2</c:v>
                </c:pt>
                <c:pt idx="554">
                  <c:v>-7.4523396880415996E-2</c:v>
                </c:pt>
                <c:pt idx="555">
                  <c:v>-7.6256499133448938E-2</c:v>
                </c:pt>
                <c:pt idx="556">
                  <c:v>-7.6256499133448938E-2</c:v>
                </c:pt>
                <c:pt idx="557">
                  <c:v>-7.7989601386481866E-2</c:v>
                </c:pt>
                <c:pt idx="558">
                  <c:v>-7.7989601386481866E-2</c:v>
                </c:pt>
                <c:pt idx="559">
                  <c:v>-8.1455805892547722E-2</c:v>
                </c:pt>
                <c:pt idx="560">
                  <c:v>-8.1455805892547722E-2</c:v>
                </c:pt>
                <c:pt idx="561">
                  <c:v>-8.3188908145580651E-2</c:v>
                </c:pt>
                <c:pt idx="562">
                  <c:v>-8.4922010398613579E-2</c:v>
                </c:pt>
                <c:pt idx="563">
                  <c:v>-8.4922010398613579E-2</c:v>
                </c:pt>
                <c:pt idx="564">
                  <c:v>-8.4922010398613579E-2</c:v>
                </c:pt>
                <c:pt idx="565">
                  <c:v>-8.3188908145580651E-2</c:v>
                </c:pt>
                <c:pt idx="566">
                  <c:v>-8.4922010398613579E-2</c:v>
                </c:pt>
                <c:pt idx="567">
                  <c:v>-8.6655112651646327E-2</c:v>
                </c:pt>
                <c:pt idx="568">
                  <c:v>-8.8388214904679255E-2</c:v>
                </c:pt>
                <c:pt idx="569">
                  <c:v>-8.4922010398613579E-2</c:v>
                </c:pt>
                <c:pt idx="570">
                  <c:v>-8.4922010398613579E-2</c:v>
                </c:pt>
                <c:pt idx="571">
                  <c:v>-8.4922010398613579E-2</c:v>
                </c:pt>
                <c:pt idx="572">
                  <c:v>-8.6655112651646327E-2</c:v>
                </c:pt>
                <c:pt idx="573">
                  <c:v>-9.0121317157712183E-2</c:v>
                </c:pt>
                <c:pt idx="574">
                  <c:v>-8.8388214904679255E-2</c:v>
                </c:pt>
                <c:pt idx="575">
                  <c:v>-9.0121317157712183E-2</c:v>
                </c:pt>
                <c:pt idx="576">
                  <c:v>-9.0121317157712183E-2</c:v>
                </c:pt>
                <c:pt idx="577">
                  <c:v>-9.0121317157712183E-2</c:v>
                </c:pt>
                <c:pt idx="578">
                  <c:v>-9.0121317157712183E-2</c:v>
                </c:pt>
                <c:pt idx="579">
                  <c:v>-9.0121317157712183E-2</c:v>
                </c:pt>
                <c:pt idx="580">
                  <c:v>-9.1854419410745111E-2</c:v>
                </c:pt>
                <c:pt idx="581">
                  <c:v>-9.3587521663778039E-2</c:v>
                </c:pt>
                <c:pt idx="582">
                  <c:v>-9.3587521663778039E-2</c:v>
                </c:pt>
                <c:pt idx="583">
                  <c:v>-9.5320623916810968E-2</c:v>
                </c:pt>
                <c:pt idx="584">
                  <c:v>-9.3587521663778039E-2</c:v>
                </c:pt>
                <c:pt idx="585">
                  <c:v>-9.5320623916810968E-2</c:v>
                </c:pt>
                <c:pt idx="586">
                  <c:v>-9.5320623916810968E-2</c:v>
                </c:pt>
                <c:pt idx="587">
                  <c:v>-9.705372616984391E-2</c:v>
                </c:pt>
                <c:pt idx="588">
                  <c:v>-9.8786828422876838E-2</c:v>
                </c:pt>
                <c:pt idx="589">
                  <c:v>-9.8786828422876838E-2</c:v>
                </c:pt>
                <c:pt idx="590">
                  <c:v>-9.8786828422876838E-2</c:v>
                </c:pt>
                <c:pt idx="591">
                  <c:v>-9.8786828422876838E-2</c:v>
                </c:pt>
                <c:pt idx="592">
                  <c:v>-0.10051993067590977</c:v>
                </c:pt>
                <c:pt idx="593">
                  <c:v>-0.10051993067590977</c:v>
                </c:pt>
                <c:pt idx="594">
                  <c:v>-0.10051993067590977</c:v>
                </c:pt>
                <c:pt idx="595">
                  <c:v>-0.10225303292894269</c:v>
                </c:pt>
                <c:pt idx="596">
                  <c:v>-0.10225303292894269</c:v>
                </c:pt>
                <c:pt idx="597">
                  <c:v>-0.10398613518197562</c:v>
                </c:pt>
                <c:pt idx="598">
                  <c:v>-0.10225303292894269</c:v>
                </c:pt>
                <c:pt idx="599">
                  <c:v>-0.10571923743500855</c:v>
                </c:pt>
                <c:pt idx="600">
                  <c:v>-0.10398613518197562</c:v>
                </c:pt>
                <c:pt idx="601">
                  <c:v>-0.10571923743500855</c:v>
                </c:pt>
                <c:pt idx="602">
                  <c:v>-0.10571923743500855</c:v>
                </c:pt>
                <c:pt idx="603">
                  <c:v>-0.10571923743500855</c:v>
                </c:pt>
                <c:pt idx="604">
                  <c:v>-0.10745233968804148</c:v>
                </c:pt>
                <c:pt idx="605">
                  <c:v>-0.10918544194107442</c:v>
                </c:pt>
                <c:pt idx="606">
                  <c:v>-0.10918544194107442</c:v>
                </c:pt>
                <c:pt idx="607">
                  <c:v>-0.10918544194107442</c:v>
                </c:pt>
                <c:pt idx="608">
                  <c:v>-0.10918544194107442</c:v>
                </c:pt>
                <c:pt idx="609">
                  <c:v>-0.10918544194107442</c:v>
                </c:pt>
                <c:pt idx="610">
                  <c:v>-0.11265164644714028</c:v>
                </c:pt>
                <c:pt idx="611">
                  <c:v>-0.11091854419410735</c:v>
                </c:pt>
                <c:pt idx="612">
                  <c:v>-0.11438474870017321</c:v>
                </c:pt>
                <c:pt idx="613">
                  <c:v>-0.11265164644714028</c:v>
                </c:pt>
                <c:pt idx="614">
                  <c:v>-0.11265164644714028</c:v>
                </c:pt>
                <c:pt idx="615">
                  <c:v>-0.11438474870017321</c:v>
                </c:pt>
                <c:pt idx="616">
                  <c:v>-0.11611785095320613</c:v>
                </c:pt>
                <c:pt idx="617">
                  <c:v>-0.11438474870017321</c:v>
                </c:pt>
                <c:pt idx="618">
                  <c:v>-0.11785095320623906</c:v>
                </c:pt>
                <c:pt idx="619">
                  <c:v>-0.11785095320623906</c:v>
                </c:pt>
                <c:pt idx="620">
                  <c:v>-0.11785095320623906</c:v>
                </c:pt>
                <c:pt idx="621">
                  <c:v>-0.11958405545927199</c:v>
                </c:pt>
                <c:pt idx="622">
                  <c:v>-0.11958405545927199</c:v>
                </c:pt>
                <c:pt idx="623">
                  <c:v>-0.11958405545927199</c:v>
                </c:pt>
                <c:pt idx="624">
                  <c:v>-0.11785095320623906</c:v>
                </c:pt>
                <c:pt idx="625">
                  <c:v>-0.11958405545927199</c:v>
                </c:pt>
                <c:pt idx="626">
                  <c:v>-0.11958405545927199</c:v>
                </c:pt>
                <c:pt idx="627">
                  <c:v>-0.12131715771230493</c:v>
                </c:pt>
                <c:pt idx="628">
                  <c:v>-0.12131715771230493</c:v>
                </c:pt>
                <c:pt idx="629">
                  <c:v>-0.12131715771230493</c:v>
                </c:pt>
                <c:pt idx="630">
                  <c:v>-0.12305025996533786</c:v>
                </c:pt>
                <c:pt idx="631">
                  <c:v>-0.12478336221837079</c:v>
                </c:pt>
                <c:pt idx="632">
                  <c:v>-0.12478336221837079</c:v>
                </c:pt>
                <c:pt idx="633">
                  <c:v>-0.12651646447140372</c:v>
                </c:pt>
                <c:pt idx="634">
                  <c:v>-0.12824956672443666</c:v>
                </c:pt>
                <c:pt idx="635">
                  <c:v>-0.12651646447140372</c:v>
                </c:pt>
                <c:pt idx="636">
                  <c:v>-0.12651646447140372</c:v>
                </c:pt>
                <c:pt idx="637">
                  <c:v>-0.12651646447140372</c:v>
                </c:pt>
                <c:pt idx="638">
                  <c:v>-0.12651646447140372</c:v>
                </c:pt>
                <c:pt idx="639">
                  <c:v>-0.12824956672443666</c:v>
                </c:pt>
                <c:pt idx="640">
                  <c:v>-0.12824956672443666</c:v>
                </c:pt>
                <c:pt idx="641">
                  <c:v>-0.12998266897746957</c:v>
                </c:pt>
                <c:pt idx="642">
                  <c:v>-0.12998266897746957</c:v>
                </c:pt>
                <c:pt idx="643">
                  <c:v>-0.13171577123050252</c:v>
                </c:pt>
                <c:pt idx="644">
                  <c:v>-0.13171577123050252</c:v>
                </c:pt>
                <c:pt idx="645">
                  <c:v>-0.12998266897746957</c:v>
                </c:pt>
                <c:pt idx="646">
                  <c:v>-0.12998266897746957</c:v>
                </c:pt>
                <c:pt idx="647">
                  <c:v>-0.12998266897746957</c:v>
                </c:pt>
                <c:pt idx="648">
                  <c:v>-0.12998266897746957</c:v>
                </c:pt>
                <c:pt idx="649">
                  <c:v>-0.13171577123050252</c:v>
                </c:pt>
                <c:pt idx="650">
                  <c:v>-0.13171577123050252</c:v>
                </c:pt>
                <c:pt idx="651">
                  <c:v>-0.13344887348353543</c:v>
                </c:pt>
                <c:pt idx="652">
                  <c:v>-0.13171577123050252</c:v>
                </c:pt>
                <c:pt idx="653">
                  <c:v>-0.13344887348353543</c:v>
                </c:pt>
                <c:pt idx="654">
                  <c:v>-0.13518197573656837</c:v>
                </c:pt>
                <c:pt idx="655">
                  <c:v>-0.13344887348353543</c:v>
                </c:pt>
                <c:pt idx="656">
                  <c:v>-0.13518197573656837</c:v>
                </c:pt>
                <c:pt idx="657">
                  <c:v>-0.13344887348353543</c:v>
                </c:pt>
                <c:pt idx="658">
                  <c:v>-0.13344887348353543</c:v>
                </c:pt>
                <c:pt idx="659">
                  <c:v>-0.13171577123050252</c:v>
                </c:pt>
                <c:pt idx="660">
                  <c:v>-0.13171577123050252</c:v>
                </c:pt>
                <c:pt idx="661">
                  <c:v>-0.13344887348353543</c:v>
                </c:pt>
                <c:pt idx="662">
                  <c:v>-0.13171577123050252</c:v>
                </c:pt>
                <c:pt idx="663">
                  <c:v>-0.13171577123050252</c:v>
                </c:pt>
                <c:pt idx="664">
                  <c:v>-0.13171577123050252</c:v>
                </c:pt>
                <c:pt idx="665">
                  <c:v>-0.12998266897746957</c:v>
                </c:pt>
                <c:pt idx="666">
                  <c:v>-0.12998266897746957</c:v>
                </c:pt>
                <c:pt idx="667">
                  <c:v>-0.12824956672443666</c:v>
                </c:pt>
                <c:pt idx="668">
                  <c:v>-0.12651646447140372</c:v>
                </c:pt>
                <c:pt idx="669">
                  <c:v>-0.12478336221837079</c:v>
                </c:pt>
                <c:pt idx="670">
                  <c:v>-0.12651646447140372</c:v>
                </c:pt>
                <c:pt idx="671">
                  <c:v>-0.12131715771230493</c:v>
                </c:pt>
                <c:pt idx="672">
                  <c:v>-0.12131715771230493</c:v>
                </c:pt>
                <c:pt idx="673">
                  <c:v>-0.11958405545927199</c:v>
                </c:pt>
                <c:pt idx="674">
                  <c:v>-0.11958405545927199</c:v>
                </c:pt>
                <c:pt idx="675">
                  <c:v>-0.11611785095320613</c:v>
                </c:pt>
                <c:pt idx="676">
                  <c:v>-0.11265164644714028</c:v>
                </c:pt>
                <c:pt idx="677">
                  <c:v>-0.11265164644714028</c:v>
                </c:pt>
                <c:pt idx="678">
                  <c:v>-0.10918544194107442</c:v>
                </c:pt>
                <c:pt idx="679">
                  <c:v>-0.10571923743500855</c:v>
                </c:pt>
                <c:pt idx="680">
                  <c:v>-0.10571923743500855</c:v>
                </c:pt>
                <c:pt idx="681">
                  <c:v>-0.10398613518197562</c:v>
                </c:pt>
                <c:pt idx="682">
                  <c:v>-9.8786828422876838E-2</c:v>
                </c:pt>
                <c:pt idx="683">
                  <c:v>-9.5320623916810968E-2</c:v>
                </c:pt>
                <c:pt idx="684">
                  <c:v>-9.1854419410745111E-2</c:v>
                </c:pt>
                <c:pt idx="685">
                  <c:v>-9.0121317157712183E-2</c:v>
                </c:pt>
                <c:pt idx="686">
                  <c:v>-8.4922010398613579E-2</c:v>
                </c:pt>
                <c:pt idx="687">
                  <c:v>-8.1455805892547722E-2</c:v>
                </c:pt>
                <c:pt idx="688">
                  <c:v>-7.6256499133448938E-2</c:v>
                </c:pt>
                <c:pt idx="689">
                  <c:v>-7.1057192374350139E-2</c:v>
                </c:pt>
                <c:pt idx="690">
                  <c:v>-6.5857885615251355E-2</c:v>
                </c:pt>
                <c:pt idx="691">
                  <c:v>-6.2391681109185491E-2</c:v>
                </c:pt>
                <c:pt idx="692">
                  <c:v>-5.5459272097053772E-2</c:v>
                </c:pt>
                <c:pt idx="693">
                  <c:v>-4.8526863084922045E-2</c:v>
                </c:pt>
                <c:pt idx="694">
                  <c:v>-4.3327556325823254E-2</c:v>
                </c:pt>
                <c:pt idx="695">
                  <c:v>-3.8128249566724469E-2</c:v>
                </c:pt>
                <c:pt idx="696">
                  <c:v>-3.1195840554592746E-2</c:v>
                </c:pt>
                <c:pt idx="697">
                  <c:v>-2.5996533795493954E-2</c:v>
                </c:pt>
                <c:pt idx="698">
                  <c:v>-2.0797227036395163E-2</c:v>
                </c:pt>
                <c:pt idx="699">
                  <c:v>-1.5597920277296373E-2</c:v>
                </c:pt>
                <c:pt idx="700">
                  <c:v>-1.3864818024263443E-2</c:v>
                </c:pt>
                <c:pt idx="701">
                  <c:v>-1.2131715771230511E-2</c:v>
                </c:pt>
                <c:pt idx="702">
                  <c:v>-8.6655112651646514E-3</c:v>
                </c:pt>
                <c:pt idx="703">
                  <c:v>-8.6655112651646514E-3</c:v>
                </c:pt>
                <c:pt idx="704">
                  <c:v>-6.9324090121317215E-3</c:v>
                </c:pt>
                <c:pt idx="705">
                  <c:v>-5.1993067590987907E-3</c:v>
                </c:pt>
                <c:pt idx="706">
                  <c:v>-5.1993067590987907E-3</c:v>
                </c:pt>
                <c:pt idx="707">
                  <c:v>-6.9324090121317215E-3</c:v>
                </c:pt>
                <c:pt idx="708">
                  <c:v>-5.1993067590987907E-3</c:v>
                </c:pt>
                <c:pt idx="709">
                  <c:v>-5.1993067590987907E-3</c:v>
                </c:pt>
                <c:pt idx="710">
                  <c:v>-3.4662045060658607E-3</c:v>
                </c:pt>
                <c:pt idx="711">
                  <c:v>-3.4662045060658607E-3</c:v>
                </c:pt>
                <c:pt idx="712">
                  <c:v>-3.4662045060658607E-3</c:v>
                </c:pt>
                <c:pt idx="713">
                  <c:v>-6.9324090121317215E-3</c:v>
                </c:pt>
                <c:pt idx="714">
                  <c:v>-5.1993067590987907E-3</c:v>
                </c:pt>
                <c:pt idx="715">
                  <c:v>-5.1993067590987907E-3</c:v>
                </c:pt>
                <c:pt idx="716">
                  <c:v>-8.6655112651646514E-3</c:v>
                </c:pt>
                <c:pt idx="717">
                  <c:v>-6.9324090121317215E-3</c:v>
                </c:pt>
                <c:pt idx="718">
                  <c:v>-6.9324090121317215E-3</c:v>
                </c:pt>
                <c:pt idx="719">
                  <c:v>-8.6655112651646514E-3</c:v>
                </c:pt>
                <c:pt idx="720">
                  <c:v>-6.9324090121317215E-3</c:v>
                </c:pt>
                <c:pt idx="721">
                  <c:v>-6.9324090121317215E-3</c:v>
                </c:pt>
                <c:pt idx="722">
                  <c:v>-1.0398613518197581E-2</c:v>
                </c:pt>
                <c:pt idx="723">
                  <c:v>-1.0398613518197581E-2</c:v>
                </c:pt>
                <c:pt idx="724">
                  <c:v>-1.2131715771230511E-2</c:v>
                </c:pt>
                <c:pt idx="725">
                  <c:v>-1.3864818024263443E-2</c:v>
                </c:pt>
                <c:pt idx="726">
                  <c:v>-1.7331022530329303E-2</c:v>
                </c:pt>
                <c:pt idx="727">
                  <c:v>-1.9064124783362234E-2</c:v>
                </c:pt>
                <c:pt idx="728">
                  <c:v>-2.2530329289428094E-2</c:v>
                </c:pt>
                <c:pt idx="729">
                  <c:v>-2.4263431542461023E-2</c:v>
                </c:pt>
                <c:pt idx="730">
                  <c:v>-2.9462738301559814E-2</c:v>
                </c:pt>
                <c:pt idx="731">
                  <c:v>-2.7729636048526886E-2</c:v>
                </c:pt>
                <c:pt idx="732">
                  <c:v>-3.1195840554592746E-2</c:v>
                </c:pt>
                <c:pt idx="733">
                  <c:v>-3.1195840554592746E-2</c:v>
                </c:pt>
                <c:pt idx="734">
                  <c:v>-3.2928942807625677E-2</c:v>
                </c:pt>
                <c:pt idx="735">
                  <c:v>-3.4662045060658606E-2</c:v>
                </c:pt>
                <c:pt idx="736">
                  <c:v>-3.8128249566724469E-2</c:v>
                </c:pt>
                <c:pt idx="737">
                  <c:v>-4.3327556325823254E-2</c:v>
                </c:pt>
                <c:pt idx="738">
                  <c:v>-4.3327556325823254E-2</c:v>
                </c:pt>
                <c:pt idx="739">
                  <c:v>-4.5060658578856189E-2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42-4055-9920-CFC120E731E8}"/>
            </c:ext>
          </c:extLst>
        </c:ser>
        <c:ser>
          <c:idx val="0"/>
          <c:order val="2"/>
          <c:tx>
            <c:strRef>
              <c:f>'Aborbance synergy'!$CR$4</c:f>
              <c:strCache>
                <c:ptCount val="1"/>
                <c:pt idx="0">
                  <c:v>U8 R-L</c:v>
                </c:pt>
              </c:strCache>
            </c:strRef>
          </c:tx>
          <c:spPr>
            <a:ln w="19050" cap="rnd">
              <a:solidFill>
                <a:sysClr val="window" lastClr="FFFFFF"/>
              </a:solidFill>
              <a:round/>
            </a:ln>
            <a:effectLst/>
          </c:spPr>
          <c:marker>
            <c:symbol val="none"/>
          </c:marker>
          <c:xVal>
            <c:numRef>
              <c:f>'Aborbance synergy'!$CL$5:$CL$744</c:f>
              <c:numCache>
                <c:formatCode>General</c:formatCode>
                <c:ptCount val="740"/>
                <c:pt idx="0">
                  <c:v>260</c:v>
                </c:pt>
                <c:pt idx="1">
                  <c:v>261</c:v>
                </c:pt>
                <c:pt idx="2">
                  <c:v>262</c:v>
                </c:pt>
                <c:pt idx="3">
                  <c:v>263</c:v>
                </c:pt>
                <c:pt idx="4">
                  <c:v>264</c:v>
                </c:pt>
                <c:pt idx="5">
                  <c:v>265</c:v>
                </c:pt>
                <c:pt idx="6">
                  <c:v>266</c:v>
                </c:pt>
                <c:pt idx="7">
                  <c:v>267</c:v>
                </c:pt>
                <c:pt idx="8">
                  <c:v>268</c:v>
                </c:pt>
                <c:pt idx="9">
                  <c:v>269</c:v>
                </c:pt>
                <c:pt idx="10">
                  <c:v>270</c:v>
                </c:pt>
                <c:pt idx="11">
                  <c:v>271</c:v>
                </c:pt>
                <c:pt idx="12">
                  <c:v>272</c:v>
                </c:pt>
                <c:pt idx="13">
                  <c:v>273</c:v>
                </c:pt>
                <c:pt idx="14">
                  <c:v>274</c:v>
                </c:pt>
                <c:pt idx="15">
                  <c:v>275</c:v>
                </c:pt>
                <c:pt idx="16">
                  <c:v>276</c:v>
                </c:pt>
                <c:pt idx="17">
                  <c:v>277</c:v>
                </c:pt>
                <c:pt idx="18">
                  <c:v>278</c:v>
                </c:pt>
                <c:pt idx="19">
                  <c:v>279</c:v>
                </c:pt>
                <c:pt idx="20">
                  <c:v>280</c:v>
                </c:pt>
                <c:pt idx="21">
                  <c:v>281</c:v>
                </c:pt>
                <c:pt idx="22">
                  <c:v>282</c:v>
                </c:pt>
                <c:pt idx="23">
                  <c:v>283</c:v>
                </c:pt>
                <c:pt idx="24">
                  <c:v>284</c:v>
                </c:pt>
                <c:pt idx="25">
                  <c:v>285</c:v>
                </c:pt>
                <c:pt idx="26">
                  <c:v>286</c:v>
                </c:pt>
                <c:pt idx="27">
                  <c:v>287</c:v>
                </c:pt>
                <c:pt idx="28">
                  <c:v>288</c:v>
                </c:pt>
                <c:pt idx="29">
                  <c:v>289</c:v>
                </c:pt>
                <c:pt idx="30">
                  <c:v>290</c:v>
                </c:pt>
                <c:pt idx="31">
                  <c:v>291</c:v>
                </c:pt>
                <c:pt idx="32">
                  <c:v>292</c:v>
                </c:pt>
                <c:pt idx="33">
                  <c:v>293</c:v>
                </c:pt>
                <c:pt idx="34">
                  <c:v>294</c:v>
                </c:pt>
                <c:pt idx="35">
                  <c:v>295</c:v>
                </c:pt>
                <c:pt idx="36">
                  <c:v>296</c:v>
                </c:pt>
                <c:pt idx="37">
                  <c:v>297</c:v>
                </c:pt>
                <c:pt idx="38">
                  <c:v>298</c:v>
                </c:pt>
                <c:pt idx="39">
                  <c:v>299</c:v>
                </c:pt>
                <c:pt idx="40">
                  <c:v>300</c:v>
                </c:pt>
                <c:pt idx="41">
                  <c:v>301</c:v>
                </c:pt>
                <c:pt idx="42">
                  <c:v>302</c:v>
                </c:pt>
                <c:pt idx="43">
                  <c:v>303</c:v>
                </c:pt>
                <c:pt idx="44">
                  <c:v>304</c:v>
                </c:pt>
                <c:pt idx="45">
                  <c:v>305</c:v>
                </c:pt>
                <c:pt idx="46">
                  <c:v>306</c:v>
                </c:pt>
                <c:pt idx="47">
                  <c:v>307</c:v>
                </c:pt>
                <c:pt idx="48">
                  <c:v>308</c:v>
                </c:pt>
                <c:pt idx="49">
                  <c:v>309</c:v>
                </c:pt>
                <c:pt idx="50">
                  <c:v>310</c:v>
                </c:pt>
                <c:pt idx="51">
                  <c:v>311</c:v>
                </c:pt>
                <c:pt idx="52">
                  <c:v>312</c:v>
                </c:pt>
                <c:pt idx="53">
                  <c:v>313</c:v>
                </c:pt>
                <c:pt idx="54">
                  <c:v>314</c:v>
                </c:pt>
                <c:pt idx="55">
                  <c:v>315</c:v>
                </c:pt>
                <c:pt idx="56">
                  <c:v>316</c:v>
                </c:pt>
                <c:pt idx="57">
                  <c:v>317</c:v>
                </c:pt>
                <c:pt idx="58">
                  <c:v>318</c:v>
                </c:pt>
                <c:pt idx="59">
                  <c:v>319</c:v>
                </c:pt>
                <c:pt idx="60">
                  <c:v>320</c:v>
                </c:pt>
                <c:pt idx="61">
                  <c:v>321</c:v>
                </c:pt>
                <c:pt idx="62">
                  <c:v>322</c:v>
                </c:pt>
                <c:pt idx="63">
                  <c:v>323</c:v>
                </c:pt>
                <c:pt idx="64">
                  <c:v>324</c:v>
                </c:pt>
                <c:pt idx="65">
                  <c:v>325</c:v>
                </c:pt>
                <c:pt idx="66">
                  <c:v>326</c:v>
                </c:pt>
                <c:pt idx="67">
                  <c:v>327</c:v>
                </c:pt>
                <c:pt idx="68">
                  <c:v>328</c:v>
                </c:pt>
                <c:pt idx="69">
                  <c:v>329</c:v>
                </c:pt>
                <c:pt idx="70">
                  <c:v>330</c:v>
                </c:pt>
                <c:pt idx="71">
                  <c:v>331</c:v>
                </c:pt>
                <c:pt idx="72">
                  <c:v>332</c:v>
                </c:pt>
                <c:pt idx="73">
                  <c:v>333</c:v>
                </c:pt>
                <c:pt idx="74">
                  <c:v>334</c:v>
                </c:pt>
                <c:pt idx="75">
                  <c:v>335</c:v>
                </c:pt>
                <c:pt idx="76">
                  <c:v>336</c:v>
                </c:pt>
                <c:pt idx="77">
                  <c:v>337</c:v>
                </c:pt>
                <c:pt idx="78">
                  <c:v>338</c:v>
                </c:pt>
                <c:pt idx="79">
                  <c:v>339</c:v>
                </c:pt>
                <c:pt idx="80">
                  <c:v>340</c:v>
                </c:pt>
                <c:pt idx="81">
                  <c:v>341</c:v>
                </c:pt>
                <c:pt idx="82">
                  <c:v>342</c:v>
                </c:pt>
                <c:pt idx="83">
                  <c:v>343</c:v>
                </c:pt>
                <c:pt idx="84">
                  <c:v>344</c:v>
                </c:pt>
                <c:pt idx="85">
                  <c:v>345</c:v>
                </c:pt>
                <c:pt idx="86">
                  <c:v>346</c:v>
                </c:pt>
                <c:pt idx="87">
                  <c:v>347</c:v>
                </c:pt>
                <c:pt idx="88">
                  <c:v>348</c:v>
                </c:pt>
                <c:pt idx="89">
                  <c:v>349</c:v>
                </c:pt>
                <c:pt idx="90">
                  <c:v>350</c:v>
                </c:pt>
                <c:pt idx="91">
                  <c:v>351</c:v>
                </c:pt>
                <c:pt idx="92">
                  <c:v>352</c:v>
                </c:pt>
                <c:pt idx="93">
                  <c:v>353</c:v>
                </c:pt>
                <c:pt idx="94">
                  <c:v>354</c:v>
                </c:pt>
                <c:pt idx="95">
                  <c:v>355</c:v>
                </c:pt>
                <c:pt idx="96">
                  <c:v>356</c:v>
                </c:pt>
                <c:pt idx="97">
                  <c:v>357</c:v>
                </c:pt>
                <c:pt idx="98">
                  <c:v>358</c:v>
                </c:pt>
                <c:pt idx="99">
                  <c:v>359</c:v>
                </c:pt>
                <c:pt idx="100">
                  <c:v>360</c:v>
                </c:pt>
                <c:pt idx="101">
                  <c:v>361</c:v>
                </c:pt>
                <c:pt idx="102">
                  <c:v>362</c:v>
                </c:pt>
                <c:pt idx="103">
                  <c:v>363</c:v>
                </c:pt>
                <c:pt idx="104">
                  <c:v>364</c:v>
                </c:pt>
                <c:pt idx="105">
                  <c:v>365</c:v>
                </c:pt>
                <c:pt idx="106">
                  <c:v>366</c:v>
                </c:pt>
                <c:pt idx="107">
                  <c:v>367</c:v>
                </c:pt>
                <c:pt idx="108">
                  <c:v>368</c:v>
                </c:pt>
                <c:pt idx="109">
                  <c:v>369</c:v>
                </c:pt>
                <c:pt idx="110">
                  <c:v>370</c:v>
                </c:pt>
                <c:pt idx="111">
                  <c:v>371</c:v>
                </c:pt>
                <c:pt idx="112">
                  <c:v>372</c:v>
                </c:pt>
                <c:pt idx="113">
                  <c:v>373</c:v>
                </c:pt>
                <c:pt idx="114">
                  <c:v>374</c:v>
                </c:pt>
                <c:pt idx="115">
                  <c:v>375</c:v>
                </c:pt>
                <c:pt idx="116">
                  <c:v>376</c:v>
                </c:pt>
                <c:pt idx="117">
                  <c:v>377</c:v>
                </c:pt>
                <c:pt idx="118">
                  <c:v>378</c:v>
                </c:pt>
                <c:pt idx="119">
                  <c:v>379</c:v>
                </c:pt>
                <c:pt idx="120">
                  <c:v>380</c:v>
                </c:pt>
                <c:pt idx="121">
                  <c:v>381</c:v>
                </c:pt>
                <c:pt idx="122">
                  <c:v>382</c:v>
                </c:pt>
                <c:pt idx="123">
                  <c:v>383</c:v>
                </c:pt>
                <c:pt idx="124">
                  <c:v>384</c:v>
                </c:pt>
                <c:pt idx="125">
                  <c:v>385</c:v>
                </c:pt>
                <c:pt idx="126">
                  <c:v>386</c:v>
                </c:pt>
                <c:pt idx="127">
                  <c:v>387</c:v>
                </c:pt>
                <c:pt idx="128">
                  <c:v>388</c:v>
                </c:pt>
                <c:pt idx="129">
                  <c:v>389</c:v>
                </c:pt>
                <c:pt idx="130">
                  <c:v>390</c:v>
                </c:pt>
                <c:pt idx="131">
                  <c:v>391</c:v>
                </c:pt>
                <c:pt idx="132">
                  <c:v>392</c:v>
                </c:pt>
                <c:pt idx="133">
                  <c:v>393</c:v>
                </c:pt>
                <c:pt idx="134">
                  <c:v>394</c:v>
                </c:pt>
                <c:pt idx="135">
                  <c:v>395</c:v>
                </c:pt>
                <c:pt idx="136">
                  <c:v>396</c:v>
                </c:pt>
                <c:pt idx="137">
                  <c:v>397</c:v>
                </c:pt>
                <c:pt idx="138">
                  <c:v>398</c:v>
                </c:pt>
                <c:pt idx="139">
                  <c:v>399</c:v>
                </c:pt>
                <c:pt idx="140">
                  <c:v>400</c:v>
                </c:pt>
                <c:pt idx="141">
                  <c:v>401</c:v>
                </c:pt>
                <c:pt idx="142">
                  <c:v>402</c:v>
                </c:pt>
                <c:pt idx="143">
                  <c:v>403</c:v>
                </c:pt>
                <c:pt idx="144">
                  <c:v>404</c:v>
                </c:pt>
                <c:pt idx="145">
                  <c:v>405</c:v>
                </c:pt>
                <c:pt idx="146">
                  <c:v>406</c:v>
                </c:pt>
                <c:pt idx="147">
                  <c:v>407</c:v>
                </c:pt>
                <c:pt idx="148">
                  <c:v>408</c:v>
                </c:pt>
                <c:pt idx="149">
                  <c:v>409</c:v>
                </c:pt>
                <c:pt idx="150">
                  <c:v>410</c:v>
                </c:pt>
                <c:pt idx="151">
                  <c:v>411</c:v>
                </c:pt>
                <c:pt idx="152">
                  <c:v>412</c:v>
                </c:pt>
                <c:pt idx="153">
                  <c:v>413</c:v>
                </c:pt>
                <c:pt idx="154">
                  <c:v>414</c:v>
                </c:pt>
                <c:pt idx="155">
                  <c:v>415</c:v>
                </c:pt>
                <c:pt idx="156">
                  <c:v>416</c:v>
                </c:pt>
                <c:pt idx="157">
                  <c:v>417</c:v>
                </c:pt>
                <c:pt idx="158">
                  <c:v>418</c:v>
                </c:pt>
                <c:pt idx="159">
                  <c:v>419</c:v>
                </c:pt>
                <c:pt idx="160">
                  <c:v>420</c:v>
                </c:pt>
                <c:pt idx="161">
                  <c:v>421</c:v>
                </c:pt>
                <c:pt idx="162">
                  <c:v>422</c:v>
                </c:pt>
                <c:pt idx="163">
                  <c:v>423</c:v>
                </c:pt>
                <c:pt idx="164">
                  <c:v>424</c:v>
                </c:pt>
                <c:pt idx="165">
                  <c:v>425</c:v>
                </c:pt>
                <c:pt idx="166">
                  <c:v>426</c:v>
                </c:pt>
                <c:pt idx="167">
                  <c:v>427</c:v>
                </c:pt>
                <c:pt idx="168">
                  <c:v>428</c:v>
                </c:pt>
                <c:pt idx="169">
                  <c:v>429</c:v>
                </c:pt>
                <c:pt idx="170">
                  <c:v>430</c:v>
                </c:pt>
                <c:pt idx="171">
                  <c:v>431</c:v>
                </c:pt>
                <c:pt idx="172">
                  <c:v>432</c:v>
                </c:pt>
                <c:pt idx="173">
                  <c:v>433</c:v>
                </c:pt>
                <c:pt idx="174">
                  <c:v>434</c:v>
                </c:pt>
                <c:pt idx="175">
                  <c:v>435</c:v>
                </c:pt>
                <c:pt idx="176">
                  <c:v>436</c:v>
                </c:pt>
                <c:pt idx="177">
                  <c:v>437</c:v>
                </c:pt>
                <c:pt idx="178">
                  <c:v>438</c:v>
                </c:pt>
                <c:pt idx="179">
                  <c:v>439</c:v>
                </c:pt>
                <c:pt idx="180">
                  <c:v>440</c:v>
                </c:pt>
                <c:pt idx="181">
                  <c:v>441</c:v>
                </c:pt>
                <c:pt idx="182">
                  <c:v>442</c:v>
                </c:pt>
                <c:pt idx="183">
                  <c:v>443</c:v>
                </c:pt>
                <c:pt idx="184">
                  <c:v>444</c:v>
                </c:pt>
                <c:pt idx="185">
                  <c:v>445</c:v>
                </c:pt>
                <c:pt idx="186">
                  <c:v>446</c:v>
                </c:pt>
                <c:pt idx="187">
                  <c:v>447</c:v>
                </c:pt>
                <c:pt idx="188">
                  <c:v>448</c:v>
                </c:pt>
                <c:pt idx="189">
                  <c:v>449</c:v>
                </c:pt>
                <c:pt idx="190">
                  <c:v>450</c:v>
                </c:pt>
                <c:pt idx="191">
                  <c:v>451</c:v>
                </c:pt>
                <c:pt idx="192">
                  <c:v>452</c:v>
                </c:pt>
                <c:pt idx="193">
                  <c:v>453</c:v>
                </c:pt>
                <c:pt idx="194">
                  <c:v>454</c:v>
                </c:pt>
                <c:pt idx="195">
                  <c:v>455</c:v>
                </c:pt>
                <c:pt idx="196">
                  <c:v>456</c:v>
                </c:pt>
                <c:pt idx="197">
                  <c:v>457</c:v>
                </c:pt>
                <c:pt idx="198">
                  <c:v>458</c:v>
                </c:pt>
                <c:pt idx="199">
                  <c:v>459</c:v>
                </c:pt>
                <c:pt idx="200">
                  <c:v>460</c:v>
                </c:pt>
                <c:pt idx="201">
                  <c:v>461</c:v>
                </c:pt>
                <c:pt idx="202">
                  <c:v>462</c:v>
                </c:pt>
                <c:pt idx="203">
                  <c:v>463</c:v>
                </c:pt>
                <c:pt idx="204">
                  <c:v>464</c:v>
                </c:pt>
                <c:pt idx="205">
                  <c:v>465</c:v>
                </c:pt>
                <c:pt idx="206">
                  <c:v>466</c:v>
                </c:pt>
                <c:pt idx="207">
                  <c:v>467</c:v>
                </c:pt>
                <c:pt idx="208">
                  <c:v>468</c:v>
                </c:pt>
                <c:pt idx="209">
                  <c:v>469</c:v>
                </c:pt>
                <c:pt idx="210">
                  <c:v>470</c:v>
                </c:pt>
                <c:pt idx="211">
                  <c:v>471</c:v>
                </c:pt>
                <c:pt idx="212">
                  <c:v>472</c:v>
                </c:pt>
                <c:pt idx="213">
                  <c:v>473</c:v>
                </c:pt>
                <c:pt idx="214">
                  <c:v>474</c:v>
                </c:pt>
                <c:pt idx="215">
                  <c:v>475</c:v>
                </c:pt>
                <c:pt idx="216">
                  <c:v>476</c:v>
                </c:pt>
                <c:pt idx="217">
                  <c:v>477</c:v>
                </c:pt>
                <c:pt idx="218">
                  <c:v>478</c:v>
                </c:pt>
                <c:pt idx="219">
                  <c:v>479</c:v>
                </c:pt>
                <c:pt idx="220">
                  <c:v>480</c:v>
                </c:pt>
                <c:pt idx="221">
                  <c:v>481</c:v>
                </c:pt>
                <c:pt idx="222">
                  <c:v>482</c:v>
                </c:pt>
                <c:pt idx="223">
                  <c:v>483</c:v>
                </c:pt>
                <c:pt idx="224">
                  <c:v>484</c:v>
                </c:pt>
                <c:pt idx="225">
                  <c:v>485</c:v>
                </c:pt>
                <c:pt idx="226">
                  <c:v>486</c:v>
                </c:pt>
                <c:pt idx="227">
                  <c:v>487</c:v>
                </c:pt>
                <c:pt idx="228">
                  <c:v>488</c:v>
                </c:pt>
                <c:pt idx="229">
                  <c:v>489</c:v>
                </c:pt>
                <c:pt idx="230">
                  <c:v>490</c:v>
                </c:pt>
                <c:pt idx="231">
                  <c:v>491</c:v>
                </c:pt>
                <c:pt idx="232">
                  <c:v>492</c:v>
                </c:pt>
                <c:pt idx="233">
                  <c:v>493</c:v>
                </c:pt>
                <c:pt idx="234">
                  <c:v>494</c:v>
                </c:pt>
                <c:pt idx="235">
                  <c:v>495</c:v>
                </c:pt>
                <c:pt idx="236">
                  <c:v>496</c:v>
                </c:pt>
                <c:pt idx="237">
                  <c:v>497</c:v>
                </c:pt>
                <c:pt idx="238">
                  <c:v>498</c:v>
                </c:pt>
                <c:pt idx="239">
                  <c:v>499</c:v>
                </c:pt>
                <c:pt idx="240">
                  <c:v>500</c:v>
                </c:pt>
                <c:pt idx="241">
                  <c:v>501</c:v>
                </c:pt>
                <c:pt idx="242">
                  <c:v>502</c:v>
                </c:pt>
                <c:pt idx="243">
                  <c:v>503</c:v>
                </c:pt>
                <c:pt idx="244">
                  <c:v>504</c:v>
                </c:pt>
                <c:pt idx="245">
                  <c:v>505</c:v>
                </c:pt>
                <c:pt idx="246">
                  <c:v>506</c:v>
                </c:pt>
                <c:pt idx="247">
                  <c:v>507</c:v>
                </c:pt>
                <c:pt idx="248">
                  <c:v>508</c:v>
                </c:pt>
                <c:pt idx="249">
                  <c:v>509</c:v>
                </c:pt>
                <c:pt idx="250">
                  <c:v>510</c:v>
                </c:pt>
                <c:pt idx="251">
                  <c:v>511</c:v>
                </c:pt>
                <c:pt idx="252">
                  <c:v>512</c:v>
                </c:pt>
                <c:pt idx="253">
                  <c:v>513</c:v>
                </c:pt>
                <c:pt idx="254">
                  <c:v>514</c:v>
                </c:pt>
                <c:pt idx="255">
                  <c:v>515</c:v>
                </c:pt>
                <c:pt idx="256">
                  <c:v>516</c:v>
                </c:pt>
                <c:pt idx="257">
                  <c:v>517</c:v>
                </c:pt>
                <c:pt idx="258">
                  <c:v>518</c:v>
                </c:pt>
                <c:pt idx="259">
                  <c:v>519</c:v>
                </c:pt>
                <c:pt idx="260">
                  <c:v>520</c:v>
                </c:pt>
                <c:pt idx="261">
                  <c:v>521</c:v>
                </c:pt>
                <c:pt idx="262">
                  <c:v>522</c:v>
                </c:pt>
                <c:pt idx="263">
                  <c:v>523</c:v>
                </c:pt>
                <c:pt idx="264">
                  <c:v>524</c:v>
                </c:pt>
                <c:pt idx="265">
                  <c:v>525</c:v>
                </c:pt>
                <c:pt idx="266">
                  <c:v>526</c:v>
                </c:pt>
                <c:pt idx="267">
                  <c:v>527</c:v>
                </c:pt>
                <c:pt idx="268">
                  <c:v>528</c:v>
                </c:pt>
                <c:pt idx="269">
                  <c:v>529</c:v>
                </c:pt>
                <c:pt idx="270">
                  <c:v>530</c:v>
                </c:pt>
                <c:pt idx="271">
                  <c:v>531</c:v>
                </c:pt>
                <c:pt idx="272">
                  <c:v>532</c:v>
                </c:pt>
                <c:pt idx="273">
                  <c:v>533</c:v>
                </c:pt>
                <c:pt idx="274">
                  <c:v>534</c:v>
                </c:pt>
                <c:pt idx="275">
                  <c:v>535</c:v>
                </c:pt>
                <c:pt idx="276">
                  <c:v>536</c:v>
                </c:pt>
                <c:pt idx="277">
                  <c:v>537</c:v>
                </c:pt>
                <c:pt idx="278">
                  <c:v>538</c:v>
                </c:pt>
                <c:pt idx="279">
                  <c:v>539</c:v>
                </c:pt>
                <c:pt idx="280">
                  <c:v>540</c:v>
                </c:pt>
                <c:pt idx="281">
                  <c:v>541</c:v>
                </c:pt>
                <c:pt idx="282">
                  <c:v>542</c:v>
                </c:pt>
                <c:pt idx="283">
                  <c:v>543</c:v>
                </c:pt>
                <c:pt idx="284">
                  <c:v>544</c:v>
                </c:pt>
                <c:pt idx="285">
                  <c:v>545</c:v>
                </c:pt>
                <c:pt idx="286">
                  <c:v>546</c:v>
                </c:pt>
                <c:pt idx="287">
                  <c:v>547</c:v>
                </c:pt>
                <c:pt idx="288">
                  <c:v>548</c:v>
                </c:pt>
                <c:pt idx="289">
                  <c:v>549</c:v>
                </c:pt>
                <c:pt idx="290">
                  <c:v>550</c:v>
                </c:pt>
                <c:pt idx="291">
                  <c:v>551</c:v>
                </c:pt>
                <c:pt idx="292">
                  <c:v>552</c:v>
                </c:pt>
                <c:pt idx="293">
                  <c:v>553</c:v>
                </c:pt>
                <c:pt idx="294">
                  <c:v>554</c:v>
                </c:pt>
                <c:pt idx="295">
                  <c:v>555</c:v>
                </c:pt>
                <c:pt idx="296">
                  <c:v>556</c:v>
                </c:pt>
                <c:pt idx="297">
                  <c:v>557</c:v>
                </c:pt>
                <c:pt idx="298">
                  <c:v>558</c:v>
                </c:pt>
                <c:pt idx="299">
                  <c:v>559</c:v>
                </c:pt>
                <c:pt idx="300">
                  <c:v>560</c:v>
                </c:pt>
                <c:pt idx="301">
                  <c:v>561</c:v>
                </c:pt>
                <c:pt idx="302">
                  <c:v>562</c:v>
                </c:pt>
                <c:pt idx="303">
                  <c:v>563</c:v>
                </c:pt>
                <c:pt idx="304">
                  <c:v>564</c:v>
                </c:pt>
                <c:pt idx="305">
                  <c:v>565</c:v>
                </c:pt>
                <c:pt idx="306">
                  <c:v>566</c:v>
                </c:pt>
                <c:pt idx="307">
                  <c:v>567</c:v>
                </c:pt>
                <c:pt idx="308">
                  <c:v>568</c:v>
                </c:pt>
                <c:pt idx="309">
                  <c:v>569</c:v>
                </c:pt>
                <c:pt idx="310">
                  <c:v>570</c:v>
                </c:pt>
                <c:pt idx="311">
                  <c:v>571</c:v>
                </c:pt>
                <c:pt idx="312">
                  <c:v>572</c:v>
                </c:pt>
                <c:pt idx="313">
                  <c:v>573</c:v>
                </c:pt>
                <c:pt idx="314">
                  <c:v>574</c:v>
                </c:pt>
                <c:pt idx="315">
                  <c:v>575</c:v>
                </c:pt>
                <c:pt idx="316">
                  <c:v>576</c:v>
                </c:pt>
                <c:pt idx="317">
                  <c:v>577</c:v>
                </c:pt>
                <c:pt idx="318">
                  <c:v>578</c:v>
                </c:pt>
                <c:pt idx="319">
                  <c:v>579</c:v>
                </c:pt>
                <c:pt idx="320">
                  <c:v>580</c:v>
                </c:pt>
                <c:pt idx="321">
                  <c:v>581</c:v>
                </c:pt>
                <c:pt idx="322">
                  <c:v>582</c:v>
                </c:pt>
                <c:pt idx="323">
                  <c:v>583</c:v>
                </c:pt>
                <c:pt idx="324">
                  <c:v>584</c:v>
                </c:pt>
                <c:pt idx="325">
                  <c:v>585</c:v>
                </c:pt>
                <c:pt idx="326">
                  <c:v>586</c:v>
                </c:pt>
                <c:pt idx="327">
                  <c:v>587</c:v>
                </c:pt>
                <c:pt idx="328">
                  <c:v>588</c:v>
                </c:pt>
                <c:pt idx="329">
                  <c:v>589</c:v>
                </c:pt>
                <c:pt idx="330">
                  <c:v>590</c:v>
                </c:pt>
                <c:pt idx="331">
                  <c:v>591</c:v>
                </c:pt>
                <c:pt idx="332">
                  <c:v>592</c:v>
                </c:pt>
                <c:pt idx="333">
                  <c:v>593</c:v>
                </c:pt>
                <c:pt idx="334">
                  <c:v>594</c:v>
                </c:pt>
                <c:pt idx="335">
                  <c:v>595</c:v>
                </c:pt>
                <c:pt idx="336">
                  <c:v>596</c:v>
                </c:pt>
                <c:pt idx="337">
                  <c:v>597</c:v>
                </c:pt>
                <c:pt idx="338">
                  <c:v>598</c:v>
                </c:pt>
                <c:pt idx="339">
                  <c:v>599</c:v>
                </c:pt>
                <c:pt idx="340">
                  <c:v>600</c:v>
                </c:pt>
                <c:pt idx="341">
                  <c:v>601</c:v>
                </c:pt>
                <c:pt idx="342">
                  <c:v>602</c:v>
                </c:pt>
                <c:pt idx="343">
                  <c:v>603</c:v>
                </c:pt>
                <c:pt idx="344">
                  <c:v>604</c:v>
                </c:pt>
                <c:pt idx="345">
                  <c:v>605</c:v>
                </c:pt>
                <c:pt idx="346">
                  <c:v>606</c:v>
                </c:pt>
                <c:pt idx="347">
                  <c:v>607</c:v>
                </c:pt>
                <c:pt idx="348">
                  <c:v>608</c:v>
                </c:pt>
                <c:pt idx="349">
                  <c:v>609</c:v>
                </c:pt>
                <c:pt idx="350">
                  <c:v>610</c:v>
                </c:pt>
                <c:pt idx="351">
                  <c:v>611</c:v>
                </c:pt>
                <c:pt idx="352">
                  <c:v>612</c:v>
                </c:pt>
                <c:pt idx="353">
                  <c:v>613</c:v>
                </c:pt>
                <c:pt idx="354">
                  <c:v>614</c:v>
                </c:pt>
                <c:pt idx="355">
                  <c:v>615</c:v>
                </c:pt>
                <c:pt idx="356">
                  <c:v>616</c:v>
                </c:pt>
                <c:pt idx="357">
                  <c:v>617</c:v>
                </c:pt>
                <c:pt idx="358">
                  <c:v>618</c:v>
                </c:pt>
                <c:pt idx="359">
                  <c:v>619</c:v>
                </c:pt>
                <c:pt idx="360">
                  <c:v>620</c:v>
                </c:pt>
                <c:pt idx="361">
                  <c:v>621</c:v>
                </c:pt>
                <c:pt idx="362">
                  <c:v>622</c:v>
                </c:pt>
                <c:pt idx="363">
                  <c:v>623</c:v>
                </c:pt>
                <c:pt idx="364">
                  <c:v>624</c:v>
                </c:pt>
                <c:pt idx="365">
                  <c:v>625</c:v>
                </c:pt>
                <c:pt idx="366">
                  <c:v>626</c:v>
                </c:pt>
                <c:pt idx="367">
                  <c:v>627</c:v>
                </c:pt>
                <c:pt idx="368">
                  <c:v>628</c:v>
                </c:pt>
                <c:pt idx="369">
                  <c:v>629</c:v>
                </c:pt>
                <c:pt idx="370">
                  <c:v>630</c:v>
                </c:pt>
                <c:pt idx="371">
                  <c:v>631</c:v>
                </c:pt>
                <c:pt idx="372">
                  <c:v>632</c:v>
                </c:pt>
                <c:pt idx="373">
                  <c:v>633</c:v>
                </c:pt>
                <c:pt idx="374">
                  <c:v>634</c:v>
                </c:pt>
                <c:pt idx="375">
                  <c:v>635</c:v>
                </c:pt>
                <c:pt idx="376">
                  <c:v>636</c:v>
                </c:pt>
                <c:pt idx="377">
                  <c:v>637</c:v>
                </c:pt>
                <c:pt idx="378">
                  <c:v>638</c:v>
                </c:pt>
                <c:pt idx="379">
                  <c:v>639</c:v>
                </c:pt>
                <c:pt idx="380">
                  <c:v>640</c:v>
                </c:pt>
                <c:pt idx="381">
                  <c:v>641</c:v>
                </c:pt>
                <c:pt idx="382">
                  <c:v>642</c:v>
                </c:pt>
                <c:pt idx="383">
                  <c:v>643</c:v>
                </c:pt>
                <c:pt idx="384">
                  <c:v>644</c:v>
                </c:pt>
                <c:pt idx="385">
                  <c:v>645</c:v>
                </c:pt>
                <c:pt idx="386">
                  <c:v>646</c:v>
                </c:pt>
                <c:pt idx="387">
                  <c:v>647</c:v>
                </c:pt>
                <c:pt idx="388">
                  <c:v>648</c:v>
                </c:pt>
                <c:pt idx="389">
                  <c:v>649</c:v>
                </c:pt>
                <c:pt idx="390">
                  <c:v>650</c:v>
                </c:pt>
                <c:pt idx="391">
                  <c:v>651</c:v>
                </c:pt>
                <c:pt idx="392">
                  <c:v>652</c:v>
                </c:pt>
                <c:pt idx="393">
                  <c:v>653</c:v>
                </c:pt>
                <c:pt idx="394">
                  <c:v>654</c:v>
                </c:pt>
                <c:pt idx="395">
                  <c:v>655</c:v>
                </c:pt>
                <c:pt idx="396">
                  <c:v>656</c:v>
                </c:pt>
                <c:pt idx="397">
                  <c:v>657</c:v>
                </c:pt>
                <c:pt idx="398">
                  <c:v>658</c:v>
                </c:pt>
                <c:pt idx="399">
                  <c:v>659</c:v>
                </c:pt>
                <c:pt idx="400">
                  <c:v>660</c:v>
                </c:pt>
                <c:pt idx="401">
                  <c:v>661</c:v>
                </c:pt>
                <c:pt idx="402">
                  <c:v>662</c:v>
                </c:pt>
                <c:pt idx="403">
                  <c:v>663</c:v>
                </c:pt>
                <c:pt idx="404">
                  <c:v>664</c:v>
                </c:pt>
                <c:pt idx="405">
                  <c:v>665</c:v>
                </c:pt>
                <c:pt idx="406">
                  <c:v>666</c:v>
                </c:pt>
                <c:pt idx="407">
                  <c:v>667</c:v>
                </c:pt>
                <c:pt idx="408">
                  <c:v>668</c:v>
                </c:pt>
                <c:pt idx="409">
                  <c:v>669</c:v>
                </c:pt>
                <c:pt idx="410">
                  <c:v>670</c:v>
                </c:pt>
                <c:pt idx="411">
                  <c:v>671</c:v>
                </c:pt>
                <c:pt idx="412">
                  <c:v>672</c:v>
                </c:pt>
                <c:pt idx="413">
                  <c:v>673</c:v>
                </c:pt>
                <c:pt idx="414">
                  <c:v>674</c:v>
                </c:pt>
                <c:pt idx="415">
                  <c:v>675</c:v>
                </c:pt>
                <c:pt idx="416">
                  <c:v>676</c:v>
                </c:pt>
                <c:pt idx="417">
                  <c:v>677</c:v>
                </c:pt>
                <c:pt idx="418">
                  <c:v>678</c:v>
                </c:pt>
                <c:pt idx="419">
                  <c:v>679</c:v>
                </c:pt>
                <c:pt idx="420">
                  <c:v>680</c:v>
                </c:pt>
                <c:pt idx="421">
                  <c:v>681</c:v>
                </c:pt>
                <c:pt idx="422">
                  <c:v>682</c:v>
                </c:pt>
                <c:pt idx="423">
                  <c:v>683</c:v>
                </c:pt>
                <c:pt idx="424">
                  <c:v>684</c:v>
                </c:pt>
                <c:pt idx="425">
                  <c:v>685</c:v>
                </c:pt>
                <c:pt idx="426">
                  <c:v>686</c:v>
                </c:pt>
                <c:pt idx="427">
                  <c:v>687</c:v>
                </c:pt>
                <c:pt idx="428">
                  <c:v>688</c:v>
                </c:pt>
                <c:pt idx="429">
                  <c:v>689</c:v>
                </c:pt>
                <c:pt idx="430">
                  <c:v>690</c:v>
                </c:pt>
                <c:pt idx="431">
                  <c:v>691</c:v>
                </c:pt>
                <c:pt idx="432">
                  <c:v>692</c:v>
                </c:pt>
                <c:pt idx="433">
                  <c:v>693</c:v>
                </c:pt>
                <c:pt idx="434">
                  <c:v>694</c:v>
                </c:pt>
                <c:pt idx="435">
                  <c:v>695</c:v>
                </c:pt>
                <c:pt idx="436">
                  <c:v>696</c:v>
                </c:pt>
                <c:pt idx="437">
                  <c:v>697</c:v>
                </c:pt>
                <c:pt idx="438">
                  <c:v>698</c:v>
                </c:pt>
                <c:pt idx="439">
                  <c:v>699</c:v>
                </c:pt>
                <c:pt idx="440">
                  <c:v>700</c:v>
                </c:pt>
                <c:pt idx="441">
                  <c:v>701</c:v>
                </c:pt>
                <c:pt idx="442">
                  <c:v>702</c:v>
                </c:pt>
                <c:pt idx="443">
                  <c:v>703</c:v>
                </c:pt>
                <c:pt idx="444">
                  <c:v>704</c:v>
                </c:pt>
                <c:pt idx="445">
                  <c:v>705</c:v>
                </c:pt>
                <c:pt idx="446">
                  <c:v>706</c:v>
                </c:pt>
                <c:pt idx="447">
                  <c:v>707</c:v>
                </c:pt>
                <c:pt idx="448">
                  <c:v>708</c:v>
                </c:pt>
                <c:pt idx="449">
                  <c:v>709</c:v>
                </c:pt>
                <c:pt idx="450">
                  <c:v>710</c:v>
                </c:pt>
                <c:pt idx="451">
                  <c:v>711</c:v>
                </c:pt>
                <c:pt idx="452">
                  <c:v>712</c:v>
                </c:pt>
                <c:pt idx="453">
                  <c:v>713</c:v>
                </c:pt>
                <c:pt idx="454">
                  <c:v>714</c:v>
                </c:pt>
                <c:pt idx="455">
                  <c:v>715</c:v>
                </c:pt>
                <c:pt idx="456">
                  <c:v>716</c:v>
                </c:pt>
                <c:pt idx="457">
                  <c:v>717</c:v>
                </c:pt>
                <c:pt idx="458">
                  <c:v>718</c:v>
                </c:pt>
                <c:pt idx="459">
                  <c:v>719</c:v>
                </c:pt>
                <c:pt idx="460">
                  <c:v>720</c:v>
                </c:pt>
                <c:pt idx="461">
                  <c:v>721</c:v>
                </c:pt>
                <c:pt idx="462">
                  <c:v>722</c:v>
                </c:pt>
                <c:pt idx="463">
                  <c:v>723</c:v>
                </c:pt>
                <c:pt idx="464">
                  <c:v>724</c:v>
                </c:pt>
                <c:pt idx="465">
                  <c:v>725</c:v>
                </c:pt>
                <c:pt idx="466">
                  <c:v>726</c:v>
                </c:pt>
                <c:pt idx="467">
                  <c:v>727</c:v>
                </c:pt>
                <c:pt idx="468">
                  <c:v>728</c:v>
                </c:pt>
                <c:pt idx="469">
                  <c:v>729</c:v>
                </c:pt>
                <c:pt idx="470">
                  <c:v>730</c:v>
                </c:pt>
                <c:pt idx="471">
                  <c:v>731</c:v>
                </c:pt>
                <c:pt idx="472">
                  <c:v>732</c:v>
                </c:pt>
                <c:pt idx="473">
                  <c:v>733</c:v>
                </c:pt>
                <c:pt idx="474">
                  <c:v>734</c:v>
                </c:pt>
                <c:pt idx="475">
                  <c:v>735</c:v>
                </c:pt>
                <c:pt idx="476">
                  <c:v>736</c:v>
                </c:pt>
                <c:pt idx="477">
                  <c:v>737</c:v>
                </c:pt>
                <c:pt idx="478">
                  <c:v>738</c:v>
                </c:pt>
                <c:pt idx="479">
                  <c:v>739</c:v>
                </c:pt>
                <c:pt idx="480">
                  <c:v>740</c:v>
                </c:pt>
                <c:pt idx="481">
                  <c:v>741</c:v>
                </c:pt>
                <c:pt idx="482">
                  <c:v>742</c:v>
                </c:pt>
                <c:pt idx="483">
                  <c:v>743</c:v>
                </c:pt>
                <c:pt idx="484">
                  <c:v>744</c:v>
                </c:pt>
                <c:pt idx="485">
                  <c:v>745</c:v>
                </c:pt>
                <c:pt idx="486">
                  <c:v>746</c:v>
                </c:pt>
                <c:pt idx="487">
                  <c:v>747</c:v>
                </c:pt>
                <c:pt idx="488">
                  <c:v>748</c:v>
                </c:pt>
                <c:pt idx="489">
                  <c:v>749</c:v>
                </c:pt>
                <c:pt idx="490">
                  <c:v>750</c:v>
                </c:pt>
                <c:pt idx="491">
                  <c:v>751</c:v>
                </c:pt>
                <c:pt idx="492">
                  <c:v>752</c:v>
                </c:pt>
                <c:pt idx="493">
                  <c:v>753</c:v>
                </c:pt>
                <c:pt idx="494">
                  <c:v>754</c:v>
                </c:pt>
                <c:pt idx="495">
                  <c:v>755</c:v>
                </c:pt>
                <c:pt idx="496">
                  <c:v>756</c:v>
                </c:pt>
                <c:pt idx="497">
                  <c:v>757</c:v>
                </c:pt>
                <c:pt idx="498">
                  <c:v>758</c:v>
                </c:pt>
                <c:pt idx="499">
                  <c:v>759</c:v>
                </c:pt>
                <c:pt idx="500">
                  <c:v>760</c:v>
                </c:pt>
                <c:pt idx="501">
                  <c:v>761</c:v>
                </c:pt>
                <c:pt idx="502">
                  <c:v>762</c:v>
                </c:pt>
                <c:pt idx="503">
                  <c:v>763</c:v>
                </c:pt>
                <c:pt idx="504">
                  <c:v>764</c:v>
                </c:pt>
                <c:pt idx="505">
                  <c:v>765</c:v>
                </c:pt>
                <c:pt idx="506">
                  <c:v>766</c:v>
                </c:pt>
                <c:pt idx="507">
                  <c:v>767</c:v>
                </c:pt>
                <c:pt idx="508">
                  <c:v>768</c:v>
                </c:pt>
                <c:pt idx="509">
                  <c:v>769</c:v>
                </c:pt>
                <c:pt idx="510">
                  <c:v>770</c:v>
                </c:pt>
                <c:pt idx="511">
                  <c:v>771</c:v>
                </c:pt>
                <c:pt idx="512">
                  <c:v>772</c:v>
                </c:pt>
                <c:pt idx="513">
                  <c:v>773</c:v>
                </c:pt>
                <c:pt idx="514">
                  <c:v>774</c:v>
                </c:pt>
                <c:pt idx="515">
                  <c:v>775</c:v>
                </c:pt>
                <c:pt idx="516">
                  <c:v>776</c:v>
                </c:pt>
                <c:pt idx="517">
                  <c:v>777</c:v>
                </c:pt>
                <c:pt idx="518">
                  <c:v>778</c:v>
                </c:pt>
                <c:pt idx="519">
                  <c:v>779</c:v>
                </c:pt>
                <c:pt idx="520">
                  <c:v>780</c:v>
                </c:pt>
                <c:pt idx="521">
                  <c:v>781</c:v>
                </c:pt>
                <c:pt idx="522">
                  <c:v>782</c:v>
                </c:pt>
                <c:pt idx="523">
                  <c:v>783</c:v>
                </c:pt>
                <c:pt idx="524">
                  <c:v>784</c:v>
                </c:pt>
                <c:pt idx="525">
                  <c:v>785</c:v>
                </c:pt>
                <c:pt idx="526">
                  <c:v>786</c:v>
                </c:pt>
                <c:pt idx="527">
                  <c:v>787</c:v>
                </c:pt>
                <c:pt idx="528">
                  <c:v>788</c:v>
                </c:pt>
                <c:pt idx="529">
                  <c:v>789</c:v>
                </c:pt>
                <c:pt idx="530">
                  <c:v>790</c:v>
                </c:pt>
                <c:pt idx="531">
                  <c:v>791</c:v>
                </c:pt>
                <c:pt idx="532">
                  <c:v>792</c:v>
                </c:pt>
                <c:pt idx="533">
                  <c:v>793</c:v>
                </c:pt>
                <c:pt idx="534">
                  <c:v>794</c:v>
                </c:pt>
                <c:pt idx="535">
                  <c:v>795</c:v>
                </c:pt>
                <c:pt idx="536">
                  <c:v>796</c:v>
                </c:pt>
                <c:pt idx="537">
                  <c:v>797</c:v>
                </c:pt>
                <c:pt idx="538">
                  <c:v>798</c:v>
                </c:pt>
                <c:pt idx="539">
                  <c:v>799</c:v>
                </c:pt>
                <c:pt idx="540">
                  <c:v>800</c:v>
                </c:pt>
                <c:pt idx="541">
                  <c:v>801</c:v>
                </c:pt>
                <c:pt idx="542">
                  <c:v>802</c:v>
                </c:pt>
                <c:pt idx="543">
                  <c:v>803</c:v>
                </c:pt>
                <c:pt idx="544">
                  <c:v>804</c:v>
                </c:pt>
                <c:pt idx="545">
                  <c:v>805</c:v>
                </c:pt>
                <c:pt idx="546">
                  <c:v>806</c:v>
                </c:pt>
                <c:pt idx="547">
                  <c:v>807</c:v>
                </c:pt>
                <c:pt idx="548">
                  <c:v>808</c:v>
                </c:pt>
                <c:pt idx="549">
                  <c:v>809</c:v>
                </c:pt>
                <c:pt idx="550">
                  <c:v>810</c:v>
                </c:pt>
                <c:pt idx="551">
                  <c:v>811</c:v>
                </c:pt>
                <c:pt idx="552">
                  <c:v>812</c:v>
                </c:pt>
                <c:pt idx="553">
                  <c:v>813</c:v>
                </c:pt>
                <c:pt idx="554">
                  <c:v>814</c:v>
                </c:pt>
                <c:pt idx="555">
                  <c:v>815</c:v>
                </c:pt>
                <c:pt idx="556">
                  <c:v>816</c:v>
                </c:pt>
                <c:pt idx="557">
                  <c:v>817</c:v>
                </c:pt>
                <c:pt idx="558">
                  <c:v>818</c:v>
                </c:pt>
                <c:pt idx="559">
                  <c:v>819</c:v>
                </c:pt>
                <c:pt idx="560">
                  <c:v>820</c:v>
                </c:pt>
                <c:pt idx="561">
                  <c:v>821</c:v>
                </c:pt>
                <c:pt idx="562">
                  <c:v>822</c:v>
                </c:pt>
                <c:pt idx="563">
                  <c:v>823</c:v>
                </c:pt>
                <c:pt idx="564">
                  <c:v>824</c:v>
                </c:pt>
                <c:pt idx="565">
                  <c:v>825</c:v>
                </c:pt>
                <c:pt idx="566">
                  <c:v>826</c:v>
                </c:pt>
                <c:pt idx="567">
                  <c:v>827</c:v>
                </c:pt>
                <c:pt idx="568">
                  <c:v>828</c:v>
                </c:pt>
                <c:pt idx="569">
                  <c:v>829</c:v>
                </c:pt>
                <c:pt idx="570">
                  <c:v>830</c:v>
                </c:pt>
                <c:pt idx="571">
                  <c:v>831</c:v>
                </c:pt>
                <c:pt idx="572">
                  <c:v>832</c:v>
                </c:pt>
                <c:pt idx="573">
                  <c:v>833</c:v>
                </c:pt>
                <c:pt idx="574">
                  <c:v>834</c:v>
                </c:pt>
                <c:pt idx="575">
                  <c:v>835</c:v>
                </c:pt>
                <c:pt idx="576">
                  <c:v>836</c:v>
                </c:pt>
                <c:pt idx="577">
                  <c:v>837</c:v>
                </c:pt>
                <c:pt idx="578">
                  <c:v>838</c:v>
                </c:pt>
                <c:pt idx="579">
                  <c:v>839</c:v>
                </c:pt>
                <c:pt idx="580">
                  <c:v>840</c:v>
                </c:pt>
                <c:pt idx="581">
                  <c:v>841</c:v>
                </c:pt>
                <c:pt idx="582">
                  <c:v>842</c:v>
                </c:pt>
                <c:pt idx="583">
                  <c:v>843</c:v>
                </c:pt>
                <c:pt idx="584">
                  <c:v>844</c:v>
                </c:pt>
                <c:pt idx="585">
                  <c:v>845</c:v>
                </c:pt>
                <c:pt idx="586">
                  <c:v>846</c:v>
                </c:pt>
                <c:pt idx="587">
                  <c:v>847</c:v>
                </c:pt>
                <c:pt idx="588">
                  <c:v>848</c:v>
                </c:pt>
                <c:pt idx="589">
                  <c:v>849</c:v>
                </c:pt>
                <c:pt idx="590">
                  <c:v>850</c:v>
                </c:pt>
                <c:pt idx="591">
                  <c:v>851</c:v>
                </c:pt>
                <c:pt idx="592">
                  <c:v>852</c:v>
                </c:pt>
                <c:pt idx="593">
                  <c:v>853</c:v>
                </c:pt>
                <c:pt idx="594">
                  <c:v>854</c:v>
                </c:pt>
                <c:pt idx="595">
                  <c:v>855</c:v>
                </c:pt>
                <c:pt idx="596">
                  <c:v>856</c:v>
                </c:pt>
                <c:pt idx="597">
                  <c:v>857</c:v>
                </c:pt>
                <c:pt idx="598">
                  <c:v>858</c:v>
                </c:pt>
                <c:pt idx="599">
                  <c:v>859</c:v>
                </c:pt>
                <c:pt idx="600">
                  <c:v>860</c:v>
                </c:pt>
                <c:pt idx="601">
                  <c:v>861</c:v>
                </c:pt>
                <c:pt idx="602">
                  <c:v>862</c:v>
                </c:pt>
                <c:pt idx="603">
                  <c:v>863</c:v>
                </c:pt>
                <c:pt idx="604">
                  <c:v>864</c:v>
                </c:pt>
                <c:pt idx="605">
                  <c:v>865</c:v>
                </c:pt>
                <c:pt idx="606">
                  <c:v>866</c:v>
                </c:pt>
                <c:pt idx="607">
                  <c:v>867</c:v>
                </c:pt>
                <c:pt idx="608">
                  <c:v>868</c:v>
                </c:pt>
                <c:pt idx="609">
                  <c:v>869</c:v>
                </c:pt>
                <c:pt idx="610">
                  <c:v>870</c:v>
                </c:pt>
                <c:pt idx="611">
                  <c:v>871</c:v>
                </c:pt>
                <c:pt idx="612">
                  <c:v>872</c:v>
                </c:pt>
                <c:pt idx="613">
                  <c:v>873</c:v>
                </c:pt>
                <c:pt idx="614">
                  <c:v>874</c:v>
                </c:pt>
                <c:pt idx="615">
                  <c:v>875</c:v>
                </c:pt>
                <c:pt idx="616">
                  <c:v>876</c:v>
                </c:pt>
                <c:pt idx="617">
                  <c:v>877</c:v>
                </c:pt>
                <c:pt idx="618">
                  <c:v>878</c:v>
                </c:pt>
                <c:pt idx="619">
                  <c:v>879</c:v>
                </c:pt>
                <c:pt idx="620">
                  <c:v>880</c:v>
                </c:pt>
                <c:pt idx="621">
                  <c:v>881</c:v>
                </c:pt>
                <c:pt idx="622">
                  <c:v>882</c:v>
                </c:pt>
                <c:pt idx="623">
                  <c:v>883</c:v>
                </c:pt>
                <c:pt idx="624">
                  <c:v>884</c:v>
                </c:pt>
                <c:pt idx="625">
                  <c:v>885</c:v>
                </c:pt>
                <c:pt idx="626">
                  <c:v>886</c:v>
                </c:pt>
                <c:pt idx="627">
                  <c:v>887</c:v>
                </c:pt>
                <c:pt idx="628">
                  <c:v>888</c:v>
                </c:pt>
                <c:pt idx="629">
                  <c:v>889</c:v>
                </c:pt>
                <c:pt idx="630">
                  <c:v>890</c:v>
                </c:pt>
                <c:pt idx="631">
                  <c:v>891</c:v>
                </c:pt>
                <c:pt idx="632">
                  <c:v>892</c:v>
                </c:pt>
                <c:pt idx="633">
                  <c:v>893</c:v>
                </c:pt>
                <c:pt idx="634">
                  <c:v>894</c:v>
                </c:pt>
                <c:pt idx="635">
                  <c:v>895</c:v>
                </c:pt>
                <c:pt idx="636">
                  <c:v>896</c:v>
                </c:pt>
                <c:pt idx="637">
                  <c:v>897</c:v>
                </c:pt>
                <c:pt idx="638">
                  <c:v>898</c:v>
                </c:pt>
                <c:pt idx="639">
                  <c:v>899</c:v>
                </c:pt>
                <c:pt idx="640">
                  <c:v>900</c:v>
                </c:pt>
                <c:pt idx="641">
                  <c:v>901</c:v>
                </c:pt>
                <c:pt idx="642">
                  <c:v>902</c:v>
                </c:pt>
                <c:pt idx="643">
                  <c:v>903</c:v>
                </c:pt>
                <c:pt idx="644">
                  <c:v>904</c:v>
                </c:pt>
                <c:pt idx="645">
                  <c:v>905</c:v>
                </c:pt>
                <c:pt idx="646">
                  <c:v>906</c:v>
                </c:pt>
                <c:pt idx="647">
                  <c:v>907</c:v>
                </c:pt>
                <c:pt idx="648">
                  <c:v>908</c:v>
                </c:pt>
                <c:pt idx="649">
                  <c:v>909</c:v>
                </c:pt>
                <c:pt idx="650">
                  <c:v>910</c:v>
                </c:pt>
                <c:pt idx="651">
                  <c:v>911</c:v>
                </c:pt>
                <c:pt idx="652">
                  <c:v>912</c:v>
                </c:pt>
                <c:pt idx="653">
                  <c:v>913</c:v>
                </c:pt>
                <c:pt idx="654">
                  <c:v>914</c:v>
                </c:pt>
                <c:pt idx="655">
                  <c:v>915</c:v>
                </c:pt>
                <c:pt idx="656">
                  <c:v>916</c:v>
                </c:pt>
                <c:pt idx="657">
                  <c:v>917</c:v>
                </c:pt>
                <c:pt idx="658">
                  <c:v>918</c:v>
                </c:pt>
                <c:pt idx="659">
                  <c:v>919</c:v>
                </c:pt>
                <c:pt idx="660">
                  <c:v>920</c:v>
                </c:pt>
                <c:pt idx="661">
                  <c:v>921</c:v>
                </c:pt>
                <c:pt idx="662">
                  <c:v>922</c:v>
                </c:pt>
                <c:pt idx="663">
                  <c:v>923</c:v>
                </c:pt>
                <c:pt idx="664">
                  <c:v>924</c:v>
                </c:pt>
                <c:pt idx="665">
                  <c:v>925</c:v>
                </c:pt>
                <c:pt idx="666">
                  <c:v>926</c:v>
                </c:pt>
                <c:pt idx="667">
                  <c:v>927</c:v>
                </c:pt>
                <c:pt idx="668">
                  <c:v>928</c:v>
                </c:pt>
                <c:pt idx="669">
                  <c:v>929</c:v>
                </c:pt>
                <c:pt idx="670">
                  <c:v>930</c:v>
                </c:pt>
                <c:pt idx="671">
                  <c:v>931</c:v>
                </c:pt>
                <c:pt idx="672">
                  <c:v>932</c:v>
                </c:pt>
                <c:pt idx="673">
                  <c:v>933</c:v>
                </c:pt>
                <c:pt idx="674">
                  <c:v>934</c:v>
                </c:pt>
                <c:pt idx="675">
                  <c:v>935</c:v>
                </c:pt>
                <c:pt idx="676">
                  <c:v>936</c:v>
                </c:pt>
                <c:pt idx="677">
                  <c:v>937</c:v>
                </c:pt>
                <c:pt idx="678">
                  <c:v>938</c:v>
                </c:pt>
                <c:pt idx="679">
                  <c:v>939</c:v>
                </c:pt>
                <c:pt idx="680">
                  <c:v>940</c:v>
                </c:pt>
                <c:pt idx="681">
                  <c:v>941</c:v>
                </c:pt>
                <c:pt idx="682">
                  <c:v>942</c:v>
                </c:pt>
                <c:pt idx="683">
                  <c:v>943</c:v>
                </c:pt>
                <c:pt idx="684">
                  <c:v>944</c:v>
                </c:pt>
                <c:pt idx="685">
                  <c:v>945</c:v>
                </c:pt>
                <c:pt idx="686">
                  <c:v>946</c:v>
                </c:pt>
                <c:pt idx="687">
                  <c:v>947</c:v>
                </c:pt>
                <c:pt idx="688">
                  <c:v>948</c:v>
                </c:pt>
                <c:pt idx="689">
                  <c:v>949</c:v>
                </c:pt>
                <c:pt idx="690">
                  <c:v>950</c:v>
                </c:pt>
                <c:pt idx="691">
                  <c:v>951</c:v>
                </c:pt>
                <c:pt idx="692">
                  <c:v>952</c:v>
                </c:pt>
                <c:pt idx="693">
                  <c:v>953</c:v>
                </c:pt>
                <c:pt idx="694">
                  <c:v>954</c:v>
                </c:pt>
                <c:pt idx="695">
                  <c:v>955</c:v>
                </c:pt>
                <c:pt idx="696">
                  <c:v>956</c:v>
                </c:pt>
                <c:pt idx="697">
                  <c:v>957</c:v>
                </c:pt>
                <c:pt idx="698">
                  <c:v>958</c:v>
                </c:pt>
                <c:pt idx="699">
                  <c:v>959</c:v>
                </c:pt>
                <c:pt idx="700">
                  <c:v>960</c:v>
                </c:pt>
                <c:pt idx="701">
                  <c:v>961</c:v>
                </c:pt>
                <c:pt idx="702">
                  <c:v>962</c:v>
                </c:pt>
                <c:pt idx="703">
                  <c:v>963</c:v>
                </c:pt>
                <c:pt idx="704">
                  <c:v>964</c:v>
                </c:pt>
                <c:pt idx="705">
                  <c:v>965</c:v>
                </c:pt>
                <c:pt idx="706">
                  <c:v>966</c:v>
                </c:pt>
                <c:pt idx="707">
                  <c:v>967</c:v>
                </c:pt>
                <c:pt idx="708">
                  <c:v>968</c:v>
                </c:pt>
                <c:pt idx="709">
                  <c:v>969</c:v>
                </c:pt>
                <c:pt idx="710">
                  <c:v>970</c:v>
                </c:pt>
                <c:pt idx="711">
                  <c:v>971</c:v>
                </c:pt>
                <c:pt idx="712">
                  <c:v>972</c:v>
                </c:pt>
                <c:pt idx="713">
                  <c:v>973</c:v>
                </c:pt>
                <c:pt idx="714">
                  <c:v>974</c:v>
                </c:pt>
                <c:pt idx="715">
                  <c:v>975</c:v>
                </c:pt>
                <c:pt idx="716">
                  <c:v>976</c:v>
                </c:pt>
                <c:pt idx="717">
                  <c:v>977</c:v>
                </c:pt>
                <c:pt idx="718">
                  <c:v>978</c:v>
                </c:pt>
                <c:pt idx="719">
                  <c:v>979</c:v>
                </c:pt>
                <c:pt idx="720">
                  <c:v>980</c:v>
                </c:pt>
                <c:pt idx="721">
                  <c:v>981</c:v>
                </c:pt>
                <c:pt idx="722">
                  <c:v>982</c:v>
                </c:pt>
                <c:pt idx="723">
                  <c:v>983</c:v>
                </c:pt>
                <c:pt idx="724">
                  <c:v>984</c:v>
                </c:pt>
                <c:pt idx="725">
                  <c:v>985</c:v>
                </c:pt>
                <c:pt idx="726">
                  <c:v>986</c:v>
                </c:pt>
                <c:pt idx="727">
                  <c:v>987</c:v>
                </c:pt>
                <c:pt idx="728">
                  <c:v>988</c:v>
                </c:pt>
                <c:pt idx="729">
                  <c:v>989</c:v>
                </c:pt>
                <c:pt idx="730">
                  <c:v>990</c:v>
                </c:pt>
                <c:pt idx="731">
                  <c:v>991</c:v>
                </c:pt>
                <c:pt idx="732">
                  <c:v>992</c:v>
                </c:pt>
                <c:pt idx="733">
                  <c:v>993</c:v>
                </c:pt>
                <c:pt idx="734">
                  <c:v>994</c:v>
                </c:pt>
                <c:pt idx="735">
                  <c:v>995</c:v>
                </c:pt>
                <c:pt idx="736">
                  <c:v>996</c:v>
                </c:pt>
                <c:pt idx="737">
                  <c:v>997</c:v>
                </c:pt>
                <c:pt idx="738">
                  <c:v>998</c:v>
                </c:pt>
                <c:pt idx="739">
                  <c:v>999</c:v>
                </c:pt>
              </c:numCache>
            </c:numRef>
          </c:xVal>
          <c:yVal>
            <c:numRef>
              <c:f>'Aborbance synergy'!$CR$5:$CR$744</c:f>
              <c:numCache>
                <c:formatCode>General</c:formatCode>
                <c:ptCount val="740"/>
                <c:pt idx="0">
                  <c:v>-0.97565889440698306</c:v>
                </c:pt>
                <c:pt idx="1">
                  <c:v>-0.97473166042846948</c:v>
                </c:pt>
                <c:pt idx="2">
                  <c:v>-0.97326070809606291</c:v>
                </c:pt>
                <c:pt idx="3">
                  <c:v>-0.96286209457786565</c:v>
                </c:pt>
                <c:pt idx="4">
                  <c:v>-0.96725553306244483</c:v>
                </c:pt>
                <c:pt idx="5">
                  <c:v>-0.94724475578793044</c:v>
                </c:pt>
                <c:pt idx="6">
                  <c:v>-0.92723397851341649</c:v>
                </c:pt>
                <c:pt idx="7">
                  <c:v>-0.91455854438829287</c:v>
                </c:pt>
                <c:pt idx="8">
                  <c:v>-0.93616163969920718</c:v>
                </c:pt>
                <c:pt idx="9">
                  <c:v>-0.92828257819592364</c:v>
                </c:pt>
                <c:pt idx="10">
                  <c:v>-0.91586929399142658</c:v>
                </c:pt>
                <c:pt idx="11">
                  <c:v>-0.91466049157964768</c:v>
                </c:pt>
                <c:pt idx="12">
                  <c:v>-0.90531047774395801</c:v>
                </c:pt>
                <c:pt idx="13">
                  <c:v>-0.89009607309128236</c:v>
                </c:pt>
                <c:pt idx="14">
                  <c:v>-0.87514381835923283</c:v>
                </c:pt>
                <c:pt idx="15">
                  <c:v>-0.85432717281019843</c:v>
                </c:pt>
                <c:pt idx="16">
                  <c:v>-0.84564224303239532</c:v>
                </c:pt>
                <c:pt idx="17">
                  <c:v>-0.83135507235823281</c:v>
                </c:pt>
                <c:pt idx="18">
                  <c:v>-0.81680575176344372</c:v>
                </c:pt>
                <c:pt idx="19">
                  <c:v>-0.80012039477836194</c:v>
                </c:pt>
                <c:pt idx="20">
                  <c:v>-0.77142468772604356</c:v>
                </c:pt>
                <c:pt idx="21">
                  <c:v>-0.75514226487822222</c:v>
                </c:pt>
                <c:pt idx="22">
                  <c:v>-0.73978707600891358</c:v>
                </c:pt>
                <c:pt idx="23">
                  <c:v>-0.71776162804809984</c:v>
                </c:pt>
                <c:pt idx="24">
                  <c:v>-0.71054765060270197</c:v>
                </c:pt>
                <c:pt idx="25">
                  <c:v>-0.68291996174553016</c:v>
                </c:pt>
                <c:pt idx="26">
                  <c:v>-0.6727640796353207</c:v>
                </c:pt>
                <c:pt idx="27">
                  <c:v>-0.66194311346722401</c:v>
                </c:pt>
                <c:pt idx="28">
                  <c:v>-0.63538344280519787</c:v>
                </c:pt>
                <c:pt idx="29">
                  <c:v>-0.60815868808528628</c:v>
                </c:pt>
                <c:pt idx="30">
                  <c:v>-0.58373505381355328</c:v>
                </c:pt>
                <c:pt idx="31">
                  <c:v>-0.57998728087422147</c:v>
                </c:pt>
                <c:pt idx="32">
                  <c:v>-0.54863123759035659</c:v>
                </c:pt>
                <c:pt idx="33">
                  <c:v>-0.52340173504410425</c:v>
                </c:pt>
                <c:pt idx="34">
                  <c:v>-0.50804654617479539</c:v>
                </c:pt>
                <c:pt idx="35">
                  <c:v>-0.49095825505245383</c:v>
                </c:pt>
                <c:pt idx="36">
                  <c:v>-0.47493798212525928</c:v>
                </c:pt>
                <c:pt idx="37">
                  <c:v>-0.45051434785352629</c:v>
                </c:pt>
                <c:pt idx="38">
                  <c:v>-0.44543640679842111</c:v>
                </c:pt>
                <c:pt idx="39">
                  <c:v>-0.43195510439877882</c:v>
                </c:pt>
                <c:pt idx="40">
                  <c:v>-0.42447897703275395</c:v>
                </c:pt>
                <c:pt idx="41">
                  <c:v>-0.41246862696551734</c:v>
                </c:pt>
                <c:pt idx="42">
                  <c:v>-0.40499249959949335</c:v>
                </c:pt>
                <c:pt idx="43">
                  <c:v>-0.39431231764802988</c:v>
                </c:pt>
                <c:pt idx="44">
                  <c:v>-0.38790420847715201</c:v>
                </c:pt>
                <c:pt idx="45">
                  <c:v>-0.38856929253503836</c:v>
                </c:pt>
                <c:pt idx="46">
                  <c:v>-0.3776269606629481</c:v>
                </c:pt>
                <c:pt idx="47">
                  <c:v>-0.37615600833054175</c:v>
                </c:pt>
                <c:pt idx="48">
                  <c:v>-0.37361703780298949</c:v>
                </c:pt>
                <c:pt idx="49">
                  <c:v>-0.37107806727543691</c:v>
                </c:pt>
                <c:pt idx="50">
                  <c:v>-0.36227177179363979</c:v>
                </c:pt>
                <c:pt idx="51">
                  <c:v>-0.36013573540334709</c:v>
                </c:pt>
                <c:pt idx="52">
                  <c:v>-0.36013573540334709</c:v>
                </c:pt>
                <c:pt idx="53">
                  <c:v>-0.35799969901305417</c:v>
                </c:pt>
                <c:pt idx="54">
                  <c:v>-0.35759676487579428</c:v>
                </c:pt>
                <c:pt idx="55">
                  <c:v>-0.35372762623246889</c:v>
                </c:pt>
                <c:pt idx="56">
                  <c:v>-0.35092650578428941</c:v>
                </c:pt>
                <c:pt idx="57">
                  <c:v>-0.34879046939399672</c:v>
                </c:pt>
                <c:pt idx="58">
                  <c:v>-0.34705736714096358</c:v>
                </c:pt>
                <c:pt idx="59">
                  <c:v>-0.34425624669278454</c:v>
                </c:pt>
                <c:pt idx="60">
                  <c:v>-0.34145512624460506</c:v>
                </c:pt>
                <c:pt idx="61">
                  <c:v>-0.34252314443975185</c:v>
                </c:pt>
                <c:pt idx="62">
                  <c:v>-0.34079004218671871</c:v>
                </c:pt>
                <c:pt idx="63">
                  <c:v>-0.33905693993368602</c:v>
                </c:pt>
                <c:pt idx="64">
                  <c:v>-0.33798892173853923</c:v>
                </c:pt>
                <c:pt idx="65">
                  <c:v>-0.33065357858914779</c:v>
                </c:pt>
                <c:pt idx="66">
                  <c:v>-0.32998849453126156</c:v>
                </c:pt>
                <c:pt idx="67">
                  <c:v>-0.32892047633611465</c:v>
                </c:pt>
                <c:pt idx="68">
                  <c:v>-0.32545427183004871</c:v>
                </c:pt>
                <c:pt idx="69">
                  <c:v>-0.32478918777216259</c:v>
                </c:pt>
                <c:pt idx="70">
                  <c:v>-0.3241241037142758</c:v>
                </c:pt>
                <c:pt idx="71">
                  <c:v>-0.31612367650699813</c:v>
                </c:pt>
                <c:pt idx="72">
                  <c:v>-0.31825971289729083</c:v>
                </c:pt>
                <c:pt idx="73">
                  <c:v>-0.31652661064425769</c:v>
                </c:pt>
                <c:pt idx="74">
                  <c:v>-0.3158615265863709</c:v>
                </c:pt>
                <c:pt idx="75">
                  <c:v>-0.31132730388515917</c:v>
                </c:pt>
                <c:pt idx="76">
                  <c:v>-0.30892911757423924</c:v>
                </c:pt>
                <c:pt idx="77">
                  <c:v>-0.30786109937909334</c:v>
                </c:pt>
                <c:pt idx="78">
                  <c:v>-0.30505997893091386</c:v>
                </c:pt>
                <c:pt idx="79">
                  <c:v>-0.29945773803455511</c:v>
                </c:pt>
                <c:pt idx="80">
                  <c:v>-0.30012282209244212</c:v>
                </c:pt>
                <c:pt idx="81">
                  <c:v>-0.2923845448057909</c:v>
                </c:pt>
                <c:pt idx="82">
                  <c:v>-0.290913592473385</c:v>
                </c:pt>
                <c:pt idx="83">
                  <c:v>-0.29437979697945083</c:v>
                </c:pt>
                <c:pt idx="84">
                  <c:v>-0.28903970600371853</c:v>
                </c:pt>
                <c:pt idx="85">
                  <c:v>-0.29036987411949178</c:v>
                </c:pt>
                <c:pt idx="86">
                  <c:v>-0.28849598764982642</c:v>
                </c:pt>
                <c:pt idx="87">
                  <c:v>-0.28702503531742007</c:v>
                </c:pt>
                <c:pt idx="88">
                  <c:v>-0.29008830568622579</c:v>
                </c:pt>
                <c:pt idx="89">
                  <c:v>-0.28754933515867365</c:v>
                </c:pt>
                <c:pt idx="90">
                  <c:v>-0.28714640102141364</c:v>
                </c:pt>
                <c:pt idx="91">
                  <c:v>-0.28567544868900785</c:v>
                </c:pt>
                <c:pt idx="92">
                  <c:v>-0.28980673725296013</c:v>
                </c:pt>
                <c:pt idx="93">
                  <c:v>-0.28380156221934205</c:v>
                </c:pt>
                <c:pt idx="94">
                  <c:v>-0.28619974853026153</c:v>
                </c:pt>
                <c:pt idx="95">
                  <c:v>-0.28513173033511519</c:v>
                </c:pt>
                <c:pt idx="96">
                  <c:v>-0.28233060988693615</c:v>
                </c:pt>
                <c:pt idx="97">
                  <c:v>-0.27846147124361043</c:v>
                </c:pt>
                <c:pt idx="98">
                  <c:v>-0.28126259169178924</c:v>
                </c:pt>
                <c:pt idx="99">
                  <c:v>-0.2777963871857233</c:v>
                </c:pt>
                <c:pt idx="100">
                  <c:v>-0.27606328493269061</c:v>
                </c:pt>
                <c:pt idx="101">
                  <c:v>-0.27433018267965747</c:v>
                </c:pt>
                <c:pt idx="102">
                  <c:v>-0.27366509862177135</c:v>
                </c:pt>
                <c:pt idx="103">
                  <c:v>-0.27019889411570552</c:v>
                </c:pt>
                <c:pt idx="104">
                  <c:v>-0.26780070780478593</c:v>
                </c:pt>
                <c:pt idx="105">
                  <c:v>-0.26820364194204549</c:v>
                </c:pt>
                <c:pt idx="106">
                  <c:v>-0.26967459427445173</c:v>
                </c:pt>
                <c:pt idx="107">
                  <c:v>-0.2662083897683859</c:v>
                </c:pt>
                <c:pt idx="108">
                  <c:v>-0.2676793421007917</c:v>
                </c:pt>
                <c:pt idx="109">
                  <c:v>-0.26634917398501856</c:v>
                </c:pt>
                <c:pt idx="110">
                  <c:v>-0.26608702406439233</c:v>
                </c:pt>
                <c:pt idx="111">
                  <c:v>-0.2675579763967979</c:v>
                </c:pt>
                <c:pt idx="112">
                  <c:v>-0.26902892872920448</c:v>
                </c:pt>
                <c:pt idx="113">
                  <c:v>-0.26703367655554444</c:v>
                </c:pt>
                <c:pt idx="114">
                  <c:v>-0.26650937671429076</c:v>
                </c:pt>
                <c:pt idx="115">
                  <c:v>-0.26558214273577696</c:v>
                </c:pt>
                <c:pt idx="116">
                  <c:v>-0.26318395642485815</c:v>
                </c:pt>
                <c:pt idx="117">
                  <c:v>-0.26959206559573556</c:v>
                </c:pt>
                <c:pt idx="118">
                  <c:v>-0.26826189747996221</c:v>
                </c:pt>
                <c:pt idx="119">
                  <c:v>-0.26453354305326982</c:v>
                </c:pt>
                <c:pt idx="120">
                  <c:v>-0.26814053177596819</c:v>
                </c:pt>
                <c:pt idx="121">
                  <c:v>-0.26721329779745506</c:v>
                </c:pt>
                <c:pt idx="122">
                  <c:v>-0.27041735238289433</c:v>
                </c:pt>
                <c:pt idx="123">
                  <c:v>-0.26975226832500732</c:v>
                </c:pt>
                <c:pt idx="124">
                  <c:v>-0.26668899795620127</c:v>
                </c:pt>
                <c:pt idx="125">
                  <c:v>-0.27096107073678688</c:v>
                </c:pt>
                <c:pt idx="126">
                  <c:v>-0.27523314351737205</c:v>
                </c:pt>
                <c:pt idx="127">
                  <c:v>-0.27390297540159891</c:v>
                </c:pt>
                <c:pt idx="128">
                  <c:v>-0.27603901179189161</c:v>
                </c:pt>
                <c:pt idx="129">
                  <c:v>-0.27710702998703862</c:v>
                </c:pt>
                <c:pt idx="130">
                  <c:v>-0.27924306637733132</c:v>
                </c:pt>
                <c:pt idx="131">
                  <c:v>-0.27964600051459088</c:v>
                </c:pt>
                <c:pt idx="132">
                  <c:v>-0.28458315735306239</c:v>
                </c:pt>
                <c:pt idx="133">
                  <c:v>-0.28391807329517604</c:v>
                </c:pt>
                <c:pt idx="134">
                  <c:v>-0.29058833238668091</c:v>
                </c:pt>
                <c:pt idx="135">
                  <c:v>-0.28992324832879457</c:v>
                </c:pt>
                <c:pt idx="136">
                  <c:v>-0.29099126652394047</c:v>
                </c:pt>
                <c:pt idx="137">
                  <c:v>-0.29526333930452586</c:v>
                </c:pt>
                <c:pt idx="138">
                  <c:v>-0.30126851433814417</c:v>
                </c:pt>
                <c:pt idx="139">
                  <c:v>-0.30167144847540373</c:v>
                </c:pt>
                <c:pt idx="140">
                  <c:v>-0.30207438261266395</c:v>
                </c:pt>
                <c:pt idx="141">
                  <c:v>-0.30594352125598934</c:v>
                </c:pt>
                <c:pt idx="142">
                  <c:v>-0.31235163042686742</c:v>
                </c:pt>
                <c:pt idx="143">
                  <c:v>-0.31595861914956647</c:v>
                </c:pt>
                <c:pt idx="144">
                  <c:v>-0.3212987101252982</c:v>
                </c:pt>
                <c:pt idx="145">
                  <c:v>-0.32037147614678441</c:v>
                </c:pt>
                <c:pt idx="146">
                  <c:v>-0.32077441028404441</c:v>
                </c:pt>
                <c:pt idx="147">
                  <c:v>-0.32438139900674368</c:v>
                </c:pt>
                <c:pt idx="148">
                  <c:v>-0.32772623780881527</c:v>
                </c:pt>
                <c:pt idx="149">
                  <c:v>-0.33280417886392022</c:v>
                </c:pt>
                <c:pt idx="150">
                  <c:v>-0.33294496308055277</c:v>
                </c:pt>
                <c:pt idx="151">
                  <c:v>-0.33334789721781277</c:v>
                </c:pt>
                <c:pt idx="152">
                  <c:v>-0.33348868143444599</c:v>
                </c:pt>
                <c:pt idx="153">
                  <c:v>-0.33469748384622511</c:v>
                </c:pt>
                <c:pt idx="154">
                  <c:v>-0.33244008175193795</c:v>
                </c:pt>
                <c:pt idx="155">
                  <c:v>-0.33324595002645752</c:v>
                </c:pt>
                <c:pt idx="156">
                  <c:v>-0.33471690235886409</c:v>
                </c:pt>
                <c:pt idx="157">
                  <c:v>-0.3396540591973356</c:v>
                </c:pt>
                <c:pt idx="158">
                  <c:v>-0.33872682521882247</c:v>
                </c:pt>
                <c:pt idx="159">
                  <c:v>-0.3401977775512286</c:v>
                </c:pt>
                <c:pt idx="160">
                  <c:v>-0.34273674807878107</c:v>
                </c:pt>
                <c:pt idx="161">
                  <c:v>-0.34207166402089406</c:v>
                </c:pt>
                <c:pt idx="162">
                  <c:v>-0.34140657996300794</c:v>
                </c:pt>
                <c:pt idx="163">
                  <c:v>-0.34287753229541384</c:v>
                </c:pt>
                <c:pt idx="164">
                  <c:v>-0.34674667093873945</c:v>
                </c:pt>
                <c:pt idx="165">
                  <c:v>-0.34928564146629171</c:v>
                </c:pt>
                <c:pt idx="166">
                  <c:v>-0.34968857560355171</c:v>
                </c:pt>
                <c:pt idx="167">
                  <c:v>-0.35009150974081127</c:v>
                </c:pt>
                <c:pt idx="168">
                  <c:v>-0.35089737801533061</c:v>
                </c:pt>
                <c:pt idx="169">
                  <c:v>-0.35343634854288353</c:v>
                </c:pt>
                <c:pt idx="170">
                  <c:v>-0.35877643951861526</c:v>
                </c:pt>
                <c:pt idx="171">
                  <c:v>-0.35504808509192243</c:v>
                </c:pt>
                <c:pt idx="172">
                  <c:v>-0.35972309200976738</c:v>
                </c:pt>
                <c:pt idx="173">
                  <c:v>-0.35879585803125424</c:v>
                </c:pt>
                <c:pt idx="174">
                  <c:v>-0.36026681036366059</c:v>
                </c:pt>
                <c:pt idx="175">
                  <c:v>-0.35827155819000045</c:v>
                </c:pt>
                <c:pt idx="176">
                  <c:v>-0.35694139007422732</c:v>
                </c:pt>
                <c:pt idx="177">
                  <c:v>-0.34974683114146887</c:v>
                </c:pt>
                <c:pt idx="178">
                  <c:v>-0.34561554257751603</c:v>
                </c:pt>
                <c:pt idx="179">
                  <c:v>-0.34601847671477604</c:v>
                </c:pt>
                <c:pt idx="180">
                  <c:v>-0.34148425401356408</c:v>
                </c:pt>
                <c:pt idx="181">
                  <c:v>-0.33868313356538438</c:v>
                </c:pt>
                <c:pt idx="182">
                  <c:v>-0.33094485627873316</c:v>
                </c:pt>
                <c:pt idx="183">
                  <c:v>-0.32947390394632725</c:v>
                </c:pt>
                <c:pt idx="184">
                  <c:v>-0.32346872891270917</c:v>
                </c:pt>
                <c:pt idx="185">
                  <c:v>-0.31986174019001012</c:v>
                </c:pt>
                <c:pt idx="186">
                  <c:v>-0.32145405822641027</c:v>
                </c:pt>
                <c:pt idx="187">
                  <c:v>-0.31290991266523949</c:v>
                </c:pt>
                <c:pt idx="188">
                  <c:v>-0.31597318303404576</c:v>
                </c:pt>
                <c:pt idx="189">
                  <c:v>-0.31956075324410538</c:v>
                </c:pt>
                <c:pt idx="190">
                  <c:v>-0.3211530712805053</c:v>
                </c:pt>
                <c:pt idx="191">
                  <c:v>-0.32167737112175887</c:v>
                </c:pt>
                <c:pt idx="192">
                  <c:v>-0.32887193005451776</c:v>
                </c:pt>
                <c:pt idx="193">
                  <c:v>-0.32740097772211119</c:v>
                </c:pt>
                <c:pt idx="194">
                  <c:v>-0.33765880702367612</c:v>
                </c:pt>
                <c:pt idx="195">
                  <c:v>-0.3396540591973356</c:v>
                </c:pt>
                <c:pt idx="196">
                  <c:v>-0.34058129317584918</c:v>
                </c:pt>
                <c:pt idx="197">
                  <c:v>-0.34751370218798083</c:v>
                </c:pt>
                <c:pt idx="198">
                  <c:v>-0.33937249076406983</c:v>
                </c:pt>
                <c:pt idx="199">
                  <c:v>-0.34590196563894149</c:v>
                </c:pt>
                <c:pt idx="200">
                  <c:v>-0.34015894052595042</c:v>
                </c:pt>
                <c:pt idx="201">
                  <c:v>-0.3408240245838372</c:v>
                </c:pt>
                <c:pt idx="202">
                  <c:v>-0.33548393360810547</c:v>
                </c:pt>
                <c:pt idx="203">
                  <c:v>-0.33294496308055277</c:v>
                </c:pt>
                <c:pt idx="204">
                  <c:v>-0.33600823344935904</c:v>
                </c:pt>
                <c:pt idx="205">
                  <c:v>-0.32292986518697608</c:v>
                </c:pt>
                <c:pt idx="206">
                  <c:v>-0.31825485826913136</c:v>
                </c:pt>
                <c:pt idx="207">
                  <c:v>-0.31424493540917231</c:v>
                </c:pt>
                <c:pt idx="208">
                  <c:v>-0.30676880804314832</c:v>
                </c:pt>
                <c:pt idx="209">
                  <c:v>-0.30529785571074175</c:v>
                </c:pt>
                <c:pt idx="210">
                  <c:v>-0.30302103510381673</c:v>
                </c:pt>
                <c:pt idx="211">
                  <c:v>-0.29193791901509325</c:v>
                </c:pt>
                <c:pt idx="212">
                  <c:v>-0.28619489390210151</c:v>
                </c:pt>
                <c:pt idx="213">
                  <c:v>-0.28579195976484195</c:v>
                </c:pt>
                <c:pt idx="214">
                  <c:v>-0.28178203690488335</c:v>
                </c:pt>
                <c:pt idx="215">
                  <c:v>-0.27990815043521744</c:v>
                </c:pt>
                <c:pt idx="216">
                  <c:v>-0.27589822757525906</c:v>
                </c:pt>
                <c:pt idx="217">
                  <c:v>-0.27162615479467367</c:v>
                </c:pt>
                <c:pt idx="218">
                  <c:v>-0.27041735238289433</c:v>
                </c:pt>
                <c:pt idx="219">
                  <c:v>-0.26507726140716237</c:v>
                </c:pt>
                <c:pt idx="220">
                  <c:v>-0.26747544771808185</c:v>
                </c:pt>
                <c:pt idx="221">
                  <c:v>-0.26707251358082229</c:v>
                </c:pt>
                <c:pt idx="222">
                  <c:v>-0.26666957944356251</c:v>
                </c:pt>
                <c:pt idx="223">
                  <c:v>-0.26906776575448199</c:v>
                </c:pt>
                <c:pt idx="224">
                  <c:v>-0.27080086800751468</c:v>
                </c:pt>
                <c:pt idx="225">
                  <c:v>-0.27080086800751468</c:v>
                </c:pt>
                <c:pt idx="226">
                  <c:v>-0.26799974755933564</c:v>
                </c:pt>
                <c:pt idx="227">
                  <c:v>-0.26626664530630295</c:v>
                </c:pt>
                <c:pt idx="228">
                  <c:v>-0.27013578394962834</c:v>
                </c:pt>
                <c:pt idx="229">
                  <c:v>-0.26560156124841616</c:v>
                </c:pt>
                <c:pt idx="230">
                  <c:v>-0.26560156124841616</c:v>
                </c:pt>
                <c:pt idx="231">
                  <c:v>-0.26280044080023712</c:v>
                </c:pt>
                <c:pt idx="232">
                  <c:v>-0.25999932035205764</c:v>
                </c:pt>
                <c:pt idx="233">
                  <c:v>-0.25439707945569889</c:v>
                </c:pt>
                <c:pt idx="234">
                  <c:v>-0.25052794081237306</c:v>
                </c:pt>
                <c:pt idx="235">
                  <c:v>-0.24278966352572251</c:v>
                </c:pt>
                <c:pt idx="236">
                  <c:v>-0.23464845210181173</c:v>
                </c:pt>
                <c:pt idx="237">
                  <c:v>-0.23184733165363203</c:v>
                </c:pt>
                <c:pt idx="238">
                  <c:v>-0.22757525887304686</c:v>
                </c:pt>
                <c:pt idx="239">
                  <c:v>-0.21943404744913564</c:v>
                </c:pt>
                <c:pt idx="240">
                  <c:v>-0.20808878143978582</c:v>
                </c:pt>
                <c:pt idx="241">
                  <c:v>-0.20421964279646043</c:v>
                </c:pt>
                <c:pt idx="242">
                  <c:v>-0.19460747904014275</c:v>
                </c:pt>
                <c:pt idx="243">
                  <c:v>-0.1899324721222978</c:v>
                </c:pt>
                <c:pt idx="244">
                  <c:v>-0.18459238114656618</c:v>
                </c:pt>
                <c:pt idx="245">
                  <c:v>-0.17711625378054163</c:v>
                </c:pt>
                <c:pt idx="246">
                  <c:v>-0.16923719227725775</c:v>
                </c:pt>
                <c:pt idx="247">
                  <c:v>-0.16349416716426601</c:v>
                </c:pt>
                <c:pt idx="248">
                  <c:v>-0.15428493754520889</c:v>
                </c:pt>
                <c:pt idx="249">
                  <c:v>-0.15454708746583534</c:v>
                </c:pt>
                <c:pt idx="250">
                  <c:v>-0.1498720805479905</c:v>
                </c:pt>
                <c:pt idx="251">
                  <c:v>-0.13679371228560744</c:v>
                </c:pt>
                <c:pt idx="252">
                  <c:v>-0.13451689167868175</c:v>
                </c:pt>
                <c:pt idx="253">
                  <c:v>-0.13477904159930865</c:v>
                </c:pt>
                <c:pt idx="254">
                  <c:v>-0.12837093242843056</c:v>
                </c:pt>
                <c:pt idx="255">
                  <c:v>-0.12542902776361831</c:v>
                </c:pt>
                <c:pt idx="256">
                  <c:v>-0.12675919587939144</c:v>
                </c:pt>
                <c:pt idx="257">
                  <c:v>-0.1220841889615466</c:v>
                </c:pt>
                <c:pt idx="258">
                  <c:v>-0.11527314565340863</c:v>
                </c:pt>
                <c:pt idx="259">
                  <c:v>-0.11339925918374327</c:v>
                </c:pt>
                <c:pt idx="260">
                  <c:v>-0.11406434324162951</c:v>
                </c:pt>
                <c:pt idx="261">
                  <c:v>-0.11325847496710995</c:v>
                </c:pt>
                <c:pt idx="262">
                  <c:v>-0.10965148624441157</c:v>
                </c:pt>
                <c:pt idx="263">
                  <c:v>-0.1077775997747451</c:v>
                </c:pt>
                <c:pt idx="264">
                  <c:v>-0.10523862924719285</c:v>
                </c:pt>
                <c:pt idx="265">
                  <c:v>-0.1040298268354134</c:v>
                </c:pt>
                <c:pt idx="266">
                  <c:v>-0.10429197675604074</c:v>
                </c:pt>
                <c:pt idx="267">
                  <c:v>-0.10455412667666708</c:v>
                </c:pt>
                <c:pt idx="268">
                  <c:v>-0.10201515614911483</c:v>
                </c:pt>
                <c:pt idx="269">
                  <c:v>-0.10227730606974184</c:v>
                </c:pt>
                <c:pt idx="270">
                  <c:v>-9.867031734704268E-2</c:v>
                </c:pt>
                <c:pt idx="271">
                  <c:v>-9.6131346819490426E-2</c:v>
                </c:pt>
                <c:pt idx="272">
                  <c:v>-9.5728412682230424E-2</c:v>
                </c:pt>
                <c:pt idx="273">
                  <c:v>-9.7723664855890569E-2</c:v>
                </c:pt>
                <c:pt idx="274">
                  <c:v>-9.3048657938045176E-2</c:v>
                </c:pt>
                <c:pt idx="275">
                  <c:v>-9.6777012364737791E-2</c:v>
                </c:pt>
                <c:pt idx="276">
                  <c:v>-9.4640975974445096E-2</c:v>
                </c:pt>
                <c:pt idx="277">
                  <c:v>-8.9965969056599704E-2</c:v>
                </c:pt>
                <c:pt idx="278">
                  <c:v>-9.0228118977227156E-2</c:v>
                </c:pt>
                <c:pt idx="279">
                  <c:v>-9.4359407541179219E-2</c:v>
                </c:pt>
                <c:pt idx="280">
                  <c:v>-8.9684400623333826E-2</c:v>
                </c:pt>
                <c:pt idx="281">
                  <c:v>-8.6742495958521681E-2</c:v>
                </c:pt>
                <c:pt idx="282">
                  <c:v>-8.8737748132181715E-2</c:v>
                </c:pt>
                <c:pt idx="283">
                  <c:v>-8.7669729937035257E-2</c:v>
                </c:pt>
                <c:pt idx="284">
                  <c:v>-8.6863861662515807E-2</c:v>
                </c:pt>
                <c:pt idx="285">
                  <c:v>-8.4324891134963109E-2</c:v>
                </c:pt>
                <c:pt idx="286">
                  <c:v>-8.4184106918330448E-2</c:v>
                </c:pt>
                <c:pt idx="287">
                  <c:v>-8.1645136390778306E-2</c:v>
                </c:pt>
                <c:pt idx="288">
                  <c:v>-8.1504352174145644E-2</c:v>
                </c:pt>
                <c:pt idx="289">
                  <c:v>-8.3499604347805123E-2</c:v>
                </c:pt>
                <c:pt idx="290">
                  <c:v>-8.2028652015399273E-2</c:v>
                </c:pt>
                <c:pt idx="291">
                  <c:v>-8.2955885993912515E-2</c:v>
                </c:pt>
                <c:pt idx="292">
                  <c:v>-8.388311997242609E-2</c:v>
                </c:pt>
                <c:pt idx="293">
                  <c:v>-8.5475438008825622E-2</c:v>
                </c:pt>
                <c:pt idx="294">
                  <c:v>-8.0135347033093995E-2</c:v>
                </c:pt>
                <c:pt idx="295">
                  <c:v>-7.6931292447654842E-2</c:v>
                </c:pt>
                <c:pt idx="296">
                  <c:v>-7.8926544621314987E-2</c:v>
                </c:pt>
                <c:pt idx="297">
                  <c:v>-8.092179679497441E-2</c:v>
                </c:pt>
                <c:pt idx="298">
                  <c:v>-7.9047910325308668E-2</c:v>
                </c:pt>
                <c:pt idx="299">
                  <c:v>-7.7576957992902207E-2</c:v>
                </c:pt>
                <c:pt idx="300">
                  <c:v>-7.7436173776269657E-2</c:v>
                </c:pt>
                <c:pt idx="301">
                  <c:v>-7.7698323696896332E-2</c:v>
                </c:pt>
                <c:pt idx="302">
                  <c:v>-7.6227371364490537E-2</c:v>
                </c:pt>
                <c:pt idx="303">
                  <c:v>-7.7557539480263726E-2</c:v>
                </c:pt>
                <c:pt idx="304">
                  <c:v>-7.5018568952711084E-2</c:v>
                </c:pt>
                <c:pt idx="305">
                  <c:v>-7.3144682483045065E-2</c:v>
                </c:pt>
                <c:pt idx="306">
                  <c:v>-7.4474850598818254E-2</c:v>
                </c:pt>
                <c:pt idx="307">
                  <c:v>-7.5139934656705154E-2</c:v>
                </c:pt>
                <c:pt idx="308">
                  <c:v>-7.4737000519445207E-2</c:v>
                </c:pt>
                <c:pt idx="309">
                  <c:v>-7.3266048187038801E-2</c:v>
                </c:pt>
                <c:pt idx="310">
                  <c:v>-7.2863114049779243E-2</c:v>
                </c:pt>
                <c:pt idx="311">
                  <c:v>-7.1795095854633006E-2</c:v>
                </c:pt>
                <c:pt idx="312">
                  <c:v>-6.9659059464340312E-2</c:v>
                </c:pt>
                <c:pt idx="313">
                  <c:v>-7.0324143522226601E-2</c:v>
                </c:pt>
                <c:pt idx="314">
                  <c:v>-6.9256125327080809E-2</c:v>
                </c:pt>
                <c:pt idx="315">
                  <c:v>-6.8188107131933906E-2</c:v>
                </c:pt>
                <c:pt idx="316">
                  <c:v>-6.7120088936788058E-2</c:v>
                </c:pt>
                <c:pt idx="317">
                  <c:v>-6.6052070741641211E-2</c:v>
                </c:pt>
                <c:pt idx="318">
                  <c:v>-6.4984052546495419E-2</c:v>
                </c:pt>
                <c:pt idx="319">
                  <c:v>-6.4984052546495419E-2</c:v>
                </c:pt>
                <c:pt idx="320">
                  <c:v>-6.4984052546495419E-2</c:v>
                </c:pt>
                <c:pt idx="321">
                  <c:v>-6.3916034351348572E-2</c:v>
                </c:pt>
                <c:pt idx="322">
                  <c:v>-6.2848016156202668E-2</c:v>
                </c:pt>
                <c:pt idx="323">
                  <c:v>-6.2848016156202668E-2</c:v>
                </c:pt>
                <c:pt idx="324">
                  <c:v>-6.2848016156202668E-2</c:v>
                </c:pt>
                <c:pt idx="325">
                  <c:v>-6.1779997961055821E-2</c:v>
                </c:pt>
                <c:pt idx="326">
                  <c:v>-6.0711979765910029E-2</c:v>
                </c:pt>
                <c:pt idx="327">
                  <c:v>-6.2445082018942777E-2</c:v>
                </c:pt>
                <c:pt idx="328">
                  <c:v>-6.0309045628650026E-2</c:v>
                </c:pt>
                <c:pt idx="329">
                  <c:v>-6.2042147881683163E-2</c:v>
                </c:pt>
                <c:pt idx="330">
                  <c:v>-6.0974129686536316E-2</c:v>
                </c:pt>
                <c:pt idx="331">
                  <c:v>-5.9906111491390523E-2</c:v>
                </c:pt>
                <c:pt idx="332">
                  <c:v>-6.1639213744423216E-2</c:v>
                </c:pt>
                <c:pt idx="333">
                  <c:v>-5.8435159158984118E-2</c:v>
                </c:pt>
                <c:pt idx="334">
                  <c:v>-5.8032225021724115E-2</c:v>
                </c:pt>
                <c:pt idx="335">
                  <c:v>-5.9765327274757252E-2</c:v>
                </c:pt>
                <c:pt idx="336">
                  <c:v>-5.9362393137497305E-2</c:v>
                </c:pt>
                <c:pt idx="337">
                  <c:v>-5.8294374942351457E-2</c:v>
                </c:pt>
                <c:pt idx="338">
                  <c:v>-5.8959459000237746E-2</c:v>
                </c:pt>
                <c:pt idx="339">
                  <c:v>-5.5090320356911915E-2</c:v>
                </c:pt>
                <c:pt idx="340">
                  <c:v>-5.7488506667831951E-2</c:v>
                </c:pt>
                <c:pt idx="341">
                  <c:v>-5.6420488472685076E-2</c:v>
                </c:pt>
                <c:pt idx="342">
                  <c:v>-5.5352470277539284E-2</c:v>
                </c:pt>
                <c:pt idx="343">
                  <c:v>-5.4284452082392409E-2</c:v>
                </c:pt>
                <c:pt idx="344">
                  <c:v>-5.5352470277539284E-2</c:v>
                </c:pt>
                <c:pt idx="345">
                  <c:v>-5.4284452082392409E-2</c:v>
                </c:pt>
                <c:pt idx="346">
                  <c:v>-5.0818247576326553E-2</c:v>
                </c:pt>
                <c:pt idx="347">
                  <c:v>-5.295428396661922E-2</c:v>
                </c:pt>
                <c:pt idx="348">
                  <c:v>-5.1221181713586472E-2</c:v>
                </c:pt>
                <c:pt idx="349">
                  <c:v>-5.0556097655700238E-2</c:v>
                </c:pt>
                <c:pt idx="350">
                  <c:v>-4.8157911344780202E-2</c:v>
                </c:pt>
                <c:pt idx="351">
                  <c:v>-4.8560845482040149E-2</c:v>
                </c:pt>
                <c:pt idx="352">
                  <c:v>-4.4429556918088031E-2</c:v>
                </c:pt>
                <c:pt idx="353">
                  <c:v>-4.6565593308380671E-2</c:v>
                </c:pt>
                <c:pt idx="354">
                  <c:v>-4.5900509250493826E-2</c:v>
                </c:pt>
                <c:pt idx="355">
                  <c:v>-4.1769220686541708E-2</c:v>
                </c:pt>
                <c:pt idx="356">
                  <c:v>-3.9371034375621672E-2</c:v>
                </c:pt>
                <c:pt idx="357">
                  <c:v>-3.8705950317735383E-2</c:v>
                </c:pt>
                <c:pt idx="358">
                  <c:v>-3.4574661753782598E-2</c:v>
                </c:pt>
                <c:pt idx="359">
                  <c:v>-3.3244493638009409E-2</c:v>
                </c:pt>
                <c:pt idx="360">
                  <c:v>-3.1511391384976661E-2</c:v>
                </c:pt>
                <c:pt idx="361">
                  <c:v>-3.0846307327090428E-2</c:v>
                </c:pt>
                <c:pt idx="362">
                  <c:v>-2.9113205074057291E-2</c:v>
                </c:pt>
                <c:pt idx="363">
                  <c:v>-2.7380102821024543E-2</c:v>
                </c:pt>
                <c:pt idx="364">
                  <c:v>-2.4981916510104563E-2</c:v>
                </c:pt>
                <c:pt idx="365">
                  <c:v>-2.3913898314958715E-2</c:v>
                </c:pt>
                <c:pt idx="366">
                  <c:v>-2.3913898314958715E-2</c:v>
                </c:pt>
                <c:pt idx="367">
                  <c:v>-2.2180796061925578E-2</c:v>
                </c:pt>
                <c:pt idx="368">
                  <c:v>-2.4981916510104563E-2</c:v>
                </c:pt>
                <c:pt idx="369">
                  <c:v>-2.2180796061925578E-2</c:v>
                </c:pt>
                <c:pt idx="370">
                  <c:v>-2.1515712004038678E-2</c:v>
                </c:pt>
                <c:pt idx="371">
                  <c:v>-2.0447693808892831E-2</c:v>
                </c:pt>
                <c:pt idx="372">
                  <c:v>-2.3248814257071815E-2</c:v>
                </c:pt>
                <c:pt idx="373">
                  <c:v>-2.1515712004038678E-2</c:v>
                </c:pt>
                <c:pt idx="374">
                  <c:v>-2.3248814257071815E-2</c:v>
                </c:pt>
                <c:pt idx="375">
                  <c:v>-2.3248814257071815E-2</c:v>
                </c:pt>
                <c:pt idx="376">
                  <c:v>-2.0447693808892831E-2</c:v>
                </c:pt>
                <c:pt idx="377">
                  <c:v>-2.111277786677912E-2</c:v>
                </c:pt>
                <c:pt idx="378">
                  <c:v>-2.4578982372844949E-2</c:v>
                </c:pt>
                <c:pt idx="379">
                  <c:v>-2.1374927787406073E-2</c:v>
                </c:pt>
                <c:pt idx="380">
                  <c:v>-2.4438198156212398E-2</c:v>
                </c:pt>
                <c:pt idx="381">
                  <c:v>-2.4035264018952396E-2</c:v>
                </c:pt>
                <c:pt idx="382">
                  <c:v>-2.4297413939579127E-2</c:v>
                </c:pt>
                <c:pt idx="383">
                  <c:v>-2.5627582055352316E-2</c:v>
                </c:pt>
                <c:pt idx="384">
                  <c:v>-2.5889731975979269E-2</c:v>
                </c:pt>
                <c:pt idx="385">
                  <c:v>-2.7884984149638692E-2</c:v>
                </c:pt>
                <c:pt idx="386">
                  <c:v>-2.8550068207525592E-2</c:v>
                </c:pt>
                <c:pt idx="387">
                  <c:v>-2.9880236323298726E-2</c:v>
                </c:pt>
                <c:pt idx="388">
                  <c:v>-2.8812218128152267E-2</c:v>
                </c:pt>
                <c:pt idx="389">
                  <c:v>-2.9477302186039223E-2</c:v>
                </c:pt>
                <c:pt idx="390">
                  <c:v>-3.1210404439071943E-2</c:v>
                </c:pt>
                <c:pt idx="391">
                  <c:v>-3.2278422634218151E-2</c:v>
                </c:pt>
                <c:pt idx="392">
                  <c:v>-2.8147134070266033E-2</c:v>
                </c:pt>
                <c:pt idx="393">
                  <c:v>-2.9618086402671828E-2</c:v>
                </c:pt>
                <c:pt idx="394">
                  <c:v>-2.9355936482045153E-2</c:v>
                </c:pt>
                <c:pt idx="395">
                  <c:v>-3.1229822951710839E-2</c:v>
                </c:pt>
                <c:pt idx="396">
                  <c:v>-2.4438198156212398E-2</c:v>
                </c:pt>
                <c:pt idx="397">
                  <c:v>-2.5244066430731904E-2</c:v>
                </c:pt>
                <c:pt idx="398">
                  <c:v>-2.3530382690337692E-2</c:v>
                </c:pt>
                <c:pt idx="399">
                  <c:v>-1.7141692032098754E-2</c:v>
                </c:pt>
                <c:pt idx="400">
                  <c:v>-1.6355242270218173E-2</c:v>
                </c:pt>
                <c:pt idx="401">
                  <c:v>-9.7044016913522824E-3</c:v>
                </c:pt>
                <c:pt idx="402">
                  <c:v>-7.2042681890781557E-3</c:v>
                </c:pt>
                <c:pt idx="403">
                  <c:v>-1.5224113908995252E-2</c:v>
                </c:pt>
                <c:pt idx="404">
                  <c:v>-1.4981382501007334E-2</c:v>
                </c:pt>
                <c:pt idx="405">
                  <c:v>-1.060736252906691E-2</c:v>
                </c:pt>
                <c:pt idx="406">
                  <c:v>-4.3594560874605781E-3</c:v>
                </c:pt>
                <c:pt idx="407">
                  <c:v>-4.9225929539926661E-3</c:v>
                </c:pt>
                <c:pt idx="408">
                  <c:v>-2.1603095310918086E-3</c:v>
                </c:pt>
                <c:pt idx="409">
                  <c:v>-4.1749802173903783E-3</c:v>
                </c:pt>
                <c:pt idx="410">
                  <c:v>-1.1932676016680466E-2</c:v>
                </c:pt>
                <c:pt idx="411">
                  <c:v>-6.7527877702210359E-3</c:v>
                </c:pt>
                <c:pt idx="412">
                  <c:v>-6.3692721456000134E-3</c:v>
                </c:pt>
                <c:pt idx="413">
                  <c:v>-9.4519610270448196E-3</c:v>
                </c:pt>
                <c:pt idx="414">
                  <c:v>1.47095233240635E-3</c:v>
                </c:pt>
                <c:pt idx="415">
                  <c:v>0</c:v>
                </c:pt>
                <c:pt idx="416">
                  <c:v>8.6655112651643496E-3</c:v>
                </c:pt>
                <c:pt idx="417">
                  <c:v>2.1200161173654752E-2</c:v>
                </c:pt>
                <c:pt idx="418">
                  <c:v>3.3472661161518813E-2</c:v>
                </c:pt>
                <c:pt idx="419">
                  <c:v>5.3886372573292762E-2</c:v>
                </c:pt>
                <c:pt idx="420">
                  <c:v>7.3232065789920697E-2</c:v>
                </c:pt>
                <c:pt idx="421">
                  <c:v>8.8043536305336234E-2</c:v>
                </c:pt>
                <c:pt idx="422">
                  <c:v>9.5519663671361221E-2</c:v>
                </c:pt>
                <c:pt idx="423">
                  <c:v>0.11420027283010215</c:v>
                </c:pt>
                <c:pt idx="424">
                  <c:v>0.13862390710183536</c:v>
                </c:pt>
                <c:pt idx="425">
                  <c:v>0.1606493550626491</c:v>
                </c:pt>
                <c:pt idx="426">
                  <c:v>0.18720902572467502</c:v>
                </c:pt>
                <c:pt idx="427">
                  <c:v>0.20016602828306373</c:v>
                </c:pt>
                <c:pt idx="428">
                  <c:v>0.20778293986572083</c:v>
                </c:pt>
                <c:pt idx="429">
                  <c:v>0.20220011748200128</c:v>
                </c:pt>
                <c:pt idx="430">
                  <c:v>0.22075936093674919</c:v>
                </c:pt>
                <c:pt idx="431">
                  <c:v>0.22652180456237947</c:v>
                </c:pt>
                <c:pt idx="432">
                  <c:v>0.22388088684347207</c:v>
                </c:pt>
                <c:pt idx="433">
                  <c:v>0.21656496220671995</c:v>
                </c:pt>
                <c:pt idx="434">
                  <c:v>0.21551636252421263</c:v>
                </c:pt>
                <c:pt idx="435">
                  <c:v>0.20860337202471979</c:v>
                </c:pt>
                <c:pt idx="436">
                  <c:v>0.20356426799489297</c:v>
                </c:pt>
                <c:pt idx="437">
                  <c:v>0.19743772725728076</c:v>
                </c:pt>
                <c:pt idx="438">
                  <c:v>0.1907868866784149</c:v>
                </c:pt>
                <c:pt idx="439">
                  <c:v>0.18613129827320848</c:v>
                </c:pt>
                <c:pt idx="440">
                  <c:v>0.18734010068498794</c:v>
                </c:pt>
                <c:pt idx="441">
                  <c:v>0.18334959633766845</c:v>
                </c:pt>
                <c:pt idx="442">
                  <c:v>0.18216021243852848</c:v>
                </c:pt>
                <c:pt idx="443">
                  <c:v>0.17990281034424174</c:v>
                </c:pt>
                <c:pt idx="444">
                  <c:v>0.1751064377224027</c:v>
                </c:pt>
                <c:pt idx="445">
                  <c:v>0.17417920374388945</c:v>
                </c:pt>
                <c:pt idx="446">
                  <c:v>0.1676497288690173</c:v>
                </c:pt>
                <c:pt idx="447">
                  <c:v>0.15805698362533921</c:v>
                </c:pt>
                <c:pt idx="448">
                  <c:v>0.1508624246925806</c:v>
                </c:pt>
                <c:pt idx="449">
                  <c:v>0.14433294981770861</c:v>
                </c:pt>
                <c:pt idx="450">
                  <c:v>0.13433727043677079</c:v>
                </c:pt>
                <c:pt idx="451">
                  <c:v>0.12607469330886589</c:v>
                </c:pt>
                <c:pt idx="452">
                  <c:v>0.11607901392792808</c:v>
                </c:pt>
                <c:pt idx="453">
                  <c:v>0.10608333454699026</c:v>
                </c:pt>
                <c:pt idx="454">
                  <c:v>9.5019636970906401E-2</c:v>
                </c:pt>
                <c:pt idx="455">
                  <c:v>8.7422143900887789E-2</c:v>
                </c:pt>
                <c:pt idx="456">
                  <c:v>8.2625771279048743E-2</c:v>
                </c:pt>
                <c:pt idx="457">
                  <c:v>7.6761380462063863E-2</c:v>
                </c:pt>
                <c:pt idx="458">
                  <c:v>6.7430785139012323E-2</c:v>
                </c:pt>
                <c:pt idx="459">
                  <c:v>5.983329206899432E-2</c:v>
                </c:pt>
                <c:pt idx="460">
                  <c:v>5.4633985309895536E-2</c:v>
                </c:pt>
                <c:pt idx="461">
                  <c:v>4.7036492239876916E-2</c:v>
                </c:pt>
                <c:pt idx="462">
                  <c:v>4.4638305928957706E-2</c:v>
                </c:pt>
                <c:pt idx="463">
                  <c:v>3.8773915111972028E-2</c:v>
                </c:pt>
                <c:pt idx="464">
                  <c:v>3.2909524294986954E-2</c:v>
                </c:pt>
                <c:pt idx="465">
                  <c:v>3.0511337984067133E-2</c:v>
                </c:pt>
                <c:pt idx="466">
                  <c:v>2.7045133478001263E-2</c:v>
                </c:pt>
                <c:pt idx="467">
                  <c:v>2.4646947167082066E-2</c:v>
                </c:pt>
                <c:pt idx="468">
                  <c:v>2.3981863109195166E-2</c:v>
                </c:pt>
                <c:pt idx="469">
                  <c:v>1.7049454097063446E-2</c:v>
                </c:pt>
                <c:pt idx="470">
                  <c:v>1.8117472292210095E-2</c:v>
                </c:pt>
                <c:pt idx="471">
                  <c:v>1.1850147337964655E-2</c:v>
                </c:pt>
                <c:pt idx="472">
                  <c:v>1.5719285981290274E-2</c:v>
                </c:pt>
                <c:pt idx="473">
                  <c:v>1.0519979222191483E-2</c:v>
                </c:pt>
                <c:pt idx="474">
                  <c:v>1.0519979222191483E-2</c:v>
                </c:pt>
                <c:pt idx="475">
                  <c:v>9.8548951643052038E-3</c:v>
                </c:pt>
                <c:pt idx="476">
                  <c:v>8.1217929112722756E-3</c:v>
                </c:pt>
                <c:pt idx="477">
                  <c:v>6.3886906582393439E-3</c:v>
                </c:pt>
                <c:pt idx="478">
                  <c:v>5.7236066003524474E-3</c:v>
                </c:pt>
                <c:pt idx="479">
                  <c:v>3.9905043473195158E-3</c:v>
                </c:pt>
                <c:pt idx="480">
                  <c:v>3.3254202894332421E-3</c:v>
                </c:pt>
                <c:pt idx="481">
                  <c:v>6.1265407376122055E-3</c:v>
                </c:pt>
                <c:pt idx="482">
                  <c:v>4.3934384845792755E-3</c:v>
                </c:pt>
                <c:pt idx="483">
                  <c:v>2.6603362315463456E-3</c:v>
                </c:pt>
                <c:pt idx="484">
                  <c:v>3.7283544266930001E-3</c:v>
                </c:pt>
                <c:pt idx="485">
                  <c:v>3.0632703688061027E-3</c:v>
                </c:pt>
                <c:pt idx="486">
                  <c:v>4.1312885639527581E-3</c:v>
                </c:pt>
                <c:pt idx="487">
                  <c:v>-4.02934137259758E-4</c:v>
                </c:pt>
                <c:pt idx="488">
                  <c:v>6.6508405788689735E-4</c:v>
                </c:pt>
                <c:pt idx="489">
                  <c:v>1.7331022530329304E-3</c:v>
                </c:pt>
                <c:pt idx="490">
                  <c:v>0</c:v>
                </c:pt>
                <c:pt idx="491">
                  <c:v>1.0680181951466549E-3</c:v>
                </c:pt>
                <c:pt idx="492">
                  <c:v>-6.6508405788627545E-4</c:v>
                </c:pt>
                <c:pt idx="493">
                  <c:v>-6.6508405788627545E-4</c:v>
                </c:pt>
                <c:pt idx="494">
                  <c:v>4.02934137259758E-4</c:v>
                </c:pt>
                <c:pt idx="495">
                  <c:v>-2.6214992062651744E-4</c:v>
                </c:pt>
                <c:pt idx="496">
                  <c:v>8.0586827451951601E-4</c:v>
                </c:pt>
                <c:pt idx="497">
                  <c:v>-1.9952521736594474E-3</c:v>
                </c:pt>
                <c:pt idx="498">
                  <c:v>-9.2723397851341392E-4</c:v>
                </c:pt>
                <c:pt idx="499">
                  <c:v>1.4078421663323883E-4</c:v>
                </c:pt>
                <c:pt idx="500">
                  <c:v>-1.5923180363996911E-3</c:v>
                </c:pt>
                <c:pt idx="501">
                  <c:v>-5.2429984125365592E-4</c:v>
                </c:pt>
                <c:pt idx="502">
                  <c:v>5.4371835389299683E-4</c:v>
                </c:pt>
                <c:pt idx="503">
                  <c:v>5.4371835389299683E-4</c:v>
                </c:pt>
                <c:pt idx="504">
                  <c:v>-1.1893838991399314E-3</c:v>
                </c:pt>
                <c:pt idx="505">
                  <c:v>-1.1893838991399314E-3</c:v>
                </c:pt>
                <c:pt idx="506">
                  <c:v>-1.2136570399389965E-4</c:v>
                </c:pt>
                <c:pt idx="507">
                  <c:v>-7.864497618801751E-4</c:v>
                </c:pt>
                <c:pt idx="508">
                  <c:v>-7.864497618801751E-4</c:v>
                </c:pt>
                <c:pt idx="509">
                  <c:v>2.8156843326585662E-4</c:v>
                </c:pt>
                <c:pt idx="510">
                  <c:v>3.082688881445441E-3</c:v>
                </c:pt>
                <c:pt idx="511">
                  <c:v>-1.4515338197670716E-3</c:v>
                </c:pt>
                <c:pt idx="512">
                  <c:v>-2.1166178776533505E-3</c:v>
                </c:pt>
                <c:pt idx="513">
                  <c:v>6.8450257052561636E-4</c:v>
                </c:pt>
                <c:pt idx="514">
                  <c:v>-1.0485996825073118E-3</c:v>
                </c:pt>
                <c:pt idx="515">
                  <c:v>-1.0485996825073118E-3</c:v>
                </c:pt>
                <c:pt idx="516">
                  <c:v>1.9418512639340912E-5</c:v>
                </c:pt>
                <c:pt idx="517">
                  <c:v>1.9418512639340912E-5</c:v>
                </c:pt>
                <c:pt idx="518">
                  <c:v>3.888557155964957E-3</c:v>
                </c:pt>
                <c:pt idx="519">
                  <c:v>2.1554549029320288E-3</c:v>
                </c:pt>
                <c:pt idx="520">
                  <c:v>-6.4566554524755904E-4</c:v>
                </c:pt>
                <c:pt idx="521">
                  <c:v>4.2235264989910065E-4</c:v>
                </c:pt>
                <c:pt idx="522">
                  <c:v>1.4903708450451358E-3</c:v>
                </c:pt>
                <c:pt idx="523">
                  <c:v>1.4903708450451358E-3</c:v>
                </c:pt>
                <c:pt idx="524">
                  <c:v>-1.9758336610207275E-3</c:v>
                </c:pt>
                <c:pt idx="525">
                  <c:v>8.2528678715886039E-4</c:v>
                </c:pt>
                <c:pt idx="526">
                  <c:v>8.2528678715886039E-4</c:v>
                </c:pt>
                <c:pt idx="527">
                  <c:v>1.6020272927196044E-4</c:v>
                </c:pt>
                <c:pt idx="528">
                  <c:v>1.2282209244186132E-3</c:v>
                </c:pt>
                <c:pt idx="529">
                  <c:v>1.2282209244186132E-3</c:v>
                </c:pt>
                <c:pt idx="530">
                  <c:v>1.2282209244186132E-3</c:v>
                </c:pt>
                <c:pt idx="531">
                  <c:v>2.2962391195646484E-3</c:v>
                </c:pt>
                <c:pt idx="532">
                  <c:v>2.2962391195646484E-3</c:v>
                </c:pt>
                <c:pt idx="533">
                  <c:v>3.3642573147113011E-3</c:v>
                </c:pt>
                <c:pt idx="534">
                  <c:v>3.3642573147113011E-3</c:v>
                </c:pt>
                <c:pt idx="535">
                  <c:v>5.5002937050039891E-3</c:v>
                </c:pt>
                <c:pt idx="536">
                  <c:v>-1.0194719135455527E-4</c:v>
                </c:pt>
                <c:pt idx="537">
                  <c:v>2.6991732568244081E-3</c:v>
                </c:pt>
                <c:pt idx="538">
                  <c:v>9.6607100379147992E-4</c:v>
                </c:pt>
                <c:pt idx="539">
                  <c:v>3.7671914519710609E-3</c:v>
                </c:pt>
                <c:pt idx="540">
                  <c:v>2.0340891989381257E-3</c:v>
                </c:pt>
                <c:pt idx="541">
                  <c:v>3.1021073940841609E-3</c:v>
                </c:pt>
                <c:pt idx="542">
                  <c:v>3.1021073940841609E-3</c:v>
                </c:pt>
                <c:pt idx="543">
                  <c:v>3.1021073940841609E-3</c:v>
                </c:pt>
                <c:pt idx="544">
                  <c:v>1.3690051410512327E-3</c:v>
                </c:pt>
                <c:pt idx="545">
                  <c:v>4.1701255892308137E-3</c:v>
                </c:pt>
                <c:pt idx="546">
                  <c:v>2.4370233361978855E-3</c:v>
                </c:pt>
                <c:pt idx="547">
                  <c:v>5.2381437843768558E-3</c:v>
                </c:pt>
                <c:pt idx="548">
                  <c:v>6.3061619795235085E-3</c:v>
                </c:pt>
                <c:pt idx="549">
                  <c:v>3.5050415313439276E-3</c:v>
                </c:pt>
                <c:pt idx="550">
                  <c:v>1.7719392783109994E-3</c:v>
                </c:pt>
                <c:pt idx="551">
                  <c:v>7.3741801746695368E-3</c:v>
                </c:pt>
                <c:pt idx="552">
                  <c:v>5.6410779216366086E-3</c:v>
                </c:pt>
                <c:pt idx="553">
                  <c:v>5.6410779216366086E-3</c:v>
                </c:pt>
                <c:pt idx="554">
                  <c:v>3.9079756686036804E-3</c:v>
                </c:pt>
                <c:pt idx="555">
                  <c:v>7.7771143119292896E-3</c:v>
                </c:pt>
                <c:pt idx="556">
                  <c:v>4.9759938637503331E-3</c:v>
                </c:pt>
                <c:pt idx="557">
                  <c:v>8.8451325070759423E-3</c:v>
                </c:pt>
                <c:pt idx="558">
                  <c:v>8.8451325070759423E-3</c:v>
                </c:pt>
                <c:pt idx="559">
                  <c:v>8.1800484491890563E-3</c:v>
                </c:pt>
                <c:pt idx="560">
                  <c:v>5.3789280010100859E-3</c:v>
                </c:pt>
                <c:pt idx="561">
                  <c:v>6.4469461961561281E-3</c:v>
                </c:pt>
                <c:pt idx="562">
                  <c:v>4.7138439431231999E-3</c:v>
                </c:pt>
                <c:pt idx="563">
                  <c:v>7.5149643913027808E-3</c:v>
                </c:pt>
                <c:pt idx="564">
                  <c:v>7.5149643913027808E-3</c:v>
                </c:pt>
                <c:pt idx="565">
                  <c:v>9.248066644335709E-3</c:v>
                </c:pt>
                <c:pt idx="566">
                  <c:v>7.5149643913027808E-3</c:v>
                </c:pt>
                <c:pt idx="567">
                  <c:v>5.781862138270033E-3</c:v>
                </c:pt>
                <c:pt idx="568">
                  <c:v>4.0487598852371048E-3</c:v>
                </c:pt>
                <c:pt idx="569">
                  <c:v>7.5149643913027808E-3</c:v>
                </c:pt>
                <c:pt idx="570">
                  <c:v>7.5149643913027808E-3</c:v>
                </c:pt>
                <c:pt idx="571">
                  <c:v>7.5149643913027808E-3</c:v>
                </c:pt>
                <c:pt idx="572">
                  <c:v>5.781862138270033E-3</c:v>
                </c:pt>
                <c:pt idx="573">
                  <c:v>5.116778080383147E-3</c:v>
                </c:pt>
                <c:pt idx="574">
                  <c:v>6.8498803334160752E-3</c:v>
                </c:pt>
                <c:pt idx="575">
                  <c:v>5.116778080383147E-3</c:v>
                </c:pt>
                <c:pt idx="576">
                  <c:v>7.9178985285627279E-3</c:v>
                </c:pt>
                <c:pt idx="577">
                  <c:v>5.116778080383147E-3</c:v>
                </c:pt>
                <c:pt idx="578">
                  <c:v>7.9178985285627279E-3</c:v>
                </c:pt>
                <c:pt idx="579">
                  <c:v>5.116778080383147E-3</c:v>
                </c:pt>
                <c:pt idx="580">
                  <c:v>8.98591672370877E-3</c:v>
                </c:pt>
                <c:pt idx="581">
                  <c:v>4.4516940224968715E-3</c:v>
                </c:pt>
                <c:pt idx="582">
                  <c:v>4.4516940224968715E-3</c:v>
                </c:pt>
                <c:pt idx="583">
                  <c:v>5.5197122176429136E-3</c:v>
                </c:pt>
                <c:pt idx="584">
                  <c:v>7.2528144706758418E-3</c:v>
                </c:pt>
                <c:pt idx="585">
                  <c:v>5.5197122176429136E-3</c:v>
                </c:pt>
                <c:pt idx="586">
                  <c:v>8.3208326658224946E-3</c:v>
                </c:pt>
                <c:pt idx="587">
                  <c:v>6.5877304127895525E-3</c:v>
                </c:pt>
                <c:pt idx="588">
                  <c:v>7.6557486079355808E-3</c:v>
                </c:pt>
                <c:pt idx="589">
                  <c:v>7.6557486079355808E-3</c:v>
                </c:pt>
                <c:pt idx="590">
                  <c:v>7.6557486079355808E-3</c:v>
                </c:pt>
                <c:pt idx="591">
                  <c:v>7.6557486079355808E-3</c:v>
                </c:pt>
                <c:pt idx="592">
                  <c:v>5.9226463549026526E-3</c:v>
                </c:pt>
                <c:pt idx="593">
                  <c:v>5.9226463549026526E-3</c:v>
                </c:pt>
                <c:pt idx="594">
                  <c:v>8.7237668030819282E-3</c:v>
                </c:pt>
                <c:pt idx="595">
                  <c:v>9.7917849982282756E-3</c:v>
                </c:pt>
                <c:pt idx="596">
                  <c:v>6.990664550049E-3</c:v>
                </c:pt>
                <c:pt idx="597">
                  <c:v>8.0586827451953474E-3</c:v>
                </c:pt>
                <c:pt idx="598">
                  <c:v>4.1895441018697244E-3</c:v>
                </c:pt>
                <c:pt idx="599">
                  <c:v>6.3255804921624192E-3</c:v>
                </c:pt>
                <c:pt idx="600">
                  <c:v>8.0586827451953474E-3</c:v>
                </c:pt>
                <c:pt idx="601">
                  <c:v>6.3255804921624192E-3</c:v>
                </c:pt>
                <c:pt idx="602">
                  <c:v>9.1267009403416949E-3</c:v>
                </c:pt>
                <c:pt idx="603">
                  <c:v>9.1267009403416949E-3</c:v>
                </c:pt>
                <c:pt idx="604">
                  <c:v>4.592478239129491E-3</c:v>
                </c:pt>
                <c:pt idx="605">
                  <c:v>5.6604964342758246E-3</c:v>
                </c:pt>
                <c:pt idx="606">
                  <c:v>8.4616168824551002E-3</c:v>
                </c:pt>
                <c:pt idx="607">
                  <c:v>5.6604964342758246E-3</c:v>
                </c:pt>
                <c:pt idx="608">
                  <c:v>8.4616168824551002E-3</c:v>
                </c:pt>
                <c:pt idx="609">
                  <c:v>8.4616168824551002E-3</c:v>
                </c:pt>
                <c:pt idx="610">
                  <c:v>7.7965328245685195E-3</c:v>
                </c:pt>
                <c:pt idx="611">
                  <c:v>6.728514629422172E-3</c:v>
                </c:pt>
                <c:pt idx="612">
                  <c:v>6.0634305715355913E-3</c:v>
                </c:pt>
                <c:pt idx="613">
                  <c:v>7.7965328245685195E-3</c:v>
                </c:pt>
                <c:pt idx="614">
                  <c:v>1.0597653272747795E-2</c:v>
                </c:pt>
                <c:pt idx="615">
                  <c:v>6.0634305715355913E-3</c:v>
                </c:pt>
                <c:pt idx="616">
                  <c:v>7.1314487666819387E-3</c:v>
                </c:pt>
                <c:pt idx="617">
                  <c:v>8.8645510197148669E-3</c:v>
                </c:pt>
                <c:pt idx="618">
                  <c:v>5.3983465136490105E-3</c:v>
                </c:pt>
                <c:pt idx="619">
                  <c:v>8.1994669618282723E-3</c:v>
                </c:pt>
                <c:pt idx="620">
                  <c:v>8.1994669618282723E-3</c:v>
                </c:pt>
                <c:pt idx="621">
                  <c:v>6.4663647087953441E-3</c:v>
                </c:pt>
                <c:pt idx="622">
                  <c:v>9.2674851569746336E-3</c:v>
                </c:pt>
                <c:pt idx="623">
                  <c:v>9.2674851569746336E-3</c:v>
                </c:pt>
                <c:pt idx="624">
                  <c:v>1.1000587410007562E-2</c:v>
                </c:pt>
                <c:pt idx="625">
                  <c:v>9.2674851569746336E-3</c:v>
                </c:pt>
                <c:pt idx="626">
                  <c:v>1.2068605605153895E-2</c:v>
                </c:pt>
                <c:pt idx="627">
                  <c:v>1.0335503352120953E-2</c:v>
                </c:pt>
                <c:pt idx="628">
                  <c:v>1.0335503352120953E-2</c:v>
                </c:pt>
                <c:pt idx="629">
                  <c:v>1.0335503352120953E-2</c:v>
                </c:pt>
                <c:pt idx="630">
                  <c:v>1.1403521547267315E-2</c:v>
                </c:pt>
                <c:pt idx="631">
                  <c:v>9.6704192942343864E-3</c:v>
                </c:pt>
                <c:pt idx="632">
                  <c:v>9.6704192942343864E-3</c:v>
                </c:pt>
                <c:pt idx="633">
                  <c:v>7.9373170412014582E-3</c:v>
                </c:pt>
                <c:pt idx="634">
                  <c:v>9.0053352363477779E-3</c:v>
                </c:pt>
                <c:pt idx="635">
                  <c:v>1.073843748938072E-2</c:v>
                </c:pt>
                <c:pt idx="636">
                  <c:v>1.3539557937560009E-2</c:v>
                </c:pt>
                <c:pt idx="637">
                  <c:v>1.073843748938072E-2</c:v>
                </c:pt>
                <c:pt idx="638">
                  <c:v>7.9373170412014582E-3</c:v>
                </c:pt>
                <c:pt idx="639">
                  <c:v>9.0053352363477779E-3</c:v>
                </c:pt>
                <c:pt idx="640">
                  <c:v>1.1806455684527067E-2</c:v>
                </c:pt>
                <c:pt idx="641">
                  <c:v>7.2722329833148636E-3</c:v>
                </c:pt>
                <c:pt idx="642">
                  <c:v>1.0073353431494153E-2</c:v>
                </c:pt>
                <c:pt idx="643">
                  <c:v>8.340251178461211E-3</c:v>
                </c:pt>
                <c:pt idx="644">
                  <c:v>1.1141371626640473E-2</c:v>
                </c:pt>
                <c:pt idx="645">
                  <c:v>1.0073353431494153E-2</c:v>
                </c:pt>
                <c:pt idx="646">
                  <c:v>1.0073353431494153E-2</c:v>
                </c:pt>
                <c:pt idx="647">
                  <c:v>1.0073353431494153E-2</c:v>
                </c:pt>
                <c:pt idx="648">
                  <c:v>1.0073353431494153E-2</c:v>
                </c:pt>
                <c:pt idx="649">
                  <c:v>1.1141371626640473E-2</c:v>
                </c:pt>
                <c:pt idx="650">
                  <c:v>8.340251178461211E-3</c:v>
                </c:pt>
                <c:pt idx="651">
                  <c:v>9.4082693736075584E-3</c:v>
                </c:pt>
                <c:pt idx="652">
                  <c:v>8.340251178461211E-3</c:v>
                </c:pt>
                <c:pt idx="653">
                  <c:v>9.4082693736075584E-3</c:v>
                </c:pt>
                <c:pt idx="654">
                  <c:v>7.6751671205746164E-3</c:v>
                </c:pt>
                <c:pt idx="655">
                  <c:v>9.4082693736075584E-3</c:v>
                </c:pt>
                <c:pt idx="656">
                  <c:v>7.6751671205746164E-3</c:v>
                </c:pt>
                <c:pt idx="657">
                  <c:v>9.4082693736075584E-3</c:v>
                </c:pt>
                <c:pt idx="658">
                  <c:v>9.4082693736075584E-3</c:v>
                </c:pt>
                <c:pt idx="659">
                  <c:v>8.340251178461211E-3</c:v>
                </c:pt>
                <c:pt idx="660">
                  <c:v>8.340251178461211E-3</c:v>
                </c:pt>
                <c:pt idx="661">
                  <c:v>6.6071489254282967E-3</c:v>
                </c:pt>
                <c:pt idx="662">
                  <c:v>5.5391307302819215E-3</c:v>
                </c:pt>
                <c:pt idx="663">
                  <c:v>5.5391307302819215E-3</c:v>
                </c:pt>
                <c:pt idx="664">
                  <c:v>5.5391307302819215E-3</c:v>
                </c:pt>
                <c:pt idx="665">
                  <c:v>4.4711125351356018E-3</c:v>
                </c:pt>
                <c:pt idx="666">
                  <c:v>1.6699920869563123E-3</c:v>
                </c:pt>
                <c:pt idx="667">
                  <c:v>3.4030943399892266E-3</c:v>
                </c:pt>
                <c:pt idx="668">
                  <c:v>-4.6604430333638258E-4</c:v>
                </c:pt>
                <c:pt idx="669">
                  <c:v>1.2670579496965456E-3</c:v>
                </c:pt>
                <c:pt idx="670">
                  <c:v>-4.6604430333638258E-4</c:v>
                </c:pt>
                <c:pt idx="671">
                  <c:v>-8.6897844059613538E-4</c:v>
                </c:pt>
                <c:pt idx="672">
                  <c:v>-3.670098888775411E-3</c:v>
                </c:pt>
                <c:pt idx="673">
                  <c:v>-4.7381170839217446E-3</c:v>
                </c:pt>
                <c:pt idx="674">
                  <c:v>-7.5392375321010202E-3</c:v>
                </c:pt>
                <c:pt idx="675">
                  <c:v>-6.8741534742144395E-3</c:v>
                </c:pt>
                <c:pt idx="676">
                  <c:v>-6.2090694163278587E-3</c:v>
                </c:pt>
                <c:pt idx="677">
                  <c:v>-9.0101898645068151E-3</c:v>
                </c:pt>
                <c:pt idx="678">
                  <c:v>-8.3451058066205397E-3</c:v>
                </c:pt>
                <c:pt idx="679">
                  <c:v>-1.0481142196913221E-2</c:v>
                </c:pt>
                <c:pt idx="680">
                  <c:v>-1.6083383093271772E-2</c:v>
                </c:pt>
                <c:pt idx="681">
                  <c:v>-1.4350280840238844E-2</c:v>
                </c:pt>
                <c:pt idx="682">
                  <c:v>-1.7554335425677567E-2</c:v>
                </c:pt>
                <c:pt idx="683">
                  <c:v>-1.9690371815970248E-2</c:v>
                </c:pt>
                <c:pt idx="684">
                  <c:v>-2.1826408206262943E-2</c:v>
                </c:pt>
                <c:pt idx="685">
                  <c:v>-2.5695546849588566E-2</c:v>
                </c:pt>
                <c:pt idx="686">
                  <c:v>-2.6098480986848506E-2</c:v>
                </c:pt>
                <c:pt idx="687">
                  <c:v>-2.8234517377141201E-2</c:v>
                </c:pt>
                <c:pt idx="688">
                  <c:v>-3.4239692410759512E-2</c:v>
                </c:pt>
                <c:pt idx="689">
                  <c:v>-3.4642626548019265E-2</c:v>
                </c:pt>
                <c:pt idx="690">
                  <c:v>-4.0647801581637576E-2</c:v>
                </c:pt>
                <c:pt idx="691">
                  <c:v>-4.5584958420109845E-2</c:v>
                </c:pt>
                <c:pt idx="692">
                  <c:v>-4.4254790304336676E-2</c:v>
                </c:pt>
                <c:pt idx="693">
                  <c:v>-5.1327983533101008E-2</c:v>
                </c:pt>
                <c:pt idx="694">
                  <c:v>-5.4532038118540349E-2</c:v>
                </c:pt>
                <c:pt idx="695">
                  <c:v>-5.7736092703979079E-2</c:v>
                </c:pt>
                <c:pt idx="696">
                  <c:v>-5.9207045036385492E-2</c:v>
                </c:pt>
                <c:pt idx="697">
                  <c:v>-6.5212220070003796E-2</c:v>
                </c:pt>
                <c:pt idx="698">
                  <c:v>-7.12173951036221E-2</c:v>
                </c:pt>
                <c:pt idx="699">
                  <c:v>-7.1620329240881853E-2</c:v>
                </c:pt>
                <c:pt idx="700">
                  <c:v>-7.5489467884207476E-2</c:v>
                </c:pt>
                <c:pt idx="701">
                  <c:v>-7.9358606527533099E-2</c:v>
                </c:pt>
                <c:pt idx="702">
                  <c:v>-7.8693522469646199E-2</c:v>
                </c:pt>
                <c:pt idx="703">
                  <c:v>-8.1494642917825794E-2</c:v>
                </c:pt>
                <c:pt idx="704">
                  <c:v>-7.4159299768434314E-2</c:v>
                </c:pt>
                <c:pt idx="705">
                  <c:v>-8.082955885993888E-2</c:v>
                </c:pt>
                <c:pt idx="706">
                  <c:v>-8.082955885993888E-2</c:v>
                </c:pt>
                <c:pt idx="707">
                  <c:v>-7.9761540664792865E-2</c:v>
                </c:pt>
                <c:pt idx="708">
                  <c:v>-8.082955885993888E-2</c:v>
                </c:pt>
                <c:pt idx="709">
                  <c:v>-8.082955885993888E-2</c:v>
                </c:pt>
                <c:pt idx="710">
                  <c:v>-7.9096456606905952E-2</c:v>
                </c:pt>
                <c:pt idx="711">
                  <c:v>-8.1897577055085533E-2</c:v>
                </c:pt>
                <c:pt idx="712">
                  <c:v>-8.4698697503264503E-2</c:v>
                </c:pt>
                <c:pt idx="713">
                  <c:v>-8.2562661112971822E-2</c:v>
                </c:pt>
                <c:pt idx="714">
                  <c:v>-8.082955885993888E-2</c:v>
                </c:pt>
                <c:pt idx="715">
                  <c:v>-8.082955885993888E-2</c:v>
                </c:pt>
                <c:pt idx="716">
                  <c:v>-8.1494642917825794E-2</c:v>
                </c:pt>
                <c:pt idx="717">
                  <c:v>-8.2562661112971822E-2</c:v>
                </c:pt>
                <c:pt idx="718">
                  <c:v>-7.9761540664792865E-2</c:v>
                </c:pt>
                <c:pt idx="719">
                  <c:v>-7.8693522469646199E-2</c:v>
                </c:pt>
                <c:pt idx="720">
                  <c:v>-7.9761540664792865E-2</c:v>
                </c:pt>
                <c:pt idx="721">
                  <c:v>-7.9761540664792865E-2</c:v>
                </c:pt>
                <c:pt idx="722">
                  <c:v>-8.3227745170858722E-2</c:v>
                </c:pt>
                <c:pt idx="723">
                  <c:v>-7.7625504274500171E-2</c:v>
                </c:pt>
                <c:pt idx="724">
                  <c:v>-8.2159726975712055E-2</c:v>
                </c:pt>
                <c:pt idx="725">
                  <c:v>-7.5489467884207476E-2</c:v>
                </c:pt>
                <c:pt idx="726">
                  <c:v>-7.6154551942093751E-2</c:v>
                </c:pt>
                <c:pt idx="727">
                  <c:v>-7.5086533746947723E-2</c:v>
                </c:pt>
                <c:pt idx="728">
                  <c:v>-7.5751617804833998E-2</c:v>
                </c:pt>
                <c:pt idx="729">
                  <c:v>-7.1882479161508375E-2</c:v>
                </c:pt>
                <c:pt idx="730">
                  <c:v>-7.1479545024248609E-2</c:v>
                </c:pt>
                <c:pt idx="731">
                  <c:v>-6.6945322323036724E-2</c:v>
                </c:pt>
                <c:pt idx="732">
                  <c:v>-7.041152682910258E-2</c:v>
                </c:pt>
                <c:pt idx="733">
                  <c:v>-6.7610406380922999E-2</c:v>
                </c:pt>
                <c:pt idx="734">
                  <c:v>-6.374126773759739E-2</c:v>
                </c:pt>
                <c:pt idx="735">
                  <c:v>-6.8275490438809899E-2</c:v>
                </c:pt>
                <c:pt idx="736">
                  <c:v>-6.3338333600337623E-2</c:v>
                </c:pt>
                <c:pt idx="737">
                  <c:v>-6.5736519911257452E-2</c:v>
                </c:pt>
                <c:pt idx="738">
                  <c:v>-6.2935399463077857E-2</c:v>
                </c:pt>
                <c:pt idx="739">
                  <c:v>-6.1867381267931836E-2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42-4055-9920-CFC120E73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93791"/>
        <c:axId val="135974655"/>
      </c:scatterChart>
      <c:valAx>
        <c:axId val="135993791"/>
        <c:scaling>
          <c:orientation val="minMax"/>
          <c:max val="750"/>
          <c:min val="4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974655"/>
        <c:crosses val="autoZero"/>
        <c:crossBetween val="midCat"/>
        <c:majorUnit val="50"/>
      </c:valAx>
      <c:valAx>
        <c:axId val="135974655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 Absorbance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599379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solidFill>
      <a:sysClr val="windowText" lastClr="000000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i="1" dirty="0" err="1">
                <a:solidFill>
                  <a:schemeClr val="bg1"/>
                </a:solidFill>
              </a:rPr>
              <a:t>Euglena</a:t>
            </a:r>
            <a:r>
              <a:rPr lang="fr-BE" sz="1800" i="1" baseline="0" dirty="0">
                <a:solidFill>
                  <a:schemeClr val="bg1"/>
                </a:solidFill>
              </a:rPr>
              <a:t> gracilis</a:t>
            </a:r>
            <a:endParaRPr lang="fr-BE" sz="1800" i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'24.08.21 Eg Filtres +Lihgt  Abs'!$V$1</c:f>
              <c:strCache>
                <c:ptCount val="1"/>
                <c:pt idx="0">
                  <c:v>Abs FR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'24.08.21 Eg Filtres +Lihgt  Abs'!$T$2:$T$1300</c:f>
              <c:numCache>
                <c:formatCode>General</c:formatCode>
                <c:ptCount val="1299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</c:numCache>
            </c:numRef>
          </c:xVal>
          <c:yVal>
            <c:numRef>
              <c:f>'24.08.21 Eg Filtres +Lihgt  Abs'!$V$2:$V$1300</c:f>
              <c:numCache>
                <c:formatCode>General</c:formatCode>
                <c:ptCount val="1299"/>
                <c:pt idx="0">
                  <c:v>-1.1880076678734681</c:v>
                </c:pt>
                <c:pt idx="1">
                  <c:v>-1.4377158197945179</c:v>
                </c:pt>
                <c:pt idx="2">
                  <c:v>-1.5202146264646188</c:v>
                </c:pt>
                <c:pt idx="3">
                  <c:v>-1.4075892162386161</c:v>
                </c:pt>
                <c:pt idx="4">
                  <c:v>-2.0692943650298639</c:v>
                </c:pt>
                <c:pt idx="5">
                  <c:v>-1.3832279945744204</c:v>
                </c:pt>
                <c:pt idx="6">
                  <c:v>-1.4591623809334231</c:v>
                </c:pt>
                <c:pt idx="7">
                  <c:v>-1.7856622669286963</c:v>
                </c:pt>
                <c:pt idx="8">
                  <c:v>-1.760288876315528</c:v>
                </c:pt>
                <c:pt idx="9">
                  <c:v>-1.6627744206368258</c:v>
                </c:pt>
                <c:pt idx="10">
                  <c:v>-2.6081494680382615</c:v>
                </c:pt>
                <c:pt idx="11">
                  <c:v>-2.6750833119197468</c:v>
                </c:pt>
                <c:pt idx="12">
                  <c:v>-2.7638015087228691</c:v>
                </c:pt>
                <c:pt idx="13">
                  <c:v>-2.7016880340075895</c:v>
                </c:pt>
                <c:pt idx="14">
                  <c:v>-2.5224979380626595</c:v>
                </c:pt>
                <c:pt idx="15">
                  <c:v>-2.1417092827192561</c:v>
                </c:pt>
                <c:pt idx="16">
                  <c:v>-3.1791921066103037</c:v>
                </c:pt>
                <c:pt idx="17">
                  <c:v>-2.4695281651994838</c:v>
                </c:pt>
                <c:pt idx="18">
                  <c:v>-1.4482887025940396</c:v>
                </c:pt>
                <c:pt idx="19">
                  <c:v>-1.1255604227062028</c:v>
                </c:pt>
                <c:pt idx="20">
                  <c:v>-0.68585569293761817</c:v>
                </c:pt>
                <c:pt idx="21">
                  <c:v>-0.45086488771037081</c:v>
                </c:pt>
                <c:pt idx="22">
                  <c:v>-0.48994816102534278</c:v>
                </c:pt>
                <c:pt idx="23">
                  <c:v>-0.41789319265109842</c:v>
                </c:pt>
                <c:pt idx="24">
                  <c:v>-0.30720546064544768</c:v>
                </c:pt>
                <c:pt idx="25">
                  <c:v>-0.28503337101320236</c:v>
                </c:pt>
                <c:pt idx="26">
                  <c:v>-0.24337729049972667</c:v>
                </c:pt>
                <c:pt idx="27">
                  <c:v>-0.21930850000743943</c:v>
                </c:pt>
                <c:pt idx="28">
                  <c:v>-9.2025741342376483E-2</c:v>
                </c:pt>
                <c:pt idx="29">
                  <c:v>-0.15193552680840244</c:v>
                </c:pt>
                <c:pt idx="30">
                  <c:v>-7.0743652631015952E-2</c:v>
                </c:pt>
                <c:pt idx="31">
                  <c:v>-1.1574194155478307E-2</c:v>
                </c:pt>
                <c:pt idx="32">
                  <c:v>9.3901692135764978E-2</c:v>
                </c:pt>
                <c:pt idx="33">
                  <c:v>7.0820057915205487E-2</c:v>
                </c:pt>
                <c:pt idx="34">
                  <c:v>2.2913542595343101E-3</c:v>
                </c:pt>
                <c:pt idx="35">
                  <c:v>-8.9092180562576131E-2</c:v>
                </c:pt>
                <c:pt idx="36">
                  <c:v>8.268901561442521E-2</c:v>
                </c:pt>
                <c:pt idx="37">
                  <c:v>0.16464856183137835</c:v>
                </c:pt>
                <c:pt idx="38">
                  <c:v>8.7313545973260548E-2</c:v>
                </c:pt>
                <c:pt idx="39">
                  <c:v>7.4457351575698091E-2</c:v>
                </c:pt>
                <c:pt idx="40">
                  <c:v>3.7796085556224497E-2</c:v>
                </c:pt>
                <c:pt idx="41">
                  <c:v>4.8729279590660729E-2</c:v>
                </c:pt>
                <c:pt idx="42">
                  <c:v>3.6165435938391652E-2</c:v>
                </c:pt>
                <c:pt idx="43">
                  <c:v>-5.8107425025304159E-2</c:v>
                </c:pt>
                <c:pt idx="44">
                  <c:v>-7.2737026282211306E-2</c:v>
                </c:pt>
                <c:pt idx="45">
                  <c:v>1.6648309291807481E-2</c:v>
                </c:pt>
                <c:pt idx="46">
                  <c:v>2.1856736875080177E-2</c:v>
                </c:pt>
                <c:pt idx="47">
                  <c:v>0.13777400845042445</c:v>
                </c:pt>
                <c:pt idx="48">
                  <c:v>0.10973809474979081</c:v>
                </c:pt>
                <c:pt idx="49">
                  <c:v>9.2582293517735503E-2</c:v>
                </c:pt>
                <c:pt idx="50">
                  <c:v>0.13539096784986282</c:v>
                </c:pt>
                <c:pt idx="51">
                  <c:v>0.11553403875517299</c:v>
                </c:pt>
                <c:pt idx="52">
                  <c:v>0.20104401788848764</c:v>
                </c:pt>
                <c:pt idx="53">
                  <c:v>0.22621915689583824</c:v>
                </c:pt>
                <c:pt idx="54">
                  <c:v>0.25952341600787215</c:v>
                </c:pt>
                <c:pt idx="55">
                  <c:v>0.35212702257856571</c:v>
                </c:pt>
                <c:pt idx="56">
                  <c:v>0.34756241004785782</c:v>
                </c:pt>
                <c:pt idx="57">
                  <c:v>0.30642701143947954</c:v>
                </c:pt>
                <c:pt idx="58">
                  <c:v>0.20757305048901389</c:v>
                </c:pt>
                <c:pt idx="59">
                  <c:v>6.8725748862264999E-2</c:v>
                </c:pt>
                <c:pt idx="60">
                  <c:v>-4.9436229535950428E-2</c:v>
                </c:pt>
                <c:pt idx="61">
                  <c:v>-0.10059680569613458</c:v>
                </c:pt>
                <c:pt idx="62">
                  <c:v>-0.14656182253143571</c:v>
                </c:pt>
                <c:pt idx="63">
                  <c:v>-0.11695678557339551</c:v>
                </c:pt>
                <c:pt idx="64">
                  <c:v>-8.0021666930063851E-2</c:v>
                </c:pt>
                <c:pt idx="65">
                  <c:v>2.848911767579948E-2</c:v>
                </c:pt>
                <c:pt idx="66">
                  <c:v>-3.964227850208682E-3</c:v>
                </c:pt>
                <c:pt idx="67">
                  <c:v>8.8798221284984102E-2</c:v>
                </c:pt>
                <c:pt idx="68">
                  <c:v>2.1549105072948924E-2</c:v>
                </c:pt>
                <c:pt idx="69">
                  <c:v>2.1951640280705023E-2</c:v>
                </c:pt>
                <c:pt idx="70">
                  <c:v>0.12341946621659933</c:v>
                </c:pt>
                <c:pt idx="71">
                  <c:v>0.19369945941250774</c:v>
                </c:pt>
                <c:pt idx="72">
                  <c:v>0.1136528602318136</c:v>
                </c:pt>
                <c:pt idx="73">
                  <c:v>7.1891340426156566E-2</c:v>
                </c:pt>
                <c:pt idx="74">
                  <c:v>9.9237193770636944E-2</c:v>
                </c:pt>
                <c:pt idx="75">
                  <c:v>0.10064144246742426</c:v>
                </c:pt>
                <c:pt idx="76">
                  <c:v>9.8659730675394561E-2</c:v>
                </c:pt>
                <c:pt idx="77">
                  <c:v>-8.5746031248152707E-2</c:v>
                </c:pt>
                <c:pt idx="78">
                  <c:v>-0.17640371587046322</c:v>
                </c:pt>
                <c:pt idx="79">
                  <c:v>-2.9183601495774147E-2</c:v>
                </c:pt>
                <c:pt idx="80">
                  <c:v>8.3226265402199406E-2</c:v>
                </c:pt>
                <c:pt idx="81">
                  <c:v>1.3326690094939977E-3</c:v>
                </c:pt>
                <c:pt idx="82">
                  <c:v>9.0964110025217801E-2</c:v>
                </c:pt>
                <c:pt idx="83">
                  <c:v>0.18771692566047343</c:v>
                </c:pt>
                <c:pt idx="84">
                  <c:v>0.2331784718862735</c:v>
                </c:pt>
                <c:pt idx="85">
                  <c:v>0.22491503933464665</c:v>
                </c:pt>
                <c:pt idx="86">
                  <c:v>6.9084049431806113E-2</c:v>
                </c:pt>
                <c:pt idx="87">
                  <c:v>8.5667615298589822E-2</c:v>
                </c:pt>
                <c:pt idx="88">
                  <c:v>0.14457568727558467</c:v>
                </c:pt>
                <c:pt idx="89">
                  <c:v>0.14268164049383555</c:v>
                </c:pt>
                <c:pt idx="90">
                  <c:v>0.10047134017683397</c:v>
                </c:pt>
                <c:pt idx="91">
                  <c:v>0.20872757454642407</c:v>
                </c:pt>
                <c:pt idx="92">
                  <c:v>0.23428554424087125</c:v>
                </c:pt>
                <c:pt idx="93">
                  <c:v>0.23491126330507542</c:v>
                </c:pt>
                <c:pt idx="94">
                  <c:v>0.19518493899038059</c:v>
                </c:pt>
                <c:pt idx="95">
                  <c:v>0.12931996482139863</c:v>
                </c:pt>
                <c:pt idx="96">
                  <c:v>0.13117580896105305</c:v>
                </c:pt>
                <c:pt idx="97">
                  <c:v>0.16171620745080209</c:v>
                </c:pt>
                <c:pt idx="98">
                  <c:v>4.4801645850248095E-2</c:v>
                </c:pt>
                <c:pt idx="99">
                  <c:v>1.2386100833259951E-2</c:v>
                </c:pt>
                <c:pt idx="100">
                  <c:v>0.1883965305566849</c:v>
                </c:pt>
                <c:pt idx="101">
                  <c:v>0.18454610636661106</c:v>
                </c:pt>
                <c:pt idx="102">
                  <c:v>0.24549942716143508</c:v>
                </c:pt>
                <c:pt idx="103">
                  <c:v>0.20884459527115634</c:v>
                </c:pt>
                <c:pt idx="104">
                  <c:v>0.15843279089602885</c:v>
                </c:pt>
                <c:pt idx="105">
                  <c:v>0.21833614223285994</c:v>
                </c:pt>
                <c:pt idx="106">
                  <c:v>0.35168548046256559</c:v>
                </c:pt>
                <c:pt idx="107">
                  <c:v>0.19004165696520625</c:v>
                </c:pt>
                <c:pt idx="108">
                  <c:v>0.19514472568291241</c:v>
                </c:pt>
                <c:pt idx="109">
                  <c:v>0.16413825495960779</c:v>
                </c:pt>
                <c:pt idx="110">
                  <c:v>0.13182083041284193</c:v>
                </c:pt>
                <c:pt idx="111">
                  <c:v>0.1074274381026718</c:v>
                </c:pt>
                <c:pt idx="112">
                  <c:v>0.15549199172088424</c:v>
                </c:pt>
                <c:pt idx="113">
                  <c:v>6.8972658570119305E-2</c:v>
                </c:pt>
                <c:pt idx="114">
                  <c:v>0.18804466411633866</c:v>
                </c:pt>
                <c:pt idx="115">
                  <c:v>0.1824180181353974</c:v>
                </c:pt>
                <c:pt idx="116">
                  <c:v>0.1198260050612469</c:v>
                </c:pt>
                <c:pt idx="117">
                  <c:v>7.7711814549094232E-2</c:v>
                </c:pt>
                <c:pt idx="118">
                  <c:v>0.1906058496689842</c:v>
                </c:pt>
                <c:pt idx="119">
                  <c:v>0.1807660554646065</c:v>
                </c:pt>
                <c:pt idx="120">
                  <c:v>0.16363759928162952</c:v>
                </c:pt>
                <c:pt idx="121">
                  <c:v>0.12131751663524001</c:v>
                </c:pt>
                <c:pt idx="122">
                  <c:v>0.16342286021974967</c:v>
                </c:pt>
                <c:pt idx="123">
                  <c:v>0.17115587924587183</c:v>
                </c:pt>
                <c:pt idx="124">
                  <c:v>0.29851584746127352</c:v>
                </c:pt>
                <c:pt idx="125">
                  <c:v>0.21639383948214913</c:v>
                </c:pt>
                <c:pt idx="126">
                  <c:v>0.20469096274277279</c:v>
                </c:pt>
                <c:pt idx="127">
                  <c:v>0.25884059404706322</c:v>
                </c:pt>
                <c:pt idx="128">
                  <c:v>0.30793782540105735</c:v>
                </c:pt>
                <c:pt idx="129">
                  <c:v>0.31519632739905556</c:v>
                </c:pt>
                <c:pt idx="130">
                  <c:v>0.39747798220882857</c:v>
                </c:pt>
                <c:pt idx="131">
                  <c:v>0.45656942686787799</c:v>
                </c:pt>
                <c:pt idx="132">
                  <c:v>0.4421605966689709</c:v>
                </c:pt>
                <c:pt idx="133">
                  <c:v>0.4226981601205434</c:v>
                </c:pt>
                <c:pt idx="134">
                  <c:v>0.46074960017919042</c:v>
                </c:pt>
                <c:pt idx="135">
                  <c:v>0.31374502913253061</c:v>
                </c:pt>
                <c:pt idx="136">
                  <c:v>0.29570131807157884</c:v>
                </c:pt>
                <c:pt idx="137">
                  <c:v>0.28328747005616595</c:v>
                </c:pt>
                <c:pt idx="138">
                  <c:v>0.23088430269521656</c:v>
                </c:pt>
                <c:pt idx="139">
                  <c:v>0.24465374130538026</c:v>
                </c:pt>
                <c:pt idx="140">
                  <c:v>0.18760513266571202</c:v>
                </c:pt>
                <c:pt idx="141">
                  <c:v>0.18016446438488321</c:v>
                </c:pt>
                <c:pt idx="142">
                  <c:v>0.27077148023978387</c:v>
                </c:pt>
                <c:pt idx="143">
                  <c:v>0.20762291499027435</c:v>
                </c:pt>
                <c:pt idx="144">
                  <c:v>0.2221954133505768</c:v>
                </c:pt>
                <c:pt idx="145">
                  <c:v>0.16692423290100009</c:v>
                </c:pt>
                <c:pt idx="146">
                  <c:v>0.14842490506643441</c:v>
                </c:pt>
                <c:pt idx="147">
                  <c:v>0.17296226101734036</c:v>
                </c:pt>
                <c:pt idx="148">
                  <c:v>0.21533824016111061</c:v>
                </c:pt>
                <c:pt idx="149">
                  <c:v>0.24542221761109628</c:v>
                </c:pt>
                <c:pt idx="150">
                  <c:v>0.32681837539042097</c:v>
                </c:pt>
                <c:pt idx="151">
                  <c:v>0.25325858483741154</c:v>
                </c:pt>
                <c:pt idx="152">
                  <c:v>0.30459489315123134</c:v>
                </c:pt>
                <c:pt idx="153">
                  <c:v>0.36812186562401594</c:v>
                </c:pt>
                <c:pt idx="154">
                  <c:v>0.45170804012805527</c:v>
                </c:pt>
                <c:pt idx="155">
                  <c:v>0.42242189469823721</c:v>
                </c:pt>
                <c:pt idx="156">
                  <c:v>0.40820407770980388</c:v>
                </c:pt>
                <c:pt idx="157">
                  <c:v>0.38186114425357859</c:v>
                </c:pt>
                <c:pt idx="158">
                  <c:v>0.44095178464647866</c:v>
                </c:pt>
                <c:pt idx="159">
                  <c:v>0.44858708533545338</c:v>
                </c:pt>
                <c:pt idx="160">
                  <c:v>0.37670338543771587</c:v>
                </c:pt>
                <c:pt idx="161">
                  <c:v>0.36911433005232958</c:v>
                </c:pt>
                <c:pt idx="162">
                  <c:v>0.34500966928978072</c:v>
                </c:pt>
                <c:pt idx="163">
                  <c:v>0.2552990080583446</c:v>
                </c:pt>
                <c:pt idx="164">
                  <c:v>0.28269392163793627</c:v>
                </c:pt>
                <c:pt idx="165">
                  <c:v>0.37080690816366335</c:v>
                </c:pt>
                <c:pt idx="166">
                  <c:v>0.39794325017623483</c:v>
                </c:pt>
                <c:pt idx="167">
                  <c:v>0.44944805224834611</c:v>
                </c:pt>
                <c:pt idx="168">
                  <c:v>0.38702051160174028</c:v>
                </c:pt>
                <c:pt idx="169">
                  <c:v>0.3628289900950602</c:v>
                </c:pt>
                <c:pt idx="170">
                  <c:v>0.3897228458635989</c:v>
                </c:pt>
                <c:pt idx="171">
                  <c:v>0.42033281337526784</c:v>
                </c:pt>
                <c:pt idx="172">
                  <c:v>0.28097158567907604</c:v>
                </c:pt>
                <c:pt idx="173">
                  <c:v>0.30905253828407403</c:v>
                </c:pt>
                <c:pt idx="174">
                  <c:v>0.39112267109656451</c:v>
                </c:pt>
                <c:pt idx="175">
                  <c:v>0.42900119393309871</c:v>
                </c:pt>
                <c:pt idx="176">
                  <c:v>0.45197787142116636</c:v>
                </c:pt>
                <c:pt idx="177">
                  <c:v>0.46247997879954422</c:v>
                </c:pt>
                <c:pt idx="178">
                  <c:v>0.40435566418510349</c:v>
                </c:pt>
                <c:pt idx="179">
                  <c:v>0.48619014701583074</c:v>
                </c:pt>
                <c:pt idx="180">
                  <c:v>0.42011525938186522</c:v>
                </c:pt>
                <c:pt idx="181">
                  <c:v>0.42231251450192409</c:v>
                </c:pt>
                <c:pt idx="182">
                  <c:v>0.43937140166298105</c:v>
                </c:pt>
                <c:pt idx="183">
                  <c:v>0.46583537717468537</c:v>
                </c:pt>
                <c:pt idx="184">
                  <c:v>0.50894484704667442</c:v>
                </c:pt>
                <c:pt idx="185">
                  <c:v>0.58698238938626035</c:v>
                </c:pt>
                <c:pt idx="186">
                  <c:v>0.62270226187790512</c:v>
                </c:pt>
                <c:pt idx="187">
                  <c:v>0.65785070327042761</c:v>
                </c:pt>
                <c:pt idx="188">
                  <c:v>0.66817064436597484</c:v>
                </c:pt>
                <c:pt idx="189">
                  <c:v>0.6884216638738524</c:v>
                </c:pt>
                <c:pt idx="190">
                  <c:v>0.76793302393214569</c:v>
                </c:pt>
                <c:pt idx="191">
                  <c:v>0.80620121371804587</c:v>
                </c:pt>
                <c:pt idx="192">
                  <c:v>0.80711727286216994</c:v>
                </c:pt>
                <c:pt idx="193">
                  <c:v>0.83308019056282145</c:v>
                </c:pt>
                <c:pt idx="194">
                  <c:v>0.86380878733152122</c:v>
                </c:pt>
                <c:pt idx="195">
                  <c:v>0.87786534895700752</c:v>
                </c:pt>
                <c:pt idx="196">
                  <c:v>0.89998870006060139</c:v>
                </c:pt>
                <c:pt idx="197">
                  <c:v>0.87930337683206783</c:v>
                </c:pt>
                <c:pt idx="198">
                  <c:v>0.89033790840132387</c:v>
                </c:pt>
                <c:pt idx="199">
                  <c:v>0.89423457789498606</c:v>
                </c:pt>
                <c:pt idx="200">
                  <c:v>0.91206596269250606</c:v>
                </c:pt>
                <c:pt idx="201">
                  <c:v>0.93932535742592993</c:v>
                </c:pt>
                <c:pt idx="202">
                  <c:v>0.95808566962596386</c:v>
                </c:pt>
                <c:pt idx="203">
                  <c:v>0.97334380487859784</c:v>
                </c:pt>
                <c:pt idx="204">
                  <c:v>1.0097070902897327</c:v>
                </c:pt>
                <c:pt idx="205">
                  <c:v>1.0222359483645045</c:v>
                </c:pt>
                <c:pt idx="206">
                  <c:v>1.0482648158894035</c:v>
                </c:pt>
                <c:pt idx="207">
                  <c:v>1.056399967990207</c:v>
                </c:pt>
                <c:pt idx="208">
                  <c:v>1.0575243320670162</c:v>
                </c:pt>
                <c:pt idx="209">
                  <c:v>1.0598631380293626</c:v>
                </c:pt>
                <c:pt idx="210">
                  <c:v>1.0706511620238393</c:v>
                </c:pt>
                <c:pt idx="211">
                  <c:v>1.0906520547592649</c:v>
                </c:pt>
                <c:pt idx="212">
                  <c:v>1.10246390956188</c:v>
                </c:pt>
                <c:pt idx="213">
                  <c:v>1.1124520908708151</c:v>
                </c:pt>
                <c:pt idx="214">
                  <c:v>1.1366448187767191</c:v>
                </c:pt>
                <c:pt idx="215">
                  <c:v>1.1534004975994665</c:v>
                </c:pt>
                <c:pt idx="216">
                  <c:v>1.163447390337305</c:v>
                </c:pt>
                <c:pt idx="217">
                  <c:v>1.1800020026227116</c:v>
                </c:pt>
                <c:pt idx="218">
                  <c:v>1.1805440780073821</c:v>
                </c:pt>
                <c:pt idx="219">
                  <c:v>1.1879968102804515</c:v>
                </c:pt>
                <c:pt idx="220">
                  <c:v>1.2013291302384366</c:v>
                </c:pt>
                <c:pt idx="221">
                  <c:v>1.1972458709981222</c:v>
                </c:pt>
                <c:pt idx="222">
                  <c:v>1.1993446035148845</c:v>
                </c:pt>
                <c:pt idx="223">
                  <c:v>1.2083950104936627</c:v>
                </c:pt>
                <c:pt idx="224">
                  <c:v>1.2139589237149533</c:v>
                </c:pt>
                <c:pt idx="225">
                  <c:v>1.2198795289734867</c:v>
                </c:pt>
                <c:pt idx="226">
                  <c:v>1.229487694526848</c:v>
                </c:pt>
                <c:pt idx="227">
                  <c:v>1.2317130989621348</c:v>
                </c:pt>
                <c:pt idx="228">
                  <c:v>1.2439110015164438</c:v>
                </c:pt>
                <c:pt idx="229">
                  <c:v>1.2502860171493668</c:v>
                </c:pt>
                <c:pt idx="230">
                  <c:v>1.2526955985328574</c:v>
                </c:pt>
                <c:pt idx="231">
                  <c:v>1.2586379189774237</c:v>
                </c:pt>
                <c:pt idx="232">
                  <c:v>1.2617540481731295</c:v>
                </c:pt>
                <c:pt idx="233">
                  <c:v>1.2654995156307116</c:v>
                </c:pt>
                <c:pt idx="234">
                  <c:v>1.2748973655860143</c:v>
                </c:pt>
                <c:pt idx="235">
                  <c:v>1.2783255500476727</c:v>
                </c:pt>
                <c:pt idx="236">
                  <c:v>1.2847283128627491</c:v>
                </c:pt>
                <c:pt idx="237">
                  <c:v>1.2895868846710492</c:v>
                </c:pt>
                <c:pt idx="238">
                  <c:v>1.2912597582617233</c:v>
                </c:pt>
                <c:pt idx="239">
                  <c:v>1.2956639196956332</c:v>
                </c:pt>
                <c:pt idx="240">
                  <c:v>1.2987619529029786</c:v>
                </c:pt>
                <c:pt idx="241">
                  <c:v>1.3011353423097478</c:v>
                </c:pt>
                <c:pt idx="242">
                  <c:v>1.3034725397397955</c:v>
                </c:pt>
                <c:pt idx="243">
                  <c:v>1.305952092278281</c:v>
                </c:pt>
                <c:pt idx="244">
                  <c:v>1.3112345123472946</c:v>
                </c:pt>
                <c:pt idx="245">
                  <c:v>1.3161879875612195</c:v>
                </c:pt>
                <c:pt idx="246">
                  <c:v>1.3185159359305498</c:v>
                </c:pt>
                <c:pt idx="247">
                  <c:v>1.3223040294940482</c:v>
                </c:pt>
                <c:pt idx="248">
                  <c:v>1.3229767981279899</c:v>
                </c:pt>
                <c:pt idx="249">
                  <c:v>1.3251149396860706</c:v>
                </c:pt>
                <c:pt idx="250">
                  <c:v>1.3273399419882825</c:v>
                </c:pt>
                <c:pt idx="251">
                  <c:v>1.3280171340860456</c:v>
                </c:pt>
                <c:pt idx="252">
                  <c:v>1.3297925516107643</c:v>
                </c:pt>
                <c:pt idx="253">
                  <c:v>1.3310693241228773</c:v>
                </c:pt>
                <c:pt idx="254">
                  <c:v>1.3309788441810739</c:v>
                </c:pt>
                <c:pt idx="255">
                  <c:v>1.3309864847094928</c:v>
                </c:pt>
                <c:pt idx="256">
                  <c:v>1.3304958823583817</c:v>
                </c:pt>
                <c:pt idx="257">
                  <c:v>1.3290055771836127</c:v>
                </c:pt>
                <c:pt idx="258">
                  <c:v>1.3274597776445374</c:v>
                </c:pt>
                <c:pt idx="259">
                  <c:v>1.3255082258331092</c:v>
                </c:pt>
                <c:pt idx="260">
                  <c:v>1.3230861783243033</c:v>
                </c:pt>
                <c:pt idx="261">
                  <c:v>1.3201538239437269</c:v>
                </c:pt>
                <c:pt idx="262">
                  <c:v>1.3174104721082511</c:v>
                </c:pt>
                <c:pt idx="263">
                  <c:v>1.3146365581590989</c:v>
                </c:pt>
                <c:pt idx="264">
                  <c:v>1.3117210933676593</c:v>
                </c:pt>
                <c:pt idx="265">
                  <c:v>1.3081851372419862</c:v>
                </c:pt>
                <c:pt idx="266">
                  <c:v>1.3037918334010927</c:v>
                </c:pt>
                <c:pt idx="267">
                  <c:v>1.2994439705976382</c:v>
                </c:pt>
                <c:pt idx="268">
                  <c:v>1.2949348524312363</c:v>
                </c:pt>
                <c:pt idx="269">
                  <c:v>1.2897770936153732</c:v>
                </c:pt>
                <c:pt idx="270">
                  <c:v>1.2836152085120309</c:v>
                </c:pt>
                <c:pt idx="271">
                  <c:v>1.2769217034839602</c:v>
                </c:pt>
                <c:pt idx="272">
                  <c:v>1.2698465741680169</c:v>
                </c:pt>
                <c:pt idx="273">
                  <c:v>1.2622434441250168</c:v>
                </c:pt>
                <c:pt idx="274">
                  <c:v>1.2547657796013172</c:v>
                </c:pt>
                <c:pt idx="275">
                  <c:v>1.2466913495947902</c:v>
                </c:pt>
                <c:pt idx="276">
                  <c:v>1.2391947848165807</c:v>
                </c:pt>
                <c:pt idx="277">
                  <c:v>1.2306048202083129</c:v>
                </c:pt>
                <c:pt idx="278">
                  <c:v>1.2225251624718152</c:v>
                </c:pt>
                <c:pt idx="279">
                  <c:v>1.2145605147946765</c:v>
                </c:pt>
                <c:pt idx="280">
                  <c:v>1.2064342096215164</c:v>
                </c:pt>
                <c:pt idx="281">
                  <c:v>1.1976496126051024</c:v>
                </c:pt>
                <c:pt idx="282">
                  <c:v>1.1894702258660839</c:v>
                </c:pt>
                <c:pt idx="283">
                  <c:v>1.1803796055798377</c:v>
                </c:pt>
                <c:pt idx="284">
                  <c:v>1.1730563601568158</c:v>
                </c:pt>
                <c:pt idx="285">
                  <c:v>1.1651825945545551</c:v>
                </c:pt>
                <c:pt idx="286">
                  <c:v>1.1569991864847897</c:v>
                </c:pt>
                <c:pt idx="287">
                  <c:v>1.1486766403711848</c:v>
                </c:pt>
                <c:pt idx="288">
                  <c:v>1.1409685535956926</c:v>
                </c:pt>
                <c:pt idx="289">
                  <c:v>1.1335230597179677</c:v>
                </c:pt>
                <c:pt idx="290">
                  <c:v>1.1261503519267599</c:v>
                </c:pt>
                <c:pt idx="291">
                  <c:v>1.1189296504377819</c:v>
                </c:pt>
                <c:pt idx="292">
                  <c:v>1.1121746190492852</c:v>
                </c:pt>
                <c:pt idx="293">
                  <c:v>1.1064747848487517</c:v>
                </c:pt>
                <c:pt idx="294">
                  <c:v>1.10093660814424</c:v>
                </c:pt>
                <c:pt idx="295">
                  <c:v>1.0964789630113976</c:v>
                </c:pt>
                <c:pt idx="296">
                  <c:v>1.091863279580205</c:v>
                </c:pt>
                <c:pt idx="297">
                  <c:v>1.0874571074809218</c:v>
                </c:pt>
                <c:pt idx="298">
                  <c:v>1.0814617054704976</c:v>
                </c:pt>
                <c:pt idx="299">
                  <c:v>1.0759528844804382</c:v>
                </c:pt>
                <c:pt idx="300">
                  <c:v>1.0699534611392669</c:v>
                </c:pt>
                <c:pt idx="301">
                  <c:v>1.0653124433243697</c:v>
                </c:pt>
                <c:pt idx="302">
                  <c:v>1.0582252500161855</c:v>
                </c:pt>
                <c:pt idx="303">
                  <c:v>1.0515337556534881</c:v>
                </c:pt>
                <c:pt idx="304">
                  <c:v>1.0455492112360807</c:v>
                </c:pt>
                <c:pt idx="305">
                  <c:v>1.0419042770471691</c:v>
                </c:pt>
                <c:pt idx="306">
                  <c:v>1.0369258695826138</c:v>
                </c:pt>
                <c:pt idx="307">
                  <c:v>1.0327183512222231</c:v>
                </c:pt>
                <c:pt idx="308">
                  <c:v>1.0280137963815259</c:v>
                </c:pt>
                <c:pt idx="309">
                  <c:v>1.0252543592230627</c:v>
                </c:pt>
                <c:pt idx="310">
                  <c:v>1.0218370323544206</c:v>
                </c:pt>
                <c:pt idx="311">
                  <c:v>1.0197145739862528</c:v>
                </c:pt>
                <c:pt idx="312">
                  <c:v>1.0158424346101462</c:v>
                </c:pt>
                <c:pt idx="313">
                  <c:v>1.0127813976456717</c:v>
                </c:pt>
                <c:pt idx="314">
                  <c:v>1.0081178603785923</c:v>
                </c:pt>
                <c:pt idx="315">
                  <c:v>1.0042975961691194</c:v>
                </c:pt>
                <c:pt idx="316">
                  <c:v>1.0006088294750675</c:v>
                </c:pt>
                <c:pt idx="317">
                  <c:v>0.99706523282097559</c:v>
                </c:pt>
                <c:pt idx="318">
                  <c:v>0.99205103551277374</c:v>
                </c:pt>
                <c:pt idx="319">
                  <c:v>0.98752341922493669</c:v>
                </c:pt>
                <c:pt idx="320">
                  <c:v>0.9832990112754092</c:v>
                </c:pt>
                <c:pt idx="321">
                  <c:v>0.98214127015340158</c:v>
                </c:pt>
                <c:pt idx="322">
                  <c:v>0.97828119476953534</c:v>
                </c:pt>
                <c:pt idx="323">
                  <c:v>0.97455342116723931</c:v>
                </c:pt>
                <c:pt idx="324">
                  <c:v>0.97080353024583599</c:v>
                </c:pt>
                <c:pt idx="325">
                  <c:v>0.96780241110948906</c:v>
                </c:pt>
                <c:pt idx="326">
                  <c:v>0.96491268283482889</c:v>
                </c:pt>
                <c:pt idx="327">
                  <c:v>0.9629575118257282</c:v>
                </c:pt>
                <c:pt idx="328">
                  <c:v>0.95802937099550844</c:v>
                </c:pt>
                <c:pt idx="329">
                  <c:v>0.95491967592899774</c:v>
                </c:pt>
                <c:pt idx="330">
                  <c:v>0.95147902534202422</c:v>
                </c:pt>
                <c:pt idx="331">
                  <c:v>0.95080505030885831</c:v>
                </c:pt>
                <c:pt idx="332">
                  <c:v>0.94949248795309837</c:v>
                </c:pt>
                <c:pt idx="333">
                  <c:v>0.94801304037134559</c:v>
                </c:pt>
                <c:pt idx="334">
                  <c:v>0.94516955740027397</c:v>
                </c:pt>
                <c:pt idx="335">
                  <c:v>0.94470308303364359</c:v>
                </c:pt>
                <c:pt idx="336">
                  <c:v>0.94374721271512607</c:v>
                </c:pt>
                <c:pt idx="337">
                  <c:v>0.94369654394771607</c:v>
                </c:pt>
                <c:pt idx="338">
                  <c:v>0.9425223153696467</c:v>
                </c:pt>
                <c:pt idx="339">
                  <c:v>0.9416890956389069</c:v>
                </c:pt>
                <c:pt idx="340">
                  <c:v>0.93962494656656759</c:v>
                </c:pt>
                <c:pt idx="341">
                  <c:v>0.93860634348839977</c:v>
                </c:pt>
                <c:pt idx="342">
                  <c:v>0.93598041451073055</c:v>
                </c:pt>
                <c:pt idx="343">
                  <c:v>0.93560683288435154</c:v>
                </c:pt>
                <c:pt idx="344">
                  <c:v>0.93477160248823854</c:v>
                </c:pt>
                <c:pt idx="345">
                  <c:v>0.93219795081027801</c:v>
                </c:pt>
                <c:pt idx="346">
                  <c:v>0.92956679410263809</c:v>
                </c:pt>
                <c:pt idx="347">
                  <c:v>0.92863505176860139</c:v>
                </c:pt>
                <c:pt idx="348">
                  <c:v>0.92757905031448817</c:v>
                </c:pt>
                <c:pt idx="349">
                  <c:v>0.92769084330924945</c:v>
                </c:pt>
                <c:pt idx="350">
                  <c:v>0.9268564171792858</c:v>
                </c:pt>
                <c:pt idx="351">
                  <c:v>0.92538179519442931</c:v>
                </c:pt>
                <c:pt idx="352">
                  <c:v>0.92397995929609</c:v>
                </c:pt>
                <c:pt idx="353">
                  <c:v>0.92203283094848298</c:v>
                </c:pt>
                <c:pt idx="354">
                  <c:v>0.92013476283598727</c:v>
                </c:pt>
                <c:pt idx="355">
                  <c:v>0.91901200729147681</c:v>
                </c:pt>
                <c:pt idx="356">
                  <c:v>0.91644036627888958</c:v>
                </c:pt>
                <c:pt idx="357">
                  <c:v>0.91530393820984024</c:v>
                </c:pt>
                <c:pt idx="358">
                  <c:v>0.91235228144167912</c:v>
                </c:pt>
                <c:pt idx="359">
                  <c:v>0.91117443366593753</c:v>
                </c:pt>
                <c:pt idx="360">
                  <c:v>0.90978586815906293</c:v>
                </c:pt>
                <c:pt idx="361">
                  <c:v>0.90849904232008249</c:v>
                </c:pt>
                <c:pt idx="362">
                  <c:v>0.90546414400546238</c:v>
                </c:pt>
                <c:pt idx="363">
                  <c:v>0.90469245063514903</c:v>
                </c:pt>
                <c:pt idx="364">
                  <c:v>0.90260658637677682</c:v>
                </c:pt>
                <c:pt idx="365">
                  <c:v>0.90260859704215024</c:v>
                </c:pt>
                <c:pt idx="366">
                  <c:v>0.90057219515196407</c:v>
                </c:pt>
                <c:pt idx="367">
                  <c:v>0.89951096596787983</c:v>
                </c:pt>
                <c:pt idx="368">
                  <c:v>0.89894999032869938</c:v>
                </c:pt>
                <c:pt idx="369">
                  <c:v>0.90026134628523535</c:v>
                </c:pt>
                <c:pt idx="370">
                  <c:v>0.89898135670852453</c:v>
                </c:pt>
                <c:pt idx="371">
                  <c:v>0.89819880574519462</c:v>
                </c:pt>
                <c:pt idx="372">
                  <c:v>0.89773233137856434</c:v>
                </c:pt>
                <c:pt idx="373">
                  <c:v>0.89893470927186148</c:v>
                </c:pt>
                <c:pt idx="374">
                  <c:v>0.89819759934597054</c:v>
                </c:pt>
                <c:pt idx="375">
                  <c:v>0.89757067388254241</c:v>
                </c:pt>
                <c:pt idx="376">
                  <c:v>0.89755780562415266</c:v>
                </c:pt>
                <c:pt idx="377">
                  <c:v>0.89845375811454264</c:v>
                </c:pt>
                <c:pt idx="378">
                  <c:v>0.89934930847185801</c:v>
                </c:pt>
                <c:pt idx="379">
                  <c:v>0.89970197917835359</c:v>
                </c:pt>
                <c:pt idx="380">
                  <c:v>0.89887077011298733</c:v>
                </c:pt>
                <c:pt idx="381">
                  <c:v>0.90035464115856145</c:v>
                </c:pt>
                <c:pt idx="382">
                  <c:v>0.90135796317989125</c:v>
                </c:pt>
                <c:pt idx="383">
                  <c:v>0.90180392875971294</c:v>
                </c:pt>
                <c:pt idx="384">
                  <c:v>0.90187550844700626</c:v>
                </c:pt>
                <c:pt idx="385">
                  <c:v>0.90191974308522116</c:v>
                </c:pt>
                <c:pt idx="386">
                  <c:v>0.9022836735178078</c:v>
                </c:pt>
                <c:pt idx="387">
                  <c:v>0.90347519381808872</c:v>
                </c:pt>
                <c:pt idx="388">
                  <c:v>0.90341648238918504</c:v>
                </c:pt>
                <c:pt idx="389">
                  <c:v>0.90402531186425272</c:v>
                </c:pt>
                <c:pt idx="390">
                  <c:v>0.90422034640547322</c:v>
                </c:pt>
                <c:pt idx="391">
                  <c:v>0.90376030616803771</c:v>
                </c:pt>
                <c:pt idx="392">
                  <c:v>0.90314464043070053</c:v>
                </c:pt>
                <c:pt idx="393">
                  <c:v>0.90237777265728325</c:v>
                </c:pt>
                <c:pt idx="394">
                  <c:v>0.90121038034148315</c:v>
                </c:pt>
                <c:pt idx="395">
                  <c:v>0.90093853838299864</c:v>
                </c:pt>
                <c:pt idx="396">
                  <c:v>0.89953469181928614</c:v>
                </c:pt>
                <c:pt idx="397">
                  <c:v>0.89764788343288127</c:v>
                </c:pt>
                <c:pt idx="398">
                  <c:v>0.89657298172425814</c:v>
                </c:pt>
                <c:pt idx="399">
                  <c:v>0.89557488743289893</c:v>
                </c:pt>
                <c:pt idx="400">
                  <c:v>0.89376569072990752</c:v>
                </c:pt>
                <c:pt idx="401">
                  <c:v>0.89210729392992183</c:v>
                </c:pt>
                <c:pt idx="402">
                  <c:v>0.88963859898445308</c:v>
                </c:pt>
                <c:pt idx="403">
                  <c:v>0.88737458977399719</c:v>
                </c:pt>
                <c:pt idx="404">
                  <c:v>0.88482305541514394</c:v>
                </c:pt>
                <c:pt idx="405">
                  <c:v>0.88179056989897209</c:v>
                </c:pt>
                <c:pt idx="406">
                  <c:v>0.87826949269706212</c:v>
                </c:pt>
                <c:pt idx="407">
                  <c:v>0.87525510316925093</c:v>
                </c:pt>
                <c:pt idx="408">
                  <c:v>0.87043191907152284</c:v>
                </c:pt>
                <c:pt idx="409">
                  <c:v>0.86590188998523765</c:v>
                </c:pt>
                <c:pt idx="410">
                  <c:v>0.86111529999730552</c:v>
                </c:pt>
                <c:pt idx="411">
                  <c:v>0.85647066298473629</c:v>
                </c:pt>
                <c:pt idx="412">
                  <c:v>0.85111947815995159</c:v>
                </c:pt>
                <c:pt idx="413">
                  <c:v>0.84613463656620169</c:v>
                </c:pt>
                <c:pt idx="414">
                  <c:v>0.84048828606460091</c:v>
                </c:pt>
                <c:pt idx="415">
                  <c:v>0.83579619734921917</c:v>
                </c:pt>
                <c:pt idx="416">
                  <c:v>0.82980280600416845</c:v>
                </c:pt>
                <c:pt idx="417">
                  <c:v>0.82384399810354025</c:v>
                </c:pt>
                <c:pt idx="418">
                  <c:v>0.81658348544016879</c:v>
                </c:pt>
                <c:pt idx="419">
                  <c:v>0.81034921638338397</c:v>
                </c:pt>
                <c:pt idx="420">
                  <c:v>0.80363640896772848</c:v>
                </c:pt>
                <c:pt idx="421">
                  <c:v>0.79658098417244416</c:v>
                </c:pt>
                <c:pt idx="422">
                  <c:v>0.78883107555718557</c:v>
                </c:pt>
                <c:pt idx="423">
                  <c:v>0.78170366894153342</c:v>
                </c:pt>
                <c:pt idx="424">
                  <c:v>0.77379612416099941</c:v>
                </c:pt>
                <c:pt idx="425">
                  <c:v>0.76714886443651709</c:v>
                </c:pt>
                <c:pt idx="426">
                  <c:v>0.7590261784610286</c:v>
                </c:pt>
                <c:pt idx="427">
                  <c:v>0.75023796224694261</c:v>
                </c:pt>
                <c:pt idx="428">
                  <c:v>0.74182091486078738</c:v>
                </c:pt>
                <c:pt idx="429">
                  <c:v>0.73368656702613333</c:v>
                </c:pt>
                <c:pt idx="430">
                  <c:v>0.72496269210399633</c:v>
                </c:pt>
                <c:pt idx="431">
                  <c:v>0.71639122561716362</c:v>
                </c:pt>
                <c:pt idx="432">
                  <c:v>0.70704203376389729</c:v>
                </c:pt>
                <c:pt idx="433">
                  <c:v>0.69859884772788772</c:v>
                </c:pt>
                <c:pt idx="434">
                  <c:v>0.69029037627189649</c:v>
                </c:pt>
                <c:pt idx="435">
                  <c:v>0.68123152449854996</c:v>
                </c:pt>
                <c:pt idx="436">
                  <c:v>0.67231341930134192</c:v>
                </c:pt>
                <c:pt idx="437">
                  <c:v>0.66336515412353281</c:v>
                </c:pt>
                <c:pt idx="438">
                  <c:v>0.65471607595328651</c:v>
                </c:pt>
                <c:pt idx="439">
                  <c:v>0.64572759746800923</c:v>
                </c:pt>
                <c:pt idx="440">
                  <c:v>0.63626218915615984</c:v>
                </c:pt>
                <c:pt idx="441">
                  <c:v>0.62708631665808101</c:v>
                </c:pt>
                <c:pt idx="442">
                  <c:v>0.6182808087217837</c:v>
                </c:pt>
                <c:pt idx="443">
                  <c:v>0.60903375866948639</c:v>
                </c:pt>
                <c:pt idx="444">
                  <c:v>0.60001150100593581</c:v>
                </c:pt>
                <c:pt idx="445">
                  <c:v>0.59081150052337617</c:v>
                </c:pt>
                <c:pt idx="446">
                  <c:v>0.58234579503518469</c:v>
                </c:pt>
                <c:pt idx="447">
                  <c:v>0.57379725013360872</c:v>
                </c:pt>
                <c:pt idx="448">
                  <c:v>0.5652326199090455</c:v>
                </c:pt>
                <c:pt idx="449">
                  <c:v>0.55664667663152423</c:v>
                </c:pt>
                <c:pt idx="450">
                  <c:v>0.54872143799570439</c:v>
                </c:pt>
                <c:pt idx="451">
                  <c:v>0.54085088945804127</c:v>
                </c:pt>
                <c:pt idx="452">
                  <c:v>0.53249657483153634</c:v>
                </c:pt>
                <c:pt idx="453">
                  <c:v>0.52463004762461996</c:v>
                </c:pt>
                <c:pt idx="454">
                  <c:v>0.51694850163205708</c:v>
                </c:pt>
                <c:pt idx="455">
                  <c:v>0.50946963070913343</c:v>
                </c:pt>
                <c:pt idx="456">
                  <c:v>0.50199840031462895</c:v>
                </c:pt>
                <c:pt idx="457">
                  <c:v>0.49432127778588753</c:v>
                </c:pt>
                <c:pt idx="458">
                  <c:v>0.4866698917739255</c:v>
                </c:pt>
                <c:pt idx="459">
                  <c:v>0.47976365834934825</c:v>
                </c:pt>
                <c:pt idx="460">
                  <c:v>0.4723837121627964</c:v>
                </c:pt>
                <c:pt idx="461">
                  <c:v>0.46512722083017144</c:v>
                </c:pt>
                <c:pt idx="462">
                  <c:v>0.45808386002712798</c:v>
                </c:pt>
                <c:pt idx="463">
                  <c:v>0.45135697795385837</c:v>
                </c:pt>
                <c:pt idx="464">
                  <c:v>0.44464658333665102</c:v>
                </c:pt>
                <c:pt idx="465">
                  <c:v>0.43837330737162206</c:v>
                </c:pt>
                <c:pt idx="466">
                  <c:v>0.43213984258098664</c:v>
                </c:pt>
                <c:pt idx="467">
                  <c:v>0.42606522035485023</c:v>
                </c:pt>
                <c:pt idx="468">
                  <c:v>0.42021056492056452</c:v>
                </c:pt>
                <c:pt idx="469">
                  <c:v>0.41430926204961582</c:v>
                </c:pt>
                <c:pt idx="470">
                  <c:v>0.40885633755693701</c:v>
                </c:pt>
                <c:pt idx="471">
                  <c:v>0.40368691688190839</c:v>
                </c:pt>
                <c:pt idx="472">
                  <c:v>0.3981539679073679</c:v>
                </c:pt>
                <c:pt idx="473">
                  <c:v>0.39320853535493677</c:v>
                </c:pt>
                <c:pt idx="474">
                  <c:v>0.38820358710745267</c:v>
                </c:pt>
                <c:pt idx="475">
                  <c:v>0.38354366903804549</c:v>
                </c:pt>
                <c:pt idx="476">
                  <c:v>0.37899755462877277</c:v>
                </c:pt>
                <c:pt idx="477">
                  <c:v>0.37416431720417787</c:v>
                </c:pt>
                <c:pt idx="478">
                  <c:v>0.36942035332216205</c:v>
                </c:pt>
                <c:pt idx="479">
                  <c:v>0.36526993785837591</c:v>
                </c:pt>
                <c:pt idx="480">
                  <c:v>0.36057704487684467</c:v>
                </c:pt>
                <c:pt idx="481">
                  <c:v>0.35633896440277807</c:v>
                </c:pt>
                <c:pt idx="482">
                  <c:v>0.35197943974015766</c:v>
                </c:pt>
                <c:pt idx="483">
                  <c:v>0.34788049730993076</c:v>
                </c:pt>
                <c:pt idx="484">
                  <c:v>0.34396613396098263</c:v>
                </c:pt>
                <c:pt idx="485">
                  <c:v>0.34050014899030417</c:v>
                </c:pt>
                <c:pt idx="486">
                  <c:v>0.33694207554552363</c:v>
                </c:pt>
                <c:pt idx="487">
                  <c:v>0.33391119856165036</c:v>
                </c:pt>
                <c:pt idx="488">
                  <c:v>0.33077697337758405</c:v>
                </c:pt>
                <c:pt idx="489">
                  <c:v>0.32758886236151036</c:v>
                </c:pt>
                <c:pt idx="490">
                  <c:v>0.32445865850819089</c:v>
                </c:pt>
                <c:pt idx="491">
                  <c:v>0.32136746156311535</c:v>
                </c:pt>
                <c:pt idx="492">
                  <c:v>0.31834623577303445</c:v>
                </c:pt>
                <c:pt idx="493">
                  <c:v>0.31569296174628697</c:v>
                </c:pt>
                <c:pt idx="494">
                  <c:v>0.3128148953307926</c:v>
                </c:pt>
                <c:pt idx="495">
                  <c:v>0.31043748459327658</c:v>
                </c:pt>
                <c:pt idx="496">
                  <c:v>0.30849558397564036</c:v>
                </c:pt>
                <c:pt idx="497">
                  <c:v>0.30620664251455421</c:v>
                </c:pt>
                <c:pt idx="498">
                  <c:v>0.30427117602611292</c:v>
                </c:pt>
                <c:pt idx="499">
                  <c:v>0.30241734255183189</c:v>
                </c:pt>
                <c:pt idx="500">
                  <c:v>0.30012679255844699</c:v>
                </c:pt>
                <c:pt idx="501">
                  <c:v>0.29826813348726983</c:v>
                </c:pt>
                <c:pt idx="502">
                  <c:v>0.2960596186411199</c:v>
                </c:pt>
                <c:pt idx="503">
                  <c:v>0.2937935987652906</c:v>
                </c:pt>
                <c:pt idx="504">
                  <c:v>0.29200450871603334</c:v>
                </c:pt>
                <c:pt idx="505">
                  <c:v>0.29003888224699087</c:v>
                </c:pt>
                <c:pt idx="506">
                  <c:v>0.28775959197969703</c:v>
                </c:pt>
                <c:pt idx="507">
                  <c:v>0.28632679183460752</c:v>
                </c:pt>
                <c:pt idx="508">
                  <c:v>0.2848015010823412</c:v>
                </c:pt>
                <c:pt idx="509">
                  <c:v>0.28335140921504021</c:v>
                </c:pt>
                <c:pt idx="510">
                  <c:v>0.28216592091087972</c:v>
                </c:pt>
                <c:pt idx="511">
                  <c:v>0.28075724875027097</c:v>
                </c:pt>
                <c:pt idx="512">
                  <c:v>0.27946519518131974</c:v>
                </c:pt>
                <c:pt idx="513">
                  <c:v>0.2781015619250754</c:v>
                </c:pt>
                <c:pt idx="514">
                  <c:v>0.27670133455903489</c:v>
                </c:pt>
                <c:pt idx="515">
                  <c:v>0.27503569936370487</c:v>
                </c:pt>
                <c:pt idx="516">
                  <c:v>0.27386629638253152</c:v>
                </c:pt>
                <c:pt idx="517">
                  <c:v>0.27240856398681157</c:v>
                </c:pt>
                <c:pt idx="518">
                  <c:v>0.27148084298352171</c:v>
                </c:pt>
                <c:pt idx="519">
                  <c:v>0.27036170663668363</c:v>
                </c:pt>
                <c:pt idx="520">
                  <c:v>0.26941870457655592</c:v>
                </c:pt>
                <c:pt idx="521">
                  <c:v>0.26847248545183072</c:v>
                </c:pt>
                <c:pt idx="522">
                  <c:v>0.26773416912671577</c:v>
                </c:pt>
                <c:pt idx="523">
                  <c:v>0.26655833201634754</c:v>
                </c:pt>
                <c:pt idx="524">
                  <c:v>0.26593221081906865</c:v>
                </c:pt>
                <c:pt idx="525">
                  <c:v>0.26475798224099911</c:v>
                </c:pt>
                <c:pt idx="526">
                  <c:v>0.26387328947670013</c:v>
                </c:pt>
                <c:pt idx="527">
                  <c:v>0.26310923663480562</c:v>
                </c:pt>
                <c:pt idx="528">
                  <c:v>0.2619760256303536</c:v>
                </c:pt>
                <c:pt idx="529">
                  <c:v>0.26132296151707107</c:v>
                </c:pt>
                <c:pt idx="530">
                  <c:v>0.26041213010291792</c:v>
                </c:pt>
                <c:pt idx="531">
                  <c:v>0.25906015870583921</c:v>
                </c:pt>
                <c:pt idx="532">
                  <c:v>0.25818471500225798</c:v>
                </c:pt>
                <c:pt idx="533">
                  <c:v>0.25718702284397355</c:v>
                </c:pt>
                <c:pt idx="534">
                  <c:v>0.25639723348529947</c:v>
                </c:pt>
                <c:pt idx="535">
                  <c:v>0.25569148993923363</c:v>
                </c:pt>
                <c:pt idx="536">
                  <c:v>0.25475451987522618</c:v>
                </c:pt>
                <c:pt idx="537">
                  <c:v>0.25396674118192542</c:v>
                </c:pt>
                <c:pt idx="538">
                  <c:v>0.25327869149114562</c:v>
                </c:pt>
                <c:pt idx="539">
                  <c:v>0.25261034632102519</c:v>
                </c:pt>
                <c:pt idx="540">
                  <c:v>0.25187162786283557</c:v>
                </c:pt>
                <c:pt idx="541">
                  <c:v>0.25100100975615053</c:v>
                </c:pt>
                <c:pt idx="542">
                  <c:v>0.25042073172938534</c:v>
                </c:pt>
                <c:pt idx="543">
                  <c:v>0.24953121336819017</c:v>
                </c:pt>
                <c:pt idx="544">
                  <c:v>0.24880938449913717</c:v>
                </c:pt>
                <c:pt idx="545">
                  <c:v>0.24815109265588386</c:v>
                </c:pt>
                <c:pt idx="546">
                  <c:v>0.24762952605802213</c:v>
                </c:pt>
                <c:pt idx="547">
                  <c:v>0.24714374930380717</c:v>
                </c:pt>
                <c:pt idx="548">
                  <c:v>0.24667526427180331</c:v>
                </c:pt>
                <c:pt idx="549">
                  <c:v>0.24588346424775576</c:v>
                </c:pt>
                <c:pt idx="550">
                  <c:v>0.24525211532050609</c:v>
                </c:pt>
                <c:pt idx="551">
                  <c:v>0.24467706502371175</c:v>
                </c:pt>
                <c:pt idx="552">
                  <c:v>0.24389813325805404</c:v>
                </c:pt>
                <c:pt idx="553">
                  <c:v>0.24317911932052377</c:v>
                </c:pt>
                <c:pt idx="554">
                  <c:v>0.24234388892441061</c:v>
                </c:pt>
                <c:pt idx="555">
                  <c:v>0.24168117361733579</c:v>
                </c:pt>
                <c:pt idx="556">
                  <c:v>0.2410321308348001</c:v>
                </c:pt>
                <c:pt idx="557">
                  <c:v>0.24032839795410771</c:v>
                </c:pt>
                <c:pt idx="558">
                  <c:v>0.23960214562123319</c:v>
                </c:pt>
                <c:pt idx="559">
                  <c:v>0.23923781305557193</c:v>
                </c:pt>
                <c:pt idx="560">
                  <c:v>0.2385316673764315</c:v>
                </c:pt>
                <c:pt idx="561">
                  <c:v>0.23798637492716365</c:v>
                </c:pt>
                <c:pt idx="562">
                  <c:v>0.23733733214462796</c:v>
                </c:pt>
                <c:pt idx="563">
                  <c:v>0.23682059114366241</c:v>
                </c:pt>
                <c:pt idx="564">
                  <c:v>0.23633521652252204</c:v>
                </c:pt>
                <c:pt idx="565">
                  <c:v>0.23585587389750193</c:v>
                </c:pt>
                <c:pt idx="566">
                  <c:v>0.23530535371826308</c:v>
                </c:pt>
                <c:pt idx="567">
                  <c:v>0.23467641758946159</c:v>
                </c:pt>
                <c:pt idx="568">
                  <c:v>0.23414801472933028</c:v>
                </c:pt>
                <c:pt idx="569">
                  <c:v>0.23361518840537748</c:v>
                </c:pt>
                <c:pt idx="570">
                  <c:v>0.23302566131789465</c:v>
                </c:pt>
                <c:pt idx="571">
                  <c:v>0.23253948243060488</c:v>
                </c:pt>
                <c:pt idx="572">
                  <c:v>0.23235771828084895</c:v>
                </c:pt>
                <c:pt idx="573">
                  <c:v>0.23180961090005825</c:v>
                </c:pt>
                <c:pt idx="574">
                  <c:v>0.23156551612372669</c:v>
                </c:pt>
                <c:pt idx="575">
                  <c:v>0.23128965283449529</c:v>
                </c:pt>
                <c:pt idx="576">
                  <c:v>0.23083041686320915</c:v>
                </c:pt>
                <c:pt idx="577">
                  <c:v>0.23039410247717998</c:v>
                </c:pt>
                <c:pt idx="578">
                  <c:v>0.23001529312083008</c:v>
                </c:pt>
                <c:pt idx="579">
                  <c:v>0.22944064495711045</c:v>
                </c:pt>
                <c:pt idx="580">
                  <c:v>0.22924279548436721</c:v>
                </c:pt>
                <c:pt idx="581">
                  <c:v>0.22868141771211212</c:v>
                </c:pt>
                <c:pt idx="582">
                  <c:v>0.22849442583238527</c:v>
                </c:pt>
                <c:pt idx="583">
                  <c:v>0.22813934232744171</c:v>
                </c:pt>
                <c:pt idx="584">
                  <c:v>0.22808786929388247</c:v>
                </c:pt>
                <c:pt idx="585">
                  <c:v>0.22813974446051641</c:v>
                </c:pt>
                <c:pt idx="586">
                  <c:v>0.22812808260135065</c:v>
                </c:pt>
                <c:pt idx="587">
                  <c:v>0.22792138620096442</c:v>
                </c:pt>
                <c:pt idx="588">
                  <c:v>0.22798130402909186</c:v>
                </c:pt>
                <c:pt idx="589">
                  <c:v>0.22768171488845435</c:v>
                </c:pt>
                <c:pt idx="590">
                  <c:v>0.22776455430183865</c:v>
                </c:pt>
                <c:pt idx="591">
                  <c:v>0.22775530524112103</c:v>
                </c:pt>
                <c:pt idx="592">
                  <c:v>0.22758037735363465</c:v>
                </c:pt>
                <c:pt idx="593">
                  <c:v>0.22738252788089142</c:v>
                </c:pt>
                <c:pt idx="594">
                  <c:v>0.22749391874257813</c:v>
                </c:pt>
                <c:pt idx="595">
                  <c:v>0.22749150594413009</c:v>
                </c:pt>
                <c:pt idx="596">
                  <c:v>0.2278099953392777</c:v>
                </c:pt>
                <c:pt idx="597">
                  <c:v>0.22804604745411564</c:v>
                </c:pt>
                <c:pt idx="598">
                  <c:v>0.22807459890241794</c:v>
                </c:pt>
                <c:pt idx="599">
                  <c:v>0.22817955563490977</c:v>
                </c:pt>
                <c:pt idx="600">
                  <c:v>0.22850648982462574</c:v>
                </c:pt>
                <c:pt idx="601">
                  <c:v>0.22894441274295368</c:v>
                </c:pt>
                <c:pt idx="602">
                  <c:v>0.22951825664052394</c:v>
                </c:pt>
                <c:pt idx="603">
                  <c:v>0.22999156726942399</c:v>
                </c:pt>
                <c:pt idx="604">
                  <c:v>0.23069811508163898</c:v>
                </c:pt>
                <c:pt idx="605">
                  <c:v>0.23149313217028408</c:v>
                </c:pt>
                <c:pt idx="606">
                  <c:v>0.23238546546300196</c:v>
                </c:pt>
                <c:pt idx="607">
                  <c:v>0.23319375294311148</c:v>
                </c:pt>
                <c:pt idx="608">
                  <c:v>0.23384842558869268</c:v>
                </c:pt>
                <c:pt idx="609">
                  <c:v>0.23472306502612461</c:v>
                </c:pt>
                <c:pt idx="610">
                  <c:v>0.23541031045075492</c:v>
                </c:pt>
                <c:pt idx="611">
                  <c:v>0.23623146618925428</c:v>
                </c:pt>
                <c:pt idx="612">
                  <c:v>0.23715235093027459</c:v>
                </c:pt>
                <c:pt idx="613">
                  <c:v>0.23796023627730942</c:v>
                </c:pt>
                <c:pt idx="614">
                  <c:v>0.23891329166430414</c:v>
                </c:pt>
                <c:pt idx="615">
                  <c:v>0.23994556726701113</c:v>
                </c:pt>
                <c:pt idx="616">
                  <c:v>0.24091269731161977</c:v>
                </c:pt>
                <c:pt idx="617">
                  <c:v>0.24203947418687691</c:v>
                </c:pt>
                <c:pt idx="618">
                  <c:v>0.2431787171874491</c:v>
                </c:pt>
                <c:pt idx="619">
                  <c:v>0.24435656496319078</c:v>
                </c:pt>
                <c:pt idx="620">
                  <c:v>0.24570129796492512</c:v>
                </c:pt>
                <c:pt idx="621">
                  <c:v>0.24715943249371963</c:v>
                </c:pt>
                <c:pt idx="622">
                  <c:v>0.24849411216858708</c:v>
                </c:pt>
                <c:pt idx="623">
                  <c:v>0.24971579244946895</c:v>
                </c:pt>
                <c:pt idx="624">
                  <c:v>0.25108746836720697</c:v>
                </c:pt>
                <c:pt idx="625">
                  <c:v>0.25237992406923276</c:v>
                </c:pt>
                <c:pt idx="626">
                  <c:v>0.25374677439007465</c:v>
                </c:pt>
                <c:pt idx="627">
                  <c:v>0.25514137189306957</c:v>
                </c:pt>
                <c:pt idx="628">
                  <c:v>0.25669802902516103</c:v>
                </c:pt>
                <c:pt idx="629">
                  <c:v>0.25816139128392646</c:v>
                </c:pt>
                <c:pt idx="630">
                  <c:v>0.25950170082183938</c:v>
                </c:pt>
                <c:pt idx="631">
                  <c:v>0.26093208816848085</c:v>
                </c:pt>
                <c:pt idx="632">
                  <c:v>0.26224706332268882</c:v>
                </c:pt>
                <c:pt idx="633">
                  <c:v>0.26359983898591688</c:v>
                </c:pt>
                <c:pt idx="634">
                  <c:v>0.26491039067630334</c:v>
                </c:pt>
                <c:pt idx="635">
                  <c:v>0.2659643814650432</c:v>
                </c:pt>
                <c:pt idx="636">
                  <c:v>0.26748243382196529</c:v>
                </c:pt>
                <c:pt idx="637">
                  <c:v>0.26920316124852667</c:v>
                </c:pt>
                <c:pt idx="638">
                  <c:v>0.27057523929933941</c:v>
                </c:pt>
                <c:pt idx="639">
                  <c:v>0.27205227408264393</c:v>
                </c:pt>
                <c:pt idx="640">
                  <c:v>0.27348145503006144</c:v>
                </c:pt>
                <c:pt idx="641">
                  <c:v>0.27494320875652806</c:v>
                </c:pt>
                <c:pt idx="642">
                  <c:v>0.27622078553479068</c:v>
                </c:pt>
                <c:pt idx="643">
                  <c:v>0.27741592503274365</c:v>
                </c:pt>
                <c:pt idx="644">
                  <c:v>0.27846669875688607</c:v>
                </c:pt>
                <c:pt idx="645">
                  <c:v>0.27973462434135626</c:v>
                </c:pt>
                <c:pt idx="646">
                  <c:v>0.28098083473979374</c:v>
                </c:pt>
                <c:pt idx="647">
                  <c:v>0.28228012670408914</c:v>
                </c:pt>
                <c:pt idx="648">
                  <c:v>0.28338840545791094</c:v>
                </c:pt>
                <c:pt idx="649">
                  <c:v>0.28474480031881105</c:v>
                </c:pt>
                <c:pt idx="650">
                  <c:v>0.28582171269280776</c:v>
                </c:pt>
                <c:pt idx="651">
                  <c:v>0.28712341745555114</c:v>
                </c:pt>
                <c:pt idx="652">
                  <c:v>0.28823692393934391</c:v>
                </c:pt>
                <c:pt idx="653">
                  <c:v>0.28924306089219654</c:v>
                </c:pt>
                <c:pt idx="654">
                  <c:v>0.29021943999752287</c:v>
                </c:pt>
                <c:pt idx="655">
                  <c:v>0.29120627456279091</c:v>
                </c:pt>
                <c:pt idx="656">
                  <c:v>0.29208976092786576</c:v>
                </c:pt>
                <c:pt idx="657">
                  <c:v>0.29328087909507189</c:v>
                </c:pt>
                <c:pt idx="658">
                  <c:v>0.29412093508808124</c:v>
                </c:pt>
                <c:pt idx="659">
                  <c:v>0.29500522571930549</c:v>
                </c:pt>
                <c:pt idx="660">
                  <c:v>0.29606484637109082</c:v>
                </c:pt>
                <c:pt idx="661">
                  <c:v>0.2970440404079398</c:v>
                </c:pt>
                <c:pt idx="662">
                  <c:v>0.29807591387757221</c:v>
                </c:pt>
                <c:pt idx="663">
                  <c:v>0.29898915809017346</c:v>
                </c:pt>
                <c:pt idx="664">
                  <c:v>0.29958150010917917</c:v>
                </c:pt>
                <c:pt idx="665">
                  <c:v>0.30056471547677494</c:v>
                </c:pt>
                <c:pt idx="666">
                  <c:v>0.3016215211970375</c:v>
                </c:pt>
                <c:pt idx="667">
                  <c:v>0.30240367002729279</c:v>
                </c:pt>
                <c:pt idx="668">
                  <c:v>0.3030326061560944</c:v>
                </c:pt>
                <c:pt idx="669">
                  <c:v>0.30400174686607639</c:v>
                </c:pt>
                <c:pt idx="670">
                  <c:v>0.304985364366747</c:v>
                </c:pt>
                <c:pt idx="671">
                  <c:v>0.30596656906896946</c:v>
                </c:pt>
                <c:pt idx="672">
                  <c:v>0.30678893120669276</c:v>
                </c:pt>
                <c:pt idx="673">
                  <c:v>0.30753167099562922</c:v>
                </c:pt>
                <c:pt idx="674">
                  <c:v>0.30824063160629239</c:v>
                </c:pt>
                <c:pt idx="675">
                  <c:v>0.3092439536276223</c:v>
                </c:pt>
                <c:pt idx="676">
                  <c:v>0.3097522498340195</c:v>
                </c:pt>
                <c:pt idx="677">
                  <c:v>0.31038681582586669</c:v>
                </c:pt>
                <c:pt idx="678">
                  <c:v>0.3108902864353677</c:v>
                </c:pt>
                <c:pt idx="679">
                  <c:v>0.31151319056804916</c:v>
                </c:pt>
                <c:pt idx="680">
                  <c:v>0.31206049368269045</c:v>
                </c:pt>
                <c:pt idx="681">
                  <c:v>0.3126926468760895</c:v>
                </c:pt>
                <c:pt idx="682">
                  <c:v>0.31312292926599855</c:v>
                </c:pt>
                <c:pt idx="683">
                  <c:v>0.31363001907317167</c:v>
                </c:pt>
                <c:pt idx="684">
                  <c:v>0.31395695326288764</c:v>
                </c:pt>
                <c:pt idx="685">
                  <c:v>0.31463575389294973</c:v>
                </c:pt>
                <c:pt idx="686">
                  <c:v>0.3150153675154489</c:v>
                </c:pt>
                <c:pt idx="687">
                  <c:v>0.31544323710690986</c:v>
                </c:pt>
                <c:pt idx="688">
                  <c:v>0.31599054022155115</c:v>
                </c:pt>
                <c:pt idx="689">
                  <c:v>0.31642605034143106</c:v>
                </c:pt>
                <c:pt idx="690">
                  <c:v>0.31677590611640383</c:v>
                </c:pt>
                <c:pt idx="691">
                  <c:v>0.31716557306577009</c:v>
                </c:pt>
                <c:pt idx="692">
                  <c:v>0.31736100974006515</c:v>
                </c:pt>
                <c:pt idx="693">
                  <c:v>0.31768191193366085</c:v>
                </c:pt>
                <c:pt idx="694">
                  <c:v>0.31788177207177754</c:v>
                </c:pt>
                <c:pt idx="695">
                  <c:v>0.31791715978234947</c:v>
                </c:pt>
                <c:pt idx="696">
                  <c:v>0.31807117674995239</c:v>
                </c:pt>
                <c:pt idx="697">
                  <c:v>0.31827184115421836</c:v>
                </c:pt>
                <c:pt idx="698">
                  <c:v>0.31868000622501996</c:v>
                </c:pt>
                <c:pt idx="699">
                  <c:v>0.31893495859436799</c:v>
                </c:pt>
                <c:pt idx="700">
                  <c:v>0.31906886890823682</c:v>
                </c:pt>
                <c:pt idx="701">
                  <c:v>0.319438429203869</c:v>
                </c:pt>
                <c:pt idx="702">
                  <c:v>0.31990409930434999</c:v>
                </c:pt>
                <c:pt idx="703">
                  <c:v>0.32028652785837186</c:v>
                </c:pt>
                <c:pt idx="704">
                  <c:v>0.32092189811636845</c:v>
                </c:pt>
                <c:pt idx="705">
                  <c:v>0.32133730158251428</c:v>
                </c:pt>
                <c:pt idx="706">
                  <c:v>0.32184640205506088</c:v>
                </c:pt>
                <c:pt idx="707">
                  <c:v>0.32241421395651088</c:v>
                </c:pt>
                <c:pt idx="708">
                  <c:v>0.32310789351033625</c:v>
                </c:pt>
                <c:pt idx="709">
                  <c:v>0.32367610754486092</c:v>
                </c:pt>
                <c:pt idx="710">
                  <c:v>0.32431630339975359</c:v>
                </c:pt>
                <c:pt idx="711">
                  <c:v>0.32500515735668278</c:v>
                </c:pt>
                <c:pt idx="712">
                  <c:v>0.32564334254620203</c:v>
                </c:pt>
                <c:pt idx="713">
                  <c:v>0.32655779315802747</c:v>
                </c:pt>
                <c:pt idx="714">
                  <c:v>0.32764315032659236</c:v>
                </c:pt>
                <c:pt idx="715">
                  <c:v>0.32861751876654521</c:v>
                </c:pt>
                <c:pt idx="716">
                  <c:v>0.32981627746217029</c:v>
                </c:pt>
                <c:pt idx="717">
                  <c:v>0.33107012838902672</c:v>
                </c:pt>
                <c:pt idx="718">
                  <c:v>0.33222827164410901</c:v>
                </c:pt>
                <c:pt idx="719">
                  <c:v>0.33368922110442623</c:v>
                </c:pt>
                <c:pt idx="720">
                  <c:v>0.3348071510520404</c:v>
                </c:pt>
                <c:pt idx="721">
                  <c:v>0.3360087246791883</c:v>
                </c:pt>
                <c:pt idx="722">
                  <c:v>0.33735868541089353</c:v>
                </c:pt>
                <c:pt idx="723">
                  <c:v>0.33853854385200854</c:v>
                </c:pt>
                <c:pt idx="724">
                  <c:v>0.3399608885371565</c:v>
                </c:pt>
                <c:pt idx="725">
                  <c:v>0.34165105385004213</c:v>
                </c:pt>
                <c:pt idx="726">
                  <c:v>0.34311039477806071</c:v>
                </c:pt>
                <c:pt idx="727">
                  <c:v>0.34493929600171147</c:v>
                </c:pt>
                <c:pt idx="728">
                  <c:v>0.34672396258714722</c:v>
                </c:pt>
                <c:pt idx="729">
                  <c:v>0.348536376354736</c:v>
                </c:pt>
                <c:pt idx="730">
                  <c:v>0.35059248276558175</c:v>
                </c:pt>
                <c:pt idx="731">
                  <c:v>0.35257499882376075</c:v>
                </c:pt>
                <c:pt idx="732">
                  <c:v>0.35426074067282498</c:v>
                </c:pt>
                <c:pt idx="733">
                  <c:v>0.35639888223090566</c:v>
                </c:pt>
                <c:pt idx="734">
                  <c:v>0.35854144725280779</c:v>
                </c:pt>
                <c:pt idx="735">
                  <c:v>0.36069688053309973</c:v>
                </c:pt>
                <c:pt idx="736">
                  <c:v>0.3629070039115484</c:v>
                </c:pt>
                <c:pt idx="737">
                  <c:v>0.36501619188825207</c:v>
                </c:pt>
                <c:pt idx="738">
                  <c:v>0.36721867473828168</c:v>
                </c:pt>
                <c:pt idx="739">
                  <c:v>0.36955627430140436</c:v>
                </c:pt>
                <c:pt idx="740">
                  <c:v>0.37156774394096032</c:v>
                </c:pt>
                <c:pt idx="741">
                  <c:v>0.37360937356111751</c:v>
                </c:pt>
                <c:pt idx="742">
                  <c:v>0.37560998560765729</c:v>
                </c:pt>
                <c:pt idx="743">
                  <c:v>0.37763754057020044</c:v>
                </c:pt>
                <c:pt idx="744">
                  <c:v>0.37980825490733044</c:v>
                </c:pt>
                <c:pt idx="745">
                  <c:v>0.38189733623030003</c:v>
                </c:pt>
                <c:pt idx="746">
                  <c:v>0.38391885919672303</c:v>
                </c:pt>
                <c:pt idx="747">
                  <c:v>0.38597858480524089</c:v>
                </c:pt>
                <c:pt idx="748">
                  <c:v>0.38788871690997728</c:v>
                </c:pt>
                <c:pt idx="749">
                  <c:v>0.39004294379104509</c:v>
                </c:pt>
                <c:pt idx="750">
                  <c:v>0.39197881241256116</c:v>
                </c:pt>
                <c:pt idx="751">
                  <c:v>0.3938607952020699</c:v>
                </c:pt>
                <c:pt idx="752">
                  <c:v>0.39576690597605935</c:v>
                </c:pt>
                <c:pt idx="753">
                  <c:v>0.39795008643850444</c:v>
                </c:pt>
                <c:pt idx="754">
                  <c:v>0.399921744903667</c:v>
                </c:pt>
                <c:pt idx="755">
                  <c:v>0.40211819575757646</c:v>
                </c:pt>
                <c:pt idx="756">
                  <c:v>0.40391653486755136</c:v>
                </c:pt>
                <c:pt idx="757">
                  <c:v>0.4057908771286412</c:v>
                </c:pt>
                <c:pt idx="758">
                  <c:v>0.40776454625917724</c:v>
                </c:pt>
                <c:pt idx="759">
                  <c:v>0.40954881071153831</c:v>
                </c:pt>
                <c:pt idx="760">
                  <c:v>0.41121283737456954</c:v>
                </c:pt>
                <c:pt idx="761">
                  <c:v>0.41295769278561206</c:v>
                </c:pt>
                <c:pt idx="762">
                  <c:v>0.41465469436076724</c:v>
                </c:pt>
                <c:pt idx="763">
                  <c:v>0.41625759679644714</c:v>
                </c:pt>
                <c:pt idx="764">
                  <c:v>0.41797711782378444</c:v>
                </c:pt>
                <c:pt idx="765">
                  <c:v>0.41926193299739123</c:v>
                </c:pt>
                <c:pt idx="766">
                  <c:v>0.42070358007012398</c:v>
                </c:pt>
                <c:pt idx="767">
                  <c:v>0.4218496593329657</c:v>
                </c:pt>
                <c:pt idx="768">
                  <c:v>0.42320042433082034</c:v>
                </c:pt>
                <c:pt idx="769">
                  <c:v>0.42420173568677688</c:v>
                </c:pt>
                <c:pt idx="770">
                  <c:v>0.42556295614457329</c:v>
                </c:pt>
                <c:pt idx="771">
                  <c:v>0.42652847765688306</c:v>
                </c:pt>
                <c:pt idx="772">
                  <c:v>0.42748676077384878</c:v>
                </c:pt>
                <c:pt idx="773">
                  <c:v>0.42834732555366678</c:v>
                </c:pt>
                <c:pt idx="774">
                  <c:v>0.42921874792650133</c:v>
                </c:pt>
                <c:pt idx="775">
                  <c:v>0.42990156988731021</c:v>
                </c:pt>
                <c:pt idx="776">
                  <c:v>0.430314560555008</c:v>
                </c:pt>
                <c:pt idx="777">
                  <c:v>0.43065154807159084</c:v>
                </c:pt>
                <c:pt idx="778">
                  <c:v>0.43092499856237421</c:v>
                </c:pt>
                <c:pt idx="779">
                  <c:v>0.43143731609951824</c:v>
                </c:pt>
                <c:pt idx="780">
                  <c:v>0.43175379482929238</c:v>
                </c:pt>
                <c:pt idx="781">
                  <c:v>0.431917060857613</c:v>
                </c:pt>
                <c:pt idx="782">
                  <c:v>0.43185473023103743</c:v>
                </c:pt>
                <c:pt idx="783">
                  <c:v>0.43216397056546735</c:v>
                </c:pt>
                <c:pt idx="784">
                  <c:v>0.43244224665314701</c:v>
                </c:pt>
                <c:pt idx="785">
                  <c:v>0.43259264442307765</c:v>
                </c:pt>
                <c:pt idx="786">
                  <c:v>0.43251261994121626</c:v>
                </c:pt>
                <c:pt idx="787">
                  <c:v>0.43271408861163158</c:v>
                </c:pt>
                <c:pt idx="788">
                  <c:v>0.4326211958713802</c:v>
                </c:pt>
                <c:pt idx="789">
                  <c:v>0.43251060927584278</c:v>
                </c:pt>
                <c:pt idx="790">
                  <c:v>0.43240484827720144</c:v>
                </c:pt>
                <c:pt idx="791">
                  <c:v>0.43211169326575882</c:v>
                </c:pt>
                <c:pt idx="792">
                  <c:v>0.43186196862638165</c:v>
                </c:pt>
                <c:pt idx="793">
                  <c:v>0.43181210412512128</c:v>
                </c:pt>
                <c:pt idx="794">
                  <c:v>0.43137860467061484</c:v>
                </c:pt>
                <c:pt idx="795">
                  <c:v>0.43117070187100442</c:v>
                </c:pt>
                <c:pt idx="796">
                  <c:v>0.43104724701707725</c:v>
                </c:pt>
                <c:pt idx="797">
                  <c:v>0.43063345208323034</c:v>
                </c:pt>
                <c:pt idx="798">
                  <c:v>0.43008856176703708</c:v>
                </c:pt>
                <c:pt idx="799">
                  <c:v>0.42968964575695312</c:v>
                </c:pt>
                <c:pt idx="800">
                  <c:v>0.42923201831796576</c:v>
                </c:pt>
                <c:pt idx="801">
                  <c:v>0.42863082937131725</c:v>
                </c:pt>
                <c:pt idx="802">
                  <c:v>0.42829786318548113</c:v>
                </c:pt>
                <c:pt idx="803">
                  <c:v>0.42782616108887978</c:v>
                </c:pt>
                <c:pt idx="804">
                  <c:v>0.42750003116531321</c:v>
                </c:pt>
                <c:pt idx="805">
                  <c:v>0.42727966224038794</c:v>
                </c:pt>
                <c:pt idx="806">
                  <c:v>0.42682967532981952</c:v>
                </c:pt>
                <c:pt idx="807">
                  <c:v>0.42634510497482841</c:v>
                </c:pt>
                <c:pt idx="808">
                  <c:v>0.42569566005921816</c:v>
                </c:pt>
                <c:pt idx="809">
                  <c:v>0.42510814363710858</c:v>
                </c:pt>
                <c:pt idx="810">
                  <c:v>0.42453912533643462</c:v>
                </c:pt>
                <c:pt idx="811">
                  <c:v>0.42422707007048183</c:v>
                </c:pt>
                <c:pt idx="812">
                  <c:v>0.42376944263149452</c:v>
                </c:pt>
                <c:pt idx="813">
                  <c:v>0.42338017781520293</c:v>
                </c:pt>
                <c:pt idx="814">
                  <c:v>0.42290887785167647</c:v>
                </c:pt>
                <c:pt idx="815">
                  <c:v>0.4228485578904741</c:v>
                </c:pt>
                <c:pt idx="816">
                  <c:v>0.42248784452248506</c:v>
                </c:pt>
                <c:pt idx="817">
                  <c:v>0.422600039650321</c:v>
                </c:pt>
                <c:pt idx="818">
                  <c:v>0.42242390536361069</c:v>
                </c:pt>
                <c:pt idx="819">
                  <c:v>0.42246894426797493</c:v>
                </c:pt>
                <c:pt idx="820">
                  <c:v>0.4227524480856254</c:v>
                </c:pt>
                <c:pt idx="821">
                  <c:v>0.42323420350909363</c:v>
                </c:pt>
                <c:pt idx="822">
                  <c:v>0.42390053801384059</c:v>
                </c:pt>
                <c:pt idx="823">
                  <c:v>0.42466579725495907</c:v>
                </c:pt>
                <c:pt idx="824">
                  <c:v>0.42525049874554582</c:v>
                </c:pt>
                <c:pt idx="825">
                  <c:v>0.4260266155796808</c:v>
                </c:pt>
                <c:pt idx="826">
                  <c:v>0.42685098838277757</c:v>
                </c:pt>
                <c:pt idx="827">
                  <c:v>0.42798259085493084</c:v>
                </c:pt>
                <c:pt idx="828">
                  <c:v>0.42917652395365968</c:v>
                </c:pt>
                <c:pt idx="829">
                  <c:v>0.43036362079011897</c:v>
                </c:pt>
                <c:pt idx="830">
                  <c:v>0.43203006025159862</c:v>
                </c:pt>
                <c:pt idx="831">
                  <c:v>0.43359757497670642</c:v>
                </c:pt>
                <c:pt idx="832">
                  <c:v>0.43557405903876512</c:v>
                </c:pt>
                <c:pt idx="833">
                  <c:v>0.43787667302439065</c:v>
                </c:pt>
                <c:pt idx="834">
                  <c:v>0.44016481021932741</c:v>
                </c:pt>
                <c:pt idx="835">
                  <c:v>0.44260334518419508</c:v>
                </c:pt>
                <c:pt idx="836">
                  <c:v>0.44496064926797702</c:v>
                </c:pt>
                <c:pt idx="837">
                  <c:v>0.44751982415524899</c:v>
                </c:pt>
                <c:pt idx="838">
                  <c:v>0.45048233851642655</c:v>
                </c:pt>
                <c:pt idx="839">
                  <c:v>0.45361535730126878</c:v>
                </c:pt>
                <c:pt idx="840">
                  <c:v>0.45679341499047549</c:v>
                </c:pt>
                <c:pt idx="841">
                  <c:v>0.46018500534233786</c:v>
                </c:pt>
                <c:pt idx="842">
                  <c:v>0.46394052612678688</c:v>
                </c:pt>
                <c:pt idx="843">
                  <c:v>0.46800287444721783</c:v>
                </c:pt>
                <c:pt idx="844">
                  <c:v>0.47234752018607495</c:v>
                </c:pt>
                <c:pt idx="845">
                  <c:v>0.4766125435761453</c:v>
                </c:pt>
                <c:pt idx="846">
                  <c:v>0.48086630724012452</c:v>
                </c:pt>
                <c:pt idx="847">
                  <c:v>0.48520572524901084</c:v>
                </c:pt>
                <c:pt idx="848">
                  <c:v>0.48973454793607196</c:v>
                </c:pt>
                <c:pt idx="849">
                  <c:v>0.49435385056493653</c:v>
                </c:pt>
                <c:pt idx="850">
                  <c:v>0.49913119149215091</c:v>
                </c:pt>
                <c:pt idx="851">
                  <c:v>0.50407823257688078</c:v>
                </c:pt>
                <c:pt idx="852">
                  <c:v>0.50927901963173461</c:v>
                </c:pt>
                <c:pt idx="853">
                  <c:v>0.51423128844643529</c:v>
                </c:pt>
                <c:pt idx="854">
                  <c:v>0.51946706107878615</c:v>
                </c:pt>
                <c:pt idx="855">
                  <c:v>0.52456691273189493</c:v>
                </c:pt>
                <c:pt idx="856">
                  <c:v>0.52985456053087987</c:v>
                </c:pt>
                <c:pt idx="857">
                  <c:v>0.53507826917099044</c:v>
                </c:pt>
                <c:pt idx="858">
                  <c:v>0.5399179407247805</c:v>
                </c:pt>
                <c:pt idx="859">
                  <c:v>0.5448979567216341</c:v>
                </c:pt>
                <c:pt idx="860">
                  <c:v>0.55020450477512917</c:v>
                </c:pt>
                <c:pt idx="861">
                  <c:v>0.55547687151727621</c:v>
                </c:pt>
                <c:pt idx="862">
                  <c:v>0.56099695223342705</c:v>
                </c:pt>
                <c:pt idx="863">
                  <c:v>0.56623835472882345</c:v>
                </c:pt>
                <c:pt idx="864">
                  <c:v>0.57200735581820195</c:v>
                </c:pt>
                <c:pt idx="865">
                  <c:v>0.57799230236868437</c:v>
                </c:pt>
                <c:pt idx="866">
                  <c:v>0.58382604688308659</c:v>
                </c:pt>
                <c:pt idx="867">
                  <c:v>0.58996058693735054</c:v>
                </c:pt>
                <c:pt idx="868">
                  <c:v>0.59603520916348673</c:v>
                </c:pt>
                <c:pt idx="869">
                  <c:v>0.6021021908612042</c:v>
                </c:pt>
                <c:pt idx="870">
                  <c:v>0.60848886835329319</c:v>
                </c:pt>
                <c:pt idx="871">
                  <c:v>0.61495557032724379</c:v>
                </c:pt>
                <c:pt idx="872">
                  <c:v>0.62139171018751871</c:v>
                </c:pt>
                <c:pt idx="873">
                  <c:v>0.62868117643226729</c:v>
                </c:pt>
                <c:pt idx="874">
                  <c:v>0.6360780122079559</c:v>
                </c:pt>
                <c:pt idx="875">
                  <c:v>0.64390673890585204</c:v>
                </c:pt>
                <c:pt idx="876">
                  <c:v>0.65188706977290323</c:v>
                </c:pt>
                <c:pt idx="877">
                  <c:v>0.66014205752996191</c:v>
                </c:pt>
                <c:pt idx="878">
                  <c:v>0.6687452925296945</c:v>
                </c:pt>
                <c:pt idx="879">
                  <c:v>0.67779891657307023</c:v>
                </c:pt>
                <c:pt idx="880">
                  <c:v>0.68670254497958971</c:v>
                </c:pt>
                <c:pt idx="881">
                  <c:v>0.6956520165566229</c:v>
                </c:pt>
                <c:pt idx="882">
                  <c:v>0.70473097498370341</c:v>
                </c:pt>
                <c:pt idx="883">
                  <c:v>0.71391086881252919</c:v>
                </c:pt>
                <c:pt idx="884">
                  <c:v>0.72329786117481554</c:v>
                </c:pt>
                <c:pt idx="885">
                  <c:v>0.73258472240150641</c:v>
                </c:pt>
                <c:pt idx="886">
                  <c:v>0.74196809556612076</c:v>
                </c:pt>
                <c:pt idx="887">
                  <c:v>0.75136232632375155</c:v>
                </c:pt>
                <c:pt idx="888">
                  <c:v>0.760701464850151</c:v>
                </c:pt>
                <c:pt idx="889">
                  <c:v>0.76987572881593103</c:v>
                </c:pt>
                <c:pt idx="890">
                  <c:v>0.77969541636657491</c:v>
                </c:pt>
                <c:pt idx="891">
                  <c:v>0.78916524814224576</c:v>
                </c:pt>
                <c:pt idx="892">
                  <c:v>0.79827557294915141</c:v>
                </c:pt>
                <c:pt idx="893">
                  <c:v>0.80709837260766004</c:v>
                </c:pt>
                <c:pt idx="894">
                  <c:v>0.81610776201282076</c:v>
                </c:pt>
                <c:pt idx="895">
                  <c:v>0.82514047513631283</c:v>
                </c:pt>
                <c:pt idx="896">
                  <c:v>0.83415147307377246</c:v>
                </c:pt>
                <c:pt idx="897">
                  <c:v>0.84275953367040124</c:v>
                </c:pt>
                <c:pt idx="898">
                  <c:v>0.85085487459681119</c:v>
                </c:pt>
                <c:pt idx="899">
                  <c:v>0.8593800957800557</c:v>
                </c:pt>
                <c:pt idx="900">
                  <c:v>0.86751363934856041</c:v>
                </c:pt>
                <c:pt idx="901">
                  <c:v>0.87554745391454414</c:v>
                </c:pt>
                <c:pt idx="902">
                  <c:v>0.8831216303761672</c:v>
                </c:pt>
                <c:pt idx="903">
                  <c:v>0.89087998378599431</c:v>
                </c:pt>
                <c:pt idx="904">
                  <c:v>0.89788272914849521</c:v>
                </c:pt>
                <c:pt idx="905">
                  <c:v>0.90493212194765904</c:v>
                </c:pt>
                <c:pt idx="906">
                  <c:v>0.91183835537223634</c:v>
                </c:pt>
                <c:pt idx="907">
                  <c:v>0.91857971423619444</c:v>
                </c:pt>
                <c:pt idx="908">
                  <c:v>0.92509587857833075</c:v>
                </c:pt>
                <c:pt idx="909">
                  <c:v>0.93157947014141795</c:v>
                </c:pt>
                <c:pt idx="910">
                  <c:v>0.93722179931227179</c:v>
                </c:pt>
                <c:pt idx="911">
                  <c:v>0.94296144468719867</c:v>
                </c:pt>
                <c:pt idx="912">
                  <c:v>0.94846302728191401</c:v>
                </c:pt>
                <c:pt idx="913">
                  <c:v>0.95346516059787523</c:v>
                </c:pt>
                <c:pt idx="914">
                  <c:v>0.95865428579356338</c:v>
                </c:pt>
                <c:pt idx="915">
                  <c:v>0.96303914483988862</c:v>
                </c:pt>
                <c:pt idx="916">
                  <c:v>0.96675726724839228</c:v>
                </c:pt>
                <c:pt idx="917">
                  <c:v>0.97089240165534052</c:v>
                </c:pt>
                <c:pt idx="918">
                  <c:v>0.97483813138411379</c:v>
                </c:pt>
                <c:pt idx="919">
                  <c:v>0.97873761580929863</c:v>
                </c:pt>
                <c:pt idx="920">
                  <c:v>0.98187827512255998</c:v>
                </c:pt>
                <c:pt idx="921">
                  <c:v>0.98474990740885948</c:v>
                </c:pt>
                <c:pt idx="922">
                  <c:v>0.987416853960146</c:v>
                </c:pt>
                <c:pt idx="923">
                  <c:v>0.99032588462239102</c:v>
                </c:pt>
                <c:pt idx="924">
                  <c:v>0.9925050437540891</c:v>
                </c:pt>
                <c:pt idx="925">
                  <c:v>0.99433474924388909</c:v>
                </c:pt>
                <c:pt idx="926">
                  <c:v>0.99583028214862912</c:v>
                </c:pt>
                <c:pt idx="927">
                  <c:v>0.99716295115812303</c:v>
                </c:pt>
                <c:pt idx="928">
                  <c:v>0.99812847267043303</c:v>
                </c:pt>
                <c:pt idx="929">
                  <c:v>0.9991957338506372</c:v>
                </c:pt>
                <c:pt idx="930">
                  <c:v>1</c:v>
                </c:pt>
                <c:pt idx="931">
                  <c:v>1.0002843080837995</c:v>
                </c:pt>
                <c:pt idx="932">
                  <c:v>1.0005263921947578</c:v>
                </c:pt>
                <c:pt idx="933">
                  <c:v>1.0010186030781676</c:v>
                </c:pt>
                <c:pt idx="934">
                  <c:v>1.0009828132345211</c:v>
                </c:pt>
                <c:pt idx="935">
                  <c:v>1.0006570854440293</c:v>
                </c:pt>
                <c:pt idx="936">
                  <c:v>1.0002255966548961</c:v>
                </c:pt>
                <c:pt idx="937">
                  <c:v>0.99969518312939154</c:v>
                </c:pt>
                <c:pt idx="938">
                  <c:v>0.99896088813502326</c:v>
                </c:pt>
                <c:pt idx="939">
                  <c:v>0.99835246079303053</c:v>
                </c:pt>
                <c:pt idx="940">
                  <c:v>0.99733948757790813</c:v>
                </c:pt>
                <c:pt idx="941">
                  <c:v>0.99661484377733245</c:v>
                </c:pt>
                <c:pt idx="942">
                  <c:v>0.99550133729353973</c:v>
                </c:pt>
                <c:pt idx="943">
                  <c:v>0.99391250951547383</c:v>
                </c:pt>
                <c:pt idx="944">
                  <c:v>0.9922931196237319</c:v>
                </c:pt>
                <c:pt idx="945">
                  <c:v>0.99103001963615789</c:v>
                </c:pt>
                <c:pt idx="946">
                  <c:v>0.98893450418399353</c:v>
                </c:pt>
                <c:pt idx="947">
                  <c:v>0.9875793157223175</c:v>
                </c:pt>
                <c:pt idx="948">
                  <c:v>0.98534144516171573</c:v>
                </c:pt>
                <c:pt idx="949">
                  <c:v>0.98228804872566022</c:v>
                </c:pt>
                <c:pt idx="950">
                  <c:v>0.98007591468183819</c:v>
                </c:pt>
                <c:pt idx="951">
                  <c:v>0.97749703527390674</c:v>
                </c:pt>
                <c:pt idx="952">
                  <c:v>0.97435999515831762</c:v>
                </c:pt>
                <c:pt idx="953">
                  <c:v>0.97069616071489595</c:v>
                </c:pt>
                <c:pt idx="954">
                  <c:v>0.96588865980708061</c:v>
                </c:pt>
                <c:pt idx="955">
                  <c:v>0.9612379907983909</c:v>
                </c:pt>
                <c:pt idx="956">
                  <c:v>0.95715071022732967</c:v>
                </c:pt>
                <c:pt idx="957">
                  <c:v>0.95122688790419885</c:v>
                </c:pt>
                <c:pt idx="958">
                  <c:v>0.94499824871045979</c:v>
                </c:pt>
                <c:pt idx="959">
                  <c:v>0.93840688548335782</c:v>
                </c:pt>
                <c:pt idx="960">
                  <c:v>0.93162893250960388</c:v>
                </c:pt>
                <c:pt idx="961">
                  <c:v>0.92391240093954363</c:v>
                </c:pt>
                <c:pt idx="962">
                  <c:v>0.91569682222380377</c:v>
                </c:pt>
                <c:pt idx="963">
                  <c:v>0.90689975908207476</c:v>
                </c:pt>
                <c:pt idx="964">
                  <c:v>0.89819518654752262</c:v>
                </c:pt>
                <c:pt idx="965">
                  <c:v>0.88913110704420517</c:v>
                </c:pt>
                <c:pt idx="966">
                  <c:v>0.87995523454612634</c:v>
                </c:pt>
                <c:pt idx="967">
                  <c:v>0.87036154578345359</c:v>
                </c:pt>
                <c:pt idx="968">
                  <c:v>0.86062429551311959</c:v>
                </c:pt>
                <c:pt idx="969">
                  <c:v>0.85117175545966006</c:v>
                </c:pt>
                <c:pt idx="970">
                  <c:v>0.84165286344887802</c:v>
                </c:pt>
                <c:pt idx="971">
                  <c:v>0.83219429139929846</c:v>
                </c:pt>
                <c:pt idx="972">
                  <c:v>0.82213734533459271</c:v>
                </c:pt>
                <c:pt idx="973">
                  <c:v>0.81192598016920958</c:v>
                </c:pt>
                <c:pt idx="974">
                  <c:v>0.80306135867093409</c:v>
                </c:pt>
                <c:pt idx="975">
                  <c:v>0.79362691460583512</c:v>
                </c:pt>
                <c:pt idx="976">
                  <c:v>0.78430225287012423</c:v>
                </c:pt>
                <c:pt idx="977">
                  <c:v>0.77534514076467209</c:v>
                </c:pt>
                <c:pt idx="978">
                  <c:v>0.76598147212071699</c:v>
                </c:pt>
                <c:pt idx="979">
                  <c:v>0.75666686371187319</c:v>
                </c:pt>
                <c:pt idx="980">
                  <c:v>0.74676876021166672</c:v>
                </c:pt>
                <c:pt idx="981">
                  <c:v>0.73707695097877179</c:v>
                </c:pt>
                <c:pt idx="982">
                  <c:v>0.7276388877160006</c:v>
                </c:pt>
                <c:pt idx="983">
                  <c:v>0.71767000879465015</c:v>
                </c:pt>
                <c:pt idx="984">
                  <c:v>0.70782538899337644</c:v>
                </c:pt>
                <c:pt idx="985">
                  <c:v>0.69785409727357783</c:v>
                </c:pt>
                <c:pt idx="986">
                  <c:v>0.68841764254310567</c:v>
                </c:pt>
                <c:pt idx="987">
                  <c:v>0.67856015448344176</c:v>
                </c:pt>
                <c:pt idx="988">
                  <c:v>0.66818713182203682</c:v>
                </c:pt>
                <c:pt idx="989">
                  <c:v>0.65788890591252225</c:v>
                </c:pt>
                <c:pt idx="990">
                  <c:v>0.64673413655393663</c:v>
                </c:pt>
                <c:pt idx="991">
                  <c:v>0.63569839858545674</c:v>
                </c:pt>
                <c:pt idx="992">
                  <c:v>0.62513798191124992</c:v>
                </c:pt>
                <c:pt idx="993">
                  <c:v>0.61341178145354214</c:v>
                </c:pt>
                <c:pt idx="994">
                  <c:v>0.60302950973141922</c:v>
                </c:pt>
                <c:pt idx="995">
                  <c:v>0.59194511366090286</c:v>
                </c:pt>
                <c:pt idx="996">
                  <c:v>0.58074208833335539</c:v>
                </c:pt>
                <c:pt idx="997">
                  <c:v>0.5702954753192836</c:v>
                </c:pt>
                <c:pt idx="998">
                  <c:v>0.55883508482394006</c:v>
                </c:pt>
                <c:pt idx="999">
                  <c:v>0.54742295029755828</c:v>
                </c:pt>
                <c:pt idx="1000">
                  <c:v>0.53686012082490364</c:v>
                </c:pt>
                <c:pt idx="1001">
                  <c:v>0.52538847060346905</c:v>
                </c:pt>
                <c:pt idx="1002">
                  <c:v>0.51367915973489775</c:v>
                </c:pt>
                <c:pt idx="1003">
                  <c:v>0.50199719391540487</c:v>
                </c:pt>
                <c:pt idx="1004">
                  <c:v>0.49108973639774822</c:v>
                </c:pt>
                <c:pt idx="1005">
                  <c:v>0.48054379651422996</c:v>
                </c:pt>
                <c:pt idx="1006">
                  <c:v>0.46921168646970984</c:v>
                </c:pt>
                <c:pt idx="1007">
                  <c:v>0.45811120507620617</c:v>
                </c:pt>
                <c:pt idx="1008">
                  <c:v>0.44659049461966044</c:v>
                </c:pt>
                <c:pt idx="1009">
                  <c:v>0.43627779191945765</c:v>
                </c:pt>
                <c:pt idx="1010">
                  <c:v>0.4260358646403985</c:v>
                </c:pt>
                <c:pt idx="1011">
                  <c:v>0.41546298184087677</c:v>
                </c:pt>
                <c:pt idx="1012">
                  <c:v>0.40444332919538389</c:v>
                </c:pt>
                <c:pt idx="1013">
                  <c:v>0.39540458407577156</c:v>
                </c:pt>
                <c:pt idx="1014">
                  <c:v>0.38603608983492044</c:v>
                </c:pt>
                <c:pt idx="1015">
                  <c:v>0.37757681847592361</c:v>
                </c:pt>
                <c:pt idx="1016">
                  <c:v>0.36798594464477369</c:v>
                </c:pt>
                <c:pt idx="1017">
                  <c:v>0.35912534447724503</c:v>
                </c:pt>
                <c:pt idx="1018">
                  <c:v>0.3504593767178622</c:v>
                </c:pt>
                <c:pt idx="1019">
                  <c:v>0.34267810172277835</c:v>
                </c:pt>
                <c:pt idx="1020">
                  <c:v>0.33392607748541359</c:v>
                </c:pt>
                <c:pt idx="1021">
                  <c:v>0.32536184939392515</c:v>
                </c:pt>
                <c:pt idx="1022">
                  <c:v>0.31670593496140931</c:v>
                </c:pt>
                <c:pt idx="1023">
                  <c:v>0.30867654385924703</c:v>
                </c:pt>
                <c:pt idx="1024">
                  <c:v>0.30067892126998447</c:v>
                </c:pt>
                <c:pt idx="1025">
                  <c:v>0.29239739272999704</c:v>
                </c:pt>
                <c:pt idx="1026">
                  <c:v>0.28531904634945598</c:v>
                </c:pt>
                <c:pt idx="1027">
                  <c:v>0.27772717603254699</c:v>
                </c:pt>
                <c:pt idx="1028">
                  <c:v>0.27126690818779137</c:v>
                </c:pt>
                <c:pt idx="1029">
                  <c:v>0.2649851874281941</c:v>
                </c:pt>
                <c:pt idx="1030">
                  <c:v>0.25898616622009796</c:v>
                </c:pt>
                <c:pt idx="1031">
                  <c:v>0.25322440352606362</c:v>
                </c:pt>
                <c:pt idx="1032">
                  <c:v>0.24709187413717323</c:v>
                </c:pt>
                <c:pt idx="1033">
                  <c:v>0.2407027838466361</c:v>
                </c:pt>
                <c:pt idx="1034">
                  <c:v>0.23562706017800827</c:v>
                </c:pt>
                <c:pt idx="1035">
                  <c:v>0.22926209787195193</c:v>
                </c:pt>
                <c:pt idx="1036">
                  <c:v>0.22281751321710885</c:v>
                </c:pt>
                <c:pt idx="1037">
                  <c:v>0.21716995631628411</c:v>
                </c:pt>
                <c:pt idx="1038">
                  <c:v>0.21128031530450117</c:v>
                </c:pt>
                <c:pt idx="1039">
                  <c:v>0.20642294989542534</c:v>
                </c:pt>
                <c:pt idx="1040">
                  <c:v>0.20072110502951862</c:v>
                </c:pt>
                <c:pt idx="1041">
                  <c:v>0.19383497825867535</c:v>
                </c:pt>
                <c:pt idx="1042">
                  <c:v>0.18847172944165025</c:v>
                </c:pt>
                <c:pt idx="1043">
                  <c:v>0.18496352049813025</c:v>
                </c:pt>
                <c:pt idx="1044">
                  <c:v>0.17947802322640219</c:v>
                </c:pt>
                <c:pt idx="1045">
                  <c:v>0.17553229349762881</c:v>
                </c:pt>
                <c:pt idx="1046">
                  <c:v>0.17111606807147836</c:v>
                </c:pt>
                <c:pt idx="1047">
                  <c:v>0.16757407994968507</c:v>
                </c:pt>
                <c:pt idx="1048">
                  <c:v>0.16375542427251108</c:v>
                </c:pt>
                <c:pt idx="1049">
                  <c:v>0.15964321145081978</c:v>
                </c:pt>
                <c:pt idx="1050">
                  <c:v>0.15417058243748141</c:v>
                </c:pt>
                <c:pt idx="1051">
                  <c:v>0.15072912758435844</c:v>
                </c:pt>
                <c:pt idx="1052">
                  <c:v>0.1458436128600549</c:v>
                </c:pt>
                <c:pt idx="1053">
                  <c:v>0.1416960123277915</c:v>
                </c:pt>
                <c:pt idx="1054">
                  <c:v>0.13696330817186689</c:v>
                </c:pt>
                <c:pt idx="1055">
                  <c:v>0.13373216891680226</c:v>
                </c:pt>
                <c:pt idx="1056">
                  <c:v>0.13016565067745348</c:v>
                </c:pt>
                <c:pt idx="1057">
                  <c:v>0.12642782374829042</c:v>
                </c:pt>
                <c:pt idx="1058">
                  <c:v>0.12287618443270483</c:v>
                </c:pt>
                <c:pt idx="1059">
                  <c:v>0.11960322333787339</c:v>
                </c:pt>
                <c:pt idx="1060">
                  <c:v>0.11643602324168316</c:v>
                </c:pt>
                <c:pt idx="1061">
                  <c:v>0.11330220019069155</c:v>
                </c:pt>
                <c:pt idx="1062">
                  <c:v>0.1093166592875247</c:v>
                </c:pt>
                <c:pt idx="1063">
                  <c:v>0.10559049421752741</c:v>
                </c:pt>
                <c:pt idx="1064">
                  <c:v>0.10230707766275428</c:v>
                </c:pt>
                <c:pt idx="1065">
                  <c:v>9.8350892474039345E-2</c:v>
                </c:pt>
                <c:pt idx="1066">
                  <c:v>9.5603117174741764E-2</c:v>
                </c:pt>
                <c:pt idx="1067">
                  <c:v>9.2610844966037803E-2</c:v>
                </c:pt>
                <c:pt idx="1068">
                  <c:v>9.0237455559268598E-2</c:v>
                </c:pt>
                <c:pt idx="1069">
                  <c:v>8.8475308426014976E-2</c:v>
                </c:pt>
                <c:pt idx="1070">
                  <c:v>8.6802836968415287E-2</c:v>
                </c:pt>
                <c:pt idx="1071">
                  <c:v>8.5216421988797433E-2</c:v>
                </c:pt>
                <c:pt idx="1072">
                  <c:v>8.2969302367478015E-2</c:v>
                </c:pt>
                <c:pt idx="1073">
                  <c:v>8.0943355937233424E-2</c:v>
                </c:pt>
                <c:pt idx="1074">
                  <c:v>7.8469433261793897E-2</c:v>
                </c:pt>
                <c:pt idx="1075">
                  <c:v>7.5163899387913208E-2</c:v>
                </c:pt>
                <c:pt idx="1076">
                  <c:v>7.2589041310728672E-2</c:v>
                </c:pt>
                <c:pt idx="1077">
                  <c:v>6.9916464896396427E-2</c:v>
                </c:pt>
                <c:pt idx="1078">
                  <c:v>6.6964003862086063E-2</c:v>
                </c:pt>
                <c:pt idx="1079">
                  <c:v>6.65992691633501E-2</c:v>
                </c:pt>
                <c:pt idx="1080">
                  <c:v>6.4842349760067364E-2</c:v>
                </c:pt>
                <c:pt idx="1081">
                  <c:v>6.3499627423706378E-2</c:v>
                </c:pt>
                <c:pt idx="1082">
                  <c:v>6.2341886301698769E-2</c:v>
                </c:pt>
                <c:pt idx="1083">
                  <c:v>6.1742305887348838E-2</c:v>
                </c:pt>
                <c:pt idx="1084">
                  <c:v>6.0885360305202925E-2</c:v>
                </c:pt>
                <c:pt idx="1085">
                  <c:v>5.9251091489697955E-2</c:v>
                </c:pt>
                <c:pt idx="1086">
                  <c:v>5.6559614820855704E-2</c:v>
                </c:pt>
                <c:pt idx="1087">
                  <c:v>5.4783393029988268E-2</c:v>
                </c:pt>
                <c:pt idx="1088">
                  <c:v>5.3245636152406808E-2</c:v>
                </c:pt>
                <c:pt idx="1089">
                  <c:v>5.1924629002078684E-2</c:v>
                </c:pt>
                <c:pt idx="1090">
                  <c:v>4.9490115367957825E-2</c:v>
                </c:pt>
                <c:pt idx="1091">
                  <c:v>4.8502878669615099E-2</c:v>
                </c:pt>
                <c:pt idx="1092">
                  <c:v>4.8091496534216092E-2</c:v>
                </c:pt>
                <c:pt idx="1093">
                  <c:v>4.6984022046543644E-2</c:v>
                </c:pt>
                <c:pt idx="1094">
                  <c:v>4.5955767774583468E-2</c:v>
                </c:pt>
                <c:pt idx="1095">
                  <c:v>4.4926307103399329E-2</c:v>
                </c:pt>
                <c:pt idx="1096">
                  <c:v>4.4125258018634053E-2</c:v>
                </c:pt>
                <c:pt idx="1097">
                  <c:v>4.2743528774028976E-2</c:v>
                </c:pt>
                <c:pt idx="1098">
                  <c:v>4.1366222993245404E-2</c:v>
                </c:pt>
                <c:pt idx="1099">
                  <c:v>3.9405019988024481E-2</c:v>
                </c:pt>
                <c:pt idx="1100">
                  <c:v>3.8590298378720099E-2</c:v>
                </c:pt>
                <c:pt idx="1101">
                  <c:v>3.6481512535091118E-2</c:v>
                </c:pt>
                <c:pt idx="1102">
                  <c:v>3.4257314499028628E-2</c:v>
                </c:pt>
                <c:pt idx="1103">
                  <c:v>3.1151238630190044E-2</c:v>
                </c:pt>
                <c:pt idx="1104">
                  <c:v>2.992915621623336E-2</c:v>
                </c:pt>
                <c:pt idx="1105">
                  <c:v>2.8323840982105497E-2</c:v>
                </c:pt>
                <c:pt idx="1106">
                  <c:v>2.7137950544870278E-2</c:v>
                </c:pt>
                <c:pt idx="1107">
                  <c:v>2.5924715058556615E-2</c:v>
                </c:pt>
                <c:pt idx="1108">
                  <c:v>2.4342723542760271E-2</c:v>
                </c:pt>
                <c:pt idx="1109">
                  <c:v>2.3423045200964054E-2</c:v>
                </c:pt>
                <c:pt idx="1110">
                  <c:v>2.4136831408523421E-2</c:v>
                </c:pt>
                <c:pt idx="1111">
                  <c:v>2.444566960987864E-2</c:v>
                </c:pt>
                <c:pt idx="1112">
                  <c:v>2.3554944849459532E-2</c:v>
                </c:pt>
                <c:pt idx="1113">
                  <c:v>2.4481459453525305E-2</c:v>
                </c:pt>
                <c:pt idx="1114">
                  <c:v>2.3852523324723686E-2</c:v>
                </c:pt>
                <c:pt idx="1115">
                  <c:v>2.4372883523361345E-2</c:v>
                </c:pt>
                <c:pt idx="1116">
                  <c:v>2.4259079863226493E-2</c:v>
                </c:pt>
                <c:pt idx="1117">
                  <c:v>2.3439934790100599E-2</c:v>
                </c:pt>
                <c:pt idx="1118">
                  <c:v>2.3827188941018703E-2</c:v>
                </c:pt>
                <c:pt idx="1119">
                  <c:v>2.2724540050242572E-2</c:v>
                </c:pt>
                <c:pt idx="1120">
                  <c:v>2.1274448182941594E-2</c:v>
                </c:pt>
                <c:pt idx="1121">
                  <c:v>2.0116304927859405E-2</c:v>
                </c:pt>
                <c:pt idx="1122">
                  <c:v>1.8246386130591093E-2</c:v>
                </c:pt>
                <c:pt idx="1123">
                  <c:v>1.7780716030110104E-2</c:v>
                </c:pt>
                <c:pt idx="1124">
                  <c:v>1.6128351226244512E-2</c:v>
                </c:pt>
                <c:pt idx="1125">
                  <c:v>1.2197902554309142E-2</c:v>
                </c:pt>
                <c:pt idx="1126">
                  <c:v>1.1371921218913582E-2</c:v>
                </c:pt>
                <c:pt idx="1127">
                  <c:v>1.0539907887397962E-2</c:v>
                </c:pt>
                <c:pt idx="1128">
                  <c:v>1.0227852621445198E-2</c:v>
                </c:pt>
                <c:pt idx="1129">
                  <c:v>1.0900621255387115E-2</c:v>
                </c:pt>
                <c:pt idx="1130">
                  <c:v>1.1309188459263386E-2</c:v>
                </c:pt>
                <c:pt idx="1131">
                  <c:v>1.0619932369259505E-2</c:v>
                </c:pt>
                <c:pt idx="1132">
                  <c:v>1.245768052055328E-2</c:v>
                </c:pt>
                <c:pt idx="1133">
                  <c:v>1.177284789437091E-2</c:v>
                </c:pt>
                <c:pt idx="1134">
                  <c:v>1.0719259238705862E-2</c:v>
                </c:pt>
                <c:pt idx="1135">
                  <c:v>1.1399266267991917E-2</c:v>
                </c:pt>
                <c:pt idx="1136">
                  <c:v>8.0342166990584728E-3</c:v>
                </c:pt>
                <c:pt idx="1137">
                  <c:v>5.7899120092618928E-3</c:v>
                </c:pt>
                <c:pt idx="1138">
                  <c:v>6.1771661601801083E-3</c:v>
                </c:pt>
                <c:pt idx="1139">
                  <c:v>5.5619025559176015E-3</c:v>
                </c:pt>
                <c:pt idx="1140">
                  <c:v>5.7750330854987016E-3</c:v>
                </c:pt>
                <c:pt idx="1141">
                  <c:v>3.8524348554472916E-3</c:v>
                </c:pt>
                <c:pt idx="1142">
                  <c:v>3.2275200573924898E-3</c:v>
                </c:pt>
                <c:pt idx="1143">
                  <c:v>6.5169686082857895E-3</c:v>
                </c:pt>
                <c:pt idx="1144">
                  <c:v>5.7862928115897678E-3</c:v>
                </c:pt>
                <c:pt idx="1145">
                  <c:v>5.7231579188648796E-3</c:v>
                </c:pt>
                <c:pt idx="1146">
                  <c:v>3.1623744992940253E-3</c:v>
                </c:pt>
                <c:pt idx="1147">
                  <c:v>3.5693331708716355E-3</c:v>
                </c:pt>
                <c:pt idx="1148">
                  <c:v>3.7997554226639725E-3</c:v>
                </c:pt>
                <c:pt idx="1149">
                  <c:v>1.4050529629365995E-3</c:v>
                </c:pt>
                <c:pt idx="1150">
                  <c:v>-5.1915379941358173E-4</c:v>
                </c:pt>
                <c:pt idx="1151">
                  <c:v>-4.7049569737719145E-4</c:v>
                </c:pt>
                <c:pt idx="1152">
                  <c:v>-8.6378184441546614E-4</c:v>
                </c:pt>
                <c:pt idx="1153">
                  <c:v>1.4693942548856783E-3</c:v>
                </c:pt>
                <c:pt idx="1154">
                  <c:v>0</c:v>
                </c:pt>
                <c:pt idx="1155">
                  <c:v>3.4378356554507395E-3</c:v>
                </c:pt>
                <c:pt idx="1156">
                  <c:v>4.9864501260469014E-5</c:v>
                </c:pt>
                <c:pt idx="1157">
                  <c:v>-8.4729438835361517E-4</c:v>
                </c:pt>
                <c:pt idx="1158">
                  <c:v>1.3632311231697653E-3</c:v>
                </c:pt>
                <c:pt idx="1159">
                  <c:v>-1.6970015751549414E-4</c:v>
                </c:pt>
                <c:pt idx="1160">
                  <c:v>-4.3494713357533216E-3</c:v>
                </c:pt>
                <c:pt idx="1161">
                  <c:v>-5.2003849217790617E-3</c:v>
                </c:pt>
                <c:pt idx="1162">
                  <c:v>-7.7764493981876881E-3</c:v>
                </c:pt>
                <c:pt idx="1163">
                  <c:v>-3.1684064954143076E-3</c:v>
                </c:pt>
                <c:pt idx="1164">
                  <c:v>-3.8520327223724874E-3</c:v>
                </c:pt>
                <c:pt idx="1165">
                  <c:v>-5.3696829462198626E-3</c:v>
                </c:pt>
                <c:pt idx="1166">
                  <c:v>-5.263117681429369E-3</c:v>
                </c:pt>
                <c:pt idx="1167">
                  <c:v>-3.4977534835783078E-3</c:v>
                </c:pt>
                <c:pt idx="1168">
                  <c:v>-3.5854184938587936E-3</c:v>
                </c:pt>
                <c:pt idx="1169">
                  <c:v>-6.8527497256446537E-3</c:v>
                </c:pt>
                <c:pt idx="1170">
                  <c:v>-8.9173009310586394E-3</c:v>
                </c:pt>
                <c:pt idx="1171">
                  <c:v>-6.1904365516445275E-3</c:v>
                </c:pt>
                <c:pt idx="1172">
                  <c:v>-9.3009358843047316E-3</c:v>
                </c:pt>
                <c:pt idx="1173">
                  <c:v>-1.0154262268778518E-2</c:v>
                </c:pt>
                <c:pt idx="1174">
                  <c:v>-9.6817559060278606E-3</c:v>
                </c:pt>
                <c:pt idx="1175">
                  <c:v>-8.6189181896450997E-3</c:v>
                </c:pt>
                <c:pt idx="1176">
                  <c:v>-6.7421631301073414E-3</c:v>
                </c:pt>
                <c:pt idx="1177">
                  <c:v>-8.0418572274774149E-3</c:v>
                </c:pt>
                <c:pt idx="1178">
                  <c:v>-8.2758986769419871E-3</c:v>
                </c:pt>
                <c:pt idx="1179">
                  <c:v>-6.5008832852985199E-3</c:v>
                </c:pt>
                <c:pt idx="1180">
                  <c:v>-4.7246614944310853E-3</c:v>
                </c:pt>
                <c:pt idx="1181">
                  <c:v>-7.225124952799567E-3</c:v>
                </c:pt>
                <c:pt idx="1182">
                  <c:v>-8.0076759161295218E-3</c:v>
                </c:pt>
                <c:pt idx="1183">
                  <c:v>-8.2553898901332069E-3</c:v>
                </c:pt>
                <c:pt idx="1184">
                  <c:v>-5.2474344915167922E-3</c:v>
                </c:pt>
                <c:pt idx="1185">
                  <c:v>-6.4039692143003204E-3</c:v>
                </c:pt>
                <c:pt idx="1186">
                  <c:v>-1.0201713971590941E-2</c:v>
                </c:pt>
                <c:pt idx="1187">
                  <c:v>-1.2867051990578823E-2</c:v>
                </c:pt>
                <c:pt idx="1188">
                  <c:v>-1.2188251360516735E-2</c:v>
                </c:pt>
                <c:pt idx="1189">
                  <c:v>-1.4630807656131112E-2</c:v>
                </c:pt>
                <c:pt idx="1190">
                  <c:v>-1.6216820502674385E-2</c:v>
                </c:pt>
                <c:pt idx="1191">
                  <c:v>-1.8953738208955597E-2</c:v>
                </c:pt>
                <c:pt idx="1192">
                  <c:v>-2.0362410369564321E-2</c:v>
                </c:pt>
                <c:pt idx="1193">
                  <c:v>-1.9402518720299928E-2</c:v>
                </c:pt>
                <c:pt idx="1194">
                  <c:v>-2.0135607315443997E-2</c:v>
                </c:pt>
                <c:pt idx="1195">
                  <c:v>-2.5069378008709363E-2</c:v>
                </c:pt>
                <c:pt idx="1196">
                  <c:v>-2.5157043018989963E-2</c:v>
                </c:pt>
                <c:pt idx="1197">
                  <c:v>-2.5235861101627427E-2</c:v>
                </c:pt>
                <c:pt idx="1198">
                  <c:v>-2.4655180941787615E-2</c:v>
                </c:pt>
                <c:pt idx="1199">
                  <c:v>-2.6440651793372766E-2</c:v>
                </c:pt>
                <c:pt idx="1200">
                  <c:v>-2.5551937698327008E-2</c:v>
                </c:pt>
                <c:pt idx="1201">
                  <c:v>-2.6593060228677023E-2</c:v>
                </c:pt>
                <c:pt idx="1202">
                  <c:v>-2.0522861466362102E-2</c:v>
                </c:pt>
                <c:pt idx="1203">
                  <c:v>-1.9657873222722555E-2</c:v>
                </c:pt>
                <c:pt idx="1204">
                  <c:v>-2.1471091256460732E-2</c:v>
                </c:pt>
                <c:pt idx="1205">
                  <c:v>-2.2019198637251422E-2</c:v>
                </c:pt>
                <c:pt idx="1206">
                  <c:v>-2.1434095013590101E-2</c:v>
                </c:pt>
                <c:pt idx="1207">
                  <c:v>-2.2375488541419065E-2</c:v>
                </c:pt>
                <c:pt idx="1208">
                  <c:v>-2.2465566350147709E-2</c:v>
                </c:pt>
                <c:pt idx="1209">
                  <c:v>-2.449392557884034E-2</c:v>
                </c:pt>
                <c:pt idx="1210">
                  <c:v>-2.395908858951418E-2</c:v>
                </c:pt>
                <c:pt idx="1211">
                  <c:v>-2.2071878070034631E-2</c:v>
                </c:pt>
                <c:pt idx="1212">
                  <c:v>-2.5560784625969918E-2</c:v>
                </c:pt>
                <c:pt idx="1213">
                  <c:v>-2.9211348677927174E-2</c:v>
                </c:pt>
                <c:pt idx="1214">
                  <c:v>-3.0783688999931225E-2</c:v>
                </c:pt>
                <c:pt idx="1215">
                  <c:v>-2.9233063863959921E-2</c:v>
                </c:pt>
                <c:pt idx="1216">
                  <c:v>-3.2685778443173961E-2</c:v>
                </c:pt>
                <c:pt idx="1217">
                  <c:v>-3.6962463692409991E-2</c:v>
                </c:pt>
                <c:pt idx="1218">
                  <c:v>-3.7219828860206083E-2</c:v>
                </c:pt>
                <c:pt idx="1219">
                  <c:v>-3.9935433513529128E-2</c:v>
                </c:pt>
                <c:pt idx="1220">
                  <c:v>-4.2389249535234687E-2</c:v>
                </c:pt>
                <c:pt idx="1221">
                  <c:v>-4.0098297408775067E-2</c:v>
                </c:pt>
                <c:pt idx="1222">
                  <c:v>-3.9133178029539889E-2</c:v>
                </c:pt>
                <c:pt idx="1223">
                  <c:v>-3.641717124314215E-2</c:v>
                </c:pt>
                <c:pt idx="1224">
                  <c:v>-3.542229401638048E-2</c:v>
                </c:pt>
                <c:pt idx="1225">
                  <c:v>-3.6587675666807033E-2</c:v>
                </c:pt>
                <c:pt idx="1226">
                  <c:v>-3.8842033683470598E-2</c:v>
                </c:pt>
                <c:pt idx="1227">
                  <c:v>-3.6155784744599247E-2</c:v>
                </c:pt>
                <c:pt idx="1228">
                  <c:v>-3.880664597289863E-2</c:v>
                </c:pt>
                <c:pt idx="1229">
                  <c:v>-4.4767866671974785E-2</c:v>
                </c:pt>
                <c:pt idx="1230">
                  <c:v>-4.9942917210048975E-2</c:v>
                </c:pt>
                <c:pt idx="1231">
                  <c:v>-4.5121743777694387E-2</c:v>
                </c:pt>
                <c:pt idx="1232">
                  <c:v>-4.0155802438454478E-2</c:v>
                </c:pt>
                <c:pt idx="1233">
                  <c:v>-3.376068015179718E-2</c:v>
                </c:pt>
                <c:pt idx="1234">
                  <c:v>-3.7175996355065785E-2</c:v>
                </c:pt>
                <c:pt idx="1235">
                  <c:v>-3.0049796138637772E-2</c:v>
                </c:pt>
                <c:pt idx="1236">
                  <c:v>-3.0282631188878265E-2</c:v>
                </c:pt>
                <c:pt idx="1237">
                  <c:v>-2.6346954786971997E-2</c:v>
                </c:pt>
                <c:pt idx="1238">
                  <c:v>-2.6101653611416357E-2</c:v>
                </c:pt>
                <c:pt idx="1239">
                  <c:v>-3.4587465753342012E-2</c:v>
                </c:pt>
                <c:pt idx="1240">
                  <c:v>-2.8057226753591694E-2</c:v>
                </c:pt>
                <c:pt idx="1241">
                  <c:v>-2.4951553017827692E-2</c:v>
                </c:pt>
                <c:pt idx="1242">
                  <c:v>-2.9430913336703137E-2</c:v>
                </c:pt>
                <c:pt idx="1243">
                  <c:v>-2.3617275476035034E-2</c:v>
                </c:pt>
                <c:pt idx="1244">
                  <c:v>-2.3606820016093353E-2</c:v>
                </c:pt>
                <c:pt idx="1245">
                  <c:v>-2.804797769287409E-2</c:v>
                </c:pt>
                <c:pt idx="1246">
                  <c:v>-2.3255757841896495E-2</c:v>
                </c:pt>
                <c:pt idx="1247">
                  <c:v>-2.9596994296546619E-2</c:v>
                </c:pt>
                <c:pt idx="1248">
                  <c:v>-3.0407292442029492E-2</c:v>
                </c:pt>
                <c:pt idx="1249">
                  <c:v>-3.4088418607662409E-2</c:v>
                </c:pt>
                <c:pt idx="1250">
                  <c:v>-3.8171275714902149E-2</c:v>
                </c:pt>
                <c:pt idx="1251">
                  <c:v>-3.5937024351972553E-2</c:v>
                </c:pt>
                <c:pt idx="1252">
                  <c:v>-3.4965872976617095E-2</c:v>
                </c:pt>
                <c:pt idx="1253">
                  <c:v>-3.8653433271444985E-2</c:v>
                </c:pt>
                <c:pt idx="1254">
                  <c:v>-3.9202747051459756E-2</c:v>
                </c:pt>
                <c:pt idx="1255">
                  <c:v>-3.4690009687385691E-2</c:v>
                </c:pt>
                <c:pt idx="1256">
                  <c:v>-3.0213464300033094E-2</c:v>
                </c:pt>
                <c:pt idx="1257">
                  <c:v>-2.8485900611202049E-2</c:v>
                </c:pt>
                <c:pt idx="1258">
                  <c:v>-2.5375401278541845E-2</c:v>
                </c:pt>
                <c:pt idx="1259">
                  <c:v>-2.7436735419358402E-2</c:v>
                </c:pt>
                <c:pt idx="1260">
                  <c:v>-2.4738020355171898E-2</c:v>
                </c:pt>
                <c:pt idx="1261">
                  <c:v>-2.6051386977081196E-2</c:v>
                </c:pt>
                <c:pt idx="1262">
                  <c:v>-3.1799477146576251E-2</c:v>
                </c:pt>
                <c:pt idx="1263">
                  <c:v>-3.7670620036923883E-2</c:v>
                </c:pt>
                <c:pt idx="1264">
                  <c:v>-3.8978356795787587E-2</c:v>
                </c:pt>
                <c:pt idx="1265">
                  <c:v>-4.7706655181746035E-2</c:v>
                </c:pt>
                <c:pt idx="1266">
                  <c:v>-5.1754526711488384E-2</c:v>
                </c:pt>
                <c:pt idx="1267">
                  <c:v>-5.1700640879481098E-2</c:v>
                </c:pt>
                <c:pt idx="1268">
                  <c:v>-5.738197695857903E-2</c:v>
                </c:pt>
                <c:pt idx="1269">
                  <c:v>-5.4267858428246815E-2</c:v>
                </c:pt>
                <c:pt idx="1270">
                  <c:v>-5.7996436296692148E-2</c:v>
                </c:pt>
                <c:pt idx="1271">
                  <c:v>-5.3247646817780159E-2</c:v>
                </c:pt>
                <c:pt idx="1272">
                  <c:v>-5.342217257219186E-2</c:v>
                </c:pt>
                <c:pt idx="1273">
                  <c:v>-5.409293054076042E-2</c:v>
                </c:pt>
                <c:pt idx="1274">
                  <c:v>-5.4868243108746016E-2</c:v>
                </c:pt>
                <c:pt idx="1275">
                  <c:v>-4.1115694087718868E-2</c:v>
                </c:pt>
                <c:pt idx="1276">
                  <c:v>-3.4611191604748223E-2</c:v>
                </c:pt>
                <c:pt idx="1277">
                  <c:v>-2.6208621009281657E-2</c:v>
                </c:pt>
                <c:pt idx="1278">
                  <c:v>-2.7958704150294833E-2</c:v>
                </c:pt>
                <c:pt idx="1279">
                  <c:v>-2.8205211725074439E-2</c:v>
                </c:pt>
                <c:pt idx="1280">
                  <c:v>-2.2143055624253265E-2</c:v>
                </c:pt>
                <c:pt idx="1281">
                  <c:v>-2.4311759296009698E-2</c:v>
                </c:pt>
                <c:pt idx="1282">
                  <c:v>-3.7843537259036809E-2</c:v>
                </c:pt>
                <c:pt idx="1283">
                  <c:v>-3.5488243840628222E-2</c:v>
                </c:pt>
                <c:pt idx="1284">
                  <c:v>-3.7925974539346506E-2</c:v>
                </c:pt>
                <c:pt idx="1285">
                  <c:v>-3.9083715661354115E-2</c:v>
                </c:pt>
                <c:pt idx="1286">
                  <c:v>-3.9929401517408959E-2</c:v>
                </c:pt>
                <c:pt idx="1287">
                  <c:v>-3.8060689119364721E-2</c:v>
                </c:pt>
                <c:pt idx="1288">
                  <c:v>-3.0570156337275431E-2</c:v>
                </c:pt>
                <c:pt idx="1289">
                  <c:v>-1.9272227604103222E-2</c:v>
                </c:pt>
                <c:pt idx="1290">
                  <c:v>-2.9602624159592097E-2</c:v>
                </c:pt>
                <c:pt idx="1291">
                  <c:v>-3.1648275110496074E-2</c:v>
                </c:pt>
                <c:pt idx="1292">
                  <c:v>-2.8332687909748407E-2</c:v>
                </c:pt>
                <c:pt idx="1293">
                  <c:v>-2.3101338741218884E-2</c:v>
                </c:pt>
                <c:pt idx="1294">
                  <c:v>-2.2624006781572135E-2</c:v>
                </c:pt>
                <c:pt idx="1295">
                  <c:v>-2.9457051986557507E-2</c:v>
                </c:pt>
                <c:pt idx="1296">
                  <c:v>-3.1302440666270109E-2</c:v>
                </c:pt>
                <c:pt idx="1297">
                  <c:v>-2.8237382371048978E-2</c:v>
                </c:pt>
                <c:pt idx="1298">
                  <c:v>-2.6975086649624232E-2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6A-4D65-A12B-5A7DC86A013B}"/>
            </c:ext>
          </c:extLst>
        </c:ser>
        <c:ser>
          <c:idx val="4"/>
          <c:order val="1"/>
          <c:tx>
            <c:strRef>
              <c:f>'24.08.21 Eg Filtres +Lihgt  Abs'!$Y$1</c:f>
              <c:strCache>
                <c:ptCount val="1"/>
                <c:pt idx="0">
                  <c:v>Abs HL</c:v>
                </c:pt>
              </c:strCache>
            </c:strRef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'24.08.21 Eg Filtres +Lihgt  Abs'!$T$2:$T$1300</c:f>
              <c:numCache>
                <c:formatCode>General</c:formatCode>
                <c:ptCount val="1299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</c:numCache>
            </c:numRef>
          </c:xVal>
          <c:yVal>
            <c:numRef>
              <c:f>'24.08.21 Eg Filtres +Lihgt  Abs'!$Y$2:$Y$1300</c:f>
              <c:numCache>
                <c:formatCode>General</c:formatCode>
                <c:ptCount val="1299"/>
                <c:pt idx="0">
                  <c:v>12.74006164732732</c:v>
                </c:pt>
                <c:pt idx="1">
                  <c:v>11.986046637249702</c:v>
                </c:pt>
                <c:pt idx="2">
                  <c:v>12.231116707911179</c:v>
                </c:pt>
                <c:pt idx="3">
                  <c:v>12.416207237652808</c:v>
                </c:pt>
                <c:pt idx="4">
                  <c:v>11.39669008544873</c:v>
                </c:pt>
                <c:pt idx="5">
                  <c:v>11.675521014446268</c:v>
                </c:pt>
                <c:pt idx="6">
                  <c:v>11.610132984020982</c:v>
                </c:pt>
                <c:pt idx="7">
                  <c:v>12.078531132575513</c:v>
                </c:pt>
                <c:pt idx="8">
                  <c:v>12.087187416652879</c:v>
                </c:pt>
                <c:pt idx="9">
                  <c:v>11.690294766054132</c:v>
                </c:pt>
                <c:pt idx="10">
                  <c:v>10.170077076039581</c:v>
                </c:pt>
                <c:pt idx="11">
                  <c:v>10.174492996309937</c:v>
                </c:pt>
                <c:pt idx="12">
                  <c:v>10.433965449137576</c:v>
                </c:pt>
                <c:pt idx="13">
                  <c:v>10.654106502003707</c:v>
                </c:pt>
                <c:pt idx="14">
                  <c:v>10.813133649109895</c:v>
                </c:pt>
                <c:pt idx="15">
                  <c:v>11.523725443195666</c:v>
                </c:pt>
                <c:pt idx="16">
                  <c:v>9.9114148838120038</c:v>
                </c:pt>
                <c:pt idx="17">
                  <c:v>11.561706408823737</c:v>
                </c:pt>
                <c:pt idx="18">
                  <c:v>13.977309327112332</c:v>
                </c:pt>
                <c:pt idx="19">
                  <c:v>6.7064155759096007</c:v>
                </c:pt>
                <c:pt idx="20">
                  <c:v>3.938577519994868</c:v>
                </c:pt>
                <c:pt idx="21">
                  <c:v>2.77712026630565</c:v>
                </c:pt>
                <c:pt idx="22">
                  <c:v>1.88119688994973</c:v>
                </c:pt>
                <c:pt idx="23">
                  <c:v>1.4890030756141941</c:v>
                </c:pt>
                <c:pt idx="24">
                  <c:v>1.7388023673113864</c:v>
                </c:pt>
                <c:pt idx="25">
                  <c:v>1.8044523819973595</c:v>
                </c:pt>
                <c:pt idx="26">
                  <c:v>2.2110195441608904</c:v>
                </c:pt>
                <c:pt idx="27">
                  <c:v>1.8803528684913282</c:v>
                </c:pt>
                <c:pt idx="28">
                  <c:v>1.9162440369883962</c:v>
                </c:pt>
                <c:pt idx="29">
                  <c:v>1.8958653076795822</c:v>
                </c:pt>
                <c:pt idx="30">
                  <c:v>2.1645524491814676</c:v>
                </c:pt>
                <c:pt idx="31">
                  <c:v>1.8995411899352126</c:v>
                </c:pt>
                <c:pt idx="32">
                  <c:v>2.1170651010631292</c:v>
                </c:pt>
                <c:pt idx="33">
                  <c:v>1.7564694244786478</c:v>
                </c:pt>
                <c:pt idx="34">
                  <c:v>2.195522634967471</c:v>
                </c:pt>
                <c:pt idx="35">
                  <c:v>2.0680504117136671</c:v>
                </c:pt>
                <c:pt idx="36">
                  <c:v>1.9945172366062232</c:v>
                </c:pt>
                <c:pt idx="37">
                  <c:v>1.6237197038497504</c:v>
                </c:pt>
                <c:pt idx="38">
                  <c:v>1.5707847036303049</c:v>
                </c:pt>
                <c:pt idx="39">
                  <c:v>1.5143351980580753</c:v>
                </c:pt>
                <c:pt idx="40">
                  <c:v>1.6273604748127115</c:v>
                </c:pt>
                <c:pt idx="41">
                  <c:v>1.308144131856408</c:v>
                </c:pt>
                <c:pt idx="42">
                  <c:v>1.2925358118304799</c:v>
                </c:pt>
                <c:pt idx="43">
                  <c:v>1.2706027326038734</c:v>
                </c:pt>
                <c:pt idx="44">
                  <c:v>1.4774237764220914</c:v>
                </c:pt>
                <c:pt idx="45">
                  <c:v>1.8109641763532194</c:v>
                </c:pt>
                <c:pt idx="46">
                  <c:v>1.8369593620548204</c:v>
                </c:pt>
                <c:pt idx="47">
                  <c:v>1.7028740618701486</c:v>
                </c:pt>
                <c:pt idx="48">
                  <c:v>1.7390467959257394</c:v>
                </c:pt>
                <c:pt idx="49">
                  <c:v>1.668205711662013</c:v>
                </c:pt>
                <c:pt idx="50">
                  <c:v>1.6401301818697436</c:v>
                </c:pt>
                <c:pt idx="51">
                  <c:v>1.6589424073517645</c:v>
                </c:pt>
                <c:pt idx="52">
                  <c:v>1.5450244935027224</c:v>
                </c:pt>
                <c:pt idx="53">
                  <c:v>1.3292656000486154</c:v>
                </c:pt>
                <c:pt idx="54">
                  <c:v>1.3879791087808617</c:v>
                </c:pt>
                <c:pt idx="55">
                  <c:v>1.2960725993497655</c:v>
                </c:pt>
                <c:pt idx="56">
                  <c:v>1.4424657580494322</c:v>
                </c:pt>
                <c:pt idx="57">
                  <c:v>1.3605787961553135</c:v>
                </c:pt>
                <c:pt idx="58">
                  <c:v>1.3660649356349235</c:v>
                </c:pt>
                <c:pt idx="59">
                  <c:v>1.378235049847907</c:v>
                </c:pt>
                <c:pt idx="60">
                  <c:v>1.3207011455059232</c:v>
                </c:pt>
                <c:pt idx="61">
                  <c:v>1.3785807610372687</c:v>
                </c:pt>
                <c:pt idx="62">
                  <c:v>1.481220522550565</c:v>
                </c:pt>
                <c:pt idx="63">
                  <c:v>1.5159732749045409</c:v>
                </c:pt>
                <c:pt idx="64">
                  <c:v>1.8144179121609987</c:v>
                </c:pt>
                <c:pt idx="65">
                  <c:v>1.9724295326484376</c:v>
                </c:pt>
                <c:pt idx="66">
                  <c:v>1.7332892191451073</c:v>
                </c:pt>
                <c:pt idx="67">
                  <c:v>2.089313000293719</c:v>
                </c:pt>
                <c:pt idx="68">
                  <c:v>1.9308273773552416</c:v>
                </c:pt>
                <c:pt idx="69">
                  <c:v>1.7434465109840951</c:v>
                </c:pt>
                <c:pt idx="70">
                  <c:v>1.8879119246727725</c:v>
                </c:pt>
                <c:pt idx="71">
                  <c:v>1.7179408577283666</c:v>
                </c:pt>
                <c:pt idx="72">
                  <c:v>1.3371089226572495</c:v>
                </c:pt>
                <c:pt idx="73">
                  <c:v>1.2847971478826874</c:v>
                </c:pt>
                <c:pt idx="74">
                  <c:v>1.3356031883754611</c:v>
                </c:pt>
                <c:pt idx="75">
                  <c:v>1.4388817053284759</c:v>
                </c:pt>
                <c:pt idx="76">
                  <c:v>1.7261967380258674</c:v>
                </c:pt>
                <c:pt idx="77">
                  <c:v>1.5346612604278849</c:v>
                </c:pt>
                <c:pt idx="78">
                  <c:v>1.5526503961836722</c:v>
                </c:pt>
                <c:pt idx="79">
                  <c:v>1.7414080303577635</c:v>
                </c:pt>
                <c:pt idx="80">
                  <c:v>1.9092265049746622</c:v>
                </c:pt>
                <c:pt idx="81">
                  <c:v>1.6514184624629895</c:v>
                </c:pt>
                <c:pt idx="82">
                  <c:v>1.4948146697681639</c:v>
                </c:pt>
                <c:pt idx="83">
                  <c:v>1.560666574386987</c:v>
                </c:pt>
                <c:pt idx="84">
                  <c:v>1.410175522702489</c:v>
                </c:pt>
                <c:pt idx="85">
                  <c:v>1.3954915749778021</c:v>
                </c:pt>
                <c:pt idx="86">
                  <c:v>1.4411511102258261</c:v>
                </c:pt>
                <c:pt idx="87">
                  <c:v>1.3474464974797518</c:v>
                </c:pt>
                <c:pt idx="88">
                  <c:v>1.2510106312942901</c:v>
                </c:pt>
                <c:pt idx="89">
                  <c:v>1.5374195225539413</c:v>
                </c:pt>
                <c:pt idx="90">
                  <c:v>1.3131690980111477</c:v>
                </c:pt>
                <c:pt idx="91">
                  <c:v>1.4536925938805065</c:v>
                </c:pt>
                <c:pt idx="92">
                  <c:v>1.343320920591085</c:v>
                </c:pt>
                <c:pt idx="93">
                  <c:v>1.2674670240816202</c:v>
                </c:pt>
                <c:pt idx="94">
                  <c:v>1.1856354299951721</c:v>
                </c:pt>
                <c:pt idx="95">
                  <c:v>1.1453377942680816</c:v>
                </c:pt>
                <c:pt idx="96">
                  <c:v>1.042917478333969</c:v>
                </c:pt>
                <c:pt idx="97">
                  <c:v>1.1434728444535973</c:v>
                </c:pt>
                <c:pt idx="98">
                  <c:v>1.1167632789896049</c:v>
                </c:pt>
                <c:pt idx="99">
                  <c:v>1.3426531308131977</c:v>
                </c:pt>
                <c:pt idx="100">
                  <c:v>1.4181025722397962</c:v>
                </c:pt>
                <c:pt idx="101">
                  <c:v>1.3430258506892276</c:v>
                </c:pt>
                <c:pt idx="102">
                  <c:v>1.6032937093392661</c:v>
                </c:pt>
                <c:pt idx="103">
                  <c:v>1.4835446200384197</c:v>
                </c:pt>
                <c:pt idx="104">
                  <c:v>1.5177295147551828</c:v>
                </c:pt>
                <c:pt idx="105">
                  <c:v>1.5022211268699293</c:v>
                </c:pt>
                <c:pt idx="106">
                  <c:v>1.5247011320015798</c:v>
                </c:pt>
                <c:pt idx="107">
                  <c:v>1.6843285471689831</c:v>
                </c:pt>
                <c:pt idx="108">
                  <c:v>1.7275687793086449</c:v>
                </c:pt>
                <c:pt idx="109">
                  <c:v>1.7200333557280358</c:v>
                </c:pt>
                <c:pt idx="110">
                  <c:v>1.8074422436116013</c:v>
                </c:pt>
                <c:pt idx="111">
                  <c:v>1.7023568455204403</c:v>
                </c:pt>
                <c:pt idx="112">
                  <c:v>1.7067092953771255</c:v>
                </c:pt>
                <c:pt idx="113">
                  <c:v>1.6632921563397827</c:v>
                </c:pt>
                <c:pt idx="114">
                  <c:v>1.2910145475538566</c:v>
                </c:pt>
                <c:pt idx="115">
                  <c:v>1.4081100333894887</c:v>
                </c:pt>
                <c:pt idx="116">
                  <c:v>1.4614940530248042</c:v>
                </c:pt>
                <c:pt idx="117">
                  <c:v>1.6539957663883644</c:v>
                </c:pt>
                <c:pt idx="118">
                  <c:v>1.6451240880348141</c:v>
                </c:pt>
                <c:pt idx="119">
                  <c:v>1.608351761135175</c:v>
                </c:pt>
                <c:pt idx="120">
                  <c:v>1.7130536358756381</c:v>
                </c:pt>
                <c:pt idx="121">
                  <c:v>1.9425997886570265</c:v>
                </c:pt>
                <c:pt idx="122">
                  <c:v>2.0625966826580595</c:v>
                </c:pt>
                <c:pt idx="123">
                  <c:v>1.8899260974811021</c:v>
                </c:pt>
                <c:pt idx="124">
                  <c:v>1.6028129547165606</c:v>
                </c:pt>
                <c:pt idx="125">
                  <c:v>1.8332780780618565</c:v>
                </c:pt>
                <c:pt idx="126">
                  <c:v>1.8226197750851616</c:v>
                </c:pt>
                <c:pt idx="127">
                  <c:v>1.9404796067535219</c:v>
                </c:pt>
                <c:pt idx="128">
                  <c:v>1.8801043885739748</c:v>
                </c:pt>
                <c:pt idx="129">
                  <c:v>1.7258091633721695</c:v>
                </c:pt>
                <c:pt idx="130">
                  <c:v>1.6643130846958651</c:v>
                </c:pt>
                <c:pt idx="131">
                  <c:v>1.8558701692431827</c:v>
                </c:pt>
                <c:pt idx="132">
                  <c:v>1.5833788542239897</c:v>
                </c:pt>
                <c:pt idx="133">
                  <c:v>1.699484471693208</c:v>
                </c:pt>
                <c:pt idx="134">
                  <c:v>1.589399765699643</c:v>
                </c:pt>
                <c:pt idx="135">
                  <c:v>1.7137261521736928</c:v>
                </c:pt>
                <c:pt idx="136">
                  <c:v>2.0384016259229369</c:v>
                </c:pt>
                <c:pt idx="137">
                  <c:v>2.1559589603006062</c:v>
                </c:pt>
                <c:pt idx="138">
                  <c:v>1.9196079689130015</c:v>
                </c:pt>
                <c:pt idx="139">
                  <c:v>1.8420572516635658</c:v>
                </c:pt>
                <c:pt idx="140">
                  <c:v>1.5897441264546706</c:v>
                </c:pt>
                <c:pt idx="141">
                  <c:v>1.5078693184695526</c:v>
                </c:pt>
                <c:pt idx="142">
                  <c:v>1.417721074540599</c:v>
                </c:pt>
                <c:pt idx="143">
                  <c:v>1.3543573451811437</c:v>
                </c:pt>
                <c:pt idx="144">
                  <c:v>1.3081623627199097</c:v>
                </c:pt>
                <c:pt idx="145">
                  <c:v>1.4060107832181523</c:v>
                </c:pt>
                <c:pt idx="146">
                  <c:v>1.5051670993683341</c:v>
                </c:pt>
                <c:pt idx="147">
                  <c:v>1.8125185262710117</c:v>
                </c:pt>
                <c:pt idx="148">
                  <c:v>1.7444984993298467</c:v>
                </c:pt>
                <c:pt idx="149">
                  <c:v>1.7086539208172826</c:v>
                </c:pt>
                <c:pt idx="150">
                  <c:v>1.4680510869308341</c:v>
                </c:pt>
                <c:pt idx="151">
                  <c:v>1.381653674363017</c:v>
                </c:pt>
                <c:pt idx="152">
                  <c:v>1.4061208436163279</c:v>
                </c:pt>
                <c:pt idx="153">
                  <c:v>1.4927052913393268</c:v>
                </c:pt>
                <c:pt idx="154">
                  <c:v>1.2700078662799921</c:v>
                </c:pt>
                <c:pt idx="155">
                  <c:v>1.3267078774210752</c:v>
                </c:pt>
                <c:pt idx="156">
                  <c:v>1.4825851364445086</c:v>
                </c:pt>
                <c:pt idx="157">
                  <c:v>1.5822026259195612</c:v>
                </c:pt>
                <c:pt idx="158">
                  <c:v>1.7538752401241049</c:v>
                </c:pt>
                <c:pt idx="159">
                  <c:v>1.6700753879966643</c:v>
                </c:pt>
                <c:pt idx="160">
                  <c:v>1.7233155863754677</c:v>
                </c:pt>
                <c:pt idx="161">
                  <c:v>1.7795638772320146</c:v>
                </c:pt>
                <c:pt idx="162">
                  <c:v>1.7720000945304031</c:v>
                </c:pt>
                <c:pt idx="163">
                  <c:v>1.5502013835199744</c:v>
                </c:pt>
                <c:pt idx="164">
                  <c:v>1.653666935628171</c:v>
                </c:pt>
                <c:pt idx="165">
                  <c:v>1.6407223473249579</c:v>
                </c:pt>
                <c:pt idx="166">
                  <c:v>1.623003973653026</c:v>
                </c:pt>
                <c:pt idx="167">
                  <c:v>1.5384890665460278</c:v>
                </c:pt>
                <c:pt idx="168">
                  <c:v>1.6072146954264162</c:v>
                </c:pt>
                <c:pt idx="169">
                  <c:v>1.5301177241130177</c:v>
                </c:pt>
                <c:pt idx="170">
                  <c:v>1.4573691513533038</c:v>
                </c:pt>
                <c:pt idx="171">
                  <c:v>1.3182251241555565</c:v>
                </c:pt>
                <c:pt idx="172">
                  <c:v>1.2288527047511653</c:v>
                </c:pt>
                <c:pt idx="173">
                  <c:v>1.3273270515629589</c:v>
                </c:pt>
                <c:pt idx="174">
                  <c:v>1.2062788444333405</c:v>
                </c:pt>
                <c:pt idx="175">
                  <c:v>1.0962278992981116</c:v>
                </c:pt>
                <c:pt idx="176">
                  <c:v>1.2162896141471498</c:v>
                </c:pt>
                <c:pt idx="177">
                  <c:v>1.4020803440906682</c:v>
                </c:pt>
                <c:pt idx="178">
                  <c:v>1.4839862120654554</c:v>
                </c:pt>
                <c:pt idx="179">
                  <c:v>1.6044969463303633</c:v>
                </c:pt>
                <c:pt idx="180">
                  <c:v>1.5320488452098404</c:v>
                </c:pt>
                <c:pt idx="181">
                  <c:v>1.6633792593542895</c:v>
                </c:pt>
                <c:pt idx="182">
                  <c:v>1.7764599039165969</c:v>
                </c:pt>
                <c:pt idx="183">
                  <c:v>1.6793015553627435</c:v>
                </c:pt>
                <c:pt idx="184">
                  <c:v>1.7096275839716946</c:v>
                </c:pt>
                <c:pt idx="185">
                  <c:v>1.744114975979149</c:v>
                </c:pt>
                <c:pt idx="186">
                  <c:v>1.6059095006431441</c:v>
                </c:pt>
                <c:pt idx="187">
                  <c:v>1.5991964915716015</c:v>
                </c:pt>
                <c:pt idx="188">
                  <c:v>1.5619096491909208</c:v>
                </c:pt>
                <c:pt idx="189">
                  <c:v>1.5600237676442685</c:v>
                </c:pt>
                <c:pt idx="190">
                  <c:v>1.6205664396811623</c:v>
                </c:pt>
                <c:pt idx="191">
                  <c:v>1.5882768795513855</c:v>
                </c:pt>
                <c:pt idx="192">
                  <c:v>1.601542196008791</c:v>
                </c:pt>
                <c:pt idx="193">
                  <c:v>1.6541517415538769</c:v>
                </c:pt>
                <c:pt idx="194">
                  <c:v>1.718027285525707</c:v>
                </c:pt>
                <c:pt idx="195">
                  <c:v>1.7400076299539835</c:v>
                </c:pt>
                <c:pt idx="196">
                  <c:v>1.7056762131120418</c:v>
                </c:pt>
                <c:pt idx="197">
                  <c:v>1.6797026343597758</c:v>
                </c:pt>
                <c:pt idx="198">
                  <c:v>1.6722563394451737</c:v>
                </c:pt>
                <c:pt idx="199">
                  <c:v>1.6903427064729692</c:v>
                </c:pt>
                <c:pt idx="200">
                  <c:v>1.6978457196295755</c:v>
                </c:pt>
                <c:pt idx="201">
                  <c:v>1.6976762401207286</c:v>
                </c:pt>
                <c:pt idx="202">
                  <c:v>1.7075816759565292</c:v>
                </c:pt>
                <c:pt idx="203">
                  <c:v>1.7006674521693039</c:v>
                </c:pt>
                <c:pt idx="204">
                  <c:v>1.7004358526811183</c:v>
                </c:pt>
                <c:pt idx="205">
                  <c:v>1.717429043115992</c:v>
                </c:pt>
                <c:pt idx="206">
                  <c:v>1.6928875999743414</c:v>
                </c:pt>
                <c:pt idx="207">
                  <c:v>1.7094932157555169</c:v>
                </c:pt>
                <c:pt idx="208">
                  <c:v>1.6775729994159367</c:v>
                </c:pt>
                <c:pt idx="209">
                  <c:v>1.6750004220107291</c:v>
                </c:pt>
                <c:pt idx="210">
                  <c:v>1.7072062552118323</c:v>
                </c:pt>
                <c:pt idx="211">
                  <c:v>1.7348374921083991</c:v>
                </c:pt>
                <c:pt idx="212">
                  <c:v>1.7298746459329981</c:v>
                </c:pt>
                <c:pt idx="213">
                  <c:v>1.709343317544505</c:v>
                </c:pt>
                <c:pt idx="214">
                  <c:v>1.7065276619592775</c:v>
                </c:pt>
                <c:pt idx="215">
                  <c:v>1.7238618370633452</c:v>
                </c:pt>
                <c:pt idx="216">
                  <c:v>1.7359867117261587</c:v>
                </c:pt>
                <c:pt idx="217">
                  <c:v>1.7355309401386219</c:v>
                </c:pt>
                <c:pt idx="218">
                  <c:v>1.7327132589018941</c:v>
                </c:pt>
                <c:pt idx="219">
                  <c:v>1.7365370137170366</c:v>
                </c:pt>
                <c:pt idx="220">
                  <c:v>1.7584451099084741</c:v>
                </c:pt>
                <c:pt idx="221">
                  <c:v>1.7630804757580154</c:v>
                </c:pt>
                <c:pt idx="222">
                  <c:v>1.7616503657988998</c:v>
                </c:pt>
                <c:pt idx="223">
                  <c:v>1.7604174192524669</c:v>
                </c:pt>
                <c:pt idx="224">
                  <c:v>1.7727745686206324</c:v>
                </c:pt>
                <c:pt idx="225">
                  <c:v>1.7725267639204458</c:v>
                </c:pt>
                <c:pt idx="226">
                  <c:v>1.7816840591355192</c:v>
                </c:pt>
                <c:pt idx="227">
                  <c:v>1.7832012721091419</c:v>
                </c:pt>
                <c:pt idx="228">
                  <c:v>1.7848542037332755</c:v>
                </c:pt>
                <c:pt idx="229">
                  <c:v>1.7865847853315819</c:v>
                </c:pt>
                <c:pt idx="230">
                  <c:v>1.796937890148919</c:v>
                </c:pt>
                <c:pt idx="231">
                  <c:v>1.8004935837488729</c:v>
                </c:pt>
                <c:pt idx="232">
                  <c:v>1.8040364482226592</c:v>
                </c:pt>
                <c:pt idx="233">
                  <c:v>1.8098824784521319</c:v>
                </c:pt>
                <c:pt idx="234">
                  <c:v>1.8142653130813198</c:v>
                </c:pt>
                <c:pt idx="235">
                  <c:v>1.8217723775409265</c:v>
                </c:pt>
                <c:pt idx="236">
                  <c:v>1.8327385795456461</c:v>
                </c:pt>
                <c:pt idx="237">
                  <c:v>1.8319553276322493</c:v>
                </c:pt>
                <c:pt idx="238">
                  <c:v>1.8332078554765172</c:v>
                </c:pt>
                <c:pt idx="239">
                  <c:v>1.8401787975057473</c:v>
                </c:pt>
                <c:pt idx="240">
                  <c:v>1.8436575163486955</c:v>
                </c:pt>
                <c:pt idx="241">
                  <c:v>1.8506021249084235</c:v>
                </c:pt>
                <c:pt idx="242">
                  <c:v>1.8556709801789999</c:v>
                </c:pt>
                <c:pt idx="243">
                  <c:v>1.8590842029567758</c:v>
                </c:pt>
                <c:pt idx="244">
                  <c:v>1.8643846577155374</c:v>
                </c:pt>
                <c:pt idx="245">
                  <c:v>1.8683488577013578</c:v>
                </c:pt>
                <c:pt idx="246">
                  <c:v>1.8712286589174238</c:v>
                </c:pt>
                <c:pt idx="247">
                  <c:v>1.8746459329982001</c:v>
                </c:pt>
                <c:pt idx="248">
                  <c:v>1.8762867107133328</c:v>
                </c:pt>
                <c:pt idx="249">
                  <c:v>1.8770132443847252</c:v>
                </c:pt>
                <c:pt idx="250">
                  <c:v>1.8762374198601621</c:v>
                </c:pt>
                <c:pt idx="251">
                  <c:v>1.8747519420933756</c:v>
                </c:pt>
                <c:pt idx="252">
                  <c:v>1.8753751675382591</c:v>
                </c:pt>
                <c:pt idx="253">
                  <c:v>1.8745446504231922</c:v>
                </c:pt>
                <c:pt idx="254">
                  <c:v>1.873549380319445</c:v>
                </c:pt>
                <c:pt idx="255">
                  <c:v>1.8687870736425602</c:v>
                </c:pt>
                <c:pt idx="256">
                  <c:v>1.8658248959321539</c:v>
                </c:pt>
                <c:pt idx="257">
                  <c:v>1.8632145063656096</c:v>
                </c:pt>
                <c:pt idx="258">
                  <c:v>1.8591436220674473</c:v>
                </c:pt>
                <c:pt idx="259">
                  <c:v>1.8529998210674505</c:v>
                </c:pt>
                <c:pt idx="260">
                  <c:v>1.8468573705017874</c:v>
                </c:pt>
                <c:pt idx="261">
                  <c:v>1.8399789332243981</c:v>
                </c:pt>
                <c:pt idx="262">
                  <c:v>1.8351896178608442</c:v>
                </c:pt>
                <c:pt idx="263">
                  <c:v>1.8273625004642116</c:v>
                </c:pt>
                <c:pt idx="264">
                  <c:v>1.8197946664595996</c:v>
                </c:pt>
                <c:pt idx="265">
                  <c:v>1.8127697070570319</c:v>
                </c:pt>
                <c:pt idx="266">
                  <c:v>1.8048278027420568</c:v>
                </c:pt>
                <c:pt idx="267">
                  <c:v>1.7965469394093874</c:v>
                </c:pt>
                <c:pt idx="268">
                  <c:v>1.7873471055128105</c:v>
                </c:pt>
                <c:pt idx="269">
                  <c:v>1.7780932542428958</c:v>
                </c:pt>
                <c:pt idx="270">
                  <c:v>1.7692695163081826</c:v>
                </c:pt>
                <c:pt idx="271">
                  <c:v>1.7579096626952642</c:v>
                </c:pt>
                <c:pt idx="272">
                  <c:v>1.7476943021799385</c:v>
                </c:pt>
                <c:pt idx="273">
                  <c:v>1.7367868440687235</c:v>
                </c:pt>
                <c:pt idx="274">
                  <c:v>1.7260448141633551</c:v>
                </c:pt>
                <c:pt idx="275">
                  <c:v>1.7149023804781209</c:v>
                </c:pt>
                <c:pt idx="276">
                  <c:v>1.7028666344813148</c:v>
                </c:pt>
                <c:pt idx="277">
                  <c:v>1.6908673502115115</c:v>
                </c:pt>
                <c:pt idx="278">
                  <c:v>1.6804176893393334</c:v>
                </c:pt>
                <c:pt idx="279">
                  <c:v>1.6677810000641455</c:v>
                </c:pt>
                <c:pt idx="280">
                  <c:v>1.6561773930540409</c:v>
                </c:pt>
                <c:pt idx="281">
                  <c:v>1.644399580014922</c:v>
                </c:pt>
                <c:pt idx="282">
                  <c:v>1.6335650453577131</c:v>
                </c:pt>
                <c:pt idx="283">
                  <c:v>1.6240876972056137</c:v>
                </c:pt>
                <c:pt idx="284">
                  <c:v>1.6150830010702188</c:v>
                </c:pt>
                <c:pt idx="285">
                  <c:v>1.6057157133162951</c:v>
                </c:pt>
                <c:pt idx="286">
                  <c:v>1.598897370366744</c:v>
                </c:pt>
                <c:pt idx="287">
                  <c:v>1.5919244026860135</c:v>
                </c:pt>
                <c:pt idx="288">
                  <c:v>1.585180333624802</c:v>
                </c:pt>
                <c:pt idx="289">
                  <c:v>1.5768906924689652</c:v>
                </c:pt>
                <c:pt idx="290">
                  <c:v>1.5695699879473732</c:v>
                </c:pt>
                <c:pt idx="291">
                  <c:v>1.5635045121387161</c:v>
                </c:pt>
                <c:pt idx="292">
                  <c:v>1.5591574640193651</c:v>
                </c:pt>
                <c:pt idx="293">
                  <c:v>1.5526254131485036</c:v>
                </c:pt>
                <c:pt idx="294">
                  <c:v>1.5473742492429126</c:v>
                </c:pt>
                <c:pt idx="295">
                  <c:v>1.5416484076691164</c:v>
                </c:pt>
                <c:pt idx="296">
                  <c:v>1.539714585703627</c:v>
                </c:pt>
                <c:pt idx="297">
                  <c:v>1.5357780696216421</c:v>
                </c:pt>
                <c:pt idx="298">
                  <c:v>1.5315721418901351</c:v>
                </c:pt>
                <c:pt idx="299">
                  <c:v>1.5260205063453531</c:v>
                </c:pt>
                <c:pt idx="300">
                  <c:v>1.5221656915405415</c:v>
                </c:pt>
                <c:pt idx="301">
                  <c:v>1.5177707030023528</c:v>
                </c:pt>
                <c:pt idx="302">
                  <c:v>1.5169327584984518</c:v>
                </c:pt>
                <c:pt idx="303">
                  <c:v>1.5093959844835094</c:v>
                </c:pt>
                <c:pt idx="304">
                  <c:v>1.5055580501078658</c:v>
                </c:pt>
                <c:pt idx="305">
                  <c:v>1.4998274820139026</c:v>
                </c:pt>
                <c:pt idx="306">
                  <c:v>1.4947903619501619</c:v>
                </c:pt>
                <c:pt idx="307">
                  <c:v>1.491302865284047</c:v>
                </c:pt>
                <c:pt idx="308">
                  <c:v>1.4858471105769391</c:v>
                </c:pt>
                <c:pt idx="309">
                  <c:v>1.4803332871934933</c:v>
                </c:pt>
                <c:pt idx="310">
                  <c:v>1.4781097970634804</c:v>
                </c:pt>
                <c:pt idx="311">
                  <c:v>1.4741591014209943</c:v>
                </c:pt>
                <c:pt idx="312">
                  <c:v>1.4711570858977516</c:v>
                </c:pt>
                <c:pt idx="313">
                  <c:v>1.4694791712384494</c:v>
                </c:pt>
                <c:pt idx="314">
                  <c:v>1.4636925601196482</c:v>
                </c:pt>
                <c:pt idx="315">
                  <c:v>1.4617141738211552</c:v>
                </c:pt>
                <c:pt idx="316">
                  <c:v>1.4546878639842538</c:v>
                </c:pt>
                <c:pt idx="317">
                  <c:v>1.4520234570443717</c:v>
                </c:pt>
                <c:pt idx="318">
                  <c:v>1.4458648012667072</c:v>
                </c:pt>
                <c:pt idx="319">
                  <c:v>1.4407095181987903</c:v>
                </c:pt>
                <c:pt idx="320">
                  <c:v>1.4339971843444146</c:v>
                </c:pt>
                <c:pt idx="321">
                  <c:v>1.4302233955996098</c:v>
                </c:pt>
                <c:pt idx="322">
                  <c:v>1.4232409748785451</c:v>
                </c:pt>
                <c:pt idx="323">
                  <c:v>1.419833153838103</c:v>
                </c:pt>
                <c:pt idx="324">
                  <c:v>1.4127190657695281</c:v>
                </c:pt>
                <c:pt idx="325">
                  <c:v>1.4095063824902683</c:v>
                </c:pt>
                <c:pt idx="326">
                  <c:v>1.4040675082123286</c:v>
                </c:pt>
                <c:pt idx="327">
                  <c:v>1.4008845344884044</c:v>
                </c:pt>
                <c:pt idx="328">
                  <c:v>1.3963342460018704</c:v>
                </c:pt>
                <c:pt idx="329">
                  <c:v>1.3931046822934423</c:v>
                </c:pt>
                <c:pt idx="330">
                  <c:v>1.3913464167913003</c:v>
                </c:pt>
                <c:pt idx="331">
                  <c:v>1.390341693647219</c:v>
                </c:pt>
                <c:pt idx="332">
                  <c:v>1.3893383209374712</c:v>
                </c:pt>
                <c:pt idx="333">
                  <c:v>1.3874591915624859</c:v>
                </c:pt>
                <c:pt idx="334">
                  <c:v>1.3838899936191975</c:v>
                </c:pt>
                <c:pt idx="335">
                  <c:v>1.3824301741047462</c:v>
                </c:pt>
                <c:pt idx="336">
                  <c:v>1.3792370721233214</c:v>
                </c:pt>
                <c:pt idx="337">
                  <c:v>1.3751796921684933</c:v>
                </c:pt>
                <c:pt idx="338">
                  <c:v>1.3711412182943337</c:v>
                </c:pt>
                <c:pt idx="339">
                  <c:v>1.3668097001698172</c:v>
                </c:pt>
                <c:pt idx="340">
                  <c:v>1.3672783008835216</c:v>
                </c:pt>
                <c:pt idx="341">
                  <c:v>1.3666064598026337</c:v>
                </c:pt>
                <c:pt idx="342">
                  <c:v>1.3631763565956898</c:v>
                </c:pt>
                <c:pt idx="343">
                  <c:v>1.3616240323293975</c:v>
                </c:pt>
                <c:pt idx="344">
                  <c:v>1.3598374077062536</c:v>
                </c:pt>
                <c:pt idx="345">
                  <c:v>1.3572283685740425</c:v>
                </c:pt>
                <c:pt idx="346">
                  <c:v>1.3541568056826274</c:v>
                </c:pt>
                <c:pt idx="347">
                  <c:v>1.3510825419225456</c:v>
                </c:pt>
                <c:pt idx="348">
                  <c:v>1.3471899149563977</c:v>
                </c:pt>
                <c:pt idx="349">
                  <c:v>1.345389110772752</c:v>
                </c:pt>
                <c:pt idx="350">
                  <c:v>1.3457267193561127</c:v>
                </c:pt>
                <c:pt idx="351">
                  <c:v>1.3434235536004266</c:v>
                </c:pt>
                <c:pt idx="352">
                  <c:v>1.3403351102798438</c:v>
                </c:pt>
                <c:pt idx="353">
                  <c:v>1.3373945395187725</c:v>
                </c:pt>
                <c:pt idx="354">
                  <c:v>1.3329043453600764</c:v>
                </c:pt>
                <c:pt idx="355">
                  <c:v>1.3316275096978065</c:v>
                </c:pt>
                <c:pt idx="356">
                  <c:v>1.328324347318206</c:v>
                </c:pt>
                <c:pt idx="357">
                  <c:v>1.3238544096745113</c:v>
                </c:pt>
                <c:pt idx="358">
                  <c:v>1.320095475707374</c:v>
                </c:pt>
                <c:pt idx="359">
                  <c:v>1.3172048710166404</c:v>
                </c:pt>
                <c:pt idx="360">
                  <c:v>1.3141029233527231</c:v>
                </c:pt>
                <c:pt idx="361">
                  <c:v>1.3115560041998509</c:v>
                </c:pt>
                <c:pt idx="362">
                  <c:v>1.309101589798819</c:v>
                </c:pt>
                <c:pt idx="363">
                  <c:v>1.3068612192396378</c:v>
                </c:pt>
                <c:pt idx="364">
                  <c:v>1.305102278520329</c:v>
                </c:pt>
                <c:pt idx="365">
                  <c:v>1.3034500221133618</c:v>
                </c:pt>
                <c:pt idx="366">
                  <c:v>1.3033419873666867</c:v>
                </c:pt>
                <c:pt idx="367">
                  <c:v>1.3036849976873808</c:v>
                </c:pt>
                <c:pt idx="368">
                  <c:v>1.3042974196575969</c:v>
                </c:pt>
                <c:pt idx="369">
                  <c:v>1.3040698714724122</c:v>
                </c:pt>
                <c:pt idx="370">
                  <c:v>1.302909848379985</c:v>
                </c:pt>
                <c:pt idx="371">
                  <c:v>1.3034007312601914</c:v>
                </c:pt>
                <c:pt idx="372">
                  <c:v>1.3034473212446953</c:v>
                </c:pt>
                <c:pt idx="373">
                  <c:v>1.3030691996313313</c:v>
                </c:pt>
                <c:pt idx="374">
                  <c:v>1.3013109341291893</c:v>
                </c:pt>
                <c:pt idx="375">
                  <c:v>1.3001954753697655</c:v>
                </c:pt>
                <c:pt idx="376">
                  <c:v>1.2993014878410267</c:v>
                </c:pt>
                <c:pt idx="377">
                  <c:v>1.3024729828731163</c:v>
                </c:pt>
                <c:pt idx="378">
                  <c:v>1.3023966833332767</c:v>
                </c:pt>
                <c:pt idx="379">
                  <c:v>1.3030523192021632</c:v>
                </c:pt>
                <c:pt idx="380">
                  <c:v>1.3042920179202635</c:v>
                </c:pt>
                <c:pt idx="381">
                  <c:v>1.3066147649737847</c:v>
                </c:pt>
                <c:pt idx="382">
                  <c:v>1.3082575683404174</c:v>
                </c:pt>
                <c:pt idx="383">
                  <c:v>1.3093169840750027</c:v>
                </c:pt>
                <c:pt idx="384">
                  <c:v>1.3100138081910593</c:v>
                </c:pt>
                <c:pt idx="385">
                  <c:v>1.3121866570335681</c:v>
                </c:pt>
                <c:pt idx="386">
                  <c:v>1.3139820594798799</c:v>
                </c:pt>
                <c:pt idx="387">
                  <c:v>1.3155985293770105</c:v>
                </c:pt>
                <c:pt idx="388">
                  <c:v>1.3159449157835388</c:v>
                </c:pt>
                <c:pt idx="389">
                  <c:v>1.3176849504221793</c:v>
                </c:pt>
                <c:pt idx="390">
                  <c:v>1.3179368064253663</c:v>
                </c:pt>
                <c:pt idx="391">
                  <c:v>1.3168780659079473</c:v>
                </c:pt>
                <c:pt idx="392">
                  <c:v>1.3154911698475023</c:v>
                </c:pt>
                <c:pt idx="393">
                  <c:v>1.3142075820135648</c:v>
                </c:pt>
                <c:pt idx="394">
                  <c:v>1.3123696408857497</c:v>
                </c:pt>
                <c:pt idx="395">
                  <c:v>1.3119854423178854</c:v>
                </c:pt>
                <c:pt idx="396">
                  <c:v>1.3087970668566276</c:v>
                </c:pt>
                <c:pt idx="397">
                  <c:v>1.3070772887329885</c:v>
                </c:pt>
                <c:pt idx="398">
                  <c:v>1.3052096380498375</c:v>
                </c:pt>
                <c:pt idx="399">
                  <c:v>1.3019078261045709</c:v>
                </c:pt>
                <c:pt idx="400">
                  <c:v>1.2988997336268278</c:v>
                </c:pt>
                <c:pt idx="401">
                  <c:v>1.2959389063507549</c:v>
                </c:pt>
                <c:pt idx="402">
                  <c:v>1.2933791580717147</c:v>
                </c:pt>
                <c:pt idx="403">
                  <c:v>1.2902880138824646</c:v>
                </c:pt>
                <c:pt idx="404">
                  <c:v>1.2861509583019639</c:v>
                </c:pt>
                <c:pt idx="405">
                  <c:v>1.2826324016461794</c:v>
                </c:pt>
                <c:pt idx="406">
                  <c:v>1.2803886550011647</c:v>
                </c:pt>
                <c:pt idx="407">
                  <c:v>1.2770159452533918</c:v>
                </c:pt>
                <c:pt idx="408">
                  <c:v>1.2718235252413057</c:v>
                </c:pt>
                <c:pt idx="409">
                  <c:v>1.265217200482105</c:v>
                </c:pt>
                <c:pt idx="410">
                  <c:v>1.2590274847147711</c:v>
                </c:pt>
                <c:pt idx="411">
                  <c:v>1.2531497192784626</c:v>
                </c:pt>
                <c:pt idx="412">
                  <c:v>1.2444407682620924</c:v>
                </c:pt>
                <c:pt idx="413">
                  <c:v>1.2350950874575035</c:v>
                </c:pt>
                <c:pt idx="414">
                  <c:v>1.2266737789541562</c:v>
                </c:pt>
                <c:pt idx="415">
                  <c:v>1.2184111464849883</c:v>
                </c:pt>
                <c:pt idx="416">
                  <c:v>1.2104840969476807</c:v>
                </c:pt>
                <c:pt idx="417">
                  <c:v>1.2018257872188141</c:v>
                </c:pt>
                <c:pt idx="418">
                  <c:v>1.1927042785135769</c:v>
                </c:pt>
                <c:pt idx="419">
                  <c:v>1.1838177453823582</c:v>
                </c:pt>
                <c:pt idx="420">
                  <c:v>1.1752857012636688</c:v>
                </c:pt>
                <c:pt idx="421">
                  <c:v>1.1642492766736101</c:v>
                </c:pt>
                <c:pt idx="422">
                  <c:v>1.1544572773218185</c:v>
                </c:pt>
                <c:pt idx="423">
                  <c:v>1.1435167335694341</c:v>
                </c:pt>
                <c:pt idx="424">
                  <c:v>1.1327166349877278</c:v>
                </c:pt>
                <c:pt idx="425">
                  <c:v>1.121455363081151</c:v>
                </c:pt>
                <c:pt idx="426">
                  <c:v>1.1104641780412623</c:v>
                </c:pt>
                <c:pt idx="427">
                  <c:v>1.0978902839625795</c:v>
                </c:pt>
                <c:pt idx="428">
                  <c:v>1.0870395440933689</c:v>
                </c:pt>
                <c:pt idx="429">
                  <c:v>1.0747654464367102</c:v>
                </c:pt>
                <c:pt idx="430">
                  <c:v>1.0625933065722264</c:v>
                </c:pt>
                <c:pt idx="431">
                  <c:v>1.0501341994118856</c:v>
                </c:pt>
                <c:pt idx="432">
                  <c:v>1.037285491946347</c:v>
                </c:pt>
                <c:pt idx="433">
                  <c:v>1.0254570376197245</c:v>
                </c:pt>
                <c:pt idx="434">
                  <c:v>1.013344316865912</c:v>
                </c:pt>
                <c:pt idx="435">
                  <c:v>1.0014085030097806</c:v>
                </c:pt>
                <c:pt idx="436">
                  <c:v>0.98853008598890624</c:v>
                </c:pt>
                <c:pt idx="437">
                  <c:v>0.97644234827026233</c:v>
                </c:pt>
                <c:pt idx="438">
                  <c:v>0.96420538755777319</c:v>
                </c:pt>
                <c:pt idx="439">
                  <c:v>0.95219665024763578</c:v>
                </c:pt>
                <c:pt idx="440">
                  <c:v>0.93949784099310918</c:v>
                </c:pt>
                <c:pt idx="441">
                  <c:v>0.92697998993926423</c:v>
                </c:pt>
                <c:pt idx="442">
                  <c:v>0.91402189729271677</c:v>
                </c:pt>
                <c:pt idx="443">
                  <c:v>0.90225961424843248</c:v>
                </c:pt>
                <c:pt idx="444">
                  <c:v>0.88974243841175393</c:v>
                </c:pt>
                <c:pt idx="445">
                  <c:v>0.87705780871772887</c:v>
                </c:pt>
                <c:pt idx="446">
                  <c:v>0.86542516736945507</c:v>
                </c:pt>
                <c:pt idx="447">
                  <c:v>0.85313418928362827</c:v>
                </c:pt>
                <c:pt idx="448">
                  <c:v>0.84178446392821094</c:v>
                </c:pt>
                <c:pt idx="449">
                  <c:v>0.83031184904845012</c:v>
                </c:pt>
                <c:pt idx="450">
                  <c:v>0.81908771408604286</c:v>
                </c:pt>
                <c:pt idx="451">
                  <c:v>0.80770220222078903</c:v>
                </c:pt>
                <c:pt idx="452">
                  <c:v>0.79645443465754651</c:v>
                </c:pt>
                <c:pt idx="453">
                  <c:v>0.78516885493296762</c:v>
                </c:pt>
                <c:pt idx="454">
                  <c:v>0.77420535379691469</c:v>
                </c:pt>
                <c:pt idx="455">
                  <c:v>0.76333435741270261</c:v>
                </c:pt>
                <c:pt idx="456">
                  <c:v>0.75219327416180215</c:v>
                </c:pt>
                <c:pt idx="457">
                  <c:v>0.74129189300508758</c:v>
                </c:pt>
                <c:pt idx="458">
                  <c:v>0.73078483867373822</c:v>
                </c:pt>
                <c:pt idx="459">
                  <c:v>0.72092936890827519</c:v>
                </c:pt>
                <c:pt idx="460">
                  <c:v>0.71087268442712881</c:v>
                </c:pt>
                <c:pt idx="461">
                  <c:v>0.70193415957407301</c:v>
                </c:pt>
                <c:pt idx="462">
                  <c:v>0.69243993099280543</c:v>
                </c:pt>
                <c:pt idx="463">
                  <c:v>0.68406521247396201</c:v>
                </c:pt>
                <c:pt idx="464">
                  <c:v>0.67532722711942217</c:v>
                </c:pt>
                <c:pt idx="465">
                  <c:v>0.66684987559123676</c:v>
                </c:pt>
                <c:pt idx="466">
                  <c:v>0.65885057781709033</c:v>
                </c:pt>
                <c:pt idx="467">
                  <c:v>0.65112001647529871</c:v>
                </c:pt>
                <c:pt idx="468">
                  <c:v>0.6425974253969432</c:v>
                </c:pt>
                <c:pt idx="469">
                  <c:v>0.63468388020297017</c:v>
                </c:pt>
                <c:pt idx="470">
                  <c:v>0.62677236066049735</c:v>
                </c:pt>
                <c:pt idx="471">
                  <c:v>0.61983652992393667</c:v>
                </c:pt>
                <c:pt idx="472">
                  <c:v>0.61273189489569591</c:v>
                </c:pt>
                <c:pt idx="473">
                  <c:v>0.60614312578282969</c:v>
                </c:pt>
                <c:pt idx="474">
                  <c:v>0.59909520899659352</c:v>
                </c:pt>
                <c:pt idx="475">
                  <c:v>0.59268469721574202</c:v>
                </c:pt>
                <c:pt idx="476">
                  <c:v>0.58663812748775312</c:v>
                </c:pt>
                <c:pt idx="477">
                  <c:v>0.5803957447814152</c:v>
                </c:pt>
                <c:pt idx="478">
                  <c:v>0.57380832610288279</c:v>
                </c:pt>
                <c:pt idx="479">
                  <c:v>0.56806155279691828</c:v>
                </c:pt>
                <c:pt idx="480">
                  <c:v>0.56137960371504481</c:v>
                </c:pt>
                <c:pt idx="481">
                  <c:v>0.55575166863042313</c:v>
                </c:pt>
                <c:pt idx="482">
                  <c:v>0.5502135374289755</c:v>
                </c:pt>
                <c:pt idx="483">
                  <c:v>0.54420005334215615</c:v>
                </c:pt>
                <c:pt idx="484">
                  <c:v>0.53909068504157653</c:v>
                </c:pt>
                <c:pt idx="485">
                  <c:v>0.53372270856614246</c:v>
                </c:pt>
                <c:pt idx="486">
                  <c:v>0.52814473955185826</c:v>
                </c:pt>
                <c:pt idx="487">
                  <c:v>0.5235931006309904</c:v>
                </c:pt>
                <c:pt idx="488">
                  <c:v>0.518601895334587</c:v>
                </c:pt>
                <c:pt idx="489">
                  <c:v>0.51314749106181268</c:v>
                </c:pt>
                <c:pt idx="490">
                  <c:v>0.50888011856813442</c:v>
                </c:pt>
                <c:pt idx="491">
                  <c:v>0.50412523928008346</c:v>
                </c:pt>
                <c:pt idx="492">
                  <c:v>0.50014618451659509</c:v>
                </c:pt>
                <c:pt idx="493">
                  <c:v>0.49638860098379139</c:v>
                </c:pt>
                <c:pt idx="494">
                  <c:v>0.49199226201126922</c:v>
                </c:pt>
                <c:pt idx="495">
                  <c:v>0.48819619109996248</c:v>
                </c:pt>
                <c:pt idx="496">
                  <c:v>0.48513273081454822</c:v>
                </c:pt>
                <c:pt idx="497">
                  <c:v>0.48150884028075525</c:v>
                </c:pt>
                <c:pt idx="498">
                  <c:v>0.47806725838197706</c:v>
                </c:pt>
                <c:pt idx="499">
                  <c:v>0.47467766820503637</c:v>
                </c:pt>
                <c:pt idx="500">
                  <c:v>0.47097680291423727</c:v>
                </c:pt>
                <c:pt idx="501">
                  <c:v>0.46815371994017568</c:v>
                </c:pt>
                <c:pt idx="502">
                  <c:v>0.4648188223537395</c:v>
                </c:pt>
                <c:pt idx="503">
                  <c:v>0.46188432854716893</c:v>
                </c:pt>
                <c:pt idx="504">
                  <c:v>0.45905381818427338</c:v>
                </c:pt>
                <c:pt idx="505">
                  <c:v>0.45614970915020542</c:v>
                </c:pt>
                <c:pt idx="506">
                  <c:v>0.45309570190512527</c:v>
                </c:pt>
                <c:pt idx="507">
                  <c:v>0.45077430528593759</c:v>
                </c:pt>
                <c:pt idx="508">
                  <c:v>0.44787289712053635</c:v>
                </c:pt>
                <c:pt idx="509">
                  <c:v>0.44561362048068714</c:v>
                </c:pt>
                <c:pt idx="510">
                  <c:v>0.44307547915098189</c:v>
                </c:pt>
                <c:pt idx="511">
                  <c:v>0.44032329397942604</c:v>
                </c:pt>
                <c:pt idx="512">
                  <c:v>0.43736516757202026</c:v>
                </c:pt>
                <c:pt idx="513">
                  <c:v>0.43508495920000262</c:v>
                </c:pt>
                <c:pt idx="514">
                  <c:v>0.43274803258598049</c:v>
                </c:pt>
                <c:pt idx="515">
                  <c:v>0.4305441237538023</c:v>
                </c:pt>
                <c:pt idx="516">
                  <c:v>0.42839220664346167</c:v>
                </c:pt>
                <c:pt idx="517">
                  <c:v>0.42615926347311456</c:v>
                </c:pt>
                <c:pt idx="518">
                  <c:v>0.4244057244911395</c:v>
                </c:pt>
                <c:pt idx="519">
                  <c:v>0.42275279286700573</c:v>
                </c:pt>
                <c:pt idx="520">
                  <c:v>0.42071296180634088</c:v>
                </c:pt>
                <c:pt idx="521">
                  <c:v>0.41861708772083822</c:v>
                </c:pt>
                <c:pt idx="522">
                  <c:v>0.41668596662401536</c:v>
                </c:pt>
                <c:pt idx="523">
                  <c:v>0.41419846658181436</c:v>
                </c:pt>
                <c:pt idx="524">
                  <c:v>0.41225586679315734</c:v>
                </c:pt>
                <c:pt idx="525">
                  <c:v>0.41016742009648843</c:v>
                </c:pt>
                <c:pt idx="526">
                  <c:v>0.4080884264401537</c:v>
                </c:pt>
                <c:pt idx="527">
                  <c:v>0.40640511004351776</c:v>
                </c:pt>
                <c:pt idx="528">
                  <c:v>0.40423563728684242</c:v>
                </c:pt>
                <c:pt idx="529">
                  <c:v>0.40254354306703888</c:v>
                </c:pt>
                <c:pt idx="530">
                  <c:v>0.40061984935905004</c:v>
                </c:pt>
                <c:pt idx="531">
                  <c:v>0.3981985205991877</c:v>
                </c:pt>
                <c:pt idx="532">
                  <c:v>0.39603985131717984</c:v>
                </c:pt>
                <c:pt idx="533">
                  <c:v>0.39429103885537176</c:v>
                </c:pt>
                <c:pt idx="534">
                  <c:v>0.39250171336356054</c:v>
                </c:pt>
                <c:pt idx="535">
                  <c:v>0.39099732951610561</c:v>
                </c:pt>
                <c:pt idx="536">
                  <c:v>0.38902772104077971</c:v>
                </c:pt>
                <c:pt idx="537">
                  <c:v>0.38732482334630869</c:v>
                </c:pt>
                <c:pt idx="538">
                  <c:v>0.38608579984537517</c:v>
                </c:pt>
                <c:pt idx="539">
                  <c:v>0.38488863980877847</c:v>
                </c:pt>
                <c:pt idx="540">
                  <c:v>0.38326609295714731</c:v>
                </c:pt>
                <c:pt idx="541">
                  <c:v>0.38150040006617125</c:v>
                </c:pt>
                <c:pt idx="542">
                  <c:v>0.38012025617739309</c:v>
                </c:pt>
                <c:pt idx="543">
                  <c:v>0.37826813548907667</c:v>
                </c:pt>
                <c:pt idx="544">
                  <c:v>0.37668407601594861</c:v>
                </c:pt>
                <c:pt idx="545">
                  <c:v>0.37531541081900466</c:v>
                </c:pt>
                <c:pt idx="546">
                  <c:v>0.37377118915871316</c:v>
                </c:pt>
                <c:pt idx="547">
                  <c:v>0.37268949125762574</c:v>
                </c:pt>
                <c:pt idx="548">
                  <c:v>0.37089611446281406</c:v>
                </c:pt>
                <c:pt idx="549">
                  <c:v>0.36911084027400309</c:v>
                </c:pt>
                <c:pt idx="550">
                  <c:v>0.36785493634390165</c:v>
                </c:pt>
                <c:pt idx="551">
                  <c:v>0.36655109199496289</c:v>
                </c:pt>
                <c:pt idx="552">
                  <c:v>0.36467668914014462</c:v>
                </c:pt>
                <c:pt idx="553">
                  <c:v>0.36321281832269303</c:v>
                </c:pt>
                <c:pt idx="554">
                  <c:v>0.3613836550180452</c:v>
                </c:pt>
                <c:pt idx="555">
                  <c:v>0.35990222855425874</c:v>
                </c:pt>
                <c:pt idx="556">
                  <c:v>0.35830196386912933</c:v>
                </c:pt>
                <c:pt idx="557">
                  <c:v>0.35698664082835635</c:v>
                </c:pt>
                <c:pt idx="558">
                  <c:v>0.355996772461943</c:v>
                </c:pt>
                <c:pt idx="559">
                  <c:v>0.35513316970570663</c:v>
                </c:pt>
                <c:pt idx="560">
                  <c:v>0.35351602459140924</c:v>
                </c:pt>
                <c:pt idx="561">
                  <c:v>0.35223446240897216</c:v>
                </c:pt>
                <c:pt idx="562">
                  <c:v>0.3511406105988838</c:v>
                </c:pt>
                <c:pt idx="563">
                  <c:v>0.35030469174648304</c:v>
                </c:pt>
                <c:pt idx="564">
                  <c:v>0.3489880182713766</c:v>
                </c:pt>
                <c:pt idx="565">
                  <c:v>0.34746675399475352</c:v>
                </c:pt>
                <c:pt idx="566">
                  <c:v>0.34618451659514993</c:v>
                </c:pt>
                <c:pt idx="567">
                  <c:v>0.34507378435589342</c:v>
                </c:pt>
                <c:pt idx="568">
                  <c:v>0.34379964956229053</c:v>
                </c:pt>
                <c:pt idx="569">
                  <c:v>0.34277804598904116</c:v>
                </c:pt>
                <c:pt idx="570">
                  <c:v>0.34129526909092134</c:v>
                </c:pt>
                <c:pt idx="571">
                  <c:v>0.34019669076066578</c:v>
                </c:pt>
                <c:pt idx="572">
                  <c:v>0.33941343884726932</c:v>
                </c:pt>
                <c:pt idx="573">
                  <c:v>0.33781519981364005</c:v>
                </c:pt>
                <c:pt idx="574">
                  <c:v>0.33665787758987975</c:v>
                </c:pt>
                <c:pt idx="575">
                  <c:v>0.33508057028841892</c:v>
                </c:pt>
                <c:pt idx="576">
                  <c:v>0.33369840074814067</c:v>
                </c:pt>
                <c:pt idx="577">
                  <c:v>0.33226896600619177</c:v>
                </c:pt>
                <c:pt idx="578">
                  <c:v>0.33111839595409864</c:v>
                </c:pt>
                <c:pt idx="579">
                  <c:v>0.32932772002795396</c:v>
                </c:pt>
                <c:pt idx="580">
                  <c:v>0.32852961333688951</c:v>
                </c:pt>
                <c:pt idx="581">
                  <c:v>0.32713866597344365</c:v>
                </c:pt>
                <c:pt idx="582">
                  <c:v>0.32675041610257904</c:v>
                </c:pt>
                <c:pt idx="583">
                  <c:v>0.32560659822215315</c:v>
                </c:pt>
                <c:pt idx="584">
                  <c:v>0.3248996458485961</c:v>
                </c:pt>
                <c:pt idx="585">
                  <c:v>0.32414542827336834</c:v>
                </c:pt>
                <c:pt idx="586">
                  <c:v>0.32364036583266093</c:v>
                </c:pt>
                <c:pt idx="587">
                  <c:v>0.32267007876408255</c:v>
                </c:pt>
                <c:pt idx="588">
                  <c:v>0.32236758147339134</c:v>
                </c:pt>
                <c:pt idx="589">
                  <c:v>0.32107926711928725</c:v>
                </c:pt>
                <c:pt idx="590">
                  <c:v>0.32037434039723023</c:v>
                </c:pt>
                <c:pt idx="591">
                  <c:v>0.3196721145438402</c:v>
                </c:pt>
                <c:pt idx="592">
                  <c:v>0.31882066569660461</c:v>
                </c:pt>
                <c:pt idx="593">
                  <c:v>0.31806374725271003</c:v>
                </c:pt>
                <c:pt idx="594">
                  <c:v>0.31738717965165542</c:v>
                </c:pt>
                <c:pt idx="595">
                  <c:v>0.31650399559758408</c:v>
                </c:pt>
                <c:pt idx="596">
                  <c:v>0.31627577219523229</c:v>
                </c:pt>
                <c:pt idx="597">
                  <c:v>0.31591723187970333</c:v>
                </c:pt>
                <c:pt idx="598">
                  <c:v>0.31536287858582518</c:v>
                </c:pt>
                <c:pt idx="599">
                  <c:v>0.31454924189992611</c:v>
                </c:pt>
                <c:pt idx="600">
                  <c:v>0.31417854767539616</c:v>
                </c:pt>
                <c:pt idx="601">
                  <c:v>0.31385849473837024</c:v>
                </c:pt>
                <c:pt idx="602">
                  <c:v>0.31358570700301491</c:v>
                </c:pt>
                <c:pt idx="603">
                  <c:v>0.31315694410214678</c:v>
                </c:pt>
                <c:pt idx="604">
                  <c:v>0.31276396771111514</c:v>
                </c:pt>
                <c:pt idx="605">
                  <c:v>0.31272885641844556</c:v>
                </c:pt>
                <c:pt idx="606">
                  <c:v>0.31258908646493416</c:v>
                </c:pt>
                <c:pt idx="607">
                  <c:v>0.31214344313489828</c:v>
                </c:pt>
                <c:pt idx="608">
                  <c:v>0.31213128922589733</c:v>
                </c:pt>
                <c:pt idx="609">
                  <c:v>0.31208334880706001</c:v>
                </c:pt>
                <c:pt idx="610">
                  <c:v>0.31204351099422345</c:v>
                </c:pt>
                <c:pt idx="611">
                  <c:v>0.31186255279354219</c:v>
                </c:pt>
                <c:pt idx="612">
                  <c:v>0.31151414073551398</c:v>
                </c:pt>
                <c:pt idx="613">
                  <c:v>0.31165728677485888</c:v>
                </c:pt>
                <c:pt idx="614">
                  <c:v>0.31197463884321797</c:v>
                </c:pt>
                <c:pt idx="615">
                  <c:v>0.31230211916907785</c:v>
                </c:pt>
                <c:pt idx="616">
                  <c:v>0.31251616301092844</c:v>
                </c:pt>
                <c:pt idx="617">
                  <c:v>0.31258638559626739</c:v>
                </c:pt>
                <c:pt idx="618">
                  <c:v>0.31325147450548785</c:v>
                </c:pt>
                <c:pt idx="619">
                  <c:v>0.31376328911786244</c:v>
                </c:pt>
                <c:pt idx="620">
                  <c:v>0.31432304414907436</c:v>
                </c:pt>
                <c:pt idx="621">
                  <c:v>0.31485241440778383</c:v>
                </c:pt>
                <c:pt idx="622">
                  <c:v>0.31495572263429217</c:v>
                </c:pt>
                <c:pt idx="623">
                  <c:v>0.31515761256714181</c:v>
                </c:pt>
                <c:pt idx="624">
                  <c:v>0.3156741536996836</c:v>
                </c:pt>
                <c:pt idx="625">
                  <c:v>0.31617448962022404</c:v>
                </c:pt>
                <c:pt idx="626">
                  <c:v>0.31690710024611662</c:v>
                </c:pt>
                <c:pt idx="627">
                  <c:v>0.31736084618215327</c:v>
                </c:pt>
                <c:pt idx="628">
                  <c:v>0.31791654991036489</c:v>
                </c:pt>
                <c:pt idx="629">
                  <c:v>0.31878555440393519</c:v>
                </c:pt>
                <c:pt idx="630">
                  <c:v>0.31979702971968366</c:v>
                </c:pt>
                <c:pt idx="631">
                  <c:v>0.32051343513357489</c:v>
                </c:pt>
                <c:pt idx="632">
                  <c:v>0.32095300150911032</c:v>
                </c:pt>
                <c:pt idx="633">
                  <c:v>0.32139661918764617</c:v>
                </c:pt>
                <c:pt idx="634">
                  <c:v>0.32176326210917588</c:v>
                </c:pt>
                <c:pt idx="635">
                  <c:v>0.32208669113203531</c:v>
                </c:pt>
                <c:pt idx="636">
                  <c:v>0.32261808704224498</c:v>
                </c:pt>
                <c:pt idx="637">
                  <c:v>0.32315015816962128</c:v>
                </c:pt>
                <c:pt idx="638">
                  <c:v>0.32374097319050232</c:v>
                </c:pt>
                <c:pt idx="639">
                  <c:v>0.32430410430754791</c:v>
                </c:pt>
                <c:pt idx="640">
                  <c:v>0.3248591328185928</c:v>
                </c:pt>
                <c:pt idx="641">
                  <c:v>0.32565656429249046</c:v>
                </c:pt>
                <c:pt idx="642">
                  <c:v>0.32633515754504533</c:v>
                </c:pt>
                <c:pt idx="643">
                  <c:v>0.32680038217291635</c:v>
                </c:pt>
                <c:pt idx="644">
                  <c:v>0.32720686290728263</c:v>
                </c:pt>
                <c:pt idx="645">
                  <c:v>0.32784899443283444</c:v>
                </c:pt>
                <c:pt idx="646">
                  <c:v>0.32834865513620809</c:v>
                </c:pt>
                <c:pt idx="647">
                  <c:v>0.32884561497091497</c:v>
                </c:pt>
                <c:pt idx="648">
                  <c:v>0.32930273699278528</c:v>
                </c:pt>
                <c:pt idx="649">
                  <c:v>0.32992933852350265</c:v>
                </c:pt>
                <c:pt idx="650">
                  <c:v>0.33024669059186157</c:v>
                </c:pt>
                <c:pt idx="651">
                  <c:v>0.33063426524555967</c:v>
                </c:pt>
                <c:pt idx="652">
                  <c:v>0.33100158338425589</c:v>
                </c:pt>
                <c:pt idx="653">
                  <c:v>0.33129530285177966</c:v>
                </c:pt>
                <c:pt idx="654">
                  <c:v>0.33186923744349273</c:v>
                </c:pt>
                <c:pt idx="655">
                  <c:v>0.33221359819852053</c:v>
                </c:pt>
                <c:pt idx="656">
                  <c:v>0.33233108598553002</c:v>
                </c:pt>
                <c:pt idx="657">
                  <c:v>0.33284695190090507</c:v>
                </c:pt>
                <c:pt idx="658">
                  <c:v>0.33314607310576255</c:v>
                </c:pt>
                <c:pt idx="659">
                  <c:v>0.33371460596014191</c:v>
                </c:pt>
                <c:pt idx="660">
                  <c:v>0.33400562455899868</c:v>
                </c:pt>
                <c:pt idx="661">
                  <c:v>0.33410623191684025</c:v>
                </c:pt>
                <c:pt idx="662">
                  <c:v>0.33459373871121295</c:v>
                </c:pt>
                <c:pt idx="663">
                  <c:v>0.33538576844777707</c:v>
                </c:pt>
                <c:pt idx="664">
                  <c:v>0.3358719248078163</c:v>
                </c:pt>
                <c:pt idx="665">
                  <c:v>0.33609542169000106</c:v>
                </c:pt>
                <c:pt idx="666">
                  <c:v>0.33636685899102292</c:v>
                </c:pt>
                <c:pt idx="667">
                  <c:v>0.33705423006674529</c:v>
                </c:pt>
                <c:pt idx="668">
                  <c:v>0.33763491683012553</c:v>
                </c:pt>
                <c:pt idx="669">
                  <c:v>0.3379158071714814</c:v>
                </c:pt>
                <c:pt idx="670">
                  <c:v>0.33764909639062657</c:v>
                </c:pt>
                <c:pt idx="671">
                  <c:v>0.33750797600278187</c:v>
                </c:pt>
                <c:pt idx="672">
                  <c:v>0.33813322709916571</c:v>
                </c:pt>
                <c:pt idx="673">
                  <c:v>0.33816563752316836</c:v>
                </c:pt>
                <c:pt idx="674">
                  <c:v>0.33811837232149783</c:v>
                </c:pt>
                <c:pt idx="675">
                  <c:v>0.33853430609619828</c:v>
                </c:pt>
                <c:pt idx="676">
                  <c:v>0.33874227298354836</c:v>
                </c:pt>
                <c:pt idx="677">
                  <c:v>0.3391926428337515</c:v>
                </c:pt>
                <c:pt idx="678">
                  <c:v>0.33960452530545127</c:v>
                </c:pt>
                <c:pt idx="679">
                  <c:v>0.33966056833028924</c:v>
                </c:pt>
                <c:pt idx="680">
                  <c:v>0.33985435565713823</c:v>
                </c:pt>
                <c:pt idx="681">
                  <c:v>0.34009338253415744</c:v>
                </c:pt>
                <c:pt idx="682">
                  <c:v>0.33974429525896266</c:v>
                </c:pt>
                <c:pt idx="683">
                  <c:v>0.33965044007278833</c:v>
                </c:pt>
                <c:pt idx="684">
                  <c:v>0.33947353317510737</c:v>
                </c:pt>
                <c:pt idx="685">
                  <c:v>0.33945260144293915</c:v>
                </c:pt>
                <c:pt idx="686">
                  <c:v>0.33943909709960468</c:v>
                </c:pt>
                <c:pt idx="687">
                  <c:v>0.33920277109125219</c:v>
                </c:pt>
                <c:pt idx="688">
                  <c:v>0.33917306153591653</c:v>
                </c:pt>
                <c:pt idx="689">
                  <c:v>0.33894618856789804</c:v>
                </c:pt>
                <c:pt idx="690">
                  <c:v>0.33902991549657147</c:v>
                </c:pt>
                <c:pt idx="691">
                  <c:v>0.33911026633941138</c:v>
                </c:pt>
                <c:pt idx="692">
                  <c:v>0.33871323864537928</c:v>
                </c:pt>
                <c:pt idx="693">
                  <c:v>0.33866664866087548</c:v>
                </c:pt>
                <c:pt idx="694">
                  <c:v>0.33859237477253629</c:v>
                </c:pt>
                <c:pt idx="695">
                  <c:v>0.33864909301454077</c:v>
                </c:pt>
                <c:pt idx="696">
                  <c:v>0.33875712776121614</c:v>
                </c:pt>
                <c:pt idx="697">
                  <c:v>0.33865111866604103</c:v>
                </c:pt>
                <c:pt idx="698">
                  <c:v>0.33853430609619828</c:v>
                </c:pt>
                <c:pt idx="699">
                  <c:v>0.33863356301970615</c:v>
                </c:pt>
                <c:pt idx="700">
                  <c:v>0.33836212571868424</c:v>
                </c:pt>
                <c:pt idx="701">
                  <c:v>0.33869905908487813</c:v>
                </c:pt>
                <c:pt idx="702">
                  <c:v>0.33851810088419687</c:v>
                </c:pt>
                <c:pt idx="703">
                  <c:v>0.33848028872286051</c:v>
                </c:pt>
                <c:pt idx="704">
                  <c:v>0.33862816128237239</c:v>
                </c:pt>
                <c:pt idx="705">
                  <c:v>0.3389448381335648</c:v>
                </c:pt>
                <c:pt idx="706">
                  <c:v>0.33908393286990923</c:v>
                </c:pt>
                <c:pt idx="707">
                  <c:v>0.33890162423489451</c:v>
                </c:pt>
                <c:pt idx="708">
                  <c:v>0.33909271069307667</c:v>
                </c:pt>
                <c:pt idx="709">
                  <c:v>0.33943909709960468</c:v>
                </c:pt>
                <c:pt idx="710">
                  <c:v>0.33973754308729542</c:v>
                </c:pt>
                <c:pt idx="711">
                  <c:v>0.3397605004709639</c:v>
                </c:pt>
                <c:pt idx="712">
                  <c:v>0.34000020256515007</c:v>
                </c:pt>
                <c:pt idx="713">
                  <c:v>0.34075104405454393</c:v>
                </c:pt>
                <c:pt idx="714">
                  <c:v>0.34183476760713161</c:v>
                </c:pt>
                <c:pt idx="715">
                  <c:v>0.34224462442733139</c:v>
                </c:pt>
                <c:pt idx="716">
                  <c:v>0.34256130127852374</c:v>
                </c:pt>
                <c:pt idx="717">
                  <c:v>0.3435950587607739</c:v>
                </c:pt>
                <c:pt idx="718">
                  <c:v>0.34434522503300125</c:v>
                </c:pt>
                <c:pt idx="719">
                  <c:v>0.34510551956272928</c:v>
                </c:pt>
                <c:pt idx="720">
                  <c:v>0.3456814798059426</c:v>
                </c:pt>
                <c:pt idx="721">
                  <c:v>0.34644785129017114</c:v>
                </c:pt>
                <c:pt idx="722">
                  <c:v>0.34733576186440962</c:v>
                </c:pt>
                <c:pt idx="723">
                  <c:v>0.34859099057734433</c:v>
                </c:pt>
                <c:pt idx="724">
                  <c:v>0.34929119077923432</c:v>
                </c:pt>
                <c:pt idx="725">
                  <c:v>0.35045526517466169</c:v>
                </c:pt>
                <c:pt idx="726">
                  <c:v>0.35145796266724288</c:v>
                </c:pt>
                <c:pt idx="727">
                  <c:v>0.35264837053217241</c:v>
                </c:pt>
                <c:pt idx="728">
                  <c:v>0.35365714497925388</c:v>
                </c:pt>
                <c:pt idx="729">
                  <c:v>0.354989348449195</c:v>
                </c:pt>
                <c:pt idx="730">
                  <c:v>0.35609400373395084</c:v>
                </c:pt>
                <c:pt idx="731">
                  <c:v>0.35743701067855943</c:v>
                </c:pt>
                <c:pt idx="732">
                  <c:v>0.35886982150634189</c:v>
                </c:pt>
                <c:pt idx="733">
                  <c:v>0.36033234188946017</c:v>
                </c:pt>
                <c:pt idx="734">
                  <c:v>0.36171586186407206</c:v>
                </c:pt>
                <c:pt idx="735">
                  <c:v>0.36340457999804193</c:v>
                </c:pt>
                <c:pt idx="736">
                  <c:v>0.36494947687549995</c:v>
                </c:pt>
                <c:pt idx="737">
                  <c:v>0.36644035637962064</c:v>
                </c:pt>
                <c:pt idx="738">
                  <c:v>0.36783400461173327</c:v>
                </c:pt>
                <c:pt idx="739">
                  <c:v>0.36949773971053446</c:v>
                </c:pt>
                <c:pt idx="740">
                  <c:v>0.37100414920948938</c:v>
                </c:pt>
                <c:pt idx="741">
                  <c:v>0.37229921573526087</c:v>
                </c:pt>
                <c:pt idx="742">
                  <c:v>0.37367193223520512</c:v>
                </c:pt>
                <c:pt idx="743">
                  <c:v>0.37481980141863125</c:v>
                </c:pt>
                <c:pt idx="744">
                  <c:v>0.37641061306342649</c:v>
                </c:pt>
                <c:pt idx="745">
                  <c:v>0.37789136431004622</c:v>
                </c:pt>
                <c:pt idx="746">
                  <c:v>0.37950783420717693</c:v>
                </c:pt>
                <c:pt idx="747">
                  <c:v>0.38082450768228338</c:v>
                </c:pt>
                <c:pt idx="748">
                  <c:v>0.38248959321541787</c:v>
                </c:pt>
                <c:pt idx="749">
                  <c:v>0.38399127619420598</c:v>
                </c:pt>
                <c:pt idx="750">
                  <c:v>0.3856090965256701</c:v>
                </c:pt>
                <c:pt idx="751">
                  <c:v>0.38733630203814307</c:v>
                </c:pt>
                <c:pt idx="752">
                  <c:v>0.38885824153193266</c:v>
                </c:pt>
                <c:pt idx="753">
                  <c:v>0.39011549589636763</c:v>
                </c:pt>
                <c:pt idx="754">
                  <c:v>0.39165701668799235</c:v>
                </c:pt>
                <c:pt idx="755">
                  <c:v>0.39321069138861781</c:v>
                </c:pt>
                <c:pt idx="756">
                  <c:v>0.39432344927937435</c:v>
                </c:pt>
                <c:pt idx="757">
                  <c:v>0.39572182403165418</c:v>
                </c:pt>
                <c:pt idx="758">
                  <c:v>0.39666307676206347</c:v>
                </c:pt>
                <c:pt idx="759">
                  <c:v>0.39821472581118894</c:v>
                </c:pt>
                <c:pt idx="760">
                  <c:v>0.39954895493263026</c:v>
                </c:pt>
                <c:pt idx="761">
                  <c:v>0.40081296146873241</c:v>
                </c:pt>
                <c:pt idx="762">
                  <c:v>0.40203375410616426</c:v>
                </c:pt>
                <c:pt idx="763">
                  <c:v>0.40330923933410084</c:v>
                </c:pt>
                <c:pt idx="764">
                  <c:v>0.40437540724035365</c:v>
                </c:pt>
                <c:pt idx="765">
                  <c:v>0.40571368766479521</c:v>
                </c:pt>
                <c:pt idx="766">
                  <c:v>0.40651584565886006</c:v>
                </c:pt>
                <c:pt idx="767">
                  <c:v>0.40692435204472638</c:v>
                </c:pt>
                <c:pt idx="768">
                  <c:v>0.40766101397361926</c:v>
                </c:pt>
                <c:pt idx="769">
                  <c:v>0.40807559731398602</c:v>
                </c:pt>
                <c:pt idx="770">
                  <c:v>0.40875216491504085</c:v>
                </c:pt>
                <c:pt idx="771">
                  <c:v>0.40931327038058607</c:v>
                </c:pt>
                <c:pt idx="772">
                  <c:v>0.40943075816759555</c:v>
                </c:pt>
                <c:pt idx="773">
                  <c:v>0.40995337625463785</c:v>
                </c:pt>
                <c:pt idx="774">
                  <c:v>0.41032339526200101</c:v>
                </c:pt>
                <c:pt idx="775">
                  <c:v>0.410735277733701</c:v>
                </c:pt>
                <c:pt idx="776">
                  <c:v>0.41083318422287562</c:v>
                </c:pt>
                <c:pt idx="777">
                  <c:v>0.41129368233057961</c:v>
                </c:pt>
                <c:pt idx="778">
                  <c:v>0.41138753751675378</c:v>
                </c:pt>
                <c:pt idx="779">
                  <c:v>0.41140036664292146</c:v>
                </c:pt>
                <c:pt idx="780">
                  <c:v>0.41094527027255134</c:v>
                </c:pt>
                <c:pt idx="781">
                  <c:v>0.41097092852488676</c:v>
                </c:pt>
                <c:pt idx="782">
                  <c:v>0.41054351605835232</c:v>
                </c:pt>
                <c:pt idx="783">
                  <c:v>0.41059348212868962</c:v>
                </c:pt>
                <c:pt idx="784">
                  <c:v>0.41000604319364209</c:v>
                </c:pt>
                <c:pt idx="785">
                  <c:v>0.40987842714913186</c:v>
                </c:pt>
                <c:pt idx="786">
                  <c:v>0.40973528110978696</c:v>
                </c:pt>
                <c:pt idx="787">
                  <c:v>0.40957930594427439</c:v>
                </c:pt>
                <c:pt idx="788">
                  <c:v>0.40902495265039623</c:v>
                </c:pt>
                <c:pt idx="789">
                  <c:v>0.40921671432574491</c:v>
                </c:pt>
                <c:pt idx="790">
                  <c:v>0.40904453394823115</c:v>
                </c:pt>
                <c:pt idx="791">
                  <c:v>0.40865898494603325</c:v>
                </c:pt>
                <c:pt idx="792">
                  <c:v>0.40792367345147384</c:v>
                </c:pt>
                <c:pt idx="793">
                  <c:v>0.40752597054027506</c:v>
                </c:pt>
                <c:pt idx="794">
                  <c:v>0.40744426926310168</c:v>
                </c:pt>
                <c:pt idx="795">
                  <c:v>0.40738890145543061</c:v>
                </c:pt>
                <c:pt idx="796">
                  <c:v>0.4063281352865114</c:v>
                </c:pt>
                <c:pt idx="797">
                  <c:v>0.40522145435025531</c:v>
                </c:pt>
                <c:pt idx="798">
                  <c:v>0.40442402287635765</c:v>
                </c:pt>
                <c:pt idx="799">
                  <c:v>0.40405062778316075</c:v>
                </c:pt>
                <c:pt idx="800">
                  <c:v>0.40333827367226976</c:v>
                </c:pt>
                <c:pt idx="801">
                  <c:v>0.40247939743620037</c:v>
                </c:pt>
                <c:pt idx="802">
                  <c:v>0.40157123034696024</c:v>
                </c:pt>
                <c:pt idx="803">
                  <c:v>0.40087035492790368</c:v>
                </c:pt>
                <c:pt idx="804">
                  <c:v>0.40071505497955784</c:v>
                </c:pt>
                <c:pt idx="805">
                  <c:v>0.40041255768886663</c:v>
                </c:pt>
                <c:pt idx="806">
                  <c:v>0.39974139182514573</c:v>
                </c:pt>
                <c:pt idx="807">
                  <c:v>0.39933491109077945</c:v>
                </c:pt>
                <c:pt idx="808">
                  <c:v>0.39843552182470676</c:v>
                </c:pt>
                <c:pt idx="809">
                  <c:v>0.39816340930651811</c:v>
                </c:pt>
                <c:pt idx="810">
                  <c:v>0.3982403840635243</c:v>
                </c:pt>
                <c:pt idx="811">
                  <c:v>0.39771979162798227</c:v>
                </c:pt>
                <c:pt idx="812">
                  <c:v>0.39718029311177205</c:v>
                </c:pt>
                <c:pt idx="813">
                  <c:v>0.39671439326673447</c:v>
                </c:pt>
                <c:pt idx="814">
                  <c:v>0.39621675821486085</c:v>
                </c:pt>
                <c:pt idx="815">
                  <c:v>0.39610872346818554</c:v>
                </c:pt>
                <c:pt idx="816">
                  <c:v>0.39580285009166061</c:v>
                </c:pt>
                <c:pt idx="817">
                  <c:v>0.39573870446082215</c:v>
                </c:pt>
                <c:pt idx="818">
                  <c:v>0.39592236353017035</c:v>
                </c:pt>
                <c:pt idx="819">
                  <c:v>0.39642945162237797</c:v>
                </c:pt>
                <c:pt idx="820">
                  <c:v>0.39683525713957746</c:v>
                </c:pt>
                <c:pt idx="821">
                  <c:v>0.39744497824112668</c:v>
                </c:pt>
                <c:pt idx="822">
                  <c:v>0.39808575933234519</c:v>
                </c:pt>
                <c:pt idx="823">
                  <c:v>0.39900743076491979</c:v>
                </c:pt>
                <c:pt idx="824">
                  <c:v>0.39942876627695378</c:v>
                </c:pt>
                <c:pt idx="825">
                  <c:v>0.4002207960135179</c:v>
                </c:pt>
                <c:pt idx="826">
                  <c:v>0.40112153571392389</c:v>
                </c:pt>
                <c:pt idx="827">
                  <c:v>0.40280350167622653</c:v>
                </c:pt>
                <c:pt idx="828">
                  <c:v>0.4041998507770061</c:v>
                </c:pt>
                <c:pt idx="829">
                  <c:v>0.40605602276832281</c:v>
                </c:pt>
                <c:pt idx="830">
                  <c:v>0.40788180998713708</c:v>
                </c:pt>
                <c:pt idx="831">
                  <c:v>0.4103085404843333</c:v>
                </c:pt>
                <c:pt idx="832">
                  <c:v>0.41291217787921031</c:v>
                </c:pt>
                <c:pt idx="833">
                  <c:v>0.41538347270941012</c:v>
                </c:pt>
                <c:pt idx="834">
                  <c:v>0.41787840014044508</c:v>
                </c:pt>
                <c:pt idx="835">
                  <c:v>0.42108770733387124</c:v>
                </c:pt>
                <c:pt idx="836">
                  <c:v>0.42417074891712048</c:v>
                </c:pt>
                <c:pt idx="837">
                  <c:v>0.42718356791503054</c:v>
                </c:pt>
                <c:pt idx="838">
                  <c:v>0.43029834470511585</c:v>
                </c:pt>
                <c:pt idx="839">
                  <c:v>0.43403229563708429</c:v>
                </c:pt>
                <c:pt idx="840">
                  <c:v>0.4383435572465994</c:v>
                </c:pt>
                <c:pt idx="841">
                  <c:v>0.4425751432304415</c:v>
                </c:pt>
                <c:pt idx="842">
                  <c:v>0.44677566922461426</c:v>
                </c:pt>
                <c:pt idx="843">
                  <c:v>0.45083507483094237</c:v>
                </c:pt>
                <c:pt idx="844">
                  <c:v>0.4556365441034973</c:v>
                </c:pt>
                <c:pt idx="845">
                  <c:v>0.46050148378972378</c:v>
                </c:pt>
                <c:pt idx="846">
                  <c:v>0.46524083308294023</c:v>
                </c:pt>
                <c:pt idx="847">
                  <c:v>0.46925162305326451</c:v>
                </c:pt>
                <c:pt idx="848">
                  <c:v>0.47340150775993328</c:v>
                </c:pt>
                <c:pt idx="849">
                  <c:v>0.47785726584312671</c:v>
                </c:pt>
                <c:pt idx="850">
                  <c:v>0.48250478560166904</c:v>
                </c:pt>
                <c:pt idx="851">
                  <c:v>0.48737040050506247</c:v>
                </c:pt>
                <c:pt idx="852">
                  <c:v>0.49194297115809865</c:v>
                </c:pt>
                <c:pt idx="853">
                  <c:v>0.49629677144911727</c:v>
                </c:pt>
                <c:pt idx="854">
                  <c:v>0.50155671317787576</c:v>
                </c:pt>
                <c:pt idx="855">
                  <c:v>0.50680922751780033</c:v>
                </c:pt>
                <c:pt idx="856">
                  <c:v>0.51180110803137058</c:v>
                </c:pt>
                <c:pt idx="857">
                  <c:v>0.5166910307527659</c:v>
                </c:pt>
                <c:pt idx="858">
                  <c:v>0.52113125884112466</c:v>
                </c:pt>
                <c:pt idx="859">
                  <c:v>0.52578620598850101</c:v>
                </c:pt>
                <c:pt idx="860">
                  <c:v>0.52992596243766898</c:v>
                </c:pt>
                <c:pt idx="861">
                  <c:v>0.53404208628600158</c:v>
                </c:pt>
                <c:pt idx="862">
                  <c:v>0.53824936445184179</c:v>
                </c:pt>
                <c:pt idx="863">
                  <c:v>0.54227365876550038</c:v>
                </c:pt>
                <c:pt idx="864">
                  <c:v>0.54695899068537923</c:v>
                </c:pt>
                <c:pt idx="865">
                  <c:v>0.5518421612351071</c:v>
                </c:pt>
                <c:pt idx="866">
                  <c:v>0.5569265465005182</c:v>
                </c:pt>
                <c:pt idx="867">
                  <c:v>0.56247750682813347</c:v>
                </c:pt>
                <c:pt idx="868">
                  <c:v>0.56812974973075703</c:v>
                </c:pt>
                <c:pt idx="869">
                  <c:v>0.57347409360535573</c:v>
                </c:pt>
                <c:pt idx="870">
                  <c:v>0.5794085772836689</c:v>
                </c:pt>
                <c:pt idx="871">
                  <c:v>0.58522894926080582</c:v>
                </c:pt>
                <c:pt idx="872">
                  <c:v>0.59112832164644946</c:v>
                </c:pt>
                <c:pt idx="873">
                  <c:v>0.59765564599714383</c:v>
                </c:pt>
                <c:pt idx="874">
                  <c:v>0.60434029594768413</c:v>
                </c:pt>
                <c:pt idx="875">
                  <c:v>0.61144763184459205</c:v>
                </c:pt>
                <c:pt idx="876">
                  <c:v>0.61879872113868628</c:v>
                </c:pt>
                <c:pt idx="877">
                  <c:v>0.62623758866445411</c:v>
                </c:pt>
                <c:pt idx="878">
                  <c:v>0.6345116998254563</c:v>
                </c:pt>
                <c:pt idx="879">
                  <c:v>0.64315515477665486</c:v>
                </c:pt>
                <c:pt idx="880">
                  <c:v>0.65165546368850868</c:v>
                </c:pt>
                <c:pt idx="881">
                  <c:v>0.66032322645770936</c:v>
                </c:pt>
                <c:pt idx="882">
                  <c:v>0.6692806573914335</c:v>
                </c:pt>
                <c:pt idx="883">
                  <c:v>0.67876745858386689</c:v>
                </c:pt>
                <c:pt idx="884">
                  <c:v>0.68840213233581249</c:v>
                </c:pt>
                <c:pt idx="885">
                  <c:v>0.69804895999675898</c:v>
                </c:pt>
                <c:pt idx="886">
                  <c:v>0.70759855638569735</c:v>
                </c:pt>
                <c:pt idx="887">
                  <c:v>0.717293324465481</c:v>
                </c:pt>
                <c:pt idx="888">
                  <c:v>0.72731894895695803</c:v>
                </c:pt>
                <c:pt idx="889">
                  <c:v>0.73703734963757717</c:v>
                </c:pt>
                <c:pt idx="890">
                  <c:v>0.74736547141974519</c:v>
                </c:pt>
                <c:pt idx="891">
                  <c:v>0.7575828575865714</c:v>
                </c:pt>
                <c:pt idx="892">
                  <c:v>0.76766857640588659</c:v>
                </c:pt>
                <c:pt idx="893">
                  <c:v>0.77734646405650198</c:v>
                </c:pt>
                <c:pt idx="894">
                  <c:v>0.78740382375481521</c:v>
                </c:pt>
                <c:pt idx="895">
                  <c:v>0.79740986694845717</c:v>
                </c:pt>
                <c:pt idx="896">
                  <c:v>0.80781226261896477</c:v>
                </c:pt>
                <c:pt idx="897">
                  <c:v>0.81750027852708129</c:v>
                </c:pt>
                <c:pt idx="898">
                  <c:v>0.82790807593492233</c:v>
                </c:pt>
                <c:pt idx="899">
                  <c:v>0.83756435663620288</c:v>
                </c:pt>
                <c:pt idx="900">
                  <c:v>0.84764197284951748</c:v>
                </c:pt>
                <c:pt idx="901">
                  <c:v>0.85717131272345448</c:v>
                </c:pt>
                <c:pt idx="902">
                  <c:v>0.86617060712151539</c:v>
                </c:pt>
                <c:pt idx="903">
                  <c:v>0.87466618951320207</c:v>
                </c:pt>
                <c:pt idx="904">
                  <c:v>0.88340552530207528</c:v>
                </c:pt>
                <c:pt idx="905">
                  <c:v>0.89101589798819048</c:v>
                </c:pt>
                <c:pt idx="906">
                  <c:v>0.89894092187399766</c:v>
                </c:pt>
                <c:pt idx="907">
                  <c:v>0.90659248280728288</c:v>
                </c:pt>
                <c:pt idx="908">
                  <c:v>0.91417719724106261</c:v>
                </c:pt>
                <c:pt idx="909">
                  <c:v>0.92146144003565134</c:v>
                </c:pt>
                <c:pt idx="910">
                  <c:v>0.92900699187376123</c:v>
                </c:pt>
                <c:pt idx="911">
                  <c:v>0.93509542506608678</c:v>
                </c:pt>
                <c:pt idx="912">
                  <c:v>0.94131620082308964</c:v>
                </c:pt>
                <c:pt idx="913">
                  <c:v>0.94760314786243094</c:v>
                </c:pt>
                <c:pt idx="914">
                  <c:v>0.95331075857272596</c:v>
                </c:pt>
                <c:pt idx="915">
                  <c:v>0.9587962228351693</c:v>
                </c:pt>
                <c:pt idx="916">
                  <c:v>0.9646341504586412</c:v>
                </c:pt>
                <c:pt idx="917">
                  <c:v>0.96897579684065882</c:v>
                </c:pt>
                <c:pt idx="918">
                  <c:v>0.97377861654754683</c:v>
                </c:pt>
                <c:pt idx="919">
                  <c:v>0.97880223226795304</c:v>
                </c:pt>
                <c:pt idx="920">
                  <c:v>0.98287311656611565</c:v>
                </c:pt>
                <c:pt idx="921">
                  <c:v>0.98649565666557504</c:v>
                </c:pt>
                <c:pt idx="922">
                  <c:v>0.98940584265414333</c:v>
                </c:pt>
                <c:pt idx="923">
                  <c:v>0.99204121525585642</c:v>
                </c:pt>
                <c:pt idx="924">
                  <c:v>0.99392709680250912</c:v>
                </c:pt>
                <c:pt idx="925">
                  <c:v>0.99589265397483462</c:v>
                </c:pt>
                <c:pt idx="926">
                  <c:v>0.99695747144675395</c:v>
                </c:pt>
                <c:pt idx="927">
                  <c:v>0.99833221359819857</c:v>
                </c:pt>
                <c:pt idx="928">
                  <c:v>0.99881431865523751</c:v>
                </c:pt>
                <c:pt idx="929">
                  <c:v>0.99962728012396962</c:v>
                </c:pt>
                <c:pt idx="930">
                  <c:v>1</c:v>
                </c:pt>
                <c:pt idx="931">
                  <c:v>1.0009804153260791</c:v>
                </c:pt>
                <c:pt idx="932">
                  <c:v>1.0010236292247492</c:v>
                </c:pt>
                <c:pt idx="933">
                  <c:v>1.0008615771047364</c:v>
                </c:pt>
                <c:pt idx="934">
                  <c:v>0.99928021850027504</c:v>
                </c:pt>
                <c:pt idx="935">
                  <c:v>0.99919108983426796</c:v>
                </c:pt>
                <c:pt idx="936">
                  <c:v>0.99829912795702902</c:v>
                </c:pt>
                <c:pt idx="937">
                  <c:v>0.99748549127113006</c:v>
                </c:pt>
                <c:pt idx="938">
                  <c:v>0.99560906276481176</c:v>
                </c:pt>
                <c:pt idx="939">
                  <c:v>0.99458610875722897</c:v>
                </c:pt>
                <c:pt idx="940">
                  <c:v>0.99370089905165737</c:v>
                </c:pt>
                <c:pt idx="941">
                  <c:v>0.99270697938224362</c:v>
                </c:pt>
                <c:pt idx="942">
                  <c:v>0.99072926830091723</c:v>
                </c:pt>
                <c:pt idx="943">
                  <c:v>0.98881637806759604</c:v>
                </c:pt>
                <c:pt idx="944">
                  <c:v>0.98685149611243694</c:v>
                </c:pt>
                <c:pt idx="945">
                  <c:v>0.98511888886263022</c:v>
                </c:pt>
                <c:pt idx="946">
                  <c:v>0.98296427088362293</c:v>
                </c:pt>
                <c:pt idx="947">
                  <c:v>0.97979142541719966</c:v>
                </c:pt>
                <c:pt idx="948">
                  <c:v>0.97645517739643006</c:v>
                </c:pt>
                <c:pt idx="949">
                  <c:v>0.97305478374482191</c:v>
                </c:pt>
                <c:pt idx="950">
                  <c:v>0.96843899919311538</c:v>
                </c:pt>
                <c:pt idx="951">
                  <c:v>0.96324050222652857</c:v>
                </c:pt>
                <c:pt idx="952">
                  <c:v>0.95760716540457314</c:v>
                </c:pt>
                <c:pt idx="953">
                  <c:v>0.95085094243436019</c:v>
                </c:pt>
                <c:pt idx="954">
                  <c:v>0.94330336494475009</c:v>
                </c:pt>
                <c:pt idx="955">
                  <c:v>0.93576253962680744</c:v>
                </c:pt>
                <c:pt idx="956">
                  <c:v>0.92645602141788852</c:v>
                </c:pt>
                <c:pt idx="957">
                  <c:v>0.91743714572199286</c:v>
                </c:pt>
                <c:pt idx="958">
                  <c:v>0.90714413523249393</c:v>
                </c:pt>
                <c:pt idx="959">
                  <c:v>0.89646287487213072</c:v>
                </c:pt>
                <c:pt idx="960">
                  <c:v>0.88396730598478745</c:v>
                </c:pt>
                <c:pt idx="961">
                  <c:v>0.87083433209205896</c:v>
                </c:pt>
                <c:pt idx="962">
                  <c:v>0.85703019233560984</c:v>
                </c:pt>
                <c:pt idx="963">
                  <c:v>0.84359337071785701</c:v>
                </c:pt>
                <c:pt idx="964">
                  <c:v>0.82859949831364499</c:v>
                </c:pt>
                <c:pt idx="965">
                  <c:v>0.81329975253290832</c:v>
                </c:pt>
                <c:pt idx="966">
                  <c:v>0.79646591334938077</c:v>
                </c:pt>
                <c:pt idx="967">
                  <c:v>0.78066042991076989</c:v>
                </c:pt>
                <c:pt idx="968">
                  <c:v>0.76440052531895541</c:v>
                </c:pt>
                <c:pt idx="969">
                  <c:v>0.74767809696793708</c:v>
                </c:pt>
                <c:pt idx="970">
                  <c:v>0.73047018747404646</c:v>
                </c:pt>
                <c:pt idx="971">
                  <c:v>0.71396652948504569</c:v>
                </c:pt>
                <c:pt idx="972">
                  <c:v>0.69739737543087288</c:v>
                </c:pt>
                <c:pt idx="973">
                  <c:v>0.6820510396656323</c:v>
                </c:pt>
                <c:pt idx="974">
                  <c:v>0.66612739322284531</c:v>
                </c:pt>
                <c:pt idx="975">
                  <c:v>0.65050354320208215</c:v>
                </c:pt>
                <c:pt idx="976">
                  <c:v>0.6356366116252139</c:v>
                </c:pt>
                <c:pt idx="977">
                  <c:v>0.62060222619099858</c:v>
                </c:pt>
                <c:pt idx="978">
                  <c:v>0.60559147335761854</c:v>
                </c:pt>
                <c:pt idx="979">
                  <c:v>0.5905381818427351</c:v>
                </c:pt>
                <c:pt idx="980">
                  <c:v>0.5754085907880121</c:v>
                </c:pt>
                <c:pt idx="981">
                  <c:v>0.56164563927873301</c:v>
                </c:pt>
                <c:pt idx="982">
                  <c:v>0.54813049246964052</c:v>
                </c:pt>
                <c:pt idx="983">
                  <c:v>0.5342615318651861</c:v>
                </c:pt>
                <c:pt idx="984">
                  <c:v>0.52175718515467528</c:v>
                </c:pt>
                <c:pt idx="985">
                  <c:v>0.50945135229118066</c:v>
                </c:pt>
                <c:pt idx="986">
                  <c:v>0.49756888059122012</c:v>
                </c:pt>
                <c:pt idx="987">
                  <c:v>0.48531166336372922</c:v>
                </c:pt>
                <c:pt idx="988">
                  <c:v>0.47328266953859027</c:v>
                </c:pt>
                <c:pt idx="989">
                  <c:v>0.46195320069817458</c:v>
                </c:pt>
                <c:pt idx="990">
                  <c:v>0.45081009179577375</c:v>
                </c:pt>
                <c:pt idx="991">
                  <c:v>0.43826725770675995</c:v>
                </c:pt>
                <c:pt idx="992">
                  <c:v>0.4269756010276804</c:v>
                </c:pt>
                <c:pt idx="993">
                  <c:v>0.41586355211494885</c:v>
                </c:pt>
                <c:pt idx="994">
                  <c:v>0.40571031157896148</c:v>
                </c:pt>
                <c:pt idx="995">
                  <c:v>0.39476841739224372</c:v>
                </c:pt>
                <c:pt idx="996">
                  <c:v>0.38462192902792358</c:v>
                </c:pt>
                <c:pt idx="997">
                  <c:v>0.37395349779372788</c:v>
                </c:pt>
                <c:pt idx="998">
                  <c:v>0.36475096302848403</c:v>
                </c:pt>
                <c:pt idx="999">
                  <c:v>0.35486915979351852</c:v>
                </c:pt>
                <c:pt idx="1000">
                  <c:v>0.34567877893727561</c:v>
                </c:pt>
                <c:pt idx="1001">
                  <c:v>0.33645126113686308</c:v>
                </c:pt>
                <c:pt idx="1002">
                  <c:v>0.32811975651668973</c:v>
                </c:pt>
                <c:pt idx="1003">
                  <c:v>0.31910290647229411</c:v>
                </c:pt>
                <c:pt idx="1004">
                  <c:v>0.31090712050263175</c:v>
                </c:pt>
                <c:pt idx="1005">
                  <c:v>0.30303746442449553</c:v>
                </c:pt>
                <c:pt idx="1006">
                  <c:v>0.29568569991323457</c:v>
                </c:pt>
                <c:pt idx="1007">
                  <c:v>0.28765601736658547</c:v>
                </c:pt>
                <c:pt idx="1008">
                  <c:v>0.28014692725547846</c:v>
                </c:pt>
                <c:pt idx="1009">
                  <c:v>0.27176343091346761</c:v>
                </c:pt>
                <c:pt idx="1010">
                  <c:v>0.26514022572509882</c:v>
                </c:pt>
                <c:pt idx="1011">
                  <c:v>0.25841101144155482</c:v>
                </c:pt>
                <c:pt idx="1012">
                  <c:v>0.25100590477412305</c:v>
                </c:pt>
                <c:pt idx="1013">
                  <c:v>0.24402213361872507</c:v>
                </c:pt>
                <c:pt idx="1014">
                  <c:v>0.23720919240650781</c:v>
                </c:pt>
                <c:pt idx="1015">
                  <c:v>0.23164877903855832</c:v>
                </c:pt>
                <c:pt idx="1016">
                  <c:v>0.22606338263544018</c:v>
                </c:pt>
                <c:pt idx="1017">
                  <c:v>0.2185954807715032</c:v>
                </c:pt>
                <c:pt idx="1018">
                  <c:v>0.21189867691196179</c:v>
                </c:pt>
                <c:pt idx="1019">
                  <c:v>0.2062437331406714</c:v>
                </c:pt>
                <c:pt idx="1020">
                  <c:v>0.20112828788559126</c:v>
                </c:pt>
                <c:pt idx="1021">
                  <c:v>0.19685348800307906</c:v>
                </c:pt>
                <c:pt idx="1022">
                  <c:v>0.19211278827552913</c:v>
                </c:pt>
                <c:pt idx="1023">
                  <c:v>0.18720328425629887</c:v>
                </c:pt>
                <c:pt idx="1024">
                  <c:v>0.18277858616277456</c:v>
                </c:pt>
                <c:pt idx="1025">
                  <c:v>0.17839912761942056</c:v>
                </c:pt>
                <c:pt idx="1026">
                  <c:v>0.17559157464019368</c:v>
                </c:pt>
                <c:pt idx="1027">
                  <c:v>0.17129179172251283</c:v>
                </c:pt>
                <c:pt idx="1028">
                  <c:v>0.16647749332379019</c:v>
                </c:pt>
                <c:pt idx="1029">
                  <c:v>0.16128642374603736</c:v>
                </c:pt>
                <c:pt idx="1030">
                  <c:v>0.15799406484110451</c:v>
                </c:pt>
                <c:pt idx="1031">
                  <c:v>0.15581041252392799</c:v>
                </c:pt>
                <c:pt idx="1032">
                  <c:v>0.15235195019598183</c:v>
                </c:pt>
                <c:pt idx="1033">
                  <c:v>0.14709943585605728</c:v>
                </c:pt>
                <c:pt idx="1034">
                  <c:v>0.14408729207531376</c:v>
                </c:pt>
                <c:pt idx="1035">
                  <c:v>0.1397179617894605</c:v>
                </c:pt>
                <c:pt idx="1036">
                  <c:v>0.13532769977143902</c:v>
                </c:pt>
                <c:pt idx="1037">
                  <c:v>0.13218388864318481</c:v>
                </c:pt>
                <c:pt idx="1038">
                  <c:v>0.12705358861043675</c:v>
                </c:pt>
                <c:pt idx="1039">
                  <c:v>0.12432503603971626</c:v>
                </c:pt>
                <c:pt idx="1040">
                  <c:v>0.12188615163351908</c:v>
                </c:pt>
                <c:pt idx="1041">
                  <c:v>0.11667279988926435</c:v>
                </c:pt>
                <c:pt idx="1042">
                  <c:v>0.11492533786178974</c:v>
                </c:pt>
                <c:pt idx="1043">
                  <c:v>0.11308064456230728</c:v>
                </c:pt>
                <c:pt idx="1044">
                  <c:v>0.11019611682607419</c:v>
                </c:pt>
                <c:pt idx="1045">
                  <c:v>0.10760193247153116</c:v>
                </c:pt>
                <c:pt idx="1046">
                  <c:v>0.10441895874760714</c:v>
                </c:pt>
                <c:pt idx="1047">
                  <c:v>0.10156076448087617</c:v>
                </c:pt>
                <c:pt idx="1048">
                  <c:v>9.8296764696945704E-2</c:v>
                </c:pt>
                <c:pt idx="1049">
                  <c:v>9.605977022359817E-2</c:v>
                </c:pt>
                <c:pt idx="1050">
                  <c:v>9.3470987606388875E-2</c:v>
                </c:pt>
                <c:pt idx="1051">
                  <c:v>9.0200235650791175E-2</c:v>
                </c:pt>
                <c:pt idx="1052">
                  <c:v>8.7171211440879706E-2</c:v>
                </c:pt>
                <c:pt idx="1053">
                  <c:v>8.5708015840594676E-2</c:v>
                </c:pt>
                <c:pt idx="1054">
                  <c:v>8.372355258760103E-2</c:v>
                </c:pt>
                <c:pt idx="1055">
                  <c:v>8.2728282483853957E-2</c:v>
                </c:pt>
                <c:pt idx="1056">
                  <c:v>7.9107092818727798E-2</c:v>
                </c:pt>
                <c:pt idx="1057">
                  <c:v>7.6061188179648381E-2</c:v>
                </c:pt>
                <c:pt idx="1058">
                  <c:v>7.2930206177561879E-2</c:v>
                </c:pt>
                <c:pt idx="1059">
                  <c:v>7.1945739548482296E-2</c:v>
                </c:pt>
                <c:pt idx="1060">
                  <c:v>7.055816827087015E-2</c:v>
                </c:pt>
                <c:pt idx="1061">
                  <c:v>6.7905240022822361E-2</c:v>
                </c:pt>
                <c:pt idx="1062">
                  <c:v>6.439343553870519E-2</c:v>
                </c:pt>
                <c:pt idx="1063">
                  <c:v>6.1633147761148629E-2</c:v>
                </c:pt>
                <c:pt idx="1064">
                  <c:v>6.0867451494086837E-2</c:v>
                </c:pt>
                <c:pt idx="1065">
                  <c:v>5.968379580082437E-2</c:v>
                </c:pt>
                <c:pt idx="1066">
                  <c:v>5.6781712418256587E-2</c:v>
                </c:pt>
                <c:pt idx="1067">
                  <c:v>5.3664909976671268E-2</c:v>
                </c:pt>
                <c:pt idx="1068">
                  <c:v>5.2312449991728703E-2</c:v>
                </c:pt>
                <c:pt idx="1069">
                  <c:v>5.037120063740496E-2</c:v>
                </c:pt>
                <c:pt idx="1070">
                  <c:v>5.0526500585750998E-2</c:v>
                </c:pt>
                <c:pt idx="1071">
                  <c:v>4.6661557523438583E-2</c:v>
                </c:pt>
                <c:pt idx="1072">
                  <c:v>4.3065350893481076E-2</c:v>
                </c:pt>
                <c:pt idx="1073">
                  <c:v>4.2885067909966566E-2</c:v>
                </c:pt>
                <c:pt idx="1074">
                  <c:v>4.0772313395295752E-2</c:v>
                </c:pt>
                <c:pt idx="1075">
                  <c:v>3.8675764092626339E-2</c:v>
                </c:pt>
                <c:pt idx="1076">
                  <c:v>3.8907363580811642E-2</c:v>
                </c:pt>
                <c:pt idx="1077">
                  <c:v>3.6191640136258842E-2</c:v>
                </c:pt>
                <c:pt idx="1078">
                  <c:v>3.5579218166042675E-2</c:v>
                </c:pt>
                <c:pt idx="1079">
                  <c:v>3.7500886222531317E-2</c:v>
                </c:pt>
                <c:pt idx="1080">
                  <c:v>3.6111964510585695E-2</c:v>
                </c:pt>
                <c:pt idx="1081">
                  <c:v>3.3766260073396101E-2</c:v>
                </c:pt>
                <c:pt idx="1082">
                  <c:v>3.2289560129776809E-2</c:v>
                </c:pt>
                <c:pt idx="1083">
                  <c:v>3.1845942451240943E-2</c:v>
                </c:pt>
                <c:pt idx="1084">
                  <c:v>3.1434735196707683E-2</c:v>
                </c:pt>
                <c:pt idx="1085">
                  <c:v>2.9462425852714993E-2</c:v>
                </c:pt>
                <c:pt idx="1086">
                  <c:v>2.8364522739626159E-2</c:v>
                </c:pt>
                <c:pt idx="1087">
                  <c:v>2.5830432712921354E-2</c:v>
                </c:pt>
                <c:pt idx="1088">
                  <c:v>2.5564397149233215E-2</c:v>
                </c:pt>
                <c:pt idx="1089">
                  <c:v>2.7551561270893827E-2</c:v>
                </c:pt>
                <c:pt idx="1090">
                  <c:v>2.4862846513009719E-2</c:v>
                </c:pt>
                <c:pt idx="1091">
                  <c:v>2.5521858467729679E-2</c:v>
                </c:pt>
                <c:pt idx="1092">
                  <c:v>2.6807471953166982E-2</c:v>
                </c:pt>
                <c:pt idx="1093">
                  <c:v>2.5561021063399511E-2</c:v>
                </c:pt>
                <c:pt idx="1094">
                  <c:v>2.5499576301227986E-2</c:v>
                </c:pt>
                <c:pt idx="1095">
                  <c:v>2.4662307014493554E-2</c:v>
                </c:pt>
                <c:pt idx="1096">
                  <c:v>1.9700136056259039E-2</c:v>
                </c:pt>
                <c:pt idx="1097">
                  <c:v>2.0134300694460917E-2</c:v>
                </c:pt>
                <c:pt idx="1098">
                  <c:v>1.6908113071866796E-2</c:v>
                </c:pt>
                <c:pt idx="1099">
                  <c:v>1.5968885992957524E-2</c:v>
                </c:pt>
                <c:pt idx="1100">
                  <c:v>1.4860179405201214E-2</c:v>
                </c:pt>
                <c:pt idx="1101">
                  <c:v>1.4482057791837312E-2</c:v>
                </c:pt>
                <c:pt idx="1102">
                  <c:v>1.2789288354867197E-2</c:v>
                </c:pt>
                <c:pt idx="1103">
                  <c:v>1.1619137004939176E-2</c:v>
                </c:pt>
                <c:pt idx="1104">
                  <c:v>1.0412523928008469E-2</c:v>
                </c:pt>
                <c:pt idx="1105">
                  <c:v>1.0933791580717268E-2</c:v>
                </c:pt>
                <c:pt idx="1106">
                  <c:v>9.2045604167440929E-3</c:v>
                </c:pt>
                <c:pt idx="1107">
                  <c:v>7.0425150489027109E-3</c:v>
                </c:pt>
                <c:pt idx="1108">
                  <c:v>7.65696267061891E-3</c:v>
                </c:pt>
                <c:pt idx="1109">
                  <c:v>7.4186110107663907E-3</c:v>
                </c:pt>
                <c:pt idx="1110">
                  <c:v>9.4078007839272226E-3</c:v>
                </c:pt>
                <c:pt idx="1111">
                  <c:v>1.036863481217145E-2</c:v>
                </c:pt>
                <c:pt idx="1112">
                  <c:v>9.616442888444092E-3</c:v>
                </c:pt>
                <c:pt idx="1113">
                  <c:v>8.8737040050507268E-3</c:v>
                </c:pt>
                <c:pt idx="1114">
                  <c:v>9.9506753859709748E-3</c:v>
                </c:pt>
                <c:pt idx="1115">
                  <c:v>5.1444795932492444E-3</c:v>
                </c:pt>
                <c:pt idx="1116">
                  <c:v>4.7967427523877351E-3</c:v>
                </c:pt>
                <c:pt idx="1117">
                  <c:v>3.077639845915484E-3</c:v>
                </c:pt>
                <c:pt idx="1118">
                  <c:v>2.1769001455093024E-3</c:v>
                </c:pt>
                <c:pt idx="1119">
                  <c:v>1.0020222754142825E-3</c:v>
                </c:pt>
                <c:pt idx="1120">
                  <c:v>0</c:v>
                </c:pt>
                <c:pt idx="1121">
                  <c:v>-1.4375373479494538E-3</c:v>
                </c:pt>
                <c:pt idx="1122">
                  <c:v>5.5030199087789786E-4</c:v>
                </c:pt>
                <c:pt idx="1123">
                  <c:v>1.4827768981199537E-3</c:v>
                </c:pt>
                <c:pt idx="1124">
                  <c:v>2.9844598769075215E-4</c:v>
                </c:pt>
                <c:pt idx="1125">
                  <c:v>-2.1769001455093024E-3</c:v>
                </c:pt>
                <c:pt idx="1126">
                  <c:v>-1.6306494576318483E-3</c:v>
                </c:pt>
                <c:pt idx="1127">
                  <c:v>1.1674504812610596E-3</c:v>
                </c:pt>
                <c:pt idx="1128">
                  <c:v>3.0533320279135696E-3</c:v>
                </c:pt>
                <c:pt idx="1129">
                  <c:v>4.5637928298689536E-3</c:v>
                </c:pt>
                <c:pt idx="1130">
                  <c:v>5.7717563411333285E-3</c:v>
                </c:pt>
                <c:pt idx="1131">
                  <c:v>6.1519036059972648E-3</c:v>
                </c:pt>
                <c:pt idx="1132">
                  <c:v>6.4969395781918106E-3</c:v>
                </c:pt>
                <c:pt idx="1133">
                  <c:v>5.6144307412872522E-3</c:v>
                </c:pt>
                <c:pt idx="1134">
                  <c:v>1.6590085786342065E-3</c:v>
                </c:pt>
                <c:pt idx="1135">
                  <c:v>-9.2774838707487123E-4</c:v>
                </c:pt>
                <c:pt idx="1136">
                  <c:v>-3.8946526176480722E-3</c:v>
                </c:pt>
                <c:pt idx="1137">
                  <c:v>-5.0242909375727797E-3</c:v>
                </c:pt>
                <c:pt idx="1138">
                  <c:v>-4.8784440295609197E-3</c:v>
                </c:pt>
                <c:pt idx="1139">
                  <c:v>-2.3349009625221193E-3</c:v>
                </c:pt>
                <c:pt idx="1140">
                  <c:v>-2.3457044371895954E-3</c:v>
                </c:pt>
                <c:pt idx="1141">
                  <c:v>-2.06683974733376E-3</c:v>
                </c:pt>
                <c:pt idx="1142">
                  <c:v>-2.1485410245069441E-3</c:v>
                </c:pt>
                <c:pt idx="1143">
                  <c:v>2.6603556368813737E-4</c:v>
                </c:pt>
                <c:pt idx="1144">
                  <c:v>3.3963423486080811E-4</c:v>
                </c:pt>
                <c:pt idx="1145">
                  <c:v>-2.37068747235825E-3</c:v>
                </c:pt>
                <c:pt idx="1146">
                  <c:v>-7.3794484150965563E-3</c:v>
                </c:pt>
                <c:pt idx="1147">
                  <c:v>-7.161353270245507E-3</c:v>
                </c:pt>
                <c:pt idx="1148">
                  <c:v>-6.4118622151849236E-3</c:v>
                </c:pt>
                <c:pt idx="1149">
                  <c:v>-6.0040310464853702E-3</c:v>
                </c:pt>
                <c:pt idx="1150">
                  <c:v>-8.3065215850046878E-3</c:v>
                </c:pt>
                <c:pt idx="1151">
                  <c:v>-7.8689808609692935E-3</c:v>
                </c:pt>
                <c:pt idx="1152">
                  <c:v>-2.1741992768423398E-3</c:v>
                </c:pt>
                <c:pt idx="1153">
                  <c:v>6.8467020705535416E-4</c:v>
                </c:pt>
                <c:pt idx="1154">
                  <c:v>0</c:v>
                </c:pt>
                <c:pt idx="1155">
                  <c:v>2.7650142977235525E-3</c:v>
                </c:pt>
                <c:pt idx="1156">
                  <c:v>-2.7670399492235871E-3</c:v>
                </c:pt>
                <c:pt idx="1157">
                  <c:v>-3.1951276329249857E-3</c:v>
                </c:pt>
                <c:pt idx="1158">
                  <c:v>-2.0884466966687117E-3</c:v>
                </c:pt>
                <c:pt idx="1159">
                  <c:v>-8.1005803491547828E-3</c:v>
                </c:pt>
                <c:pt idx="1160">
                  <c:v>-8.0809990513198652E-3</c:v>
                </c:pt>
                <c:pt idx="1161">
                  <c:v>-1.0539464755351965E-2</c:v>
                </c:pt>
                <c:pt idx="1162">
                  <c:v>-1.2397662398168858E-2</c:v>
                </c:pt>
                <c:pt idx="1163">
                  <c:v>-4.1660899186701352E-3</c:v>
                </c:pt>
                <c:pt idx="1164">
                  <c:v>-1.7285559468064333E-3</c:v>
                </c:pt>
                <c:pt idx="1165">
                  <c:v>-4.23361163534214E-3</c:v>
                </c:pt>
                <c:pt idx="1166">
                  <c:v>-2.7346295252209723E-3</c:v>
                </c:pt>
                <c:pt idx="1167">
                  <c:v>-3.9257126073172057E-3</c:v>
                </c:pt>
                <c:pt idx="1168">
                  <c:v>-4.3402959476841656E-3</c:v>
                </c:pt>
                <c:pt idx="1169">
                  <c:v>-8.6569592945331588E-3</c:v>
                </c:pt>
                <c:pt idx="1170">
                  <c:v>-1.0313267004500215E-2</c:v>
                </c:pt>
                <c:pt idx="1171">
                  <c:v>-1.170286393361258E-2</c:v>
                </c:pt>
                <c:pt idx="1172">
                  <c:v>-1.4727161623357053E-2</c:v>
                </c:pt>
                <c:pt idx="1173">
                  <c:v>-1.5481379198584633E-2</c:v>
                </c:pt>
                <c:pt idx="1174">
                  <c:v>-1.8793319401352381E-2</c:v>
                </c:pt>
                <c:pt idx="1175">
                  <c:v>-1.6808180931191991E-2</c:v>
                </c:pt>
                <c:pt idx="1176">
                  <c:v>-1.5457071380582719E-2</c:v>
                </c:pt>
                <c:pt idx="1177">
                  <c:v>-2.1277443357719875E-2</c:v>
                </c:pt>
                <c:pt idx="1178">
                  <c:v>-1.925854402922339E-2</c:v>
                </c:pt>
                <c:pt idx="1179">
                  <c:v>-1.4120141390474624E-2</c:v>
                </c:pt>
                <c:pt idx="1180">
                  <c:v>-1.3795361933281736E-2</c:v>
                </c:pt>
                <c:pt idx="1181">
                  <c:v>-1.0591456477189497E-2</c:v>
                </c:pt>
                <c:pt idx="1182">
                  <c:v>-1.2918930050877657E-2</c:v>
                </c:pt>
                <c:pt idx="1183">
                  <c:v>-1.076768815770375E-2</c:v>
                </c:pt>
                <c:pt idx="1184">
                  <c:v>-2.8082281963936434E-3</c:v>
                </c:pt>
                <c:pt idx="1185">
                  <c:v>-5.4051134196034557E-3</c:v>
                </c:pt>
                <c:pt idx="1186">
                  <c:v>-1.0799423364539623E-2</c:v>
                </c:pt>
                <c:pt idx="1187">
                  <c:v>-3.2342902285948201E-3</c:v>
                </c:pt>
                <c:pt idx="1188">
                  <c:v>-7.4449444802683392E-3</c:v>
                </c:pt>
                <c:pt idx="1189">
                  <c:v>-5.9203041178117763E-3</c:v>
                </c:pt>
                <c:pt idx="1190">
                  <c:v>-9.525963788103279E-3</c:v>
                </c:pt>
                <c:pt idx="1191">
                  <c:v>-1.3459779001421372E-2</c:v>
                </c:pt>
                <c:pt idx="1192">
                  <c:v>-6.3895800486830434E-3</c:v>
                </c:pt>
                <c:pt idx="1193">
                  <c:v>-1.3739318908443949E-2</c:v>
                </c:pt>
                <c:pt idx="1194">
                  <c:v>-2.3772370788754847E-2</c:v>
                </c:pt>
                <c:pt idx="1195">
                  <c:v>-2.4680537877994988E-2</c:v>
                </c:pt>
                <c:pt idx="1196">
                  <c:v>-2.4144415447618271E-2</c:v>
                </c:pt>
                <c:pt idx="1197">
                  <c:v>-1.8819652870854516E-2</c:v>
                </c:pt>
                <c:pt idx="1198">
                  <c:v>-1.6183605051974869E-2</c:v>
                </c:pt>
                <c:pt idx="1199">
                  <c:v>-2.6064733069773617E-2</c:v>
                </c:pt>
                <c:pt idx="1200">
                  <c:v>-1.4770375522027143E-2</c:v>
                </c:pt>
                <c:pt idx="1201">
                  <c:v>-1.0265326585663127E-2</c:v>
                </c:pt>
                <c:pt idx="1202">
                  <c:v>-2.0364549748311798E-3</c:v>
                </c:pt>
                <c:pt idx="1203">
                  <c:v>-7.4435940459350453E-3</c:v>
                </c:pt>
                <c:pt idx="1204">
                  <c:v>-1.069408948653108E-2</c:v>
                </c:pt>
                <c:pt idx="1205">
                  <c:v>-1.5453695294749202E-2</c:v>
                </c:pt>
                <c:pt idx="1206">
                  <c:v>-1.3647489373769842E-2</c:v>
                </c:pt>
                <c:pt idx="1207">
                  <c:v>-1.9026269323871161E-2</c:v>
                </c:pt>
                <c:pt idx="1208">
                  <c:v>-1.9457733093406076E-2</c:v>
                </c:pt>
                <c:pt idx="1209">
                  <c:v>-2.4995189077687142E-2</c:v>
                </c:pt>
                <c:pt idx="1210">
                  <c:v>-1.8807498961853557E-2</c:v>
                </c:pt>
                <c:pt idx="1211">
                  <c:v>-1.6937822627202451E-2</c:v>
                </c:pt>
                <c:pt idx="1212">
                  <c:v>-1.9850034267271156E-2</c:v>
                </c:pt>
                <c:pt idx="1213">
                  <c:v>-2.1665018011417958E-2</c:v>
                </c:pt>
                <c:pt idx="1214">
                  <c:v>-2.2337534309472169E-2</c:v>
                </c:pt>
                <c:pt idx="1215">
                  <c:v>-2.9194364637526445E-2</c:v>
                </c:pt>
                <c:pt idx="1216">
                  <c:v>-2.5324695055047027E-2</c:v>
                </c:pt>
                <c:pt idx="1217">
                  <c:v>-2.7812195097248037E-2</c:v>
                </c:pt>
                <c:pt idx="1218">
                  <c:v>-3.5100489194837228E-2</c:v>
                </c:pt>
                <c:pt idx="1219">
                  <c:v>-4.0051181461237338E-2</c:v>
                </c:pt>
                <c:pt idx="1220">
                  <c:v>-4.6641976225603475E-2</c:v>
                </c:pt>
                <c:pt idx="1221">
                  <c:v>-4.320917214999271E-2</c:v>
                </c:pt>
                <c:pt idx="1222">
                  <c:v>-3.9152467412331381E-2</c:v>
                </c:pt>
                <c:pt idx="1223">
                  <c:v>-4.482564204712338E-2</c:v>
                </c:pt>
                <c:pt idx="1224">
                  <c:v>-4.5186883231319142E-2</c:v>
                </c:pt>
                <c:pt idx="1225">
                  <c:v>-3.6149776671922047E-2</c:v>
                </c:pt>
                <c:pt idx="1226">
                  <c:v>-3.22024571152697E-2</c:v>
                </c:pt>
                <c:pt idx="1227">
                  <c:v>-2.2354414738640312E-2</c:v>
                </c:pt>
                <c:pt idx="1228">
                  <c:v>-2.7905375066255626E-2</c:v>
                </c:pt>
                <c:pt idx="1229">
                  <c:v>-3.4328040756108215E-2</c:v>
                </c:pt>
                <c:pt idx="1230">
                  <c:v>-2.9157227693356831E-2</c:v>
                </c:pt>
                <c:pt idx="1231">
                  <c:v>-2.8985722533009576E-2</c:v>
                </c:pt>
                <c:pt idx="1232">
                  <c:v>-2.4666358317493808E-2</c:v>
                </c:pt>
                <c:pt idx="1233">
                  <c:v>-2.2598843352993309E-2</c:v>
                </c:pt>
                <c:pt idx="1234">
                  <c:v>-2.7122798370025687E-2</c:v>
                </c:pt>
                <c:pt idx="1235">
                  <c:v>-1.6326075874153027E-2</c:v>
                </c:pt>
                <c:pt idx="1236">
                  <c:v>-2.2491483823484917E-3</c:v>
                </c:pt>
                <c:pt idx="1237">
                  <c:v>-2.1093784288371102E-3</c:v>
                </c:pt>
                <c:pt idx="1238">
                  <c:v>7.4618249094364807E-3</c:v>
                </c:pt>
                <c:pt idx="1239">
                  <c:v>1.1860864750625397E-2</c:v>
                </c:pt>
                <c:pt idx="1240">
                  <c:v>2.1750770591591587E-2</c:v>
                </c:pt>
                <c:pt idx="1241">
                  <c:v>3.4319938150107511E-2</c:v>
                </c:pt>
                <c:pt idx="1242">
                  <c:v>3.8626473239455582E-2</c:v>
                </c:pt>
                <c:pt idx="1243">
                  <c:v>2.5686611456409714E-2</c:v>
                </c:pt>
                <c:pt idx="1244">
                  <c:v>3.2704143470143582E-2</c:v>
                </c:pt>
                <c:pt idx="1245">
                  <c:v>2.700260971434941E-2</c:v>
                </c:pt>
                <c:pt idx="1246">
                  <c:v>1.8862191552358052E-2</c:v>
                </c:pt>
                <c:pt idx="1247">
                  <c:v>1.0795372061539367E-2</c:v>
                </c:pt>
                <c:pt idx="1248">
                  <c:v>-2.0891219138354524E-3</c:v>
                </c:pt>
                <c:pt idx="1249">
                  <c:v>-1.2440876296838948E-2</c:v>
                </c:pt>
                <c:pt idx="1250">
                  <c:v>1.1100570220897901E-3</c:v>
                </c:pt>
                <c:pt idx="1251">
                  <c:v>-8.0634434049851704E-3</c:v>
                </c:pt>
                <c:pt idx="1252">
                  <c:v>-9.3017916887519377E-3</c:v>
                </c:pt>
                <c:pt idx="1253">
                  <c:v>-1.0467216518512776E-2</c:v>
                </c:pt>
                <c:pt idx="1254">
                  <c:v>-2.4503630980313995E-3</c:v>
                </c:pt>
                <c:pt idx="1255">
                  <c:v>3.0249729069112114E-3</c:v>
                </c:pt>
                <c:pt idx="1256">
                  <c:v>1.3138375630062E-2</c:v>
                </c:pt>
                <c:pt idx="1257">
                  <c:v>1.0197804868990934E-2</c:v>
                </c:pt>
                <c:pt idx="1258">
                  <c:v>2.3817610338925346E-2</c:v>
                </c:pt>
                <c:pt idx="1259">
                  <c:v>3.1741959007565879E-2</c:v>
                </c:pt>
                <c:pt idx="1260">
                  <c:v>2.7905375066255626E-2</c:v>
                </c:pt>
                <c:pt idx="1261">
                  <c:v>3.3720345306059045E-2</c:v>
                </c:pt>
                <c:pt idx="1262">
                  <c:v>2.990469309691738E-2</c:v>
                </c:pt>
                <c:pt idx="1263">
                  <c:v>2.8774379559825935E-2</c:v>
                </c:pt>
                <c:pt idx="1264">
                  <c:v>3.7667664862711579E-2</c:v>
                </c:pt>
                <c:pt idx="1265">
                  <c:v>3.350427581270822E-2</c:v>
                </c:pt>
                <c:pt idx="1266">
                  <c:v>3.5673073352217005E-2</c:v>
                </c:pt>
                <c:pt idx="1267">
                  <c:v>3.8360437675767446E-2</c:v>
                </c:pt>
                <c:pt idx="1268">
                  <c:v>2.4180201957454586E-2</c:v>
                </c:pt>
                <c:pt idx="1269">
                  <c:v>2.4224766290458159E-2</c:v>
                </c:pt>
                <c:pt idx="1270">
                  <c:v>1.6520538418168716E-2</c:v>
                </c:pt>
                <c:pt idx="1271">
                  <c:v>5.6009263979528131E-3</c:v>
                </c:pt>
                <c:pt idx="1272">
                  <c:v>-7.9608103956434004E-3</c:v>
                </c:pt>
                <c:pt idx="1273">
                  <c:v>-2.5961424843265107E-2</c:v>
                </c:pt>
                <c:pt idx="1274">
                  <c:v>-2.9542776695554693E-2</c:v>
                </c:pt>
                <c:pt idx="1275">
                  <c:v>-1.8656250316507961E-2</c:v>
                </c:pt>
                <c:pt idx="1276">
                  <c:v>-7.1593276187452851E-3</c:v>
                </c:pt>
                <c:pt idx="1277">
                  <c:v>-5.4922164341105655E-3</c:v>
                </c:pt>
                <c:pt idx="1278">
                  <c:v>-1.4841273324532475E-3</c:v>
                </c:pt>
                <c:pt idx="1279">
                  <c:v>1.5010077616213894E-3</c:v>
                </c:pt>
                <c:pt idx="1280">
                  <c:v>1.4334860449492158E-2</c:v>
                </c:pt>
                <c:pt idx="1281">
                  <c:v>1.5502310930753218E-2</c:v>
                </c:pt>
                <c:pt idx="1282">
                  <c:v>1.0080992299148174E-2</c:v>
                </c:pt>
                <c:pt idx="1283">
                  <c:v>8.5921384465279284E-3</c:v>
                </c:pt>
                <c:pt idx="1284">
                  <c:v>4.6090323800392664E-3</c:v>
                </c:pt>
                <c:pt idx="1285">
                  <c:v>2.6117400008777328E-3</c:v>
                </c:pt>
                <c:pt idx="1286">
                  <c:v>1.4889888960537053E-2</c:v>
                </c:pt>
                <c:pt idx="1287">
                  <c:v>1.551649049125421E-2</c:v>
                </c:pt>
                <c:pt idx="1288">
                  <c:v>2.0374002788646917E-2</c:v>
                </c:pt>
                <c:pt idx="1289">
                  <c:v>2.4961428219351045E-2</c:v>
                </c:pt>
                <c:pt idx="1290">
                  <c:v>1.3035742620720417E-2</c:v>
                </c:pt>
                <c:pt idx="1291">
                  <c:v>2.1086356899537889E-2</c:v>
                </c:pt>
                <c:pt idx="1292">
                  <c:v>9.6745115647821015E-3</c:v>
                </c:pt>
                <c:pt idx="1293">
                  <c:v>2.5624491477071634E-3</c:v>
                </c:pt>
                <c:pt idx="1294">
                  <c:v>-4.0978929848312024E-3</c:v>
                </c:pt>
                <c:pt idx="1295">
                  <c:v>-3.452385373445682E-3</c:v>
                </c:pt>
                <c:pt idx="1296">
                  <c:v>3.8534643704782037E-3</c:v>
                </c:pt>
                <c:pt idx="1297">
                  <c:v>1.7647475869426461E-2</c:v>
                </c:pt>
                <c:pt idx="1298">
                  <c:v>1.2062754683475046E-2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6A-4D65-A12B-5A7DC86A0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999904"/>
        <c:axId val="2064000320"/>
        <c:extLst>
          <c:ext xmlns:c15="http://schemas.microsoft.com/office/drawing/2012/chart" uri="{02D57815-91ED-43cb-92C2-25804820EDAC}">
            <c15:filteredScatterSeries>
              <c15:ser>
                <c:idx val="5"/>
                <c:order val="2"/>
                <c:tx>
                  <c:strRef>
                    <c:extLst>
                      <c:ext uri="{02D57815-91ED-43cb-92C2-25804820EDAC}">
                        <c15:formulaRef>
                          <c15:sqref>'24.08.21 Eg Filtres +Lihgt  Abs'!$Z$1</c15:sqref>
                        </c15:formulaRef>
                      </c:ext>
                    </c:extLst>
                    <c:strCache>
                      <c:ptCount val="1"/>
                      <c:pt idx="0">
                        <c:v>Abs 350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'24.08.21 Eg Filtres +Lihgt  Abs'!$Z$2:$Z$1300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0.45086750486230703</c:v>
                      </c:pt>
                      <c:pt idx="1">
                        <c:v>-0.17706869160747446</c:v>
                      </c:pt>
                      <c:pt idx="2">
                        <c:v>1.3207648655479822</c:v>
                      </c:pt>
                      <c:pt idx="3">
                        <c:v>3.1271124802033903</c:v>
                      </c:pt>
                      <c:pt idx="4">
                        <c:v>2.0459454522739353</c:v>
                      </c:pt>
                      <c:pt idx="5">
                        <c:v>2.468885769902061</c:v>
                      </c:pt>
                      <c:pt idx="6">
                        <c:v>2.0653524177943328</c:v>
                      </c:pt>
                      <c:pt idx="7">
                        <c:v>0.96529795005873531</c:v>
                      </c:pt>
                      <c:pt idx="8">
                        <c:v>0.80267609344700763</c:v>
                      </c:pt>
                      <c:pt idx="9">
                        <c:v>1.1083077109573332</c:v>
                      </c:pt>
                      <c:pt idx="10">
                        <c:v>-1.0840462724236164</c:v>
                      </c:pt>
                      <c:pt idx="11">
                        <c:v>1.7664498952495971</c:v>
                      </c:pt>
                      <c:pt idx="12">
                        <c:v>-0.75047695346822596</c:v>
                      </c:pt>
                      <c:pt idx="13">
                        <c:v>5.2477164577087523</c:v>
                      </c:pt>
                      <c:pt idx="14">
                        <c:v>17.330640389660783</c:v>
                      </c:pt>
                      <c:pt idx="15">
                        <c:v>18.415449251614962</c:v>
                      </c:pt>
                      <c:pt idx="16">
                        <c:v>15.954051867633094</c:v>
                      </c:pt>
                      <c:pt idx="17">
                        <c:v>18.473432032223791</c:v>
                      </c:pt>
                      <c:pt idx="18">
                        <c:v>3.7958595862183846</c:v>
                      </c:pt>
                      <c:pt idx="19">
                        <c:v>1.7127459861484549</c:v>
                      </c:pt>
                      <c:pt idx="20">
                        <c:v>0.81833711363882811</c:v>
                      </c:pt>
                      <c:pt idx="21">
                        <c:v>0.92018064651264231</c:v>
                      </c:pt>
                      <c:pt idx="22">
                        <c:v>0.30499519851036311</c:v>
                      </c:pt>
                      <c:pt idx="23">
                        <c:v>-3.1032796503839399E-2</c:v>
                      </c:pt>
                      <c:pt idx="24">
                        <c:v>-7.322405700928851E-2</c:v>
                      </c:pt>
                      <c:pt idx="25">
                        <c:v>-0.36745610523117045</c:v>
                      </c:pt>
                      <c:pt idx="26">
                        <c:v>-3.9347681863893369E-2</c:v>
                      </c:pt>
                      <c:pt idx="27">
                        <c:v>-0.12911636510123123</c:v>
                      </c:pt>
                      <c:pt idx="28">
                        <c:v>-0.17881075203821079</c:v>
                      </c:pt>
                      <c:pt idx="29">
                        <c:v>0.13076029289705257</c:v>
                      </c:pt>
                      <c:pt idx="30">
                        <c:v>0.42598696485243615</c:v>
                      </c:pt>
                      <c:pt idx="31">
                        <c:v>0.51218597041424763</c:v>
                      </c:pt>
                      <c:pt idx="32">
                        <c:v>0.81739598868423513</c:v>
                      </c:pt>
                      <c:pt idx="33">
                        <c:v>0.53744378504994661</c:v>
                      </c:pt>
                      <c:pt idx="34">
                        <c:v>0.57823686166885668</c:v>
                      </c:pt>
                      <c:pt idx="35">
                        <c:v>0.40221969423025455</c:v>
                      </c:pt>
                      <c:pt idx="36">
                        <c:v>0.26560195506597351</c:v>
                      </c:pt>
                      <c:pt idx="37">
                        <c:v>0.31886364882700574</c:v>
                      </c:pt>
                      <c:pt idx="38">
                        <c:v>0.13140495833692387</c:v>
                      </c:pt>
                      <c:pt idx="39">
                        <c:v>5.3495892654442372E-2</c:v>
                      </c:pt>
                      <c:pt idx="40">
                        <c:v>0.10184013121735176</c:v>
                      </c:pt>
                      <c:pt idx="41">
                        <c:v>3.9214192617869376E-2</c:v>
                      </c:pt>
                      <c:pt idx="42">
                        <c:v>0.21702135291917776</c:v>
                      </c:pt>
                      <c:pt idx="43">
                        <c:v>0.27585949550754563</c:v>
                      </c:pt>
                      <c:pt idx="44">
                        <c:v>0.43094513684760866</c:v>
                      </c:pt>
                      <c:pt idx="45">
                        <c:v>0.61256266778928192</c:v>
                      </c:pt>
                      <c:pt idx="46">
                        <c:v>0.46071684652839301</c:v>
                      </c:pt>
                      <c:pt idx="47">
                        <c:v>0.61059692267601928</c:v>
                      </c:pt>
                      <c:pt idx="48">
                        <c:v>0.49500451286424002</c:v>
                      </c:pt>
                      <c:pt idx="49">
                        <c:v>0.19081725930394272</c:v>
                      </c:pt>
                      <c:pt idx="50">
                        <c:v>0.27143424969148006</c:v>
                      </c:pt>
                      <c:pt idx="51">
                        <c:v>0.1672002800490992</c:v>
                      </c:pt>
                      <c:pt idx="52">
                        <c:v>0.24701334562602631</c:v>
                      </c:pt>
                      <c:pt idx="53">
                        <c:v>0.46584200893171901</c:v>
                      </c:pt>
                      <c:pt idx="54">
                        <c:v>0.44586913147257912</c:v>
                      </c:pt>
                      <c:pt idx="55">
                        <c:v>0.36329031303073572</c:v>
                      </c:pt>
                      <c:pt idx="56">
                        <c:v>0.52510401853139965</c:v>
                      </c:pt>
                      <c:pt idx="57">
                        <c:v>0.38578247788201731</c:v>
                      </c:pt>
                      <c:pt idx="58">
                        <c:v>0.286312888896952</c:v>
                      </c:pt>
                      <c:pt idx="59">
                        <c:v>0.19563812807463354</c:v>
                      </c:pt>
                      <c:pt idx="60">
                        <c:v>-2.0064103700631167E-2</c:v>
                      </c:pt>
                      <c:pt idx="61">
                        <c:v>-8.9995872656825765E-2</c:v>
                      </c:pt>
                      <c:pt idx="62">
                        <c:v>3.9447876108784467E-3</c:v>
                      </c:pt>
                      <c:pt idx="63">
                        <c:v>-1.8317920049940463E-2</c:v>
                      </c:pt>
                      <c:pt idx="64">
                        <c:v>5.2216663663588063E-2</c:v>
                      </c:pt>
                      <c:pt idx="65">
                        <c:v>7.8117494451176703E-2</c:v>
                      </c:pt>
                      <c:pt idx="66">
                        <c:v>0.18697142897196983</c:v>
                      </c:pt>
                      <c:pt idx="67">
                        <c:v>0.48840942254716857</c:v>
                      </c:pt>
                      <c:pt idx="68">
                        <c:v>0.46331138268470273</c:v>
                      </c:pt>
                      <c:pt idx="69">
                        <c:v>0.71929221630906659</c:v>
                      </c:pt>
                      <c:pt idx="70">
                        <c:v>0.9582781680863599</c:v>
                      </c:pt>
                      <c:pt idx="71">
                        <c:v>0.93718686721458755</c:v>
                      </c:pt>
                      <c:pt idx="72">
                        <c:v>0.86585310039339647</c:v>
                      </c:pt>
                      <c:pt idx="73">
                        <c:v>0.68508907598228508</c:v>
                      </c:pt>
                      <c:pt idx="74">
                        <c:v>0.60658812207534862</c:v>
                      </c:pt>
                      <c:pt idx="75">
                        <c:v>0.57825335454867421</c:v>
                      </c:pt>
                      <c:pt idx="76">
                        <c:v>0.57070580042213526</c:v>
                      </c:pt>
                      <c:pt idx="77">
                        <c:v>0.45880676488451472</c:v>
                      </c:pt>
                      <c:pt idx="78">
                        <c:v>0.50084402312466669</c:v>
                      </c:pt>
                      <c:pt idx="79">
                        <c:v>0.60199794746110669</c:v>
                      </c:pt>
                      <c:pt idx="80">
                        <c:v>0.6133182478459267</c:v>
                      </c:pt>
                      <c:pt idx="81">
                        <c:v>0.22832144952622144</c:v>
                      </c:pt>
                      <c:pt idx="82">
                        <c:v>0.47738908641403144</c:v>
                      </c:pt>
                      <c:pt idx="83">
                        <c:v>0.36527564343878183</c:v>
                      </c:pt>
                      <c:pt idx="84">
                        <c:v>0.2367000386345709</c:v>
                      </c:pt>
                      <c:pt idx="85">
                        <c:v>0.23833066904603942</c:v>
                      </c:pt>
                      <c:pt idx="86">
                        <c:v>0.38283952963956047</c:v>
                      </c:pt>
                      <c:pt idx="87">
                        <c:v>0.62700939970452996</c:v>
                      </c:pt>
                      <c:pt idx="88">
                        <c:v>0.95301075459460716</c:v>
                      </c:pt>
                      <c:pt idx="89">
                        <c:v>0.88052970182110268</c:v>
                      </c:pt>
                      <c:pt idx="90">
                        <c:v>0.98503477317548549</c:v>
                      </c:pt>
                      <c:pt idx="91">
                        <c:v>1.1613426276208731</c:v>
                      </c:pt>
                      <c:pt idx="92">
                        <c:v>1.0887275701988504</c:v>
                      </c:pt>
                      <c:pt idx="93">
                        <c:v>0.83966756126795594</c:v>
                      </c:pt>
                      <c:pt idx="94">
                        <c:v>0.69244799279591007</c:v>
                      </c:pt>
                      <c:pt idx="95">
                        <c:v>0.55896286999198852</c:v>
                      </c:pt>
                      <c:pt idx="96">
                        <c:v>0.66905284277461352</c:v>
                      </c:pt>
                      <c:pt idx="97">
                        <c:v>0.55913707603506224</c:v>
                      </c:pt>
                      <c:pt idx="98">
                        <c:v>0.20073669570925359</c:v>
                      </c:pt>
                      <c:pt idx="99">
                        <c:v>0.2402480694053368</c:v>
                      </c:pt>
                      <c:pt idx="100">
                        <c:v>0.36944009559273133</c:v>
                      </c:pt>
                      <c:pt idx="101">
                        <c:v>0.22883437808854942</c:v>
                      </c:pt>
                      <c:pt idx="102">
                        <c:v>0.33351963415493985</c:v>
                      </c:pt>
                      <c:pt idx="103">
                        <c:v>6.0995823590508189E-2</c:v>
                      </c:pt>
                      <c:pt idx="104">
                        <c:v>0.21642565071626516</c:v>
                      </c:pt>
                      <c:pt idx="105">
                        <c:v>0.35625506898353143</c:v>
                      </c:pt>
                      <c:pt idx="106">
                        <c:v>0.33109415001676079</c:v>
                      </c:pt>
                      <c:pt idx="107">
                        <c:v>0.31208301361198598</c:v>
                      </c:pt>
                      <c:pt idx="108">
                        <c:v>0.31299527602689825</c:v>
                      </c:pt>
                      <c:pt idx="109">
                        <c:v>0.21044770334586924</c:v>
                      </c:pt>
                      <c:pt idx="110">
                        <c:v>0.2143273440814682</c:v>
                      </c:pt>
                      <c:pt idx="111">
                        <c:v>0.13610192434798493</c:v>
                      </c:pt>
                      <c:pt idx="112">
                        <c:v>0.19791342392597333</c:v>
                      </c:pt>
                      <c:pt idx="113">
                        <c:v>0.15907434124345582</c:v>
                      </c:pt>
                      <c:pt idx="114">
                        <c:v>0.23485644391245744</c:v>
                      </c:pt>
                      <c:pt idx="115">
                        <c:v>0.36444584542295777</c:v>
                      </c:pt>
                      <c:pt idx="116">
                        <c:v>0.42854851524911053</c:v>
                      </c:pt>
                      <c:pt idx="117">
                        <c:v>0.4839522217764563</c:v>
                      </c:pt>
                      <c:pt idx="118">
                        <c:v>0.73026101219277384</c:v>
                      </c:pt>
                      <c:pt idx="119">
                        <c:v>0.89787196494933197</c:v>
                      </c:pt>
                      <c:pt idx="120">
                        <c:v>1.0797616284079958</c:v>
                      </c:pt>
                      <c:pt idx="121">
                        <c:v>0.96882536472972902</c:v>
                      </c:pt>
                      <c:pt idx="122">
                        <c:v>1.0027604957594742</c:v>
                      </c:pt>
                      <c:pt idx="123">
                        <c:v>0.80625298675745449</c:v>
                      </c:pt>
                      <c:pt idx="124">
                        <c:v>0.75965957046768451</c:v>
                      </c:pt>
                      <c:pt idx="125">
                        <c:v>0.551587460298546</c:v>
                      </c:pt>
                      <c:pt idx="126">
                        <c:v>0.37661037509344242</c:v>
                      </c:pt>
                      <c:pt idx="127">
                        <c:v>0.32604320557261424</c:v>
                      </c:pt>
                      <c:pt idx="128">
                        <c:v>0.34884667353045345</c:v>
                      </c:pt>
                      <c:pt idx="129">
                        <c:v>0.28111557014442401</c:v>
                      </c:pt>
                      <c:pt idx="130">
                        <c:v>0.38877490476392712</c:v>
                      </c:pt>
                      <c:pt idx="131">
                        <c:v>0.54488722787263699</c:v>
                      </c:pt>
                      <c:pt idx="132">
                        <c:v>0.50069455640131955</c:v>
                      </c:pt>
                      <c:pt idx="133">
                        <c:v>0.42170087770983161</c:v>
                      </c:pt>
                      <c:pt idx="134">
                        <c:v>0.24644794908977852</c:v>
                      </c:pt>
                      <c:pt idx="135">
                        <c:v>0.23790257573427329</c:v>
                      </c:pt>
                      <c:pt idx="136">
                        <c:v>0.26215391237910196</c:v>
                      </c:pt>
                      <c:pt idx="137">
                        <c:v>0.33722125486900734</c:v>
                      </c:pt>
                      <c:pt idx="138">
                        <c:v>0.3623368184162794</c:v>
                      </c:pt>
                      <c:pt idx="139">
                        <c:v>0.27144352693637741</c:v>
                      </c:pt>
                      <c:pt idx="140">
                        <c:v>0.38252513411803701</c:v>
                      </c:pt>
                      <c:pt idx="141">
                        <c:v>0.60366269751769797</c:v>
                      </c:pt>
                      <c:pt idx="142">
                        <c:v>0.51982320457479492</c:v>
                      </c:pt>
                      <c:pt idx="143">
                        <c:v>0.4389349063142578</c:v>
                      </c:pt>
                      <c:pt idx="144">
                        <c:v>0.56071420766762214</c:v>
                      </c:pt>
                      <c:pt idx="145">
                        <c:v>0.55133285146636124</c:v>
                      </c:pt>
                      <c:pt idx="146">
                        <c:v>0.69409521916769512</c:v>
                      </c:pt>
                      <c:pt idx="147">
                        <c:v>0.68418196759231575</c:v>
                      </c:pt>
                      <c:pt idx="148">
                        <c:v>0.5516070455933294</c:v>
                      </c:pt>
                      <c:pt idx="149">
                        <c:v>0.64389501622280887</c:v>
                      </c:pt>
                      <c:pt idx="150">
                        <c:v>0.74585606086532363</c:v>
                      </c:pt>
                      <c:pt idx="151">
                        <c:v>0.46985802516730996</c:v>
                      </c:pt>
                      <c:pt idx="152">
                        <c:v>0.25018008163150857</c:v>
                      </c:pt>
                      <c:pt idx="153">
                        <c:v>0.20429812694487126</c:v>
                      </c:pt>
                      <c:pt idx="154">
                        <c:v>0.29994116165125062</c:v>
                      </c:pt>
                      <c:pt idx="155">
                        <c:v>0.43749796416014752</c:v>
                      </c:pt>
                      <c:pt idx="156">
                        <c:v>0.453704280190938</c:v>
                      </c:pt>
                      <c:pt idx="157">
                        <c:v>0.52441440999402555</c:v>
                      </c:pt>
                      <c:pt idx="158">
                        <c:v>0.81445922527170989</c:v>
                      </c:pt>
                      <c:pt idx="159">
                        <c:v>1.0321013289550236</c:v>
                      </c:pt>
                      <c:pt idx="160">
                        <c:v>1.090882983430016</c:v>
                      </c:pt>
                      <c:pt idx="161">
                        <c:v>0.9795622294910008</c:v>
                      </c:pt>
                      <c:pt idx="162">
                        <c:v>1.0729820239979648</c:v>
                      </c:pt>
                      <c:pt idx="163">
                        <c:v>0.86222054361356526</c:v>
                      </c:pt>
                      <c:pt idx="164">
                        <c:v>0.87776714445165083</c:v>
                      </c:pt>
                      <c:pt idx="165">
                        <c:v>0.89062231346449838</c:v>
                      </c:pt>
                      <c:pt idx="166">
                        <c:v>0.82750921642740294</c:v>
                      </c:pt>
                      <c:pt idx="167">
                        <c:v>0.81499421306079389</c:v>
                      </c:pt>
                      <c:pt idx="168">
                        <c:v>0.88657124985929503</c:v>
                      </c:pt>
                      <c:pt idx="169">
                        <c:v>0.70322815136670314</c:v>
                      </c:pt>
                      <c:pt idx="170">
                        <c:v>0.77824086119221247</c:v>
                      </c:pt>
                      <c:pt idx="171">
                        <c:v>0.77228074674811942</c:v>
                      </c:pt>
                      <c:pt idx="172">
                        <c:v>0.73597167182962531</c:v>
                      </c:pt>
                      <c:pt idx="173">
                        <c:v>0.7276943077711564</c:v>
                      </c:pt>
                      <c:pt idx="174">
                        <c:v>0.81200797100881572</c:v>
                      </c:pt>
                      <c:pt idx="175">
                        <c:v>0.80827954936504465</c:v>
                      </c:pt>
                      <c:pt idx="176">
                        <c:v>0.83979435028155414</c:v>
                      </c:pt>
                      <c:pt idx="177">
                        <c:v>0.92794570049177649</c:v>
                      </c:pt>
                      <c:pt idx="178">
                        <c:v>0.78164664087455138</c:v>
                      </c:pt>
                      <c:pt idx="179">
                        <c:v>0.82476109032779188</c:v>
                      </c:pt>
                      <c:pt idx="180">
                        <c:v>0.8810739668550841</c:v>
                      </c:pt>
                      <c:pt idx="181">
                        <c:v>0.77825632326704164</c:v>
                      </c:pt>
                      <c:pt idx="182">
                        <c:v>0.84503187042863748</c:v>
                      </c:pt>
                      <c:pt idx="183">
                        <c:v>0.81907826242563264</c:v>
                      </c:pt>
                      <c:pt idx="184">
                        <c:v>0.8534834405301801</c:v>
                      </c:pt>
                      <c:pt idx="185">
                        <c:v>1.0122820414391851</c:v>
                      </c:pt>
                      <c:pt idx="186">
                        <c:v>0.99590667339026384</c:v>
                      </c:pt>
                      <c:pt idx="187">
                        <c:v>0.939184567282497</c:v>
                      </c:pt>
                      <c:pt idx="188">
                        <c:v>0.89828325613978366</c:v>
                      </c:pt>
                      <c:pt idx="189">
                        <c:v>0.84011905385296348</c:v>
                      </c:pt>
                      <c:pt idx="190">
                        <c:v>0.92966611401775212</c:v>
                      </c:pt>
                      <c:pt idx="191">
                        <c:v>0.88474981744443637</c:v>
                      </c:pt>
                      <c:pt idx="192">
                        <c:v>0.89751015239833276</c:v>
                      </c:pt>
                      <c:pt idx="193">
                        <c:v>0.89023266917880706</c:v>
                      </c:pt>
                      <c:pt idx="194">
                        <c:v>0.96593395673670235</c:v>
                      </c:pt>
                      <c:pt idx="195">
                        <c:v>1.0809882863444316</c:v>
                      </c:pt>
                      <c:pt idx="196">
                        <c:v>1.1550959493899491</c:v>
                      </c:pt>
                      <c:pt idx="197">
                        <c:v>1.1712569100012409</c:v>
                      </c:pt>
                      <c:pt idx="198">
                        <c:v>1.2264225005762199</c:v>
                      </c:pt>
                      <c:pt idx="199">
                        <c:v>1.2029964264052655</c:v>
                      </c:pt>
                      <c:pt idx="200">
                        <c:v>1.2447502132735522</c:v>
                      </c:pt>
                      <c:pt idx="201">
                        <c:v>1.2667919163448149</c:v>
                      </c:pt>
                      <c:pt idx="202">
                        <c:v>1.2607359370367819</c:v>
                      </c:pt>
                      <c:pt idx="203">
                        <c:v>1.2425958308473752</c:v>
                      </c:pt>
                      <c:pt idx="204">
                        <c:v>1.2405940075595117</c:v>
                      </c:pt>
                      <c:pt idx="205">
                        <c:v>1.2798429383054968</c:v>
                      </c:pt>
                      <c:pt idx="206">
                        <c:v>1.3152201655142954</c:v>
                      </c:pt>
                      <c:pt idx="207">
                        <c:v>1.3092239728956014</c:v>
                      </c:pt>
                      <c:pt idx="208">
                        <c:v>1.3288030828490955</c:v>
                      </c:pt>
                      <c:pt idx="209">
                        <c:v>1.3197969396636855</c:v>
                      </c:pt>
                      <c:pt idx="210">
                        <c:v>1.3549504821899576</c:v>
                      </c:pt>
                      <c:pt idx="211">
                        <c:v>1.3957146962691869</c:v>
                      </c:pt>
                      <c:pt idx="212">
                        <c:v>1.4061278882640378</c:v>
                      </c:pt>
                      <c:pt idx="213">
                        <c:v>1.396086816870072</c:v>
                      </c:pt>
                      <c:pt idx="214">
                        <c:v>1.4154989364154127</c:v>
                      </c:pt>
                      <c:pt idx="215">
                        <c:v>1.4174182953041883</c:v>
                      </c:pt>
                      <c:pt idx="216">
                        <c:v>1.4530872403247612</c:v>
                      </c:pt>
                      <c:pt idx="217">
                        <c:v>1.4538933298258474</c:v>
                      </c:pt>
                      <c:pt idx="218">
                        <c:v>1.4399733392597747</c:v>
                      </c:pt>
                      <c:pt idx="219">
                        <c:v>1.4327195645549873</c:v>
                      </c:pt>
                      <c:pt idx="220">
                        <c:v>1.4458458352798367</c:v>
                      </c:pt>
                      <c:pt idx="221">
                        <c:v>1.4532696928077438</c:v>
                      </c:pt>
                      <c:pt idx="222">
                        <c:v>1.4492608922070731</c:v>
                      </c:pt>
                      <c:pt idx="223">
                        <c:v>1.4456788448716833</c:v>
                      </c:pt>
                      <c:pt idx="224">
                        <c:v>1.4506875263112975</c:v>
                      </c:pt>
                      <c:pt idx="225">
                        <c:v>1.4641106688728645</c:v>
                      </c:pt>
                      <c:pt idx="226">
                        <c:v>1.4740012427384941</c:v>
                      </c:pt>
                      <c:pt idx="227">
                        <c:v>1.4819910122051432</c:v>
                      </c:pt>
                      <c:pt idx="228">
                        <c:v>1.4878047523408551</c:v>
                      </c:pt>
                      <c:pt idx="229">
                        <c:v>1.5013866388706665</c:v>
                      </c:pt>
                      <c:pt idx="230">
                        <c:v>1.5111060991081886</c:v>
                      </c:pt>
                      <c:pt idx="231">
                        <c:v>1.5203029412164901</c:v>
                      </c:pt>
                      <c:pt idx="232">
                        <c:v>1.5257301294814762</c:v>
                      </c:pt>
                      <c:pt idx="233">
                        <c:v>1.5291132314540659</c:v>
                      </c:pt>
                      <c:pt idx="234">
                        <c:v>1.5336075412043679</c:v>
                      </c:pt>
                      <c:pt idx="235">
                        <c:v>1.5369442569524703</c:v>
                      </c:pt>
                      <c:pt idx="236">
                        <c:v>1.5416344196506067</c:v>
                      </c:pt>
                      <c:pt idx="237">
                        <c:v>1.5432517526777221</c:v>
                      </c:pt>
                      <c:pt idx="238">
                        <c:v>1.5457823789247385</c:v>
                      </c:pt>
                      <c:pt idx="239">
                        <c:v>1.551702291974276</c:v>
                      </c:pt>
                      <c:pt idx="240">
                        <c:v>1.5565975848651439</c:v>
                      </c:pt>
                      <c:pt idx="241">
                        <c:v>1.560967167211825</c:v>
                      </c:pt>
                      <c:pt idx="242">
                        <c:v>1.5664871279257853</c:v>
                      </c:pt>
                      <c:pt idx="243">
                        <c:v>1.5712948023926221</c:v>
                      </c:pt>
                      <c:pt idx="244">
                        <c:v>1.5779867883786221</c:v>
                      </c:pt>
                      <c:pt idx="245">
                        <c:v>1.5829944390132475</c:v>
                      </c:pt>
                      <c:pt idx="246">
                        <c:v>1.5851044968249146</c:v>
                      </c:pt>
                      <c:pt idx="247">
                        <c:v>1.5904574671307214</c:v>
                      </c:pt>
                      <c:pt idx="248">
                        <c:v>1.5945899643300241</c:v>
                      </c:pt>
                      <c:pt idx="249">
                        <c:v>1.5977710285248481</c:v>
                      </c:pt>
                      <c:pt idx="250">
                        <c:v>1.6004047352707245</c:v>
                      </c:pt>
                      <c:pt idx="251">
                        <c:v>1.6027467242048268</c:v>
                      </c:pt>
                      <c:pt idx="252">
                        <c:v>1.6033971621526342</c:v>
                      </c:pt>
                      <c:pt idx="253">
                        <c:v>1.6029415463476724</c:v>
                      </c:pt>
                      <c:pt idx="254">
                        <c:v>1.6004511214952113</c:v>
                      </c:pt>
                      <c:pt idx="255">
                        <c:v>1.5979751279125909</c:v>
                      </c:pt>
                      <c:pt idx="256">
                        <c:v>1.5946827367789982</c:v>
                      </c:pt>
                      <c:pt idx="257">
                        <c:v>1.5889566150673178</c:v>
                      </c:pt>
                      <c:pt idx="258">
                        <c:v>1.5823192617457136</c:v>
                      </c:pt>
                      <c:pt idx="259">
                        <c:v>1.5775682815532499</c:v>
                      </c:pt>
                      <c:pt idx="260">
                        <c:v>1.5721709866329334</c:v>
                      </c:pt>
                      <c:pt idx="261">
                        <c:v>1.5653821049780048</c:v>
                      </c:pt>
                      <c:pt idx="262">
                        <c:v>1.5569841367358694</c:v>
                      </c:pt>
                      <c:pt idx="263">
                        <c:v>1.5496757293666859</c:v>
                      </c:pt>
                      <c:pt idx="264">
                        <c:v>1.5434620368953968</c:v>
                      </c:pt>
                      <c:pt idx="265">
                        <c:v>1.5353094002405487</c:v>
                      </c:pt>
                      <c:pt idx="266">
                        <c:v>1.5242251541981184</c:v>
                      </c:pt>
                      <c:pt idx="267">
                        <c:v>1.5145149712054935</c:v>
                      </c:pt>
                      <c:pt idx="268">
                        <c:v>1.5043893738024623</c:v>
                      </c:pt>
                      <c:pt idx="269">
                        <c:v>1.493767959199914</c:v>
                      </c:pt>
                      <c:pt idx="270">
                        <c:v>1.4803231697335864</c:v>
                      </c:pt>
                      <c:pt idx="271">
                        <c:v>1.4652167226256334</c:v>
                      </c:pt>
                      <c:pt idx="272">
                        <c:v>1.4524636033066574</c:v>
                      </c:pt>
                      <c:pt idx="273">
                        <c:v>1.4393765031713746</c:v>
                      </c:pt>
                      <c:pt idx="274">
                        <c:v>1.4253297235917037</c:v>
                      </c:pt>
                      <c:pt idx="275">
                        <c:v>1.4109211314610339</c:v>
                      </c:pt>
                      <c:pt idx="276">
                        <c:v>1.3968702286614092</c:v>
                      </c:pt>
                      <c:pt idx="277">
                        <c:v>1.3825348236849297</c:v>
                      </c:pt>
                      <c:pt idx="278">
                        <c:v>1.3699023085496203</c:v>
                      </c:pt>
                      <c:pt idx="279">
                        <c:v>1.3555586571332325</c:v>
                      </c:pt>
                      <c:pt idx="280">
                        <c:v>1.3409944134492839</c:v>
                      </c:pt>
                      <c:pt idx="281">
                        <c:v>1.3276465196518847</c:v>
                      </c:pt>
                      <c:pt idx="282">
                        <c:v>1.3142275003102724</c:v>
                      </c:pt>
                      <c:pt idx="283">
                        <c:v>1.302361904086482</c:v>
                      </c:pt>
                      <c:pt idx="284">
                        <c:v>1.2911415917855562</c:v>
                      </c:pt>
                      <c:pt idx="285">
                        <c:v>1.2789688156751629</c:v>
                      </c:pt>
                      <c:pt idx="286">
                        <c:v>1.2681010386803386</c:v>
                      </c:pt>
                      <c:pt idx="287">
                        <c:v>1.2591701442590963</c:v>
                      </c:pt>
                      <c:pt idx="288">
                        <c:v>1.2496980772188389</c:v>
                      </c:pt>
                      <c:pt idx="289">
                        <c:v>1.2418495280356279</c:v>
                      </c:pt>
                      <c:pt idx="290">
                        <c:v>1.2345658599861706</c:v>
                      </c:pt>
                      <c:pt idx="291">
                        <c:v>1.2291891811656261</c:v>
                      </c:pt>
                      <c:pt idx="292">
                        <c:v>1.2247804282293779</c:v>
                      </c:pt>
                      <c:pt idx="293">
                        <c:v>1.2194449816083774</c:v>
                      </c:pt>
                      <c:pt idx="294">
                        <c:v>1.2150743684567076</c:v>
                      </c:pt>
                      <c:pt idx="295">
                        <c:v>1.209229704171338</c:v>
                      </c:pt>
                      <c:pt idx="296">
                        <c:v>1.2050436051126279</c:v>
                      </c:pt>
                      <c:pt idx="297">
                        <c:v>1.1993154217909701</c:v>
                      </c:pt>
                      <c:pt idx="298">
                        <c:v>1.1947736950111925</c:v>
                      </c:pt>
                      <c:pt idx="299">
                        <c:v>1.1894681417348614</c:v>
                      </c:pt>
                      <c:pt idx="300">
                        <c:v>1.1841574344335872</c:v>
                      </c:pt>
                      <c:pt idx="301">
                        <c:v>1.1795383972796645</c:v>
                      </c:pt>
                      <c:pt idx="302">
                        <c:v>1.1745812560894804</c:v>
                      </c:pt>
                      <c:pt idx="303">
                        <c:v>1.1663327545706923</c:v>
                      </c:pt>
                      <c:pt idx="304">
                        <c:v>1.1633805290833381</c:v>
                      </c:pt>
                      <c:pt idx="305">
                        <c:v>1.1570647869181776</c:v>
                      </c:pt>
                      <c:pt idx="306">
                        <c:v>1.1524612118390838</c:v>
                      </c:pt>
                      <c:pt idx="307">
                        <c:v>1.1480782290275509</c:v>
                      </c:pt>
                      <c:pt idx="308">
                        <c:v>1.142200578982546</c:v>
                      </c:pt>
                      <c:pt idx="309">
                        <c:v>1.1401286609554573</c:v>
                      </c:pt>
                      <c:pt idx="310">
                        <c:v>1.1366187699692696</c:v>
                      </c:pt>
                      <c:pt idx="311">
                        <c:v>1.1292248057860321</c:v>
                      </c:pt>
                      <c:pt idx="312">
                        <c:v>1.1234110656503205</c:v>
                      </c:pt>
                      <c:pt idx="313">
                        <c:v>1.1161974923400881</c:v>
                      </c:pt>
                      <c:pt idx="314">
                        <c:v>1.1102579939957671</c:v>
                      </c:pt>
                      <c:pt idx="315">
                        <c:v>1.1042865406967992</c:v>
                      </c:pt>
                      <c:pt idx="316">
                        <c:v>1.0944237985658618</c:v>
                      </c:pt>
                      <c:pt idx="317">
                        <c:v>1.0897295126477708</c:v>
                      </c:pt>
                      <c:pt idx="318">
                        <c:v>1.0840951325800761</c:v>
                      </c:pt>
                      <c:pt idx="319">
                        <c:v>1.0803770189861908</c:v>
                      </c:pt>
                      <c:pt idx="320">
                        <c:v>1.0768145569455847</c:v>
                      </c:pt>
                      <c:pt idx="321">
                        <c:v>1.0701236017645732</c:v>
                      </c:pt>
                      <c:pt idx="322">
                        <c:v>1.0634202769236987</c:v>
                      </c:pt>
                      <c:pt idx="323">
                        <c:v>1.0581260625022419</c:v>
                      </c:pt>
                      <c:pt idx="324">
                        <c:v>1.0567128288628695</c:v>
                      </c:pt>
                      <c:pt idx="325">
                        <c:v>1.0521700712781032</c:v>
                      </c:pt>
                      <c:pt idx="326">
                        <c:v>1.0480282968339032</c:v>
                      </c:pt>
                      <c:pt idx="327">
                        <c:v>1.0444802660631372</c:v>
                      </c:pt>
                      <c:pt idx="328">
                        <c:v>1.0448534174690109</c:v>
                      </c:pt>
                      <c:pt idx="329">
                        <c:v>1.0444668655982854</c:v>
                      </c:pt>
                      <c:pt idx="330">
                        <c:v>1.0455811657909635</c:v>
                      </c:pt>
                      <c:pt idx="331">
                        <c:v>1.040444664532763</c:v>
                      </c:pt>
                      <c:pt idx="332">
                        <c:v>1.0403436456438799</c:v>
                      </c:pt>
                      <c:pt idx="333">
                        <c:v>1.0381160760635124</c:v>
                      </c:pt>
                      <c:pt idx="334">
                        <c:v>1.0378686828662482</c:v>
                      </c:pt>
                      <c:pt idx="335">
                        <c:v>1.0368461243175557</c:v>
                      </c:pt>
                      <c:pt idx="336">
                        <c:v>1.0366513021747099</c:v>
                      </c:pt>
                      <c:pt idx="337">
                        <c:v>1.0389273195895417</c:v>
                      </c:pt>
                      <c:pt idx="338">
                        <c:v>1.0427845918568881</c:v>
                      </c:pt>
                      <c:pt idx="339">
                        <c:v>1.0430258002242208</c:v>
                      </c:pt>
                      <c:pt idx="340">
                        <c:v>1.044258642990588</c:v>
                      </c:pt>
                      <c:pt idx="341">
                        <c:v>1.0438215816754211</c:v>
                      </c:pt>
                      <c:pt idx="342">
                        <c:v>1.0416527679794039</c:v>
                      </c:pt>
                      <c:pt idx="343">
                        <c:v>1.040731228319594</c:v>
                      </c:pt>
                      <c:pt idx="344">
                        <c:v>1.0384521184897963</c:v>
                      </c:pt>
                      <c:pt idx="345">
                        <c:v>1.0343690999299466</c:v>
                      </c:pt>
                      <c:pt idx="346">
                        <c:v>1.0318992911772578</c:v>
                      </c:pt>
                      <c:pt idx="347">
                        <c:v>1.0306922185356053</c:v>
                      </c:pt>
                      <c:pt idx="348">
                        <c:v>1.0300757971524217</c:v>
                      </c:pt>
                      <c:pt idx="349">
                        <c:v>1.0310705239664222</c:v>
                      </c:pt>
                      <c:pt idx="350">
                        <c:v>1.0313725498280824</c:v>
                      </c:pt>
                      <c:pt idx="351">
                        <c:v>1.0311498959505443</c:v>
                      </c:pt>
                      <c:pt idx="352">
                        <c:v>1.0303087590798459</c:v>
                      </c:pt>
                      <c:pt idx="353">
                        <c:v>1.02976758646083</c:v>
                      </c:pt>
                      <c:pt idx="354">
                        <c:v>1.0293243403157315</c:v>
                      </c:pt>
                      <c:pt idx="355">
                        <c:v>1.0277874100777267</c:v>
                      </c:pt>
                      <c:pt idx="356">
                        <c:v>1.024978466483788</c:v>
                      </c:pt>
                      <c:pt idx="357">
                        <c:v>1.0230147829805025</c:v>
                      </c:pt>
                      <c:pt idx="358">
                        <c:v>1.0187771436723625</c:v>
                      </c:pt>
                      <c:pt idx="359">
                        <c:v>1.0155754633777663</c:v>
                      </c:pt>
                      <c:pt idx="360">
                        <c:v>1.0159424299537088</c:v>
                      </c:pt>
                      <c:pt idx="361">
                        <c:v>1.0109914735934562</c:v>
                      </c:pt>
                      <c:pt idx="362">
                        <c:v>1.0065590121424706</c:v>
                      </c:pt>
                      <c:pt idx="363">
                        <c:v>1.0049530179702295</c:v>
                      </c:pt>
                      <c:pt idx="364">
                        <c:v>1.0025801048864693</c:v>
                      </c:pt>
                      <c:pt idx="365">
                        <c:v>1.0019049276189351</c:v>
                      </c:pt>
                      <c:pt idx="366">
                        <c:v>1.0021966454307094</c:v>
                      </c:pt>
                      <c:pt idx="367">
                        <c:v>0.99852491806131138</c:v>
                      </c:pt>
                      <c:pt idx="368">
                        <c:v>1.0004597390249164</c:v>
                      </c:pt>
                      <c:pt idx="369">
                        <c:v>1.0012647977210138</c:v>
                      </c:pt>
                      <c:pt idx="370">
                        <c:v>1.0003772746258282</c:v>
                      </c:pt>
                      <c:pt idx="371">
                        <c:v>0.99928668294788792</c:v>
                      </c:pt>
                      <c:pt idx="372">
                        <c:v>0.9990702139002815</c:v>
                      </c:pt>
                      <c:pt idx="373">
                        <c:v>0.99912690817465477</c:v>
                      </c:pt>
                      <c:pt idx="374">
                        <c:v>1.0000773103741449</c:v>
                      </c:pt>
                      <c:pt idx="375">
                        <c:v>1.0006246678230923</c:v>
                      </c:pt>
                      <c:pt idx="376">
                        <c:v>0.99977219209751911</c:v>
                      </c:pt>
                      <c:pt idx="377">
                        <c:v>1.0015998093423093</c:v>
                      </c:pt>
                      <c:pt idx="378">
                        <c:v>1.0043273193421485</c:v>
                      </c:pt>
                      <c:pt idx="379">
                        <c:v>1.0053488470858523</c:v>
                      </c:pt>
                      <c:pt idx="380">
                        <c:v>1.0053488470858523</c:v>
                      </c:pt>
                      <c:pt idx="381">
                        <c:v>1.0069094858385947</c:v>
                      </c:pt>
                      <c:pt idx="382">
                        <c:v>1.0078207174485185</c:v>
                      </c:pt>
                      <c:pt idx="383">
                        <c:v>1.0091401478339281</c:v>
                      </c:pt>
                      <c:pt idx="384">
                        <c:v>1.0079351368022531</c:v>
                      </c:pt>
                      <c:pt idx="385">
                        <c:v>1.0077032056798181</c:v>
                      </c:pt>
                      <c:pt idx="386">
                        <c:v>1.0069187630834924</c:v>
                      </c:pt>
                      <c:pt idx="387">
                        <c:v>1.0071929572104603</c:v>
                      </c:pt>
                      <c:pt idx="388">
                        <c:v>1.00694247159823</c:v>
                      </c:pt>
                      <c:pt idx="389">
                        <c:v>1.007406333843101</c:v>
                      </c:pt>
                      <c:pt idx="390">
                        <c:v>1.0094978371649728</c:v>
                      </c:pt>
                      <c:pt idx="391">
                        <c:v>1.0104193768247827</c:v>
                      </c:pt>
                      <c:pt idx="392">
                        <c:v>1.0098544956910289</c:v>
                      </c:pt>
                      <c:pt idx="393">
                        <c:v>1.0106585235821381</c:v>
                      </c:pt>
                      <c:pt idx="394">
                        <c:v>1.0110759996025216</c:v>
                      </c:pt>
                      <c:pt idx="395">
                        <c:v>1.0113893643190563</c:v>
                      </c:pt>
                      <c:pt idx="396">
                        <c:v>1.0095772091490951</c:v>
                      </c:pt>
                      <c:pt idx="397">
                        <c:v>1.0061250432422693</c:v>
                      </c:pt>
                      <c:pt idx="398">
                        <c:v>1.0045788357593672</c:v>
                      </c:pt>
                      <c:pt idx="399">
                        <c:v>1.0042293928682313</c:v>
                      </c:pt>
                      <c:pt idx="400">
                        <c:v>1.0028089435939387</c:v>
                      </c:pt>
                      <c:pt idx="401">
                        <c:v>1.0010225585486925</c:v>
                      </c:pt>
                      <c:pt idx="402">
                        <c:v>0.99886817612251577</c:v>
                      </c:pt>
                      <c:pt idx="403">
                        <c:v>0.99602109274399875</c:v>
                      </c:pt>
                      <c:pt idx="404">
                        <c:v>0.99493668589599016</c:v>
                      </c:pt>
                      <c:pt idx="405">
                        <c:v>0.99242564494375718</c:v>
                      </c:pt>
                      <c:pt idx="406">
                        <c:v>0.98829727096440867</c:v>
                      </c:pt>
                      <c:pt idx="407">
                        <c:v>0.98481521171291331</c:v>
                      </c:pt>
                      <c:pt idx="408">
                        <c:v>0.98099298681517944</c:v>
                      </c:pt>
                      <c:pt idx="409">
                        <c:v>0.97744186362944785</c:v>
                      </c:pt>
                      <c:pt idx="410">
                        <c:v>0.97376704384508417</c:v>
                      </c:pt>
                      <c:pt idx="411">
                        <c:v>0.96869445249617658</c:v>
                      </c:pt>
                      <c:pt idx="412">
                        <c:v>0.96242612736049171</c:v>
                      </c:pt>
                      <c:pt idx="413">
                        <c:v>0.95660723319983709</c:v>
                      </c:pt>
                      <c:pt idx="414">
                        <c:v>0.95103779384642406</c:v>
                      </c:pt>
                      <c:pt idx="415">
                        <c:v>0.94594046317779024</c:v>
                      </c:pt>
                      <c:pt idx="416">
                        <c:v>0.93986489857497391</c:v>
                      </c:pt>
                      <c:pt idx="417">
                        <c:v>0.9333223793123212</c:v>
                      </c:pt>
                      <c:pt idx="418">
                        <c:v>0.92670976531044336</c:v>
                      </c:pt>
                      <c:pt idx="419">
                        <c:v>0.92038371509539685</c:v>
                      </c:pt>
                      <c:pt idx="420">
                        <c:v>0.91505136088936212</c:v>
                      </c:pt>
                      <c:pt idx="421">
                        <c:v>0.90807796514147388</c:v>
                      </c:pt>
                      <c:pt idx="422">
                        <c:v>0.89948105153653857</c:v>
                      </c:pt>
                      <c:pt idx="423">
                        <c:v>0.89105834397467676</c:v>
                      </c:pt>
                      <c:pt idx="424">
                        <c:v>0.88300054137877992</c:v>
                      </c:pt>
                      <c:pt idx="425">
                        <c:v>0.8744469215833659</c:v>
                      </c:pt>
                      <c:pt idx="426">
                        <c:v>0.86651384639108975</c:v>
                      </c:pt>
                      <c:pt idx="427">
                        <c:v>0.85802722891993477</c:v>
                      </c:pt>
                      <c:pt idx="428">
                        <c:v>0.84853454577990484</c:v>
                      </c:pt>
                      <c:pt idx="429">
                        <c:v>0.84128077107511712</c:v>
                      </c:pt>
                      <c:pt idx="430">
                        <c:v>0.83191693855866233</c:v>
                      </c:pt>
                      <c:pt idx="431">
                        <c:v>0.8233963045228837</c:v>
                      </c:pt>
                      <c:pt idx="432">
                        <c:v>0.81497153535104483</c:v>
                      </c:pt>
                      <c:pt idx="433">
                        <c:v>0.80669314048758733</c:v>
                      </c:pt>
                      <c:pt idx="434">
                        <c:v>0.79804159421825593</c:v>
                      </c:pt>
                      <c:pt idx="435">
                        <c:v>0.79043837662233229</c:v>
                      </c:pt>
                      <c:pt idx="436">
                        <c:v>0.78047358479752316</c:v>
                      </c:pt>
                      <c:pt idx="437">
                        <c:v>0.77183750060302092</c:v>
                      </c:pt>
                      <c:pt idx="438">
                        <c:v>0.76298700897088956</c:v>
                      </c:pt>
                      <c:pt idx="439">
                        <c:v>0.75429938452695755</c:v>
                      </c:pt>
                      <c:pt idx="440">
                        <c:v>0.74486442646628914</c:v>
                      </c:pt>
                      <c:pt idx="441">
                        <c:v>0.73527690926730782</c:v>
                      </c:pt>
                      <c:pt idx="442">
                        <c:v>0.72585844408645728</c:v>
                      </c:pt>
                      <c:pt idx="443">
                        <c:v>0.71691311839537464</c:v>
                      </c:pt>
                      <c:pt idx="444">
                        <c:v>0.70841103884939083</c:v>
                      </c:pt>
                      <c:pt idx="445">
                        <c:v>0.69953890031249866</c:v>
                      </c:pt>
                      <c:pt idx="446">
                        <c:v>0.69090384692298512</c:v>
                      </c:pt>
                      <c:pt idx="447">
                        <c:v>0.68241826025681884</c:v>
                      </c:pt>
                      <c:pt idx="448">
                        <c:v>0.67418728242283688</c:v>
                      </c:pt>
                      <c:pt idx="449">
                        <c:v>0.66576766727594117</c:v>
                      </c:pt>
                      <c:pt idx="450">
                        <c:v>0.65811290943058742</c:v>
                      </c:pt>
                      <c:pt idx="451">
                        <c:v>0.64982936054218698</c:v>
                      </c:pt>
                      <c:pt idx="452">
                        <c:v>0.6415385960188662</c:v>
                      </c:pt>
                      <c:pt idx="453">
                        <c:v>0.6332292770057506</c:v>
                      </c:pt>
                      <c:pt idx="454">
                        <c:v>0.62574460198351611</c:v>
                      </c:pt>
                      <c:pt idx="455">
                        <c:v>0.61731674039671136</c:v>
                      </c:pt>
                      <c:pt idx="456">
                        <c:v>0.60962075035181373</c:v>
                      </c:pt>
                      <c:pt idx="457">
                        <c:v>0.60165778181486818</c:v>
                      </c:pt>
                      <c:pt idx="458">
                        <c:v>0.59413599781304405</c:v>
                      </c:pt>
                      <c:pt idx="459">
                        <c:v>0.58681728239397457</c:v>
                      </c:pt>
                      <c:pt idx="460">
                        <c:v>0.5796387564533545</c:v>
                      </c:pt>
                      <c:pt idx="461">
                        <c:v>0.57230767137442173</c:v>
                      </c:pt>
                      <c:pt idx="462">
                        <c:v>0.56576515211176903</c:v>
                      </c:pt>
                      <c:pt idx="463">
                        <c:v>0.55892782262237617</c:v>
                      </c:pt>
                      <c:pt idx="464">
                        <c:v>0.55210698601280084</c:v>
                      </c:pt>
                      <c:pt idx="465">
                        <c:v>0.54528305698825985</c:v>
                      </c:pt>
                      <c:pt idx="466">
                        <c:v>0.53972083326976694</c:v>
                      </c:pt>
                      <c:pt idx="467">
                        <c:v>0.53335767407513091</c:v>
                      </c:pt>
                      <c:pt idx="468">
                        <c:v>0.52686669506190797</c:v>
                      </c:pt>
                      <c:pt idx="469">
                        <c:v>0.51984278986957833</c:v>
                      </c:pt>
                      <c:pt idx="470">
                        <c:v>0.51493100409889303</c:v>
                      </c:pt>
                      <c:pt idx="471">
                        <c:v>0.50970997683162722</c:v>
                      </c:pt>
                      <c:pt idx="472">
                        <c:v>0.50506413874800071</c:v>
                      </c:pt>
                      <c:pt idx="473">
                        <c:v>0.49972147649207987</c:v>
                      </c:pt>
                      <c:pt idx="474">
                        <c:v>0.49437469101620468</c:v>
                      </c:pt>
                      <c:pt idx="475">
                        <c:v>0.4891701566287564</c:v>
                      </c:pt>
                      <c:pt idx="476">
                        <c:v>0.48502941298954466</c:v>
                      </c:pt>
                      <c:pt idx="477">
                        <c:v>0.47931463013273878</c:v>
                      </c:pt>
                      <c:pt idx="478">
                        <c:v>0.47415132794483461</c:v>
                      </c:pt>
                      <c:pt idx="479">
                        <c:v>0.46920243319455951</c:v>
                      </c:pt>
                      <c:pt idx="480">
                        <c:v>0.46341446318356283</c:v>
                      </c:pt>
                      <c:pt idx="481">
                        <c:v>0.45968294912482588</c:v>
                      </c:pt>
                      <c:pt idx="482">
                        <c:v>0.45556694480534077</c:v>
                      </c:pt>
                      <c:pt idx="483">
                        <c:v>0.45143960163098079</c:v>
                      </c:pt>
                      <c:pt idx="484">
                        <c:v>0.44726587223213393</c:v>
                      </c:pt>
                      <c:pt idx="485">
                        <c:v>0.44327665692624668</c:v>
                      </c:pt>
                      <c:pt idx="486">
                        <c:v>0.43950597227794291</c:v>
                      </c:pt>
                      <c:pt idx="487">
                        <c:v>0.43670115190395864</c:v>
                      </c:pt>
                      <c:pt idx="488">
                        <c:v>0.43312219698353466</c:v>
                      </c:pt>
                      <c:pt idx="489">
                        <c:v>0.4299493792286197</c:v>
                      </c:pt>
                      <c:pt idx="490">
                        <c:v>0.42716002092946448</c:v>
                      </c:pt>
                      <c:pt idx="491">
                        <c:v>0.42410986896819303</c:v>
                      </c:pt>
                      <c:pt idx="492">
                        <c:v>0.42109167196156833</c:v>
                      </c:pt>
                      <c:pt idx="493">
                        <c:v>0.4179137001817102</c:v>
                      </c:pt>
                      <c:pt idx="494">
                        <c:v>0.41453472142907505</c:v>
                      </c:pt>
                      <c:pt idx="495">
                        <c:v>0.41129490134990093</c:v>
                      </c:pt>
                      <c:pt idx="496">
                        <c:v>0.40890137216636857</c:v>
                      </c:pt>
                      <c:pt idx="497">
                        <c:v>0.40563475115749092</c:v>
                      </c:pt>
                      <c:pt idx="498">
                        <c:v>0.40315772676988187</c:v>
                      </c:pt>
                      <c:pt idx="499">
                        <c:v>0.40118785843666466</c:v>
                      </c:pt>
                      <c:pt idx="500">
                        <c:v>0.39791092937790085</c:v>
                      </c:pt>
                      <c:pt idx="501">
                        <c:v>0.39554935514901518</c:v>
                      </c:pt>
                      <c:pt idx="502">
                        <c:v>0.39317438045527758</c:v>
                      </c:pt>
                      <c:pt idx="503">
                        <c:v>0.39134057838055586</c:v>
                      </c:pt>
                      <c:pt idx="504">
                        <c:v>0.38929030725822772</c:v>
                      </c:pt>
                      <c:pt idx="505">
                        <c:v>0.38745135115856294</c:v>
                      </c:pt>
                      <c:pt idx="506">
                        <c:v>0.3845815900702968</c:v>
                      </c:pt>
                      <c:pt idx="507">
                        <c:v>0.3834549202177554</c:v>
                      </c:pt>
                      <c:pt idx="508">
                        <c:v>0.38164276504779421</c:v>
                      </c:pt>
                      <c:pt idx="509">
                        <c:v>0.37937499407287123</c:v>
                      </c:pt>
                      <c:pt idx="510">
                        <c:v>0.37678251952653879</c:v>
                      </c:pt>
                      <c:pt idx="511">
                        <c:v>0.37543216499147108</c:v>
                      </c:pt>
                      <c:pt idx="512">
                        <c:v>0.37315408596666211</c:v>
                      </c:pt>
                      <c:pt idx="513">
                        <c:v>0.37162024814362327</c:v>
                      </c:pt>
                      <c:pt idx="514">
                        <c:v>0.36979263089883296</c:v>
                      </c:pt>
                      <c:pt idx="515">
                        <c:v>0.36766917262231419</c:v>
                      </c:pt>
                      <c:pt idx="516">
                        <c:v>0.36711459953844677</c:v>
                      </c:pt>
                      <c:pt idx="517">
                        <c:v>0.36593638943647544</c:v>
                      </c:pt>
                      <c:pt idx="518">
                        <c:v>0.3647983807290594</c:v>
                      </c:pt>
                      <c:pt idx="519">
                        <c:v>0.36418711337081883</c:v>
                      </c:pt>
                      <c:pt idx="520">
                        <c:v>0.36337174662483518</c:v>
                      </c:pt>
                      <c:pt idx="521">
                        <c:v>0.36263678266796245</c:v>
                      </c:pt>
                      <c:pt idx="522">
                        <c:v>0.36232135634145035</c:v>
                      </c:pt>
                      <c:pt idx="523">
                        <c:v>0.3605988812054976</c:v>
                      </c:pt>
                      <c:pt idx="524">
                        <c:v>0.35932583704457477</c:v>
                      </c:pt>
                      <c:pt idx="525">
                        <c:v>0.35763222444830284</c:v>
                      </c:pt>
                      <c:pt idx="526">
                        <c:v>0.35559535379082646</c:v>
                      </c:pt>
                      <c:pt idx="527">
                        <c:v>0.35416150405168212</c:v>
                      </c:pt>
                      <c:pt idx="528">
                        <c:v>0.35232048634204005</c:v>
                      </c:pt>
                      <c:pt idx="529">
                        <c:v>0.35135771448268632</c:v>
                      </c:pt>
                      <c:pt idx="530">
                        <c:v>0.35041246630813888</c:v>
                      </c:pt>
                      <c:pt idx="531">
                        <c:v>0.34900850991366378</c:v>
                      </c:pt>
                      <c:pt idx="532">
                        <c:v>0.34728706558269951</c:v>
                      </c:pt>
                      <c:pt idx="533">
                        <c:v>0.34628099991382472</c:v>
                      </c:pt>
                      <c:pt idx="534">
                        <c:v>0.34541718533337668</c:v>
                      </c:pt>
                      <c:pt idx="535">
                        <c:v>0.34478117865540969</c:v>
                      </c:pt>
                      <c:pt idx="536">
                        <c:v>0.34352050415435031</c:v>
                      </c:pt>
                      <c:pt idx="537">
                        <c:v>0.34215468754445338</c:v>
                      </c:pt>
                      <c:pt idx="538">
                        <c:v>0.34172381105921812</c:v>
                      </c:pt>
                      <c:pt idx="539">
                        <c:v>0.34184235363290721</c:v>
                      </c:pt>
                      <c:pt idx="540">
                        <c:v>0.3411877924651453</c:v>
                      </c:pt>
                      <c:pt idx="541">
                        <c:v>0.34028996132007355</c:v>
                      </c:pt>
                      <c:pt idx="542">
                        <c:v>0.33940449983486504</c:v>
                      </c:pt>
                      <c:pt idx="543">
                        <c:v>0.33854893169432587</c:v>
                      </c:pt>
                      <c:pt idx="544">
                        <c:v>0.3378242757873392</c:v>
                      </c:pt>
                      <c:pt idx="545">
                        <c:v>0.33663060361053865</c:v>
                      </c:pt>
                      <c:pt idx="546">
                        <c:v>0.3355163034178606</c:v>
                      </c:pt>
                      <c:pt idx="547">
                        <c:v>0.33485246500520138</c:v>
                      </c:pt>
                      <c:pt idx="548">
                        <c:v>0.33356808198940407</c:v>
                      </c:pt>
                      <c:pt idx="549">
                        <c:v>0.33252593814592818</c:v>
                      </c:pt>
                      <c:pt idx="550">
                        <c:v>0.33094056007345918</c:v>
                      </c:pt>
                      <c:pt idx="551">
                        <c:v>0.33005612939323925</c:v>
                      </c:pt>
                      <c:pt idx="552">
                        <c:v>0.32845013522099836</c:v>
                      </c:pt>
                      <c:pt idx="553">
                        <c:v>0.32693279027777716</c:v>
                      </c:pt>
                      <c:pt idx="554">
                        <c:v>0.32493612101485631</c:v>
                      </c:pt>
                      <c:pt idx="555">
                        <c:v>0.32356308877003931</c:v>
                      </c:pt>
                      <c:pt idx="556">
                        <c:v>0.32244157294244108</c:v>
                      </c:pt>
                      <c:pt idx="557">
                        <c:v>0.32135098126450079</c:v>
                      </c:pt>
                      <c:pt idx="558">
                        <c:v>0.32035728525548912</c:v>
                      </c:pt>
                      <c:pt idx="559">
                        <c:v>0.32025935878157191</c:v>
                      </c:pt>
                      <c:pt idx="560">
                        <c:v>0.31959861278387847</c:v>
                      </c:pt>
                      <c:pt idx="561">
                        <c:v>0.31883375548233628</c:v>
                      </c:pt>
                      <c:pt idx="562">
                        <c:v>0.31798540297671729</c:v>
                      </c:pt>
                      <c:pt idx="563">
                        <c:v>0.31710406471146324</c:v>
                      </c:pt>
                      <c:pt idx="564">
                        <c:v>0.31633714579994382</c:v>
                      </c:pt>
                      <c:pt idx="565">
                        <c:v>0.31491360411068531</c:v>
                      </c:pt>
                      <c:pt idx="566">
                        <c:v>0.31354366428083408</c:v>
                      </c:pt>
                      <c:pt idx="567">
                        <c:v>0.3121067221267238</c:v>
                      </c:pt>
                      <c:pt idx="568">
                        <c:v>0.31090686511999177</c:v>
                      </c:pt>
                      <c:pt idx="569">
                        <c:v>0.3103265219114093</c:v>
                      </c:pt>
                      <c:pt idx="570">
                        <c:v>0.30893184276183161</c:v>
                      </c:pt>
                      <c:pt idx="571">
                        <c:v>0.30789897616325307</c:v>
                      </c:pt>
                      <c:pt idx="572">
                        <c:v>0.30757324178685497</c:v>
                      </c:pt>
                      <c:pt idx="573">
                        <c:v>0.30624453415654795</c:v>
                      </c:pt>
                      <c:pt idx="574">
                        <c:v>0.30552503227450412</c:v>
                      </c:pt>
                      <c:pt idx="575">
                        <c:v>0.30474265128815564</c:v>
                      </c:pt>
                      <c:pt idx="576">
                        <c:v>0.30337064984832729</c:v>
                      </c:pt>
                      <c:pt idx="577">
                        <c:v>0.30217491606154978</c:v>
                      </c:pt>
                      <c:pt idx="578">
                        <c:v>0.30146778383936923</c:v>
                      </c:pt>
                      <c:pt idx="579">
                        <c:v>0.29993394601633039</c:v>
                      </c:pt>
                      <c:pt idx="580">
                        <c:v>0.29945152928166496</c:v>
                      </c:pt>
                      <c:pt idx="581">
                        <c:v>0.29842897073297248</c:v>
                      </c:pt>
                      <c:pt idx="582">
                        <c:v>0.2980908666967112</c:v>
                      </c:pt>
                      <c:pt idx="583">
                        <c:v>0.29720128199154811</c:v>
                      </c:pt>
                      <c:pt idx="584">
                        <c:v>0.29697862811401027</c:v>
                      </c:pt>
                      <c:pt idx="585">
                        <c:v>0.29632097453128259</c:v>
                      </c:pt>
                      <c:pt idx="586">
                        <c:v>0.2956952759032016</c:v>
                      </c:pt>
                      <c:pt idx="587">
                        <c:v>0.29462633113002201</c:v>
                      </c:pt>
                      <c:pt idx="588">
                        <c:v>0.29435007539307673</c:v>
                      </c:pt>
                      <c:pt idx="589">
                        <c:v>0.29299559763805466</c:v>
                      </c:pt>
                      <c:pt idx="590">
                        <c:v>0.29227094173106782</c:v>
                      </c:pt>
                      <c:pt idx="591">
                        <c:v>0.29115045670845824</c:v>
                      </c:pt>
                      <c:pt idx="592">
                        <c:v>0.29044950931620933</c:v>
                      </c:pt>
                      <c:pt idx="593">
                        <c:v>0.28971969938427949</c:v>
                      </c:pt>
                      <c:pt idx="594">
                        <c:v>0.28915687986050315</c:v>
                      </c:pt>
                      <c:pt idx="595">
                        <c:v>0.28837862209410919</c:v>
                      </c:pt>
                      <c:pt idx="596">
                        <c:v>0.28882496065417351</c:v>
                      </c:pt>
                      <c:pt idx="597">
                        <c:v>0.2883518211644055</c:v>
                      </c:pt>
                      <c:pt idx="598">
                        <c:v>0.28852396559750199</c:v>
                      </c:pt>
                      <c:pt idx="599">
                        <c:v>0.28838583772902932</c:v>
                      </c:pt>
                      <c:pt idx="600">
                        <c:v>0.28836316001928014</c:v>
                      </c:pt>
                      <c:pt idx="601">
                        <c:v>0.28850438030271858</c:v>
                      </c:pt>
                      <c:pt idx="602">
                        <c:v>0.28864250817119114</c:v>
                      </c:pt>
                      <c:pt idx="603">
                        <c:v>0.28804361047281368</c:v>
                      </c:pt>
                      <c:pt idx="604">
                        <c:v>0.28864044656121385</c:v>
                      </c:pt>
                      <c:pt idx="605">
                        <c:v>0.2889569036927146</c:v>
                      </c:pt>
                      <c:pt idx="606">
                        <c:v>0.28891154827321608</c:v>
                      </c:pt>
                      <c:pt idx="607">
                        <c:v>0.28892597954305649</c:v>
                      </c:pt>
                      <c:pt idx="608">
                        <c:v>0.28911049363601615</c:v>
                      </c:pt>
                      <c:pt idx="609">
                        <c:v>0.28891670229815913</c:v>
                      </c:pt>
                      <c:pt idx="610">
                        <c:v>0.28913523295574256</c:v>
                      </c:pt>
                      <c:pt idx="611">
                        <c:v>0.28944138203735714</c:v>
                      </c:pt>
                      <c:pt idx="612">
                        <c:v>0.28912492490585656</c:v>
                      </c:pt>
                      <c:pt idx="613">
                        <c:v>0.2893321167085654</c:v>
                      </c:pt>
                      <c:pt idx="614">
                        <c:v>0.29031653547267966</c:v>
                      </c:pt>
                      <c:pt idx="615">
                        <c:v>0.29122673627761464</c:v>
                      </c:pt>
                      <c:pt idx="616">
                        <c:v>0.29208127361316527</c:v>
                      </c:pt>
                      <c:pt idx="617">
                        <c:v>0.29296467348839661</c:v>
                      </c:pt>
                      <c:pt idx="618">
                        <c:v>0.29385941221850254</c:v>
                      </c:pt>
                      <c:pt idx="619">
                        <c:v>0.29490052525698995</c:v>
                      </c:pt>
                      <c:pt idx="620">
                        <c:v>0.29571176878301925</c:v>
                      </c:pt>
                      <c:pt idx="621">
                        <c:v>0.29654465921380907</c:v>
                      </c:pt>
                      <c:pt idx="622">
                        <c:v>0.29731879376024878</c:v>
                      </c:pt>
                      <c:pt idx="623">
                        <c:v>0.29798881700283963</c:v>
                      </c:pt>
                      <c:pt idx="624">
                        <c:v>0.29883510789848133</c:v>
                      </c:pt>
                      <c:pt idx="625">
                        <c:v>0.29945771411159661</c:v>
                      </c:pt>
                      <c:pt idx="626">
                        <c:v>0.30037203813648594</c:v>
                      </c:pt>
                      <c:pt idx="627">
                        <c:v>0.30165745195727189</c:v>
                      </c:pt>
                      <c:pt idx="628">
                        <c:v>0.30237592303432698</c:v>
                      </c:pt>
                      <c:pt idx="629">
                        <c:v>0.302776906174893</c:v>
                      </c:pt>
                      <c:pt idx="630">
                        <c:v>0.30357371843108172</c:v>
                      </c:pt>
                      <c:pt idx="631">
                        <c:v>0.30408809012039384</c:v>
                      </c:pt>
                      <c:pt idx="632">
                        <c:v>0.30427569662831927</c:v>
                      </c:pt>
                      <c:pt idx="633">
                        <c:v>0.30499004448542011</c:v>
                      </c:pt>
                      <c:pt idx="634">
                        <c:v>0.30509518659425744</c:v>
                      </c:pt>
                      <c:pt idx="635">
                        <c:v>0.30572397763730419</c:v>
                      </c:pt>
                      <c:pt idx="636">
                        <c:v>0.30675787504087132</c:v>
                      </c:pt>
                      <c:pt idx="637">
                        <c:v>0.30783300464398256</c:v>
                      </c:pt>
                      <c:pt idx="638">
                        <c:v>0.30868651117454454</c:v>
                      </c:pt>
                      <c:pt idx="639">
                        <c:v>0.30968123798854486</c:v>
                      </c:pt>
                      <c:pt idx="640">
                        <c:v>0.31081306186602908</c:v>
                      </c:pt>
                      <c:pt idx="641">
                        <c:v>0.3122778357548317</c:v>
                      </c:pt>
                      <c:pt idx="642">
                        <c:v>0.31322102231940185</c:v>
                      </c:pt>
                      <c:pt idx="643">
                        <c:v>0.31399000284089856</c:v>
                      </c:pt>
                      <c:pt idx="644">
                        <c:v>0.31486515627622108</c:v>
                      </c:pt>
                      <c:pt idx="645">
                        <c:v>0.31607325972286188</c:v>
                      </c:pt>
                      <c:pt idx="646">
                        <c:v>0.31710818793141765</c:v>
                      </c:pt>
                      <c:pt idx="647">
                        <c:v>0.31811219199031532</c:v>
                      </c:pt>
                      <c:pt idx="648">
                        <c:v>0.31903991648005647</c:v>
                      </c:pt>
                      <c:pt idx="649">
                        <c:v>0.32026966683145797</c:v>
                      </c:pt>
                      <c:pt idx="650">
                        <c:v>0.32114172785181472</c:v>
                      </c:pt>
                      <c:pt idx="651">
                        <c:v>0.32157157353206156</c:v>
                      </c:pt>
                      <c:pt idx="652">
                        <c:v>0.32207563717148752</c:v>
                      </c:pt>
                      <c:pt idx="653">
                        <c:v>0.32261680979050322</c:v>
                      </c:pt>
                      <c:pt idx="654">
                        <c:v>0.32270236660455714</c:v>
                      </c:pt>
                      <c:pt idx="655">
                        <c:v>0.32251579090162036</c:v>
                      </c:pt>
                      <c:pt idx="656">
                        <c:v>0.32243229569754367</c:v>
                      </c:pt>
                      <c:pt idx="657">
                        <c:v>0.32313633550475834</c:v>
                      </c:pt>
                      <c:pt idx="658">
                        <c:v>0.32384656014190466</c:v>
                      </c:pt>
                      <c:pt idx="659">
                        <c:v>0.32464955722802519</c:v>
                      </c:pt>
                      <c:pt idx="660">
                        <c:v>0.32550821778353006</c:v>
                      </c:pt>
                      <c:pt idx="661">
                        <c:v>0.32631224567463918</c:v>
                      </c:pt>
                      <c:pt idx="662">
                        <c:v>0.32751004107139392</c:v>
                      </c:pt>
                      <c:pt idx="663">
                        <c:v>0.32848518259061082</c:v>
                      </c:pt>
                      <c:pt idx="664">
                        <c:v>0.32875834591259018</c:v>
                      </c:pt>
                      <c:pt idx="665">
                        <c:v>0.32937889051572816</c:v>
                      </c:pt>
                      <c:pt idx="666">
                        <c:v>0.32973967226173873</c:v>
                      </c:pt>
                      <c:pt idx="667">
                        <c:v>0.33058596315738042</c:v>
                      </c:pt>
                      <c:pt idx="668">
                        <c:v>0.33105085620723956</c:v>
                      </c:pt>
                      <c:pt idx="669">
                        <c:v>0.33188477744301803</c:v>
                      </c:pt>
                      <c:pt idx="670">
                        <c:v>0.33260118691009599</c:v>
                      </c:pt>
                      <c:pt idx="671">
                        <c:v>0.33322997795314285</c:v>
                      </c:pt>
                      <c:pt idx="672">
                        <c:v>0.33386495382612125</c:v>
                      </c:pt>
                      <c:pt idx="673">
                        <c:v>0.33440612644513706</c:v>
                      </c:pt>
                      <c:pt idx="674">
                        <c:v>0.33445972830454429</c:v>
                      </c:pt>
                      <c:pt idx="675">
                        <c:v>0.33528540310041399</c:v>
                      </c:pt>
                      <c:pt idx="676">
                        <c:v>0.33541013050403473</c:v>
                      </c:pt>
                      <c:pt idx="677">
                        <c:v>0.3352122159462233</c:v>
                      </c:pt>
                      <c:pt idx="678">
                        <c:v>0.33530705000517469</c:v>
                      </c:pt>
                      <c:pt idx="679">
                        <c:v>0.33544002384870419</c:v>
                      </c:pt>
                      <c:pt idx="680">
                        <c:v>0.33550084134303171</c:v>
                      </c:pt>
                      <c:pt idx="681">
                        <c:v>0.33597913485774261</c:v>
                      </c:pt>
                      <c:pt idx="682">
                        <c:v>0.33598531968767426</c:v>
                      </c:pt>
                      <c:pt idx="683">
                        <c:v>0.33585749986908775</c:v>
                      </c:pt>
                      <c:pt idx="684">
                        <c:v>0.33637805638833135</c:v>
                      </c:pt>
                      <c:pt idx="685">
                        <c:v>0.33678831677379478</c:v>
                      </c:pt>
                      <c:pt idx="686">
                        <c:v>0.33724702499372239</c:v>
                      </c:pt>
                      <c:pt idx="687">
                        <c:v>0.33769851757872976</c:v>
                      </c:pt>
                      <c:pt idx="688">
                        <c:v>0.33821082765806465</c:v>
                      </c:pt>
                      <c:pt idx="689">
                        <c:v>0.33824484422268847</c:v>
                      </c:pt>
                      <c:pt idx="690">
                        <c:v>0.33912205926798827</c:v>
                      </c:pt>
                      <c:pt idx="691">
                        <c:v>0.33931585060584529</c:v>
                      </c:pt>
                      <c:pt idx="692">
                        <c:v>0.33973641904119461</c:v>
                      </c:pt>
                      <c:pt idx="693">
                        <c:v>0.3401044164221253</c:v>
                      </c:pt>
                      <c:pt idx="694">
                        <c:v>0.34028686890510784</c:v>
                      </c:pt>
                      <c:pt idx="695">
                        <c:v>0.34039304181893365</c:v>
                      </c:pt>
                      <c:pt idx="696">
                        <c:v>0.34062806535633483</c:v>
                      </c:pt>
                      <c:pt idx="697">
                        <c:v>0.34039098020895653</c:v>
                      </c:pt>
                      <c:pt idx="698">
                        <c:v>0.34084041118398667</c:v>
                      </c:pt>
                      <c:pt idx="699">
                        <c:v>0.3409620461726417</c:v>
                      </c:pt>
                      <c:pt idx="700">
                        <c:v>0.34124036351956405</c:v>
                      </c:pt>
                      <c:pt idx="701">
                        <c:v>0.34195161896169896</c:v>
                      </c:pt>
                      <c:pt idx="702">
                        <c:v>0.34225570643333642</c:v>
                      </c:pt>
                      <c:pt idx="703">
                        <c:v>0.34255876309998518</c:v>
                      </c:pt>
                      <c:pt idx="704">
                        <c:v>0.34326692612715437</c:v>
                      </c:pt>
                      <c:pt idx="705">
                        <c:v>0.34365553960785694</c:v>
                      </c:pt>
                      <c:pt idx="706">
                        <c:v>0.34394622661464258</c:v>
                      </c:pt>
                      <c:pt idx="707">
                        <c:v>0.34365760121783423</c:v>
                      </c:pt>
                      <c:pt idx="708">
                        <c:v>0.34373181917701351</c:v>
                      </c:pt>
                      <c:pt idx="709">
                        <c:v>0.34370501824730981</c:v>
                      </c:pt>
                      <c:pt idx="710">
                        <c:v>0.34399261283912969</c:v>
                      </c:pt>
                      <c:pt idx="711">
                        <c:v>0.34412249426769348</c:v>
                      </c:pt>
                      <c:pt idx="712">
                        <c:v>0.34423897523140534</c:v>
                      </c:pt>
                      <c:pt idx="713">
                        <c:v>0.34513371396151132</c:v>
                      </c:pt>
                      <c:pt idx="714">
                        <c:v>0.3463335709682433</c:v>
                      </c:pt>
                      <c:pt idx="715">
                        <c:v>0.34704791882534403</c:v>
                      </c:pt>
                      <c:pt idx="716">
                        <c:v>0.3481611882130336</c:v>
                      </c:pt>
                      <c:pt idx="717">
                        <c:v>0.34966513269140287</c:v>
                      </c:pt>
                      <c:pt idx="718">
                        <c:v>0.35055265578658867</c:v>
                      </c:pt>
                      <c:pt idx="719">
                        <c:v>0.35173189669354865</c:v>
                      </c:pt>
                      <c:pt idx="720">
                        <c:v>0.35275857846219566</c:v>
                      </c:pt>
                      <c:pt idx="721">
                        <c:v>0.3539347269541897</c:v>
                      </c:pt>
                      <c:pt idx="722">
                        <c:v>0.35536857669333427</c:v>
                      </c:pt>
                      <c:pt idx="723">
                        <c:v>0.35679108757760414</c:v>
                      </c:pt>
                      <c:pt idx="724">
                        <c:v>0.35780746129636509</c:v>
                      </c:pt>
                      <c:pt idx="725">
                        <c:v>0.3596134316363947</c:v>
                      </c:pt>
                      <c:pt idx="726">
                        <c:v>0.36111325289480961</c:v>
                      </c:pt>
                      <c:pt idx="727">
                        <c:v>0.36245123777001415</c:v>
                      </c:pt>
                      <c:pt idx="728">
                        <c:v>0.36388302589918142</c:v>
                      </c:pt>
                      <c:pt idx="729">
                        <c:v>0.36530141356349688</c:v>
                      </c:pt>
                      <c:pt idx="730">
                        <c:v>0.36644354549086727</c:v>
                      </c:pt>
                      <c:pt idx="731">
                        <c:v>0.36795779801912259</c:v>
                      </c:pt>
                      <c:pt idx="732">
                        <c:v>0.36945246525259462</c:v>
                      </c:pt>
                      <c:pt idx="733">
                        <c:v>0.37120071051326242</c:v>
                      </c:pt>
                      <c:pt idx="734">
                        <c:v>0.37287061459479676</c:v>
                      </c:pt>
                      <c:pt idx="735">
                        <c:v>0.37467349251986043</c:v>
                      </c:pt>
                      <c:pt idx="736">
                        <c:v>0.37683715219093467</c:v>
                      </c:pt>
                      <c:pt idx="737">
                        <c:v>0.37859673630647728</c:v>
                      </c:pt>
                      <c:pt idx="738">
                        <c:v>0.38032951949231608</c:v>
                      </c:pt>
                      <c:pt idx="739">
                        <c:v>0.38243236166906297</c:v>
                      </c:pt>
                      <c:pt idx="740">
                        <c:v>0.38417854531975365</c:v>
                      </c:pt>
                      <c:pt idx="741">
                        <c:v>0.38575052292737072</c:v>
                      </c:pt>
                      <c:pt idx="742">
                        <c:v>0.38727096028555769</c:v>
                      </c:pt>
                      <c:pt idx="743">
                        <c:v>0.38841927704285956</c:v>
                      </c:pt>
                      <c:pt idx="744">
                        <c:v>0.39047882541008505</c:v>
                      </c:pt>
                      <c:pt idx="745">
                        <c:v>0.39285689251878841</c:v>
                      </c:pt>
                      <c:pt idx="746">
                        <c:v>0.3946391543440802</c:v>
                      </c:pt>
                      <c:pt idx="747">
                        <c:v>0.39642553938932634</c:v>
                      </c:pt>
                      <c:pt idx="748">
                        <c:v>0.39850054983138089</c:v>
                      </c:pt>
                      <c:pt idx="749">
                        <c:v>0.40072708860675976</c:v>
                      </c:pt>
                      <c:pt idx="750">
                        <c:v>0.40287116298305059</c:v>
                      </c:pt>
                      <c:pt idx="751">
                        <c:v>0.40470393425278389</c:v>
                      </c:pt>
                      <c:pt idx="752">
                        <c:v>0.40614396882185988</c:v>
                      </c:pt>
                      <c:pt idx="753">
                        <c:v>0.40777882553378175</c:v>
                      </c:pt>
                      <c:pt idx="754">
                        <c:v>0.40954768689422161</c:v>
                      </c:pt>
                      <c:pt idx="755">
                        <c:v>0.41139179701882939</c:v>
                      </c:pt>
                      <c:pt idx="756">
                        <c:v>0.41281224629312213</c:v>
                      </c:pt>
                      <c:pt idx="757">
                        <c:v>0.41450895130436</c:v>
                      </c:pt>
                      <c:pt idx="758">
                        <c:v>0.4159180617237781</c:v>
                      </c:pt>
                      <c:pt idx="759">
                        <c:v>0.41773124769872783</c:v>
                      </c:pt>
                      <c:pt idx="760">
                        <c:v>0.41944856880973769</c:v>
                      </c:pt>
                      <c:pt idx="761">
                        <c:v>0.42097416019286765</c:v>
                      </c:pt>
                      <c:pt idx="762">
                        <c:v>0.42285331768708806</c:v>
                      </c:pt>
                      <c:pt idx="763">
                        <c:v>0.42407069837862621</c:v>
                      </c:pt>
                      <c:pt idx="764">
                        <c:v>0.42506645599761517</c:v>
                      </c:pt>
                      <c:pt idx="765">
                        <c:v>0.42681985528322597</c:v>
                      </c:pt>
                      <c:pt idx="766">
                        <c:v>0.42780736646230616</c:v>
                      </c:pt>
                      <c:pt idx="767">
                        <c:v>0.42850522143958919</c:v>
                      </c:pt>
                      <c:pt idx="768">
                        <c:v>0.42934841992026512</c:v>
                      </c:pt>
                      <c:pt idx="769">
                        <c:v>0.4295473652830652</c:v>
                      </c:pt>
                      <c:pt idx="770">
                        <c:v>0.43066785030567489</c:v>
                      </c:pt>
                      <c:pt idx="771">
                        <c:v>0.43193470963666591</c:v>
                      </c:pt>
                      <c:pt idx="772">
                        <c:v>0.4318903850221561</c:v>
                      </c:pt>
                      <c:pt idx="773">
                        <c:v>0.43231095345750536</c:v>
                      </c:pt>
                      <c:pt idx="774">
                        <c:v>0.43268513566836769</c:v>
                      </c:pt>
                      <c:pt idx="775">
                        <c:v>0.43333763522615237</c:v>
                      </c:pt>
                      <c:pt idx="776">
                        <c:v>0.43383242162068109</c:v>
                      </c:pt>
                      <c:pt idx="777">
                        <c:v>0.434248866836076</c:v>
                      </c:pt>
                      <c:pt idx="778">
                        <c:v>0.43431277674536928</c:v>
                      </c:pt>
                      <c:pt idx="779">
                        <c:v>0.43537450588362875</c:v>
                      </c:pt>
                      <c:pt idx="780">
                        <c:v>0.43569405543009504</c:v>
                      </c:pt>
                      <c:pt idx="781">
                        <c:v>0.43640221845726423</c:v>
                      </c:pt>
                      <c:pt idx="782">
                        <c:v>0.43656611645045185</c:v>
                      </c:pt>
                      <c:pt idx="783">
                        <c:v>0.43687638875202089</c:v>
                      </c:pt>
                      <c:pt idx="784">
                        <c:v>0.43704853318511727</c:v>
                      </c:pt>
                      <c:pt idx="785">
                        <c:v>0.43678155469306956</c:v>
                      </c:pt>
                      <c:pt idx="786">
                        <c:v>0.43657848611031513</c:v>
                      </c:pt>
                      <c:pt idx="787">
                        <c:v>0.43672486041869646</c:v>
                      </c:pt>
                      <c:pt idx="788">
                        <c:v>0.43589815481783811</c:v>
                      </c:pt>
                      <c:pt idx="789">
                        <c:v>0.43571467152986709</c:v>
                      </c:pt>
                      <c:pt idx="790">
                        <c:v>0.43526833296980272</c:v>
                      </c:pt>
                      <c:pt idx="791">
                        <c:v>0.43460964858208639</c:v>
                      </c:pt>
                      <c:pt idx="792">
                        <c:v>0.43450759888821494</c:v>
                      </c:pt>
                      <c:pt idx="793">
                        <c:v>0.43388808509006549</c:v>
                      </c:pt>
                      <c:pt idx="794">
                        <c:v>0.43338195984066225</c:v>
                      </c:pt>
                      <c:pt idx="795">
                        <c:v>0.43306653351415031</c:v>
                      </c:pt>
                      <c:pt idx="796">
                        <c:v>0.43252020687019149</c:v>
                      </c:pt>
                      <c:pt idx="797">
                        <c:v>0.4323191998974143</c:v>
                      </c:pt>
                      <c:pt idx="798">
                        <c:v>0.43190790870696227</c:v>
                      </c:pt>
                      <c:pt idx="799">
                        <c:v>0.43161309848022239</c:v>
                      </c:pt>
                      <c:pt idx="800">
                        <c:v>0.43179142774325036</c:v>
                      </c:pt>
                      <c:pt idx="801">
                        <c:v>0.43156774306072387</c:v>
                      </c:pt>
                      <c:pt idx="802">
                        <c:v>0.43114202060043144</c:v>
                      </c:pt>
                      <c:pt idx="803">
                        <c:v>0.43104821734646875</c:v>
                      </c:pt>
                      <c:pt idx="804">
                        <c:v>0.43052663002223646</c:v>
                      </c:pt>
                      <c:pt idx="805">
                        <c:v>0.43054724612200851</c:v>
                      </c:pt>
                      <c:pt idx="806">
                        <c:v>0.42991948588395029</c:v>
                      </c:pt>
                      <c:pt idx="807">
                        <c:v>0.42880518569127218</c:v>
                      </c:pt>
                      <c:pt idx="808">
                        <c:v>0.42790529293622326</c:v>
                      </c:pt>
                      <c:pt idx="809">
                        <c:v>0.42808259139426263</c:v>
                      </c:pt>
                      <c:pt idx="810">
                        <c:v>0.42796404882057348</c:v>
                      </c:pt>
                      <c:pt idx="811">
                        <c:v>0.42780839726729464</c:v>
                      </c:pt>
                      <c:pt idx="812">
                        <c:v>0.42734659663240127</c:v>
                      </c:pt>
                      <c:pt idx="813">
                        <c:v>0.4274981249657257</c:v>
                      </c:pt>
                      <c:pt idx="814">
                        <c:v>0.42776098023781906</c:v>
                      </c:pt>
                      <c:pt idx="815">
                        <c:v>0.42778984277749987</c:v>
                      </c:pt>
                      <c:pt idx="816">
                        <c:v>0.42710744987504573</c:v>
                      </c:pt>
                      <c:pt idx="817">
                        <c:v>0.42680748562336285</c:v>
                      </c:pt>
                      <c:pt idx="818">
                        <c:v>0.42684047138299802</c:v>
                      </c:pt>
                      <c:pt idx="819">
                        <c:v>0.42696107556666441</c:v>
                      </c:pt>
                      <c:pt idx="820">
                        <c:v>0.42668997385466217</c:v>
                      </c:pt>
                      <c:pt idx="821">
                        <c:v>0.42649412090682803</c:v>
                      </c:pt>
                      <c:pt idx="822">
                        <c:v>0.42685181023787266</c:v>
                      </c:pt>
                      <c:pt idx="823">
                        <c:v>0.42729402557798263</c:v>
                      </c:pt>
                      <c:pt idx="824">
                        <c:v>0.42777334989768234</c:v>
                      </c:pt>
                      <c:pt idx="825">
                        <c:v>0.4285248067343726</c:v>
                      </c:pt>
                      <c:pt idx="826">
                        <c:v>0.42941336063454705</c:v>
                      </c:pt>
                      <c:pt idx="827">
                        <c:v>0.43102038561177658</c:v>
                      </c:pt>
                      <c:pt idx="828">
                        <c:v>0.4324367116661148</c:v>
                      </c:pt>
                      <c:pt idx="829">
                        <c:v>0.43372831031683223</c:v>
                      </c:pt>
                      <c:pt idx="830">
                        <c:v>0.4357394108495935</c:v>
                      </c:pt>
                      <c:pt idx="831">
                        <c:v>0.43740416090618484</c:v>
                      </c:pt>
                      <c:pt idx="832">
                        <c:v>0.43939052211921953</c:v>
                      </c:pt>
                      <c:pt idx="833">
                        <c:v>0.44146244014630831</c:v>
                      </c:pt>
                      <c:pt idx="834">
                        <c:v>0.44381473713029662</c:v>
                      </c:pt>
                      <c:pt idx="835">
                        <c:v>0.44701950983985828</c:v>
                      </c:pt>
                      <c:pt idx="836">
                        <c:v>0.4502789152138158</c:v>
                      </c:pt>
                      <c:pt idx="837">
                        <c:v>0.45312909100729853</c:v>
                      </c:pt>
                      <c:pt idx="838">
                        <c:v>0.45594628104114593</c:v>
                      </c:pt>
                      <c:pt idx="839">
                        <c:v>0.45917166985047964</c:v>
                      </c:pt>
                      <c:pt idx="840">
                        <c:v>0.46277948731058444</c:v>
                      </c:pt>
                      <c:pt idx="841">
                        <c:v>0.46578325304736873</c:v>
                      </c:pt>
                      <c:pt idx="842">
                        <c:v>0.46874475577962049</c:v>
                      </c:pt>
                      <c:pt idx="843">
                        <c:v>0.47185881765018517</c:v>
                      </c:pt>
                      <c:pt idx="844">
                        <c:v>0.47591606608532006</c:v>
                      </c:pt>
                      <c:pt idx="845">
                        <c:v>0.48046294689004065</c:v>
                      </c:pt>
                      <c:pt idx="846">
                        <c:v>0.48486448419136846</c:v>
                      </c:pt>
                      <c:pt idx="847">
                        <c:v>0.48933920864688701</c:v>
                      </c:pt>
                      <c:pt idx="848">
                        <c:v>0.49418089967834761</c:v>
                      </c:pt>
                      <c:pt idx="849">
                        <c:v>0.49874427336288574</c:v>
                      </c:pt>
                      <c:pt idx="850">
                        <c:v>0.50404673422425106</c:v>
                      </c:pt>
                      <c:pt idx="851">
                        <c:v>0.50901418346432104</c:v>
                      </c:pt>
                      <c:pt idx="852">
                        <c:v>0.51371053099238873</c:v>
                      </c:pt>
                      <c:pt idx="853">
                        <c:v>0.51852232867918013</c:v>
                      </c:pt>
                      <c:pt idx="854">
                        <c:v>0.52263936380365383</c:v>
                      </c:pt>
                      <c:pt idx="855">
                        <c:v>0.52729654074215482</c:v>
                      </c:pt>
                      <c:pt idx="856">
                        <c:v>0.53198361102532521</c:v>
                      </c:pt>
                      <c:pt idx="857">
                        <c:v>0.53605529073030067</c:v>
                      </c:pt>
                      <c:pt idx="858">
                        <c:v>0.53995173358721371</c:v>
                      </c:pt>
                      <c:pt idx="859">
                        <c:v>0.54478930139871995</c:v>
                      </c:pt>
                      <c:pt idx="860">
                        <c:v>0.54863008078624864</c:v>
                      </c:pt>
                      <c:pt idx="861">
                        <c:v>0.55353155850704794</c:v>
                      </c:pt>
                      <c:pt idx="862">
                        <c:v>0.55811967151131259</c:v>
                      </c:pt>
                      <c:pt idx="863">
                        <c:v>0.56336131487835051</c:v>
                      </c:pt>
                      <c:pt idx="864">
                        <c:v>0.56872665484402063</c:v>
                      </c:pt>
                      <c:pt idx="865">
                        <c:v>0.57479706542189402</c:v>
                      </c:pt>
                      <c:pt idx="866">
                        <c:v>0.57972843648736283</c:v>
                      </c:pt>
                      <c:pt idx="867">
                        <c:v>0.58577926177045292</c:v>
                      </c:pt>
                      <c:pt idx="868">
                        <c:v>0.5915930019061646</c:v>
                      </c:pt>
                      <c:pt idx="869">
                        <c:v>0.59710574698520469</c:v>
                      </c:pt>
                      <c:pt idx="870">
                        <c:v>0.60267930955857207</c:v>
                      </c:pt>
                      <c:pt idx="871">
                        <c:v>0.60880435280084144</c:v>
                      </c:pt>
                      <c:pt idx="872">
                        <c:v>0.61403568811799336</c:v>
                      </c:pt>
                      <c:pt idx="873">
                        <c:v>0.62133481824227943</c:v>
                      </c:pt>
                      <c:pt idx="874">
                        <c:v>0.62876073738016369</c:v>
                      </c:pt>
                      <c:pt idx="875">
                        <c:v>0.63616500961328737</c:v>
                      </c:pt>
                      <c:pt idx="876">
                        <c:v>0.64397541901191979</c:v>
                      </c:pt>
                      <c:pt idx="877">
                        <c:v>0.65233421666448821</c:v>
                      </c:pt>
                      <c:pt idx="878">
                        <c:v>0.66047036043951868</c:v>
                      </c:pt>
                      <c:pt idx="879">
                        <c:v>0.66920024788798371</c:v>
                      </c:pt>
                      <c:pt idx="880">
                        <c:v>0.67707353639092072</c:v>
                      </c:pt>
                      <c:pt idx="881">
                        <c:v>0.68529523698000527</c:v>
                      </c:pt>
                      <c:pt idx="882">
                        <c:v>0.69356641620854265</c:v>
                      </c:pt>
                      <c:pt idx="883">
                        <c:v>0.70243340072049132</c:v>
                      </c:pt>
                      <c:pt idx="884">
                        <c:v>0.71115607253403623</c:v>
                      </c:pt>
                      <c:pt idx="885">
                        <c:v>0.7206528788940203</c:v>
                      </c:pt>
                      <c:pt idx="886">
                        <c:v>0.73014659283903893</c:v>
                      </c:pt>
                      <c:pt idx="887">
                        <c:v>0.73968463139856722</c:v>
                      </c:pt>
                      <c:pt idx="888">
                        <c:v>0.74921751593315256</c:v>
                      </c:pt>
                      <c:pt idx="889">
                        <c:v>0.75870504504823966</c:v>
                      </c:pt>
                      <c:pt idx="890">
                        <c:v>0.76909968255329564</c:v>
                      </c:pt>
                      <c:pt idx="891">
                        <c:v>0.77910776818762617</c:v>
                      </c:pt>
                      <c:pt idx="892">
                        <c:v>0.7882922406360644</c:v>
                      </c:pt>
                      <c:pt idx="893">
                        <c:v>0.79747671308450252</c:v>
                      </c:pt>
                      <c:pt idx="894">
                        <c:v>0.80741058075965388</c:v>
                      </c:pt>
                      <c:pt idx="895">
                        <c:v>0.81590132145076311</c:v>
                      </c:pt>
                      <c:pt idx="896">
                        <c:v>0.82580632658623376</c:v>
                      </c:pt>
                      <c:pt idx="897">
                        <c:v>0.83410842996442891</c:v>
                      </c:pt>
                      <c:pt idx="898">
                        <c:v>0.84289604249225558</c:v>
                      </c:pt>
                      <c:pt idx="899">
                        <c:v>0.85246088198148762</c:v>
                      </c:pt>
                      <c:pt idx="900">
                        <c:v>0.8616999870943215</c:v>
                      </c:pt>
                      <c:pt idx="901">
                        <c:v>0.8697083110507654</c:v>
                      </c:pt>
                      <c:pt idx="902">
                        <c:v>0.8790700819572429</c:v>
                      </c:pt>
                      <c:pt idx="903">
                        <c:v>0.88647744660533245</c:v>
                      </c:pt>
                      <c:pt idx="904">
                        <c:v>0.8936642189858609</c:v>
                      </c:pt>
                      <c:pt idx="905">
                        <c:v>0.90102622821445177</c:v>
                      </c:pt>
                      <c:pt idx="906">
                        <c:v>0.90769244407573679</c:v>
                      </c:pt>
                      <c:pt idx="907">
                        <c:v>0.91415456054927879</c:v>
                      </c:pt>
                      <c:pt idx="908">
                        <c:v>0.9210073521135006</c:v>
                      </c:pt>
                      <c:pt idx="909">
                        <c:v>0.92721485975485796</c:v>
                      </c:pt>
                      <c:pt idx="910">
                        <c:v>0.9336718222034569</c:v>
                      </c:pt>
                      <c:pt idx="911">
                        <c:v>0.94125545450459713</c:v>
                      </c:pt>
                      <c:pt idx="912">
                        <c:v>0.94746811617089766</c:v>
                      </c:pt>
                      <c:pt idx="913">
                        <c:v>0.95293653663542777</c:v>
                      </c:pt>
                      <c:pt idx="914">
                        <c:v>0.95885644968496531</c:v>
                      </c:pt>
                      <c:pt idx="915">
                        <c:v>0.9643063156597006</c:v>
                      </c:pt>
                      <c:pt idx="916">
                        <c:v>0.96952528131698945</c:v>
                      </c:pt>
                      <c:pt idx="917">
                        <c:v>0.97415978054574115</c:v>
                      </c:pt>
                      <c:pt idx="918">
                        <c:v>0.97790881828928422</c:v>
                      </c:pt>
                      <c:pt idx="919">
                        <c:v>0.981855770590639</c:v>
                      </c:pt>
                      <c:pt idx="920">
                        <c:v>0.98537287721174671</c:v>
                      </c:pt>
                      <c:pt idx="921">
                        <c:v>0.98852507886688956</c:v>
                      </c:pt>
                      <c:pt idx="922">
                        <c:v>0.98981564671261868</c:v>
                      </c:pt>
                      <c:pt idx="923">
                        <c:v>0.99133608407080565</c:v>
                      </c:pt>
                      <c:pt idx="924">
                        <c:v>0.99332347608882898</c:v>
                      </c:pt>
                      <c:pt idx="925">
                        <c:v>0.99381207765342605</c:v>
                      </c:pt>
                      <c:pt idx="926">
                        <c:v>0.99475114099804174</c:v>
                      </c:pt>
                      <c:pt idx="927">
                        <c:v>0.99624786984149105</c:v>
                      </c:pt>
                      <c:pt idx="928">
                        <c:v>0.9973178454196594</c:v>
                      </c:pt>
                      <c:pt idx="929">
                        <c:v>0.99946604301590458</c:v>
                      </c:pt>
                      <c:pt idx="930">
                        <c:v>1</c:v>
                      </c:pt>
                      <c:pt idx="931">
                        <c:v>0.9998948578911625</c:v>
                      </c:pt>
                      <c:pt idx="932">
                        <c:v>1.0007329023468954</c:v>
                      </c:pt>
                      <c:pt idx="933">
                        <c:v>1.0008617529704706</c:v>
                      </c:pt>
                      <c:pt idx="934">
                        <c:v>1.0002401775623442</c:v>
                      </c:pt>
                      <c:pt idx="935">
                        <c:v>0.99858779716561619</c:v>
                      </c:pt>
                      <c:pt idx="936">
                        <c:v>0.99718487157612967</c:v>
                      </c:pt>
                      <c:pt idx="937">
                        <c:v>0.99627260916121763</c:v>
                      </c:pt>
                      <c:pt idx="938">
                        <c:v>0.99561804799345555</c:v>
                      </c:pt>
                      <c:pt idx="939">
                        <c:v>0.99508202939938284</c:v>
                      </c:pt>
                      <c:pt idx="940">
                        <c:v>0.99382857053324358</c:v>
                      </c:pt>
                      <c:pt idx="941">
                        <c:v>0.99189478037462764</c:v>
                      </c:pt>
                      <c:pt idx="942">
                        <c:v>0.99059493528400111</c:v>
                      </c:pt>
                      <c:pt idx="943">
                        <c:v>0.98778599169006265</c:v>
                      </c:pt>
                      <c:pt idx="944">
                        <c:v>0.98553059037500268</c:v>
                      </c:pt>
                      <c:pt idx="945">
                        <c:v>0.9825350710781271</c:v>
                      </c:pt>
                      <c:pt idx="946">
                        <c:v>0.97928803536403297</c:v>
                      </c:pt>
                      <c:pt idx="947">
                        <c:v>0.97625437628257927</c:v>
                      </c:pt>
                      <c:pt idx="948">
                        <c:v>0.97312897555713984</c:v>
                      </c:pt>
                      <c:pt idx="949">
                        <c:v>0.96979225980903716</c:v>
                      </c:pt>
                      <c:pt idx="950">
                        <c:v>0.96636998724688061</c:v>
                      </c:pt>
                      <c:pt idx="951">
                        <c:v>0.96216533369837587</c:v>
                      </c:pt>
                      <c:pt idx="952">
                        <c:v>0.95748857146509148</c:v>
                      </c:pt>
                      <c:pt idx="953">
                        <c:v>0.95195417948129069</c:v>
                      </c:pt>
                      <c:pt idx="954">
                        <c:v>0.94460763232752876</c:v>
                      </c:pt>
                      <c:pt idx="955">
                        <c:v>0.93682402385860009</c:v>
                      </c:pt>
                      <c:pt idx="956">
                        <c:v>0.92994546216966312</c:v>
                      </c:pt>
                      <c:pt idx="957">
                        <c:v>0.92259685340592379</c:v>
                      </c:pt>
                      <c:pt idx="958">
                        <c:v>0.91415765296424478</c:v>
                      </c:pt>
                      <c:pt idx="959">
                        <c:v>0.90705952981273563</c:v>
                      </c:pt>
                      <c:pt idx="960">
                        <c:v>0.89850178679736714</c:v>
                      </c:pt>
                      <c:pt idx="961">
                        <c:v>0.88924412719473855</c:v>
                      </c:pt>
                      <c:pt idx="962">
                        <c:v>0.88092243852175967</c:v>
                      </c:pt>
                      <c:pt idx="963">
                        <c:v>0.87052986262668086</c:v>
                      </c:pt>
                      <c:pt idx="964">
                        <c:v>0.86044549742319365</c:v>
                      </c:pt>
                      <c:pt idx="965">
                        <c:v>0.85099301567771912</c:v>
                      </c:pt>
                      <c:pt idx="966">
                        <c:v>0.83843265689161173</c:v>
                      </c:pt>
                      <c:pt idx="967">
                        <c:v>0.82672889705103181</c:v>
                      </c:pt>
                      <c:pt idx="968">
                        <c:v>0.81609511278862035</c:v>
                      </c:pt>
                      <c:pt idx="969">
                        <c:v>0.8043006421090434</c:v>
                      </c:pt>
                      <c:pt idx="970">
                        <c:v>0.79247421647482019</c:v>
                      </c:pt>
                      <c:pt idx="971">
                        <c:v>0.78070551591995851</c:v>
                      </c:pt>
                      <c:pt idx="972">
                        <c:v>0.76734216004773048</c:v>
                      </c:pt>
                      <c:pt idx="973">
                        <c:v>0.75655169342705131</c:v>
                      </c:pt>
                      <c:pt idx="974">
                        <c:v>0.74468609720326118</c:v>
                      </c:pt>
                      <c:pt idx="975">
                        <c:v>0.7330493396869403</c:v>
                      </c:pt>
                      <c:pt idx="976">
                        <c:v>0.72162389719328301</c:v>
                      </c:pt>
                      <c:pt idx="977">
                        <c:v>0.71060871508508883</c:v>
                      </c:pt>
                      <c:pt idx="978">
                        <c:v>0.69901215896332347</c:v>
                      </c:pt>
                      <c:pt idx="979">
                        <c:v>0.68741663364654693</c:v>
                      </c:pt>
                      <c:pt idx="980">
                        <c:v>0.67576750647036299</c:v>
                      </c:pt>
                      <c:pt idx="981">
                        <c:v>0.66580168384056493</c:v>
                      </c:pt>
                      <c:pt idx="982">
                        <c:v>0.65452776968023174</c:v>
                      </c:pt>
                      <c:pt idx="983">
                        <c:v>0.64347857100741401</c:v>
                      </c:pt>
                      <c:pt idx="984">
                        <c:v>0.63228505963619186</c:v>
                      </c:pt>
                      <c:pt idx="985">
                        <c:v>0.6220914291039128</c:v>
                      </c:pt>
                      <c:pt idx="986">
                        <c:v>0.61284201594119292</c:v>
                      </c:pt>
                      <c:pt idx="987">
                        <c:v>0.6018113717581699</c:v>
                      </c:pt>
                      <c:pt idx="988">
                        <c:v>0.59047354768854343</c:v>
                      </c:pt>
                      <c:pt idx="989">
                        <c:v>0.58069842398163685</c:v>
                      </c:pt>
                      <c:pt idx="990">
                        <c:v>0.57098721018402343</c:v>
                      </c:pt>
                      <c:pt idx="991">
                        <c:v>0.56054927886944605</c:v>
                      </c:pt>
                      <c:pt idx="992">
                        <c:v>0.54857647892684125</c:v>
                      </c:pt>
                      <c:pt idx="993">
                        <c:v>0.5374963561043653</c:v>
                      </c:pt>
                      <c:pt idx="994">
                        <c:v>0.52764392202331345</c:v>
                      </c:pt>
                      <c:pt idx="995">
                        <c:v>0.51703693869060541</c:v>
                      </c:pt>
                      <c:pt idx="996">
                        <c:v>0.50722470600410907</c:v>
                      </c:pt>
                      <c:pt idx="997">
                        <c:v>0.49476021208194149</c:v>
                      </c:pt>
                      <c:pt idx="998">
                        <c:v>0.48465419997369386</c:v>
                      </c:pt>
                      <c:pt idx="999">
                        <c:v>0.47507596001961</c:v>
                      </c:pt>
                      <c:pt idx="1000">
                        <c:v>0.46487614465739951</c:v>
                      </c:pt>
                      <c:pt idx="1001">
                        <c:v>0.45442584368295896</c:v>
                      </c:pt>
                      <c:pt idx="1002">
                        <c:v>0.44446105185814966</c:v>
                      </c:pt>
                      <c:pt idx="1003">
                        <c:v>0.4326995669382081</c:v>
                      </c:pt>
                      <c:pt idx="1004">
                        <c:v>0.42359343566890378</c:v>
                      </c:pt>
                      <c:pt idx="1005">
                        <c:v>0.41325755404819786</c:v>
                      </c:pt>
                      <c:pt idx="1006">
                        <c:v>0.40390815280158365</c:v>
                      </c:pt>
                      <c:pt idx="1007">
                        <c:v>0.39493087215585432</c:v>
                      </c:pt>
                      <c:pt idx="1008">
                        <c:v>0.38660196784795547</c:v>
                      </c:pt>
                      <c:pt idx="1009">
                        <c:v>0.3774999597986054</c:v>
                      </c:pt>
                      <c:pt idx="1010">
                        <c:v>0.36970913569475627</c:v>
                      </c:pt>
                      <c:pt idx="1011">
                        <c:v>0.3607782412735141</c:v>
                      </c:pt>
                      <c:pt idx="1012">
                        <c:v>0.35249984641005672</c:v>
                      </c:pt>
                      <c:pt idx="1013">
                        <c:v>0.34332671281649307</c:v>
                      </c:pt>
                      <c:pt idx="1014">
                        <c:v>0.33379588989188497</c:v>
                      </c:pt>
                      <c:pt idx="1015">
                        <c:v>0.32498869206927505</c:v>
                      </c:pt>
                      <c:pt idx="1016">
                        <c:v>0.31648042769335938</c:v>
                      </c:pt>
                      <c:pt idx="1017">
                        <c:v>0.30730523248981867</c:v>
                      </c:pt>
                      <c:pt idx="1018">
                        <c:v>0.29998136304580614</c:v>
                      </c:pt>
                      <c:pt idx="1019">
                        <c:v>0.29250081124352595</c:v>
                      </c:pt>
                      <c:pt idx="1020">
                        <c:v>0.2864324622756298</c:v>
                      </c:pt>
                      <c:pt idx="1021">
                        <c:v>0.28029917259345172</c:v>
                      </c:pt>
                      <c:pt idx="1022">
                        <c:v>0.27388653475936264</c:v>
                      </c:pt>
                      <c:pt idx="1023">
                        <c:v>0.26631836453305147</c:v>
                      </c:pt>
                      <c:pt idx="1024">
                        <c:v>0.25983150873978311</c:v>
                      </c:pt>
                      <c:pt idx="1025">
                        <c:v>0.25238600430711555</c:v>
                      </c:pt>
                      <c:pt idx="1026">
                        <c:v>0.24641496333014332</c:v>
                      </c:pt>
                      <c:pt idx="1027">
                        <c:v>0.2396204122477775</c:v>
                      </c:pt>
                      <c:pt idx="1028">
                        <c:v>0.23317798414951782</c:v>
                      </c:pt>
                      <c:pt idx="1029">
                        <c:v>0.22480454906611119</c:v>
                      </c:pt>
                      <c:pt idx="1030">
                        <c:v>0.22054835526817626</c:v>
                      </c:pt>
                      <c:pt idx="1031">
                        <c:v>0.21563141547254772</c:v>
                      </c:pt>
                      <c:pt idx="1032">
                        <c:v>0.21104319938778424</c:v>
                      </c:pt>
                      <c:pt idx="1033">
                        <c:v>0.20390868882017765</c:v>
                      </c:pt>
                      <c:pt idx="1034">
                        <c:v>0.20052321599611417</c:v>
                      </c:pt>
                      <c:pt idx="1035">
                        <c:v>0.19585954498618516</c:v>
                      </c:pt>
                      <c:pt idx="1036">
                        <c:v>0.19057584477561232</c:v>
                      </c:pt>
                      <c:pt idx="1037">
                        <c:v>0.18501743503557719</c:v>
                      </c:pt>
                      <c:pt idx="1038">
                        <c:v>0.18006050000639096</c:v>
                      </c:pt>
                      <c:pt idx="1039">
                        <c:v>0.17560041298171056</c:v>
                      </c:pt>
                      <c:pt idx="1040">
                        <c:v>0.17358353994101314</c:v>
                      </c:pt>
                      <c:pt idx="1041">
                        <c:v>0.1668557850219087</c:v>
                      </c:pt>
                      <c:pt idx="1042">
                        <c:v>0.16241085083056078</c:v>
                      </c:pt>
                      <c:pt idx="1043">
                        <c:v>0.16160517365146987</c:v>
                      </c:pt>
                      <c:pt idx="1044">
                        <c:v>0.158551001550743</c:v>
                      </c:pt>
                      <c:pt idx="1045">
                        <c:v>0.1559897603955652</c:v>
                      </c:pt>
                      <c:pt idx="1046">
                        <c:v>0.15205373462708968</c:v>
                      </c:pt>
                      <c:pt idx="1047">
                        <c:v>0.14746376617384563</c:v>
                      </c:pt>
                      <c:pt idx="1048">
                        <c:v>0.14348052953689228</c:v>
                      </c:pt>
                      <c:pt idx="1049">
                        <c:v>0.14005372143278588</c:v>
                      </c:pt>
                      <c:pt idx="1050">
                        <c:v>0.13506483144895309</c:v>
                      </c:pt>
                      <c:pt idx="1051">
                        <c:v>0.13066504651610589</c:v>
                      </c:pt>
                      <c:pt idx="1052">
                        <c:v>0.12605219419211477</c:v>
                      </c:pt>
                      <c:pt idx="1053">
                        <c:v>0.12512446970237362</c:v>
                      </c:pt>
                      <c:pt idx="1054">
                        <c:v>0.12200174906990464</c:v>
                      </c:pt>
                      <c:pt idx="1055">
                        <c:v>0.11870121457690197</c:v>
                      </c:pt>
                      <c:pt idx="1056">
                        <c:v>0.11424824010664289</c:v>
                      </c:pt>
                      <c:pt idx="1057">
                        <c:v>0.11082421517600584</c:v>
                      </c:pt>
                      <c:pt idx="1058">
                        <c:v>0.10580347331802514</c:v>
                      </c:pt>
                      <c:pt idx="1059">
                        <c:v>0.10128339344300824</c:v>
                      </c:pt>
                      <c:pt idx="1060">
                        <c:v>9.6591993778885707E-2</c:v>
                      </c:pt>
                      <c:pt idx="1061">
                        <c:v>9.4922605099845722E-2</c:v>
                      </c:pt>
                      <c:pt idx="1062">
                        <c:v>9.1294790022962147E-2</c:v>
                      </c:pt>
                      <c:pt idx="1063">
                        <c:v>8.7780054253328132E-2</c:v>
                      </c:pt>
                      <c:pt idx="1064">
                        <c:v>8.4613936730839001E-2</c:v>
                      </c:pt>
                      <c:pt idx="1065">
                        <c:v>8.3888868501856784E-2</c:v>
                      </c:pt>
                      <c:pt idx="1066">
                        <c:v>8.1756648382934935E-2</c:v>
                      </c:pt>
                      <c:pt idx="1067">
                        <c:v>7.9270140589430729E-2</c:v>
                      </c:pt>
                      <c:pt idx="1068">
                        <c:v>7.4007056478629957E-2</c:v>
                      </c:pt>
                      <c:pt idx="1069">
                        <c:v>7.3477531955985345E-2</c:v>
                      </c:pt>
                      <c:pt idx="1070">
                        <c:v>7.4314648687228632E-2</c:v>
                      </c:pt>
                      <c:pt idx="1071">
                        <c:v>7.1639812822306956E-2</c:v>
                      </c:pt>
                      <c:pt idx="1072">
                        <c:v>6.8452254556054901E-2</c:v>
                      </c:pt>
                      <c:pt idx="1073">
                        <c:v>6.6345392239852599E-2</c:v>
                      </c:pt>
                      <c:pt idx="1074">
                        <c:v>6.2071880918109106E-2</c:v>
                      </c:pt>
                      <c:pt idx="1075">
                        <c:v>6.049444004405246E-2</c:v>
                      </c:pt>
                      <c:pt idx="1076">
                        <c:v>5.867259530719833E-2</c:v>
                      </c:pt>
                      <c:pt idx="1077">
                        <c:v>5.6368746157674426E-2</c:v>
                      </c:pt>
                      <c:pt idx="1078">
                        <c:v>5.3839047635147817E-2</c:v>
                      </c:pt>
                      <c:pt idx="1079">
                        <c:v>5.6175057900316183E-2</c:v>
                      </c:pt>
                      <c:pt idx="1080">
                        <c:v>5.460555422467174E-2</c:v>
                      </c:pt>
                      <c:pt idx="1081">
                        <c:v>5.4167771346012715E-2</c:v>
                      </c:pt>
                      <c:pt idx="1082">
                        <c:v>5.3904916073919389E-2</c:v>
                      </c:pt>
                      <c:pt idx="1083">
                        <c:v>5.1424902351843396E-2</c:v>
                      </c:pt>
                      <c:pt idx="1084">
                        <c:v>4.8527618770381468E-2</c:v>
                      </c:pt>
                      <c:pt idx="1085">
                        <c:v>4.5404485815917134E-2</c:v>
                      </c:pt>
                      <c:pt idx="1086">
                        <c:v>4.2167242749214608E-2</c:v>
                      </c:pt>
                      <c:pt idx="1087">
                        <c:v>4.1602980098454242E-2</c:v>
                      </c:pt>
                      <c:pt idx="1088">
                        <c:v>3.9714133037341101E-2</c:v>
                      </c:pt>
                      <c:pt idx="1089">
                        <c:v>3.8025983707508579E-2</c:v>
                      </c:pt>
                      <c:pt idx="1090">
                        <c:v>3.5340633631703269E-2</c:v>
                      </c:pt>
                      <c:pt idx="1091">
                        <c:v>3.7095991446792417E-2</c:v>
                      </c:pt>
                      <c:pt idx="1092">
                        <c:v>3.7829512276681153E-2</c:v>
                      </c:pt>
                      <c:pt idx="1093">
                        <c:v>3.4679990714508634E-2</c:v>
                      </c:pt>
                      <c:pt idx="1094">
                        <c:v>3.3961725798451178E-2</c:v>
                      </c:pt>
                      <c:pt idx="1095">
                        <c:v>3.4201284877802073E-2</c:v>
                      </c:pt>
                      <c:pt idx="1096">
                        <c:v>3.390245451160661E-2</c:v>
                      </c:pt>
                      <c:pt idx="1097">
                        <c:v>3.7163303012548131E-2</c:v>
                      </c:pt>
                      <c:pt idx="1098">
                        <c:v>3.4729778595458047E-2</c:v>
                      </c:pt>
                      <c:pt idx="1099">
                        <c:v>3.4899036774586424E-2</c:v>
                      </c:pt>
                      <c:pt idx="1100">
                        <c:v>3.31411019470257E-2</c:v>
                      </c:pt>
                      <c:pt idx="1101">
                        <c:v>3.3152440801900211E-2</c:v>
                      </c:pt>
                      <c:pt idx="1102">
                        <c:v>3.3417048442474236E-2</c:v>
                      </c:pt>
                      <c:pt idx="1103">
                        <c:v>3.0147850421125007E-2</c:v>
                      </c:pt>
                      <c:pt idx="1104">
                        <c:v>2.413279407113951E-2</c:v>
                      </c:pt>
                      <c:pt idx="1105">
                        <c:v>2.3862826244624862E-2</c:v>
                      </c:pt>
                      <c:pt idx="1106">
                        <c:v>2.4964550616441889E-2</c:v>
                      </c:pt>
                      <c:pt idx="1107">
                        <c:v>2.403053821627029E-2</c:v>
                      </c:pt>
                      <c:pt idx="1108">
                        <c:v>2.4150833158439983E-2</c:v>
                      </c:pt>
                      <c:pt idx="1109">
                        <c:v>1.9775065981827274E-2</c:v>
                      </c:pt>
                      <c:pt idx="1110">
                        <c:v>1.9611167988639665E-2</c:v>
                      </c:pt>
                      <c:pt idx="1111">
                        <c:v>2.1275299562237684E-2</c:v>
                      </c:pt>
                      <c:pt idx="1112">
                        <c:v>1.9426035412686889E-2</c:v>
                      </c:pt>
                      <c:pt idx="1113">
                        <c:v>1.8336371459236302E-2</c:v>
                      </c:pt>
                      <c:pt idx="1114">
                        <c:v>2.0074824072512557E-2</c:v>
                      </c:pt>
                      <c:pt idx="1115">
                        <c:v>1.6227138291560316E-2</c:v>
                      </c:pt>
                      <c:pt idx="1116">
                        <c:v>1.9181940791386104E-2</c:v>
                      </c:pt>
                      <c:pt idx="1117">
                        <c:v>1.8142477040880445E-2</c:v>
                      </c:pt>
                      <c:pt idx="1118">
                        <c:v>2.0848133974961245E-2</c:v>
                      </c:pt>
                      <c:pt idx="1119">
                        <c:v>2.0626407821913068E-2</c:v>
                      </c:pt>
                      <c:pt idx="1120">
                        <c:v>1.5256326153295422E-2</c:v>
                      </c:pt>
                      <c:pt idx="1121">
                        <c:v>1.4289534154486246E-2</c:v>
                      </c:pt>
                      <c:pt idx="1122">
                        <c:v>1.6550398735985645E-2</c:v>
                      </c:pt>
                      <c:pt idx="1123">
                        <c:v>1.3878861447027472E-2</c:v>
                      </c:pt>
                      <c:pt idx="1124">
                        <c:v>1.2185455011753131E-2</c:v>
                      </c:pt>
                      <c:pt idx="1125">
                        <c:v>5.9137282196059567E-3</c:v>
                      </c:pt>
                      <c:pt idx="1126">
                        <c:v>3.1039599816762875E-3</c:v>
                      </c:pt>
                      <c:pt idx="1127">
                        <c:v>4.3098987378411332E-3</c:v>
                      </c:pt>
                      <c:pt idx="1128">
                        <c:v>5.5794381618025366E-3</c:v>
                      </c:pt>
                      <c:pt idx="1129">
                        <c:v>2.6378299658300525E-4</c:v>
                      </c:pt>
                      <c:pt idx="1130">
                        <c:v>4.3838074555238582E-3</c:v>
                      </c:pt>
                      <c:pt idx="1131">
                        <c:v>2.414145283304278E-3</c:v>
                      </c:pt>
                      <c:pt idx="1132">
                        <c:v>2.8515158399679374E-3</c:v>
                      </c:pt>
                      <c:pt idx="1133">
                        <c:v>-1.338706438696627E-3</c:v>
                      </c:pt>
                      <c:pt idx="1134">
                        <c:v>-2.6348406313639666E-3</c:v>
                      </c:pt>
                      <c:pt idx="1135">
                        <c:v>-8.7509158702324379E-3</c:v>
                      </c:pt>
                      <c:pt idx="1136">
                        <c:v>-1.1092904804334692E-2</c:v>
                      </c:pt>
                      <c:pt idx="1137">
                        <c:v>-1.8267822927494484E-2</c:v>
                      </c:pt>
                      <c:pt idx="1138">
                        <c:v>-1.495141403766727E-2</c:v>
                      </c:pt>
                      <c:pt idx="1139">
                        <c:v>-1.3321299028693072E-2</c:v>
                      </c:pt>
                      <c:pt idx="1140">
                        <c:v>-9.3017780561410225E-3</c:v>
                      </c:pt>
                      <c:pt idx="1141">
                        <c:v>-9.0882983430016079E-3</c:v>
                      </c:pt>
                      <c:pt idx="1142">
                        <c:v>-7.0535923760014722E-3</c:v>
                      </c:pt>
                      <c:pt idx="1143">
                        <c:v>-1.0115289353145318E-3</c:v>
                      </c:pt>
                      <c:pt idx="1144">
                        <c:v>-1.1065691552636207E-3</c:v>
                      </c:pt>
                      <c:pt idx="1145">
                        <c:v>-7.4248883328956574E-4</c:v>
                      </c:pt>
                      <c:pt idx="1146">
                        <c:v>-1.4624030373287706E-3</c:v>
                      </c:pt>
                      <c:pt idx="1147">
                        <c:v>-9.0865459745219086E-4</c:v>
                      </c:pt>
                      <c:pt idx="1148">
                        <c:v>-4.386075226499018E-4</c:v>
                      </c:pt>
                      <c:pt idx="1149">
                        <c:v>2.7731746608341272E-3</c:v>
                      </c:pt>
                      <c:pt idx="1150">
                        <c:v>-1.8214324148597641E-4</c:v>
                      </c:pt>
                      <c:pt idx="1151">
                        <c:v>8.0907883555321144E-4</c:v>
                      </c:pt>
                      <c:pt idx="1152">
                        <c:v>2.3014782980502286E-3</c:v>
                      </c:pt>
                      <c:pt idx="1153">
                        <c:v>2.5915468218426093E-3</c:v>
                      </c:pt>
                      <c:pt idx="1154">
                        <c:v>0</c:v>
                      </c:pt>
                      <c:pt idx="1155">
                        <c:v>-7.2506822898221691E-4</c:v>
                      </c:pt>
                      <c:pt idx="1156">
                        <c:v>-1.2125977563910954E-2</c:v>
                      </c:pt>
                      <c:pt idx="1157">
                        <c:v>-1.3641982460646964E-2</c:v>
                      </c:pt>
                      <c:pt idx="1158">
                        <c:v>-1.041638749031565E-2</c:v>
                      </c:pt>
                      <c:pt idx="1159">
                        <c:v>-1.5657103132863826E-2</c:v>
                      </c:pt>
                      <c:pt idx="1160">
                        <c:v>-2.2449180283257021E-2</c:v>
                      </c:pt>
                      <c:pt idx="1161">
                        <c:v>-2.7978315161615825E-2</c:v>
                      </c:pt>
                      <c:pt idx="1162">
                        <c:v>-3.0343600288460511E-2</c:v>
                      </c:pt>
                      <c:pt idx="1163">
                        <c:v>-2.6134308117506846E-2</c:v>
                      </c:pt>
                      <c:pt idx="1164">
                        <c:v>-2.6174509512062311E-2</c:v>
                      </c:pt>
                      <c:pt idx="1165">
                        <c:v>-3.0881268170514932E-2</c:v>
                      </c:pt>
                      <c:pt idx="1166">
                        <c:v>-3.2011545840516353E-2</c:v>
                      </c:pt>
                      <c:pt idx="1167">
                        <c:v>-2.9871285442683349E-2</c:v>
                      </c:pt>
                      <c:pt idx="1168">
                        <c:v>-2.4214433826236826E-2</c:v>
                      </c:pt>
                      <c:pt idx="1169">
                        <c:v>-2.5787854560837896E-2</c:v>
                      </c:pt>
                      <c:pt idx="1170">
                        <c:v>-2.334814531381631E-2</c:v>
                      </c:pt>
                      <c:pt idx="1171">
                        <c:v>-2.3416487684560516E-2</c:v>
                      </c:pt>
                      <c:pt idx="1172">
                        <c:v>-2.9375468243166142E-2</c:v>
                      </c:pt>
                      <c:pt idx="1173">
                        <c:v>-2.8788837124153036E-2</c:v>
                      </c:pt>
                      <c:pt idx="1174">
                        <c:v>-2.3990646063211531E-2</c:v>
                      </c:pt>
                      <c:pt idx="1175">
                        <c:v>-2.8247870666135107E-2</c:v>
                      </c:pt>
                      <c:pt idx="1176">
                        <c:v>-2.5067940356798834E-2</c:v>
                      </c:pt>
                      <c:pt idx="1177">
                        <c:v>-2.778266837477927E-2</c:v>
                      </c:pt>
                      <c:pt idx="1178">
                        <c:v>-2.9867986866719844E-2</c:v>
                      </c:pt>
                      <c:pt idx="1179">
                        <c:v>-2.625140756421198E-2</c:v>
                      </c:pt>
                      <c:pt idx="1180">
                        <c:v>-2.6215947872604159E-2</c:v>
                      </c:pt>
                      <c:pt idx="1181">
                        <c:v>-3.2440257635275742E-2</c:v>
                      </c:pt>
                      <c:pt idx="1182">
                        <c:v>-3.0225263875769133E-2</c:v>
                      </c:pt>
                      <c:pt idx="1183">
                        <c:v>-3.2627245660208026E-2</c:v>
                      </c:pt>
                      <c:pt idx="1184">
                        <c:v>-2.8121081652537072E-2</c:v>
                      </c:pt>
                      <c:pt idx="1185">
                        <c:v>-2.5071857415755457E-2</c:v>
                      </c:pt>
                      <c:pt idx="1186">
                        <c:v>-2.6863705727441199E-2</c:v>
                      </c:pt>
                      <c:pt idx="1187">
                        <c:v>-2.4693345823940997E-2</c:v>
                      </c:pt>
                      <c:pt idx="1188">
                        <c:v>-2.5555614196906083E-2</c:v>
                      </c:pt>
                      <c:pt idx="1189">
                        <c:v>-2.8185197722828088E-2</c:v>
                      </c:pt>
                      <c:pt idx="1190">
                        <c:v>-2.9549261964244265E-2</c:v>
                      </c:pt>
                      <c:pt idx="1191">
                        <c:v>-3.4228807370997975E-2</c:v>
                      </c:pt>
                      <c:pt idx="1192">
                        <c:v>-3.6515648238210047E-2</c:v>
                      </c:pt>
                      <c:pt idx="1193">
                        <c:v>-3.9072560012435711E-2</c:v>
                      </c:pt>
                      <c:pt idx="1194">
                        <c:v>-4.0852347905754725E-2</c:v>
                      </c:pt>
                      <c:pt idx="1195">
                        <c:v>-4.0544549536158436E-2</c:v>
                      </c:pt>
                      <c:pt idx="1196">
                        <c:v>-4.4951343942928164E-2</c:v>
                      </c:pt>
                      <c:pt idx="1197">
                        <c:v>-4.2066636182327137E-2</c:v>
                      </c:pt>
                      <c:pt idx="1198">
                        <c:v>-4.0482598156343481E-2</c:v>
                      </c:pt>
                      <c:pt idx="1199">
                        <c:v>-3.9152859721047692E-2</c:v>
                      </c:pt>
                      <c:pt idx="1200">
                        <c:v>-3.1439655232840355E-2</c:v>
                      </c:pt>
                      <c:pt idx="1201">
                        <c:v>-3.2635182858620222E-2</c:v>
                      </c:pt>
                      <c:pt idx="1202">
                        <c:v>-3.0446268465325239E-2</c:v>
                      </c:pt>
                      <c:pt idx="1203">
                        <c:v>-2.8160767644598218E-2</c:v>
                      </c:pt>
                      <c:pt idx="1204">
                        <c:v>-3.4725964617000372E-2</c:v>
                      </c:pt>
                      <c:pt idx="1205">
                        <c:v>-4.8427115283992954E-2</c:v>
                      </c:pt>
                      <c:pt idx="1206">
                        <c:v>-4.8716977646787722E-2</c:v>
                      </c:pt>
                      <c:pt idx="1207">
                        <c:v>-6.1064578283247899E-2</c:v>
                      </c:pt>
                      <c:pt idx="1208">
                        <c:v>-7.5447606450200433E-2</c:v>
                      </c:pt>
                      <c:pt idx="1209">
                        <c:v>-8.152863431945645E-2</c:v>
                      </c:pt>
                      <c:pt idx="1210">
                        <c:v>-7.8939973751581835E-2</c:v>
                      </c:pt>
                      <c:pt idx="1211">
                        <c:v>-7.213686698781055E-2</c:v>
                      </c:pt>
                      <c:pt idx="1212">
                        <c:v>-5.729306899095326E-2</c:v>
                      </c:pt>
                      <c:pt idx="1213">
                        <c:v>-7.13396424096263E-2</c:v>
                      </c:pt>
                      <c:pt idx="1214">
                        <c:v>-6.2915285559782846E-2</c:v>
                      </c:pt>
                      <c:pt idx="1215">
                        <c:v>-5.2965955809802533E-2</c:v>
                      </c:pt>
                      <c:pt idx="1216">
                        <c:v>-5.5475656715550214E-2</c:v>
                      </c:pt>
                      <c:pt idx="1217">
                        <c:v>-5.4909744776808107E-2</c:v>
                      </c:pt>
                      <c:pt idx="1218">
                        <c:v>-6.1941174845554586E-2</c:v>
                      </c:pt>
                      <c:pt idx="1219">
                        <c:v>-6.8570487888247614E-2</c:v>
                      </c:pt>
                      <c:pt idx="1220">
                        <c:v>-6.9608611592268083E-2</c:v>
                      </c:pt>
                      <c:pt idx="1221">
                        <c:v>-7.58424047608348E-2</c:v>
                      </c:pt>
                      <c:pt idx="1222">
                        <c:v>-7.6966497600904585E-2</c:v>
                      </c:pt>
                      <c:pt idx="1223">
                        <c:v>-7.4322379724643214E-2</c:v>
                      </c:pt>
                      <c:pt idx="1224">
                        <c:v>-7.4375156940059584E-2</c:v>
                      </c:pt>
                      <c:pt idx="1225">
                        <c:v>-8.5053781219475294E-2</c:v>
                      </c:pt>
                      <c:pt idx="1226">
                        <c:v>-8.9748273298563719E-2</c:v>
                      </c:pt>
                      <c:pt idx="1227">
                        <c:v>-7.5692731876489852E-2</c:v>
                      </c:pt>
                      <c:pt idx="1228">
                        <c:v>-7.5841580116843929E-2</c:v>
                      </c:pt>
                      <c:pt idx="1229">
                        <c:v>-8.4570849082315547E-2</c:v>
                      </c:pt>
                      <c:pt idx="1230">
                        <c:v>-9.3182709359585614E-2</c:v>
                      </c:pt>
                      <c:pt idx="1231">
                        <c:v>-9.4391637450217405E-2</c:v>
                      </c:pt>
                      <c:pt idx="1232">
                        <c:v>-8.6192202248886671E-2</c:v>
                      </c:pt>
                      <c:pt idx="1233">
                        <c:v>-8.0431857811584545E-2</c:v>
                      </c:pt>
                      <c:pt idx="1234">
                        <c:v>-9.6563543561200407E-2</c:v>
                      </c:pt>
                      <c:pt idx="1235">
                        <c:v>-9.327816190153021E-2</c:v>
                      </c:pt>
                      <c:pt idx="1236">
                        <c:v>-8.4892563319258069E-2</c:v>
                      </c:pt>
                      <c:pt idx="1237">
                        <c:v>-7.6861664733563789E-2</c:v>
                      </c:pt>
                      <c:pt idx="1238">
                        <c:v>-7.304036756031973E-2</c:v>
                      </c:pt>
                      <c:pt idx="1239">
                        <c:v>-6.818909004246515E-2</c:v>
                      </c:pt>
                      <c:pt idx="1240">
                        <c:v>-6.1429586329711641E-2</c:v>
                      </c:pt>
                      <c:pt idx="1241">
                        <c:v>-5.4387332808584966E-2</c:v>
                      </c:pt>
                      <c:pt idx="1242">
                        <c:v>-4.8782536844062738E-2</c:v>
                      </c:pt>
                      <c:pt idx="1243">
                        <c:v>-3.2426547928927262E-2</c:v>
                      </c:pt>
                      <c:pt idx="1244">
                        <c:v>-3.7963001522705146E-2</c:v>
                      </c:pt>
                      <c:pt idx="1245">
                        <c:v>-4.4401306401010456E-2</c:v>
                      </c:pt>
                      <c:pt idx="1246">
                        <c:v>-4.242875797482288E-2</c:v>
                      </c:pt>
                      <c:pt idx="1247">
                        <c:v>-4.8763260790775878E-2</c:v>
                      </c:pt>
                      <c:pt idx="1248">
                        <c:v>-5.6261336277862194E-2</c:v>
                      </c:pt>
                      <c:pt idx="1249">
                        <c:v>-6.0812237222038358E-2</c:v>
                      </c:pt>
                      <c:pt idx="1250">
                        <c:v>-7.8078839264104194E-2</c:v>
                      </c:pt>
                      <c:pt idx="1251">
                        <c:v>-6.6989851518726273E-2</c:v>
                      </c:pt>
                      <c:pt idx="1252">
                        <c:v>-6.3891560964487171E-2</c:v>
                      </c:pt>
                      <c:pt idx="1253">
                        <c:v>-6.1446388451025867E-2</c:v>
                      </c:pt>
                      <c:pt idx="1254">
                        <c:v>-5.8195951080469176E-2</c:v>
                      </c:pt>
                      <c:pt idx="1255">
                        <c:v>-5.663603389121883E-2</c:v>
                      </c:pt>
                      <c:pt idx="1256">
                        <c:v>-4.8449896074241064E-2</c:v>
                      </c:pt>
                      <c:pt idx="1257">
                        <c:v>-4.7401155078838013E-2</c:v>
                      </c:pt>
                      <c:pt idx="1258">
                        <c:v>-4.4816411569920167E-2</c:v>
                      </c:pt>
                      <c:pt idx="1259">
                        <c:v>-5.6478011486466161E-2</c:v>
                      </c:pt>
                      <c:pt idx="1260">
                        <c:v>-6.4773105390739105E-2</c:v>
                      </c:pt>
                      <c:pt idx="1261">
                        <c:v>-6.9905483428985227E-2</c:v>
                      </c:pt>
                      <c:pt idx="1262">
                        <c:v>-7.7318311343514148E-2</c:v>
                      </c:pt>
                      <c:pt idx="1263">
                        <c:v>-7.5230622000099903E-2</c:v>
                      </c:pt>
                      <c:pt idx="1264">
                        <c:v>-6.6278492996092522E-2</c:v>
                      </c:pt>
                      <c:pt idx="1265">
                        <c:v>-7.6413573805018731E-2</c:v>
                      </c:pt>
                      <c:pt idx="1266">
                        <c:v>-7.8772467940934163E-2</c:v>
                      </c:pt>
                      <c:pt idx="1267">
                        <c:v>-6.2724277395394976E-2</c:v>
                      </c:pt>
                      <c:pt idx="1268">
                        <c:v>-5.9399003582665887E-2</c:v>
                      </c:pt>
                      <c:pt idx="1269">
                        <c:v>-4.2099931183459033E-2</c:v>
                      </c:pt>
                      <c:pt idx="1270">
                        <c:v>-6.4718885048338601E-2</c:v>
                      </c:pt>
                      <c:pt idx="1271">
                        <c:v>-7.3305593683886866E-2</c:v>
                      </c:pt>
                      <c:pt idx="1272">
                        <c:v>-8.3879488176460737E-2</c:v>
                      </c:pt>
                      <c:pt idx="1273">
                        <c:v>-7.5432659777865715E-2</c:v>
                      </c:pt>
                      <c:pt idx="1274">
                        <c:v>-9.5505628401398757E-2</c:v>
                      </c:pt>
                      <c:pt idx="1275">
                        <c:v>-9.3929733734825063E-2</c:v>
                      </c:pt>
                      <c:pt idx="1276">
                        <c:v>-9.1463017397102039E-2</c:v>
                      </c:pt>
                      <c:pt idx="1277">
                        <c:v>-7.240188695037994E-2</c:v>
                      </c:pt>
                      <c:pt idx="1278">
                        <c:v>-6.9523260939211892E-2</c:v>
                      </c:pt>
                      <c:pt idx="1279">
                        <c:v>-5.6400804192819932E-2</c:v>
                      </c:pt>
                      <c:pt idx="1280">
                        <c:v>-6.2702321249137744E-2</c:v>
                      </c:pt>
                      <c:pt idx="1281">
                        <c:v>-6.5489514857817052E-2</c:v>
                      </c:pt>
                      <c:pt idx="1282">
                        <c:v>-7.1800102998034493E-2</c:v>
                      </c:pt>
                      <c:pt idx="1283">
                        <c:v>-5.7675188400227791E-2</c:v>
                      </c:pt>
                      <c:pt idx="1284">
                        <c:v>-5.9025955257290999E-2</c:v>
                      </c:pt>
                      <c:pt idx="1285">
                        <c:v>-5.7275957628142471E-2</c:v>
                      </c:pt>
                      <c:pt idx="1286">
                        <c:v>-4.1859959782112627E-2</c:v>
                      </c:pt>
                      <c:pt idx="1287">
                        <c:v>-1.8085164283514338E-2</c:v>
                      </c:pt>
                      <c:pt idx="1288">
                        <c:v>1.2522837484522445E-2</c:v>
                      </c:pt>
                      <c:pt idx="1289">
                        <c:v>2.4567381454333837E-2</c:v>
                      </c:pt>
                      <c:pt idx="1290">
                        <c:v>3.3396020020706966E-3</c:v>
                      </c:pt>
                      <c:pt idx="1291">
                        <c:v>-5.4456396742821236E-3</c:v>
                      </c:pt>
                      <c:pt idx="1292">
                        <c:v>-1.1766123542390228E-2</c:v>
                      </c:pt>
                      <c:pt idx="1293">
                        <c:v>-3.9616000402426264E-2</c:v>
                      </c:pt>
                      <c:pt idx="1294">
                        <c:v>-4.7959645221662239E-2</c:v>
                      </c:pt>
                      <c:pt idx="1295">
                        <c:v>-6.4538391094834516E-2</c:v>
                      </c:pt>
                      <c:pt idx="1296">
                        <c:v>-5.60408470908004E-2</c:v>
                      </c:pt>
                      <c:pt idx="1297">
                        <c:v>-5.2403754769019296E-2</c:v>
                      </c:pt>
                      <c:pt idx="1298">
                        <c:v>-4.1085000591682186E-2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886A-4D65-A12B-5A7DC86A013B}"/>
                  </c:ext>
                </c:extLst>
              </c15:ser>
            </c15:filteredScatterSeries>
            <c15:filteredScatterSeries>
              <c15:ser>
                <c:idx val="6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Abs'!$AA$1</c15:sqref>
                        </c15:formulaRef>
                      </c:ext>
                    </c:extLst>
                    <c:strCache>
                      <c:ptCount val="1"/>
                      <c:pt idx="0">
                        <c:v>Abs 400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Abs'!$AA$2:$AA$1300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3.1546706852554443</c:v>
                      </c:pt>
                      <c:pt idx="1">
                        <c:v>-1.4164443453956619</c:v>
                      </c:pt>
                      <c:pt idx="2">
                        <c:v>-2.2143147498147466</c:v>
                      </c:pt>
                      <c:pt idx="3">
                        <c:v>-2.3603630314878448</c:v>
                      </c:pt>
                      <c:pt idx="4">
                        <c:v>-4.634661169759779</c:v>
                      </c:pt>
                      <c:pt idx="5">
                        <c:v>-4.0928519722788304</c:v>
                      </c:pt>
                      <c:pt idx="6">
                        <c:v>-3.290155594583982</c:v>
                      </c:pt>
                      <c:pt idx="7">
                        <c:v>-3.5000435049904506</c:v>
                      </c:pt>
                      <c:pt idx="8">
                        <c:v>-2.639160141794711</c:v>
                      </c:pt>
                      <c:pt idx="9">
                        <c:v>-2.858638686020051</c:v>
                      </c:pt>
                      <c:pt idx="10">
                        <c:v>-5.4565914117993053</c:v>
                      </c:pt>
                      <c:pt idx="11">
                        <c:v>-5.0050216330255628</c:v>
                      </c:pt>
                      <c:pt idx="12">
                        <c:v>-3.3131764218279942</c:v>
                      </c:pt>
                      <c:pt idx="13">
                        <c:v>-2.3162268805539306</c:v>
                      </c:pt>
                      <c:pt idx="14">
                        <c:v>1.3492661782586552</c:v>
                      </c:pt>
                      <c:pt idx="15">
                        <c:v>1.4499903748026308</c:v>
                      </c:pt>
                      <c:pt idx="16">
                        <c:v>-0.91420130623170281</c:v>
                      </c:pt>
                      <c:pt idx="17">
                        <c:v>-0.65142043418130746</c:v>
                      </c:pt>
                      <c:pt idx="18">
                        <c:v>-0.89862537755043304</c:v>
                      </c:pt>
                      <c:pt idx="19">
                        <c:v>-2.1766670789246647</c:v>
                      </c:pt>
                      <c:pt idx="20">
                        <c:v>-1.6261956546404044</c:v>
                      </c:pt>
                      <c:pt idx="21">
                        <c:v>-1.1547748267351765</c:v>
                      </c:pt>
                      <c:pt idx="22">
                        <c:v>-1.4837081700268198</c:v>
                      </c:pt>
                      <c:pt idx="23">
                        <c:v>-1.515611078309133</c:v>
                      </c:pt>
                      <c:pt idx="24">
                        <c:v>-1.5601493686366439</c:v>
                      </c:pt>
                      <c:pt idx="25">
                        <c:v>-1.4395532345547142</c:v>
                      </c:pt>
                      <c:pt idx="26">
                        <c:v>-0.92368387635926796</c:v>
                      </c:pt>
                      <c:pt idx="27">
                        <c:v>-1.0593400555932164</c:v>
                      </c:pt>
                      <c:pt idx="28">
                        <c:v>-1.1916006365103198</c:v>
                      </c:pt>
                      <c:pt idx="29">
                        <c:v>-0.84638121882799811</c:v>
                      </c:pt>
                      <c:pt idx="30">
                        <c:v>-0.52077006387794911</c:v>
                      </c:pt>
                      <c:pt idx="31">
                        <c:v>-0.46518135569965713</c:v>
                      </c:pt>
                      <c:pt idx="32">
                        <c:v>1.8755685140483633E-2</c:v>
                      </c:pt>
                      <c:pt idx="33">
                        <c:v>-0.12247999784804324</c:v>
                      </c:pt>
                      <c:pt idx="34">
                        <c:v>1.2595258271621133E-2</c:v>
                      </c:pt>
                      <c:pt idx="35">
                        <c:v>0.25885544456314613</c:v>
                      </c:pt>
                      <c:pt idx="36">
                        <c:v>0.43767793653801562</c:v>
                      </c:pt>
                      <c:pt idx="37">
                        <c:v>0.23528009775173117</c:v>
                      </c:pt>
                      <c:pt idx="38">
                        <c:v>0.54613520148821626</c:v>
                      </c:pt>
                      <c:pt idx="39">
                        <c:v>0.14134072612609172</c:v>
                      </c:pt>
                      <c:pt idx="40">
                        <c:v>7.3926024084182404E-2</c:v>
                      </c:pt>
                      <c:pt idx="41">
                        <c:v>-0.11499533617485792</c:v>
                      </c:pt>
                      <c:pt idx="42">
                        <c:v>-0.28739471829880003</c:v>
                      </c:pt>
                      <c:pt idx="43">
                        <c:v>-0.8103865872987368</c:v>
                      </c:pt>
                      <c:pt idx="44">
                        <c:v>-0.41584699708118328</c:v>
                      </c:pt>
                      <c:pt idx="45">
                        <c:v>-0.4746275739889147</c:v>
                      </c:pt>
                      <c:pt idx="46">
                        <c:v>-0.58642037181664064</c:v>
                      </c:pt>
                      <c:pt idx="47">
                        <c:v>-0.25877865337102057</c:v>
                      </c:pt>
                      <c:pt idx="48">
                        <c:v>-4.1095910996754151E-2</c:v>
                      </c:pt>
                      <c:pt idx="49">
                        <c:v>-0.36882163389716499</c:v>
                      </c:pt>
                      <c:pt idx="50">
                        <c:v>-9.2902615393793783E-2</c:v>
                      </c:pt>
                      <c:pt idx="51">
                        <c:v>3.8020055575183301E-2</c:v>
                      </c:pt>
                      <c:pt idx="52">
                        <c:v>-4.2871726099192257E-2</c:v>
                      </c:pt>
                      <c:pt idx="53">
                        <c:v>0.30338141223360338</c:v>
                      </c:pt>
                      <c:pt idx="54">
                        <c:v>0.2050472100527635</c:v>
                      </c:pt>
                      <c:pt idx="55">
                        <c:v>0.19632697659551729</c:v>
                      </c:pt>
                      <c:pt idx="56">
                        <c:v>0.35901385081680443</c:v>
                      </c:pt>
                      <c:pt idx="57">
                        <c:v>0.4683802874154564</c:v>
                      </c:pt>
                      <c:pt idx="58">
                        <c:v>-1.305209824042978E-2</c:v>
                      </c:pt>
                      <c:pt idx="59">
                        <c:v>0.10233936627580305</c:v>
                      </c:pt>
                      <c:pt idx="60">
                        <c:v>-0.39820936765383669</c:v>
                      </c:pt>
                      <c:pt idx="61">
                        <c:v>-0.54707322618732934</c:v>
                      </c:pt>
                      <c:pt idx="62">
                        <c:v>-0.561101369032171</c:v>
                      </c:pt>
                      <c:pt idx="63">
                        <c:v>-0.2560349085846691</c:v>
                      </c:pt>
                      <c:pt idx="64">
                        <c:v>-0.311901026822968</c:v>
                      </c:pt>
                      <c:pt idx="65">
                        <c:v>-0.30654082128104837</c:v>
                      </c:pt>
                      <c:pt idx="66">
                        <c:v>-0.65750884864456027</c:v>
                      </c:pt>
                      <c:pt idx="67">
                        <c:v>-0.4652628054572539</c:v>
                      </c:pt>
                      <c:pt idx="68">
                        <c:v>-0.27876675449314875</c:v>
                      </c:pt>
                      <c:pt idx="69">
                        <c:v>-0.32736656253019614</c:v>
                      </c:pt>
                      <c:pt idx="70">
                        <c:v>-0.14932235154166204</c:v>
                      </c:pt>
                      <c:pt idx="71">
                        <c:v>3.5082003525783146E-3</c:v>
                      </c:pt>
                      <c:pt idx="72">
                        <c:v>-3.0265647933565374E-4</c:v>
                      </c:pt>
                      <c:pt idx="73">
                        <c:v>0.26548202853175984</c:v>
                      </c:pt>
                      <c:pt idx="74">
                        <c:v>0.50646571318354494</c:v>
                      </c:pt>
                      <c:pt idx="75">
                        <c:v>0.26472132987317143</c:v>
                      </c:pt>
                      <c:pt idx="76">
                        <c:v>9.7034011585401564E-2</c:v>
                      </c:pt>
                      <c:pt idx="77">
                        <c:v>-0.57922243733440493</c:v>
                      </c:pt>
                      <c:pt idx="78">
                        <c:v>-0.70774252078584288</c:v>
                      </c:pt>
                      <c:pt idx="79">
                        <c:v>-0.39055970259718031</c:v>
                      </c:pt>
                      <c:pt idx="80">
                        <c:v>-0.34123631414901001</c:v>
                      </c:pt>
                      <c:pt idx="81">
                        <c:v>-0.71161061786253288</c:v>
                      </c:pt>
                      <c:pt idx="82">
                        <c:v>-0.59802155232718635</c:v>
                      </c:pt>
                      <c:pt idx="83">
                        <c:v>-0.17922463136846564</c:v>
                      </c:pt>
                      <c:pt idx="84">
                        <c:v>-3.5767564031606705E-2</c:v>
                      </c:pt>
                      <c:pt idx="85">
                        <c:v>7.616303716828951E-2</c:v>
                      </c:pt>
                      <c:pt idx="86">
                        <c:v>-3.7494238782136785E-2</c:v>
                      </c:pt>
                      <c:pt idx="87">
                        <c:v>-4.9387856983242232E-2</c:v>
                      </c:pt>
                      <c:pt idx="88">
                        <c:v>-9.2920347997846181E-2</c:v>
                      </c:pt>
                      <c:pt idx="89">
                        <c:v>6.8722556728929643E-2</c:v>
                      </c:pt>
                      <c:pt idx="90">
                        <c:v>-5.7206733159924507E-2</c:v>
                      </c:pt>
                      <c:pt idx="91">
                        <c:v>0.23903655456104364</c:v>
                      </c:pt>
                      <c:pt idx="92">
                        <c:v>0.16055475399843924</c:v>
                      </c:pt>
                      <c:pt idx="93">
                        <c:v>-5.5316858341589739E-2</c:v>
                      </c:pt>
                      <c:pt idx="94">
                        <c:v>-0.31094902642744077</c:v>
                      </c:pt>
                      <c:pt idx="95">
                        <c:v>-0.36005601699564899</c:v>
                      </c:pt>
                      <c:pt idx="96">
                        <c:v>-0.36924947053900653</c:v>
                      </c:pt>
                      <c:pt idx="97">
                        <c:v>-0.55736760394499352</c:v>
                      </c:pt>
                      <c:pt idx="98">
                        <c:v>-0.84008636980383977</c:v>
                      </c:pt>
                      <c:pt idx="99">
                        <c:v>-0.83814108811165644</c:v>
                      </c:pt>
                      <c:pt idx="100">
                        <c:v>-0.545059373416933</c:v>
                      </c:pt>
                      <c:pt idx="101">
                        <c:v>-0.3746876694834958</c:v>
                      </c:pt>
                      <c:pt idx="102">
                        <c:v>-0.29174867369889645</c:v>
                      </c:pt>
                      <c:pt idx="103">
                        <c:v>-0.75738738030680097</c:v>
                      </c:pt>
                      <c:pt idx="104">
                        <c:v>-0.50818111721116022</c:v>
                      </c:pt>
                      <c:pt idx="105">
                        <c:v>-0.42780899100130454</c:v>
                      </c:pt>
                      <c:pt idx="106">
                        <c:v>-0.36313442711441385</c:v>
                      </c:pt>
                      <c:pt idx="107">
                        <c:v>-0.44901433019821896</c:v>
                      </c:pt>
                      <c:pt idx="108">
                        <c:v>-0.59373537154088363</c:v>
                      </c:pt>
                      <c:pt idx="109">
                        <c:v>-0.43394131620103299</c:v>
                      </c:pt>
                      <c:pt idx="110">
                        <c:v>-0.29228966839880144</c:v>
                      </c:pt>
                      <c:pt idx="111">
                        <c:v>-0.32358951786702617</c:v>
                      </c:pt>
                      <c:pt idx="112">
                        <c:v>-5.6658976026270715E-2</c:v>
                      </c:pt>
                      <c:pt idx="113">
                        <c:v>-7.2063800106064932E-2</c:v>
                      </c:pt>
                      <c:pt idx="114">
                        <c:v>-7.9462203179876664E-2</c:v>
                      </c:pt>
                      <c:pt idx="115">
                        <c:v>-0.11571215415223199</c:v>
                      </c:pt>
                      <c:pt idx="116">
                        <c:v>-7.3917909163683819E-3</c:v>
                      </c:pt>
                      <c:pt idx="117">
                        <c:v>0.24895073326571895</c:v>
                      </c:pt>
                      <c:pt idx="118">
                        <c:v>0.31298647257780521</c:v>
                      </c:pt>
                      <c:pt idx="119">
                        <c:v>0.21974137748371056</c:v>
                      </c:pt>
                      <c:pt idx="120">
                        <c:v>0.30498501068990497</c:v>
                      </c:pt>
                      <c:pt idx="121">
                        <c:v>0.34071545647404611</c:v>
                      </c:pt>
                      <c:pt idx="122">
                        <c:v>0.61752350960092783</c:v>
                      </c:pt>
                      <c:pt idx="123">
                        <c:v>0.30546213795996002</c:v>
                      </c:pt>
                      <c:pt idx="124">
                        <c:v>0.35932612497969402</c:v>
                      </c:pt>
                      <c:pt idx="125">
                        <c:v>0.20497507742610951</c:v>
                      </c:pt>
                      <c:pt idx="126">
                        <c:v>0.23109805844516013</c:v>
                      </c:pt>
                      <c:pt idx="127">
                        <c:v>0.17845326309218443</c:v>
                      </c:pt>
                      <c:pt idx="128">
                        <c:v>0.18394526095405311</c:v>
                      </c:pt>
                      <c:pt idx="129">
                        <c:v>0.16374917742507267</c:v>
                      </c:pt>
                      <c:pt idx="130">
                        <c:v>0.27131860996220697</c:v>
                      </c:pt>
                      <c:pt idx="131">
                        <c:v>0.21753036220045988</c:v>
                      </c:pt>
                      <c:pt idx="132">
                        <c:v>0.11144746287761993</c:v>
                      </c:pt>
                      <c:pt idx="133">
                        <c:v>-5.0112639604809321E-2</c:v>
                      </c:pt>
                      <c:pt idx="134">
                        <c:v>-2.5713478086483665E-2</c:v>
                      </c:pt>
                      <c:pt idx="135">
                        <c:v>-0.12254055919917152</c:v>
                      </c:pt>
                      <c:pt idx="136">
                        <c:v>-0.25275903540043904</c:v>
                      </c:pt>
                      <c:pt idx="137">
                        <c:v>-9.5378567803692249E-2</c:v>
                      </c:pt>
                      <c:pt idx="138">
                        <c:v>-7.6306400763764257E-2</c:v>
                      </c:pt>
                      <c:pt idx="139">
                        <c:v>-7.8560094517785076E-2</c:v>
                      </c:pt>
                      <c:pt idx="140">
                        <c:v>-7.1022836137664497E-2</c:v>
                      </c:pt>
                      <c:pt idx="141">
                        <c:v>-9.1859096728199238E-2</c:v>
                      </c:pt>
                      <c:pt idx="142">
                        <c:v>-8.3279521892928435E-2</c:v>
                      </c:pt>
                      <c:pt idx="143">
                        <c:v>-0.27534180721383367</c:v>
                      </c:pt>
                      <c:pt idx="144">
                        <c:v>-0.26594247513190117</c:v>
                      </c:pt>
                      <c:pt idx="145">
                        <c:v>-0.17380236171236238</c:v>
                      </c:pt>
                      <c:pt idx="146">
                        <c:v>2.722029860202466E-2</c:v>
                      </c:pt>
                      <c:pt idx="147">
                        <c:v>0.15239970972628822</c:v>
                      </c:pt>
                      <c:pt idx="148">
                        <c:v>0.22153146883517372</c:v>
                      </c:pt>
                      <c:pt idx="149">
                        <c:v>5.6508248891824944E-2</c:v>
                      </c:pt>
                      <c:pt idx="150">
                        <c:v>0.20950876328761889</c:v>
                      </c:pt>
                      <c:pt idx="151">
                        <c:v>-0.10345156121302426</c:v>
                      </c:pt>
                      <c:pt idx="152">
                        <c:v>-0.49660758754083195</c:v>
                      </c:pt>
                      <c:pt idx="153">
                        <c:v>-0.56440864996425677</c:v>
                      </c:pt>
                      <c:pt idx="154">
                        <c:v>-0.62904405184592649</c:v>
                      </c:pt>
                      <c:pt idx="155">
                        <c:v>-0.80075876009424729</c:v>
                      </c:pt>
                      <c:pt idx="156">
                        <c:v>-0.3792757553676066</c:v>
                      </c:pt>
                      <c:pt idx="157">
                        <c:v>-0.30074541555831624</c:v>
                      </c:pt>
                      <c:pt idx="158">
                        <c:v>-6.9961735144323106E-2</c:v>
                      </c:pt>
                      <c:pt idx="159">
                        <c:v>0.32048781492090428</c:v>
                      </c:pt>
                      <c:pt idx="160">
                        <c:v>0.21918189879822531</c:v>
                      </c:pt>
                      <c:pt idx="161">
                        <c:v>7.2580600320779856E-2</c:v>
                      </c:pt>
                      <c:pt idx="162">
                        <c:v>0.17237578874397405</c:v>
                      </c:pt>
                      <c:pt idx="163">
                        <c:v>-0.21074238147970767</c:v>
                      </c:pt>
                      <c:pt idx="164">
                        <c:v>6.8635396471722732E-2</c:v>
                      </c:pt>
                      <c:pt idx="165">
                        <c:v>0.13025769831701062</c:v>
                      </c:pt>
                      <c:pt idx="166">
                        <c:v>1.0027186486433299E-2</c:v>
                      </c:pt>
                      <c:pt idx="167">
                        <c:v>0.19633569262123798</c:v>
                      </c:pt>
                      <c:pt idx="168">
                        <c:v>0.37471456894218552</c:v>
                      </c:pt>
                      <c:pt idx="169">
                        <c:v>0.42559977903372032</c:v>
                      </c:pt>
                      <c:pt idx="170">
                        <c:v>0.64108322767656756</c:v>
                      </c:pt>
                      <c:pt idx="171">
                        <c:v>0.51664663233053465</c:v>
                      </c:pt>
                      <c:pt idx="172">
                        <c:v>0.35442351078811057</c:v>
                      </c:pt>
                      <c:pt idx="173">
                        <c:v>0.30181793755087799</c:v>
                      </c:pt>
                      <c:pt idx="174">
                        <c:v>0.35648214589755461</c:v>
                      </c:pt>
                      <c:pt idx="175">
                        <c:v>0.32349018522907147</c:v>
                      </c:pt>
                      <c:pt idx="176">
                        <c:v>0.35612268497472893</c:v>
                      </c:pt>
                      <c:pt idx="177">
                        <c:v>0.3474125200299531</c:v>
                      </c:pt>
                      <c:pt idx="178">
                        <c:v>0.30702501153746342</c:v>
                      </c:pt>
                      <c:pt idx="179">
                        <c:v>0.60738827445081911</c:v>
                      </c:pt>
                      <c:pt idx="180">
                        <c:v>0.86539751313753033</c:v>
                      </c:pt>
                      <c:pt idx="181">
                        <c:v>0.77914041652684718</c:v>
                      </c:pt>
                      <c:pt idx="182">
                        <c:v>0.89408375709999199</c:v>
                      </c:pt>
                      <c:pt idx="183">
                        <c:v>0.68992963913098815</c:v>
                      </c:pt>
                      <c:pt idx="184">
                        <c:v>0.70645011450303108</c:v>
                      </c:pt>
                      <c:pt idx="185">
                        <c:v>0.63499929144721956</c:v>
                      </c:pt>
                      <c:pt idx="186">
                        <c:v>0.54881147221338522</c:v>
                      </c:pt>
                      <c:pt idx="187">
                        <c:v>0.40757413618549754</c:v>
                      </c:pt>
                      <c:pt idx="188">
                        <c:v>0.37280049963866058</c:v>
                      </c:pt>
                      <c:pt idx="189">
                        <c:v>0.38224371240180766</c:v>
                      </c:pt>
                      <c:pt idx="190">
                        <c:v>0.58750686950561648</c:v>
                      </c:pt>
                      <c:pt idx="191">
                        <c:v>0.64859569046627574</c:v>
                      </c:pt>
                      <c:pt idx="192">
                        <c:v>0.80153759710291328</c:v>
                      </c:pt>
                      <c:pt idx="193">
                        <c:v>0.84338804542972945</c:v>
                      </c:pt>
                      <c:pt idx="194">
                        <c:v>0.83958004384762053</c:v>
                      </c:pt>
                      <c:pt idx="195">
                        <c:v>0.92325389076625752</c:v>
                      </c:pt>
                      <c:pt idx="196">
                        <c:v>0.9046196288806414</c:v>
                      </c:pt>
                      <c:pt idx="197">
                        <c:v>0.9486145200873588</c:v>
                      </c:pt>
                      <c:pt idx="198">
                        <c:v>0.95389823498976378</c:v>
                      </c:pt>
                      <c:pt idx="199">
                        <c:v>0.88700874863567891</c:v>
                      </c:pt>
                      <c:pt idx="200">
                        <c:v>0.93043860093360664</c:v>
                      </c:pt>
                      <c:pt idx="201">
                        <c:v>1.0139200941811661</c:v>
                      </c:pt>
                      <c:pt idx="202">
                        <c:v>1.0702962502004312</c:v>
                      </c:pt>
                      <c:pt idx="203">
                        <c:v>1.0866568315833909</c:v>
                      </c:pt>
                      <c:pt idx="204">
                        <c:v>1.0445148472238481</c:v>
                      </c:pt>
                      <c:pt idx="205">
                        <c:v>1.0562694598423392</c:v>
                      </c:pt>
                      <c:pt idx="206">
                        <c:v>1.1114388971282048</c:v>
                      </c:pt>
                      <c:pt idx="207">
                        <c:v>1.0904978939527161</c:v>
                      </c:pt>
                      <c:pt idx="208">
                        <c:v>1.0959889901567517</c:v>
                      </c:pt>
                      <c:pt idx="209">
                        <c:v>1.0678873210227986</c:v>
                      </c:pt>
                      <c:pt idx="210">
                        <c:v>1.1101405098484329</c:v>
                      </c:pt>
                      <c:pt idx="211">
                        <c:v>1.162241304975393</c:v>
                      </c:pt>
                      <c:pt idx="212">
                        <c:v>1.178505709522814</c:v>
                      </c:pt>
                      <c:pt idx="213">
                        <c:v>1.1651401349090504</c:v>
                      </c:pt>
                      <c:pt idx="214">
                        <c:v>1.2032051230995868</c:v>
                      </c:pt>
                      <c:pt idx="215">
                        <c:v>1.2173401123976599</c:v>
                      </c:pt>
                      <c:pt idx="216">
                        <c:v>1.2591499861219833</c:v>
                      </c:pt>
                      <c:pt idx="217">
                        <c:v>1.2641677119636019</c:v>
                      </c:pt>
                      <c:pt idx="218">
                        <c:v>1.2755030536896663</c:v>
                      </c:pt>
                      <c:pt idx="219">
                        <c:v>1.2714170409423287</c:v>
                      </c:pt>
                      <c:pt idx="220">
                        <c:v>1.3038241262296923</c:v>
                      </c:pt>
                      <c:pt idx="221">
                        <c:v>1.287693467594192</c:v>
                      </c:pt>
                      <c:pt idx="222">
                        <c:v>1.2868308816004546</c:v>
                      </c:pt>
                      <c:pt idx="223">
                        <c:v>1.2772237173879755</c:v>
                      </c:pt>
                      <c:pt idx="224">
                        <c:v>1.2854152788023701</c:v>
                      </c:pt>
                      <c:pt idx="225">
                        <c:v>1.2835653774813058</c:v>
                      </c:pt>
                      <c:pt idx="226">
                        <c:v>1.2948300893437721</c:v>
                      </c:pt>
                      <c:pt idx="227">
                        <c:v>1.2944889621302205</c:v>
                      </c:pt>
                      <c:pt idx="228">
                        <c:v>1.3112913558514363</c:v>
                      </c:pt>
                      <c:pt idx="229">
                        <c:v>1.3209601333491823</c:v>
                      </c:pt>
                      <c:pt idx="230">
                        <c:v>1.3272882685750154</c:v>
                      </c:pt>
                      <c:pt idx="231">
                        <c:v>1.3407229702893224</c:v>
                      </c:pt>
                      <c:pt idx="232">
                        <c:v>1.3541907327908458</c:v>
                      </c:pt>
                      <c:pt idx="233">
                        <c:v>1.3649971019214477</c:v>
                      </c:pt>
                      <c:pt idx="234">
                        <c:v>1.3692288826851491</c:v>
                      </c:pt>
                      <c:pt idx="235">
                        <c:v>1.3800953623379624</c:v>
                      </c:pt>
                      <c:pt idx="236">
                        <c:v>1.3893283385496744</c:v>
                      </c:pt>
                      <c:pt idx="237">
                        <c:v>1.3933752794575747</c:v>
                      </c:pt>
                      <c:pt idx="238">
                        <c:v>1.3931603843406681</c:v>
                      </c:pt>
                      <c:pt idx="239">
                        <c:v>1.3958939103382433</c:v>
                      </c:pt>
                      <c:pt idx="240">
                        <c:v>1.4011235257706582</c:v>
                      </c:pt>
                      <c:pt idx="241">
                        <c:v>1.4135994646556893</c:v>
                      </c:pt>
                      <c:pt idx="242">
                        <c:v>1.4189613232369696</c:v>
                      </c:pt>
                      <c:pt idx="243">
                        <c:v>1.4244208614168439</c:v>
                      </c:pt>
                      <c:pt idx="244">
                        <c:v>1.4339468764243377</c:v>
                      </c:pt>
                      <c:pt idx="245">
                        <c:v>1.4421053770515155</c:v>
                      </c:pt>
                      <c:pt idx="246">
                        <c:v>1.4497935128423876</c:v>
                      </c:pt>
                      <c:pt idx="247">
                        <c:v>1.4584193727797616</c:v>
                      </c:pt>
                      <c:pt idx="248">
                        <c:v>1.462499374474878</c:v>
                      </c:pt>
                      <c:pt idx="249">
                        <c:v>1.4615526337500446</c:v>
                      </c:pt>
                      <c:pt idx="250">
                        <c:v>1.4630794410142205</c:v>
                      </c:pt>
                      <c:pt idx="251">
                        <c:v>1.466857387335224</c:v>
                      </c:pt>
                      <c:pt idx="252">
                        <c:v>1.4679048131847623</c:v>
                      </c:pt>
                      <c:pt idx="253">
                        <c:v>1.4675651887342662</c:v>
                      </c:pt>
                      <c:pt idx="254">
                        <c:v>1.465930182530109</c:v>
                      </c:pt>
                      <c:pt idx="255">
                        <c:v>1.461453451388395</c:v>
                      </c:pt>
                      <c:pt idx="256">
                        <c:v>1.4626751977523471</c:v>
                      </c:pt>
                      <c:pt idx="257">
                        <c:v>1.4601655834500102</c:v>
                      </c:pt>
                      <c:pt idx="258">
                        <c:v>1.4536165420550495</c:v>
                      </c:pt>
                      <c:pt idx="259">
                        <c:v>1.4471636774956274</c:v>
                      </c:pt>
                      <c:pt idx="260">
                        <c:v>1.4396423484038927</c:v>
                      </c:pt>
                      <c:pt idx="261">
                        <c:v>1.431543958298926</c:v>
                      </c:pt>
                      <c:pt idx="262">
                        <c:v>1.4243036458985314</c:v>
                      </c:pt>
                      <c:pt idx="263">
                        <c:v>1.4135273320290349</c:v>
                      </c:pt>
                      <c:pt idx="264">
                        <c:v>1.4058256713706654</c:v>
                      </c:pt>
                      <c:pt idx="265">
                        <c:v>1.3977077453459803</c:v>
                      </c:pt>
                      <c:pt idx="266">
                        <c:v>1.3859576410166552</c:v>
                      </c:pt>
                      <c:pt idx="267">
                        <c:v>1.3751948520146566</c:v>
                      </c:pt>
                      <c:pt idx="268">
                        <c:v>1.3630630458692876</c:v>
                      </c:pt>
                      <c:pt idx="269">
                        <c:v>1.3501047200435079</c:v>
                      </c:pt>
                      <c:pt idx="270">
                        <c:v>1.3365948801764362</c:v>
                      </c:pt>
                      <c:pt idx="271">
                        <c:v>1.3183272924763116</c:v>
                      </c:pt>
                      <c:pt idx="272">
                        <c:v>1.3003001468650335</c:v>
                      </c:pt>
                      <c:pt idx="273">
                        <c:v>1.2858059971967457</c:v>
                      </c:pt>
                      <c:pt idx="274">
                        <c:v>1.2699939243289673</c:v>
                      </c:pt>
                      <c:pt idx="275">
                        <c:v>1.2527437072172749</c:v>
                      </c:pt>
                      <c:pt idx="276">
                        <c:v>1.2368640100120085</c:v>
                      </c:pt>
                      <c:pt idx="277">
                        <c:v>1.2207108099306792</c:v>
                      </c:pt>
                      <c:pt idx="278">
                        <c:v>1.2059702071213236</c:v>
                      </c:pt>
                      <c:pt idx="279">
                        <c:v>1.1909410738053521</c:v>
                      </c:pt>
                      <c:pt idx="280">
                        <c:v>1.1752943048736559</c:v>
                      </c:pt>
                      <c:pt idx="281">
                        <c:v>1.1595949392350244</c:v>
                      </c:pt>
                      <c:pt idx="282">
                        <c:v>1.1463646132962371</c:v>
                      </c:pt>
                      <c:pt idx="283">
                        <c:v>1.1337353925795663</c:v>
                      </c:pt>
                      <c:pt idx="284">
                        <c:v>1.1219807799610753</c:v>
                      </c:pt>
                      <c:pt idx="285">
                        <c:v>1.1124923340299639</c:v>
                      </c:pt>
                      <c:pt idx="286">
                        <c:v>1.1039551371128524</c:v>
                      </c:pt>
                      <c:pt idx="287">
                        <c:v>1.0943299397437098</c:v>
                      </c:pt>
                      <c:pt idx="288">
                        <c:v>1.0888749098530013</c:v>
                      </c:pt>
                      <c:pt idx="289">
                        <c:v>1.084416211867951</c:v>
                      </c:pt>
                      <c:pt idx="290">
                        <c:v>1.0792632373513562</c:v>
                      </c:pt>
                      <c:pt idx="291">
                        <c:v>1.0768993910653821</c:v>
                      </c:pt>
                      <c:pt idx="292">
                        <c:v>1.0751727163148526</c:v>
                      </c:pt>
                      <c:pt idx="293">
                        <c:v>1.0734520526165434</c:v>
                      </c:pt>
                      <c:pt idx="294">
                        <c:v>1.0728990358121959</c:v>
                      </c:pt>
                      <c:pt idx="295">
                        <c:v>1.0703728911162507</c:v>
                      </c:pt>
                      <c:pt idx="296">
                        <c:v>1.0677145032714401</c:v>
                      </c:pt>
                      <c:pt idx="297">
                        <c:v>1.0668639393821449</c:v>
                      </c:pt>
                      <c:pt idx="298">
                        <c:v>1.063613462893549</c:v>
                      </c:pt>
                      <c:pt idx="299">
                        <c:v>1.0593426102904104</c:v>
                      </c:pt>
                      <c:pt idx="300">
                        <c:v>1.0555661667324625</c:v>
                      </c:pt>
                      <c:pt idx="301">
                        <c:v>1.0551333709725386</c:v>
                      </c:pt>
                      <c:pt idx="302">
                        <c:v>1.0502959766975553</c:v>
                      </c:pt>
                      <c:pt idx="303">
                        <c:v>1.0474256992619477</c:v>
                      </c:pt>
                      <c:pt idx="304">
                        <c:v>1.0431563494218645</c:v>
                      </c:pt>
                      <c:pt idx="305">
                        <c:v>1.0423779181592232</c:v>
                      </c:pt>
                      <c:pt idx="306">
                        <c:v>1.038278380544388</c:v>
                      </c:pt>
                      <c:pt idx="307">
                        <c:v>1.037720855450875</c:v>
                      </c:pt>
                      <c:pt idx="308">
                        <c:v>1.0315670407394557</c:v>
                      </c:pt>
                      <c:pt idx="309">
                        <c:v>1.0293790177309512</c:v>
                      </c:pt>
                      <c:pt idx="310">
                        <c:v>1.0230869488184449</c:v>
                      </c:pt>
                      <c:pt idx="311">
                        <c:v>1.0160600287719015</c:v>
                      </c:pt>
                      <c:pt idx="312">
                        <c:v>1.0075438705375639</c:v>
                      </c:pt>
                      <c:pt idx="313">
                        <c:v>1.0031137250505642</c:v>
                      </c:pt>
                      <c:pt idx="314">
                        <c:v>0.9961559321045641</c:v>
                      </c:pt>
                      <c:pt idx="315">
                        <c:v>0.99213604093165897</c:v>
                      </c:pt>
                      <c:pt idx="316">
                        <c:v>0.98420445752582986</c:v>
                      </c:pt>
                      <c:pt idx="317">
                        <c:v>0.97726169221038273</c:v>
                      </c:pt>
                      <c:pt idx="318">
                        <c:v>0.97244683938122845</c:v>
                      </c:pt>
                      <c:pt idx="319">
                        <c:v>0.96580763220294985</c:v>
                      </c:pt>
                      <c:pt idx="320">
                        <c:v>0.95783998248379398</c:v>
                      </c:pt>
                      <c:pt idx="321">
                        <c:v>0.95358415751120795</c:v>
                      </c:pt>
                      <c:pt idx="322">
                        <c:v>0.94520475071490206</c:v>
                      </c:pt>
                      <c:pt idx="323">
                        <c:v>0.94037336749213951</c:v>
                      </c:pt>
                      <c:pt idx="324">
                        <c:v>0.9404905830104523</c:v>
                      </c:pt>
                      <c:pt idx="325">
                        <c:v>0.93447953078928581</c:v>
                      </c:pt>
                      <c:pt idx="326">
                        <c:v>0.9320751099008191</c:v>
                      </c:pt>
                      <c:pt idx="327">
                        <c:v>0.930461142379436</c:v>
                      </c:pt>
                      <c:pt idx="328">
                        <c:v>0.92909963905134185</c:v>
                      </c:pt>
                      <c:pt idx="329">
                        <c:v>0.92791395900071671</c:v>
                      </c:pt>
                      <c:pt idx="330">
                        <c:v>0.9349468900994814</c:v>
                      </c:pt>
                      <c:pt idx="331">
                        <c:v>0.935382691385516</c:v>
                      </c:pt>
                      <c:pt idx="332">
                        <c:v>0.93694706772607461</c:v>
                      </c:pt>
                      <c:pt idx="333">
                        <c:v>0.93844081420303449</c:v>
                      </c:pt>
                      <c:pt idx="334">
                        <c:v>0.93978428437446493</c:v>
                      </c:pt>
                      <c:pt idx="335">
                        <c:v>0.93702070311578378</c:v>
                      </c:pt>
                      <c:pt idx="336">
                        <c:v>0.94081217430428477</c:v>
                      </c:pt>
                      <c:pt idx="337">
                        <c:v>0.93663749853668443</c:v>
                      </c:pt>
                      <c:pt idx="338">
                        <c:v>0.93777659293259552</c:v>
                      </c:pt>
                      <c:pt idx="339">
                        <c:v>0.94272068338450499</c:v>
                      </c:pt>
                      <c:pt idx="340">
                        <c:v>0.94592607698144193</c:v>
                      </c:pt>
                      <c:pt idx="341">
                        <c:v>0.94773239817390231</c:v>
                      </c:pt>
                      <c:pt idx="342">
                        <c:v>0.95211595800618798</c:v>
                      </c:pt>
                      <c:pt idx="343">
                        <c:v>0.95286433400772341</c:v>
                      </c:pt>
                      <c:pt idx="344">
                        <c:v>0.95383662170449712</c:v>
                      </c:pt>
                      <c:pt idx="345">
                        <c:v>0.95264192507554013</c:v>
                      </c:pt>
                      <c:pt idx="346">
                        <c:v>0.95284179256189383</c:v>
                      </c:pt>
                      <c:pt idx="347">
                        <c:v>0.95148179199685501</c:v>
                      </c:pt>
                      <c:pt idx="348">
                        <c:v>0.95246159350890502</c:v>
                      </c:pt>
                      <c:pt idx="349">
                        <c:v>0.95126389135383771</c:v>
                      </c:pt>
                      <c:pt idx="350">
                        <c:v>0.95099940505610636</c:v>
                      </c:pt>
                      <c:pt idx="351">
                        <c:v>0.95479237900766256</c:v>
                      </c:pt>
                      <c:pt idx="352">
                        <c:v>0.95340983699679416</c:v>
                      </c:pt>
                      <c:pt idx="353">
                        <c:v>0.95167715119404317</c:v>
                      </c:pt>
                      <c:pt idx="354">
                        <c:v>0.95430247825163761</c:v>
                      </c:pt>
                      <c:pt idx="355">
                        <c:v>0.95627710890629036</c:v>
                      </c:pt>
                      <c:pt idx="356">
                        <c:v>0.95517858911287234</c:v>
                      </c:pt>
                      <c:pt idx="357">
                        <c:v>0.95669637979871669</c:v>
                      </c:pt>
                      <c:pt idx="358">
                        <c:v>0.9539658593272522</c:v>
                      </c:pt>
                      <c:pt idx="359">
                        <c:v>0.95058764797895667</c:v>
                      </c:pt>
                      <c:pt idx="360">
                        <c:v>0.9501353162993138</c:v>
                      </c:pt>
                      <c:pt idx="361">
                        <c:v>0.94533849662682312</c:v>
                      </c:pt>
                      <c:pt idx="362">
                        <c:v>0.94109168823256872</c:v>
                      </c:pt>
                      <c:pt idx="363">
                        <c:v>0.94239758932761708</c:v>
                      </c:pt>
                      <c:pt idx="364">
                        <c:v>0.93937853834953622</c:v>
                      </c:pt>
                      <c:pt idx="365">
                        <c:v>0.93673367537222318</c:v>
                      </c:pt>
                      <c:pt idx="366">
                        <c:v>0.94023962158021845</c:v>
                      </c:pt>
                      <c:pt idx="367">
                        <c:v>0.94272519167367097</c:v>
                      </c:pt>
                      <c:pt idx="368">
                        <c:v>0.94663087285437353</c:v>
                      </c:pt>
                      <c:pt idx="369">
                        <c:v>0.95161253238266541</c:v>
                      </c:pt>
                      <c:pt idx="370">
                        <c:v>0.94929677451446115</c:v>
                      </c:pt>
                      <c:pt idx="371">
                        <c:v>0.94980771395326002</c:v>
                      </c:pt>
                      <c:pt idx="372">
                        <c:v>0.95531083226173807</c:v>
                      </c:pt>
                      <c:pt idx="373">
                        <c:v>0.95846813744090564</c:v>
                      </c:pt>
                      <c:pt idx="374">
                        <c:v>0.95718928608085274</c:v>
                      </c:pt>
                      <c:pt idx="375">
                        <c:v>0.9570690650364293</c:v>
                      </c:pt>
                      <c:pt idx="376">
                        <c:v>0.9558533297246985</c:v>
                      </c:pt>
                      <c:pt idx="377">
                        <c:v>0.95914137528967647</c:v>
                      </c:pt>
                      <c:pt idx="378">
                        <c:v>0.96272095688738091</c:v>
                      </c:pt>
                      <c:pt idx="379">
                        <c:v>0.96113554186404815</c:v>
                      </c:pt>
                      <c:pt idx="380">
                        <c:v>0.96173965261227568</c:v>
                      </c:pt>
                      <c:pt idx="381">
                        <c:v>0.96531021763164859</c:v>
                      </c:pt>
                      <c:pt idx="382">
                        <c:v>0.9693721861701019</c:v>
                      </c:pt>
                      <c:pt idx="383">
                        <c:v>0.97246186701178139</c:v>
                      </c:pt>
                      <c:pt idx="384">
                        <c:v>0.97270531462673859</c:v>
                      </c:pt>
                      <c:pt idx="385">
                        <c:v>0.97393156927985636</c:v>
                      </c:pt>
                      <c:pt idx="386">
                        <c:v>0.97474456409276911</c:v>
                      </c:pt>
                      <c:pt idx="387">
                        <c:v>0.97676878592824712</c:v>
                      </c:pt>
                      <c:pt idx="388">
                        <c:v>0.97767495205058774</c:v>
                      </c:pt>
                      <c:pt idx="389">
                        <c:v>0.9786111734340347</c:v>
                      </c:pt>
                      <c:pt idx="390">
                        <c:v>0.98016953872237178</c:v>
                      </c:pt>
                      <c:pt idx="391">
                        <c:v>0.97951132850415434</c:v>
                      </c:pt>
                      <c:pt idx="392">
                        <c:v>0.97856308501626521</c:v>
                      </c:pt>
                      <c:pt idx="393">
                        <c:v>0.9805497377753607</c:v>
                      </c:pt>
                      <c:pt idx="394">
                        <c:v>0.9797142015166187</c:v>
                      </c:pt>
                      <c:pt idx="395">
                        <c:v>0.98065943947839684</c:v>
                      </c:pt>
                      <c:pt idx="396">
                        <c:v>0.98021462161403061</c:v>
                      </c:pt>
                      <c:pt idx="397">
                        <c:v>0.97916869852754762</c:v>
                      </c:pt>
                      <c:pt idx="398">
                        <c:v>0.98081873236225769</c:v>
                      </c:pt>
                      <c:pt idx="399">
                        <c:v>0.98138076574493704</c:v>
                      </c:pt>
                      <c:pt idx="400">
                        <c:v>0.98125453364829229</c:v>
                      </c:pt>
                      <c:pt idx="401">
                        <c:v>0.9810787103708235</c:v>
                      </c:pt>
                      <c:pt idx="402">
                        <c:v>0.98007486464988869</c:v>
                      </c:pt>
                      <c:pt idx="403">
                        <c:v>0.97768396862891982</c:v>
                      </c:pt>
                      <c:pt idx="404">
                        <c:v>0.97610907294697391</c:v>
                      </c:pt>
                      <c:pt idx="405">
                        <c:v>0.97462434304834611</c:v>
                      </c:pt>
                      <c:pt idx="406">
                        <c:v>0.97366858574518023</c:v>
                      </c:pt>
                      <c:pt idx="407">
                        <c:v>0.97194341375770554</c:v>
                      </c:pt>
                      <c:pt idx="408">
                        <c:v>0.9681850033564211</c:v>
                      </c:pt>
                      <c:pt idx="409">
                        <c:v>0.96352944341112767</c:v>
                      </c:pt>
                      <c:pt idx="410">
                        <c:v>0.96066667979079745</c:v>
                      </c:pt>
                      <c:pt idx="411">
                        <c:v>0.95684665610424602</c:v>
                      </c:pt>
                      <c:pt idx="412">
                        <c:v>0.95048095180203085</c:v>
                      </c:pt>
                      <c:pt idx="413">
                        <c:v>0.94484108205552153</c:v>
                      </c:pt>
                      <c:pt idx="414">
                        <c:v>0.93891418456545117</c:v>
                      </c:pt>
                      <c:pt idx="415">
                        <c:v>0.93540974112051134</c:v>
                      </c:pt>
                      <c:pt idx="416">
                        <c:v>0.93253194986962773</c:v>
                      </c:pt>
                      <c:pt idx="417">
                        <c:v>0.92753826823689378</c:v>
                      </c:pt>
                      <c:pt idx="418">
                        <c:v>0.92201561400869703</c:v>
                      </c:pt>
                      <c:pt idx="419">
                        <c:v>0.9180949051974413</c:v>
                      </c:pt>
                      <c:pt idx="420">
                        <c:v>0.91366776523655213</c:v>
                      </c:pt>
                      <c:pt idx="421">
                        <c:v>0.90643947494059951</c:v>
                      </c:pt>
                      <c:pt idx="422">
                        <c:v>0.90049304153081067</c:v>
                      </c:pt>
                      <c:pt idx="423">
                        <c:v>0.89332937004623558</c:v>
                      </c:pt>
                      <c:pt idx="424">
                        <c:v>0.88518589704961037</c:v>
                      </c:pt>
                      <c:pt idx="425">
                        <c:v>0.87794257912310469</c:v>
                      </c:pt>
                      <c:pt idx="426">
                        <c:v>0.87055048765412535</c:v>
                      </c:pt>
                      <c:pt idx="427">
                        <c:v>0.86132051696852419</c:v>
                      </c:pt>
                      <c:pt idx="428">
                        <c:v>0.85422446982143729</c:v>
                      </c:pt>
                      <c:pt idx="429">
                        <c:v>0.8459141901256747</c:v>
                      </c:pt>
                      <c:pt idx="430">
                        <c:v>0.83769557897628477</c:v>
                      </c:pt>
                      <c:pt idx="431">
                        <c:v>0.82961221650187111</c:v>
                      </c:pt>
                      <c:pt idx="432">
                        <c:v>0.82114114115919234</c:v>
                      </c:pt>
                      <c:pt idx="433">
                        <c:v>0.81242060714933517</c:v>
                      </c:pt>
                      <c:pt idx="434">
                        <c:v>0.80492933331870653</c:v>
                      </c:pt>
                      <c:pt idx="435">
                        <c:v>0.79771005960108554</c:v>
                      </c:pt>
                      <c:pt idx="436">
                        <c:v>0.78846806681104209</c:v>
                      </c:pt>
                      <c:pt idx="437">
                        <c:v>0.7801698092197219</c:v>
                      </c:pt>
                      <c:pt idx="438">
                        <c:v>0.77166417032677126</c:v>
                      </c:pt>
                      <c:pt idx="439">
                        <c:v>0.76382275270425981</c:v>
                      </c:pt>
                      <c:pt idx="440">
                        <c:v>0.75555455037404529</c:v>
                      </c:pt>
                      <c:pt idx="441">
                        <c:v>0.74741258014047529</c:v>
                      </c:pt>
                      <c:pt idx="442">
                        <c:v>0.73824572550319645</c:v>
                      </c:pt>
                      <c:pt idx="443">
                        <c:v>0.72876479338736178</c:v>
                      </c:pt>
                      <c:pt idx="444">
                        <c:v>0.72017575114484256</c:v>
                      </c:pt>
                      <c:pt idx="445">
                        <c:v>0.71159377188868322</c:v>
                      </c:pt>
                      <c:pt idx="446">
                        <c:v>0.70250911839052865</c:v>
                      </c:pt>
                      <c:pt idx="447">
                        <c:v>0.69408282538689758</c:v>
                      </c:pt>
                      <c:pt idx="448">
                        <c:v>0.68517670013971177</c:v>
                      </c:pt>
                      <c:pt idx="449">
                        <c:v>0.67655880484653108</c:v>
                      </c:pt>
                      <c:pt idx="450">
                        <c:v>0.67038861001780925</c:v>
                      </c:pt>
                      <c:pt idx="451">
                        <c:v>0.66136061068683927</c:v>
                      </c:pt>
                      <c:pt idx="452">
                        <c:v>0.65358065607328919</c:v>
                      </c:pt>
                      <c:pt idx="453">
                        <c:v>0.64622418008872018</c:v>
                      </c:pt>
                      <c:pt idx="454">
                        <c:v>0.63869924436565295</c:v>
                      </c:pt>
                      <c:pt idx="455">
                        <c:v>0.63115657603853326</c:v>
                      </c:pt>
                      <c:pt idx="456">
                        <c:v>0.62313512740199772</c:v>
                      </c:pt>
                      <c:pt idx="457">
                        <c:v>0.61402582858973653</c:v>
                      </c:pt>
                      <c:pt idx="458">
                        <c:v>0.60682308526572382</c:v>
                      </c:pt>
                      <c:pt idx="459">
                        <c:v>0.59907949751811163</c:v>
                      </c:pt>
                      <c:pt idx="460">
                        <c:v>0.59073991394277081</c:v>
                      </c:pt>
                      <c:pt idx="461">
                        <c:v>0.58338013187948023</c:v>
                      </c:pt>
                      <c:pt idx="462">
                        <c:v>0.57630136650752906</c:v>
                      </c:pt>
                      <c:pt idx="463">
                        <c:v>0.5694940001433636</c:v>
                      </c:pt>
                      <c:pt idx="464">
                        <c:v>0.56315234005003312</c:v>
                      </c:pt>
                      <c:pt idx="465">
                        <c:v>0.55615201890956822</c:v>
                      </c:pt>
                      <c:pt idx="466">
                        <c:v>0.55037464634349942</c:v>
                      </c:pt>
                      <c:pt idx="467">
                        <c:v>0.54395288897932181</c:v>
                      </c:pt>
                      <c:pt idx="468">
                        <c:v>0.53650564610621332</c:v>
                      </c:pt>
                      <c:pt idx="469">
                        <c:v>0.5293476851212483</c:v>
                      </c:pt>
                      <c:pt idx="470">
                        <c:v>0.52383555023443862</c:v>
                      </c:pt>
                      <c:pt idx="471">
                        <c:v>0.51762823715825101</c:v>
                      </c:pt>
                      <c:pt idx="472">
                        <c:v>0.51193682263894513</c:v>
                      </c:pt>
                      <c:pt idx="473">
                        <c:v>0.50738780859427202</c:v>
                      </c:pt>
                      <c:pt idx="474">
                        <c:v>0.50225842745764515</c:v>
                      </c:pt>
                      <c:pt idx="475">
                        <c:v>0.49824830424459943</c:v>
                      </c:pt>
                      <c:pt idx="476">
                        <c:v>0.49414876662976387</c:v>
                      </c:pt>
                      <c:pt idx="477">
                        <c:v>0.48889991583024123</c:v>
                      </c:pt>
                      <c:pt idx="478">
                        <c:v>0.48480368429412746</c:v>
                      </c:pt>
                      <c:pt idx="479">
                        <c:v>0.48010123814150901</c:v>
                      </c:pt>
                      <c:pt idx="480">
                        <c:v>0.47367497248816531</c:v>
                      </c:pt>
                      <c:pt idx="481">
                        <c:v>0.46979153220068082</c:v>
                      </c:pt>
                      <c:pt idx="482">
                        <c:v>0.46516572696388214</c:v>
                      </c:pt>
                      <c:pt idx="483">
                        <c:v>0.46008563645546896</c:v>
                      </c:pt>
                      <c:pt idx="484">
                        <c:v>0.4558026114715823</c:v>
                      </c:pt>
                      <c:pt idx="485">
                        <c:v>0.45102337412683846</c:v>
                      </c:pt>
                      <c:pt idx="486">
                        <c:v>0.44713722886585416</c:v>
                      </c:pt>
                      <c:pt idx="487">
                        <c:v>0.44352323399418342</c:v>
                      </c:pt>
                      <c:pt idx="488">
                        <c:v>0.43894671938559826</c:v>
                      </c:pt>
                      <c:pt idx="489">
                        <c:v>0.43435457604123817</c:v>
                      </c:pt>
                      <c:pt idx="490">
                        <c:v>0.43136512949534656</c:v>
                      </c:pt>
                      <c:pt idx="491">
                        <c:v>0.42816229059560368</c:v>
                      </c:pt>
                      <c:pt idx="492">
                        <c:v>0.42567055917362462</c:v>
                      </c:pt>
                      <c:pt idx="493">
                        <c:v>0.42246516557668762</c:v>
                      </c:pt>
                      <c:pt idx="494">
                        <c:v>0.41942733006041566</c:v>
                      </c:pt>
                      <c:pt idx="495">
                        <c:v>0.41695062626898949</c:v>
                      </c:pt>
                      <c:pt idx="496">
                        <c:v>0.41535003333879833</c:v>
                      </c:pt>
                      <c:pt idx="497">
                        <c:v>0.41268307974457236</c:v>
                      </c:pt>
                      <c:pt idx="498">
                        <c:v>0.40944357342628024</c:v>
                      </c:pt>
                      <c:pt idx="499">
                        <c:v>0.40684800107718055</c:v>
                      </c:pt>
                      <c:pt idx="500">
                        <c:v>0.4042001325737567</c:v>
                      </c:pt>
                      <c:pt idx="501">
                        <c:v>0.4024336346022615</c:v>
                      </c:pt>
                      <c:pt idx="502">
                        <c:v>0.3991834586662768</c:v>
                      </c:pt>
                      <c:pt idx="503">
                        <c:v>0.3973855529469259</c:v>
                      </c:pt>
                      <c:pt idx="504">
                        <c:v>0.39496400055962894</c:v>
                      </c:pt>
                      <c:pt idx="505">
                        <c:v>0.39346920214853048</c:v>
                      </c:pt>
                      <c:pt idx="506">
                        <c:v>0.39097957459482879</c:v>
                      </c:pt>
                      <c:pt idx="507">
                        <c:v>0.38984844484311076</c:v>
                      </c:pt>
                      <c:pt idx="508">
                        <c:v>0.38796127499827554</c:v>
                      </c:pt>
                      <c:pt idx="509">
                        <c:v>0.3869965011167783</c:v>
                      </c:pt>
                      <c:pt idx="510">
                        <c:v>0.38467773772246344</c:v>
                      </c:pt>
                      <c:pt idx="511">
                        <c:v>0.38270476010717119</c:v>
                      </c:pt>
                      <c:pt idx="512">
                        <c:v>0.38072351729507459</c:v>
                      </c:pt>
                      <c:pt idx="513">
                        <c:v>0.37880433859716162</c:v>
                      </c:pt>
                      <c:pt idx="514">
                        <c:v>0.37659061834041158</c:v>
                      </c:pt>
                      <c:pt idx="515">
                        <c:v>0.37443159865887415</c:v>
                      </c:pt>
                      <c:pt idx="516">
                        <c:v>0.37320008433506274</c:v>
                      </c:pt>
                      <c:pt idx="517">
                        <c:v>0.37169626934563227</c:v>
                      </c:pt>
                      <c:pt idx="518">
                        <c:v>0.37145567698048015</c:v>
                      </c:pt>
                      <c:pt idx="519">
                        <c:v>0.37071556617574902</c:v>
                      </c:pt>
                      <c:pt idx="520">
                        <c:v>0.36996117912199261</c:v>
                      </c:pt>
                      <c:pt idx="521">
                        <c:v>0.3696461999856035</c:v>
                      </c:pt>
                      <c:pt idx="522">
                        <c:v>0.36916486497899353</c:v>
                      </c:pt>
                      <c:pt idx="523">
                        <c:v>0.36745096371443364</c:v>
                      </c:pt>
                      <c:pt idx="524">
                        <c:v>0.36699622761390233</c:v>
                      </c:pt>
                      <c:pt idx="525">
                        <c:v>0.36460382882987807</c:v>
                      </c:pt>
                      <c:pt idx="526">
                        <c:v>0.36299016186110589</c:v>
                      </c:pt>
                      <c:pt idx="527">
                        <c:v>0.36154270048624909</c:v>
                      </c:pt>
                      <c:pt idx="528">
                        <c:v>0.35955108860907098</c:v>
                      </c:pt>
                      <c:pt idx="529">
                        <c:v>0.35911303317845361</c:v>
                      </c:pt>
                      <c:pt idx="530">
                        <c:v>0.35768074971045516</c:v>
                      </c:pt>
                      <c:pt idx="531">
                        <c:v>0.35594550921050983</c:v>
                      </c:pt>
                      <c:pt idx="532">
                        <c:v>0.35471384461039296</c:v>
                      </c:pt>
                      <c:pt idx="533">
                        <c:v>0.35330545507497357</c:v>
                      </c:pt>
                      <c:pt idx="534">
                        <c:v>0.35211361369582184</c:v>
                      </c:pt>
                      <c:pt idx="535">
                        <c:v>0.35083371040163003</c:v>
                      </c:pt>
                      <c:pt idx="536">
                        <c:v>0.34821995461956129</c:v>
                      </c:pt>
                      <c:pt idx="537">
                        <c:v>0.34699129554555486</c:v>
                      </c:pt>
                      <c:pt idx="538">
                        <c:v>0.34564271597973611</c:v>
                      </c:pt>
                      <c:pt idx="539">
                        <c:v>0.34562588503351693</c:v>
                      </c:pt>
                      <c:pt idx="540">
                        <c:v>0.34441060055070266</c:v>
                      </c:pt>
                      <c:pt idx="541">
                        <c:v>0.34347482999617251</c:v>
                      </c:pt>
                      <c:pt idx="542">
                        <c:v>0.34274268383563439</c:v>
                      </c:pt>
                      <c:pt idx="543">
                        <c:v>0.34187483817120357</c:v>
                      </c:pt>
                      <c:pt idx="544">
                        <c:v>0.34071034707965814</c:v>
                      </c:pt>
                      <c:pt idx="545">
                        <c:v>0.33979982294445693</c:v>
                      </c:pt>
                      <c:pt idx="546">
                        <c:v>0.33813521230811028</c:v>
                      </c:pt>
                      <c:pt idx="547">
                        <c:v>0.3379944034098295</c:v>
                      </c:pt>
                      <c:pt idx="548">
                        <c:v>0.33712490470603768</c:v>
                      </c:pt>
                      <c:pt idx="549">
                        <c:v>0.33572027207825667</c:v>
                      </c:pt>
                      <c:pt idx="550">
                        <c:v>0.33460552244384145</c:v>
                      </c:pt>
                      <c:pt idx="551">
                        <c:v>0.334299259333173</c:v>
                      </c:pt>
                      <c:pt idx="552">
                        <c:v>0.33263780449924268</c:v>
                      </c:pt>
                      <c:pt idx="553">
                        <c:v>0.33155882062554309</c:v>
                      </c:pt>
                      <c:pt idx="554">
                        <c:v>0.32954421647361931</c:v>
                      </c:pt>
                      <c:pt idx="555">
                        <c:v>0.32797773626478327</c:v>
                      </c:pt>
                      <c:pt idx="556">
                        <c:v>0.32686178441992381</c:v>
                      </c:pt>
                      <c:pt idx="557">
                        <c:v>0.32584471438410245</c:v>
                      </c:pt>
                      <c:pt idx="558">
                        <c:v>0.3247612222212371</c:v>
                      </c:pt>
                      <c:pt idx="559">
                        <c:v>0.32415470705212135</c:v>
                      </c:pt>
                      <c:pt idx="560">
                        <c:v>0.32305829112698065</c:v>
                      </c:pt>
                      <c:pt idx="561">
                        <c:v>0.32197284537214343</c:v>
                      </c:pt>
                      <c:pt idx="562">
                        <c:v>0.32132154786398021</c:v>
                      </c:pt>
                      <c:pt idx="563">
                        <c:v>0.32045234971279951</c:v>
                      </c:pt>
                      <c:pt idx="564">
                        <c:v>0.31919543869335365</c:v>
                      </c:pt>
                      <c:pt idx="565">
                        <c:v>0.31788037074366798</c:v>
                      </c:pt>
                      <c:pt idx="566">
                        <c:v>0.31707203449622645</c:v>
                      </c:pt>
                      <c:pt idx="567">
                        <c:v>0.31618134683335508</c:v>
                      </c:pt>
                      <c:pt idx="568">
                        <c:v>0.31599590587233212</c:v>
                      </c:pt>
                      <c:pt idx="569">
                        <c:v>0.31567341292066653</c:v>
                      </c:pt>
                      <c:pt idx="570">
                        <c:v>0.31446398921376795</c:v>
                      </c:pt>
                      <c:pt idx="571">
                        <c:v>0.31397979895735295</c:v>
                      </c:pt>
                      <c:pt idx="572">
                        <c:v>0.31407206860894787</c:v>
                      </c:pt>
                      <c:pt idx="573">
                        <c:v>0.3133205368049965</c:v>
                      </c:pt>
                      <c:pt idx="574">
                        <c:v>0.31222427115616125</c:v>
                      </c:pt>
                      <c:pt idx="575">
                        <c:v>0.31074750590172623</c:v>
                      </c:pt>
                      <c:pt idx="576">
                        <c:v>0.30821399766681018</c:v>
                      </c:pt>
                      <c:pt idx="577">
                        <c:v>0.30704740270698716</c:v>
                      </c:pt>
                      <c:pt idx="578">
                        <c:v>0.30622929849968655</c:v>
                      </c:pt>
                      <c:pt idx="579">
                        <c:v>0.30474231445647548</c:v>
                      </c:pt>
                      <c:pt idx="580">
                        <c:v>0.30390512515837254</c:v>
                      </c:pt>
                      <c:pt idx="581">
                        <c:v>0.30258900527454807</c:v>
                      </c:pt>
                      <c:pt idx="582">
                        <c:v>0.30237816761789071</c:v>
                      </c:pt>
                      <c:pt idx="583">
                        <c:v>0.30180471323599151</c:v>
                      </c:pt>
                      <c:pt idx="584">
                        <c:v>0.30137462244956692</c:v>
                      </c:pt>
                      <c:pt idx="585">
                        <c:v>0.3005401381249635</c:v>
                      </c:pt>
                      <c:pt idx="586">
                        <c:v>0.29974682950807513</c:v>
                      </c:pt>
                      <c:pt idx="587">
                        <c:v>0.29883044459695829</c:v>
                      </c:pt>
                      <c:pt idx="588">
                        <c:v>0.29869684896134285</c:v>
                      </c:pt>
                      <c:pt idx="589">
                        <c:v>0.29726186051984488</c:v>
                      </c:pt>
                      <c:pt idx="590">
                        <c:v>0.29699136316989233</c:v>
                      </c:pt>
                      <c:pt idx="591">
                        <c:v>0.29644646128604363</c:v>
                      </c:pt>
                      <c:pt idx="592">
                        <c:v>0.29560596590921911</c:v>
                      </c:pt>
                      <c:pt idx="593">
                        <c:v>0.29481896889716275</c:v>
                      </c:pt>
                      <c:pt idx="594">
                        <c:v>0.29410711003787121</c:v>
                      </c:pt>
                      <c:pt idx="595">
                        <c:v>0.29407765588198737</c:v>
                      </c:pt>
                      <c:pt idx="596">
                        <c:v>0.29440916541198475</c:v>
                      </c:pt>
                      <c:pt idx="597">
                        <c:v>0.29391746134029334</c:v>
                      </c:pt>
                      <c:pt idx="598">
                        <c:v>0.29353636062947136</c:v>
                      </c:pt>
                      <c:pt idx="599">
                        <c:v>0.29332792739370245</c:v>
                      </c:pt>
                      <c:pt idx="600">
                        <c:v>0.29316863450984154</c:v>
                      </c:pt>
                      <c:pt idx="601">
                        <c:v>0.29337811967974925</c:v>
                      </c:pt>
                      <c:pt idx="602">
                        <c:v>0.29353019930094476</c:v>
                      </c:pt>
                      <c:pt idx="603">
                        <c:v>0.29299115819301158</c:v>
                      </c:pt>
                      <c:pt idx="604">
                        <c:v>0.29374013529976906</c:v>
                      </c:pt>
                      <c:pt idx="605">
                        <c:v>0.29464059092249967</c:v>
                      </c:pt>
                      <c:pt idx="606">
                        <c:v>0.29503401429037501</c:v>
                      </c:pt>
                      <c:pt idx="607">
                        <c:v>0.29529399229894043</c:v>
                      </c:pt>
                      <c:pt idx="608">
                        <c:v>0.2949665402291925</c:v>
                      </c:pt>
                      <c:pt idx="609">
                        <c:v>0.29482858658071676</c:v>
                      </c:pt>
                      <c:pt idx="610">
                        <c:v>0.29583333395948452</c:v>
                      </c:pt>
                      <c:pt idx="611">
                        <c:v>0.29554810953159039</c:v>
                      </c:pt>
                      <c:pt idx="612">
                        <c:v>0.29514672151952198</c:v>
                      </c:pt>
                      <c:pt idx="613">
                        <c:v>0.29514777345366056</c:v>
                      </c:pt>
                      <c:pt idx="614">
                        <c:v>0.29581319693454378</c:v>
                      </c:pt>
                      <c:pt idx="615">
                        <c:v>0.29699406814339185</c:v>
                      </c:pt>
                      <c:pt idx="616">
                        <c:v>0.2971102317275659</c:v>
                      </c:pt>
                      <c:pt idx="617">
                        <c:v>0.2965642779095784</c:v>
                      </c:pt>
                      <c:pt idx="618">
                        <c:v>0.29761260541694989</c:v>
                      </c:pt>
                      <c:pt idx="619">
                        <c:v>0.29876492412774741</c:v>
                      </c:pt>
                      <c:pt idx="620">
                        <c:v>0.29979657096520518</c:v>
                      </c:pt>
                      <c:pt idx="621">
                        <c:v>0.30104446540631941</c:v>
                      </c:pt>
                      <c:pt idx="622">
                        <c:v>0.30214223381820982</c:v>
                      </c:pt>
                      <c:pt idx="623">
                        <c:v>0.30334564647288748</c:v>
                      </c:pt>
                      <c:pt idx="624">
                        <c:v>0.30498486041359951</c:v>
                      </c:pt>
                      <c:pt idx="625">
                        <c:v>0.30595399230795711</c:v>
                      </c:pt>
                      <c:pt idx="626">
                        <c:v>0.30696625350200157</c:v>
                      </c:pt>
                      <c:pt idx="627">
                        <c:v>0.30762145819410858</c:v>
                      </c:pt>
                      <c:pt idx="628">
                        <c:v>0.30832535240920728</c:v>
                      </c:pt>
                      <c:pt idx="629">
                        <c:v>0.30904743005727481</c:v>
                      </c:pt>
                      <c:pt idx="630">
                        <c:v>0.30998019508569424</c:v>
                      </c:pt>
                      <c:pt idx="631">
                        <c:v>0.3116242178681834</c:v>
                      </c:pt>
                      <c:pt idx="632">
                        <c:v>0.31243811433892932</c:v>
                      </c:pt>
                      <c:pt idx="633">
                        <c:v>0.31302960187749213</c:v>
                      </c:pt>
                      <c:pt idx="634">
                        <c:v>0.3141602808002934</c:v>
                      </c:pt>
                      <c:pt idx="635">
                        <c:v>0.31492774189263084</c:v>
                      </c:pt>
                      <c:pt idx="636">
                        <c:v>0.31596720309797616</c:v>
                      </c:pt>
                      <c:pt idx="637">
                        <c:v>0.31749235732279152</c:v>
                      </c:pt>
                      <c:pt idx="638">
                        <c:v>0.31803305147008554</c:v>
                      </c:pt>
                      <c:pt idx="639">
                        <c:v>0.31886197557138435</c:v>
                      </c:pt>
                      <c:pt idx="640">
                        <c:v>0.32021761812356281</c:v>
                      </c:pt>
                      <c:pt idx="641">
                        <c:v>0.32214551284719645</c:v>
                      </c:pt>
                      <c:pt idx="642">
                        <c:v>0.3235032592676525</c:v>
                      </c:pt>
                      <c:pt idx="643">
                        <c:v>0.32441708948157522</c:v>
                      </c:pt>
                      <c:pt idx="644">
                        <c:v>0.32525578154273355</c:v>
                      </c:pt>
                      <c:pt idx="645">
                        <c:v>0.32633025712726704</c:v>
                      </c:pt>
                      <c:pt idx="646">
                        <c:v>0.32797217604147866</c:v>
                      </c:pt>
                      <c:pt idx="647">
                        <c:v>0.32923855446817291</c:v>
                      </c:pt>
                      <c:pt idx="648">
                        <c:v>0.33003471833486653</c:v>
                      </c:pt>
                      <c:pt idx="649">
                        <c:v>0.33125195640965266</c:v>
                      </c:pt>
                      <c:pt idx="650">
                        <c:v>0.33224708610486664</c:v>
                      </c:pt>
                      <c:pt idx="651">
                        <c:v>0.33270407634998095</c:v>
                      </c:pt>
                      <c:pt idx="652">
                        <c:v>0.33366749774472831</c:v>
                      </c:pt>
                      <c:pt idx="653">
                        <c:v>0.33384302046958636</c:v>
                      </c:pt>
                      <c:pt idx="654">
                        <c:v>0.3345451113690186</c:v>
                      </c:pt>
                      <c:pt idx="655">
                        <c:v>0.33464895229613922</c:v>
                      </c:pt>
                      <c:pt idx="656">
                        <c:v>0.33479682418078011</c:v>
                      </c:pt>
                      <c:pt idx="657">
                        <c:v>0.33568525769906843</c:v>
                      </c:pt>
                      <c:pt idx="658">
                        <c:v>0.33727683405092779</c:v>
                      </c:pt>
                      <c:pt idx="659">
                        <c:v>0.33796014041216876</c:v>
                      </c:pt>
                      <c:pt idx="660">
                        <c:v>0.33916806135601224</c:v>
                      </c:pt>
                      <c:pt idx="661">
                        <c:v>0.33998135672153612</c:v>
                      </c:pt>
                      <c:pt idx="662">
                        <c:v>0.34144594959522323</c:v>
                      </c:pt>
                      <c:pt idx="663">
                        <c:v>0.34304909722260829</c:v>
                      </c:pt>
                      <c:pt idx="664">
                        <c:v>0.34358543335704195</c:v>
                      </c:pt>
                      <c:pt idx="665">
                        <c:v>0.34435169223893514</c:v>
                      </c:pt>
                      <c:pt idx="666">
                        <c:v>0.34518241965590041</c:v>
                      </c:pt>
                      <c:pt idx="667">
                        <c:v>0.34618235819289134</c:v>
                      </c:pt>
                      <c:pt idx="668">
                        <c:v>0.34642580580784865</c:v>
                      </c:pt>
                      <c:pt idx="669">
                        <c:v>0.34751004935224145</c:v>
                      </c:pt>
                      <c:pt idx="670">
                        <c:v>0.34774327817842282</c:v>
                      </c:pt>
                      <c:pt idx="671">
                        <c:v>0.34819425737131576</c:v>
                      </c:pt>
                      <c:pt idx="672">
                        <c:v>0.34856093155680701</c:v>
                      </c:pt>
                      <c:pt idx="673">
                        <c:v>0.3487756763974082</c:v>
                      </c:pt>
                      <c:pt idx="674">
                        <c:v>0.34889364329724842</c:v>
                      </c:pt>
                      <c:pt idx="675">
                        <c:v>0.35047665389969279</c:v>
                      </c:pt>
                      <c:pt idx="676">
                        <c:v>0.35020179853687988</c:v>
                      </c:pt>
                      <c:pt idx="677">
                        <c:v>0.35007211008520828</c:v>
                      </c:pt>
                      <c:pt idx="678">
                        <c:v>0.35029947813547374</c:v>
                      </c:pt>
                      <c:pt idx="679">
                        <c:v>0.35069230039812704</c:v>
                      </c:pt>
                      <c:pt idx="680">
                        <c:v>0.35084978996632155</c:v>
                      </c:pt>
                      <c:pt idx="681">
                        <c:v>0.35095708724846936</c:v>
                      </c:pt>
                      <c:pt idx="682">
                        <c:v>0.35094040657855569</c:v>
                      </c:pt>
                      <c:pt idx="683">
                        <c:v>0.35128213489732907</c:v>
                      </c:pt>
                      <c:pt idx="684">
                        <c:v>0.35194605561515679</c:v>
                      </c:pt>
                      <c:pt idx="685">
                        <c:v>0.35292781071917884</c:v>
                      </c:pt>
                      <c:pt idx="686">
                        <c:v>0.35337458217551709</c:v>
                      </c:pt>
                      <c:pt idx="687">
                        <c:v>0.35437692513339647</c:v>
                      </c:pt>
                      <c:pt idx="688">
                        <c:v>0.35541217860218688</c:v>
                      </c:pt>
                      <c:pt idx="689">
                        <c:v>0.35587337658385587</c:v>
                      </c:pt>
                      <c:pt idx="690">
                        <c:v>0.35663106971633401</c:v>
                      </c:pt>
                      <c:pt idx="691">
                        <c:v>0.35696828974594147</c:v>
                      </c:pt>
                      <c:pt idx="692">
                        <c:v>0.35720707879542712</c:v>
                      </c:pt>
                      <c:pt idx="693">
                        <c:v>0.35706747210759066</c:v>
                      </c:pt>
                      <c:pt idx="694">
                        <c:v>0.3569111847498404</c:v>
                      </c:pt>
                      <c:pt idx="695">
                        <c:v>0.35675489739208993</c:v>
                      </c:pt>
                      <c:pt idx="696">
                        <c:v>0.35645735030714221</c:v>
                      </c:pt>
                      <c:pt idx="697">
                        <c:v>0.35677623662747515</c:v>
                      </c:pt>
                      <c:pt idx="698">
                        <c:v>0.35760140382113581</c:v>
                      </c:pt>
                      <c:pt idx="699">
                        <c:v>0.35797694430865301</c:v>
                      </c:pt>
                      <c:pt idx="700">
                        <c:v>0.35863635673731514</c:v>
                      </c:pt>
                      <c:pt idx="701">
                        <c:v>0.3592508365506239</c:v>
                      </c:pt>
                      <c:pt idx="702">
                        <c:v>0.35988079482340218</c:v>
                      </c:pt>
                      <c:pt idx="703">
                        <c:v>0.36019877948590173</c:v>
                      </c:pt>
                      <c:pt idx="704">
                        <c:v>0.36087427147925538</c:v>
                      </c:pt>
                      <c:pt idx="705">
                        <c:v>0.36112192683076744</c:v>
                      </c:pt>
                      <c:pt idx="706">
                        <c:v>0.36096639085454485</c:v>
                      </c:pt>
                      <c:pt idx="707">
                        <c:v>0.36064449900810125</c:v>
                      </c:pt>
                      <c:pt idx="708">
                        <c:v>0.36080784935221138</c:v>
                      </c:pt>
                      <c:pt idx="709">
                        <c:v>0.36124274898041286</c:v>
                      </c:pt>
                      <c:pt idx="710">
                        <c:v>0.36161047510004268</c:v>
                      </c:pt>
                      <c:pt idx="711">
                        <c:v>0.36167434252989256</c:v>
                      </c:pt>
                      <c:pt idx="712">
                        <c:v>0.36196993602286842</c:v>
                      </c:pt>
                      <c:pt idx="713">
                        <c:v>0.36328305038058217</c:v>
                      </c:pt>
                      <c:pt idx="714">
                        <c:v>0.36466904874647782</c:v>
                      </c:pt>
                      <c:pt idx="715">
                        <c:v>0.36581280170786012</c:v>
                      </c:pt>
                      <c:pt idx="716">
                        <c:v>0.36625626708547682</c:v>
                      </c:pt>
                      <c:pt idx="717">
                        <c:v>0.36775572406204671</c:v>
                      </c:pt>
                      <c:pt idx="718">
                        <c:v>0.3687654305588971</c:v>
                      </c:pt>
                      <c:pt idx="719">
                        <c:v>0.3702207063016415</c:v>
                      </c:pt>
                      <c:pt idx="720">
                        <c:v>0.37190274898942954</c:v>
                      </c:pt>
                      <c:pt idx="721">
                        <c:v>0.37346231648821115</c:v>
                      </c:pt>
                      <c:pt idx="722">
                        <c:v>0.37549089633654931</c:v>
                      </c:pt>
                      <c:pt idx="723">
                        <c:v>0.37751632038247135</c:v>
                      </c:pt>
                      <c:pt idx="724">
                        <c:v>0.37909392103791634</c:v>
                      </c:pt>
                      <c:pt idx="725">
                        <c:v>0.38130042803200104</c:v>
                      </c:pt>
                      <c:pt idx="726">
                        <c:v>0.38288494139750051</c:v>
                      </c:pt>
                      <c:pt idx="727">
                        <c:v>0.38371687102490998</c:v>
                      </c:pt>
                      <c:pt idx="728">
                        <c:v>0.38515802079493461</c:v>
                      </c:pt>
                      <c:pt idx="729">
                        <c:v>0.38676417394843032</c:v>
                      </c:pt>
                      <c:pt idx="730">
                        <c:v>0.38857184762764052</c:v>
                      </c:pt>
                      <c:pt idx="731">
                        <c:v>0.39014463944130884</c:v>
                      </c:pt>
                      <c:pt idx="732">
                        <c:v>0.39089406737698262</c:v>
                      </c:pt>
                      <c:pt idx="733">
                        <c:v>0.39306676220232334</c:v>
                      </c:pt>
                      <c:pt idx="734">
                        <c:v>0.39531790125915023</c:v>
                      </c:pt>
                      <c:pt idx="735">
                        <c:v>0.39797914435376602</c:v>
                      </c:pt>
                      <c:pt idx="736">
                        <c:v>0.40051084927301589</c:v>
                      </c:pt>
                      <c:pt idx="737">
                        <c:v>0.40237262242221666</c:v>
                      </c:pt>
                      <c:pt idx="738">
                        <c:v>0.40447168185784804</c:v>
                      </c:pt>
                      <c:pt idx="739">
                        <c:v>0.40732618028137435</c:v>
                      </c:pt>
                      <c:pt idx="740">
                        <c:v>0.40913550699994555</c:v>
                      </c:pt>
                      <c:pt idx="741">
                        <c:v>0.41102928900222391</c:v>
                      </c:pt>
                      <c:pt idx="742">
                        <c:v>0.41288354833614827</c:v>
                      </c:pt>
                      <c:pt idx="743">
                        <c:v>0.41394299629012887</c:v>
                      </c:pt>
                      <c:pt idx="744">
                        <c:v>0.41674324496735937</c:v>
                      </c:pt>
                      <c:pt idx="745">
                        <c:v>0.41947000853118599</c:v>
                      </c:pt>
                      <c:pt idx="746">
                        <c:v>0.42207970685300528</c:v>
                      </c:pt>
                      <c:pt idx="747">
                        <c:v>0.42407627784826568</c:v>
                      </c:pt>
                      <c:pt idx="748">
                        <c:v>0.42668792976205711</c:v>
                      </c:pt>
                      <c:pt idx="749">
                        <c:v>0.42839942660572855</c:v>
                      </c:pt>
                      <c:pt idx="750">
                        <c:v>0.43015645716997564</c:v>
                      </c:pt>
                      <c:pt idx="751">
                        <c:v>0.43186028992206521</c:v>
                      </c:pt>
                      <c:pt idx="752">
                        <c:v>0.43360935584211924</c:v>
                      </c:pt>
                      <c:pt idx="753">
                        <c:v>0.43518244820839841</c:v>
                      </c:pt>
                      <c:pt idx="754">
                        <c:v>0.43717646450646491</c:v>
                      </c:pt>
                      <c:pt idx="755">
                        <c:v>0.43916867748886501</c:v>
                      </c:pt>
                      <c:pt idx="756">
                        <c:v>0.4413478341953434</c:v>
                      </c:pt>
                      <c:pt idx="757">
                        <c:v>0.44445479681215866</c:v>
                      </c:pt>
                      <c:pt idx="758">
                        <c:v>0.44608739859542756</c:v>
                      </c:pt>
                      <c:pt idx="759">
                        <c:v>0.44870235658794055</c:v>
                      </c:pt>
                      <c:pt idx="760">
                        <c:v>0.45105838850602664</c:v>
                      </c:pt>
                      <c:pt idx="761">
                        <c:v>0.45305000038320453</c:v>
                      </c:pt>
                      <c:pt idx="762">
                        <c:v>0.45519880127596613</c:v>
                      </c:pt>
                      <c:pt idx="763">
                        <c:v>0.45700226721862164</c:v>
                      </c:pt>
                      <c:pt idx="764">
                        <c:v>0.4583398766141365</c:v>
                      </c:pt>
                      <c:pt idx="765">
                        <c:v>0.46046237915343041</c:v>
                      </c:pt>
                      <c:pt idx="766">
                        <c:v>0.46124216290282138</c:v>
                      </c:pt>
                      <c:pt idx="767">
                        <c:v>0.46222707380925937</c:v>
                      </c:pt>
                      <c:pt idx="768">
                        <c:v>0.46361081803057202</c:v>
                      </c:pt>
                      <c:pt idx="769">
                        <c:v>0.4644430482105924</c:v>
                      </c:pt>
                      <c:pt idx="770">
                        <c:v>0.46599660465715287</c:v>
                      </c:pt>
                      <c:pt idx="771">
                        <c:v>0.46675279502657568</c:v>
                      </c:pt>
                      <c:pt idx="772">
                        <c:v>0.46753197767074428</c:v>
                      </c:pt>
                      <c:pt idx="773">
                        <c:v>0.46844400456900082</c:v>
                      </c:pt>
                      <c:pt idx="774">
                        <c:v>0.46907230980241826</c:v>
                      </c:pt>
                      <c:pt idx="775">
                        <c:v>0.46985720294619709</c:v>
                      </c:pt>
                      <c:pt idx="776">
                        <c:v>0.46995593447892969</c:v>
                      </c:pt>
                      <c:pt idx="777">
                        <c:v>0.46986922505063933</c:v>
                      </c:pt>
                      <c:pt idx="778">
                        <c:v>0.469702418351502</c:v>
                      </c:pt>
                      <c:pt idx="779">
                        <c:v>0.47012198979653941</c:v>
                      </c:pt>
                      <c:pt idx="780">
                        <c:v>0.47020088485694217</c:v>
                      </c:pt>
                      <c:pt idx="781">
                        <c:v>0.46996224608376197</c:v>
                      </c:pt>
                      <c:pt idx="782">
                        <c:v>0.46946813759118206</c:v>
                      </c:pt>
                      <c:pt idx="783">
                        <c:v>0.46955860392711057</c:v>
                      </c:pt>
                      <c:pt idx="784">
                        <c:v>0.46930328448401659</c:v>
                      </c:pt>
                      <c:pt idx="785">
                        <c:v>0.46972796532344202</c:v>
                      </c:pt>
                      <c:pt idx="786">
                        <c:v>0.46975651782149258</c:v>
                      </c:pt>
                      <c:pt idx="787">
                        <c:v>0.47030622854711818</c:v>
                      </c:pt>
                      <c:pt idx="788">
                        <c:v>0.4703099854547565</c:v>
                      </c:pt>
                      <c:pt idx="789">
                        <c:v>0.47129835271622167</c:v>
                      </c:pt>
                      <c:pt idx="790">
                        <c:v>0.47130782012347006</c:v>
                      </c:pt>
                      <c:pt idx="791">
                        <c:v>0.47149356163710415</c:v>
                      </c:pt>
                      <c:pt idx="792">
                        <c:v>0.4709409956616733</c:v>
                      </c:pt>
                      <c:pt idx="793">
                        <c:v>0.47045079435303722</c:v>
                      </c:pt>
                      <c:pt idx="794">
                        <c:v>0.46975982390021415</c:v>
                      </c:pt>
                      <c:pt idx="795">
                        <c:v>0.46966004043334275</c:v>
                      </c:pt>
                      <c:pt idx="796">
                        <c:v>0.46848262557952192</c:v>
                      </c:pt>
                      <c:pt idx="797">
                        <c:v>0.46798776570541439</c:v>
                      </c:pt>
                      <c:pt idx="798">
                        <c:v>0.46749095223933496</c:v>
                      </c:pt>
                      <c:pt idx="799">
                        <c:v>0.46776791147042518</c:v>
                      </c:pt>
                      <c:pt idx="800">
                        <c:v>0.46712758413256544</c:v>
                      </c:pt>
                      <c:pt idx="801">
                        <c:v>0.46653699825183576</c:v>
                      </c:pt>
                      <c:pt idx="802">
                        <c:v>0.46626740255971655</c:v>
                      </c:pt>
                      <c:pt idx="803">
                        <c:v>0.46637605232861407</c:v>
                      </c:pt>
                      <c:pt idx="804">
                        <c:v>0.46634133850203674</c:v>
                      </c:pt>
                      <c:pt idx="805">
                        <c:v>0.46600877703790078</c:v>
                      </c:pt>
                      <c:pt idx="806">
                        <c:v>0.46585699796931634</c:v>
                      </c:pt>
                      <c:pt idx="807">
                        <c:v>0.46602711074717529</c:v>
                      </c:pt>
                      <c:pt idx="808">
                        <c:v>0.46476388812289721</c:v>
                      </c:pt>
                      <c:pt idx="809">
                        <c:v>0.4641778105313335</c:v>
                      </c:pt>
                      <c:pt idx="810">
                        <c:v>0.46334257482520247</c:v>
                      </c:pt>
                      <c:pt idx="811">
                        <c:v>0.46286214147642563</c:v>
                      </c:pt>
                      <c:pt idx="812">
                        <c:v>0.46170020508207427</c:v>
                      </c:pt>
                      <c:pt idx="813">
                        <c:v>0.46128138501856453</c:v>
                      </c:pt>
                      <c:pt idx="814">
                        <c:v>0.46088961469004996</c:v>
                      </c:pt>
                      <c:pt idx="815">
                        <c:v>0.46148230443905697</c:v>
                      </c:pt>
                      <c:pt idx="816">
                        <c:v>0.46121030432604909</c:v>
                      </c:pt>
                      <c:pt idx="817">
                        <c:v>0.46118069989385979</c:v>
                      </c:pt>
                      <c:pt idx="818">
                        <c:v>0.46120579603688328</c:v>
                      </c:pt>
                      <c:pt idx="819">
                        <c:v>0.46214397101230187</c:v>
                      </c:pt>
                      <c:pt idx="820">
                        <c:v>0.46159110448426</c:v>
                      </c:pt>
                      <c:pt idx="821">
                        <c:v>0.4610825694663494</c:v>
                      </c:pt>
                      <c:pt idx="822">
                        <c:v>0.46134239719860914</c:v>
                      </c:pt>
                      <c:pt idx="823">
                        <c:v>0.46156240170990398</c:v>
                      </c:pt>
                      <c:pt idx="824">
                        <c:v>0.46230386500138482</c:v>
                      </c:pt>
                      <c:pt idx="825">
                        <c:v>0.46248930596240778</c:v>
                      </c:pt>
                      <c:pt idx="826">
                        <c:v>0.46347707211865097</c:v>
                      </c:pt>
                      <c:pt idx="827">
                        <c:v>0.46526971816730844</c:v>
                      </c:pt>
                      <c:pt idx="828">
                        <c:v>0.46673100496227399</c:v>
                      </c:pt>
                      <c:pt idx="829">
                        <c:v>0.46803810826776665</c:v>
                      </c:pt>
                      <c:pt idx="830">
                        <c:v>0.47023905503854674</c:v>
                      </c:pt>
                      <c:pt idx="831">
                        <c:v>0.47182597282493466</c:v>
                      </c:pt>
                      <c:pt idx="832">
                        <c:v>0.47515188801890601</c:v>
                      </c:pt>
                      <c:pt idx="833">
                        <c:v>0.47681153953717009</c:v>
                      </c:pt>
                      <c:pt idx="834">
                        <c:v>0.4781145853824133</c:v>
                      </c:pt>
                      <c:pt idx="835">
                        <c:v>0.48074622404483996</c:v>
                      </c:pt>
                      <c:pt idx="836">
                        <c:v>0.4821902290646698</c:v>
                      </c:pt>
                      <c:pt idx="837">
                        <c:v>0.48406327293678519</c:v>
                      </c:pt>
                      <c:pt idx="838">
                        <c:v>0.48549901275981089</c:v>
                      </c:pt>
                      <c:pt idx="839">
                        <c:v>0.48671625083459708</c:v>
                      </c:pt>
                      <c:pt idx="840">
                        <c:v>0.48920272258588265</c:v>
                      </c:pt>
                      <c:pt idx="841">
                        <c:v>0.49272625112162488</c:v>
                      </c:pt>
                      <c:pt idx="842">
                        <c:v>0.49586657507826759</c:v>
                      </c:pt>
                      <c:pt idx="843">
                        <c:v>0.49988857011945009</c:v>
                      </c:pt>
                      <c:pt idx="844">
                        <c:v>0.50454488144627119</c:v>
                      </c:pt>
                      <c:pt idx="845">
                        <c:v>0.50968658523995136</c:v>
                      </c:pt>
                      <c:pt idx="846">
                        <c:v>0.51481311112677319</c:v>
                      </c:pt>
                      <c:pt idx="847">
                        <c:v>0.5201148591858421</c:v>
                      </c:pt>
                      <c:pt idx="848">
                        <c:v>0.52458122126247431</c:v>
                      </c:pt>
                      <c:pt idx="849">
                        <c:v>0.52878174455462534</c:v>
                      </c:pt>
                      <c:pt idx="850">
                        <c:v>0.53435233692428585</c:v>
                      </c:pt>
                      <c:pt idx="851">
                        <c:v>0.53835599825619385</c:v>
                      </c:pt>
                      <c:pt idx="852">
                        <c:v>0.54280537911030113</c:v>
                      </c:pt>
                      <c:pt idx="853">
                        <c:v>0.54699237753495478</c:v>
                      </c:pt>
                      <c:pt idx="854">
                        <c:v>0.55109356818915112</c:v>
                      </c:pt>
                      <c:pt idx="855">
                        <c:v>0.5551274350584704</c:v>
                      </c:pt>
                      <c:pt idx="856">
                        <c:v>0.55970830767991564</c:v>
                      </c:pt>
                      <c:pt idx="857">
                        <c:v>0.56363367505664286</c:v>
                      </c:pt>
                      <c:pt idx="858">
                        <c:v>0.56729410530672231</c:v>
                      </c:pt>
                      <c:pt idx="859">
                        <c:v>0.57107836323255756</c:v>
                      </c:pt>
                      <c:pt idx="860">
                        <c:v>0.57523335280413346</c:v>
                      </c:pt>
                      <c:pt idx="861">
                        <c:v>0.57837908670777527</c:v>
                      </c:pt>
                      <c:pt idx="862">
                        <c:v>0.58350967005484633</c:v>
                      </c:pt>
                      <c:pt idx="863">
                        <c:v>0.58812149959523086</c:v>
                      </c:pt>
                      <c:pt idx="864">
                        <c:v>0.59296355243568577</c:v>
                      </c:pt>
                      <c:pt idx="865">
                        <c:v>0.59895101127688422</c:v>
                      </c:pt>
                      <c:pt idx="866">
                        <c:v>0.60496266460327286</c:v>
                      </c:pt>
                      <c:pt idx="867">
                        <c:v>0.61049253209413501</c:v>
                      </c:pt>
                      <c:pt idx="868">
                        <c:v>0.61710078235347421</c:v>
                      </c:pt>
                      <c:pt idx="869">
                        <c:v>0.62192705618184885</c:v>
                      </c:pt>
                      <c:pt idx="870">
                        <c:v>0.62763620330520709</c:v>
                      </c:pt>
                      <c:pt idx="871">
                        <c:v>0.63349803115498327</c:v>
                      </c:pt>
                      <c:pt idx="872">
                        <c:v>0.63903015279042819</c:v>
                      </c:pt>
                      <c:pt idx="873">
                        <c:v>0.64583751915459364</c:v>
                      </c:pt>
                      <c:pt idx="874">
                        <c:v>0.65371455226151576</c:v>
                      </c:pt>
                      <c:pt idx="875">
                        <c:v>0.66085883810267754</c:v>
                      </c:pt>
                      <c:pt idx="876">
                        <c:v>0.6691882028892423</c:v>
                      </c:pt>
                      <c:pt idx="877">
                        <c:v>0.67665002256398732</c:v>
                      </c:pt>
                      <c:pt idx="878">
                        <c:v>0.68418833287824665</c:v>
                      </c:pt>
                      <c:pt idx="879">
                        <c:v>0.69295154535887404</c:v>
                      </c:pt>
                      <c:pt idx="880">
                        <c:v>0.7012588195285262</c:v>
                      </c:pt>
                      <c:pt idx="881">
                        <c:v>0.70782379021187314</c:v>
                      </c:pt>
                      <c:pt idx="882">
                        <c:v>0.71620560142906764</c:v>
                      </c:pt>
                      <c:pt idx="883">
                        <c:v>0.72466766019341466</c:v>
                      </c:pt>
                      <c:pt idx="884">
                        <c:v>0.73352855227263614</c:v>
                      </c:pt>
                      <c:pt idx="885">
                        <c:v>0.74273748427546316</c:v>
                      </c:pt>
                      <c:pt idx="886">
                        <c:v>0.75129271434923817</c:v>
                      </c:pt>
                      <c:pt idx="887">
                        <c:v>0.75863822016350357</c:v>
                      </c:pt>
                      <c:pt idx="888">
                        <c:v>0.76842872146872865</c:v>
                      </c:pt>
                      <c:pt idx="889">
                        <c:v>0.77666987406394772</c:v>
                      </c:pt>
                      <c:pt idx="890">
                        <c:v>0.78523712624216524</c:v>
                      </c:pt>
                      <c:pt idx="891">
                        <c:v>0.79427023496752303</c:v>
                      </c:pt>
                      <c:pt idx="892">
                        <c:v>0.80235359744193668</c:v>
                      </c:pt>
                      <c:pt idx="893">
                        <c:v>0.80931289315099209</c:v>
                      </c:pt>
                      <c:pt idx="894">
                        <c:v>0.81820774767526316</c:v>
                      </c:pt>
                      <c:pt idx="895">
                        <c:v>0.82472072275689701</c:v>
                      </c:pt>
                      <c:pt idx="896">
                        <c:v>0.83440753341130669</c:v>
                      </c:pt>
                      <c:pt idx="897">
                        <c:v>0.84268324955679763</c:v>
                      </c:pt>
                      <c:pt idx="898">
                        <c:v>0.85134217028138792</c:v>
                      </c:pt>
                      <c:pt idx="899">
                        <c:v>0.86016188665289439</c:v>
                      </c:pt>
                      <c:pt idx="900">
                        <c:v>0.87029501793472575</c:v>
                      </c:pt>
                      <c:pt idx="901">
                        <c:v>0.87852715395161318</c:v>
                      </c:pt>
                      <c:pt idx="902">
                        <c:v>0.88766094780167548</c:v>
                      </c:pt>
                      <c:pt idx="903">
                        <c:v>0.89468035403294255</c:v>
                      </c:pt>
                      <c:pt idx="904">
                        <c:v>0.90108513017459546</c:v>
                      </c:pt>
                      <c:pt idx="905">
                        <c:v>0.90655218216974653</c:v>
                      </c:pt>
                      <c:pt idx="906">
                        <c:v>0.9117712782607742</c:v>
                      </c:pt>
                      <c:pt idx="907">
                        <c:v>0.91715567828788414</c:v>
                      </c:pt>
                      <c:pt idx="908">
                        <c:v>0.92326290734458905</c:v>
                      </c:pt>
                      <c:pt idx="909">
                        <c:v>0.92944377179100357</c:v>
                      </c:pt>
                      <c:pt idx="910">
                        <c:v>0.93459073525537739</c:v>
                      </c:pt>
                      <c:pt idx="911">
                        <c:v>0.94015546684912221</c:v>
                      </c:pt>
                      <c:pt idx="912">
                        <c:v>0.94585845264395396</c:v>
                      </c:pt>
                      <c:pt idx="913">
                        <c:v>0.95142769252686465</c:v>
                      </c:pt>
                      <c:pt idx="914">
                        <c:v>0.95636276640044204</c:v>
                      </c:pt>
                      <c:pt idx="915">
                        <c:v>0.96082446991160309</c:v>
                      </c:pt>
                      <c:pt idx="916">
                        <c:v>0.96415759836823978</c:v>
                      </c:pt>
                      <c:pt idx="917">
                        <c:v>0.96818049506725556</c:v>
                      </c:pt>
                      <c:pt idx="918">
                        <c:v>0.9717104854841353</c:v>
                      </c:pt>
                      <c:pt idx="919">
                        <c:v>0.97619322767807015</c:v>
                      </c:pt>
                      <c:pt idx="920">
                        <c:v>0.97967663244023617</c:v>
                      </c:pt>
                      <c:pt idx="921">
                        <c:v>0.98367398216731217</c:v>
                      </c:pt>
                      <c:pt idx="922">
                        <c:v>0.98517674522260357</c:v>
                      </c:pt>
                      <c:pt idx="923">
                        <c:v>0.98831301171899721</c:v>
                      </c:pt>
                      <c:pt idx="924">
                        <c:v>0.98977369740874055</c:v>
                      </c:pt>
                      <c:pt idx="925">
                        <c:v>0.99244260459493849</c:v>
                      </c:pt>
                      <c:pt idx="926">
                        <c:v>0.99425343407656475</c:v>
                      </c:pt>
                      <c:pt idx="927">
                        <c:v>0.99668039641086092</c:v>
                      </c:pt>
                      <c:pt idx="928">
                        <c:v>0.99624008683566034</c:v>
                      </c:pt>
                      <c:pt idx="929">
                        <c:v>0.9985843972019155</c:v>
                      </c:pt>
                      <c:pt idx="930">
                        <c:v>1</c:v>
                      </c:pt>
                      <c:pt idx="931">
                        <c:v>1.0010203761145431</c:v>
                      </c:pt>
                      <c:pt idx="932">
                        <c:v>1.0011030280825841</c:v>
                      </c:pt>
                      <c:pt idx="933">
                        <c:v>1.0006506964029411</c:v>
                      </c:pt>
                      <c:pt idx="934">
                        <c:v>0.9998617457989134</c:v>
                      </c:pt>
                      <c:pt idx="935">
                        <c:v>1.0009873153273265</c:v>
                      </c:pt>
                      <c:pt idx="936">
                        <c:v>1.0010339009820408</c:v>
                      </c:pt>
                      <c:pt idx="937">
                        <c:v>0.9997640662003191</c:v>
                      </c:pt>
                      <c:pt idx="938">
                        <c:v>0.9995641987139654</c:v>
                      </c:pt>
                      <c:pt idx="939">
                        <c:v>0.99917949137181095</c:v>
                      </c:pt>
                      <c:pt idx="940">
                        <c:v>0.99763164542486027</c:v>
                      </c:pt>
                      <c:pt idx="941">
                        <c:v>0.99725144637187191</c:v>
                      </c:pt>
                      <c:pt idx="942">
                        <c:v>0.9953279096610983</c:v>
                      </c:pt>
                      <c:pt idx="943">
                        <c:v>0.99327964361673582</c:v>
                      </c:pt>
                      <c:pt idx="944">
                        <c:v>0.99234793052245529</c:v>
                      </c:pt>
                      <c:pt idx="945">
                        <c:v>0.99089626141104359</c:v>
                      </c:pt>
                      <c:pt idx="946">
                        <c:v>0.98972560899097106</c:v>
                      </c:pt>
                      <c:pt idx="947">
                        <c:v>0.98885100089279165</c:v>
                      </c:pt>
                      <c:pt idx="948">
                        <c:v>0.98614001634104564</c:v>
                      </c:pt>
                      <c:pt idx="949">
                        <c:v>0.98421046857805117</c:v>
                      </c:pt>
                      <c:pt idx="950">
                        <c:v>0.9823064677869966</c:v>
                      </c:pt>
                      <c:pt idx="951">
                        <c:v>0.97975177059300089</c:v>
                      </c:pt>
                      <c:pt idx="952">
                        <c:v>0.97723614523844249</c:v>
                      </c:pt>
                      <c:pt idx="953">
                        <c:v>0.97323729274831161</c:v>
                      </c:pt>
                      <c:pt idx="954">
                        <c:v>0.97034146834076485</c:v>
                      </c:pt>
                      <c:pt idx="955">
                        <c:v>0.96612170968150601</c:v>
                      </c:pt>
                      <c:pt idx="956">
                        <c:v>0.96141956408149853</c:v>
                      </c:pt>
                      <c:pt idx="957">
                        <c:v>0.95689925281118149</c:v>
                      </c:pt>
                      <c:pt idx="958">
                        <c:v>0.95101443268665931</c:v>
                      </c:pt>
                      <c:pt idx="959">
                        <c:v>0.94481854060969184</c:v>
                      </c:pt>
                      <c:pt idx="960">
                        <c:v>0.9397136545108663</c:v>
                      </c:pt>
                      <c:pt idx="961">
                        <c:v>0.93064898776134741</c:v>
                      </c:pt>
                      <c:pt idx="962">
                        <c:v>0.9230720564365672</c:v>
                      </c:pt>
                      <c:pt idx="963">
                        <c:v>0.91448977662779674</c:v>
                      </c:pt>
                      <c:pt idx="964">
                        <c:v>0.90618400522119991</c:v>
                      </c:pt>
                      <c:pt idx="965">
                        <c:v>0.89813821182316878</c:v>
                      </c:pt>
                      <c:pt idx="966">
                        <c:v>0.88987301501906479</c:v>
                      </c:pt>
                      <c:pt idx="967">
                        <c:v>0.87924547469204262</c:v>
                      </c:pt>
                      <c:pt idx="968">
                        <c:v>0.87173015665252918</c:v>
                      </c:pt>
                      <c:pt idx="969">
                        <c:v>0.86241302570972134</c:v>
                      </c:pt>
                      <c:pt idx="970">
                        <c:v>0.85439578480974043</c:v>
                      </c:pt>
                      <c:pt idx="971">
                        <c:v>0.84525597990745682</c:v>
                      </c:pt>
                      <c:pt idx="972">
                        <c:v>0.83573747871523985</c:v>
                      </c:pt>
                      <c:pt idx="973">
                        <c:v>0.82546609323232167</c:v>
                      </c:pt>
                      <c:pt idx="974">
                        <c:v>0.817206907480439</c:v>
                      </c:pt>
                      <c:pt idx="975">
                        <c:v>0.80664248320173881</c:v>
                      </c:pt>
                      <c:pt idx="976">
                        <c:v>0.79915421489722083</c:v>
                      </c:pt>
                      <c:pt idx="977">
                        <c:v>0.79029843221238738</c:v>
                      </c:pt>
                      <c:pt idx="978">
                        <c:v>0.78084605259460305</c:v>
                      </c:pt>
                      <c:pt idx="979">
                        <c:v>0.77237497725192417</c:v>
                      </c:pt>
                      <c:pt idx="980">
                        <c:v>0.76367247639873048</c:v>
                      </c:pt>
                      <c:pt idx="981">
                        <c:v>0.75581002009344478</c:v>
                      </c:pt>
                      <c:pt idx="982">
                        <c:v>0.74739454698381191</c:v>
                      </c:pt>
                      <c:pt idx="983">
                        <c:v>0.73617491801300472</c:v>
                      </c:pt>
                      <c:pt idx="984">
                        <c:v>0.72699153298211761</c:v>
                      </c:pt>
                      <c:pt idx="985">
                        <c:v>0.71814100996797758</c:v>
                      </c:pt>
                      <c:pt idx="986">
                        <c:v>0.70987385957190186</c:v>
                      </c:pt>
                      <c:pt idx="987">
                        <c:v>0.69940020218174148</c:v>
                      </c:pt>
                      <c:pt idx="988">
                        <c:v>0.68883051823234787</c:v>
                      </c:pt>
                      <c:pt idx="989">
                        <c:v>0.67940714194153085</c:v>
                      </c:pt>
                      <c:pt idx="990">
                        <c:v>0.6709593594262091</c:v>
                      </c:pt>
                      <c:pt idx="991">
                        <c:v>0.65942715573990129</c:v>
                      </c:pt>
                      <c:pt idx="992">
                        <c:v>0.64985230093311075</c:v>
                      </c:pt>
                      <c:pt idx="993">
                        <c:v>0.63722443270318985</c:v>
                      </c:pt>
                      <c:pt idx="994">
                        <c:v>0.62816412396653121</c:v>
                      </c:pt>
                      <c:pt idx="995">
                        <c:v>0.61529100480598653</c:v>
                      </c:pt>
                      <c:pt idx="996">
                        <c:v>0.60436757043337741</c:v>
                      </c:pt>
                      <c:pt idx="997">
                        <c:v>0.59389782022716064</c:v>
                      </c:pt>
                      <c:pt idx="998">
                        <c:v>0.58452598870914008</c:v>
                      </c:pt>
                      <c:pt idx="999">
                        <c:v>0.5734905984889116</c:v>
                      </c:pt>
                      <c:pt idx="1000">
                        <c:v>0.5636631292125267</c:v>
                      </c:pt>
                      <c:pt idx="1001">
                        <c:v>0.55103240573280055</c:v>
                      </c:pt>
                      <c:pt idx="1002">
                        <c:v>0.54101964577169814</c:v>
                      </c:pt>
                      <c:pt idx="1003">
                        <c:v>0.52996246548716797</c:v>
                      </c:pt>
                      <c:pt idx="1004">
                        <c:v>0.51751042053471619</c:v>
                      </c:pt>
                      <c:pt idx="1005">
                        <c:v>0.50579022119019124</c:v>
                      </c:pt>
                      <c:pt idx="1006">
                        <c:v>0.49394213670966119</c:v>
                      </c:pt>
                      <c:pt idx="1007">
                        <c:v>0.48209675720263062</c:v>
                      </c:pt>
                      <c:pt idx="1008">
                        <c:v>0.47390234053843094</c:v>
                      </c:pt>
                      <c:pt idx="1009">
                        <c:v>0.4633903626903606</c:v>
                      </c:pt>
                      <c:pt idx="1010">
                        <c:v>0.45433771804528411</c:v>
                      </c:pt>
                      <c:pt idx="1011">
                        <c:v>0.44300958958188486</c:v>
                      </c:pt>
                      <c:pt idx="1012">
                        <c:v>0.43224319394855359</c:v>
                      </c:pt>
                      <c:pt idx="1013">
                        <c:v>0.42138798501865449</c:v>
                      </c:pt>
                      <c:pt idx="1014">
                        <c:v>0.41450683298847424</c:v>
                      </c:pt>
                      <c:pt idx="1015">
                        <c:v>0.4049325792869059</c:v>
                      </c:pt>
                      <c:pt idx="1016">
                        <c:v>0.39791167029258351</c:v>
                      </c:pt>
                      <c:pt idx="1017">
                        <c:v>0.38818789166701351</c:v>
                      </c:pt>
                      <c:pt idx="1018">
                        <c:v>0.38265516892634638</c:v>
                      </c:pt>
                      <c:pt idx="1019">
                        <c:v>0.37587560367870398</c:v>
                      </c:pt>
                      <c:pt idx="1020">
                        <c:v>0.37029945108573881</c:v>
                      </c:pt>
                      <c:pt idx="1021">
                        <c:v>0.36045575196835672</c:v>
                      </c:pt>
                      <c:pt idx="1022">
                        <c:v>0.35224555629207643</c:v>
                      </c:pt>
                      <c:pt idx="1023">
                        <c:v>0.34101886433490936</c:v>
                      </c:pt>
                      <c:pt idx="1024">
                        <c:v>0.33223250930323051</c:v>
                      </c:pt>
                      <c:pt idx="1025">
                        <c:v>0.32353271342353612</c:v>
                      </c:pt>
                      <c:pt idx="1026">
                        <c:v>0.31739798380291923</c:v>
                      </c:pt>
                      <c:pt idx="1027">
                        <c:v>0.30658605444901271</c:v>
                      </c:pt>
                      <c:pt idx="1028">
                        <c:v>0.29902009329453594</c:v>
                      </c:pt>
                      <c:pt idx="1029">
                        <c:v>0.29133646579283001</c:v>
                      </c:pt>
                      <c:pt idx="1030">
                        <c:v>0.28625892998161073</c:v>
                      </c:pt>
                      <c:pt idx="1031">
                        <c:v>0.28052588892567315</c:v>
                      </c:pt>
                      <c:pt idx="1032">
                        <c:v>0.27432518800692907</c:v>
                      </c:pt>
                      <c:pt idx="1033">
                        <c:v>0.26515577867245615</c:v>
                      </c:pt>
                      <c:pt idx="1034">
                        <c:v>0.26292357443012593</c:v>
                      </c:pt>
                      <c:pt idx="1035">
                        <c:v>0.2569283012210401</c:v>
                      </c:pt>
                      <c:pt idx="1036">
                        <c:v>0.25069874725163421</c:v>
                      </c:pt>
                      <c:pt idx="1037">
                        <c:v>0.24599404695443278</c:v>
                      </c:pt>
                      <c:pt idx="1038">
                        <c:v>0.24023004897955619</c:v>
                      </c:pt>
                      <c:pt idx="1039">
                        <c:v>0.23472467652649556</c:v>
                      </c:pt>
                      <c:pt idx="1040">
                        <c:v>0.23211933621753641</c:v>
                      </c:pt>
                      <c:pt idx="1041">
                        <c:v>0.22265117758767169</c:v>
                      </c:pt>
                      <c:pt idx="1042">
                        <c:v>0.21559630614829964</c:v>
                      </c:pt>
                      <c:pt idx="1043">
                        <c:v>0.21332412840869866</c:v>
                      </c:pt>
                      <c:pt idx="1044">
                        <c:v>0.20729895021481243</c:v>
                      </c:pt>
                      <c:pt idx="1045">
                        <c:v>0.20567566556248643</c:v>
                      </c:pt>
                      <c:pt idx="1046">
                        <c:v>0.20179853687983415</c:v>
                      </c:pt>
                      <c:pt idx="1047">
                        <c:v>0.19796724247036812</c:v>
                      </c:pt>
                      <c:pt idx="1048">
                        <c:v>0.19414646740228925</c:v>
                      </c:pt>
                      <c:pt idx="1049">
                        <c:v>0.19313901505002168</c:v>
                      </c:pt>
                      <c:pt idx="1050">
                        <c:v>0.18887372267018751</c:v>
                      </c:pt>
                      <c:pt idx="1051">
                        <c:v>0.18427902462863352</c:v>
                      </c:pt>
                      <c:pt idx="1052">
                        <c:v>0.17526229602057833</c:v>
                      </c:pt>
                      <c:pt idx="1053">
                        <c:v>0.17099610198291085</c:v>
                      </c:pt>
                      <c:pt idx="1054">
                        <c:v>0.16480396681358181</c:v>
                      </c:pt>
                      <c:pt idx="1055">
                        <c:v>0.16094261714301003</c:v>
                      </c:pt>
                      <c:pt idx="1056">
                        <c:v>0.1557677022858078</c:v>
                      </c:pt>
                      <c:pt idx="1057">
                        <c:v>0.15071255764411237</c:v>
                      </c:pt>
                      <c:pt idx="1058">
                        <c:v>0.14699156604290478</c:v>
                      </c:pt>
                      <c:pt idx="1059">
                        <c:v>0.1465132365624055</c:v>
                      </c:pt>
                      <c:pt idx="1060">
                        <c:v>0.14468242033214368</c:v>
                      </c:pt>
                      <c:pt idx="1061">
                        <c:v>0.14247531223283688</c:v>
                      </c:pt>
                      <c:pt idx="1062">
                        <c:v>0.13933303468422217</c:v>
                      </c:pt>
                      <c:pt idx="1063">
                        <c:v>0.1334210145483995</c:v>
                      </c:pt>
                      <c:pt idx="1064">
                        <c:v>0.12988095561904897</c:v>
                      </c:pt>
                      <c:pt idx="1065">
                        <c:v>0.12321680257405279</c:v>
                      </c:pt>
                      <c:pt idx="1066">
                        <c:v>0.11679549603879176</c:v>
                      </c:pt>
                      <c:pt idx="1067">
                        <c:v>0.11138239323732585</c:v>
                      </c:pt>
                      <c:pt idx="1068">
                        <c:v>0.10658301886764104</c:v>
                      </c:pt>
                      <c:pt idx="1069">
                        <c:v>0.10508296078584894</c:v>
                      </c:pt>
                      <c:pt idx="1070">
                        <c:v>0.10493809442731886</c:v>
                      </c:pt>
                      <c:pt idx="1071">
                        <c:v>9.8422564648491001E-2</c:v>
                      </c:pt>
                      <c:pt idx="1072">
                        <c:v>9.9976121095051468E-2</c:v>
                      </c:pt>
                      <c:pt idx="1073">
                        <c:v>0.10057542300150175</c:v>
                      </c:pt>
                      <c:pt idx="1074">
                        <c:v>9.6951810446277098E-2</c:v>
                      </c:pt>
                      <c:pt idx="1075">
                        <c:v>9.5560101580771536E-2</c:v>
                      </c:pt>
                      <c:pt idx="1076">
                        <c:v>9.115324892112886E-2</c:v>
                      </c:pt>
                      <c:pt idx="1077">
                        <c:v>8.4283818442779865E-2</c:v>
                      </c:pt>
                      <c:pt idx="1078">
                        <c:v>8.1956789851660841E-2</c:v>
                      </c:pt>
                      <c:pt idx="1079">
                        <c:v>8.1236665795565002E-2</c:v>
                      </c:pt>
                      <c:pt idx="1080">
                        <c:v>8.0058199007605371E-2</c:v>
                      </c:pt>
                      <c:pt idx="1081">
                        <c:v>7.5958360840158806E-2</c:v>
                      </c:pt>
                      <c:pt idx="1082">
                        <c:v>7.2032993463431616E-2</c:v>
                      </c:pt>
                      <c:pt idx="1083">
                        <c:v>6.8135577479532736E-2</c:v>
                      </c:pt>
                      <c:pt idx="1084">
                        <c:v>6.8380377581239771E-2</c:v>
                      </c:pt>
                      <c:pt idx="1085">
                        <c:v>6.6605764689245894E-2</c:v>
                      </c:pt>
                      <c:pt idx="1086">
                        <c:v>6.2820154276660781E-2</c:v>
                      </c:pt>
                      <c:pt idx="1087">
                        <c:v>6.0159061458350448E-2</c:v>
                      </c:pt>
                      <c:pt idx="1088">
                        <c:v>6.0331278104486831E-2</c:v>
                      </c:pt>
                      <c:pt idx="1089">
                        <c:v>5.8567935935407649E-2</c:v>
                      </c:pt>
                      <c:pt idx="1090">
                        <c:v>5.9047467626351248E-2</c:v>
                      </c:pt>
                      <c:pt idx="1091">
                        <c:v>6.3041360998399742E-2</c:v>
                      </c:pt>
                      <c:pt idx="1092">
                        <c:v>6.032090903940536E-2</c:v>
                      </c:pt>
                      <c:pt idx="1093">
                        <c:v>5.6569561624480895E-2</c:v>
                      </c:pt>
                      <c:pt idx="1094">
                        <c:v>5.5684584461219683E-2</c:v>
                      </c:pt>
                      <c:pt idx="1095">
                        <c:v>5.7320943152126727E-2</c:v>
                      </c:pt>
                      <c:pt idx="1096">
                        <c:v>5.4674276859147108E-2</c:v>
                      </c:pt>
                      <c:pt idx="1097">
                        <c:v>5.4894581923052854E-2</c:v>
                      </c:pt>
                      <c:pt idx="1098">
                        <c:v>4.9959357773169656E-2</c:v>
                      </c:pt>
                      <c:pt idx="1099">
                        <c:v>5.2593250580179232E-2</c:v>
                      </c:pt>
                      <c:pt idx="1100">
                        <c:v>5.6605177108891333E-2</c:v>
                      </c:pt>
                      <c:pt idx="1101">
                        <c:v>5.4808022771068048E-2</c:v>
                      </c:pt>
                      <c:pt idx="1102">
                        <c:v>5.0086190975036242E-2</c:v>
                      </c:pt>
                      <c:pt idx="1103">
                        <c:v>4.9273646991040122E-2</c:v>
                      </c:pt>
                      <c:pt idx="1104">
                        <c:v>4.4216398481067239E-2</c:v>
                      </c:pt>
                      <c:pt idx="1105">
                        <c:v>4.405169565020732E-2</c:v>
                      </c:pt>
                      <c:pt idx="1106">
                        <c:v>4.287428079638627E-2</c:v>
                      </c:pt>
                      <c:pt idx="1107">
                        <c:v>3.8437673428248831E-2</c:v>
                      </c:pt>
                      <c:pt idx="1108">
                        <c:v>3.6574547792298358E-2</c:v>
                      </c:pt>
                      <c:pt idx="1109">
                        <c:v>3.6718963321911886E-2</c:v>
                      </c:pt>
                      <c:pt idx="1110">
                        <c:v>3.6086149799328615E-2</c:v>
                      </c:pt>
                      <c:pt idx="1111">
                        <c:v>4.3558037986544007E-2</c:v>
                      </c:pt>
                      <c:pt idx="1112">
                        <c:v>4.1695513455815542E-2</c:v>
                      </c:pt>
                      <c:pt idx="1113">
                        <c:v>4.1330943138601826E-2</c:v>
                      </c:pt>
                      <c:pt idx="1114">
                        <c:v>4.0441758238785819E-2</c:v>
                      </c:pt>
                      <c:pt idx="1115">
                        <c:v>3.5896050272834185E-2</c:v>
                      </c:pt>
                      <c:pt idx="1116">
                        <c:v>3.4647103897581362E-2</c:v>
                      </c:pt>
                      <c:pt idx="1117">
                        <c:v>3.2073321612783402E-2</c:v>
                      </c:pt>
                      <c:pt idx="1118">
                        <c:v>2.5988183172991008E-2</c:v>
                      </c:pt>
                      <c:pt idx="1119">
                        <c:v>2.8389748811652581E-2</c:v>
                      </c:pt>
                      <c:pt idx="1120">
                        <c:v>2.4711585957520779E-2</c:v>
                      </c:pt>
                      <c:pt idx="1121">
                        <c:v>2.2636270178163137E-2</c:v>
                      </c:pt>
                      <c:pt idx="1122">
                        <c:v>2.5255736459841898E-2</c:v>
                      </c:pt>
                      <c:pt idx="1123">
                        <c:v>2.7213986997192421E-2</c:v>
                      </c:pt>
                      <c:pt idx="1124">
                        <c:v>2.6522415439147209E-2</c:v>
                      </c:pt>
                      <c:pt idx="1125">
                        <c:v>2.2250661178175254E-2</c:v>
                      </c:pt>
                      <c:pt idx="1126">
                        <c:v>1.3593243216640336E-2</c:v>
                      </c:pt>
                      <c:pt idx="1127">
                        <c:v>1.7033518679119352E-2</c:v>
                      </c:pt>
                      <c:pt idx="1128">
                        <c:v>1.9602041293223849E-2</c:v>
                      </c:pt>
                      <c:pt idx="1129">
                        <c:v>1.7383662471002356E-2</c:v>
                      </c:pt>
                      <c:pt idx="1130">
                        <c:v>1.5769544673313599E-2</c:v>
                      </c:pt>
                      <c:pt idx="1131">
                        <c:v>1.9695212602651897E-2</c:v>
                      </c:pt>
                      <c:pt idx="1132">
                        <c:v>2.3315068250238314E-2</c:v>
                      </c:pt>
                      <c:pt idx="1133">
                        <c:v>2.3613667269324731E-2</c:v>
                      </c:pt>
                      <c:pt idx="1134">
                        <c:v>2.0265962011051651E-2</c:v>
                      </c:pt>
                      <c:pt idx="1135">
                        <c:v>1.6065588995206114E-2</c:v>
                      </c:pt>
                      <c:pt idx="1136">
                        <c:v>1.2569861575986725E-2</c:v>
                      </c:pt>
                      <c:pt idx="1137">
                        <c:v>9.5707973465412096E-3</c:v>
                      </c:pt>
                      <c:pt idx="1138">
                        <c:v>5.6607581529779577E-3</c:v>
                      </c:pt>
                      <c:pt idx="1139">
                        <c:v>8.8790755121905471E-3</c:v>
                      </c:pt>
                      <c:pt idx="1140">
                        <c:v>9.1498734147541037E-3</c:v>
                      </c:pt>
                      <c:pt idx="1141">
                        <c:v>1.856964307423896E-3</c:v>
                      </c:pt>
                      <c:pt idx="1142">
                        <c:v>7.9946994541518627E-4</c:v>
                      </c:pt>
                      <c:pt idx="1143">
                        <c:v>4.6155864480227219E-3</c:v>
                      </c:pt>
                      <c:pt idx="1144">
                        <c:v>2.3181622890928897E-3</c:v>
                      </c:pt>
                      <c:pt idx="1145">
                        <c:v>3.4522975669214859E-3</c:v>
                      </c:pt>
                      <c:pt idx="1146">
                        <c:v>-6.6869950434365784E-3</c:v>
                      </c:pt>
                      <c:pt idx="1147">
                        <c:v>-3.3782113482952935E-4</c:v>
                      </c:pt>
                      <c:pt idx="1148">
                        <c:v>5.8311714834481092E-3</c:v>
                      </c:pt>
                      <c:pt idx="1149">
                        <c:v>6.5697795251239031E-3</c:v>
                      </c:pt>
                      <c:pt idx="1150">
                        <c:v>-1.2333176394777746E-3</c:v>
                      </c:pt>
                      <c:pt idx="1151">
                        <c:v>-4.6869676931489369E-3</c:v>
                      </c:pt>
                      <c:pt idx="1152">
                        <c:v>-5.3489348190049486E-3</c:v>
                      </c:pt>
                      <c:pt idx="1153">
                        <c:v>3.6063307800888217E-3</c:v>
                      </c:pt>
                      <c:pt idx="1154">
                        <c:v>0</c:v>
                      </c:pt>
                      <c:pt idx="1155">
                        <c:v>-7.1862129304040424E-4</c:v>
                      </c:pt>
                      <c:pt idx="1156">
                        <c:v>-1.1077467585776546E-2</c:v>
                      </c:pt>
                      <c:pt idx="1157">
                        <c:v>-1.0168897042547264E-2</c:v>
                      </c:pt>
                      <c:pt idx="1158">
                        <c:v>-7.2753267795832698E-3</c:v>
                      </c:pt>
                      <c:pt idx="1159">
                        <c:v>-1.352456694501337E-2</c:v>
                      </c:pt>
                      <c:pt idx="1160">
                        <c:v>-2.3489539040957599E-2</c:v>
                      </c:pt>
                      <c:pt idx="1161">
                        <c:v>-2.8762283773059324E-2</c:v>
                      </c:pt>
                      <c:pt idx="1162">
                        <c:v>-3.0108609194295088E-2</c:v>
                      </c:pt>
                      <c:pt idx="1163">
                        <c:v>-2.183379470663728E-2</c:v>
                      </c:pt>
                      <c:pt idx="1164">
                        <c:v>-1.6240510614841958E-2</c:v>
                      </c:pt>
                      <c:pt idx="1165">
                        <c:v>-1.4745712203743431E-2</c:v>
                      </c:pt>
                      <c:pt idx="1166">
                        <c:v>-7.5981202838598678E-3</c:v>
                      </c:pt>
                      <c:pt idx="1167">
                        <c:v>-1.047831595563182E-2</c:v>
                      </c:pt>
                      <c:pt idx="1168">
                        <c:v>-8.9309208375980345E-3</c:v>
                      </c:pt>
                      <c:pt idx="1169">
                        <c:v>-1.1793834734234053E-2</c:v>
                      </c:pt>
                      <c:pt idx="1170">
                        <c:v>-1.3123780038167105E-2</c:v>
                      </c:pt>
                      <c:pt idx="1171">
                        <c:v>-1.7157797183791932E-2</c:v>
                      </c:pt>
                      <c:pt idx="1172">
                        <c:v>-2.9838111844342534E-2</c:v>
                      </c:pt>
                      <c:pt idx="1173">
                        <c:v>-4.0395322860377246E-2</c:v>
                      </c:pt>
                      <c:pt idx="1174">
                        <c:v>-3.854707457867404E-2</c:v>
                      </c:pt>
                      <c:pt idx="1175">
                        <c:v>-4.1980737883709811E-2</c:v>
                      </c:pt>
                      <c:pt idx="1176">
                        <c:v>-3.6432236130962171E-2</c:v>
                      </c:pt>
                      <c:pt idx="1177">
                        <c:v>-4.0246248765292265E-2</c:v>
                      </c:pt>
                      <c:pt idx="1178">
                        <c:v>-4.0473616815557917E-2</c:v>
                      </c:pt>
                      <c:pt idx="1179">
                        <c:v>-2.3818343597455431E-2</c:v>
                      </c:pt>
                      <c:pt idx="1180">
                        <c:v>-1.8336714800668213E-2</c:v>
                      </c:pt>
                      <c:pt idx="1181">
                        <c:v>-1.7558433814332645E-2</c:v>
                      </c:pt>
                      <c:pt idx="1182">
                        <c:v>-2.0856097062864575E-2</c:v>
                      </c:pt>
                      <c:pt idx="1183">
                        <c:v>-2.9585046545831471E-2</c:v>
                      </c:pt>
                      <c:pt idx="1184">
                        <c:v>-1.9505263352463019E-2</c:v>
                      </c:pt>
                      <c:pt idx="1185">
                        <c:v>-1.7063123111308549E-2</c:v>
                      </c:pt>
                      <c:pt idx="1186">
                        <c:v>-3.3880694739382503E-2</c:v>
                      </c:pt>
                      <c:pt idx="1187">
                        <c:v>-3.1653449615134867E-2</c:v>
                      </c:pt>
                      <c:pt idx="1188">
                        <c:v>-3.8129005896691943E-2</c:v>
                      </c:pt>
                      <c:pt idx="1189">
                        <c:v>-4.2355526989699556E-2</c:v>
                      </c:pt>
                      <c:pt idx="1190">
                        <c:v>-3.8002623523741917E-2</c:v>
                      </c:pt>
                      <c:pt idx="1191">
                        <c:v>-4.409347246314433E-2</c:v>
                      </c:pt>
                      <c:pt idx="1192">
                        <c:v>-5.1032480870953301E-2</c:v>
                      </c:pt>
                      <c:pt idx="1193">
                        <c:v>-5.2291796311287705E-2</c:v>
                      </c:pt>
                      <c:pt idx="1194">
                        <c:v>-5.3984658893073689E-2</c:v>
                      </c:pt>
                      <c:pt idx="1195">
                        <c:v>-5.3544800146789862E-2</c:v>
                      </c:pt>
                      <c:pt idx="1196">
                        <c:v>-5.0864922790288369E-2</c:v>
                      </c:pt>
                      <c:pt idx="1197">
                        <c:v>-4.8911030265798197E-2</c:v>
                      </c:pt>
                      <c:pt idx="1198">
                        <c:v>-4.1735186400475209E-2</c:v>
                      </c:pt>
                      <c:pt idx="1199">
                        <c:v>-3.8605081232608314E-2</c:v>
                      </c:pt>
                      <c:pt idx="1200">
                        <c:v>-2.198181686758359E-2</c:v>
                      </c:pt>
                      <c:pt idx="1201">
                        <c:v>-3.0956167557479528E-2</c:v>
                      </c:pt>
                      <c:pt idx="1202">
                        <c:v>-2.7404387076297755E-2</c:v>
                      </c:pt>
                      <c:pt idx="1203">
                        <c:v>-2.9177647481541856E-2</c:v>
                      </c:pt>
                      <c:pt idx="1204">
                        <c:v>-3.7549089633654838E-2</c:v>
                      </c:pt>
                      <c:pt idx="1205">
                        <c:v>-5.3678996887627367E-2</c:v>
                      </c:pt>
                      <c:pt idx="1206">
                        <c:v>-5.2977206540806232E-2</c:v>
                      </c:pt>
                      <c:pt idx="1207">
                        <c:v>-7.6118855934463825E-2</c:v>
                      </c:pt>
                      <c:pt idx="1208">
                        <c:v>-6.7974481280005494E-2</c:v>
                      </c:pt>
                      <c:pt idx="1209">
                        <c:v>-7.2618469949773085E-2</c:v>
                      </c:pt>
                      <c:pt idx="1210">
                        <c:v>-7.2957944123963503E-2</c:v>
                      </c:pt>
                      <c:pt idx="1211">
                        <c:v>-7.457491717145727E-2</c:v>
                      </c:pt>
                      <c:pt idx="1212">
                        <c:v>-7.3669201878032997E-2</c:v>
                      </c:pt>
                      <c:pt idx="1213">
                        <c:v>-9.6121083029311827E-2</c:v>
                      </c:pt>
                      <c:pt idx="1214">
                        <c:v>-9.0572431000258635E-2</c:v>
                      </c:pt>
                      <c:pt idx="1215">
                        <c:v>-8.8244801303917389E-2</c:v>
                      </c:pt>
                      <c:pt idx="1216">
                        <c:v>-8.5069763520697256E-2</c:v>
                      </c:pt>
                      <c:pt idx="1217">
                        <c:v>-8.8756191571633183E-2</c:v>
                      </c:pt>
                      <c:pt idx="1218">
                        <c:v>-8.9746662701375823E-2</c:v>
                      </c:pt>
                      <c:pt idx="1219">
                        <c:v>-9.5185613027392799E-2</c:v>
                      </c:pt>
                      <c:pt idx="1220">
                        <c:v>-9.2472674883674888E-2</c:v>
                      </c:pt>
                      <c:pt idx="1221">
                        <c:v>-8.2291304907768592E-2</c:v>
                      </c:pt>
                      <c:pt idx="1222">
                        <c:v>-9.1786212720017579E-2</c:v>
                      </c:pt>
                      <c:pt idx="1223">
                        <c:v>-9.0338450792549735E-2</c:v>
                      </c:pt>
                      <c:pt idx="1224">
                        <c:v>-8.5695363780615166E-2</c:v>
                      </c:pt>
                      <c:pt idx="1225">
                        <c:v>-9.0194636368158332E-2</c:v>
                      </c:pt>
                      <c:pt idx="1226">
                        <c:v>-0.10735273410456136</c:v>
                      </c:pt>
                      <c:pt idx="1227">
                        <c:v>-8.9651237247364873E-2</c:v>
                      </c:pt>
                      <c:pt idx="1228">
                        <c:v>-0.10309796106611413</c:v>
                      </c:pt>
                      <c:pt idx="1229">
                        <c:v>-0.11862315646663736</c:v>
                      </c:pt>
                      <c:pt idx="1230">
                        <c:v>-0.12413544162975255</c:v>
                      </c:pt>
                      <c:pt idx="1231">
                        <c:v>-0.11047968347001215</c:v>
                      </c:pt>
                      <c:pt idx="1232">
                        <c:v>-0.10746799603090215</c:v>
                      </c:pt>
                      <c:pt idx="1233">
                        <c:v>-8.4865087192566552E-2</c:v>
                      </c:pt>
                      <c:pt idx="1234">
                        <c:v>-9.0379927052875758E-2</c:v>
                      </c:pt>
                      <c:pt idx="1235">
                        <c:v>-7.6131178591517301E-2</c:v>
                      </c:pt>
                      <c:pt idx="1236">
                        <c:v>-5.5850940331440391E-2</c:v>
                      </c:pt>
                      <c:pt idx="1237">
                        <c:v>-6.7504717548921261E-2</c:v>
                      </c:pt>
                      <c:pt idx="1238">
                        <c:v>-6.4251385810520451E-2</c:v>
                      </c:pt>
                      <c:pt idx="1239">
                        <c:v>-6.3058642773535567E-2</c:v>
                      </c:pt>
                      <c:pt idx="1240">
                        <c:v>-6.5672849384520768E-2</c:v>
                      </c:pt>
                      <c:pt idx="1241">
                        <c:v>-5.8664413323557374E-2</c:v>
                      </c:pt>
                      <c:pt idx="1242">
                        <c:v>-7.0320745238232243E-2</c:v>
                      </c:pt>
                      <c:pt idx="1243">
                        <c:v>-8.2417837557024171E-2</c:v>
                      </c:pt>
                      <c:pt idx="1244">
                        <c:v>-7.2399367096311562E-2</c:v>
                      </c:pt>
                      <c:pt idx="1245">
                        <c:v>-9.5252035154436657E-2</c:v>
                      </c:pt>
                      <c:pt idx="1246">
                        <c:v>-9.1110420174052964E-2</c:v>
                      </c:pt>
                      <c:pt idx="1247">
                        <c:v>-8.3298005878508483E-2</c:v>
                      </c:pt>
                      <c:pt idx="1248">
                        <c:v>-0.10961364112124755</c:v>
                      </c:pt>
                      <c:pt idx="1249">
                        <c:v>-0.10646971053327195</c:v>
                      </c:pt>
                      <c:pt idx="1250">
                        <c:v>-0.10422473280497181</c:v>
                      </c:pt>
                      <c:pt idx="1251">
                        <c:v>-8.1139136473276599E-2</c:v>
                      </c:pt>
                      <c:pt idx="1252">
                        <c:v>-8.7928619957084037E-2</c:v>
                      </c:pt>
                      <c:pt idx="1253">
                        <c:v>-8.3465864511784518E-2</c:v>
                      </c:pt>
                      <c:pt idx="1254">
                        <c:v>-6.9564404592503959E-2</c:v>
                      </c:pt>
                      <c:pt idx="1255">
                        <c:v>-6.2079292090401979E-2</c:v>
                      </c:pt>
                      <c:pt idx="1256">
                        <c:v>-5.2348600754777756E-2</c:v>
                      </c:pt>
                      <c:pt idx="1257">
                        <c:v>-4.4241043795173976E-2</c:v>
                      </c:pt>
                      <c:pt idx="1258">
                        <c:v>-5.249031131089172E-2</c:v>
                      </c:pt>
                      <c:pt idx="1259">
                        <c:v>-6.8654030733608346E-2</c:v>
                      </c:pt>
                      <c:pt idx="1260">
                        <c:v>-6.9339140410515754E-2</c:v>
                      </c:pt>
                      <c:pt idx="1261">
                        <c:v>-8.0195551550859001E-2</c:v>
                      </c:pt>
                      <c:pt idx="1262">
                        <c:v>-7.4961728381889386E-2</c:v>
                      </c:pt>
                      <c:pt idx="1263">
                        <c:v>-9.0782968104304917E-2</c:v>
                      </c:pt>
                      <c:pt idx="1264">
                        <c:v>-9.5393745710550634E-2</c:v>
                      </c:pt>
                      <c:pt idx="1265">
                        <c:v>-0.11097424279150857</c:v>
                      </c:pt>
                      <c:pt idx="1266">
                        <c:v>-9.2701996525912322E-2</c:v>
                      </c:pt>
                      <c:pt idx="1267">
                        <c:v>-8.5326736003152201E-2</c:v>
                      </c:pt>
                      <c:pt idx="1268">
                        <c:v>-9.4637705617433454E-2</c:v>
                      </c:pt>
                      <c:pt idx="1269">
                        <c:v>-9.2331264880171918E-2</c:v>
                      </c:pt>
                      <c:pt idx="1270">
                        <c:v>-8.5619624522628501E-2</c:v>
                      </c:pt>
                      <c:pt idx="1271">
                        <c:v>-6.2101983812536933E-2</c:v>
                      </c:pt>
                      <c:pt idx="1272">
                        <c:v>-6.1748383665626801E-2</c:v>
                      </c:pt>
                      <c:pt idx="1273">
                        <c:v>-5.6278326144365287E-2</c:v>
                      </c:pt>
                      <c:pt idx="1274">
                        <c:v>-0.10453460254697293</c:v>
                      </c:pt>
                      <c:pt idx="1275">
                        <c:v>-0.10116029838262122</c:v>
                      </c:pt>
                      <c:pt idx="1276">
                        <c:v>-0.13034756354771698</c:v>
                      </c:pt>
                      <c:pt idx="1277">
                        <c:v>-0.13108016053717164</c:v>
                      </c:pt>
                      <c:pt idx="1278">
                        <c:v>-0.15135123194261121</c:v>
                      </c:pt>
                      <c:pt idx="1279">
                        <c:v>-0.16070442919874622</c:v>
                      </c:pt>
                      <c:pt idx="1280">
                        <c:v>-0.16667716096200275</c:v>
                      </c:pt>
                      <c:pt idx="1281">
                        <c:v>-0.12818103005090309</c:v>
                      </c:pt>
                      <c:pt idx="1282">
                        <c:v>-0.14668184657720912</c:v>
                      </c:pt>
                      <c:pt idx="1283">
                        <c:v>-0.12310725114732204</c:v>
                      </c:pt>
                      <c:pt idx="1284">
                        <c:v>-0.12560183781910611</c:v>
                      </c:pt>
                      <c:pt idx="1285">
                        <c:v>-0.13671026232382164</c:v>
                      </c:pt>
                      <c:pt idx="1286">
                        <c:v>-0.11885548363498546</c:v>
                      </c:pt>
                      <c:pt idx="1287">
                        <c:v>-0.11968065082864607</c:v>
                      </c:pt>
                      <c:pt idx="1288">
                        <c:v>-0.10688702783372647</c:v>
                      </c:pt>
                      <c:pt idx="1289">
                        <c:v>-6.7861924327164064E-2</c:v>
                      </c:pt>
                      <c:pt idx="1290">
                        <c:v>-7.1521152366799151E-2</c:v>
                      </c:pt>
                      <c:pt idx="1291">
                        <c:v>-4.8791710879208069E-2</c:v>
                      </c:pt>
                      <c:pt idx="1292">
                        <c:v>-4.868516497858788E-2</c:v>
                      </c:pt>
                      <c:pt idx="1293">
                        <c:v>-5.612850066775274E-2</c:v>
                      </c:pt>
                      <c:pt idx="1294">
                        <c:v>-4.0817298726303124E-2</c:v>
                      </c:pt>
                      <c:pt idx="1295">
                        <c:v>-8.0522703067995943E-2</c:v>
                      </c:pt>
                      <c:pt idx="1296">
                        <c:v>-8.9287718864289822E-2</c:v>
                      </c:pt>
                      <c:pt idx="1297">
                        <c:v>-8.5013710458734876E-2</c:v>
                      </c:pt>
                      <c:pt idx="1298">
                        <c:v>-0.11763734390236608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86A-4D65-A12B-5A7DC86A013B}"/>
                  </c:ext>
                </c:extLst>
              </c15:ser>
            </c15:filteredScatterSeries>
            <c15:filteredScatterSeries>
              <c15:ser>
                <c:idx val="7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Abs'!$AB$1</c15:sqref>
                        </c15:formulaRef>
                      </c:ext>
                    </c:extLst>
                    <c:strCache>
                      <c:ptCount val="1"/>
                      <c:pt idx="0">
                        <c:v>Abs 450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Abs'!$AB$2:$AB$1300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-4.7617235259195612</c:v>
                      </c:pt>
                      <c:pt idx="1">
                        <c:v>-5.592909767030692</c:v>
                      </c:pt>
                      <c:pt idx="2">
                        <c:v>-3.0487045326654139</c:v>
                      </c:pt>
                      <c:pt idx="3">
                        <c:v>-1.2554928830238157</c:v>
                      </c:pt>
                      <c:pt idx="4">
                        <c:v>-3.1253931778801425</c:v>
                      </c:pt>
                      <c:pt idx="5">
                        <c:v>-1.1417543610940699</c:v>
                      </c:pt>
                      <c:pt idx="6">
                        <c:v>-0.29135401764185515</c:v>
                      </c:pt>
                      <c:pt idx="7">
                        <c:v>2.0952832273612803</c:v>
                      </c:pt>
                      <c:pt idx="8">
                        <c:v>1.1379844654111801</c:v>
                      </c:pt>
                      <c:pt idx="9">
                        <c:v>-0.68942480730337397</c:v>
                      </c:pt>
                      <c:pt idx="10">
                        <c:v>-2.5266051655262629</c:v>
                      </c:pt>
                      <c:pt idx="11">
                        <c:v>-2.1660911510292116</c:v>
                      </c:pt>
                      <c:pt idx="12">
                        <c:v>-1.9914531594446572</c:v>
                      </c:pt>
                      <c:pt idx="13">
                        <c:v>-1.2733908725159608</c:v>
                      </c:pt>
                      <c:pt idx="14">
                        <c:v>1.6386939034755656</c:v>
                      </c:pt>
                      <c:pt idx="15">
                        <c:v>7.850653692080356</c:v>
                      </c:pt>
                      <c:pt idx="16">
                        <c:v>24.394576017898146</c:v>
                      </c:pt>
                      <c:pt idx="17">
                        <c:v>7.6236257732782047</c:v>
                      </c:pt>
                      <c:pt idx="18">
                        <c:v>1.6186024441565148</c:v>
                      </c:pt>
                      <c:pt idx="19">
                        <c:v>-0.8063646530222619</c:v>
                      </c:pt>
                      <c:pt idx="20">
                        <c:v>-0.24612532910559431</c:v>
                      </c:pt>
                      <c:pt idx="21">
                        <c:v>0.18922078195427283</c:v>
                      </c:pt>
                      <c:pt idx="22">
                        <c:v>-0.63339967549089582</c:v>
                      </c:pt>
                      <c:pt idx="23">
                        <c:v>-0.69606015799544751</c:v>
                      </c:pt>
                      <c:pt idx="24">
                        <c:v>-0.66185810867278749</c:v>
                      </c:pt>
                      <c:pt idx="25">
                        <c:v>-0.26542145635377318</c:v>
                      </c:pt>
                      <c:pt idx="26">
                        <c:v>0.25039511242983775</c:v>
                      </c:pt>
                      <c:pt idx="27">
                        <c:v>0.12539255882423953</c:v>
                      </c:pt>
                      <c:pt idx="28">
                        <c:v>0.36826088006225222</c:v>
                      </c:pt>
                      <c:pt idx="29">
                        <c:v>1.0336781887414779</c:v>
                      </c:pt>
                      <c:pt idx="30">
                        <c:v>1.1257147774215457</c:v>
                      </c:pt>
                      <c:pt idx="31">
                        <c:v>1.1148642750886335</c:v>
                      </c:pt>
                      <c:pt idx="32">
                        <c:v>1.3282837975117667</c:v>
                      </c:pt>
                      <c:pt idx="33">
                        <c:v>1.5161486922753586</c:v>
                      </c:pt>
                      <c:pt idx="34">
                        <c:v>1.6640225757306564</c:v>
                      </c:pt>
                      <c:pt idx="35">
                        <c:v>0.93985562378239451</c:v>
                      </c:pt>
                      <c:pt idx="36">
                        <c:v>0.73005247117830485</c:v>
                      </c:pt>
                      <c:pt idx="37">
                        <c:v>0.76534546724172847</c:v>
                      </c:pt>
                      <c:pt idx="38">
                        <c:v>0.63593492608163005</c:v>
                      </c:pt>
                      <c:pt idx="39">
                        <c:v>0.23365351936375922</c:v>
                      </c:pt>
                      <c:pt idx="40">
                        <c:v>-0.19139660868795441</c:v>
                      </c:pt>
                      <c:pt idx="41">
                        <c:v>-0.19602590872763589</c:v>
                      </c:pt>
                      <c:pt idx="42">
                        <c:v>0.22404375982364338</c:v>
                      </c:pt>
                      <c:pt idx="43">
                        <c:v>-7.0660743127086617E-2</c:v>
                      </c:pt>
                      <c:pt idx="44">
                        <c:v>-0.32885859091733566</c:v>
                      </c:pt>
                      <c:pt idx="45">
                        <c:v>-0.1813078546431979</c:v>
                      </c:pt>
                      <c:pt idx="46">
                        <c:v>-0.16253684156440384</c:v>
                      </c:pt>
                      <c:pt idx="47">
                        <c:v>0.24462411854177665</c:v>
                      </c:pt>
                      <c:pt idx="48">
                        <c:v>7.7867946709191657E-2</c:v>
                      </c:pt>
                      <c:pt idx="49">
                        <c:v>-2.1740933771542393E-2</c:v>
                      </c:pt>
                      <c:pt idx="50">
                        <c:v>0.29430830717306267</c:v>
                      </c:pt>
                      <c:pt idx="51">
                        <c:v>0.61590537235283949</c:v>
                      </c:pt>
                      <c:pt idx="52">
                        <c:v>0.78064233859510235</c:v>
                      </c:pt>
                      <c:pt idx="53">
                        <c:v>0.97314999786425715</c:v>
                      </c:pt>
                      <c:pt idx="54">
                        <c:v>0.82513218391160392</c:v>
                      </c:pt>
                      <c:pt idx="55">
                        <c:v>0.76425500026928939</c:v>
                      </c:pt>
                      <c:pt idx="56">
                        <c:v>0.79984266694235306</c:v>
                      </c:pt>
                      <c:pt idx="57">
                        <c:v>0.71781358121982486</c:v>
                      </c:pt>
                      <c:pt idx="58">
                        <c:v>0.46120887379493025</c:v>
                      </c:pt>
                      <c:pt idx="59">
                        <c:v>0.24522831710271936</c:v>
                      </c:pt>
                      <c:pt idx="60">
                        <c:v>-0.10617365879991066</c:v>
                      </c:pt>
                      <c:pt idx="61">
                        <c:v>-0.33721166697516292</c:v>
                      </c:pt>
                      <c:pt idx="62">
                        <c:v>-0.28269806848367834</c:v>
                      </c:pt>
                      <c:pt idx="63">
                        <c:v>-0.43483925903960907</c:v>
                      </c:pt>
                      <c:pt idx="64">
                        <c:v>-0.21096790628484124</c:v>
                      </c:pt>
                      <c:pt idx="65">
                        <c:v>0.18452663580879344</c:v>
                      </c:pt>
                      <c:pt idx="66">
                        <c:v>0.23073296837924354</c:v>
                      </c:pt>
                      <c:pt idx="67">
                        <c:v>0.29217240954509927</c:v>
                      </c:pt>
                      <c:pt idx="68">
                        <c:v>0.40776252767953713</c:v>
                      </c:pt>
                      <c:pt idx="69">
                        <c:v>0.53065735070074027</c:v>
                      </c:pt>
                      <c:pt idx="70">
                        <c:v>0.88638467019487277</c:v>
                      </c:pt>
                      <c:pt idx="71">
                        <c:v>0.60201406742633079</c:v>
                      </c:pt>
                      <c:pt idx="72">
                        <c:v>0.30675953330613615</c:v>
                      </c:pt>
                      <c:pt idx="73">
                        <c:v>0.11280715232427635</c:v>
                      </c:pt>
                      <c:pt idx="74">
                        <c:v>0.44402078665909778</c:v>
                      </c:pt>
                      <c:pt idx="75">
                        <c:v>0.64565147276494517</c:v>
                      </c:pt>
                      <c:pt idx="76">
                        <c:v>0.67365910943855967</c:v>
                      </c:pt>
                      <c:pt idx="77">
                        <c:v>0.29094807173372178</c:v>
                      </c:pt>
                      <c:pt idx="78">
                        <c:v>0.2778087649649027</c:v>
                      </c:pt>
                      <c:pt idx="79">
                        <c:v>0.31709606447591043</c:v>
                      </c:pt>
                      <c:pt idx="80">
                        <c:v>0.45267565246944497</c:v>
                      </c:pt>
                      <c:pt idx="81">
                        <c:v>-0.15367165151114645</c:v>
                      </c:pt>
                      <c:pt idx="82">
                        <c:v>-0.43970085980674317</c:v>
                      </c:pt>
                      <c:pt idx="83">
                        <c:v>-0.11801604345277195</c:v>
                      </c:pt>
                      <c:pt idx="84">
                        <c:v>3.4786453571116836E-2</c:v>
                      </c:pt>
                      <c:pt idx="85">
                        <c:v>-9.6561887328111655E-3</c:v>
                      </c:pt>
                      <c:pt idx="86">
                        <c:v>-0.23968111192345007</c:v>
                      </c:pt>
                      <c:pt idx="87">
                        <c:v>-9.2548393147546426E-2</c:v>
                      </c:pt>
                      <c:pt idx="88">
                        <c:v>4.4316045371845192E-2</c:v>
                      </c:pt>
                      <c:pt idx="89">
                        <c:v>0.26916999460802316</c:v>
                      </c:pt>
                      <c:pt idx="90">
                        <c:v>4.5539299835393052E-2</c:v>
                      </c:pt>
                      <c:pt idx="91">
                        <c:v>0.26188633762194635</c:v>
                      </c:pt>
                      <c:pt idx="92">
                        <c:v>0.36163481520871787</c:v>
                      </c:pt>
                      <c:pt idx="93">
                        <c:v>0.36263954293864603</c:v>
                      </c:pt>
                      <c:pt idx="94">
                        <c:v>0.18444770618121126</c:v>
                      </c:pt>
                      <c:pt idx="95">
                        <c:v>0.56722018518438277</c:v>
                      </c:pt>
                      <c:pt idx="96">
                        <c:v>0.43820955413736729</c:v>
                      </c:pt>
                      <c:pt idx="97">
                        <c:v>0.28357062777840025</c:v>
                      </c:pt>
                      <c:pt idx="98">
                        <c:v>-9.2351069078591044E-2</c:v>
                      </c:pt>
                      <c:pt idx="99">
                        <c:v>-0.15294457035353665</c:v>
                      </c:pt>
                      <c:pt idx="100">
                        <c:v>0.3036913374888493</c:v>
                      </c:pt>
                      <c:pt idx="101">
                        <c:v>0.27305751091240799</c:v>
                      </c:pt>
                      <c:pt idx="102">
                        <c:v>6.5520721967755893E-2</c:v>
                      </c:pt>
                      <c:pt idx="103">
                        <c:v>-2.3572410659399821E-2</c:v>
                      </c:pt>
                      <c:pt idx="104">
                        <c:v>4.7538540872856451E-2</c:v>
                      </c:pt>
                      <c:pt idx="105">
                        <c:v>0.23633743622950384</c:v>
                      </c:pt>
                      <c:pt idx="106">
                        <c:v>0.42666911400100166</c:v>
                      </c:pt>
                      <c:pt idx="107">
                        <c:v>0.1695563164440439</c:v>
                      </c:pt>
                      <c:pt idx="108">
                        <c:v>0.20638395209002555</c:v>
                      </c:pt>
                      <c:pt idx="109">
                        <c:v>0.25125513584253206</c:v>
                      </c:pt>
                      <c:pt idx="110">
                        <c:v>0.38300323209086745</c:v>
                      </c:pt>
                      <c:pt idx="111">
                        <c:v>0.56977270743479946</c:v>
                      </c:pt>
                      <c:pt idx="112">
                        <c:v>0.70146508865190049</c:v>
                      </c:pt>
                      <c:pt idx="113">
                        <c:v>0.61793680429723852</c:v>
                      </c:pt>
                      <c:pt idx="114">
                        <c:v>0.97544050470389621</c:v>
                      </c:pt>
                      <c:pt idx="115">
                        <c:v>1.1004155103218287</c:v>
                      </c:pt>
                      <c:pt idx="116">
                        <c:v>1.3400613360588305</c:v>
                      </c:pt>
                      <c:pt idx="117">
                        <c:v>1.2971174280951092</c:v>
                      </c:pt>
                      <c:pt idx="118">
                        <c:v>1.4080398647239043</c:v>
                      </c:pt>
                      <c:pt idx="119">
                        <c:v>1.2901994783834965</c:v>
                      </c:pt>
                      <c:pt idx="120">
                        <c:v>1.2709344586944236</c:v>
                      </c:pt>
                      <c:pt idx="121">
                        <c:v>1.2089932727195067</c:v>
                      </c:pt>
                      <c:pt idx="122">
                        <c:v>1.101707789518517</c:v>
                      </c:pt>
                      <c:pt idx="123">
                        <c:v>0.67388970776228008</c:v>
                      </c:pt>
                      <c:pt idx="124">
                        <c:v>0.62181642763886524</c:v>
                      </c:pt>
                      <c:pt idx="125">
                        <c:v>0.70974140177780476</c:v>
                      </c:pt>
                      <c:pt idx="126">
                        <c:v>0.62485908740016949</c:v>
                      </c:pt>
                      <c:pt idx="127">
                        <c:v>0.79595019819074719</c:v>
                      </c:pt>
                      <c:pt idx="128">
                        <c:v>0.50009997752827084</c:v>
                      </c:pt>
                      <c:pt idx="129">
                        <c:v>0.43350302687383585</c:v>
                      </c:pt>
                      <c:pt idx="130">
                        <c:v>0.52102329321644725</c:v>
                      </c:pt>
                      <c:pt idx="131">
                        <c:v>0.87237388747916123</c:v>
                      </c:pt>
                      <c:pt idx="132">
                        <c:v>0.45551882146613493</c:v>
                      </c:pt>
                      <c:pt idx="133">
                        <c:v>0.24767776654535242</c:v>
                      </c:pt>
                      <c:pt idx="134">
                        <c:v>0.18397985468281741</c:v>
                      </c:pt>
                      <c:pt idx="135">
                        <c:v>0.16098161837308397</c:v>
                      </c:pt>
                      <c:pt idx="136">
                        <c:v>0.38243323636854376</c:v>
                      </c:pt>
                      <c:pt idx="137">
                        <c:v>0.47007684959974944</c:v>
                      </c:pt>
                      <c:pt idx="138">
                        <c:v>0.2119913604558232</c:v>
                      </c:pt>
                      <c:pt idx="139">
                        <c:v>0.20440065174205424</c:v>
                      </c:pt>
                      <c:pt idx="140">
                        <c:v>0.55769276007931345</c:v>
                      </c:pt>
                      <c:pt idx="141">
                        <c:v>0.545877923414118</c:v>
                      </c:pt>
                      <c:pt idx="142">
                        <c:v>0.54821176416693962</c:v>
                      </c:pt>
                      <c:pt idx="143">
                        <c:v>0.26827360166105085</c:v>
                      </c:pt>
                      <c:pt idx="144">
                        <c:v>0.63954433152176937</c:v>
                      </c:pt>
                      <c:pt idx="145">
                        <c:v>0.61378278442678225</c:v>
                      </c:pt>
                      <c:pt idx="146">
                        <c:v>0.72449396822881307</c:v>
                      </c:pt>
                      <c:pt idx="147">
                        <c:v>0.49952564841462876</c:v>
                      </c:pt>
                      <c:pt idx="148">
                        <c:v>0.52902211453400882</c:v>
                      </c:pt>
                      <c:pt idx="149">
                        <c:v>0.44581666783255536</c:v>
                      </c:pt>
                      <c:pt idx="150">
                        <c:v>0.50953609188770588</c:v>
                      </c:pt>
                      <c:pt idx="151">
                        <c:v>-3.0096021761053051E-2</c:v>
                      </c:pt>
                      <c:pt idx="152">
                        <c:v>-3.7514168641970921E-2</c:v>
                      </c:pt>
                      <c:pt idx="153">
                        <c:v>-5.9637369433371938E-2</c:v>
                      </c:pt>
                      <c:pt idx="154">
                        <c:v>-5.2469630665058576E-3</c:v>
                      </c:pt>
                      <c:pt idx="155">
                        <c:v>1.8092218281587479E-2</c:v>
                      </c:pt>
                      <c:pt idx="156">
                        <c:v>0.32234256325048916</c:v>
                      </c:pt>
                      <c:pt idx="157">
                        <c:v>0.60928255754279381</c:v>
                      </c:pt>
                      <c:pt idx="158">
                        <c:v>0.84093358582560085</c:v>
                      </c:pt>
                      <c:pt idx="159">
                        <c:v>0.78372384411429508</c:v>
                      </c:pt>
                      <c:pt idx="160">
                        <c:v>0.83969702166014715</c:v>
                      </c:pt>
                      <c:pt idx="161">
                        <c:v>0.76060210615199186</c:v>
                      </c:pt>
                      <c:pt idx="162">
                        <c:v>0.80543831324600113</c:v>
                      </c:pt>
                      <c:pt idx="163">
                        <c:v>0.56906110267475485</c:v>
                      </c:pt>
                      <c:pt idx="164">
                        <c:v>0.41911895344885336</c:v>
                      </c:pt>
                      <c:pt idx="165">
                        <c:v>0.58341577094436359</c:v>
                      </c:pt>
                      <c:pt idx="166">
                        <c:v>0.88191663421781985</c:v>
                      </c:pt>
                      <c:pt idx="167">
                        <c:v>0.8261752931074936</c:v>
                      </c:pt>
                      <c:pt idx="168">
                        <c:v>0.82260798346873132</c:v>
                      </c:pt>
                      <c:pt idx="169">
                        <c:v>0.59596264121438969</c:v>
                      </c:pt>
                      <c:pt idx="170">
                        <c:v>0.67568017219658982</c:v>
                      </c:pt>
                      <c:pt idx="171">
                        <c:v>0.5951581780689541</c:v>
                      </c:pt>
                      <c:pt idx="172">
                        <c:v>0.35449152914855681</c:v>
                      </c:pt>
                      <c:pt idx="173">
                        <c:v>0.20057658866768646</c:v>
                      </c:pt>
                      <c:pt idx="174">
                        <c:v>0.36005529407322073</c:v>
                      </c:pt>
                      <c:pt idx="175">
                        <c:v>0.38342202340898002</c:v>
                      </c:pt>
                      <c:pt idx="176">
                        <c:v>0.6868601670336637</c:v>
                      </c:pt>
                      <c:pt idx="177">
                        <c:v>0.65338827867172899</c:v>
                      </c:pt>
                      <c:pt idx="178">
                        <c:v>0.76750132942255089</c:v>
                      </c:pt>
                      <c:pt idx="179">
                        <c:v>0.91613649687407717</c:v>
                      </c:pt>
                      <c:pt idx="180">
                        <c:v>0.91821188178756119</c:v>
                      </c:pt>
                      <c:pt idx="181">
                        <c:v>0.86121695247445929</c:v>
                      </c:pt>
                      <c:pt idx="182">
                        <c:v>0.98350525547508527</c:v>
                      </c:pt>
                      <c:pt idx="183">
                        <c:v>0.80444751427388161</c:v>
                      </c:pt>
                      <c:pt idx="184">
                        <c:v>0.94305769043861976</c:v>
                      </c:pt>
                      <c:pt idx="185">
                        <c:v>0.99080082928728719</c:v>
                      </c:pt>
                      <c:pt idx="186">
                        <c:v>1.0402989916198404</c:v>
                      </c:pt>
                      <c:pt idx="187">
                        <c:v>1.1314673543965041</c:v>
                      </c:pt>
                      <c:pt idx="188">
                        <c:v>0.95376580991393267</c:v>
                      </c:pt>
                      <c:pt idx="189">
                        <c:v>0.91961249576720527</c:v>
                      </c:pt>
                      <c:pt idx="190">
                        <c:v>1.0162022406109339</c:v>
                      </c:pt>
                      <c:pt idx="191">
                        <c:v>1.0823468161645402</c:v>
                      </c:pt>
                      <c:pt idx="192">
                        <c:v>1.0147706738361595</c:v>
                      </c:pt>
                      <c:pt idx="193">
                        <c:v>0.96875470095576055</c:v>
                      </c:pt>
                      <c:pt idx="194">
                        <c:v>0.89793780097724174</c:v>
                      </c:pt>
                      <c:pt idx="195">
                        <c:v>1.0435707020651086</c:v>
                      </c:pt>
                      <c:pt idx="196">
                        <c:v>1.0630616771586325</c:v>
                      </c:pt>
                      <c:pt idx="197">
                        <c:v>1.0998614552889969</c:v>
                      </c:pt>
                      <c:pt idx="198">
                        <c:v>1.0281329954938923</c:v>
                      </c:pt>
                      <c:pt idx="199">
                        <c:v>1.0481904067382997</c:v>
                      </c:pt>
                      <c:pt idx="200">
                        <c:v>1.1362217037285118</c:v>
                      </c:pt>
                      <c:pt idx="201">
                        <c:v>1.2041801130767513</c:v>
                      </c:pt>
                      <c:pt idx="202">
                        <c:v>1.2517994407448976</c:v>
                      </c:pt>
                      <c:pt idx="203">
                        <c:v>1.295558954860301</c:v>
                      </c:pt>
                      <c:pt idx="204">
                        <c:v>1.2975879105810895</c:v>
                      </c:pt>
                      <c:pt idx="205">
                        <c:v>1.3159970854848104</c:v>
                      </c:pt>
                      <c:pt idx="206">
                        <c:v>1.3690733909344215</c:v>
                      </c:pt>
                      <c:pt idx="207">
                        <c:v>1.3420051715930104</c:v>
                      </c:pt>
                      <c:pt idx="208">
                        <c:v>1.3547221274722772</c:v>
                      </c:pt>
                      <c:pt idx="209">
                        <c:v>1.3095217607435605</c:v>
                      </c:pt>
                      <c:pt idx="210">
                        <c:v>1.2917254511834182</c:v>
                      </c:pt>
                      <c:pt idx="211">
                        <c:v>1.334180304984081</c:v>
                      </c:pt>
                      <c:pt idx="212">
                        <c:v>1.3652398872575391</c:v>
                      </c:pt>
                      <c:pt idx="213">
                        <c:v>1.3584256294096126</c:v>
                      </c:pt>
                      <c:pt idx="214">
                        <c:v>1.3765423003993529</c:v>
                      </c:pt>
                      <c:pt idx="215">
                        <c:v>1.3820039211000872</c:v>
                      </c:pt>
                      <c:pt idx="216">
                        <c:v>1.4076947410582019</c:v>
                      </c:pt>
                      <c:pt idx="217">
                        <c:v>1.434654625616657</c:v>
                      </c:pt>
                      <c:pt idx="218">
                        <c:v>1.42006038271274</c:v>
                      </c:pt>
                      <c:pt idx="219">
                        <c:v>1.4235642391214856</c:v>
                      </c:pt>
                      <c:pt idx="220">
                        <c:v>1.4352411810843755</c:v>
                      </c:pt>
                      <c:pt idx="221">
                        <c:v>1.4343048590316854</c:v>
                      </c:pt>
                      <c:pt idx="222">
                        <c:v>1.4374140673025195</c:v>
                      </c:pt>
                      <c:pt idx="223">
                        <c:v>1.4385871782379565</c:v>
                      </c:pt>
                      <c:pt idx="224">
                        <c:v>1.4350926076677504</c:v>
                      </c:pt>
                      <c:pt idx="225">
                        <c:v>1.448530763673552</c:v>
                      </c:pt>
                      <c:pt idx="226">
                        <c:v>1.4530730863589174</c:v>
                      </c:pt>
                      <c:pt idx="227">
                        <c:v>1.4561776517104823</c:v>
                      </c:pt>
                      <c:pt idx="228">
                        <c:v>1.4674769695727834</c:v>
                      </c:pt>
                      <c:pt idx="229">
                        <c:v>1.4679644760960848</c:v>
                      </c:pt>
                      <c:pt idx="230">
                        <c:v>1.4772626957532147</c:v>
                      </c:pt>
                      <c:pt idx="231">
                        <c:v>1.4969239112199551</c:v>
                      </c:pt>
                      <c:pt idx="232">
                        <c:v>1.4984901226535461</c:v>
                      </c:pt>
                      <c:pt idx="233">
                        <c:v>1.5073519078993394</c:v>
                      </c:pt>
                      <c:pt idx="234">
                        <c:v>1.5129326968613248</c:v>
                      </c:pt>
                      <c:pt idx="235">
                        <c:v>1.5168064391718767</c:v>
                      </c:pt>
                      <c:pt idx="236">
                        <c:v>1.5340796464943174</c:v>
                      </c:pt>
                      <c:pt idx="237">
                        <c:v>1.5416522478229351</c:v>
                      </c:pt>
                      <c:pt idx="238">
                        <c:v>1.5438591821157228</c:v>
                      </c:pt>
                      <c:pt idx="239">
                        <c:v>1.5528648978588715</c:v>
                      </c:pt>
                      <c:pt idx="240">
                        <c:v>1.5555345764388562</c:v>
                      </c:pt>
                      <c:pt idx="241">
                        <c:v>1.5650370845438457</c:v>
                      </c:pt>
                      <c:pt idx="242">
                        <c:v>1.5756121070000986</c:v>
                      </c:pt>
                      <c:pt idx="243">
                        <c:v>1.5769601012280214</c:v>
                      </c:pt>
                      <c:pt idx="244">
                        <c:v>1.58321411348409</c:v>
                      </c:pt>
                      <c:pt idx="245">
                        <c:v>1.5913500556840787</c:v>
                      </c:pt>
                      <c:pt idx="246">
                        <c:v>1.5960564281836347</c:v>
                      </c:pt>
                      <c:pt idx="247">
                        <c:v>1.6036677205061649</c:v>
                      </c:pt>
                      <c:pt idx="248">
                        <c:v>1.6100795920173983</c:v>
                      </c:pt>
                      <c:pt idx="249">
                        <c:v>1.6106630522056036</c:v>
                      </c:pt>
                      <c:pt idx="250">
                        <c:v>1.6144981035222425</c:v>
                      </c:pt>
                      <c:pt idx="251">
                        <c:v>1.6154793071278715</c:v>
                      </c:pt>
                      <c:pt idx="252">
                        <c:v>1.6143990545778257</c:v>
                      </c:pt>
                      <c:pt idx="253">
                        <c:v>1.6138542853835331</c:v>
                      </c:pt>
                      <c:pt idx="254">
                        <c:v>1.6130247504740423</c:v>
                      </c:pt>
                      <c:pt idx="255">
                        <c:v>1.60787730064388</c:v>
                      </c:pt>
                      <c:pt idx="256">
                        <c:v>1.6053144092070948</c:v>
                      </c:pt>
                      <c:pt idx="257">
                        <c:v>1.5991486124171475</c:v>
                      </c:pt>
                      <c:pt idx="258">
                        <c:v>1.5932412714665374</c:v>
                      </c:pt>
                      <c:pt idx="259">
                        <c:v>1.586824757036035</c:v>
                      </c:pt>
                      <c:pt idx="260">
                        <c:v>1.578419525518413</c:v>
                      </c:pt>
                      <c:pt idx="261">
                        <c:v>1.5689324938109885</c:v>
                      </c:pt>
                      <c:pt idx="262">
                        <c:v>1.5587784293685074</c:v>
                      </c:pt>
                      <c:pt idx="263">
                        <c:v>1.5473723243630073</c:v>
                      </c:pt>
                      <c:pt idx="264">
                        <c:v>1.5372383792373605</c:v>
                      </c:pt>
                      <c:pt idx="265">
                        <c:v>1.5233854557768129</c:v>
                      </c:pt>
                      <c:pt idx="266">
                        <c:v>1.5090883597061464</c:v>
                      </c:pt>
                      <c:pt idx="267">
                        <c:v>1.4944554258083169</c:v>
                      </c:pt>
                      <c:pt idx="268">
                        <c:v>1.4793071278715684</c:v>
                      </c:pt>
                      <c:pt idx="269">
                        <c:v>1.4643445467056013</c:v>
                      </c:pt>
                      <c:pt idx="270">
                        <c:v>1.4475356313101144</c:v>
                      </c:pt>
                      <c:pt idx="271">
                        <c:v>1.4293013396988792</c:v>
                      </c:pt>
                      <c:pt idx="272">
                        <c:v>1.4125357582165743</c:v>
                      </c:pt>
                      <c:pt idx="273">
                        <c:v>1.3938015789639853</c:v>
                      </c:pt>
                      <c:pt idx="274">
                        <c:v>1.3748089438720583</c:v>
                      </c:pt>
                      <c:pt idx="275">
                        <c:v>1.3549016536840326</c:v>
                      </c:pt>
                      <c:pt idx="276">
                        <c:v>1.3347219788988607</c:v>
                      </c:pt>
                      <c:pt idx="277">
                        <c:v>1.3167631671642845</c:v>
                      </c:pt>
                      <c:pt idx="278">
                        <c:v>1.2985845905842837</c:v>
                      </c:pt>
                      <c:pt idx="279">
                        <c:v>1.2815419815855633</c:v>
                      </c:pt>
                      <c:pt idx="280">
                        <c:v>1.2639979373057324</c:v>
                      </c:pt>
                      <c:pt idx="281">
                        <c:v>1.2473453335256535</c:v>
                      </c:pt>
                      <c:pt idx="282">
                        <c:v>1.2320887008059491</c:v>
                      </c:pt>
                      <c:pt idx="283">
                        <c:v>1.2181599429973327</c:v>
                      </c:pt>
                      <c:pt idx="284">
                        <c:v>1.2044757122702452</c:v>
                      </c:pt>
                      <c:pt idx="285">
                        <c:v>1.192647101611217</c:v>
                      </c:pt>
                      <c:pt idx="286">
                        <c:v>1.1822051761740242</c:v>
                      </c:pt>
                      <c:pt idx="287">
                        <c:v>1.1714599133445547</c:v>
                      </c:pt>
                      <c:pt idx="288">
                        <c:v>1.1645063679185421</c:v>
                      </c:pt>
                      <c:pt idx="289">
                        <c:v>1.1559324436674605</c:v>
                      </c:pt>
                      <c:pt idx="290">
                        <c:v>1.1503872504198749</c:v>
                      </c:pt>
                      <c:pt idx="291">
                        <c:v>1.1461560033255684</c:v>
                      </c:pt>
                      <c:pt idx="292">
                        <c:v>1.1415904660438552</c:v>
                      </c:pt>
                      <c:pt idx="293">
                        <c:v>1.1372555270858626</c:v>
                      </c:pt>
                      <c:pt idx="294">
                        <c:v>1.1360158676408958</c:v>
                      </c:pt>
                      <c:pt idx="295">
                        <c:v>1.1336000019809789</c:v>
                      </c:pt>
                      <c:pt idx="296">
                        <c:v>1.1325398687477675</c:v>
                      </c:pt>
                      <c:pt idx="297">
                        <c:v>1.1283890989207999</c:v>
                      </c:pt>
                      <c:pt idx="298">
                        <c:v>1.1242321385348062</c:v>
                      </c:pt>
                      <c:pt idx="299">
                        <c:v>1.1198182699492312</c:v>
                      </c:pt>
                      <c:pt idx="300">
                        <c:v>1.1154539258358649</c:v>
                      </c:pt>
                      <c:pt idx="301">
                        <c:v>1.1134683040282589</c:v>
                      </c:pt>
                      <c:pt idx="302">
                        <c:v>1.1073907227044324</c:v>
                      </c:pt>
                      <c:pt idx="303">
                        <c:v>1.1017279088353515</c:v>
                      </c:pt>
                      <c:pt idx="304">
                        <c:v>1.100474320632576</c:v>
                      </c:pt>
                      <c:pt idx="305">
                        <c:v>1.0943951916689934</c:v>
                      </c:pt>
                      <c:pt idx="306">
                        <c:v>1.0905044253211198</c:v>
                      </c:pt>
                      <c:pt idx="307">
                        <c:v>1.0847595865449438</c:v>
                      </c:pt>
                      <c:pt idx="308">
                        <c:v>1.0749568363271911</c:v>
                      </c:pt>
                      <c:pt idx="309">
                        <c:v>1.0716804829626529</c:v>
                      </c:pt>
                      <c:pt idx="310">
                        <c:v>1.0651277762335774</c:v>
                      </c:pt>
                      <c:pt idx="311">
                        <c:v>1.0577997019864886</c:v>
                      </c:pt>
                      <c:pt idx="312">
                        <c:v>1.0504375796647565</c:v>
                      </c:pt>
                      <c:pt idx="313">
                        <c:v>1.0418543695751359</c:v>
                      </c:pt>
                      <c:pt idx="314">
                        <c:v>1.0338499767544509</c:v>
                      </c:pt>
                      <c:pt idx="315">
                        <c:v>1.0319169746985664</c:v>
                      </c:pt>
                      <c:pt idx="316">
                        <c:v>1.0220941051639787</c:v>
                      </c:pt>
                      <c:pt idx="317">
                        <c:v>1.0162564080024119</c:v>
                      </c:pt>
                      <c:pt idx="318">
                        <c:v>1.0045763707600088</c:v>
                      </c:pt>
                      <c:pt idx="319">
                        <c:v>0.99714150936972068</c:v>
                      </c:pt>
                      <c:pt idx="320">
                        <c:v>0.99156536332700462</c:v>
                      </c:pt>
                      <c:pt idx="321">
                        <c:v>0.98829055760222317</c:v>
                      </c:pt>
                      <c:pt idx="322">
                        <c:v>0.97686897619915769</c:v>
                      </c:pt>
                      <c:pt idx="323">
                        <c:v>0.97076044208020118</c:v>
                      </c:pt>
                      <c:pt idx="324">
                        <c:v>0.96801957207141687</c:v>
                      </c:pt>
                      <c:pt idx="325">
                        <c:v>0.96754754194568038</c:v>
                      </c:pt>
                      <c:pt idx="326">
                        <c:v>0.96689134268891885</c:v>
                      </c:pt>
                      <c:pt idx="327">
                        <c:v>0.96365677559780683</c:v>
                      </c:pt>
                      <c:pt idx="328">
                        <c:v>0.95837777638834132</c:v>
                      </c:pt>
                      <c:pt idx="329">
                        <c:v>0.95734550067074708</c:v>
                      </c:pt>
                      <c:pt idx="330">
                        <c:v>0.95745074017418996</c:v>
                      </c:pt>
                      <c:pt idx="331">
                        <c:v>0.95567404973371317</c:v>
                      </c:pt>
                      <c:pt idx="332">
                        <c:v>0.95566476389517407</c:v>
                      </c:pt>
                      <c:pt idx="333">
                        <c:v>0.95459534482342356</c:v>
                      </c:pt>
                      <c:pt idx="334">
                        <c:v>0.95637048762414401</c:v>
                      </c:pt>
                      <c:pt idx="335">
                        <c:v>0.95772776769060586</c:v>
                      </c:pt>
                      <c:pt idx="336">
                        <c:v>0.9623304483264753</c:v>
                      </c:pt>
                      <c:pt idx="337">
                        <c:v>0.96676907914815424</c:v>
                      </c:pt>
                      <c:pt idx="338">
                        <c:v>0.97495454582035135</c:v>
                      </c:pt>
                      <c:pt idx="339">
                        <c:v>0.97967175179820265</c:v>
                      </c:pt>
                      <c:pt idx="340">
                        <c:v>0.98309667857936578</c:v>
                      </c:pt>
                      <c:pt idx="341">
                        <c:v>0.98771328797304381</c:v>
                      </c:pt>
                      <c:pt idx="342">
                        <c:v>0.99174488953876017</c:v>
                      </c:pt>
                      <c:pt idx="343">
                        <c:v>0.9925496622121468</c:v>
                      </c:pt>
                      <c:pt idx="344">
                        <c:v>0.99245680382675594</c:v>
                      </c:pt>
                      <c:pt idx="345">
                        <c:v>0.98573076144495086</c:v>
                      </c:pt>
                      <c:pt idx="346">
                        <c:v>0.98586695374352407</c:v>
                      </c:pt>
                      <c:pt idx="347">
                        <c:v>0.98622910144654796</c:v>
                      </c:pt>
                      <c:pt idx="348">
                        <c:v>0.98342477820774643</c:v>
                      </c:pt>
                      <c:pt idx="349">
                        <c:v>0.9823708355335613</c:v>
                      </c:pt>
                      <c:pt idx="350">
                        <c:v>0.98354394646899812</c:v>
                      </c:pt>
                      <c:pt idx="351">
                        <c:v>0.98402371479351702</c:v>
                      </c:pt>
                      <c:pt idx="352">
                        <c:v>0.98511789610137179</c:v>
                      </c:pt>
                      <c:pt idx="353">
                        <c:v>0.98192047236441604</c:v>
                      </c:pt>
                      <c:pt idx="354">
                        <c:v>0.98256738578263836</c:v>
                      </c:pt>
                      <c:pt idx="355">
                        <c:v>0.9822392861542576</c:v>
                      </c:pt>
                      <c:pt idx="356">
                        <c:v>0.9826834587643769</c:v>
                      </c:pt>
                      <c:pt idx="357">
                        <c:v>0.98258286218020352</c:v>
                      </c:pt>
                      <c:pt idx="358">
                        <c:v>0.98039140428498128</c:v>
                      </c:pt>
                      <c:pt idx="359">
                        <c:v>0.97841971123518379</c:v>
                      </c:pt>
                      <c:pt idx="360">
                        <c:v>0.97431846588042448</c:v>
                      </c:pt>
                      <c:pt idx="361">
                        <c:v>0.9700934093451441</c:v>
                      </c:pt>
                      <c:pt idx="362">
                        <c:v>0.96389665976006633</c:v>
                      </c:pt>
                      <c:pt idx="363">
                        <c:v>0.96126876745350742</c:v>
                      </c:pt>
                      <c:pt idx="364">
                        <c:v>0.95674192116570711</c:v>
                      </c:pt>
                      <c:pt idx="365">
                        <c:v>0.95501785047695176</c:v>
                      </c:pt>
                      <c:pt idx="366">
                        <c:v>0.95614298457993652</c:v>
                      </c:pt>
                      <c:pt idx="367">
                        <c:v>0.95826325104635923</c:v>
                      </c:pt>
                      <c:pt idx="368">
                        <c:v>0.9598557723558111</c:v>
                      </c:pt>
                      <c:pt idx="369">
                        <c:v>0.96411178168622158</c:v>
                      </c:pt>
                      <c:pt idx="370">
                        <c:v>0.96211223112080702</c:v>
                      </c:pt>
                      <c:pt idx="371">
                        <c:v>0.96341689143554732</c:v>
                      </c:pt>
                      <c:pt idx="372">
                        <c:v>0.96648276579319958</c:v>
                      </c:pt>
                      <c:pt idx="373">
                        <c:v>0.96546132355390102</c:v>
                      </c:pt>
                      <c:pt idx="374">
                        <c:v>0.96553251498270054</c:v>
                      </c:pt>
                      <c:pt idx="375">
                        <c:v>0.96743765952296801</c:v>
                      </c:pt>
                      <c:pt idx="376">
                        <c:v>0.96638371684878266</c:v>
                      </c:pt>
                      <c:pt idx="377">
                        <c:v>0.97042150897352486</c:v>
                      </c:pt>
                      <c:pt idx="378">
                        <c:v>0.97164104910165705</c:v>
                      </c:pt>
                      <c:pt idx="379">
                        <c:v>0.97084710990656586</c:v>
                      </c:pt>
                      <c:pt idx="380">
                        <c:v>0.9740770340784084</c:v>
                      </c:pt>
                      <c:pt idx="381">
                        <c:v>0.97719862346729502</c:v>
                      </c:pt>
                      <c:pt idx="382">
                        <c:v>0.98017009179979986</c:v>
                      </c:pt>
                      <c:pt idx="383">
                        <c:v>0.98413669249574243</c:v>
                      </c:pt>
                      <c:pt idx="384">
                        <c:v>0.98448491144095807</c:v>
                      </c:pt>
                      <c:pt idx="385">
                        <c:v>0.98585921554474154</c:v>
                      </c:pt>
                      <c:pt idx="386">
                        <c:v>0.98644577101245978</c:v>
                      </c:pt>
                      <c:pt idx="387">
                        <c:v>0.98663922598202392</c:v>
                      </c:pt>
                      <c:pt idx="388">
                        <c:v>0.98873318257258591</c:v>
                      </c:pt>
                      <c:pt idx="389">
                        <c:v>0.9881450794651111</c:v>
                      </c:pt>
                      <c:pt idx="390">
                        <c:v>0.99046653909988047</c:v>
                      </c:pt>
                      <c:pt idx="391">
                        <c:v>0.98822091381318011</c:v>
                      </c:pt>
                      <c:pt idx="392">
                        <c:v>0.98828436704319722</c:v>
                      </c:pt>
                      <c:pt idx="393">
                        <c:v>0.98954259816524215</c:v>
                      </c:pt>
                      <c:pt idx="394">
                        <c:v>0.98875484952917714</c:v>
                      </c:pt>
                      <c:pt idx="395">
                        <c:v>0.98769162101645269</c:v>
                      </c:pt>
                      <c:pt idx="396">
                        <c:v>0.9869936354862654</c:v>
                      </c:pt>
                      <c:pt idx="397">
                        <c:v>0.98234916857697019</c:v>
                      </c:pt>
                      <c:pt idx="398">
                        <c:v>0.98465205653466126</c:v>
                      </c:pt>
                      <c:pt idx="399">
                        <c:v>0.98403145299229955</c:v>
                      </c:pt>
                      <c:pt idx="400">
                        <c:v>0.98149796671088785</c:v>
                      </c:pt>
                      <c:pt idx="401">
                        <c:v>0.98034342745252934</c:v>
                      </c:pt>
                      <c:pt idx="402">
                        <c:v>0.97835935328467982</c:v>
                      </c:pt>
                      <c:pt idx="403">
                        <c:v>0.97373036277294944</c:v>
                      </c:pt>
                      <c:pt idx="404">
                        <c:v>0.97286523214905873</c:v>
                      </c:pt>
                      <c:pt idx="405">
                        <c:v>0.97045400940841164</c:v>
                      </c:pt>
                      <c:pt idx="406">
                        <c:v>0.96938459033666113</c:v>
                      </c:pt>
                      <c:pt idx="407">
                        <c:v>0.96752123206981977</c:v>
                      </c:pt>
                      <c:pt idx="408">
                        <c:v>0.96388892156128381</c:v>
                      </c:pt>
                      <c:pt idx="409">
                        <c:v>0.95956172080207358</c:v>
                      </c:pt>
                      <c:pt idx="410">
                        <c:v>0.95781907843624015</c:v>
                      </c:pt>
                      <c:pt idx="411">
                        <c:v>0.95402117047375734</c:v>
                      </c:pt>
                      <c:pt idx="412">
                        <c:v>0.94798847070286996</c:v>
                      </c:pt>
                      <c:pt idx="413">
                        <c:v>0.94185672198756576</c:v>
                      </c:pt>
                      <c:pt idx="414">
                        <c:v>0.93723237439510509</c:v>
                      </c:pt>
                      <c:pt idx="415">
                        <c:v>0.93276743369756532</c:v>
                      </c:pt>
                      <c:pt idx="416">
                        <c:v>0.92861356859108457</c:v>
                      </c:pt>
                      <c:pt idx="417">
                        <c:v>0.9235140955933745</c:v>
                      </c:pt>
                      <c:pt idx="418">
                        <c:v>0.91654043085052705</c:v>
                      </c:pt>
                      <c:pt idx="419">
                        <c:v>0.91023534648249338</c:v>
                      </c:pt>
                      <c:pt idx="420">
                        <c:v>0.90530301857848683</c:v>
                      </c:pt>
                      <c:pt idx="421">
                        <c:v>0.89835102079223073</c:v>
                      </c:pt>
                      <c:pt idx="422">
                        <c:v>0.89299463959493941</c:v>
                      </c:pt>
                      <c:pt idx="423">
                        <c:v>0.88464202782903911</c:v>
                      </c:pt>
                      <c:pt idx="424">
                        <c:v>0.87691466252477013</c:v>
                      </c:pt>
                      <c:pt idx="425">
                        <c:v>0.87090672498998678</c:v>
                      </c:pt>
                      <c:pt idx="426">
                        <c:v>0.86583665714765046</c:v>
                      </c:pt>
                      <c:pt idx="427">
                        <c:v>0.85794214674967806</c:v>
                      </c:pt>
                      <c:pt idx="428">
                        <c:v>0.84984799082311524</c:v>
                      </c:pt>
                      <c:pt idx="429">
                        <c:v>0.84154335588966689</c:v>
                      </c:pt>
                      <c:pt idx="430">
                        <c:v>0.83562827674027451</c:v>
                      </c:pt>
                      <c:pt idx="431">
                        <c:v>0.82887282920309568</c:v>
                      </c:pt>
                      <c:pt idx="432">
                        <c:v>0.82054343203354296</c:v>
                      </c:pt>
                      <c:pt idx="433">
                        <c:v>0.81202506804972019</c:v>
                      </c:pt>
                      <c:pt idx="434">
                        <c:v>0.80351970423985208</c:v>
                      </c:pt>
                      <c:pt idx="435">
                        <c:v>0.79671952991370987</c:v>
                      </c:pt>
                      <c:pt idx="436">
                        <c:v>0.78727289160393055</c:v>
                      </c:pt>
                      <c:pt idx="437">
                        <c:v>0.77860456132770173</c:v>
                      </c:pt>
                      <c:pt idx="438">
                        <c:v>0.76879314432731227</c:v>
                      </c:pt>
                      <c:pt idx="439">
                        <c:v>0.75995643084557474</c:v>
                      </c:pt>
                      <c:pt idx="440">
                        <c:v>0.75075215292166542</c:v>
                      </c:pt>
                      <c:pt idx="441">
                        <c:v>0.74225653924226331</c:v>
                      </c:pt>
                      <c:pt idx="442">
                        <c:v>0.73311014304524758</c:v>
                      </c:pt>
                      <c:pt idx="443">
                        <c:v>0.72486323507471706</c:v>
                      </c:pt>
                      <c:pt idx="444">
                        <c:v>0.71572658900816732</c:v>
                      </c:pt>
                      <c:pt idx="445">
                        <c:v>0.70827981079175395</c:v>
                      </c:pt>
                      <c:pt idx="446">
                        <c:v>0.70064081571758174</c:v>
                      </c:pt>
                      <c:pt idx="447">
                        <c:v>0.69322916892364128</c:v>
                      </c:pt>
                      <c:pt idx="448">
                        <c:v>0.68563815068192102</c:v>
                      </c:pt>
                      <c:pt idx="449">
                        <c:v>0.67756009020882613</c:v>
                      </c:pt>
                      <c:pt idx="450">
                        <c:v>0.67005156116612796</c:v>
                      </c:pt>
                      <c:pt idx="451">
                        <c:v>0.66261035445283822</c:v>
                      </c:pt>
                      <c:pt idx="452">
                        <c:v>0.65481117866386696</c:v>
                      </c:pt>
                      <c:pt idx="453">
                        <c:v>0.64717435028535386</c:v>
                      </c:pt>
                      <c:pt idx="454">
                        <c:v>0.63983807354755562</c:v>
                      </c:pt>
                      <c:pt idx="455">
                        <c:v>0.63189001481400786</c:v>
                      </c:pt>
                      <c:pt idx="456">
                        <c:v>0.62524305682376036</c:v>
                      </c:pt>
                      <c:pt idx="457">
                        <c:v>0.61777027825943776</c:v>
                      </c:pt>
                      <c:pt idx="458">
                        <c:v>0.61098202075942076</c:v>
                      </c:pt>
                      <c:pt idx="459">
                        <c:v>0.60386597315897406</c:v>
                      </c:pt>
                      <c:pt idx="460">
                        <c:v>0.59691784447210949</c:v>
                      </c:pt>
                      <c:pt idx="461">
                        <c:v>0.59031669661865471</c:v>
                      </c:pt>
                      <c:pt idx="462">
                        <c:v>0.58339379445982109</c:v>
                      </c:pt>
                      <c:pt idx="463">
                        <c:v>0.57612561387130934</c:v>
                      </c:pt>
                      <c:pt idx="464">
                        <c:v>0.56974500468315781</c:v>
                      </c:pt>
                      <c:pt idx="465">
                        <c:v>0.56312729708430853</c:v>
                      </c:pt>
                      <c:pt idx="466">
                        <c:v>0.55797783532246326</c:v>
                      </c:pt>
                      <c:pt idx="467">
                        <c:v>0.55228654488186246</c:v>
                      </c:pt>
                      <c:pt idx="468">
                        <c:v>0.54563819401583424</c:v>
                      </c:pt>
                      <c:pt idx="469">
                        <c:v>0.54041305266989537</c:v>
                      </c:pt>
                      <c:pt idx="470">
                        <c:v>0.53583838431361874</c:v>
                      </c:pt>
                      <c:pt idx="471">
                        <c:v>0.53123988230509178</c:v>
                      </c:pt>
                      <c:pt idx="472">
                        <c:v>0.52642842506606879</c:v>
                      </c:pt>
                      <c:pt idx="473">
                        <c:v>0.5210471268686977</c:v>
                      </c:pt>
                      <c:pt idx="474">
                        <c:v>0.51689480940197352</c:v>
                      </c:pt>
                      <c:pt idx="475">
                        <c:v>0.51233174834387074</c:v>
                      </c:pt>
                      <c:pt idx="476">
                        <c:v>0.50758219669510818</c:v>
                      </c:pt>
                      <c:pt idx="477">
                        <c:v>0.50290151501551039</c:v>
                      </c:pt>
                      <c:pt idx="478">
                        <c:v>0.49834000159716413</c:v>
                      </c:pt>
                      <c:pt idx="479">
                        <c:v>0.49402580101190885</c:v>
                      </c:pt>
                      <c:pt idx="480">
                        <c:v>0.48887401779042849</c:v>
                      </c:pt>
                      <c:pt idx="481">
                        <c:v>0.48428217063285467</c:v>
                      </c:pt>
                      <c:pt idx="482">
                        <c:v>0.48043380961430965</c:v>
                      </c:pt>
                      <c:pt idx="483">
                        <c:v>0.47592073732034235</c:v>
                      </c:pt>
                      <c:pt idx="484">
                        <c:v>0.47076601358332465</c:v>
                      </c:pt>
                      <c:pt idx="485">
                        <c:v>0.46624798884213647</c:v>
                      </c:pt>
                      <c:pt idx="486">
                        <c:v>0.46183458454848852</c:v>
                      </c:pt>
                      <c:pt idx="487">
                        <c:v>0.45840578866793413</c:v>
                      </c:pt>
                      <c:pt idx="488">
                        <c:v>0.45529843756480748</c:v>
                      </c:pt>
                      <c:pt idx="489">
                        <c:v>0.45066016121453822</c:v>
                      </c:pt>
                      <c:pt idx="490">
                        <c:v>0.44786326664656795</c:v>
                      </c:pt>
                      <c:pt idx="491">
                        <c:v>0.44481302345045665</c:v>
                      </c:pt>
                      <c:pt idx="492">
                        <c:v>0.44220633380856195</c:v>
                      </c:pt>
                      <c:pt idx="493">
                        <c:v>0.43887983691591309</c:v>
                      </c:pt>
                      <c:pt idx="494">
                        <c:v>0.43594690481334536</c:v>
                      </c:pt>
                      <c:pt idx="495">
                        <c:v>0.4334793479855612</c:v>
                      </c:pt>
                      <c:pt idx="496">
                        <c:v>0.43226367695682033</c:v>
                      </c:pt>
                      <c:pt idx="497">
                        <c:v>0.43007500481315969</c:v>
                      </c:pt>
                      <c:pt idx="498">
                        <c:v>0.42789066606081738</c:v>
                      </c:pt>
                      <c:pt idx="499">
                        <c:v>0.4269040457160404</c:v>
                      </c:pt>
                      <c:pt idx="500">
                        <c:v>0.42534557248123173</c:v>
                      </c:pt>
                      <c:pt idx="501">
                        <c:v>0.42379019452593636</c:v>
                      </c:pt>
                      <c:pt idx="502">
                        <c:v>0.42044651883199002</c:v>
                      </c:pt>
                      <c:pt idx="503">
                        <c:v>0.41775161372397418</c:v>
                      </c:pt>
                      <c:pt idx="504">
                        <c:v>0.41495007623673441</c:v>
                      </c:pt>
                      <c:pt idx="505">
                        <c:v>0.41309832526806667</c:v>
                      </c:pt>
                      <c:pt idx="506">
                        <c:v>0.40898841313067097</c:v>
                      </c:pt>
                      <c:pt idx="507">
                        <c:v>0.40803135270524327</c:v>
                      </c:pt>
                      <c:pt idx="508">
                        <c:v>0.40633250854451908</c:v>
                      </c:pt>
                      <c:pt idx="509">
                        <c:v>0.40474447539036112</c:v>
                      </c:pt>
                      <c:pt idx="510">
                        <c:v>0.40366778241175522</c:v>
                      </c:pt>
                      <c:pt idx="511">
                        <c:v>0.40254450547647808</c:v>
                      </c:pt>
                      <c:pt idx="512">
                        <c:v>0.40133657264651978</c:v>
                      </c:pt>
                      <c:pt idx="513">
                        <c:v>0.3998457312690708</c:v>
                      </c:pt>
                      <c:pt idx="514">
                        <c:v>0.39676082094241361</c:v>
                      </c:pt>
                      <c:pt idx="515">
                        <c:v>0.39471422212840085</c:v>
                      </c:pt>
                      <c:pt idx="516">
                        <c:v>0.39354126595693978</c:v>
                      </c:pt>
                      <c:pt idx="517">
                        <c:v>0.39187321982737011</c:v>
                      </c:pt>
                      <c:pt idx="518">
                        <c:v>0.3913479508940097</c:v>
                      </c:pt>
                      <c:pt idx="519">
                        <c:v>0.38964446381401585</c:v>
                      </c:pt>
                      <c:pt idx="520">
                        <c:v>0.3894841283352411</c:v>
                      </c:pt>
                      <c:pt idx="521">
                        <c:v>0.38962264209344893</c:v>
                      </c:pt>
                      <c:pt idx="522">
                        <c:v>0.3890040504827707</c:v>
                      </c:pt>
                      <c:pt idx="523">
                        <c:v>0.38790259526806048</c:v>
                      </c:pt>
                      <c:pt idx="524">
                        <c:v>0.38711298946428763</c:v>
                      </c:pt>
                      <c:pt idx="525">
                        <c:v>0.38528692931557806</c:v>
                      </c:pt>
                      <c:pt idx="526">
                        <c:v>0.38385737447248691</c:v>
                      </c:pt>
                      <c:pt idx="527">
                        <c:v>0.38216193511922703</c:v>
                      </c:pt>
                      <c:pt idx="528">
                        <c:v>0.37993704820526414</c:v>
                      </c:pt>
                      <c:pt idx="529">
                        <c:v>0.37892659420823688</c:v>
                      </c:pt>
                      <c:pt idx="530">
                        <c:v>0.37752211112920142</c:v>
                      </c:pt>
                      <c:pt idx="531">
                        <c:v>0.37573984918560105</c:v>
                      </c:pt>
                      <c:pt idx="532">
                        <c:v>0.37405044562739159</c:v>
                      </c:pt>
                      <c:pt idx="533">
                        <c:v>0.37358398700477841</c:v>
                      </c:pt>
                      <c:pt idx="534">
                        <c:v>0.37254490167225573</c:v>
                      </c:pt>
                      <c:pt idx="535">
                        <c:v>0.37144127976188629</c:v>
                      </c:pt>
                      <c:pt idx="536">
                        <c:v>0.36976518590558288</c:v>
                      </c:pt>
                      <c:pt idx="537">
                        <c:v>0.36889726953013047</c:v>
                      </c:pt>
                      <c:pt idx="538">
                        <c:v>0.36788279166973625</c:v>
                      </c:pt>
                      <c:pt idx="539">
                        <c:v>0.36842694180812607</c:v>
                      </c:pt>
                      <c:pt idx="540">
                        <c:v>0.36752667976176256</c:v>
                      </c:pt>
                      <c:pt idx="541">
                        <c:v>0.36678458649851453</c:v>
                      </c:pt>
                      <c:pt idx="542">
                        <c:v>0.36614510175112341</c:v>
                      </c:pt>
                      <c:pt idx="543">
                        <c:v>0.36472947566584113</c:v>
                      </c:pt>
                      <c:pt idx="544">
                        <c:v>0.36294628513838695</c:v>
                      </c:pt>
                      <c:pt idx="545">
                        <c:v>0.36243556401873755</c:v>
                      </c:pt>
                      <c:pt idx="546">
                        <c:v>0.36015620018534533</c:v>
                      </c:pt>
                      <c:pt idx="547">
                        <c:v>0.35902735174694489</c:v>
                      </c:pt>
                      <c:pt idx="548">
                        <c:v>0.35812987545214292</c:v>
                      </c:pt>
                      <c:pt idx="549">
                        <c:v>0.35652884212403047</c:v>
                      </c:pt>
                      <c:pt idx="550">
                        <c:v>0.35578024877380504</c:v>
                      </c:pt>
                      <c:pt idx="551">
                        <c:v>0.35516305003890758</c:v>
                      </c:pt>
                      <c:pt idx="552">
                        <c:v>0.35271685063976321</c:v>
                      </c:pt>
                      <c:pt idx="553">
                        <c:v>0.35228459485576924</c:v>
                      </c:pt>
                      <c:pt idx="554">
                        <c:v>0.35026631784930079</c:v>
                      </c:pt>
                      <c:pt idx="555">
                        <c:v>0.34834910171893246</c:v>
                      </c:pt>
                      <c:pt idx="556">
                        <c:v>0.34787660730126924</c:v>
                      </c:pt>
                      <c:pt idx="557">
                        <c:v>0.34687234386326782</c:v>
                      </c:pt>
                      <c:pt idx="558">
                        <c:v>0.34538568111316159</c:v>
                      </c:pt>
                      <c:pt idx="559">
                        <c:v>0.34580323431946869</c:v>
                      </c:pt>
                      <c:pt idx="560">
                        <c:v>0.34434086951353982</c:v>
                      </c:pt>
                      <c:pt idx="561">
                        <c:v>0.34394668566755576</c:v>
                      </c:pt>
                      <c:pt idx="562">
                        <c:v>0.34358902611982572</c:v>
                      </c:pt>
                      <c:pt idx="563">
                        <c:v>0.34209152989142377</c:v>
                      </c:pt>
                      <c:pt idx="564">
                        <c:v>0.34089195431615055</c:v>
                      </c:pt>
                      <c:pt idx="565">
                        <c:v>0.33994572736901857</c:v>
                      </c:pt>
                      <c:pt idx="566">
                        <c:v>0.33831265789794612</c:v>
                      </c:pt>
                      <c:pt idx="567">
                        <c:v>0.33685694794297016</c:v>
                      </c:pt>
                      <c:pt idx="568">
                        <c:v>0.33592712597725716</c:v>
                      </c:pt>
                      <c:pt idx="569">
                        <c:v>0.33525668843473577</c:v>
                      </c:pt>
                      <c:pt idx="570">
                        <c:v>0.33402956487179669</c:v>
                      </c:pt>
                      <c:pt idx="571">
                        <c:v>0.3329409550670655</c:v>
                      </c:pt>
                      <c:pt idx="572">
                        <c:v>0.33282658448905922</c:v>
                      </c:pt>
                      <c:pt idx="573">
                        <c:v>0.33185961916918988</c:v>
                      </c:pt>
                      <c:pt idx="574">
                        <c:v>0.3309561070793377</c:v>
                      </c:pt>
                      <c:pt idx="575">
                        <c:v>0.32942518183219505</c:v>
                      </c:pt>
                      <c:pt idx="576">
                        <c:v>0.32718327088091026</c:v>
                      </c:pt>
                      <c:pt idx="577">
                        <c:v>0.32642972508346429</c:v>
                      </c:pt>
                      <c:pt idx="578">
                        <c:v>0.32563841687595929</c:v>
                      </c:pt>
                      <c:pt idx="579">
                        <c:v>0.32396077537989915</c:v>
                      </c:pt>
                      <c:pt idx="580">
                        <c:v>0.32290528506595723</c:v>
                      </c:pt>
                      <c:pt idx="581">
                        <c:v>0.32115072587399873</c:v>
                      </c:pt>
                      <c:pt idx="582">
                        <c:v>0.32026129730593067</c:v>
                      </c:pt>
                      <c:pt idx="583">
                        <c:v>0.3191469966812413</c:v>
                      </c:pt>
                      <c:pt idx="584">
                        <c:v>0.31807370851009964</c:v>
                      </c:pt>
                      <c:pt idx="585">
                        <c:v>0.31719944681164541</c:v>
                      </c:pt>
                      <c:pt idx="586">
                        <c:v>0.31621189788301457</c:v>
                      </c:pt>
                      <c:pt idx="587">
                        <c:v>0.31447296985259654</c:v>
                      </c:pt>
                      <c:pt idx="588">
                        <c:v>0.31466348430662328</c:v>
                      </c:pt>
                      <c:pt idx="589">
                        <c:v>0.31330790664389363</c:v>
                      </c:pt>
                      <c:pt idx="590">
                        <c:v>0.31275261349925676</c:v>
                      </c:pt>
                      <c:pt idx="591">
                        <c:v>0.31183950604291427</c:v>
                      </c:pt>
                      <c:pt idx="592">
                        <c:v>0.31067552618204081</c:v>
                      </c:pt>
                      <c:pt idx="593">
                        <c:v>0.30978129993072778</c:v>
                      </c:pt>
                      <c:pt idx="594">
                        <c:v>0.30987895599936366</c:v>
                      </c:pt>
                      <c:pt idx="595">
                        <c:v>0.30911411243169484</c:v>
                      </c:pt>
                      <c:pt idx="596">
                        <c:v>0.30968054858257876</c:v>
                      </c:pt>
                      <c:pt idx="597">
                        <c:v>0.30957592813503831</c:v>
                      </c:pt>
                      <c:pt idx="598">
                        <c:v>0.30902868271713541</c:v>
                      </c:pt>
                      <c:pt idx="599">
                        <c:v>0.3086047841878265</c:v>
                      </c:pt>
                      <c:pt idx="600">
                        <c:v>0.30808415817373552</c:v>
                      </c:pt>
                      <c:pt idx="601">
                        <c:v>0.30822638626735915</c:v>
                      </c:pt>
                      <c:pt idx="602">
                        <c:v>0.30817995707466367</c:v>
                      </c:pt>
                      <c:pt idx="603">
                        <c:v>0.30792010835954514</c:v>
                      </c:pt>
                      <c:pt idx="604">
                        <c:v>0.30855634306344776</c:v>
                      </c:pt>
                      <c:pt idx="605">
                        <c:v>0.3091331484007</c:v>
                      </c:pt>
                      <c:pt idx="606">
                        <c:v>0.3093594133331023</c:v>
                      </c:pt>
                      <c:pt idx="607">
                        <c:v>0.30989257522922087</c:v>
                      </c:pt>
                      <c:pt idx="608">
                        <c:v>0.30996717146548486</c:v>
                      </c:pt>
                      <c:pt idx="609">
                        <c:v>0.31029310439820651</c:v>
                      </c:pt>
                      <c:pt idx="610">
                        <c:v>0.31010382805598496</c:v>
                      </c:pt>
                      <c:pt idx="611">
                        <c:v>0.30991548029761723</c:v>
                      </c:pt>
                      <c:pt idx="612">
                        <c:v>0.31001654117371763</c:v>
                      </c:pt>
                      <c:pt idx="613">
                        <c:v>0.31019699596932698</c:v>
                      </c:pt>
                      <c:pt idx="614">
                        <c:v>0.31113238943816351</c:v>
                      </c:pt>
                      <c:pt idx="615">
                        <c:v>0.31132367771206837</c:v>
                      </c:pt>
                      <c:pt idx="616">
                        <c:v>0.3113298682710946</c:v>
                      </c:pt>
                      <c:pt idx="617">
                        <c:v>0.31193375730408596</c:v>
                      </c:pt>
                      <c:pt idx="618">
                        <c:v>0.312764994617309</c:v>
                      </c:pt>
                      <c:pt idx="619">
                        <c:v>0.31365643511706032</c:v>
                      </c:pt>
                      <c:pt idx="620">
                        <c:v>0.31480184330085553</c:v>
                      </c:pt>
                      <c:pt idx="621">
                        <c:v>0.31515888379268309</c:v>
                      </c:pt>
                      <c:pt idx="622">
                        <c:v>0.31631837549826264</c:v>
                      </c:pt>
                      <c:pt idx="623">
                        <c:v>0.31750804617909401</c:v>
                      </c:pt>
                      <c:pt idx="624">
                        <c:v>0.31798100488868458</c:v>
                      </c:pt>
                      <c:pt idx="625">
                        <c:v>0.31892846994762158</c:v>
                      </c:pt>
                      <c:pt idx="626">
                        <c:v>0.31960680045290135</c:v>
                      </c:pt>
                      <c:pt idx="627">
                        <c:v>0.32012649788313824</c:v>
                      </c:pt>
                      <c:pt idx="628">
                        <c:v>0.32031376229367631</c:v>
                      </c:pt>
                      <c:pt idx="629">
                        <c:v>0.32014739101985135</c:v>
                      </c:pt>
                      <c:pt idx="630">
                        <c:v>0.32039841818835768</c:v>
                      </c:pt>
                      <c:pt idx="631">
                        <c:v>0.32203411864701609</c:v>
                      </c:pt>
                      <c:pt idx="632">
                        <c:v>0.32183988985757372</c:v>
                      </c:pt>
                      <c:pt idx="633">
                        <c:v>0.32242195716999833</c:v>
                      </c:pt>
                      <c:pt idx="634">
                        <c:v>0.32315646699843936</c:v>
                      </c:pt>
                      <c:pt idx="635">
                        <c:v>0.32462765335098048</c:v>
                      </c:pt>
                      <c:pt idx="636">
                        <c:v>0.32598338577768593</c:v>
                      </c:pt>
                      <c:pt idx="637">
                        <c:v>0.32739452370767436</c:v>
                      </c:pt>
                      <c:pt idx="638">
                        <c:v>0.327214068912065</c:v>
                      </c:pt>
                      <c:pt idx="639">
                        <c:v>0.32854658674242271</c:v>
                      </c:pt>
                      <c:pt idx="640">
                        <c:v>0.32950643291941195</c:v>
                      </c:pt>
                      <c:pt idx="641">
                        <c:v>0.33052493464317312</c:v>
                      </c:pt>
                      <c:pt idx="642">
                        <c:v>0.33100454820371639</c:v>
                      </c:pt>
                      <c:pt idx="643">
                        <c:v>0.33180421366590668</c:v>
                      </c:pt>
                      <c:pt idx="644">
                        <c:v>0.3323212801085576</c:v>
                      </c:pt>
                      <c:pt idx="645">
                        <c:v>0.33328515014891386</c:v>
                      </c:pt>
                      <c:pt idx="646">
                        <c:v>0.33411019690311089</c:v>
                      </c:pt>
                      <c:pt idx="647">
                        <c:v>0.33497842280651469</c:v>
                      </c:pt>
                      <c:pt idx="648">
                        <c:v>0.33583999385896535</c:v>
                      </c:pt>
                      <c:pt idx="649">
                        <c:v>0.33729879909345467</c:v>
                      </c:pt>
                      <c:pt idx="650">
                        <c:v>0.33798270110185769</c:v>
                      </c:pt>
                      <c:pt idx="651">
                        <c:v>0.33829424098484367</c:v>
                      </c:pt>
                      <c:pt idx="652">
                        <c:v>0.33871488947066392</c:v>
                      </c:pt>
                      <c:pt idx="653">
                        <c:v>0.33881687893061813</c:v>
                      </c:pt>
                      <c:pt idx="654">
                        <c:v>0.33933410013724463</c:v>
                      </c:pt>
                      <c:pt idx="655">
                        <c:v>0.33894703543414084</c:v>
                      </c:pt>
                      <c:pt idx="656">
                        <c:v>0.33826143102200568</c:v>
                      </c:pt>
                      <c:pt idx="657">
                        <c:v>0.33877679506092445</c:v>
                      </c:pt>
                      <c:pt idx="658">
                        <c:v>0.33997822780390541</c:v>
                      </c:pt>
                      <c:pt idx="659">
                        <c:v>0.34129016202550139</c:v>
                      </c:pt>
                      <c:pt idx="660">
                        <c:v>0.34229813979891821</c:v>
                      </c:pt>
                      <c:pt idx="661">
                        <c:v>0.34267916870697174</c:v>
                      </c:pt>
                      <c:pt idx="662">
                        <c:v>0.34441995390509744</c:v>
                      </c:pt>
                      <c:pt idx="663">
                        <c:v>0.34606354732651418</c:v>
                      </c:pt>
                      <c:pt idx="664">
                        <c:v>0.34718837190154789</c:v>
                      </c:pt>
                      <c:pt idx="665">
                        <c:v>0.34763238974769139</c:v>
                      </c:pt>
                      <c:pt idx="666">
                        <c:v>0.34801852586694132</c:v>
                      </c:pt>
                      <c:pt idx="667">
                        <c:v>0.34904878965285202</c:v>
                      </c:pt>
                      <c:pt idx="668">
                        <c:v>0.34983003820193981</c:v>
                      </c:pt>
                      <c:pt idx="669">
                        <c:v>0.35029758017238238</c:v>
                      </c:pt>
                      <c:pt idx="670">
                        <c:v>0.35056098845894079</c:v>
                      </c:pt>
                      <c:pt idx="671">
                        <c:v>0.35076713407450827</c:v>
                      </c:pt>
                      <c:pt idx="672">
                        <c:v>0.35183082687915967</c:v>
                      </c:pt>
                      <c:pt idx="673">
                        <c:v>0.35247572836569874</c:v>
                      </c:pt>
                      <c:pt idx="674">
                        <c:v>0.35261284924812575</c:v>
                      </c:pt>
                      <c:pt idx="675">
                        <c:v>0.35364001775452331</c:v>
                      </c:pt>
                      <c:pt idx="676">
                        <c:v>0.3538032937488354</c:v>
                      </c:pt>
                      <c:pt idx="677">
                        <c:v>0.35403048726509156</c:v>
                      </c:pt>
                      <c:pt idx="678">
                        <c:v>0.35427841915408481</c:v>
                      </c:pt>
                      <c:pt idx="679">
                        <c:v>0.35441848055204939</c:v>
                      </c:pt>
                      <c:pt idx="680">
                        <c:v>0.35451226752129411</c:v>
                      </c:pt>
                      <c:pt idx="681">
                        <c:v>0.35437282517923224</c:v>
                      </c:pt>
                      <c:pt idx="682">
                        <c:v>0.35446769549630636</c:v>
                      </c:pt>
                      <c:pt idx="683">
                        <c:v>0.354704484379053</c:v>
                      </c:pt>
                      <c:pt idx="684">
                        <c:v>0.35508520375915514</c:v>
                      </c:pt>
                      <c:pt idx="685">
                        <c:v>0.35540664853658271</c:v>
                      </c:pt>
                      <c:pt idx="686">
                        <c:v>0.35513704969099835</c:v>
                      </c:pt>
                      <c:pt idx="687">
                        <c:v>0.35516846677805552</c:v>
                      </c:pt>
                      <c:pt idx="688">
                        <c:v>0.35555181714574369</c:v>
                      </c:pt>
                      <c:pt idx="689">
                        <c:v>0.35536687419484048</c:v>
                      </c:pt>
                      <c:pt idx="690">
                        <c:v>0.35518595510730416</c:v>
                      </c:pt>
                      <c:pt idx="691">
                        <c:v>0.35521427691484825</c:v>
                      </c:pt>
                      <c:pt idx="692">
                        <c:v>0.35520994352352997</c:v>
                      </c:pt>
                      <c:pt idx="693">
                        <c:v>0.35499513112532605</c:v>
                      </c:pt>
                      <c:pt idx="694">
                        <c:v>0.35502639344840747</c:v>
                      </c:pt>
                      <c:pt idx="695">
                        <c:v>0.35561140127636942</c:v>
                      </c:pt>
                      <c:pt idx="696">
                        <c:v>0.35520065768499104</c:v>
                      </c:pt>
                      <c:pt idx="697">
                        <c:v>0.35618464704218189</c:v>
                      </c:pt>
                      <c:pt idx="698">
                        <c:v>0.35711292136813833</c:v>
                      </c:pt>
                      <c:pt idx="699">
                        <c:v>0.35788643171844359</c:v>
                      </c:pt>
                      <c:pt idx="700">
                        <c:v>0.35847298718616188</c:v>
                      </c:pt>
                      <c:pt idx="701">
                        <c:v>0.35999524565066809</c:v>
                      </c:pt>
                      <c:pt idx="702">
                        <c:v>0.36088142417524721</c:v>
                      </c:pt>
                      <c:pt idx="703">
                        <c:v>0.36248415990709204</c:v>
                      </c:pt>
                      <c:pt idx="704">
                        <c:v>0.36301840515104028</c:v>
                      </c:pt>
                      <c:pt idx="705">
                        <c:v>0.36369255702897751</c:v>
                      </c:pt>
                      <c:pt idx="706">
                        <c:v>0.36385397585558166</c:v>
                      </c:pt>
                      <c:pt idx="707">
                        <c:v>0.36425311214878631</c:v>
                      </c:pt>
                      <c:pt idx="708">
                        <c:v>0.36383246366296607</c:v>
                      </c:pt>
                      <c:pt idx="709">
                        <c:v>0.36346195870525688</c:v>
                      </c:pt>
                      <c:pt idx="710">
                        <c:v>0.36255287511228135</c:v>
                      </c:pt>
                      <c:pt idx="711">
                        <c:v>0.3621241788997272</c:v>
                      </c:pt>
                      <c:pt idx="712">
                        <c:v>0.36155232600969578</c:v>
                      </c:pt>
                      <c:pt idx="713">
                        <c:v>0.36226795463310718</c:v>
                      </c:pt>
                      <c:pt idx="714">
                        <c:v>0.36310615632523474</c:v>
                      </c:pt>
                      <c:pt idx="715">
                        <c:v>0.36402282335301728</c:v>
                      </c:pt>
                      <c:pt idx="716">
                        <c:v>0.36455211614974464</c:v>
                      </c:pt>
                      <c:pt idx="717">
                        <c:v>0.36660041736748955</c:v>
                      </c:pt>
                      <c:pt idx="718">
                        <c:v>0.36819216485706313</c:v>
                      </c:pt>
                      <c:pt idx="719">
                        <c:v>0.36954975445147631</c:v>
                      </c:pt>
                      <c:pt idx="720">
                        <c:v>0.37101939316426086</c:v>
                      </c:pt>
                      <c:pt idx="721">
                        <c:v>0.37238766147299407</c:v>
                      </c:pt>
                      <c:pt idx="722">
                        <c:v>0.37376258463268008</c:v>
                      </c:pt>
                      <c:pt idx="723">
                        <c:v>0.3753862135012378</c:v>
                      </c:pt>
                      <c:pt idx="724">
                        <c:v>0.37592974458372513</c:v>
                      </c:pt>
                      <c:pt idx="725">
                        <c:v>0.37758850487475565</c:v>
                      </c:pt>
                      <c:pt idx="726">
                        <c:v>0.37918319287986657</c:v>
                      </c:pt>
                      <c:pt idx="727">
                        <c:v>0.37944969644593829</c:v>
                      </c:pt>
                      <c:pt idx="728">
                        <c:v>0.3808431912827025</c:v>
                      </c:pt>
                      <c:pt idx="729">
                        <c:v>0.3827453953074324</c:v>
                      </c:pt>
                      <c:pt idx="730">
                        <c:v>0.38432708313858877</c:v>
                      </c:pt>
                      <c:pt idx="731">
                        <c:v>0.38717613316635341</c:v>
                      </c:pt>
                      <c:pt idx="732">
                        <c:v>0.38894199012853453</c:v>
                      </c:pt>
                      <c:pt idx="733">
                        <c:v>0.39047848687880071</c:v>
                      </c:pt>
                      <c:pt idx="734">
                        <c:v>0.39335632300603635</c:v>
                      </c:pt>
                      <c:pt idx="735">
                        <c:v>0.39540493375173258</c:v>
                      </c:pt>
                      <c:pt idx="736">
                        <c:v>0.3975200930069589</c:v>
                      </c:pt>
                      <c:pt idx="737">
                        <c:v>0.39922063957141524</c:v>
                      </c:pt>
                      <c:pt idx="738">
                        <c:v>0.40092025755201766</c:v>
                      </c:pt>
                      <c:pt idx="739">
                        <c:v>0.40276349650202475</c:v>
                      </c:pt>
                      <c:pt idx="740">
                        <c:v>0.4048348575521416</c:v>
                      </c:pt>
                      <c:pt idx="741">
                        <c:v>0.40635262786135368</c:v>
                      </c:pt>
                      <c:pt idx="742">
                        <c:v>0.40819029530823725</c:v>
                      </c:pt>
                      <c:pt idx="743">
                        <c:v>0.40963532654889329</c:v>
                      </c:pt>
                      <c:pt idx="744">
                        <c:v>0.41243748309203576</c:v>
                      </c:pt>
                      <c:pt idx="745">
                        <c:v>0.41428474590540959</c:v>
                      </c:pt>
                      <c:pt idx="746">
                        <c:v>0.41613835404178501</c:v>
                      </c:pt>
                      <c:pt idx="747">
                        <c:v>0.41793052087982696</c:v>
                      </c:pt>
                      <c:pt idx="748">
                        <c:v>0.41977855751307908</c:v>
                      </c:pt>
                      <c:pt idx="749">
                        <c:v>0.42222491167619919</c:v>
                      </c:pt>
                      <c:pt idx="750">
                        <c:v>0.42402698340868278</c:v>
                      </c:pt>
                      <c:pt idx="751">
                        <c:v>0.42585861506051592</c:v>
                      </c:pt>
                      <c:pt idx="752">
                        <c:v>0.42748363680485441</c:v>
                      </c:pt>
                      <c:pt idx="753">
                        <c:v>0.42945811560621361</c:v>
                      </c:pt>
                      <c:pt idx="754">
                        <c:v>0.43143785638274501</c:v>
                      </c:pt>
                      <c:pt idx="755">
                        <c:v>0.43373594665719106</c:v>
                      </c:pt>
                      <c:pt idx="756">
                        <c:v>0.43435345492003968</c:v>
                      </c:pt>
                      <c:pt idx="757">
                        <c:v>0.43624002778322885</c:v>
                      </c:pt>
                      <c:pt idx="758">
                        <c:v>0.43765054665731479</c:v>
                      </c:pt>
                      <c:pt idx="759">
                        <c:v>0.43959453695547068</c:v>
                      </c:pt>
                      <c:pt idx="760">
                        <c:v>0.44165274306765723</c:v>
                      </c:pt>
                      <c:pt idx="761">
                        <c:v>0.44332388447673998</c:v>
                      </c:pt>
                      <c:pt idx="762">
                        <c:v>0.44494457282976035</c:v>
                      </c:pt>
                      <c:pt idx="763">
                        <c:v>0.44660720222018208</c:v>
                      </c:pt>
                      <c:pt idx="764">
                        <c:v>0.44800441139236191</c:v>
                      </c:pt>
                      <c:pt idx="765">
                        <c:v>0.44950809817978987</c:v>
                      </c:pt>
                      <c:pt idx="766">
                        <c:v>0.45026644166048135</c:v>
                      </c:pt>
                      <c:pt idx="767">
                        <c:v>0.45042461044359683</c:v>
                      </c:pt>
                      <c:pt idx="768">
                        <c:v>0.45137315885036366</c:v>
                      </c:pt>
                      <c:pt idx="769">
                        <c:v>0.45180959326170039</c:v>
                      </c:pt>
                      <c:pt idx="770">
                        <c:v>0.45331869678827608</c:v>
                      </c:pt>
                      <c:pt idx="771">
                        <c:v>0.4536639752179541</c:v>
                      </c:pt>
                      <c:pt idx="772">
                        <c:v>0.45409282619448382</c:v>
                      </c:pt>
                      <c:pt idx="773">
                        <c:v>0.45486494366900809</c:v>
                      </c:pt>
                      <c:pt idx="774">
                        <c:v>0.45573363386433879</c:v>
                      </c:pt>
                      <c:pt idx="775">
                        <c:v>0.45643332179825835</c:v>
                      </c:pt>
                      <c:pt idx="776">
                        <c:v>0.45726424958353007</c:v>
                      </c:pt>
                      <c:pt idx="777">
                        <c:v>0.45820769077910034</c:v>
                      </c:pt>
                      <c:pt idx="778">
                        <c:v>0.45816095205845381</c:v>
                      </c:pt>
                      <c:pt idx="779">
                        <c:v>0.45852851650062565</c:v>
                      </c:pt>
                      <c:pt idx="780">
                        <c:v>0.45829931105268601</c:v>
                      </c:pt>
                      <c:pt idx="781">
                        <c:v>0.4583958837734925</c:v>
                      </c:pt>
                      <c:pt idx="782">
                        <c:v>0.45798900928150504</c:v>
                      </c:pt>
                      <c:pt idx="783">
                        <c:v>0.45755272963414412</c:v>
                      </c:pt>
                      <c:pt idx="784">
                        <c:v>0.45652834687930832</c:v>
                      </c:pt>
                      <c:pt idx="785">
                        <c:v>0.4570033175205821</c:v>
                      </c:pt>
                      <c:pt idx="786">
                        <c:v>0.45704216327847053</c:v>
                      </c:pt>
                      <c:pt idx="787">
                        <c:v>0.45787788874698748</c:v>
                      </c:pt>
                      <c:pt idx="788">
                        <c:v>0.45783703105741558</c:v>
                      </c:pt>
                      <c:pt idx="789">
                        <c:v>0.45887658068186543</c:v>
                      </c:pt>
                      <c:pt idx="790">
                        <c:v>0.45949888662795924</c:v>
                      </c:pt>
                      <c:pt idx="791">
                        <c:v>0.45935511089457903</c:v>
                      </c:pt>
                      <c:pt idx="792">
                        <c:v>0.45902824937800352</c:v>
                      </c:pt>
                      <c:pt idx="793">
                        <c:v>0.45820536931946576</c:v>
                      </c:pt>
                      <c:pt idx="794">
                        <c:v>0.4579232345918533</c:v>
                      </c:pt>
                      <c:pt idx="795">
                        <c:v>0.45740059664607885</c:v>
                      </c:pt>
                      <c:pt idx="796">
                        <c:v>0.45634123723274578</c:v>
                      </c:pt>
                      <c:pt idx="797">
                        <c:v>0.45481712160053189</c:v>
                      </c:pt>
                      <c:pt idx="798">
                        <c:v>0.45453003442569884</c:v>
                      </c:pt>
                      <c:pt idx="799">
                        <c:v>0.45411619555480714</c:v>
                      </c:pt>
                      <c:pt idx="800">
                        <c:v>0.45433394846854858</c:v>
                      </c:pt>
                      <c:pt idx="801">
                        <c:v>0.45347934179500221</c:v>
                      </c:pt>
                      <c:pt idx="802">
                        <c:v>0.45312183701124775</c:v>
                      </c:pt>
                      <c:pt idx="803">
                        <c:v>0.45277516570578874</c:v>
                      </c:pt>
                      <c:pt idx="804">
                        <c:v>0.45362389134826048</c:v>
                      </c:pt>
                      <c:pt idx="805">
                        <c:v>0.45334717335979596</c:v>
                      </c:pt>
                      <c:pt idx="806">
                        <c:v>0.45379335790159858</c:v>
                      </c:pt>
                      <c:pt idx="807">
                        <c:v>0.45325013634706257</c:v>
                      </c:pt>
                      <c:pt idx="808">
                        <c:v>0.45294107268768702</c:v>
                      </c:pt>
                      <c:pt idx="809">
                        <c:v>0.45295020376225037</c:v>
                      </c:pt>
                      <c:pt idx="810">
                        <c:v>0.45275442733305143</c:v>
                      </c:pt>
                      <c:pt idx="811">
                        <c:v>0.45181717669650723</c:v>
                      </c:pt>
                      <c:pt idx="812">
                        <c:v>0.45095111748876265</c:v>
                      </c:pt>
                      <c:pt idx="813">
                        <c:v>0.45053201664269898</c:v>
                      </c:pt>
                      <c:pt idx="814">
                        <c:v>0.44995877087688657</c:v>
                      </c:pt>
                      <c:pt idx="815">
                        <c:v>0.44939883481298021</c:v>
                      </c:pt>
                      <c:pt idx="816">
                        <c:v>0.44888594699767181</c:v>
                      </c:pt>
                      <c:pt idx="817">
                        <c:v>0.44873954027670565</c:v>
                      </c:pt>
                      <c:pt idx="818">
                        <c:v>0.44860149081042477</c:v>
                      </c:pt>
                      <c:pt idx="819">
                        <c:v>0.44882574381114337</c:v>
                      </c:pt>
                      <c:pt idx="820">
                        <c:v>0.44844084580369864</c:v>
                      </c:pt>
                      <c:pt idx="821">
                        <c:v>0.44846235799631423</c:v>
                      </c:pt>
                      <c:pt idx="822">
                        <c:v>0.44899706753218938</c:v>
                      </c:pt>
                      <c:pt idx="823">
                        <c:v>0.44911252145802527</c:v>
                      </c:pt>
                      <c:pt idx="824">
                        <c:v>0.44972972019292251</c:v>
                      </c:pt>
                      <c:pt idx="825">
                        <c:v>0.4508310206436571</c:v>
                      </c:pt>
                      <c:pt idx="826">
                        <c:v>0.45191947568441276</c:v>
                      </c:pt>
                      <c:pt idx="827">
                        <c:v>0.45339979311151746</c:v>
                      </c:pt>
                      <c:pt idx="828">
                        <c:v>0.45456036816492645</c:v>
                      </c:pt>
                      <c:pt idx="829">
                        <c:v>0.45566089479578276</c:v>
                      </c:pt>
                      <c:pt idx="830">
                        <c:v>0.45751434816818259</c:v>
                      </c:pt>
                      <c:pt idx="831">
                        <c:v>0.45864598235814502</c:v>
                      </c:pt>
                      <c:pt idx="832">
                        <c:v>0.46047730448202678</c:v>
                      </c:pt>
                      <c:pt idx="833">
                        <c:v>0.46258983274966686</c:v>
                      </c:pt>
                      <c:pt idx="834">
                        <c:v>0.46432876078008467</c:v>
                      </c:pt>
                      <c:pt idx="835">
                        <c:v>0.46728862181441572</c:v>
                      </c:pt>
                      <c:pt idx="836">
                        <c:v>0.4697416308284888</c:v>
                      </c:pt>
                      <c:pt idx="837">
                        <c:v>0.47210998394788056</c:v>
                      </c:pt>
                      <c:pt idx="838">
                        <c:v>0.47481371060250865</c:v>
                      </c:pt>
                      <c:pt idx="839">
                        <c:v>0.47772683291619289</c:v>
                      </c:pt>
                      <c:pt idx="840">
                        <c:v>0.48160723007769785</c:v>
                      </c:pt>
                      <c:pt idx="841">
                        <c:v>0.48506945497699272</c:v>
                      </c:pt>
                      <c:pt idx="842">
                        <c:v>0.48782750378707462</c:v>
                      </c:pt>
                      <c:pt idx="843">
                        <c:v>0.49071292334911726</c:v>
                      </c:pt>
                      <c:pt idx="844">
                        <c:v>0.49442369919330831</c:v>
                      </c:pt>
                      <c:pt idx="845">
                        <c:v>0.49824636939189521</c:v>
                      </c:pt>
                      <c:pt idx="846">
                        <c:v>0.50174976150871364</c:v>
                      </c:pt>
                      <c:pt idx="847">
                        <c:v>0.50497256653767608</c:v>
                      </c:pt>
                      <c:pt idx="848">
                        <c:v>0.50939866147732749</c:v>
                      </c:pt>
                      <c:pt idx="849">
                        <c:v>0.51440310939398759</c:v>
                      </c:pt>
                      <c:pt idx="850">
                        <c:v>0.51979493154170309</c:v>
                      </c:pt>
                      <c:pt idx="851">
                        <c:v>0.52487536857040817</c:v>
                      </c:pt>
                      <c:pt idx="852">
                        <c:v>0.52951828783994681</c:v>
                      </c:pt>
                      <c:pt idx="853">
                        <c:v>0.53388758440053419</c:v>
                      </c:pt>
                      <c:pt idx="854">
                        <c:v>0.53858900445286928</c:v>
                      </c:pt>
                      <c:pt idx="855">
                        <c:v>0.54218510019110244</c:v>
                      </c:pt>
                      <c:pt idx="856">
                        <c:v>0.54534027336270552</c:v>
                      </c:pt>
                      <c:pt idx="857">
                        <c:v>0.54905228731870181</c:v>
                      </c:pt>
                      <c:pt idx="858">
                        <c:v>0.55253215531122113</c:v>
                      </c:pt>
                      <c:pt idx="859">
                        <c:v>0.55681803408893227</c:v>
                      </c:pt>
                      <c:pt idx="860">
                        <c:v>0.560871147847264</c:v>
                      </c:pt>
                      <c:pt idx="861">
                        <c:v>0.56454555415717711</c:v>
                      </c:pt>
                      <c:pt idx="862">
                        <c:v>0.56902937605974646</c:v>
                      </c:pt>
                      <c:pt idx="863">
                        <c:v>0.57426844616349393</c:v>
                      </c:pt>
                      <c:pt idx="864">
                        <c:v>0.57932319237224095</c:v>
                      </c:pt>
                      <c:pt idx="865">
                        <c:v>0.58541485721785125</c:v>
                      </c:pt>
                      <c:pt idx="866">
                        <c:v>0.59106606378875837</c:v>
                      </c:pt>
                      <c:pt idx="867">
                        <c:v>0.59791003632000983</c:v>
                      </c:pt>
                      <c:pt idx="868">
                        <c:v>0.6031220227280184</c:v>
                      </c:pt>
                      <c:pt idx="869">
                        <c:v>0.60862589399410549</c:v>
                      </c:pt>
                      <c:pt idx="870">
                        <c:v>0.61442226917417331</c:v>
                      </c:pt>
                      <c:pt idx="871">
                        <c:v>0.62108563214583978</c:v>
                      </c:pt>
                      <c:pt idx="872">
                        <c:v>0.62620754592001926</c:v>
                      </c:pt>
                      <c:pt idx="873">
                        <c:v>0.63270732336942226</c:v>
                      </c:pt>
                      <c:pt idx="874">
                        <c:v>0.63839412565472897</c:v>
                      </c:pt>
                      <c:pt idx="875">
                        <c:v>0.6463847444815809</c:v>
                      </c:pt>
                      <c:pt idx="876">
                        <c:v>0.654454757227942</c:v>
                      </c:pt>
                      <c:pt idx="877">
                        <c:v>0.66266746235985352</c:v>
                      </c:pt>
                      <c:pt idx="878">
                        <c:v>0.67038538706160777</c:v>
                      </c:pt>
                      <c:pt idx="879">
                        <c:v>0.6791078847293146</c:v>
                      </c:pt>
                      <c:pt idx="880">
                        <c:v>0.68738915030243974</c:v>
                      </c:pt>
                      <c:pt idx="881">
                        <c:v>0.69550977086883892</c:v>
                      </c:pt>
                      <c:pt idx="882">
                        <c:v>0.70402024188990342</c:v>
                      </c:pt>
                      <c:pt idx="883">
                        <c:v>0.71274908488061206</c:v>
                      </c:pt>
                      <c:pt idx="884">
                        <c:v>0.72058215398025083</c:v>
                      </c:pt>
                      <c:pt idx="885">
                        <c:v>0.72953772619528878</c:v>
                      </c:pt>
                      <c:pt idx="886">
                        <c:v>0.73741196251245078</c:v>
                      </c:pt>
                      <c:pt idx="887">
                        <c:v>0.74619667529836964</c:v>
                      </c:pt>
                      <c:pt idx="888">
                        <c:v>0.75593782945381316</c:v>
                      </c:pt>
                      <c:pt idx="889">
                        <c:v>0.7638332684356397</c:v>
                      </c:pt>
                      <c:pt idx="890">
                        <c:v>0.77255592086732205</c:v>
                      </c:pt>
                      <c:pt idx="891">
                        <c:v>0.78218920453173679</c:v>
                      </c:pt>
                      <c:pt idx="892">
                        <c:v>0.79019885932759404</c:v>
                      </c:pt>
                      <c:pt idx="893">
                        <c:v>0.79874956898232785</c:v>
                      </c:pt>
                      <c:pt idx="894">
                        <c:v>0.80727180206554194</c:v>
                      </c:pt>
                      <c:pt idx="895">
                        <c:v>0.81535883884922467</c:v>
                      </c:pt>
                      <c:pt idx="896">
                        <c:v>0.82570016770224419</c:v>
                      </c:pt>
                      <c:pt idx="897">
                        <c:v>0.83433444990382988</c:v>
                      </c:pt>
                      <c:pt idx="898">
                        <c:v>0.84341599999504768</c:v>
                      </c:pt>
                      <c:pt idx="899">
                        <c:v>0.85266159990045587</c:v>
                      </c:pt>
                      <c:pt idx="900">
                        <c:v>0.8620681543405414</c:v>
                      </c:pt>
                      <c:pt idx="901">
                        <c:v>0.86984349647726233</c:v>
                      </c:pt>
                      <c:pt idx="902">
                        <c:v>0.87858766110156061</c:v>
                      </c:pt>
                      <c:pt idx="903">
                        <c:v>0.88657657752468022</c:v>
                      </c:pt>
                      <c:pt idx="904">
                        <c:v>0.89433953854334924</c:v>
                      </c:pt>
                      <c:pt idx="905">
                        <c:v>0.9013426084415701</c:v>
                      </c:pt>
                      <c:pt idx="906">
                        <c:v>0.90846020368177305</c:v>
                      </c:pt>
                      <c:pt idx="907">
                        <c:v>0.91540755854875966</c:v>
                      </c:pt>
                      <c:pt idx="908">
                        <c:v>0.92256848770214495</c:v>
                      </c:pt>
                      <c:pt idx="909">
                        <c:v>0.92837368442882506</c:v>
                      </c:pt>
                      <c:pt idx="910">
                        <c:v>0.93324255910281473</c:v>
                      </c:pt>
                      <c:pt idx="911">
                        <c:v>0.93883572918285241</c:v>
                      </c:pt>
                      <c:pt idx="912">
                        <c:v>0.94411937131158763</c:v>
                      </c:pt>
                      <c:pt idx="913">
                        <c:v>0.94997718778998919</c:v>
                      </c:pt>
                      <c:pt idx="914">
                        <c:v>0.95668620613447253</c:v>
                      </c:pt>
                      <c:pt idx="915">
                        <c:v>0.9613972215532981</c:v>
                      </c:pt>
                      <c:pt idx="916">
                        <c:v>0.96587454336888989</c:v>
                      </c:pt>
                      <c:pt idx="917">
                        <c:v>0.97034722226521219</c:v>
                      </c:pt>
                      <c:pt idx="918">
                        <c:v>0.9745165637692581</c:v>
                      </c:pt>
                      <c:pt idx="919">
                        <c:v>0.97885769328627692</c:v>
                      </c:pt>
                      <c:pt idx="920">
                        <c:v>0.98198392559443293</c:v>
                      </c:pt>
                      <c:pt idx="921">
                        <c:v>0.98412585901744698</c:v>
                      </c:pt>
                      <c:pt idx="922">
                        <c:v>0.9874331651771151</c:v>
                      </c:pt>
                      <c:pt idx="923">
                        <c:v>0.99062749363455771</c:v>
                      </c:pt>
                      <c:pt idx="924">
                        <c:v>0.99286538072247554</c:v>
                      </c:pt>
                      <c:pt idx="925">
                        <c:v>0.99495778967328086</c:v>
                      </c:pt>
                      <c:pt idx="926">
                        <c:v>0.99623768775191712</c:v>
                      </c:pt>
                      <c:pt idx="927">
                        <c:v>0.99749282359444913</c:v>
                      </c:pt>
                      <c:pt idx="928">
                        <c:v>0.99822330955952321</c:v>
                      </c:pt>
                      <c:pt idx="929">
                        <c:v>0.99933761018421252</c:v>
                      </c:pt>
                      <c:pt idx="930">
                        <c:v>1</c:v>
                      </c:pt>
                      <c:pt idx="931">
                        <c:v>1.0011452534198197</c:v>
                      </c:pt>
                      <c:pt idx="932">
                        <c:v>1.000724295406048</c:v>
                      </c:pt>
                      <c:pt idx="933">
                        <c:v>1.0002290506839639</c:v>
                      </c:pt>
                      <c:pt idx="934">
                        <c:v>0.99914105993513536</c:v>
                      </c:pt>
                      <c:pt idx="935">
                        <c:v>0.99738603645124968</c:v>
                      </c:pt>
                      <c:pt idx="936">
                        <c:v>0.9967731711076705</c:v>
                      </c:pt>
                      <c:pt idx="937">
                        <c:v>0.9960256611052748</c:v>
                      </c:pt>
                      <c:pt idx="938">
                        <c:v>0.99477362054225593</c:v>
                      </c:pt>
                      <c:pt idx="939">
                        <c:v>0.99491290812034194</c:v>
                      </c:pt>
                      <c:pt idx="940">
                        <c:v>0.99446409259095325</c:v>
                      </c:pt>
                      <c:pt idx="941">
                        <c:v>0.99379086929687022</c:v>
                      </c:pt>
                      <c:pt idx="942">
                        <c:v>0.99347360314678501</c:v>
                      </c:pt>
                      <c:pt idx="943">
                        <c:v>0.99043249102523712</c:v>
                      </c:pt>
                      <c:pt idx="944">
                        <c:v>0.98689768182136173</c:v>
                      </c:pt>
                      <c:pt idx="945">
                        <c:v>0.98516587293382352</c:v>
                      </c:pt>
                      <c:pt idx="946">
                        <c:v>0.98305024938667052</c:v>
                      </c:pt>
                      <c:pt idx="947">
                        <c:v>0.98067462236042313</c:v>
                      </c:pt>
                      <c:pt idx="948">
                        <c:v>0.97691540539185318</c:v>
                      </c:pt>
                      <c:pt idx="949">
                        <c:v>0.97436179979360682</c:v>
                      </c:pt>
                      <c:pt idx="950">
                        <c:v>0.97181283711462996</c:v>
                      </c:pt>
                      <c:pt idx="951">
                        <c:v>0.96978697667335456</c:v>
                      </c:pt>
                      <c:pt idx="952">
                        <c:v>0.96521524883261534</c:v>
                      </c:pt>
                      <c:pt idx="953">
                        <c:v>0.96031851664300849</c:v>
                      </c:pt>
                      <c:pt idx="954">
                        <c:v>0.95567559737346974</c:v>
                      </c:pt>
                      <c:pt idx="955">
                        <c:v>0.95122922835300805</c:v>
                      </c:pt>
                      <c:pt idx="956">
                        <c:v>0.94634487728145322</c:v>
                      </c:pt>
                      <c:pt idx="957">
                        <c:v>0.94087087546266701</c:v>
                      </c:pt>
                      <c:pt idx="958">
                        <c:v>0.93431197817456513</c:v>
                      </c:pt>
                      <c:pt idx="959">
                        <c:v>0.92807498995581805</c:v>
                      </c:pt>
                      <c:pt idx="960">
                        <c:v>0.92018667011687161</c:v>
                      </c:pt>
                      <c:pt idx="961">
                        <c:v>0.91135274238669584</c:v>
                      </c:pt>
                      <c:pt idx="962">
                        <c:v>0.90273703186218823</c:v>
                      </c:pt>
                      <c:pt idx="963">
                        <c:v>0.89235855965501265</c:v>
                      </c:pt>
                      <c:pt idx="964">
                        <c:v>0.88379701652198295</c:v>
                      </c:pt>
                      <c:pt idx="965">
                        <c:v>0.87502808966158074</c:v>
                      </c:pt>
                      <c:pt idx="966">
                        <c:v>0.86423484999965949</c:v>
                      </c:pt>
                      <c:pt idx="967">
                        <c:v>0.85439186114823729</c:v>
                      </c:pt>
                      <c:pt idx="968">
                        <c:v>0.84455196757632822</c:v>
                      </c:pt>
                      <c:pt idx="969">
                        <c:v>0.83545339344778868</c:v>
                      </c:pt>
                      <c:pt idx="970">
                        <c:v>0.82550980801219298</c:v>
                      </c:pt>
                      <c:pt idx="971">
                        <c:v>0.81460204300828976</c:v>
                      </c:pt>
                      <c:pt idx="972">
                        <c:v>0.80272808650439564</c:v>
                      </c:pt>
                      <c:pt idx="973">
                        <c:v>0.79266935667091554</c:v>
                      </c:pt>
                      <c:pt idx="974">
                        <c:v>0.78301100124244516</c:v>
                      </c:pt>
                      <c:pt idx="975">
                        <c:v>0.77280756709173115</c:v>
                      </c:pt>
                      <c:pt idx="976">
                        <c:v>0.76224090189016336</c:v>
                      </c:pt>
                      <c:pt idx="977">
                        <c:v>0.7538672422235746</c:v>
                      </c:pt>
                      <c:pt idx="978">
                        <c:v>0.74347375791076076</c:v>
                      </c:pt>
                      <c:pt idx="979">
                        <c:v>0.73538888782273704</c:v>
                      </c:pt>
                      <c:pt idx="980">
                        <c:v>0.72510822644817297</c:v>
                      </c:pt>
                      <c:pt idx="981">
                        <c:v>0.71550218124347287</c:v>
                      </c:pt>
                      <c:pt idx="982">
                        <c:v>0.70541621295027801</c:v>
                      </c:pt>
                      <c:pt idx="983">
                        <c:v>0.69638573497102507</c:v>
                      </c:pt>
                      <c:pt idx="984">
                        <c:v>0.68420921489473263</c:v>
                      </c:pt>
                      <c:pt idx="985">
                        <c:v>0.67484908964734236</c:v>
                      </c:pt>
                      <c:pt idx="986">
                        <c:v>0.6638213825623096</c:v>
                      </c:pt>
                      <c:pt idx="987">
                        <c:v>0.65513865923634507</c:v>
                      </c:pt>
                      <c:pt idx="988">
                        <c:v>0.64494033229682735</c:v>
                      </c:pt>
                      <c:pt idx="989">
                        <c:v>0.63457981271082731</c:v>
                      </c:pt>
                      <c:pt idx="990">
                        <c:v>0.62529273605994451</c:v>
                      </c:pt>
                      <c:pt idx="991">
                        <c:v>0.6144010665095091</c:v>
                      </c:pt>
                      <c:pt idx="992">
                        <c:v>0.60484562912484685</c:v>
                      </c:pt>
                      <c:pt idx="993">
                        <c:v>0.59471973172593406</c:v>
                      </c:pt>
                      <c:pt idx="994">
                        <c:v>0.58379370457290403</c:v>
                      </c:pt>
                      <c:pt idx="995">
                        <c:v>0.57282264110295966</c:v>
                      </c:pt>
                      <c:pt idx="996">
                        <c:v>0.56379262741563352</c:v>
                      </c:pt>
                      <c:pt idx="997">
                        <c:v>0.54995843039614023</c:v>
                      </c:pt>
                      <c:pt idx="998">
                        <c:v>0.53980405642570739</c:v>
                      </c:pt>
                      <c:pt idx="999">
                        <c:v>0.52948052542988788</c:v>
                      </c:pt>
                      <c:pt idx="1000">
                        <c:v>0.51848856882323036</c:v>
                      </c:pt>
                      <c:pt idx="1001">
                        <c:v>0.50748980260164445</c:v>
                      </c:pt>
                      <c:pt idx="1002">
                        <c:v>0.49687438674774659</c:v>
                      </c:pt>
                      <c:pt idx="1003">
                        <c:v>0.48531785115791309</c:v>
                      </c:pt>
                      <c:pt idx="1004">
                        <c:v>0.47725449326250502</c:v>
                      </c:pt>
                      <c:pt idx="1005">
                        <c:v>0.46839827951983543</c:v>
                      </c:pt>
                      <c:pt idx="1006">
                        <c:v>0.45697793622857535</c:v>
                      </c:pt>
                      <c:pt idx="1007">
                        <c:v>0.4484154645116919</c:v>
                      </c:pt>
                      <c:pt idx="1008">
                        <c:v>0.43691402489719028</c:v>
                      </c:pt>
                      <c:pt idx="1009">
                        <c:v>0.42598830727211173</c:v>
                      </c:pt>
                      <c:pt idx="1010">
                        <c:v>0.41812010674999989</c:v>
                      </c:pt>
                      <c:pt idx="1011">
                        <c:v>0.4071490432800553</c:v>
                      </c:pt>
                      <c:pt idx="1012">
                        <c:v>0.39830846069892661</c:v>
                      </c:pt>
                      <c:pt idx="1013">
                        <c:v>0.38958812972687878</c:v>
                      </c:pt>
                      <c:pt idx="1014">
                        <c:v>0.37943932725956953</c:v>
                      </c:pt>
                      <c:pt idx="1015">
                        <c:v>0.37320667243214067</c:v>
                      </c:pt>
                      <c:pt idx="1016">
                        <c:v>0.3661516018381008</c:v>
                      </c:pt>
                      <c:pt idx="1017">
                        <c:v>0.35567825931385083</c:v>
                      </c:pt>
                      <c:pt idx="1018">
                        <c:v>0.34674899697467382</c:v>
                      </c:pt>
                      <c:pt idx="1019">
                        <c:v>0.33780534158576125</c:v>
                      </c:pt>
                      <c:pt idx="1020">
                        <c:v>0.32894819925923779</c:v>
                      </c:pt>
                      <c:pt idx="1021">
                        <c:v>0.32197732026795212</c:v>
                      </c:pt>
                      <c:pt idx="1022">
                        <c:v>0.31374434105523036</c:v>
                      </c:pt>
                      <c:pt idx="1023">
                        <c:v>0.3039841509307814</c:v>
                      </c:pt>
                      <c:pt idx="1024">
                        <c:v>0.29675899472750095</c:v>
                      </c:pt>
                      <c:pt idx="1025">
                        <c:v>0.29103071569671968</c:v>
                      </c:pt>
                      <c:pt idx="1026">
                        <c:v>0.28604452992918622</c:v>
                      </c:pt>
                      <c:pt idx="1027">
                        <c:v>0.27936832154754082</c:v>
                      </c:pt>
                      <c:pt idx="1028">
                        <c:v>0.27122216492515927</c:v>
                      </c:pt>
                      <c:pt idx="1029">
                        <c:v>0.26418396360446533</c:v>
                      </c:pt>
                      <c:pt idx="1030">
                        <c:v>0.26164939397522419</c:v>
                      </c:pt>
                      <c:pt idx="1031">
                        <c:v>0.25530639243315589</c:v>
                      </c:pt>
                      <c:pt idx="1032">
                        <c:v>0.24862786259187561</c:v>
                      </c:pt>
                      <c:pt idx="1033">
                        <c:v>0.24080640079041057</c:v>
                      </c:pt>
                      <c:pt idx="1034">
                        <c:v>0.23826502154624071</c:v>
                      </c:pt>
                      <c:pt idx="1035">
                        <c:v>0.23257435016154268</c:v>
                      </c:pt>
                      <c:pt idx="1036">
                        <c:v>0.22621943179334927</c:v>
                      </c:pt>
                      <c:pt idx="1037">
                        <c:v>0.21859931792420656</c:v>
                      </c:pt>
                      <c:pt idx="1038">
                        <c:v>0.21460284778096314</c:v>
                      </c:pt>
                      <c:pt idx="1039">
                        <c:v>0.21076470118481108</c:v>
                      </c:pt>
                      <c:pt idx="1040">
                        <c:v>0.206335820493598</c:v>
                      </c:pt>
                      <c:pt idx="1041">
                        <c:v>0.19728862800497479</c:v>
                      </c:pt>
                      <c:pt idx="1042">
                        <c:v>0.19302271378012253</c:v>
                      </c:pt>
                      <c:pt idx="1043">
                        <c:v>0.19202897429246554</c:v>
                      </c:pt>
                      <c:pt idx="1044">
                        <c:v>0.18819051816836213</c:v>
                      </c:pt>
                      <c:pt idx="1045">
                        <c:v>0.18506707161176777</c:v>
                      </c:pt>
                      <c:pt idx="1046">
                        <c:v>0.17935101893506286</c:v>
                      </c:pt>
                      <c:pt idx="1047">
                        <c:v>0.17633281188191138</c:v>
                      </c:pt>
                      <c:pt idx="1048">
                        <c:v>0.17217198239652634</c:v>
                      </c:pt>
                      <c:pt idx="1049">
                        <c:v>0.17007291859476789</c:v>
                      </c:pt>
                      <c:pt idx="1050">
                        <c:v>0.16484359862148634</c:v>
                      </c:pt>
                      <c:pt idx="1051">
                        <c:v>0.16402752817787705</c:v>
                      </c:pt>
                      <c:pt idx="1052">
                        <c:v>0.15743318993935104</c:v>
                      </c:pt>
                      <c:pt idx="1053">
                        <c:v>0.15609804112140735</c:v>
                      </c:pt>
                      <c:pt idx="1054">
                        <c:v>0.14962766882737816</c:v>
                      </c:pt>
                      <c:pt idx="1055">
                        <c:v>0.14660837842639707</c:v>
                      </c:pt>
                      <c:pt idx="1056">
                        <c:v>0.14097899357605689</c:v>
                      </c:pt>
                      <c:pt idx="1057">
                        <c:v>0.1375449357203303</c:v>
                      </c:pt>
                      <c:pt idx="1058">
                        <c:v>0.129742664651846</c:v>
                      </c:pt>
                      <c:pt idx="1059">
                        <c:v>0.12863780462967148</c:v>
                      </c:pt>
                      <c:pt idx="1060">
                        <c:v>0.12561882375664171</c:v>
                      </c:pt>
                      <c:pt idx="1061">
                        <c:v>0.12440764088319464</c:v>
                      </c:pt>
                      <c:pt idx="1062">
                        <c:v>0.11938694274909108</c:v>
                      </c:pt>
                      <c:pt idx="1063">
                        <c:v>0.11429335078245567</c:v>
                      </c:pt>
                      <c:pt idx="1064">
                        <c:v>0.10960570472395366</c:v>
                      </c:pt>
                      <c:pt idx="1065">
                        <c:v>0.10844868924198459</c:v>
                      </c:pt>
                      <c:pt idx="1066">
                        <c:v>0.10392695016538073</c:v>
                      </c:pt>
                      <c:pt idx="1067">
                        <c:v>9.7367279057400724E-2</c:v>
                      </c:pt>
                      <c:pt idx="1068">
                        <c:v>9.390133982269E-2</c:v>
                      </c:pt>
                      <c:pt idx="1069">
                        <c:v>9.1218042012847861E-2</c:v>
                      </c:pt>
                      <c:pt idx="1070">
                        <c:v>9.359908577824308E-2</c:v>
                      </c:pt>
                      <c:pt idx="1071">
                        <c:v>9.1040527732775836E-2</c:v>
                      </c:pt>
                      <c:pt idx="1072">
                        <c:v>8.4274556245252569E-2</c:v>
                      </c:pt>
                      <c:pt idx="1073">
                        <c:v>8.2700297084927613E-2</c:v>
                      </c:pt>
                      <c:pt idx="1074">
                        <c:v>8.1734415112887912E-2</c:v>
                      </c:pt>
                      <c:pt idx="1075">
                        <c:v>7.7248116986708235E-2</c:v>
                      </c:pt>
                      <c:pt idx="1076">
                        <c:v>7.5119338501624694E-2</c:v>
                      </c:pt>
                      <c:pt idx="1077">
                        <c:v>6.957878817330844E-2</c:v>
                      </c:pt>
                      <c:pt idx="1078">
                        <c:v>6.586925044092258E-2</c:v>
                      </c:pt>
                      <c:pt idx="1079">
                        <c:v>7.1367859731837388E-2</c:v>
                      </c:pt>
                      <c:pt idx="1080">
                        <c:v>7.0274452243860919E-2</c:v>
                      </c:pt>
                      <c:pt idx="1081">
                        <c:v>6.9067757525707846E-2</c:v>
                      </c:pt>
                      <c:pt idx="1082">
                        <c:v>6.67077616610013E-2</c:v>
                      </c:pt>
                      <c:pt idx="1083">
                        <c:v>6.5644378384301275E-2</c:v>
                      </c:pt>
                      <c:pt idx="1084">
                        <c:v>6.4260324150051729E-2</c:v>
                      </c:pt>
                      <c:pt idx="1085">
                        <c:v>6.5395517911453968E-2</c:v>
                      </c:pt>
                      <c:pt idx="1086">
                        <c:v>5.8916943126715179E-2</c:v>
                      </c:pt>
                      <c:pt idx="1087">
                        <c:v>5.5573267432768955E-2</c:v>
                      </c:pt>
                      <c:pt idx="1088">
                        <c:v>5.1873170302897904E-2</c:v>
                      </c:pt>
                      <c:pt idx="1089">
                        <c:v>5.4172343925173498E-2</c:v>
                      </c:pt>
                      <c:pt idx="1090">
                        <c:v>5.1983981309464217E-2</c:v>
                      </c:pt>
                      <c:pt idx="1091">
                        <c:v>5.4530158236879206E-2</c:v>
                      </c:pt>
                      <c:pt idx="1092">
                        <c:v>4.981449989878433E-2</c:v>
                      </c:pt>
                      <c:pt idx="1093">
                        <c:v>5.0152349657631108E-2</c:v>
                      </c:pt>
                      <c:pt idx="1094">
                        <c:v>5.0283434745007807E-2</c:v>
                      </c:pt>
                      <c:pt idx="1095">
                        <c:v>5.263321618732137E-2</c:v>
                      </c:pt>
                      <c:pt idx="1096">
                        <c:v>5.1196851729301739E-2</c:v>
                      </c:pt>
                      <c:pt idx="1097">
                        <c:v>5.7848916930745585E-2</c:v>
                      </c:pt>
                      <c:pt idx="1098">
                        <c:v>5.4093569061567003E-2</c:v>
                      </c:pt>
                      <c:pt idx="1099">
                        <c:v>5.5888366887195048E-2</c:v>
                      </c:pt>
                      <c:pt idx="1100">
                        <c:v>5.0906669274955491E-2</c:v>
                      </c:pt>
                      <c:pt idx="1101">
                        <c:v>4.7239846399849454E-2</c:v>
                      </c:pt>
                      <c:pt idx="1102">
                        <c:v>4.6506884211164883E-2</c:v>
                      </c:pt>
                      <c:pt idx="1103">
                        <c:v>3.9248918045046197E-2</c:v>
                      </c:pt>
                      <c:pt idx="1104">
                        <c:v>2.8323664711894445E-2</c:v>
                      </c:pt>
                      <c:pt idx="1105">
                        <c:v>2.7701358765800609E-2</c:v>
                      </c:pt>
                      <c:pt idx="1106">
                        <c:v>2.6407222401404504E-2</c:v>
                      </c:pt>
                      <c:pt idx="1107">
                        <c:v>2.9833542058348515E-2</c:v>
                      </c:pt>
                      <c:pt idx="1108">
                        <c:v>3.0944128347622151E-2</c:v>
                      </c:pt>
                      <c:pt idx="1109">
                        <c:v>2.7705227865191896E-2</c:v>
                      </c:pt>
                      <c:pt idx="1110">
                        <c:v>3.1829068760396304E-2</c:v>
                      </c:pt>
                      <c:pt idx="1111">
                        <c:v>3.9072177584852444E-2</c:v>
                      </c:pt>
                      <c:pt idx="1112">
                        <c:v>3.4768655713916963E-2</c:v>
                      </c:pt>
                      <c:pt idx="1113">
                        <c:v>3.6088947190198117E-2</c:v>
                      </c:pt>
                      <c:pt idx="1114">
                        <c:v>3.3716879735390684E-2</c:v>
                      </c:pt>
                      <c:pt idx="1115">
                        <c:v>3.4846501993669503E-2</c:v>
                      </c:pt>
                      <c:pt idx="1116">
                        <c:v>3.6152400420215149E-2</c:v>
                      </c:pt>
                      <c:pt idx="1117">
                        <c:v>3.6422773085677936E-2</c:v>
                      </c:pt>
                      <c:pt idx="1118">
                        <c:v>3.5723858971636657E-2</c:v>
                      </c:pt>
                      <c:pt idx="1119">
                        <c:v>3.971367426392703E-2</c:v>
                      </c:pt>
                      <c:pt idx="1120">
                        <c:v>4.0047500159406849E-2</c:v>
                      </c:pt>
                      <c:pt idx="1121">
                        <c:v>4.1057335100531583E-2</c:v>
                      </c:pt>
                      <c:pt idx="1122">
                        <c:v>4.2182469203516516E-2</c:v>
                      </c:pt>
                      <c:pt idx="1123">
                        <c:v>4.4307842881135692E-2</c:v>
                      </c:pt>
                      <c:pt idx="1124">
                        <c:v>3.8198070650373978E-2</c:v>
                      </c:pt>
                      <c:pt idx="1125">
                        <c:v>3.1289097249348898E-2</c:v>
                      </c:pt>
                      <c:pt idx="1126">
                        <c:v>2.2278893350906208E-2</c:v>
                      </c:pt>
                      <c:pt idx="1127">
                        <c:v>2.3365181696002709E-2</c:v>
                      </c:pt>
                      <c:pt idx="1128">
                        <c:v>2.4518947134483094E-2</c:v>
                      </c:pt>
                      <c:pt idx="1129">
                        <c:v>1.816990979736445E-2</c:v>
                      </c:pt>
                      <c:pt idx="1130">
                        <c:v>1.5776484913917213E-2</c:v>
                      </c:pt>
                      <c:pt idx="1131">
                        <c:v>1.7608271329725887E-2</c:v>
                      </c:pt>
                      <c:pt idx="1132">
                        <c:v>2.2366334997149233E-2</c:v>
                      </c:pt>
                      <c:pt idx="1133">
                        <c:v>2.6432448929435703E-2</c:v>
                      </c:pt>
                      <c:pt idx="1134">
                        <c:v>2.4621710414315587E-2</c:v>
                      </c:pt>
                      <c:pt idx="1135">
                        <c:v>1.9483546422692559E-2</c:v>
                      </c:pt>
                      <c:pt idx="1136">
                        <c:v>1.6726890488391773E-2</c:v>
                      </c:pt>
                      <c:pt idx="1137">
                        <c:v>1.2585561263938845E-2</c:v>
                      </c:pt>
                      <c:pt idx="1138">
                        <c:v>9.723511062219482E-3</c:v>
                      </c:pt>
                      <c:pt idx="1139">
                        <c:v>6.5302659526062772E-3</c:v>
                      </c:pt>
                      <c:pt idx="1140">
                        <c:v>5.5475147072205485E-3</c:v>
                      </c:pt>
                      <c:pt idx="1141">
                        <c:v>2.2126605598865273E-3</c:v>
                      </c:pt>
                      <c:pt idx="1142">
                        <c:v>3.3150443584508809E-4</c:v>
                      </c:pt>
                      <c:pt idx="1143">
                        <c:v>2.174743385851944E-3</c:v>
                      </c:pt>
                      <c:pt idx="1144">
                        <c:v>3.897421198826541E-3</c:v>
                      </c:pt>
                      <c:pt idx="1145">
                        <c:v>7.2285610107449541E-3</c:v>
                      </c:pt>
                      <c:pt idx="1146">
                        <c:v>7.2223704517189388E-3</c:v>
                      </c:pt>
                      <c:pt idx="1147">
                        <c:v>1.2616359295093457E-2</c:v>
                      </c:pt>
                      <c:pt idx="1148">
                        <c:v>7.922677441540989E-3</c:v>
                      </c:pt>
                      <c:pt idx="1149">
                        <c:v>1.0245220424139981E-2</c:v>
                      </c:pt>
                      <c:pt idx="1150">
                        <c:v>7.9968093858779205E-3</c:v>
                      </c:pt>
                      <c:pt idx="1151">
                        <c:v>1.9408950186428596E-3</c:v>
                      </c:pt>
                      <c:pt idx="1152">
                        <c:v>2.985706618264737E-3</c:v>
                      </c:pt>
                      <c:pt idx="1153">
                        <c:v>3.9480290188644013E-4</c:v>
                      </c:pt>
                      <c:pt idx="1154">
                        <c:v>0</c:v>
                      </c:pt>
                      <c:pt idx="1155">
                        <c:v>8.6095199654814842E-3</c:v>
                      </c:pt>
                      <c:pt idx="1156">
                        <c:v>1.9828360560444061E-3</c:v>
                      </c:pt>
                      <c:pt idx="1157">
                        <c:v>-1.4354358741657843E-3</c:v>
                      </c:pt>
                      <c:pt idx="1158">
                        <c:v>5.0544366807956107E-3</c:v>
                      </c:pt>
                      <c:pt idx="1159">
                        <c:v>4.4180472129174064E-3</c:v>
                      </c:pt>
                      <c:pt idx="1160">
                        <c:v>1.3469108800932335E-3</c:v>
                      </c:pt>
                      <c:pt idx="1161">
                        <c:v>-8.9114644819771622E-3</c:v>
                      </c:pt>
                      <c:pt idx="1162">
                        <c:v>-1.3059912849310061E-2</c:v>
                      </c:pt>
                      <c:pt idx="1163">
                        <c:v>-8.4657442321014013E-3</c:v>
                      </c:pt>
                      <c:pt idx="1164">
                        <c:v>-7.3622770857077365E-3</c:v>
                      </c:pt>
                      <c:pt idx="1165">
                        <c:v>-8.7916771648230748E-3</c:v>
                      </c:pt>
                      <c:pt idx="1166">
                        <c:v>-8.5835196175720069E-3</c:v>
                      </c:pt>
                      <c:pt idx="1167">
                        <c:v>-4.2677713925600609E-3</c:v>
                      </c:pt>
                      <c:pt idx="1168">
                        <c:v>-1.1865754013184794E-3</c:v>
                      </c:pt>
                      <c:pt idx="1169">
                        <c:v>-5.5622172849075224E-3</c:v>
                      </c:pt>
                      <c:pt idx="1170">
                        <c:v>-7.6103637386766548E-3</c:v>
                      </c:pt>
                      <c:pt idx="1171">
                        <c:v>-2.002645844928191E-4</c:v>
                      </c:pt>
                      <c:pt idx="1172">
                        <c:v>-1.0305114082717079E-2</c:v>
                      </c:pt>
                      <c:pt idx="1173">
                        <c:v>-1.6162311505215878E-2</c:v>
                      </c:pt>
                      <c:pt idx="1174">
                        <c:v>-1.8938467700448772E-2</c:v>
                      </c:pt>
                      <c:pt idx="1175">
                        <c:v>-1.5026343923935367E-2</c:v>
                      </c:pt>
                      <c:pt idx="1176">
                        <c:v>-2.1967817759847186E-2</c:v>
                      </c:pt>
                      <c:pt idx="1177">
                        <c:v>-1.8943574911645264E-2</c:v>
                      </c:pt>
                      <c:pt idx="1178">
                        <c:v>-1.7294564751080779E-2</c:v>
                      </c:pt>
                      <c:pt idx="1179">
                        <c:v>-1.2056732759138376E-2</c:v>
                      </c:pt>
                      <c:pt idx="1180">
                        <c:v>-1.2208246691301031E-2</c:v>
                      </c:pt>
                      <c:pt idx="1181">
                        <c:v>-2.4488613395255404E-2</c:v>
                      </c:pt>
                      <c:pt idx="1182">
                        <c:v>-3.2730878446516377E-2</c:v>
                      </c:pt>
                      <c:pt idx="1183">
                        <c:v>-3.262532941512223E-2</c:v>
                      </c:pt>
                      <c:pt idx="1184">
                        <c:v>-3.3913894276394817E-2</c:v>
                      </c:pt>
                      <c:pt idx="1185">
                        <c:v>-3.7922900301665952E-2</c:v>
                      </c:pt>
                      <c:pt idx="1186">
                        <c:v>-4.4867933709017697E-2</c:v>
                      </c:pt>
                      <c:pt idx="1187">
                        <c:v>-3.900268855978508E-2</c:v>
                      </c:pt>
                      <c:pt idx="1188">
                        <c:v>-2.8604870855652918E-2</c:v>
                      </c:pt>
                      <c:pt idx="1189">
                        <c:v>-4.2379948036447575E-2</c:v>
                      </c:pt>
                      <c:pt idx="1190">
                        <c:v>-3.7766124394331232E-2</c:v>
                      </c:pt>
                      <c:pt idx="1191">
                        <c:v>-4.1903584519392877E-2</c:v>
                      </c:pt>
                      <c:pt idx="1192">
                        <c:v>-3.5745216400276565E-2</c:v>
                      </c:pt>
                      <c:pt idx="1193">
                        <c:v>-4.3308067598428368E-2</c:v>
                      </c:pt>
                      <c:pt idx="1194">
                        <c:v>-4.8490803615038811E-2</c:v>
                      </c:pt>
                      <c:pt idx="1195">
                        <c:v>-5.6706758790439057E-2</c:v>
                      </c:pt>
                      <c:pt idx="1196">
                        <c:v>-4.4477464198449577E-2</c:v>
                      </c:pt>
                      <c:pt idx="1197">
                        <c:v>-3.5731751934394908E-2</c:v>
                      </c:pt>
                      <c:pt idx="1198">
                        <c:v>-2.198685372885226E-2</c:v>
                      </c:pt>
                      <c:pt idx="1199">
                        <c:v>-3.4731202831809305E-2</c:v>
                      </c:pt>
                      <c:pt idx="1200">
                        <c:v>-1.4240452455578095E-2</c:v>
                      </c:pt>
                      <c:pt idx="1201">
                        <c:v>-2.1668504230938019E-3</c:v>
                      </c:pt>
                      <c:pt idx="1202">
                        <c:v>6.1726064048761419E-3</c:v>
                      </c:pt>
                      <c:pt idx="1203">
                        <c:v>8.4733276669082952E-3</c:v>
                      </c:pt>
                      <c:pt idx="1204">
                        <c:v>-5.7677438445724004E-3</c:v>
                      </c:pt>
                      <c:pt idx="1205">
                        <c:v>-2.3535422069219086E-2</c:v>
                      </c:pt>
                      <c:pt idx="1206">
                        <c:v>-1.8546295786148418E-2</c:v>
                      </c:pt>
                      <c:pt idx="1207">
                        <c:v>-4.1887179537973884E-2</c:v>
                      </c:pt>
                      <c:pt idx="1208">
                        <c:v>-4.8812712684393522E-2</c:v>
                      </c:pt>
                      <c:pt idx="1209">
                        <c:v>-4.9218503828551217E-2</c:v>
                      </c:pt>
                      <c:pt idx="1210">
                        <c:v>-4.6698327249045601E-2</c:v>
                      </c:pt>
                      <c:pt idx="1211">
                        <c:v>-4.9618878233561182E-2</c:v>
                      </c:pt>
                      <c:pt idx="1212">
                        <c:v>-5.8825013325178269E-2</c:v>
                      </c:pt>
                      <c:pt idx="1213">
                        <c:v>-7.5695060491047517E-2</c:v>
                      </c:pt>
                      <c:pt idx="1214">
                        <c:v>-7.4852061115674912E-2</c:v>
                      </c:pt>
                      <c:pt idx="1215">
                        <c:v>-8.5399999876188848E-2</c:v>
                      </c:pt>
                      <c:pt idx="1216">
                        <c:v>-8.4913731464692416E-2</c:v>
                      </c:pt>
                      <c:pt idx="1217">
                        <c:v>-9.4182855494399725E-2</c:v>
                      </c:pt>
                      <c:pt idx="1218">
                        <c:v>-9.174609669777016E-2</c:v>
                      </c:pt>
                      <c:pt idx="1219">
                        <c:v>-8.7987034493175867E-2</c:v>
                      </c:pt>
                      <c:pt idx="1220">
                        <c:v>-8.9763724933652686E-2</c:v>
                      </c:pt>
                      <c:pt idx="1221">
                        <c:v>-7.3041632128506145E-2</c:v>
                      </c:pt>
                      <c:pt idx="1222">
                        <c:v>-7.0983890308246533E-2</c:v>
                      </c:pt>
                      <c:pt idx="1223">
                        <c:v>-8.6688409973485869E-2</c:v>
                      </c:pt>
                      <c:pt idx="1224">
                        <c:v>-8.0996655240958199E-2</c:v>
                      </c:pt>
                      <c:pt idx="1225">
                        <c:v>-8.3106397757036668E-2</c:v>
                      </c:pt>
                      <c:pt idx="1226">
                        <c:v>-7.7035161756212139E-2</c:v>
                      </c:pt>
                      <c:pt idx="1227">
                        <c:v>-4.9546293928980703E-2</c:v>
                      </c:pt>
                      <c:pt idx="1228">
                        <c:v>-5.9262995376271457E-2</c:v>
                      </c:pt>
                      <c:pt idx="1229">
                        <c:v>-8.041505222046072E-2</c:v>
                      </c:pt>
                      <c:pt idx="1230">
                        <c:v>-7.9460313254667833E-2</c:v>
                      </c:pt>
                      <c:pt idx="1231">
                        <c:v>-7.1738364689546585E-2</c:v>
                      </c:pt>
                      <c:pt idx="1232">
                        <c:v>-6.5745903552328455E-2</c:v>
                      </c:pt>
                      <c:pt idx="1233">
                        <c:v>-5.7782368421215549E-2</c:v>
                      </c:pt>
                      <c:pt idx="1234">
                        <c:v>-8.1072489589027366E-2</c:v>
                      </c:pt>
                      <c:pt idx="1235">
                        <c:v>-6.9541954347103377E-2</c:v>
                      </c:pt>
                      <c:pt idx="1236">
                        <c:v>-3.8899460988025665E-2</c:v>
                      </c:pt>
                      <c:pt idx="1237">
                        <c:v>-3.7616003337949462E-2</c:v>
                      </c:pt>
                      <c:pt idx="1238">
                        <c:v>-2.4800617570168493E-2</c:v>
                      </c:pt>
                      <c:pt idx="1239">
                        <c:v>-2.0853671899133511E-2</c:v>
                      </c:pt>
                      <c:pt idx="1240">
                        <c:v>-8.0550006407228911E-3</c:v>
                      </c:pt>
                      <c:pt idx="1241">
                        <c:v>1.449519395950049E-3</c:v>
                      </c:pt>
                      <c:pt idx="1242">
                        <c:v>3.2067095754947602E-3</c:v>
                      </c:pt>
                      <c:pt idx="1243">
                        <c:v>-8.1368707838423964E-3</c:v>
                      </c:pt>
                      <c:pt idx="1244">
                        <c:v>5.8140182732921578E-3</c:v>
                      </c:pt>
                      <c:pt idx="1245">
                        <c:v>-2.6302601953864208E-2</c:v>
                      </c:pt>
                      <c:pt idx="1246">
                        <c:v>-4.3925575861277065E-2</c:v>
                      </c:pt>
                      <c:pt idx="1247">
                        <c:v>-7.0356012859029177E-2</c:v>
                      </c:pt>
                      <c:pt idx="1248">
                        <c:v>-8.2375447500035573E-2</c:v>
                      </c:pt>
                      <c:pt idx="1249">
                        <c:v>-9.5925343096257679E-2</c:v>
                      </c:pt>
                      <c:pt idx="1250">
                        <c:v>-9.4848185825724629E-2</c:v>
                      </c:pt>
                      <c:pt idx="1251">
                        <c:v>-8.5265974273274828E-2</c:v>
                      </c:pt>
                      <c:pt idx="1252">
                        <c:v>-7.2114131622427954E-2</c:v>
                      </c:pt>
                      <c:pt idx="1253">
                        <c:v>-5.1814979048053038E-2</c:v>
                      </c:pt>
                      <c:pt idx="1254">
                        <c:v>-3.1466766293396606E-2</c:v>
                      </c:pt>
                      <c:pt idx="1255">
                        <c:v>-1.253046528860699E-2</c:v>
                      </c:pt>
                      <c:pt idx="1256">
                        <c:v>-4.8719699535027731E-4</c:v>
                      </c:pt>
                      <c:pt idx="1257">
                        <c:v>-1.3140390116648686E-2</c:v>
                      </c:pt>
                      <c:pt idx="1258">
                        <c:v>-2.701761152137323E-2</c:v>
                      </c:pt>
                      <c:pt idx="1259">
                        <c:v>-4.5970936563484548E-2</c:v>
                      </c:pt>
                      <c:pt idx="1260">
                        <c:v>-6.4471267448864458E-2</c:v>
                      </c:pt>
                      <c:pt idx="1261">
                        <c:v>-8.006373799573227E-2</c:v>
                      </c:pt>
                      <c:pt idx="1262">
                        <c:v>-8.9424482299025027E-2</c:v>
                      </c:pt>
                      <c:pt idx="1263">
                        <c:v>-8.9294944851404989E-2</c:v>
                      </c:pt>
                      <c:pt idx="1264">
                        <c:v>-8.4043029337678321E-2</c:v>
                      </c:pt>
                      <c:pt idx="1265">
                        <c:v>-9.3840362816283371E-2</c:v>
                      </c:pt>
                      <c:pt idx="1266">
                        <c:v>-8.6932163235136681E-2</c:v>
                      </c:pt>
                      <c:pt idx="1267">
                        <c:v>-7.8689124363997429E-2</c:v>
                      </c:pt>
                      <c:pt idx="1268">
                        <c:v>-9.4431251675320099E-2</c:v>
                      </c:pt>
                      <c:pt idx="1269">
                        <c:v>-9.3778457226022904E-2</c:v>
                      </c:pt>
                      <c:pt idx="1270">
                        <c:v>-0.123908217533768</c:v>
                      </c:pt>
                      <c:pt idx="1271">
                        <c:v>-0.1417809804978819</c:v>
                      </c:pt>
                      <c:pt idx="1272">
                        <c:v>-0.13730768254565698</c:v>
                      </c:pt>
                      <c:pt idx="1273">
                        <c:v>-0.12439464070924</c:v>
                      </c:pt>
                      <c:pt idx="1274">
                        <c:v>-0.14030963938136504</c:v>
                      </c:pt>
                      <c:pt idx="1275">
                        <c:v>-0.12622905811263477</c:v>
                      </c:pt>
                      <c:pt idx="1276">
                        <c:v>-0.11849612130524226</c:v>
                      </c:pt>
                      <c:pt idx="1277">
                        <c:v>-8.3284221565060046E-2</c:v>
                      </c:pt>
                      <c:pt idx="1278">
                        <c:v>-5.32788914937386E-2</c:v>
                      </c:pt>
                      <c:pt idx="1279">
                        <c:v>-4.0391850005231003E-2</c:v>
                      </c:pt>
                      <c:pt idx="1280">
                        <c:v>-4.0848713261353697E-2</c:v>
                      </c:pt>
                      <c:pt idx="1281">
                        <c:v>-2.9982579766900656E-2</c:v>
                      </c:pt>
                      <c:pt idx="1282">
                        <c:v>-4.526196279102597E-2</c:v>
                      </c:pt>
                      <c:pt idx="1283">
                        <c:v>-3.21737281341717E-2</c:v>
                      </c:pt>
                      <c:pt idx="1284">
                        <c:v>-3.0830067297567154E-2</c:v>
                      </c:pt>
                      <c:pt idx="1285">
                        <c:v>-4.3373687524104559E-2</c:v>
                      </c:pt>
                      <c:pt idx="1286">
                        <c:v>-3.0373668333371486E-2</c:v>
                      </c:pt>
                      <c:pt idx="1287">
                        <c:v>-4.435752211731981E-2</c:v>
                      </c:pt>
                      <c:pt idx="1288">
                        <c:v>-2.9222688646452864E-2</c:v>
                      </c:pt>
                      <c:pt idx="1289">
                        <c:v>2.0243437543140459E-2</c:v>
                      </c:pt>
                      <c:pt idx="1290">
                        <c:v>4.5652277537618522E-3</c:v>
                      </c:pt>
                      <c:pt idx="1291">
                        <c:v>-2.3831176026688751E-2</c:v>
                      </c:pt>
                      <c:pt idx="1292">
                        <c:v>-3.1127059366842021E-2</c:v>
                      </c:pt>
                      <c:pt idx="1293">
                        <c:v>-8.1203729440379638E-2</c:v>
                      </c:pt>
                      <c:pt idx="1294">
                        <c:v>-6.9307022632064771E-2</c:v>
                      </c:pt>
                      <c:pt idx="1295">
                        <c:v>-8.0557744606011158E-2</c:v>
                      </c:pt>
                      <c:pt idx="1296">
                        <c:v>-9.8909656838741533E-2</c:v>
                      </c:pt>
                      <c:pt idx="1297">
                        <c:v>-8.9342921683856866E-2</c:v>
                      </c:pt>
                      <c:pt idx="1298">
                        <c:v>-6.8653299598913725E-2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86A-4D65-A12B-5A7DC86A013B}"/>
                  </c:ext>
                </c:extLst>
              </c15:ser>
            </c15:filteredScatterSeries>
            <c15:filteredScatterSeries>
              <c15:ser>
                <c:idx val="8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Abs'!$AC$1</c15:sqref>
                        </c15:formulaRef>
                      </c:ext>
                    </c:extLst>
                    <c:strCache>
                      <c:ptCount val="1"/>
                      <c:pt idx="0">
                        <c:v>Abs 500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Abs'!$AC$2:$AC$1300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25.754319455680577</c:v>
                      </c:pt>
                      <c:pt idx="1">
                        <c:v>24.314619076320106</c:v>
                      </c:pt>
                      <c:pt idx="2">
                        <c:v>24.782550707634588</c:v>
                      </c:pt>
                      <c:pt idx="3">
                        <c:v>25.135958666791293</c:v>
                      </c:pt>
                      <c:pt idx="4">
                        <c:v>23.189314089196447</c:v>
                      </c:pt>
                      <c:pt idx="5">
                        <c:v>23.721707992354773</c:v>
                      </c:pt>
                      <c:pt idx="6">
                        <c:v>23.596857464247609</c:v>
                      </c:pt>
                      <c:pt idx="7">
                        <c:v>24.491207023809139</c:v>
                      </c:pt>
                      <c:pt idx="8">
                        <c:v>24.507735150309902</c:v>
                      </c:pt>
                      <c:pt idx="9">
                        <c:v>23.749916682513643</c:v>
                      </c:pt>
                      <c:pt idx="10">
                        <c:v>20.847245043657075</c:v>
                      </c:pt>
                      <c:pt idx="11">
                        <c:v>20.855676708814247</c:v>
                      </c:pt>
                      <c:pt idx="12">
                        <c:v>21.351107945297315</c:v>
                      </c:pt>
                      <c:pt idx="13">
                        <c:v>21.771440635082303</c:v>
                      </c:pt>
                      <c:pt idx="14">
                        <c:v>22.075083720375559</c:v>
                      </c:pt>
                      <c:pt idx="15">
                        <c:v>23.431872725690472</c:v>
                      </c:pt>
                      <c:pt idx="16">
                        <c:v>20.35336090169826</c:v>
                      </c:pt>
                      <c:pt idx="17">
                        <c:v>15.361518602200096</c:v>
                      </c:pt>
                      <c:pt idx="18">
                        <c:v>6.1258090820894804</c:v>
                      </c:pt>
                      <c:pt idx="19">
                        <c:v>1.4028479431700611</c:v>
                      </c:pt>
                      <c:pt idx="20">
                        <c:v>1.8663793798084827</c:v>
                      </c:pt>
                      <c:pt idx="21">
                        <c:v>1.7552670510766812</c:v>
                      </c:pt>
                      <c:pt idx="22">
                        <c:v>1.1070860152324349</c:v>
                      </c:pt>
                      <c:pt idx="23">
                        <c:v>1.1528348895600129</c:v>
                      </c:pt>
                      <c:pt idx="24">
                        <c:v>1.0488030967675395</c:v>
                      </c:pt>
                      <c:pt idx="25">
                        <c:v>0.90972961300075095</c:v>
                      </c:pt>
                      <c:pt idx="26">
                        <c:v>1.2549869625055197</c:v>
                      </c:pt>
                      <c:pt idx="27">
                        <c:v>1.1255905549879295</c:v>
                      </c:pt>
                      <c:pt idx="28">
                        <c:v>1.2454143151367083</c:v>
                      </c:pt>
                      <c:pt idx="29">
                        <c:v>1.4282215826132361</c:v>
                      </c:pt>
                      <c:pt idx="30">
                        <c:v>1.2542056797707724</c:v>
                      </c:pt>
                      <c:pt idx="31">
                        <c:v>1.0037865138481075</c:v>
                      </c:pt>
                      <c:pt idx="32">
                        <c:v>1.4214427301061372</c:v>
                      </c:pt>
                      <c:pt idx="33">
                        <c:v>1.2558675171389064</c:v>
                      </c:pt>
                      <c:pt idx="34">
                        <c:v>1.1028920998262741</c:v>
                      </c:pt>
                      <c:pt idx="35">
                        <c:v>0.85738109128180007</c:v>
                      </c:pt>
                      <c:pt idx="36">
                        <c:v>0.95436844700717793</c:v>
                      </c:pt>
                      <c:pt idx="37">
                        <c:v>1.0403159940565787</c:v>
                      </c:pt>
                      <c:pt idx="38">
                        <c:v>1.1684296023644762</c:v>
                      </c:pt>
                      <c:pt idx="39">
                        <c:v>1.1491347551561759</c:v>
                      </c:pt>
                      <c:pt idx="40">
                        <c:v>1.2811431739288788</c:v>
                      </c:pt>
                      <c:pt idx="41">
                        <c:v>1.6669524494051742</c:v>
                      </c:pt>
                      <c:pt idx="42">
                        <c:v>2.0489997066966628</c:v>
                      </c:pt>
                      <c:pt idx="43">
                        <c:v>1.4020537679809451</c:v>
                      </c:pt>
                      <c:pt idx="44">
                        <c:v>1.5019960742476446</c:v>
                      </c:pt>
                      <c:pt idx="45">
                        <c:v>1.5018478110224038</c:v>
                      </c:pt>
                      <c:pt idx="46">
                        <c:v>1.2922281061951466</c:v>
                      </c:pt>
                      <c:pt idx="47">
                        <c:v>1.563904350881038</c:v>
                      </c:pt>
                      <c:pt idx="48">
                        <c:v>1.18719456969822</c:v>
                      </c:pt>
                      <c:pt idx="49">
                        <c:v>0.64249533454307528</c:v>
                      </c:pt>
                      <c:pt idx="50">
                        <c:v>1.1173303594738591</c:v>
                      </c:pt>
                      <c:pt idx="51">
                        <c:v>1.1773847011690233</c:v>
                      </c:pt>
                      <c:pt idx="52">
                        <c:v>1.5405922148914295</c:v>
                      </c:pt>
                      <c:pt idx="53">
                        <c:v>1.7230913527085434</c:v>
                      </c:pt>
                      <c:pt idx="54">
                        <c:v>1.6786626657083275</c:v>
                      </c:pt>
                      <c:pt idx="55">
                        <c:v>1.4939795461211438</c:v>
                      </c:pt>
                      <c:pt idx="56">
                        <c:v>1.7922993370055342</c:v>
                      </c:pt>
                      <c:pt idx="57">
                        <c:v>1.8634050905856077</c:v>
                      </c:pt>
                      <c:pt idx="58">
                        <c:v>1.6932362961267842</c:v>
                      </c:pt>
                      <c:pt idx="59">
                        <c:v>1.3959595048008275</c:v>
                      </c:pt>
                      <c:pt idx="60">
                        <c:v>1.121761496040405</c:v>
                      </c:pt>
                      <c:pt idx="61">
                        <c:v>0.96177000506028831</c:v>
                      </c:pt>
                      <c:pt idx="62">
                        <c:v>1.3798117057039441</c:v>
                      </c:pt>
                      <c:pt idx="63">
                        <c:v>1.4999925868387378</c:v>
                      </c:pt>
                      <c:pt idx="64">
                        <c:v>1.5070331561695227</c:v>
                      </c:pt>
                      <c:pt idx="65">
                        <c:v>1.5492791506451062</c:v>
                      </c:pt>
                      <c:pt idx="66">
                        <c:v>1.55050780154645</c:v>
                      </c:pt>
                      <c:pt idx="67">
                        <c:v>1.7469591534814461</c:v>
                      </c:pt>
                      <c:pt idx="68">
                        <c:v>1.6486477426923956</c:v>
                      </c:pt>
                      <c:pt idx="69">
                        <c:v>1.6459867401106816</c:v>
                      </c:pt>
                      <c:pt idx="70">
                        <c:v>1.782221305425467</c:v>
                      </c:pt>
                      <c:pt idx="71">
                        <c:v>1.6234339696833937</c:v>
                      </c:pt>
                      <c:pt idx="72">
                        <c:v>1.6705816753099829</c:v>
                      </c:pt>
                      <c:pt idx="73">
                        <c:v>1.3194157139680072</c:v>
                      </c:pt>
                      <c:pt idx="74">
                        <c:v>1.3870379263776391</c:v>
                      </c:pt>
                      <c:pt idx="75">
                        <c:v>1.6111229650066556</c:v>
                      </c:pt>
                      <c:pt idx="76">
                        <c:v>1.384988026133005</c:v>
                      </c:pt>
                      <c:pt idx="77">
                        <c:v>0.81298076768119532</c:v>
                      </c:pt>
                      <c:pt idx="78">
                        <c:v>0.77386506112634923</c:v>
                      </c:pt>
                      <c:pt idx="79">
                        <c:v>0.79974408478077996</c:v>
                      </c:pt>
                      <c:pt idx="80">
                        <c:v>1.0572966457056845</c:v>
                      </c:pt>
                      <c:pt idx="81">
                        <c:v>0.64831550414331263</c:v>
                      </c:pt>
                      <c:pt idx="82">
                        <c:v>0.89766872193876734</c:v>
                      </c:pt>
                      <c:pt idx="83">
                        <c:v>1.4404964884177411</c:v>
                      </c:pt>
                      <c:pt idx="84">
                        <c:v>1.5661166960507191</c:v>
                      </c:pt>
                      <c:pt idx="85">
                        <c:v>1.4204242262110043</c:v>
                      </c:pt>
                      <c:pt idx="86">
                        <c:v>1.2414576208909329</c:v>
                      </c:pt>
                      <c:pt idx="87">
                        <c:v>1.8734379985753837</c:v>
                      </c:pt>
                      <c:pt idx="88">
                        <c:v>2.2098859340099724</c:v>
                      </c:pt>
                      <c:pt idx="89">
                        <c:v>1.8766224348044696</c:v>
                      </c:pt>
                      <c:pt idx="90">
                        <c:v>1.3602796373352588</c:v>
                      </c:pt>
                      <c:pt idx="91">
                        <c:v>1.4828881676276917</c:v>
                      </c:pt>
                      <c:pt idx="92">
                        <c:v>1.6947305315881247</c:v>
                      </c:pt>
                      <c:pt idx="93">
                        <c:v>1.6517380640045896</c:v>
                      </c:pt>
                      <c:pt idx="94">
                        <c:v>0.8964606989644136</c:v>
                      </c:pt>
                      <c:pt idx="95">
                        <c:v>0.57814638737313018</c:v>
                      </c:pt>
                      <c:pt idx="96">
                        <c:v>0.67549614999081398</c:v>
                      </c:pt>
                      <c:pt idx="97">
                        <c:v>0.67040337266606287</c:v>
                      </c:pt>
                      <c:pt idx="98">
                        <c:v>0.70297860819508851</c:v>
                      </c:pt>
                      <c:pt idx="99">
                        <c:v>0.61458471792921399</c:v>
                      </c:pt>
                      <c:pt idx="100">
                        <c:v>0.82376917349698164</c:v>
                      </c:pt>
                      <c:pt idx="101">
                        <c:v>0.87827589207726442</c:v>
                      </c:pt>
                      <c:pt idx="102">
                        <c:v>1.1298760068201084</c:v>
                      </c:pt>
                      <c:pt idx="103">
                        <c:v>0.96766314595225278</c:v>
                      </c:pt>
                      <c:pt idx="104">
                        <c:v>1.1376707847314662</c:v>
                      </c:pt>
                      <c:pt idx="105">
                        <c:v>1.0554917020940568</c:v>
                      </c:pt>
                      <c:pt idx="106">
                        <c:v>1.0492749605974363</c:v>
                      </c:pt>
                      <c:pt idx="107">
                        <c:v>1.1724842792634542</c:v>
                      </c:pt>
                      <c:pt idx="108">
                        <c:v>1.2813262467809152</c:v>
                      </c:pt>
                      <c:pt idx="109">
                        <c:v>1.291846489545831</c:v>
                      </c:pt>
                      <c:pt idx="110">
                        <c:v>1.2331600372591931</c:v>
                      </c:pt>
                      <c:pt idx="111">
                        <c:v>1.327704272881689</c:v>
                      </c:pt>
                      <c:pt idx="112">
                        <c:v>1.5853883368411552</c:v>
                      </c:pt>
                      <c:pt idx="113">
                        <c:v>1.7326111410144427</c:v>
                      </c:pt>
                      <c:pt idx="114">
                        <c:v>1.6196809762166446</c:v>
                      </c:pt>
                      <c:pt idx="115">
                        <c:v>1.5318266351661032</c:v>
                      </c:pt>
                      <c:pt idx="116">
                        <c:v>1.684230916750199</c:v>
                      </c:pt>
                      <c:pt idx="117">
                        <c:v>1.7819711918107131</c:v>
                      </c:pt>
                      <c:pt idx="118">
                        <c:v>1.6107516623208353</c:v>
                      </c:pt>
                      <c:pt idx="119">
                        <c:v>1.4928733735363033</c:v>
                      </c:pt>
                      <c:pt idx="120">
                        <c:v>1.4772799499772769</c:v>
                      </c:pt>
                      <c:pt idx="121">
                        <c:v>1.5591715308822629</c:v>
                      </c:pt>
                      <c:pt idx="122">
                        <c:v>1.6118372069786853</c:v>
                      </c:pt>
                      <c:pt idx="123">
                        <c:v>1.4243912344202747</c:v>
                      </c:pt>
                      <c:pt idx="124">
                        <c:v>1.3395924050551313</c:v>
                      </c:pt>
                      <c:pt idx="125">
                        <c:v>1.5045255737947971</c:v>
                      </c:pt>
                      <c:pt idx="126">
                        <c:v>1.5104818877131685</c:v>
                      </c:pt>
                      <c:pt idx="127">
                        <c:v>1.4031534943386008</c:v>
                      </c:pt>
                      <c:pt idx="128">
                        <c:v>1.270394734721636</c:v>
                      </c:pt>
                      <c:pt idx="129">
                        <c:v>1.2518914842115783</c:v>
                      </c:pt>
                      <c:pt idx="130">
                        <c:v>1.27661405470913</c:v>
                      </c:pt>
                      <c:pt idx="131">
                        <c:v>1.2794246097615218</c:v>
                      </c:pt>
                      <c:pt idx="132">
                        <c:v>1.1429437985682931</c:v>
                      </c:pt>
                      <c:pt idx="133">
                        <c:v>1.087997447294035</c:v>
                      </c:pt>
                      <c:pt idx="134">
                        <c:v>1.2018997031512382</c:v>
                      </c:pt>
                      <c:pt idx="135">
                        <c:v>1.1231190714854364</c:v>
                      </c:pt>
                      <c:pt idx="136">
                        <c:v>1.1374799764068086</c:v>
                      </c:pt>
                      <c:pt idx="137">
                        <c:v>0.97356660080771218</c:v>
                      </c:pt>
                      <c:pt idx="138">
                        <c:v>0.88813733042393606</c:v>
                      </c:pt>
                      <c:pt idx="139">
                        <c:v>0.87829265226794395</c:v>
                      </c:pt>
                      <c:pt idx="140">
                        <c:v>0.85083043521702828</c:v>
                      </c:pt>
                      <c:pt idx="141">
                        <c:v>0.73300758398628252</c:v>
                      </c:pt>
                      <c:pt idx="142">
                        <c:v>0.69916282847556399</c:v>
                      </c:pt>
                      <c:pt idx="143">
                        <c:v>0.73590838621925547</c:v>
                      </c:pt>
                      <c:pt idx="144">
                        <c:v>0.74393136057294063</c:v>
                      </c:pt>
                      <c:pt idx="145">
                        <c:v>0.91702287443716379</c:v>
                      </c:pt>
                      <c:pt idx="146">
                        <c:v>1.0118649257555783</c:v>
                      </c:pt>
                      <c:pt idx="147">
                        <c:v>1.1487995513425879</c:v>
                      </c:pt>
                      <c:pt idx="148">
                        <c:v>1.2731330920295625</c:v>
                      </c:pt>
                      <c:pt idx="149">
                        <c:v>1.3774794607086336</c:v>
                      </c:pt>
                      <c:pt idx="150">
                        <c:v>1.2615530895155338</c:v>
                      </c:pt>
                      <c:pt idx="151">
                        <c:v>1.3288697507566261</c:v>
                      </c:pt>
                      <c:pt idx="152">
                        <c:v>1.2031812131154938</c:v>
                      </c:pt>
                      <c:pt idx="153">
                        <c:v>1.0498834844436422</c:v>
                      </c:pt>
                      <c:pt idx="154">
                        <c:v>0.97030480985241374</c:v>
                      </c:pt>
                      <c:pt idx="155">
                        <c:v>0.98337260160059814</c:v>
                      </c:pt>
                      <c:pt idx="156">
                        <c:v>1.0807970115290775</c:v>
                      </c:pt>
                      <c:pt idx="157">
                        <c:v>1.3962740806874256</c:v>
                      </c:pt>
                      <c:pt idx="158">
                        <c:v>1.3682755375347693</c:v>
                      </c:pt>
                      <c:pt idx="159">
                        <c:v>1.4211603853554611</c:v>
                      </c:pt>
                      <c:pt idx="160">
                        <c:v>1.4769640848452423</c:v>
                      </c:pt>
                      <c:pt idx="161">
                        <c:v>1.3743543297696443</c:v>
                      </c:pt>
                      <c:pt idx="162">
                        <c:v>1.2894923273780938</c:v>
                      </c:pt>
                      <c:pt idx="163">
                        <c:v>1.0800531169119991</c:v>
                      </c:pt>
                      <c:pt idx="164">
                        <c:v>0.88853055028218353</c:v>
                      </c:pt>
                      <c:pt idx="165">
                        <c:v>1.023161294273494</c:v>
                      </c:pt>
                      <c:pt idx="166">
                        <c:v>1.0105460276736533</c:v>
                      </c:pt>
                      <c:pt idx="167">
                        <c:v>1.0543649015822265</c:v>
                      </c:pt>
                      <c:pt idx="168">
                        <c:v>1.1389174850689263</c:v>
                      </c:pt>
                      <c:pt idx="169">
                        <c:v>1.0988580508542862</c:v>
                      </c:pt>
                      <c:pt idx="170">
                        <c:v>1.2206156791583807</c:v>
                      </c:pt>
                      <c:pt idx="171">
                        <c:v>1.3386809085312592</c:v>
                      </c:pt>
                      <c:pt idx="172">
                        <c:v>1.1426614538176167</c:v>
                      </c:pt>
                      <c:pt idx="173">
                        <c:v>1.0849329108905783</c:v>
                      </c:pt>
                      <c:pt idx="174">
                        <c:v>1.0733928749850932</c:v>
                      </c:pt>
                      <c:pt idx="175">
                        <c:v>1.1896235081012958</c:v>
                      </c:pt>
                      <c:pt idx="176">
                        <c:v>1.3493764886755906</c:v>
                      </c:pt>
                      <c:pt idx="177">
                        <c:v>1.4220486754614694</c:v>
                      </c:pt>
                      <c:pt idx="178">
                        <c:v>1.3109415037114152</c:v>
                      </c:pt>
                      <c:pt idx="179">
                        <c:v>1.5005276236950418</c:v>
                      </c:pt>
                      <c:pt idx="180">
                        <c:v>1.5037417125691761</c:v>
                      </c:pt>
                      <c:pt idx="181">
                        <c:v>1.4226455960987434</c:v>
                      </c:pt>
                      <c:pt idx="182">
                        <c:v>1.3923315681414561</c:v>
                      </c:pt>
                      <c:pt idx="183">
                        <c:v>1.3089328593207612</c:v>
                      </c:pt>
                      <c:pt idx="184">
                        <c:v>1.2876615988577285</c:v>
                      </c:pt>
                      <c:pt idx="185">
                        <c:v>1.3354964723021734</c:v>
                      </c:pt>
                      <c:pt idx="186">
                        <c:v>1.3426092393774236</c:v>
                      </c:pt>
                      <c:pt idx="187">
                        <c:v>1.3507662952565438</c:v>
                      </c:pt>
                      <c:pt idx="188">
                        <c:v>1.4476144124747388</c:v>
                      </c:pt>
                      <c:pt idx="189">
                        <c:v>1.4547478074769788</c:v>
                      </c:pt>
                      <c:pt idx="190">
                        <c:v>1.5438514273558543</c:v>
                      </c:pt>
                      <c:pt idx="191">
                        <c:v>1.5375676450965161</c:v>
                      </c:pt>
                      <c:pt idx="192">
                        <c:v>1.5329018658604585</c:v>
                      </c:pt>
                      <c:pt idx="193">
                        <c:v>1.4276581823573209</c:v>
                      </c:pt>
                      <c:pt idx="194">
                        <c:v>1.4170708988296874</c:v>
                      </c:pt>
                      <c:pt idx="195">
                        <c:v>1.4285297122726497</c:v>
                      </c:pt>
                      <c:pt idx="196">
                        <c:v>1.3914613274715641</c:v>
                      </c:pt>
                      <c:pt idx="197">
                        <c:v>1.3677624178508923</c:v>
                      </c:pt>
                      <c:pt idx="198">
                        <c:v>1.350940343390522</c:v>
                      </c:pt>
                      <c:pt idx="199">
                        <c:v>1.3105289451716144</c:v>
                      </c:pt>
                      <c:pt idx="200">
                        <c:v>1.3978405138932311</c:v>
                      </c:pt>
                      <c:pt idx="201">
                        <c:v>1.442460009218105</c:v>
                      </c:pt>
                      <c:pt idx="202">
                        <c:v>1.4664270818896472</c:v>
                      </c:pt>
                      <c:pt idx="203">
                        <c:v>1.4631304813075525</c:v>
                      </c:pt>
                      <c:pt idx="204">
                        <c:v>1.4171121546836676</c:v>
                      </c:pt>
                      <c:pt idx="205">
                        <c:v>1.4457166431916559</c:v>
                      </c:pt>
                      <c:pt idx="206">
                        <c:v>1.4936366068349347</c:v>
                      </c:pt>
                      <c:pt idx="207">
                        <c:v>1.4502818612836372</c:v>
                      </c:pt>
                      <c:pt idx="208">
                        <c:v>1.4706519391862927</c:v>
                      </c:pt>
                      <c:pt idx="209">
                        <c:v>1.4323935808469697</c:v>
                      </c:pt>
                      <c:pt idx="210">
                        <c:v>1.438708304996793</c:v>
                      </c:pt>
                      <c:pt idx="211">
                        <c:v>1.4967707624919824</c:v>
                      </c:pt>
                      <c:pt idx="212">
                        <c:v>1.5148807931437929</c:v>
                      </c:pt>
                      <c:pt idx="213">
                        <c:v>1.5114088551822833</c:v>
                      </c:pt>
                      <c:pt idx="214">
                        <c:v>1.5269739153416984</c:v>
                      </c:pt>
                      <c:pt idx="215">
                        <c:v>1.5333492340270549</c:v>
                      </c:pt>
                      <c:pt idx="216">
                        <c:v>1.5591921588092528</c:v>
                      </c:pt>
                      <c:pt idx="217">
                        <c:v>1.5755604188758425</c:v>
                      </c:pt>
                      <c:pt idx="218">
                        <c:v>1.5706535507430888</c:v>
                      </c:pt>
                      <c:pt idx="219">
                        <c:v>1.5419033775007331</c:v>
                      </c:pt>
                      <c:pt idx="220">
                        <c:v>1.5403188948588116</c:v>
                      </c:pt>
                      <c:pt idx="221">
                        <c:v>1.5394370509799877</c:v>
                      </c:pt>
                      <c:pt idx="222">
                        <c:v>1.5248440818799776</c:v>
                      </c:pt>
                      <c:pt idx="223">
                        <c:v>1.5240086508368813</c:v>
                      </c:pt>
                      <c:pt idx="224">
                        <c:v>1.5166586626012459</c:v>
                      </c:pt>
                      <c:pt idx="225">
                        <c:v>1.5096103577978397</c:v>
                      </c:pt>
                      <c:pt idx="226">
                        <c:v>1.5286228602554641</c:v>
                      </c:pt>
                      <c:pt idx="227">
                        <c:v>1.545060739575645</c:v>
                      </c:pt>
                      <c:pt idx="228">
                        <c:v>1.5509023106501341</c:v>
                      </c:pt>
                      <c:pt idx="229">
                        <c:v>1.5595067346958509</c:v>
                      </c:pt>
                      <c:pt idx="230">
                        <c:v>1.5664054870285793</c:v>
                      </c:pt>
                      <c:pt idx="231">
                        <c:v>1.5863269075192015</c:v>
                      </c:pt>
                      <c:pt idx="232">
                        <c:v>1.5962734360647071</c:v>
                      </c:pt>
                      <c:pt idx="233">
                        <c:v>1.6019602976867713</c:v>
                      </c:pt>
                      <c:pt idx="234">
                        <c:v>1.60403727208558</c:v>
                      </c:pt>
                      <c:pt idx="235">
                        <c:v>1.6116412416722801</c:v>
                      </c:pt>
                      <c:pt idx="236">
                        <c:v>1.6308767835904838</c:v>
                      </c:pt>
                      <c:pt idx="237">
                        <c:v>1.6337853212960785</c:v>
                      </c:pt>
                      <c:pt idx="238">
                        <c:v>1.6374996373997208</c:v>
                      </c:pt>
                      <c:pt idx="239">
                        <c:v>1.6484736945584171</c:v>
                      </c:pt>
                      <c:pt idx="240">
                        <c:v>1.6559087729928865</c:v>
                      </c:pt>
                      <c:pt idx="241">
                        <c:v>1.6635217672976448</c:v>
                      </c:pt>
                      <c:pt idx="242">
                        <c:v>1.676089331816321</c:v>
                      </c:pt>
                      <c:pt idx="243">
                        <c:v>1.6754060317347763</c:v>
                      </c:pt>
                      <c:pt idx="244">
                        <c:v>1.686440683429006</c:v>
                      </c:pt>
                      <c:pt idx="245">
                        <c:v>1.691259882872052</c:v>
                      </c:pt>
                      <c:pt idx="246">
                        <c:v>1.6956807054751031</c:v>
                      </c:pt>
                      <c:pt idx="247">
                        <c:v>1.7003825835833932</c:v>
                      </c:pt>
                      <c:pt idx="248">
                        <c:v>1.7057974144182764</c:v>
                      </c:pt>
                      <c:pt idx="249">
                        <c:v>1.7057561585642962</c:v>
                      </c:pt>
                      <c:pt idx="250">
                        <c:v>1.7101241221044352</c:v>
                      </c:pt>
                      <c:pt idx="251">
                        <c:v>1.7111129733545201</c:v>
                      </c:pt>
                      <c:pt idx="252">
                        <c:v>1.7129282309296427</c:v>
                      </c:pt>
                      <c:pt idx="253">
                        <c:v>1.7124834412539203</c:v>
                      </c:pt>
                      <c:pt idx="254">
                        <c:v>1.7127722322317804</c:v>
                      </c:pt>
                      <c:pt idx="255">
                        <c:v>1.7090617838644488</c:v>
                      </c:pt>
                      <c:pt idx="256">
                        <c:v>1.7050135531926551</c:v>
                      </c:pt>
                      <c:pt idx="257">
                        <c:v>1.6982707995577888</c:v>
                      </c:pt>
                      <c:pt idx="258">
                        <c:v>1.6913320806165171</c:v>
                      </c:pt>
                      <c:pt idx="259">
                        <c:v>1.6827766478974018</c:v>
                      </c:pt>
                      <c:pt idx="260">
                        <c:v>1.6741051830889677</c:v>
                      </c:pt>
                      <c:pt idx="261">
                        <c:v>1.6635681801333722</c:v>
                      </c:pt>
                      <c:pt idx="262">
                        <c:v>1.6525425531572007</c:v>
                      </c:pt>
                      <c:pt idx="263">
                        <c:v>1.6405474136124978</c:v>
                      </c:pt>
                      <c:pt idx="264">
                        <c:v>1.6296855208068097</c:v>
                      </c:pt>
                      <c:pt idx="265">
                        <c:v>1.61605432880271</c:v>
                      </c:pt>
                      <c:pt idx="266">
                        <c:v>1.6018094559706566</c:v>
                      </c:pt>
                      <c:pt idx="267">
                        <c:v>1.5869109357021072</c:v>
                      </c:pt>
                      <c:pt idx="268">
                        <c:v>1.5712646530801686</c:v>
                      </c:pt>
                      <c:pt idx="269">
                        <c:v>1.5548577156504726</c:v>
                      </c:pt>
                      <c:pt idx="270">
                        <c:v>1.5400326823718249</c:v>
                      </c:pt>
                      <c:pt idx="271">
                        <c:v>1.5223016898784565</c:v>
                      </c:pt>
                      <c:pt idx="272">
                        <c:v>1.5050838170689649</c:v>
                      </c:pt>
                      <c:pt idx="273">
                        <c:v>1.4859681749763907</c:v>
                      </c:pt>
                      <c:pt idx="274">
                        <c:v>1.4666862202224593</c:v>
                      </c:pt>
                      <c:pt idx="275">
                        <c:v>1.4478142455174547</c:v>
                      </c:pt>
                      <c:pt idx="276">
                        <c:v>1.4279250561627546</c:v>
                      </c:pt>
                      <c:pt idx="277">
                        <c:v>1.4058518850379842</c:v>
                      </c:pt>
                      <c:pt idx="278">
                        <c:v>1.3860310256914383</c:v>
                      </c:pt>
                      <c:pt idx="279">
                        <c:v>1.367513593481575</c:v>
                      </c:pt>
                      <c:pt idx="280">
                        <c:v>1.3477378577253196</c:v>
                      </c:pt>
                      <c:pt idx="281">
                        <c:v>1.3282032108657604</c:v>
                      </c:pt>
                      <c:pt idx="282">
                        <c:v>1.3091146429273606</c:v>
                      </c:pt>
                      <c:pt idx="283">
                        <c:v>1.292338981302718</c:v>
                      </c:pt>
                      <c:pt idx="284">
                        <c:v>1.2778659120283375</c:v>
                      </c:pt>
                      <c:pt idx="285">
                        <c:v>1.2624452473578525</c:v>
                      </c:pt>
                      <c:pt idx="286">
                        <c:v>1.2463773814780554</c:v>
                      </c:pt>
                      <c:pt idx="287">
                        <c:v>1.2336628429795751</c:v>
                      </c:pt>
                      <c:pt idx="288">
                        <c:v>1.2245040433960013</c:v>
                      </c:pt>
                      <c:pt idx="289">
                        <c:v>1.2141501132924426</c:v>
                      </c:pt>
                      <c:pt idx="290">
                        <c:v>1.205485094711193</c:v>
                      </c:pt>
                      <c:pt idx="291">
                        <c:v>1.1970070167182902</c:v>
                      </c:pt>
                      <c:pt idx="292">
                        <c:v>1.1891116776628561</c:v>
                      </c:pt>
                      <c:pt idx="293">
                        <c:v>1.1851343554900904</c:v>
                      </c:pt>
                      <c:pt idx="294">
                        <c:v>1.1797723837181193</c:v>
                      </c:pt>
                      <c:pt idx="295">
                        <c:v>1.1706329228160985</c:v>
                      </c:pt>
                      <c:pt idx="296">
                        <c:v>1.1644935360456909</c:v>
                      </c:pt>
                      <c:pt idx="297">
                        <c:v>1.1595428335680835</c:v>
                      </c:pt>
                      <c:pt idx="298">
                        <c:v>1.1523939676206008</c:v>
                      </c:pt>
                      <c:pt idx="299">
                        <c:v>1.1496233791767523</c:v>
                      </c:pt>
                      <c:pt idx="300">
                        <c:v>1.1413876793259825</c:v>
                      </c:pt>
                      <c:pt idx="301">
                        <c:v>1.1389716333772752</c:v>
                      </c:pt>
                      <c:pt idx="302">
                        <c:v>1.1352805236914962</c:v>
                      </c:pt>
                      <c:pt idx="303">
                        <c:v>1.1304432748123341</c:v>
                      </c:pt>
                      <c:pt idx="304">
                        <c:v>1.1243967137133815</c:v>
                      </c:pt>
                      <c:pt idx="305">
                        <c:v>1.1209286434881824</c:v>
                      </c:pt>
                      <c:pt idx="306">
                        <c:v>1.1133259631469192</c:v>
                      </c:pt>
                      <c:pt idx="307">
                        <c:v>1.107271666575345</c:v>
                      </c:pt>
                      <c:pt idx="308">
                        <c:v>1.0987948778278791</c:v>
                      </c:pt>
                      <c:pt idx="309">
                        <c:v>1.0951901475863715</c:v>
                      </c:pt>
                      <c:pt idx="310">
                        <c:v>1.0885827647223771</c:v>
                      </c:pt>
                      <c:pt idx="311">
                        <c:v>1.0816247070995522</c:v>
                      </c:pt>
                      <c:pt idx="312">
                        <c:v>1.0743301564177026</c:v>
                      </c:pt>
                      <c:pt idx="313">
                        <c:v>1.0661705220477085</c:v>
                      </c:pt>
                      <c:pt idx="314">
                        <c:v>1.0595515359747825</c:v>
                      </c:pt>
                      <c:pt idx="315">
                        <c:v>1.0520855156498281</c:v>
                      </c:pt>
                      <c:pt idx="316">
                        <c:v>1.0399240634437679</c:v>
                      </c:pt>
                      <c:pt idx="317">
                        <c:v>1.0341237482232586</c:v>
                      </c:pt>
                      <c:pt idx="318">
                        <c:v>1.0281223107145965</c:v>
                      </c:pt>
                      <c:pt idx="319">
                        <c:v>1.0189441724494697</c:v>
                      </c:pt>
                      <c:pt idx="320">
                        <c:v>1.0114420532522828</c:v>
                      </c:pt>
                      <c:pt idx="321">
                        <c:v>1.0054225663075043</c:v>
                      </c:pt>
                      <c:pt idx="322">
                        <c:v>0.9991864861293307</c:v>
                      </c:pt>
                      <c:pt idx="323">
                        <c:v>0.99380001869405876</c:v>
                      </c:pt>
                      <c:pt idx="324">
                        <c:v>0.98817890858927548</c:v>
                      </c:pt>
                      <c:pt idx="325">
                        <c:v>0.98379031712214626</c:v>
                      </c:pt>
                      <c:pt idx="326">
                        <c:v>0.9828981592798276</c:v>
                      </c:pt>
                      <c:pt idx="327">
                        <c:v>0.98331071781962809</c:v>
                      </c:pt>
                      <c:pt idx="328">
                        <c:v>0.98310701704060155</c:v>
                      </c:pt>
                      <c:pt idx="329">
                        <c:v>0.98137684966431271</c:v>
                      </c:pt>
                      <c:pt idx="330">
                        <c:v>0.98481913498077411</c:v>
                      </c:pt>
                      <c:pt idx="331">
                        <c:v>0.98150190647168978</c:v>
                      </c:pt>
                      <c:pt idx="332">
                        <c:v>0.98011983536335767</c:v>
                      </c:pt>
                      <c:pt idx="333">
                        <c:v>0.98122987568450881</c:v>
                      </c:pt>
                      <c:pt idx="334">
                        <c:v>0.97790491170280314</c:v>
                      </c:pt>
                      <c:pt idx="335">
                        <c:v>0.97399205180188164</c:v>
                      </c:pt>
                      <c:pt idx="336">
                        <c:v>0.97403975388304609</c:v>
                      </c:pt>
                      <c:pt idx="337">
                        <c:v>0.97326104963917237</c:v>
                      </c:pt>
                      <c:pt idx="338">
                        <c:v>0.97574800408690809</c:v>
                      </c:pt>
                      <c:pt idx="339">
                        <c:v>0.9759697543020508</c:v>
                      </c:pt>
                      <c:pt idx="340">
                        <c:v>0.97352792344460581</c:v>
                      </c:pt>
                      <c:pt idx="341">
                        <c:v>0.97575445031409247</c:v>
                      </c:pt>
                      <c:pt idx="342">
                        <c:v>0.97948423736297729</c:v>
                      </c:pt>
                      <c:pt idx="343">
                        <c:v>0.98083278808995056</c:v>
                      </c:pt>
                      <c:pt idx="344">
                        <c:v>0.98310057081341717</c:v>
                      </c:pt>
                      <c:pt idx="345">
                        <c:v>0.98113962850392733</c:v>
                      </c:pt>
                      <c:pt idx="346">
                        <c:v>0.97928440432026143</c:v>
                      </c:pt>
                      <c:pt idx="347">
                        <c:v>0.98097847282431772</c:v>
                      </c:pt>
                      <c:pt idx="348">
                        <c:v>0.97991097760258372</c:v>
                      </c:pt>
                      <c:pt idx="349">
                        <c:v>0.9784889398857084</c:v>
                      </c:pt>
                      <c:pt idx="350">
                        <c:v>0.97824785098901246</c:v>
                      </c:pt>
                      <c:pt idx="351">
                        <c:v>0.97557137746205591</c:v>
                      </c:pt>
                      <c:pt idx="352">
                        <c:v>0.97442652751410919</c:v>
                      </c:pt>
                      <c:pt idx="353">
                        <c:v>0.97556750972574535</c:v>
                      </c:pt>
                      <c:pt idx="354">
                        <c:v>0.97415578597236507</c:v>
                      </c:pt>
                      <c:pt idx="355">
                        <c:v>0.97112605919570427</c:v>
                      </c:pt>
                      <c:pt idx="356">
                        <c:v>0.96684447509983595</c:v>
                      </c:pt>
                      <c:pt idx="357">
                        <c:v>0.96633651239770635</c:v>
                      </c:pt>
                      <c:pt idx="358">
                        <c:v>0.96380314511424314</c:v>
                      </c:pt>
                      <c:pt idx="359">
                        <c:v>0.96086366551816382</c:v>
                      </c:pt>
                      <c:pt idx="360">
                        <c:v>0.95787003761373557</c:v>
                      </c:pt>
                      <c:pt idx="361">
                        <c:v>0.95201944182118803</c:v>
                      </c:pt>
                      <c:pt idx="362">
                        <c:v>0.95010749083829971</c:v>
                      </c:pt>
                      <c:pt idx="363">
                        <c:v>0.94787065000531812</c:v>
                      </c:pt>
                      <c:pt idx="364">
                        <c:v>0.94326546530479372</c:v>
                      </c:pt>
                      <c:pt idx="365">
                        <c:v>0.94268788334907283</c:v>
                      </c:pt>
                      <c:pt idx="366">
                        <c:v>0.94095900521822096</c:v>
                      </c:pt>
                      <c:pt idx="367">
                        <c:v>0.94125295317782887</c:v>
                      </c:pt>
                      <c:pt idx="368">
                        <c:v>0.94652338852378182</c:v>
                      </c:pt>
                      <c:pt idx="369">
                        <c:v>0.9468985589459129</c:v>
                      </c:pt>
                      <c:pt idx="370">
                        <c:v>0.94837990195288446</c:v>
                      </c:pt>
                      <c:pt idx="371">
                        <c:v>0.94908382996141927</c:v>
                      </c:pt>
                      <c:pt idx="372">
                        <c:v>0.94854363612336789</c:v>
                      </c:pt>
                      <c:pt idx="373">
                        <c:v>0.951757724997502</c:v>
                      </c:pt>
                      <c:pt idx="374">
                        <c:v>0.95118530002352863</c:v>
                      </c:pt>
                      <c:pt idx="375">
                        <c:v>0.94922693620491261</c:v>
                      </c:pt>
                      <c:pt idx="376">
                        <c:v>0.94974908060684782</c:v>
                      </c:pt>
                      <c:pt idx="377">
                        <c:v>0.95165200687167806</c:v>
                      </c:pt>
                      <c:pt idx="378">
                        <c:v>0.95232112525341728</c:v>
                      </c:pt>
                      <c:pt idx="379">
                        <c:v>0.95286389758234258</c:v>
                      </c:pt>
                      <c:pt idx="380">
                        <c:v>0.95211871371982759</c:v>
                      </c:pt>
                      <c:pt idx="381">
                        <c:v>0.95470622931163951</c:v>
                      </c:pt>
                      <c:pt idx="382">
                        <c:v>0.95610506061065115</c:v>
                      </c:pt>
                      <c:pt idx="383">
                        <c:v>0.95769727872519417</c:v>
                      </c:pt>
                      <c:pt idx="384">
                        <c:v>0.95634486026191012</c:v>
                      </c:pt>
                      <c:pt idx="385">
                        <c:v>0.95813820066460598</c:v>
                      </c:pt>
                      <c:pt idx="386">
                        <c:v>0.95865003110304625</c:v>
                      </c:pt>
                      <c:pt idx="387">
                        <c:v>0.96082885589136813</c:v>
                      </c:pt>
                      <c:pt idx="388">
                        <c:v>0.95949061912789002</c:v>
                      </c:pt>
                      <c:pt idx="389">
                        <c:v>0.96033765337991794</c:v>
                      </c:pt>
                      <c:pt idx="390">
                        <c:v>0.9602731911080743</c:v>
                      </c:pt>
                      <c:pt idx="391">
                        <c:v>0.96023451374496793</c:v>
                      </c:pt>
                      <c:pt idx="392">
                        <c:v>0.95961438668983012</c:v>
                      </c:pt>
                      <c:pt idx="393">
                        <c:v>0.96018552241836663</c:v>
                      </c:pt>
                      <c:pt idx="394">
                        <c:v>0.95970205537953779</c:v>
                      </c:pt>
                      <c:pt idx="395">
                        <c:v>0.96098743308010404</c:v>
                      </c:pt>
                      <c:pt idx="396">
                        <c:v>0.95786874836829872</c:v>
                      </c:pt>
                      <c:pt idx="397">
                        <c:v>0.955528767900367</c:v>
                      </c:pt>
                      <c:pt idx="398">
                        <c:v>0.95516648993260478</c:v>
                      </c:pt>
                      <c:pt idx="399">
                        <c:v>0.95317202724175609</c:v>
                      </c:pt>
                      <c:pt idx="400">
                        <c:v>0.95081270809227125</c:v>
                      </c:pt>
                      <c:pt idx="401">
                        <c:v>0.94913539977889438</c:v>
                      </c:pt>
                      <c:pt idx="402">
                        <c:v>0.9464486122884429</c:v>
                      </c:pt>
                      <c:pt idx="403">
                        <c:v>0.94441289374361426</c:v>
                      </c:pt>
                      <c:pt idx="404">
                        <c:v>0.94182666739723897</c:v>
                      </c:pt>
                      <c:pt idx="405">
                        <c:v>0.94066505725861294</c:v>
                      </c:pt>
                      <c:pt idx="406">
                        <c:v>0.93829800263650698</c:v>
                      </c:pt>
                      <c:pt idx="407">
                        <c:v>0.93638347316274462</c:v>
                      </c:pt>
                      <c:pt idx="408">
                        <c:v>0.93153591032008731</c:v>
                      </c:pt>
                      <c:pt idx="409">
                        <c:v>0.92684950315703984</c:v>
                      </c:pt>
                      <c:pt idx="410">
                        <c:v>0.92338658991358824</c:v>
                      </c:pt>
                      <c:pt idx="411">
                        <c:v>0.91922490564334958</c:v>
                      </c:pt>
                      <c:pt idx="412">
                        <c:v>0.91176404230014274</c:v>
                      </c:pt>
                      <c:pt idx="413">
                        <c:v>0.90602818935147733</c:v>
                      </c:pt>
                      <c:pt idx="414">
                        <c:v>0.89950718593175383</c:v>
                      </c:pt>
                      <c:pt idx="415">
                        <c:v>0.89463125968948531</c:v>
                      </c:pt>
                      <c:pt idx="416">
                        <c:v>0.89044250126507207</c:v>
                      </c:pt>
                      <c:pt idx="417">
                        <c:v>0.88468215265310601</c:v>
                      </c:pt>
                      <c:pt idx="418">
                        <c:v>0.87857241852774626</c:v>
                      </c:pt>
                      <c:pt idx="419">
                        <c:v>0.87161436090492139</c:v>
                      </c:pt>
                      <c:pt idx="420">
                        <c:v>0.86556264282422113</c:v>
                      </c:pt>
                      <c:pt idx="421">
                        <c:v>0.85842409084023352</c:v>
                      </c:pt>
                      <c:pt idx="422">
                        <c:v>0.85097611995139544</c:v>
                      </c:pt>
                      <c:pt idx="423">
                        <c:v>0.84258442140276357</c:v>
                      </c:pt>
                      <c:pt idx="424">
                        <c:v>0.83433969683393561</c:v>
                      </c:pt>
                      <c:pt idx="425">
                        <c:v>0.82741000261072195</c:v>
                      </c:pt>
                      <c:pt idx="426">
                        <c:v>0.82023277326362809</c:v>
                      </c:pt>
                      <c:pt idx="427">
                        <c:v>0.81151360637402936</c:v>
                      </c:pt>
                      <c:pt idx="428">
                        <c:v>0.80313351103432939</c:v>
                      </c:pt>
                      <c:pt idx="429">
                        <c:v>0.7956597552367537</c:v>
                      </c:pt>
                      <c:pt idx="430">
                        <c:v>0.78774378825432956</c:v>
                      </c:pt>
                      <c:pt idx="431">
                        <c:v>0.77926313177055306</c:v>
                      </c:pt>
                      <c:pt idx="432">
                        <c:v>0.76973302950115863</c:v>
                      </c:pt>
                      <c:pt idx="433">
                        <c:v>0.76207491160610974</c:v>
                      </c:pt>
                      <c:pt idx="434">
                        <c:v>0.75439358729319705</c:v>
                      </c:pt>
                      <c:pt idx="435">
                        <c:v>0.74687857564164128</c:v>
                      </c:pt>
                      <c:pt idx="436">
                        <c:v>0.73765402454078688</c:v>
                      </c:pt>
                      <c:pt idx="437">
                        <c:v>0.72902252634089582</c:v>
                      </c:pt>
                      <c:pt idx="438">
                        <c:v>0.72106272501361757</c:v>
                      </c:pt>
                      <c:pt idx="439">
                        <c:v>0.71338784692788926</c:v>
                      </c:pt>
                      <c:pt idx="440">
                        <c:v>0.70503985379956735</c:v>
                      </c:pt>
                      <c:pt idx="441">
                        <c:v>0.69608075833416605</c:v>
                      </c:pt>
                      <c:pt idx="442">
                        <c:v>0.68727134426398595</c:v>
                      </c:pt>
                      <c:pt idx="443">
                        <c:v>0.67902623292152697</c:v>
                      </c:pt>
                      <c:pt idx="444">
                        <c:v>0.67100042222788059</c:v>
                      </c:pt>
                      <c:pt idx="445">
                        <c:v>0.66321093022281385</c:v>
                      </c:pt>
                      <c:pt idx="446">
                        <c:v>0.65443207126948777</c:v>
                      </c:pt>
                      <c:pt idx="447">
                        <c:v>0.64672766946325477</c:v>
                      </c:pt>
                      <c:pt idx="448">
                        <c:v>0.63977115893495429</c:v>
                      </c:pt>
                      <c:pt idx="449">
                        <c:v>0.63225124815073863</c:v>
                      </c:pt>
                      <c:pt idx="450">
                        <c:v>0.62526160401471031</c:v>
                      </c:pt>
                      <c:pt idx="451">
                        <c:v>0.61734383208867427</c:v>
                      </c:pt>
                      <c:pt idx="452">
                        <c:v>0.60964046167879105</c:v>
                      </c:pt>
                      <c:pt idx="453">
                        <c:v>0.60346291324345147</c:v>
                      </c:pt>
                      <c:pt idx="454">
                        <c:v>0.59651955301860715</c:v>
                      </c:pt>
                      <c:pt idx="455">
                        <c:v>0.58883565021482043</c:v>
                      </c:pt>
                      <c:pt idx="456">
                        <c:v>0.58182318643455955</c:v>
                      </c:pt>
                      <c:pt idx="457">
                        <c:v>0.57363970102398321</c:v>
                      </c:pt>
                      <c:pt idx="458">
                        <c:v>0.56683635285358358</c:v>
                      </c:pt>
                      <c:pt idx="459">
                        <c:v>0.55967278950812061</c:v>
                      </c:pt>
                      <c:pt idx="460">
                        <c:v>0.55254442256308434</c:v>
                      </c:pt>
                      <c:pt idx="461">
                        <c:v>0.54570678046406396</c:v>
                      </c:pt>
                      <c:pt idx="462">
                        <c:v>0.5389958711914884</c:v>
                      </c:pt>
                      <c:pt idx="463">
                        <c:v>0.53245681833564851</c:v>
                      </c:pt>
                      <c:pt idx="464">
                        <c:v>0.52650952913533533</c:v>
                      </c:pt>
                      <c:pt idx="465">
                        <c:v>0.52043421786314004</c:v>
                      </c:pt>
                      <c:pt idx="466">
                        <c:v>0.51555571312999782</c:v>
                      </c:pt>
                      <c:pt idx="467">
                        <c:v>0.5098990198511566</c:v>
                      </c:pt>
                      <c:pt idx="468">
                        <c:v>0.50414821165542334</c:v>
                      </c:pt>
                      <c:pt idx="469">
                        <c:v>0.49897782175537203</c:v>
                      </c:pt>
                      <c:pt idx="470">
                        <c:v>0.49489349221134604</c:v>
                      </c:pt>
                      <c:pt idx="471">
                        <c:v>0.49032479315668515</c:v>
                      </c:pt>
                      <c:pt idx="472">
                        <c:v>0.48586142545421734</c:v>
                      </c:pt>
                      <c:pt idx="473">
                        <c:v>0.48094153594255123</c:v>
                      </c:pt>
                      <c:pt idx="474">
                        <c:v>0.47643497851794786</c:v>
                      </c:pt>
                      <c:pt idx="475">
                        <c:v>0.47169107100841551</c:v>
                      </c:pt>
                      <c:pt idx="476">
                        <c:v>0.46757799129114708</c:v>
                      </c:pt>
                      <c:pt idx="477">
                        <c:v>0.46283820936701264</c:v>
                      </c:pt>
                      <c:pt idx="478">
                        <c:v>0.45833590645235106</c:v>
                      </c:pt>
                      <c:pt idx="479">
                        <c:v>0.45389703441318391</c:v>
                      </c:pt>
                      <c:pt idx="480">
                        <c:v>0.44885363518866489</c:v>
                      </c:pt>
                      <c:pt idx="481">
                        <c:v>0.44488868977209362</c:v>
                      </c:pt>
                      <c:pt idx="482">
                        <c:v>0.44114265823070409</c:v>
                      </c:pt>
                      <c:pt idx="483">
                        <c:v>0.43680860184555492</c:v>
                      </c:pt>
                      <c:pt idx="484">
                        <c:v>0.43278087017620753</c:v>
                      </c:pt>
                      <c:pt idx="485">
                        <c:v>0.42878317792553966</c:v>
                      </c:pt>
                      <c:pt idx="486">
                        <c:v>0.42534269755268977</c:v>
                      </c:pt>
                      <c:pt idx="487">
                        <c:v>0.42229169822632062</c:v>
                      </c:pt>
                      <c:pt idx="488">
                        <c:v>0.41858099200990134</c:v>
                      </c:pt>
                      <c:pt idx="489">
                        <c:v>0.41457156762575781</c:v>
                      </c:pt>
                      <c:pt idx="490">
                        <c:v>0.41155924566249485</c:v>
                      </c:pt>
                      <c:pt idx="491">
                        <c:v>0.40832182144595319</c:v>
                      </c:pt>
                      <c:pt idx="492">
                        <c:v>0.40610625316268018</c:v>
                      </c:pt>
                      <c:pt idx="493">
                        <c:v>0.40278541476637264</c:v>
                      </c:pt>
                      <c:pt idx="494">
                        <c:v>0.4008211204187469</c:v>
                      </c:pt>
                      <c:pt idx="495">
                        <c:v>0.39865286744300726</c:v>
                      </c:pt>
                      <c:pt idx="496">
                        <c:v>0.39770565882053388</c:v>
                      </c:pt>
                      <c:pt idx="497">
                        <c:v>0.3955036276143481</c:v>
                      </c:pt>
                      <c:pt idx="498">
                        <c:v>0.39330726908808444</c:v>
                      </c:pt>
                      <c:pt idx="499">
                        <c:v>0.39180890804134605</c:v>
                      </c:pt>
                      <c:pt idx="500">
                        <c:v>0.38980619417970158</c:v>
                      </c:pt>
                      <c:pt idx="501">
                        <c:v>0.38743050161316844</c:v>
                      </c:pt>
                      <c:pt idx="502">
                        <c:v>0.38476640484240582</c:v>
                      </c:pt>
                      <c:pt idx="503">
                        <c:v>0.38244640767874583</c:v>
                      </c:pt>
                      <c:pt idx="504">
                        <c:v>0.38122948891087771</c:v>
                      </c:pt>
                      <c:pt idx="505">
                        <c:v>0.37961470900118927</c:v>
                      </c:pt>
                      <c:pt idx="506">
                        <c:v>0.37701198031322225</c:v>
                      </c:pt>
                      <c:pt idx="507">
                        <c:v>0.375880538517819</c:v>
                      </c:pt>
                      <c:pt idx="508">
                        <c:v>0.37449253688047734</c:v>
                      </c:pt>
                      <c:pt idx="509">
                        <c:v>0.37362242513512905</c:v>
                      </c:pt>
                      <c:pt idx="510">
                        <c:v>0.37140775932366188</c:v>
                      </c:pt>
                      <c:pt idx="511">
                        <c:v>0.36933877824656175</c:v>
                      </c:pt>
                      <c:pt idx="512">
                        <c:v>0.36679754656593361</c:v>
                      </c:pt>
                      <c:pt idx="513">
                        <c:v>0.36505861232067394</c:v>
                      </c:pt>
                      <c:pt idx="514">
                        <c:v>0.36313660522337787</c:v>
                      </c:pt>
                      <c:pt idx="515">
                        <c:v>0.36131722206285721</c:v>
                      </c:pt>
                      <c:pt idx="516">
                        <c:v>0.35916057229604942</c:v>
                      </c:pt>
                      <c:pt idx="517">
                        <c:v>0.35808547052623774</c:v>
                      </c:pt>
                      <c:pt idx="518">
                        <c:v>0.35712923718570611</c:v>
                      </c:pt>
                      <c:pt idx="519">
                        <c:v>0.35664667261868321</c:v>
                      </c:pt>
                      <c:pt idx="520">
                        <c:v>0.35605310401954493</c:v>
                      </c:pt>
                      <c:pt idx="521">
                        <c:v>0.35606805926661267</c:v>
                      </c:pt>
                      <c:pt idx="522">
                        <c:v>0.35524732562149691</c:v>
                      </c:pt>
                      <c:pt idx="523">
                        <c:v>0.35476978911167767</c:v>
                      </c:pt>
                      <c:pt idx="524">
                        <c:v>0.3546064417148253</c:v>
                      </c:pt>
                      <c:pt idx="525">
                        <c:v>0.35350723105534415</c:v>
                      </c:pt>
                      <c:pt idx="526">
                        <c:v>0.3520842908666631</c:v>
                      </c:pt>
                      <c:pt idx="527">
                        <c:v>0.35086273081522212</c:v>
                      </c:pt>
                      <c:pt idx="528">
                        <c:v>0.3486402006065899</c:v>
                      </c:pt>
                      <c:pt idx="529">
                        <c:v>0.34788624987510425</c:v>
                      </c:pt>
                      <c:pt idx="530">
                        <c:v>0.34699551020276609</c:v>
                      </c:pt>
                      <c:pt idx="531">
                        <c:v>0.34526160401471029</c:v>
                      </c:pt>
                      <c:pt idx="532">
                        <c:v>0.34414253897550112</c:v>
                      </c:pt>
                      <c:pt idx="533">
                        <c:v>0.34337092558153026</c:v>
                      </c:pt>
                      <c:pt idx="534">
                        <c:v>0.34274589939373229</c:v>
                      </c:pt>
                      <c:pt idx="535">
                        <c:v>0.3421351838302838</c:v>
                      </c:pt>
                      <c:pt idx="536">
                        <c:v>0.34039998839679109</c:v>
                      </c:pt>
                      <c:pt idx="537">
                        <c:v>0.33978437370068237</c:v>
                      </c:pt>
                      <c:pt idx="538">
                        <c:v>0.33850531330275674</c:v>
                      </c:pt>
                      <c:pt idx="539">
                        <c:v>0.33831747024260372</c:v>
                      </c:pt>
                      <c:pt idx="540">
                        <c:v>0.3375104025991188</c:v>
                      </c:pt>
                      <c:pt idx="541">
                        <c:v>0.33628046245233828</c:v>
                      </c:pt>
                      <c:pt idx="542">
                        <c:v>0.33581246635875189</c:v>
                      </c:pt>
                      <c:pt idx="543">
                        <c:v>0.33552135473910516</c:v>
                      </c:pt>
                      <c:pt idx="544">
                        <c:v>0.33404207452483253</c:v>
                      </c:pt>
                      <c:pt idx="545">
                        <c:v>0.33365865293190533</c:v>
                      </c:pt>
                      <c:pt idx="546">
                        <c:v>0.33225157046209775</c:v>
                      </c:pt>
                      <c:pt idx="547">
                        <c:v>0.33179066521841422</c:v>
                      </c:pt>
                      <c:pt idx="548">
                        <c:v>0.33083133768883416</c:v>
                      </c:pt>
                      <c:pt idx="549">
                        <c:v>0.32940762395289103</c:v>
                      </c:pt>
                      <c:pt idx="550">
                        <c:v>0.32821623224467306</c:v>
                      </c:pt>
                      <c:pt idx="551">
                        <c:v>0.32724826677066576</c:v>
                      </c:pt>
                      <c:pt idx="552">
                        <c:v>0.32539368720971829</c:v>
                      </c:pt>
                      <c:pt idx="553">
                        <c:v>0.32399485591070687</c:v>
                      </c:pt>
                      <c:pt idx="554">
                        <c:v>0.32176239851221067</c:v>
                      </c:pt>
                      <c:pt idx="555">
                        <c:v>0.32045175160108175</c:v>
                      </c:pt>
                      <c:pt idx="556">
                        <c:v>0.31917062841045712</c:v>
                      </c:pt>
                      <c:pt idx="557">
                        <c:v>0.31768876970531068</c:v>
                      </c:pt>
                      <c:pt idx="558">
                        <c:v>0.31666768731930411</c:v>
                      </c:pt>
                      <c:pt idx="559">
                        <c:v>0.31648590371270457</c:v>
                      </c:pt>
                      <c:pt idx="560">
                        <c:v>0.31543903641796051</c:v>
                      </c:pt>
                      <c:pt idx="561">
                        <c:v>0.31487189735027843</c:v>
                      </c:pt>
                      <c:pt idx="562">
                        <c:v>0.31399856249133784</c:v>
                      </c:pt>
                      <c:pt idx="563">
                        <c:v>0.3132448696089396</c:v>
                      </c:pt>
                      <c:pt idx="564">
                        <c:v>0.31242839047376547</c:v>
                      </c:pt>
                      <c:pt idx="565">
                        <c:v>0.31116750843649987</c:v>
                      </c:pt>
                      <c:pt idx="566">
                        <c:v>0.30957619279376258</c:v>
                      </c:pt>
                      <c:pt idx="567">
                        <c:v>0.30821178434791574</c:v>
                      </c:pt>
                      <c:pt idx="568">
                        <c:v>0.30728842676602452</c:v>
                      </c:pt>
                      <c:pt idx="569">
                        <c:v>0.30633619008634727</c:v>
                      </c:pt>
                      <c:pt idx="570">
                        <c:v>0.30467602873728089</c:v>
                      </c:pt>
                      <c:pt idx="571">
                        <c:v>0.30362529370622598</c:v>
                      </c:pt>
                      <c:pt idx="572">
                        <c:v>0.30363767046242013</c:v>
                      </c:pt>
                      <c:pt idx="573">
                        <c:v>0.30318153542685305</c:v>
                      </c:pt>
                      <c:pt idx="574">
                        <c:v>0.30275453733815944</c:v>
                      </c:pt>
                      <c:pt idx="575">
                        <c:v>0.30164604411153267</c:v>
                      </c:pt>
                      <c:pt idx="576">
                        <c:v>0.30052543197779918</c:v>
                      </c:pt>
                      <c:pt idx="577">
                        <c:v>0.29961664286934475</c:v>
                      </c:pt>
                      <c:pt idx="578">
                        <c:v>0.2986508691125801</c:v>
                      </c:pt>
                      <c:pt idx="579">
                        <c:v>0.29670114323839109</c:v>
                      </c:pt>
                      <c:pt idx="580">
                        <c:v>0.29514425044881853</c:v>
                      </c:pt>
                      <c:pt idx="581">
                        <c:v>0.29368907912421549</c:v>
                      </c:pt>
                      <c:pt idx="582">
                        <c:v>0.2931519794752126</c:v>
                      </c:pt>
                      <c:pt idx="583">
                        <c:v>0.29222668802516605</c:v>
                      </c:pt>
                      <c:pt idx="584">
                        <c:v>0.2918048469182199</c:v>
                      </c:pt>
                      <c:pt idx="585">
                        <c:v>0.29147905459632117</c:v>
                      </c:pt>
                      <c:pt idx="586">
                        <c:v>0.29071569237314632</c:v>
                      </c:pt>
                      <c:pt idx="587">
                        <c:v>0.29031435026864644</c:v>
                      </c:pt>
                      <c:pt idx="588">
                        <c:v>0.29056562420429388</c:v>
                      </c:pt>
                      <c:pt idx="589">
                        <c:v>0.28943637412613327</c:v>
                      </c:pt>
                      <c:pt idx="590">
                        <c:v>0.28894104602928516</c:v>
                      </c:pt>
                      <c:pt idx="591">
                        <c:v>0.28846131780222328</c:v>
                      </c:pt>
                      <c:pt idx="592">
                        <c:v>0.28786297899496877</c:v>
                      </c:pt>
                      <c:pt idx="593">
                        <c:v>0.28738454001334363</c:v>
                      </c:pt>
                      <c:pt idx="594">
                        <c:v>0.2866822880238768</c:v>
                      </c:pt>
                      <c:pt idx="595">
                        <c:v>0.28552931582967772</c:v>
                      </c:pt>
                      <c:pt idx="596">
                        <c:v>0.28546343538785346</c:v>
                      </c:pt>
                      <c:pt idx="597">
                        <c:v>0.28504455954541202</c:v>
                      </c:pt>
                      <c:pt idx="598">
                        <c:v>0.28419365755707326</c:v>
                      </c:pt>
                      <c:pt idx="599">
                        <c:v>0.28323987378287169</c:v>
                      </c:pt>
                      <c:pt idx="600">
                        <c:v>0.28284201264105158</c:v>
                      </c:pt>
                      <c:pt idx="601">
                        <c:v>0.28264733658008306</c:v>
                      </c:pt>
                      <c:pt idx="602">
                        <c:v>0.28294051099242884</c:v>
                      </c:pt>
                      <c:pt idx="603">
                        <c:v>0.28286805539887638</c:v>
                      </c:pt>
                      <c:pt idx="604">
                        <c:v>0.28302044420951533</c:v>
                      </c:pt>
                      <c:pt idx="605">
                        <c:v>0.28389416584208677</c:v>
                      </c:pt>
                      <c:pt idx="606">
                        <c:v>0.2841068913391715</c:v>
                      </c:pt>
                      <c:pt idx="607">
                        <c:v>0.28438214523994476</c:v>
                      </c:pt>
                      <c:pt idx="608">
                        <c:v>0.28462632832568918</c:v>
                      </c:pt>
                      <c:pt idx="609">
                        <c:v>0.28461820607943683</c:v>
                      </c:pt>
                      <c:pt idx="610">
                        <c:v>0.2839020302392517</c:v>
                      </c:pt>
                      <c:pt idx="611">
                        <c:v>0.28397164949284309</c:v>
                      </c:pt>
                      <c:pt idx="612">
                        <c:v>0.283717797066322</c:v>
                      </c:pt>
                      <c:pt idx="613">
                        <c:v>0.28347129333879112</c:v>
                      </c:pt>
                      <c:pt idx="614">
                        <c:v>0.28406589333427873</c:v>
                      </c:pt>
                      <c:pt idx="615">
                        <c:v>0.28516897173007061</c:v>
                      </c:pt>
                      <c:pt idx="616">
                        <c:v>0.28560048217779344</c:v>
                      </c:pt>
                      <c:pt idx="617">
                        <c:v>0.28693962141307738</c:v>
                      </c:pt>
                      <c:pt idx="618">
                        <c:v>0.28792357353050191</c:v>
                      </c:pt>
                      <c:pt idx="619">
                        <c:v>0.28858431181690142</c:v>
                      </c:pt>
                      <c:pt idx="620">
                        <c:v>0.28962434611082988</c:v>
                      </c:pt>
                      <c:pt idx="621">
                        <c:v>0.29055505239171137</c:v>
                      </c:pt>
                      <c:pt idx="622">
                        <c:v>0.29089528426250322</c:v>
                      </c:pt>
                      <c:pt idx="623">
                        <c:v>0.29095033504265783</c:v>
                      </c:pt>
                      <c:pt idx="624">
                        <c:v>0.291104657721452</c:v>
                      </c:pt>
                      <c:pt idx="625">
                        <c:v>0.29125872255115892</c:v>
                      </c:pt>
                      <c:pt idx="626">
                        <c:v>0.29196368195604311</c:v>
                      </c:pt>
                      <c:pt idx="627">
                        <c:v>0.29267005953090813</c:v>
                      </c:pt>
                      <c:pt idx="628">
                        <c:v>0.29285751581742997</c:v>
                      </c:pt>
                      <c:pt idx="629">
                        <c:v>0.29309473697781535</c:v>
                      </c:pt>
                      <c:pt idx="630">
                        <c:v>0.29390219139493129</c:v>
                      </c:pt>
                      <c:pt idx="631">
                        <c:v>0.29530940278928247</c:v>
                      </c:pt>
                      <c:pt idx="632">
                        <c:v>0.29564086779110349</c:v>
                      </c:pt>
                      <c:pt idx="633">
                        <c:v>0.29603112238484613</c:v>
                      </c:pt>
                      <c:pt idx="634">
                        <c:v>0.29619253591354316</c:v>
                      </c:pt>
                      <c:pt idx="635">
                        <c:v>0.29685495021901059</c:v>
                      </c:pt>
                      <c:pt idx="636">
                        <c:v>0.29757602519185578</c:v>
                      </c:pt>
                      <c:pt idx="637">
                        <c:v>0.2985272304751837</c:v>
                      </c:pt>
                      <c:pt idx="638">
                        <c:v>0.29879732739420933</c:v>
                      </c:pt>
                      <c:pt idx="639">
                        <c:v>0.29986508046503074</c:v>
                      </c:pt>
                      <c:pt idx="640">
                        <c:v>0.30090575938167791</c:v>
                      </c:pt>
                      <c:pt idx="641">
                        <c:v>0.30228344705552457</c:v>
                      </c:pt>
                      <c:pt idx="642">
                        <c:v>0.30321969709178459</c:v>
                      </c:pt>
                      <c:pt idx="643">
                        <c:v>0.30442178953712873</c:v>
                      </c:pt>
                      <c:pt idx="644">
                        <c:v>0.30544918922577585</c:v>
                      </c:pt>
                      <c:pt idx="645">
                        <c:v>0.30679941597181704</c:v>
                      </c:pt>
                      <c:pt idx="646">
                        <c:v>0.30786046496636688</c:v>
                      </c:pt>
                      <c:pt idx="647">
                        <c:v>0.30883126678033518</c:v>
                      </c:pt>
                      <c:pt idx="648">
                        <c:v>0.30962698906397562</c:v>
                      </c:pt>
                      <c:pt idx="649">
                        <c:v>0.31040363051515019</c:v>
                      </c:pt>
                      <c:pt idx="650">
                        <c:v>0.31089573549840616</c:v>
                      </c:pt>
                      <c:pt idx="651">
                        <c:v>0.31094898133494925</c:v>
                      </c:pt>
                      <c:pt idx="652">
                        <c:v>0.31091881299172625</c:v>
                      </c:pt>
                      <c:pt idx="653">
                        <c:v>0.31091662127448366</c:v>
                      </c:pt>
                      <c:pt idx="654">
                        <c:v>0.31078576286264065</c:v>
                      </c:pt>
                      <c:pt idx="655">
                        <c:v>0.31085099868174665</c:v>
                      </c:pt>
                      <c:pt idx="656">
                        <c:v>0.31078357114539784</c:v>
                      </c:pt>
                      <c:pt idx="657">
                        <c:v>0.31158715782620322</c:v>
                      </c:pt>
                      <c:pt idx="658">
                        <c:v>0.31246229762875538</c:v>
                      </c:pt>
                      <c:pt idx="659">
                        <c:v>0.31335161913111303</c:v>
                      </c:pt>
                      <c:pt idx="660">
                        <c:v>0.31417415771984053</c:v>
                      </c:pt>
                      <c:pt idx="661">
                        <c:v>0.31458439561785484</c:v>
                      </c:pt>
                      <c:pt idx="662">
                        <c:v>0.31532906378219477</c:v>
                      </c:pt>
                      <c:pt idx="663">
                        <c:v>0.31677185835060384</c:v>
                      </c:pt>
                      <c:pt idx="664">
                        <c:v>0.31695054776815507</c:v>
                      </c:pt>
                      <c:pt idx="665">
                        <c:v>0.31744716511044008</c:v>
                      </c:pt>
                      <c:pt idx="666">
                        <c:v>0.31818151931128508</c:v>
                      </c:pt>
                      <c:pt idx="667">
                        <c:v>0.31904157494222568</c:v>
                      </c:pt>
                      <c:pt idx="668">
                        <c:v>0.31996067801417527</c:v>
                      </c:pt>
                      <c:pt idx="669">
                        <c:v>0.32111854934103434</c:v>
                      </c:pt>
                      <c:pt idx="670">
                        <c:v>0.32083517319400895</c:v>
                      </c:pt>
                      <c:pt idx="671">
                        <c:v>0.32110565688666559</c:v>
                      </c:pt>
                      <c:pt idx="672">
                        <c:v>0.32187881737516078</c:v>
                      </c:pt>
                      <c:pt idx="673">
                        <c:v>0.32219171724269069</c:v>
                      </c:pt>
                      <c:pt idx="674">
                        <c:v>0.32206253484991565</c:v>
                      </c:pt>
                      <c:pt idx="675">
                        <c:v>0.32320635340151288</c:v>
                      </c:pt>
                      <c:pt idx="676">
                        <c:v>0.32352969615708171</c:v>
                      </c:pt>
                      <c:pt idx="677">
                        <c:v>0.32411926809536545</c:v>
                      </c:pt>
                      <c:pt idx="678">
                        <c:v>0.32418579315990836</c:v>
                      </c:pt>
                      <c:pt idx="679">
                        <c:v>0.32458068903722381</c:v>
                      </c:pt>
                      <c:pt idx="680">
                        <c:v>0.32491847134168544</c:v>
                      </c:pt>
                      <c:pt idx="681">
                        <c:v>0.32595618499382772</c:v>
                      </c:pt>
                      <c:pt idx="682">
                        <c:v>0.32564289835266658</c:v>
                      </c:pt>
                      <c:pt idx="683">
                        <c:v>0.32559725906420117</c:v>
                      </c:pt>
                      <c:pt idx="684">
                        <c:v>0.32524349011632209</c:v>
                      </c:pt>
                      <c:pt idx="685">
                        <c:v>0.32645035276978268</c:v>
                      </c:pt>
                      <c:pt idx="686">
                        <c:v>0.32641115970850171</c:v>
                      </c:pt>
                      <c:pt idx="687">
                        <c:v>0.32622215632745555</c:v>
                      </c:pt>
                      <c:pt idx="688">
                        <c:v>0.32619766066415473</c:v>
                      </c:pt>
                      <c:pt idx="689">
                        <c:v>0.32677150380810877</c:v>
                      </c:pt>
                      <c:pt idx="690">
                        <c:v>0.32706364682410499</c:v>
                      </c:pt>
                      <c:pt idx="691">
                        <c:v>0.32832556025772008</c:v>
                      </c:pt>
                      <c:pt idx="692">
                        <c:v>0.32810845132615013</c:v>
                      </c:pt>
                      <c:pt idx="693">
                        <c:v>0.32857838128789169</c:v>
                      </c:pt>
                      <c:pt idx="694">
                        <c:v>0.32913249897666136</c:v>
                      </c:pt>
                      <c:pt idx="695">
                        <c:v>0.32929004476904783</c:v>
                      </c:pt>
                      <c:pt idx="696">
                        <c:v>0.32873992374113231</c:v>
                      </c:pt>
                      <c:pt idx="697">
                        <c:v>0.32892505938586791</c:v>
                      </c:pt>
                      <c:pt idx="698">
                        <c:v>0.32941368340644439</c:v>
                      </c:pt>
                      <c:pt idx="699">
                        <c:v>0.32970311900702315</c:v>
                      </c:pt>
                      <c:pt idx="700">
                        <c:v>0.32976061935350787</c:v>
                      </c:pt>
                      <c:pt idx="701">
                        <c:v>0.3302179147099682</c:v>
                      </c:pt>
                      <c:pt idx="702">
                        <c:v>0.33100306518102612</c:v>
                      </c:pt>
                      <c:pt idx="703">
                        <c:v>0.33164446478587239</c:v>
                      </c:pt>
                      <c:pt idx="704">
                        <c:v>0.33242897063421206</c:v>
                      </c:pt>
                      <c:pt idx="705">
                        <c:v>0.33236631330597988</c:v>
                      </c:pt>
                      <c:pt idx="706">
                        <c:v>0.33281535749164409</c:v>
                      </c:pt>
                      <c:pt idx="707">
                        <c:v>0.33286254387463382</c:v>
                      </c:pt>
                      <c:pt idx="708">
                        <c:v>0.33317118923222216</c:v>
                      </c:pt>
                      <c:pt idx="709">
                        <c:v>0.33294866546981716</c:v>
                      </c:pt>
                      <c:pt idx="710">
                        <c:v>0.33358542379109063</c:v>
                      </c:pt>
                      <c:pt idx="711">
                        <c:v>0.33342555735691792</c:v>
                      </c:pt>
                      <c:pt idx="712">
                        <c:v>0.33377120405854466</c:v>
                      </c:pt>
                      <c:pt idx="713">
                        <c:v>0.33454900583061248</c:v>
                      </c:pt>
                      <c:pt idx="714">
                        <c:v>0.33544219506928091</c:v>
                      </c:pt>
                      <c:pt idx="715">
                        <c:v>0.3358105324905965</c:v>
                      </c:pt>
                      <c:pt idx="716">
                        <c:v>0.33667226414060503</c:v>
                      </c:pt>
                      <c:pt idx="717">
                        <c:v>0.33756932111558402</c:v>
                      </c:pt>
                      <c:pt idx="718">
                        <c:v>0.33869496130652132</c:v>
                      </c:pt>
                      <c:pt idx="719">
                        <c:v>0.33957628948717045</c:v>
                      </c:pt>
                      <c:pt idx="720">
                        <c:v>0.34091220560886232</c:v>
                      </c:pt>
                      <c:pt idx="721">
                        <c:v>0.34224554323968037</c:v>
                      </c:pt>
                      <c:pt idx="722">
                        <c:v>0.344047650511347</c:v>
                      </c:pt>
                      <c:pt idx="723">
                        <c:v>0.34524845371125407</c:v>
                      </c:pt>
                      <c:pt idx="724">
                        <c:v>0.34668557559974084</c:v>
                      </c:pt>
                      <c:pt idx="725">
                        <c:v>0.34797507888570522</c:v>
                      </c:pt>
                      <c:pt idx="726">
                        <c:v>0.34934593355873644</c:v>
                      </c:pt>
                      <c:pt idx="727">
                        <c:v>0.35024376408097752</c:v>
                      </c:pt>
                      <c:pt idx="728">
                        <c:v>0.35138564876441936</c:v>
                      </c:pt>
                      <c:pt idx="729">
                        <c:v>0.35265993895422854</c:v>
                      </c:pt>
                      <c:pt idx="730">
                        <c:v>0.35381871275289356</c:v>
                      </c:pt>
                      <c:pt idx="731">
                        <c:v>0.35489987397625861</c:v>
                      </c:pt>
                      <c:pt idx="732">
                        <c:v>0.35632552158035713</c:v>
                      </c:pt>
                      <c:pt idx="733">
                        <c:v>0.35813600894736336</c:v>
                      </c:pt>
                      <c:pt idx="734">
                        <c:v>0.35989673144050621</c:v>
                      </c:pt>
                      <c:pt idx="735">
                        <c:v>0.3618450391447145</c:v>
                      </c:pt>
                      <c:pt idx="736">
                        <c:v>0.36361027399688656</c:v>
                      </c:pt>
                      <c:pt idx="737">
                        <c:v>0.36583783226272248</c:v>
                      </c:pt>
                      <c:pt idx="738">
                        <c:v>0.36787084339213377</c:v>
                      </c:pt>
                      <c:pt idx="739">
                        <c:v>0.3703536722544713</c:v>
                      </c:pt>
                      <c:pt idx="740">
                        <c:v>0.37232570207471821</c:v>
                      </c:pt>
                      <c:pt idx="741">
                        <c:v>0.37428019815702362</c:v>
                      </c:pt>
                      <c:pt idx="742">
                        <c:v>0.37627375837606647</c:v>
                      </c:pt>
                      <c:pt idx="743">
                        <c:v>0.37829942080648749</c:v>
                      </c:pt>
                      <c:pt idx="744">
                        <c:v>0.38040733709578123</c:v>
                      </c:pt>
                      <c:pt idx="745">
                        <c:v>0.38261078647194768</c:v>
                      </c:pt>
                      <c:pt idx="746">
                        <c:v>0.38478084439129895</c:v>
                      </c:pt>
                      <c:pt idx="747">
                        <c:v>0.38663181406502312</c:v>
                      </c:pt>
                      <c:pt idx="748">
                        <c:v>0.38869267289587095</c:v>
                      </c:pt>
                      <c:pt idx="749">
                        <c:v>0.39109363467296676</c:v>
                      </c:pt>
                      <c:pt idx="750">
                        <c:v>0.39306746943682541</c:v>
                      </c:pt>
                      <c:pt idx="751">
                        <c:v>0.39481491270196845</c:v>
                      </c:pt>
                      <c:pt idx="752">
                        <c:v>0.39646037665305434</c:v>
                      </c:pt>
                      <c:pt idx="753">
                        <c:v>0.39801095213998627</c:v>
                      </c:pt>
                      <c:pt idx="754">
                        <c:v>0.40010726522034817</c:v>
                      </c:pt>
                      <c:pt idx="755">
                        <c:v>0.40167756616246436</c:v>
                      </c:pt>
                      <c:pt idx="756">
                        <c:v>0.40273732591157707</c:v>
                      </c:pt>
                      <c:pt idx="757">
                        <c:v>0.40411320864181216</c:v>
                      </c:pt>
                      <c:pt idx="758">
                        <c:v>0.4054925723347268</c:v>
                      </c:pt>
                      <c:pt idx="759">
                        <c:v>0.40747646321299297</c:v>
                      </c:pt>
                      <c:pt idx="760">
                        <c:v>0.40907603002652626</c:v>
                      </c:pt>
                      <c:pt idx="761">
                        <c:v>0.41053068565295442</c:v>
                      </c:pt>
                      <c:pt idx="762">
                        <c:v>0.41232002939479589</c:v>
                      </c:pt>
                      <c:pt idx="763">
                        <c:v>0.41368469568973021</c:v>
                      </c:pt>
                      <c:pt idx="764">
                        <c:v>0.41529122442862249</c:v>
                      </c:pt>
                      <c:pt idx="765">
                        <c:v>0.41710441921104618</c:v>
                      </c:pt>
                      <c:pt idx="766">
                        <c:v>0.41803203130287914</c:v>
                      </c:pt>
                      <c:pt idx="767">
                        <c:v>0.4180496939653644</c:v>
                      </c:pt>
                      <c:pt idx="768">
                        <c:v>0.41879951911145202</c:v>
                      </c:pt>
                      <c:pt idx="769">
                        <c:v>0.4190703895777399</c:v>
                      </c:pt>
                      <c:pt idx="770">
                        <c:v>0.42023096832001644</c:v>
                      </c:pt>
                      <c:pt idx="771">
                        <c:v>0.42131032459976991</c:v>
                      </c:pt>
                      <c:pt idx="772">
                        <c:v>0.42160169406850412</c:v>
                      </c:pt>
                      <c:pt idx="773">
                        <c:v>0.42218855859137039</c:v>
                      </c:pt>
                      <c:pt idx="774">
                        <c:v>0.42365868516304117</c:v>
                      </c:pt>
                      <c:pt idx="775">
                        <c:v>0.4241326117856371</c:v>
                      </c:pt>
                      <c:pt idx="776">
                        <c:v>0.42458603940578671</c:v>
                      </c:pt>
                      <c:pt idx="777">
                        <c:v>0.42459184101025266</c:v>
                      </c:pt>
                      <c:pt idx="778">
                        <c:v>0.42385774465849502</c:v>
                      </c:pt>
                      <c:pt idx="779">
                        <c:v>0.42397983620136726</c:v>
                      </c:pt>
                      <c:pt idx="780">
                        <c:v>0.42375447609900113</c:v>
                      </c:pt>
                      <c:pt idx="781">
                        <c:v>0.42316232566984358</c:v>
                      </c:pt>
                      <c:pt idx="782">
                        <c:v>0.42286979588021611</c:v>
                      </c:pt>
                      <c:pt idx="783">
                        <c:v>0.42252066821590989</c:v>
                      </c:pt>
                      <c:pt idx="784">
                        <c:v>0.42285213321773091</c:v>
                      </c:pt>
                      <c:pt idx="785">
                        <c:v>0.42325257285042489</c:v>
                      </c:pt>
                      <c:pt idx="786">
                        <c:v>0.42382873663616516</c:v>
                      </c:pt>
                      <c:pt idx="787">
                        <c:v>0.4245217060584866</c:v>
                      </c:pt>
                      <c:pt idx="788">
                        <c:v>0.42499202279385939</c:v>
                      </c:pt>
                      <c:pt idx="789">
                        <c:v>0.42531265813401065</c:v>
                      </c:pt>
                      <c:pt idx="790">
                        <c:v>0.42513345301828476</c:v>
                      </c:pt>
                      <c:pt idx="791">
                        <c:v>0.42466713294376635</c:v>
                      </c:pt>
                      <c:pt idx="792">
                        <c:v>0.42404004396326939</c:v>
                      </c:pt>
                      <c:pt idx="793">
                        <c:v>0.42306898430021361</c:v>
                      </c:pt>
                      <c:pt idx="794">
                        <c:v>0.4222784189983208</c:v>
                      </c:pt>
                      <c:pt idx="795">
                        <c:v>0.42188842225366541</c:v>
                      </c:pt>
                      <c:pt idx="796">
                        <c:v>0.42107065387305453</c:v>
                      </c:pt>
                      <c:pt idx="797">
                        <c:v>0.42116012750637377</c:v>
                      </c:pt>
                      <c:pt idx="798">
                        <c:v>0.42035654082556839</c:v>
                      </c:pt>
                      <c:pt idx="799">
                        <c:v>0.42090756432528958</c:v>
                      </c:pt>
                      <c:pt idx="800">
                        <c:v>0.42096712746447323</c:v>
                      </c:pt>
                      <c:pt idx="801">
                        <c:v>0.42064507395434148</c:v>
                      </c:pt>
                      <c:pt idx="802">
                        <c:v>0.42048482074653754</c:v>
                      </c:pt>
                      <c:pt idx="803">
                        <c:v>0.42089248015367797</c:v>
                      </c:pt>
                      <c:pt idx="804">
                        <c:v>0.42073867317305863</c:v>
                      </c:pt>
                      <c:pt idx="805">
                        <c:v>0.42127448357662467</c:v>
                      </c:pt>
                      <c:pt idx="806">
                        <c:v>0.4206947099036612</c:v>
                      </c:pt>
                      <c:pt idx="807">
                        <c:v>0.4203905769051019</c:v>
                      </c:pt>
                      <c:pt idx="808">
                        <c:v>0.4197206849761006</c:v>
                      </c:pt>
                      <c:pt idx="809">
                        <c:v>0.41970972638988718</c:v>
                      </c:pt>
                      <c:pt idx="810">
                        <c:v>0.41880751243316072</c:v>
                      </c:pt>
                      <c:pt idx="811">
                        <c:v>0.41868761260753112</c:v>
                      </c:pt>
                      <c:pt idx="812">
                        <c:v>0.41769154158300009</c:v>
                      </c:pt>
                      <c:pt idx="813">
                        <c:v>0.41768599782762139</c:v>
                      </c:pt>
                      <c:pt idx="814">
                        <c:v>0.41717519878553089</c:v>
                      </c:pt>
                      <c:pt idx="815">
                        <c:v>0.41724829900180177</c:v>
                      </c:pt>
                      <c:pt idx="816">
                        <c:v>0.41648622602406382</c:v>
                      </c:pt>
                      <c:pt idx="817">
                        <c:v>0.41690471509287402</c:v>
                      </c:pt>
                      <c:pt idx="818">
                        <c:v>0.41653057606709232</c:v>
                      </c:pt>
                      <c:pt idx="819">
                        <c:v>0.41695950802394127</c:v>
                      </c:pt>
                      <c:pt idx="820">
                        <c:v>0.41651458942367503</c:v>
                      </c:pt>
                      <c:pt idx="821">
                        <c:v>0.41657041375109177</c:v>
                      </c:pt>
                      <c:pt idx="822">
                        <c:v>0.41663784128744052</c:v>
                      </c:pt>
                      <c:pt idx="823">
                        <c:v>0.41672396288262387</c:v>
                      </c:pt>
                      <c:pt idx="824">
                        <c:v>0.41682555542304978</c:v>
                      </c:pt>
                      <c:pt idx="825">
                        <c:v>0.41691103239551464</c:v>
                      </c:pt>
                      <c:pt idx="826">
                        <c:v>0.41704111726009557</c:v>
                      </c:pt>
                      <c:pt idx="827">
                        <c:v>0.41828008212493434</c:v>
                      </c:pt>
                      <c:pt idx="828">
                        <c:v>0.41963714187179091</c:v>
                      </c:pt>
                      <c:pt idx="829">
                        <c:v>0.42122433192913022</c:v>
                      </c:pt>
                      <c:pt idx="830">
                        <c:v>0.42296958347703051</c:v>
                      </c:pt>
                      <c:pt idx="831">
                        <c:v>0.42459751369017495</c:v>
                      </c:pt>
                      <c:pt idx="832">
                        <c:v>0.4269940920327856</c:v>
                      </c:pt>
                      <c:pt idx="833">
                        <c:v>0.42912843785353516</c:v>
                      </c:pt>
                      <c:pt idx="834">
                        <c:v>0.43057909681910916</c:v>
                      </c:pt>
                      <c:pt idx="835">
                        <c:v>0.43244721345714388</c:v>
                      </c:pt>
                      <c:pt idx="836">
                        <c:v>0.43443303820356544</c:v>
                      </c:pt>
                      <c:pt idx="837">
                        <c:v>0.43727505084461693</c:v>
                      </c:pt>
                      <c:pt idx="838">
                        <c:v>0.43950209341227803</c:v>
                      </c:pt>
                      <c:pt idx="839">
                        <c:v>0.44275305470590692</c:v>
                      </c:pt>
                      <c:pt idx="840">
                        <c:v>0.44599795654598245</c:v>
                      </c:pt>
                      <c:pt idx="841">
                        <c:v>0.44989869753979739</c:v>
                      </c:pt>
                      <c:pt idx="842">
                        <c:v>0.45370145588040955</c:v>
                      </c:pt>
                      <c:pt idx="843">
                        <c:v>0.45720446465694797</c:v>
                      </c:pt>
                      <c:pt idx="844">
                        <c:v>0.46067575799573912</c:v>
                      </c:pt>
                      <c:pt idx="845">
                        <c:v>0.4648624536274531</c:v>
                      </c:pt>
                      <c:pt idx="846">
                        <c:v>0.46889289271221779</c:v>
                      </c:pt>
                      <c:pt idx="847">
                        <c:v>0.47288568583022578</c:v>
                      </c:pt>
                      <c:pt idx="848">
                        <c:v>0.47653115622753889</c:v>
                      </c:pt>
                      <c:pt idx="849">
                        <c:v>0.48037117376127686</c:v>
                      </c:pt>
                      <c:pt idx="850">
                        <c:v>0.48527494770498192</c:v>
                      </c:pt>
                      <c:pt idx="851">
                        <c:v>0.49068810252079714</c:v>
                      </c:pt>
                      <c:pt idx="852">
                        <c:v>0.49514051163705153</c:v>
                      </c:pt>
                      <c:pt idx="853">
                        <c:v>0.49897614573630411</c:v>
                      </c:pt>
                      <c:pt idx="854">
                        <c:v>0.5039606264443578</c:v>
                      </c:pt>
                      <c:pt idx="855">
                        <c:v>0.50801079098430657</c:v>
                      </c:pt>
                      <c:pt idx="856">
                        <c:v>0.51253784741135633</c:v>
                      </c:pt>
                      <c:pt idx="857">
                        <c:v>0.51650472669608294</c:v>
                      </c:pt>
                      <c:pt idx="858">
                        <c:v>0.51905988222742927</c:v>
                      </c:pt>
                      <c:pt idx="859">
                        <c:v>0.52339857989615124</c:v>
                      </c:pt>
                      <c:pt idx="860">
                        <c:v>0.5271916688959869</c:v>
                      </c:pt>
                      <c:pt idx="861">
                        <c:v>0.53139512471838046</c:v>
                      </c:pt>
                      <c:pt idx="862">
                        <c:v>0.53662288604037267</c:v>
                      </c:pt>
                      <c:pt idx="863">
                        <c:v>0.54138871072233208</c:v>
                      </c:pt>
                      <c:pt idx="864">
                        <c:v>0.54679477468824444</c:v>
                      </c:pt>
                      <c:pt idx="865">
                        <c:v>0.55298818084245749</c:v>
                      </c:pt>
                      <c:pt idx="866">
                        <c:v>0.55955508139973376</c:v>
                      </c:pt>
                      <c:pt idx="867">
                        <c:v>0.56694297345121336</c:v>
                      </c:pt>
                      <c:pt idx="868">
                        <c:v>0.5729779313412342</c:v>
                      </c:pt>
                      <c:pt idx="869">
                        <c:v>0.57834905675580717</c:v>
                      </c:pt>
                      <c:pt idx="870">
                        <c:v>0.58547574768177557</c:v>
                      </c:pt>
                      <c:pt idx="871">
                        <c:v>0.5917015138964542</c:v>
                      </c:pt>
                      <c:pt idx="872">
                        <c:v>0.59819479853928492</c:v>
                      </c:pt>
                      <c:pt idx="873">
                        <c:v>0.60460221943601966</c:v>
                      </c:pt>
                      <c:pt idx="874">
                        <c:v>0.61101170312545328</c:v>
                      </c:pt>
                      <c:pt idx="875">
                        <c:v>0.61878804482706395</c:v>
                      </c:pt>
                      <c:pt idx="876">
                        <c:v>0.62746724510811935</c:v>
                      </c:pt>
                      <c:pt idx="877">
                        <c:v>0.63518905172774998</c:v>
                      </c:pt>
                      <c:pt idx="878">
                        <c:v>0.64364714641638121</c:v>
                      </c:pt>
                      <c:pt idx="879">
                        <c:v>0.65287066612088607</c:v>
                      </c:pt>
                      <c:pt idx="880">
                        <c:v>0.66150371141530151</c:v>
                      </c:pt>
                      <c:pt idx="881">
                        <c:v>0.66994491698870939</c:v>
                      </c:pt>
                      <c:pt idx="882">
                        <c:v>0.67837555074953504</c:v>
                      </c:pt>
                      <c:pt idx="883">
                        <c:v>0.68712875371866733</c:v>
                      </c:pt>
                      <c:pt idx="884">
                        <c:v>0.69561121514605528</c:v>
                      </c:pt>
                      <c:pt idx="885">
                        <c:v>0.70483886043595834</c:v>
                      </c:pt>
                      <c:pt idx="886">
                        <c:v>0.71315449350381444</c:v>
                      </c:pt>
                      <c:pt idx="887">
                        <c:v>0.72160291885166916</c:v>
                      </c:pt>
                      <c:pt idx="888">
                        <c:v>0.73164098382319276</c:v>
                      </c:pt>
                      <c:pt idx="889">
                        <c:v>0.74086940266035795</c:v>
                      </c:pt>
                      <c:pt idx="890">
                        <c:v>0.75081077422411591</c:v>
                      </c:pt>
                      <c:pt idx="891">
                        <c:v>0.76095455732146366</c:v>
                      </c:pt>
                      <c:pt idx="892">
                        <c:v>0.77095007719357056</c:v>
                      </c:pt>
                      <c:pt idx="893">
                        <c:v>0.78143808882256438</c:v>
                      </c:pt>
                      <c:pt idx="894">
                        <c:v>0.79258877260611293</c:v>
                      </c:pt>
                      <c:pt idx="895">
                        <c:v>0.80214208129337095</c:v>
                      </c:pt>
                      <c:pt idx="896">
                        <c:v>0.81337527678487975</c:v>
                      </c:pt>
                      <c:pt idx="897">
                        <c:v>0.82356160498164432</c:v>
                      </c:pt>
                      <c:pt idx="898">
                        <c:v>0.83458594271237896</c:v>
                      </c:pt>
                      <c:pt idx="899">
                        <c:v>0.84460209051147583</c:v>
                      </c:pt>
                      <c:pt idx="900">
                        <c:v>0.85414508523523902</c:v>
                      </c:pt>
                      <c:pt idx="901">
                        <c:v>0.86211391128057524</c:v>
                      </c:pt>
                      <c:pt idx="902">
                        <c:v>0.87151637825171879</c:v>
                      </c:pt>
                      <c:pt idx="903">
                        <c:v>0.87972113621200354</c:v>
                      </c:pt>
                      <c:pt idx="904">
                        <c:v>0.8873367090076355</c:v>
                      </c:pt>
                      <c:pt idx="905">
                        <c:v>0.89442498041958496</c:v>
                      </c:pt>
                      <c:pt idx="906">
                        <c:v>0.90085960439503776</c:v>
                      </c:pt>
                      <c:pt idx="907">
                        <c:v>0.90798397467921965</c:v>
                      </c:pt>
                      <c:pt idx="908">
                        <c:v>0.91650975475328667</c:v>
                      </c:pt>
                      <c:pt idx="909">
                        <c:v>0.92330665669650192</c:v>
                      </c:pt>
                      <c:pt idx="910">
                        <c:v>0.92957496801059769</c:v>
                      </c:pt>
                      <c:pt idx="911">
                        <c:v>0.93534176284974813</c:v>
                      </c:pt>
                      <c:pt idx="912">
                        <c:v>0.94153658717394173</c:v>
                      </c:pt>
                      <c:pt idx="913">
                        <c:v>0.94813623456531471</c:v>
                      </c:pt>
                      <c:pt idx="914">
                        <c:v>0.95359232125417803</c:v>
                      </c:pt>
                      <c:pt idx="915">
                        <c:v>0.9586745267663469</c:v>
                      </c:pt>
                      <c:pt idx="916">
                        <c:v>0.96397332551191095</c:v>
                      </c:pt>
                      <c:pt idx="917">
                        <c:v>0.96853854360389213</c:v>
                      </c:pt>
                      <c:pt idx="918">
                        <c:v>0.97407069577353111</c:v>
                      </c:pt>
                      <c:pt idx="919">
                        <c:v>0.97810732323639271</c:v>
                      </c:pt>
                      <c:pt idx="920">
                        <c:v>0.98156379025265983</c:v>
                      </c:pt>
                      <c:pt idx="921">
                        <c:v>0.98551532751668769</c:v>
                      </c:pt>
                      <c:pt idx="922">
                        <c:v>0.98783854779393976</c:v>
                      </c:pt>
                      <c:pt idx="923">
                        <c:v>0.99017466052556091</c:v>
                      </c:pt>
                      <c:pt idx="924">
                        <c:v>0.99323661843814359</c:v>
                      </c:pt>
                      <c:pt idx="925">
                        <c:v>0.9953458239728743</c:v>
                      </c:pt>
                      <c:pt idx="926">
                        <c:v>0.99686068736120459</c:v>
                      </c:pt>
                      <c:pt idx="927">
                        <c:v>0.99871075456312308</c:v>
                      </c:pt>
                      <c:pt idx="928">
                        <c:v>0.99847997962992208</c:v>
                      </c:pt>
                      <c:pt idx="929">
                        <c:v>0.99981048092077895</c:v>
                      </c:pt>
                      <c:pt idx="930">
                        <c:v>1</c:v>
                      </c:pt>
                      <c:pt idx="931">
                        <c:v>0.99991233131029233</c:v>
                      </c:pt>
                      <c:pt idx="932">
                        <c:v>0.99869270512700681</c:v>
                      </c:pt>
                      <c:pt idx="933">
                        <c:v>0.99843743453050515</c:v>
                      </c:pt>
                      <c:pt idx="934">
                        <c:v>0.99590664573791576</c:v>
                      </c:pt>
                      <c:pt idx="935">
                        <c:v>0.9959053564924788</c:v>
                      </c:pt>
                      <c:pt idx="936">
                        <c:v>0.99430927064162533</c:v>
                      </c:pt>
                      <c:pt idx="937">
                        <c:v>0.99301486822300089</c:v>
                      </c:pt>
                      <c:pt idx="938">
                        <c:v>0.9890955620948948</c:v>
                      </c:pt>
                      <c:pt idx="939">
                        <c:v>0.98831299011471052</c:v>
                      </c:pt>
                      <c:pt idx="940">
                        <c:v>0.98571387131396671</c:v>
                      </c:pt>
                      <c:pt idx="941">
                        <c:v>0.98445427852213785</c:v>
                      </c:pt>
                      <c:pt idx="942">
                        <c:v>0.98149803873537922</c:v>
                      </c:pt>
                      <c:pt idx="943">
                        <c:v>0.97910648844997239</c:v>
                      </c:pt>
                      <c:pt idx="944">
                        <c:v>0.97634234623330829</c:v>
                      </c:pt>
                      <c:pt idx="945">
                        <c:v>0.97358980722557609</c:v>
                      </c:pt>
                      <c:pt idx="946">
                        <c:v>0.96967823657009133</c:v>
                      </c:pt>
                      <c:pt idx="947">
                        <c:v>0.96574474874217986</c:v>
                      </c:pt>
                      <c:pt idx="948">
                        <c:v>0.96154696559970865</c:v>
                      </c:pt>
                      <c:pt idx="949">
                        <c:v>0.95801959008441329</c:v>
                      </c:pt>
                      <c:pt idx="950">
                        <c:v>0.953099829497291</c:v>
                      </c:pt>
                      <c:pt idx="951">
                        <c:v>0.94835282779871022</c:v>
                      </c:pt>
                      <c:pt idx="952">
                        <c:v>0.94385336122400965</c:v>
                      </c:pt>
                      <c:pt idx="953">
                        <c:v>0.93802468260388905</c:v>
                      </c:pt>
                      <c:pt idx="954">
                        <c:v>0.93155009201989303</c:v>
                      </c:pt>
                      <c:pt idx="955">
                        <c:v>0.92558217489258965</c:v>
                      </c:pt>
                      <c:pt idx="956">
                        <c:v>0.91790085057967696</c:v>
                      </c:pt>
                      <c:pt idx="957">
                        <c:v>0.91000422227880573</c:v>
                      </c:pt>
                      <c:pt idx="958">
                        <c:v>0.902228783049001</c:v>
                      </c:pt>
                      <c:pt idx="959">
                        <c:v>0.89418647001376261</c:v>
                      </c:pt>
                      <c:pt idx="960">
                        <c:v>0.88628210624027026</c:v>
                      </c:pt>
                      <c:pt idx="961">
                        <c:v>0.87705884438485271</c:v>
                      </c:pt>
                      <c:pt idx="962">
                        <c:v>0.86769505477681552</c:v>
                      </c:pt>
                      <c:pt idx="963">
                        <c:v>0.85671841912724533</c:v>
                      </c:pt>
                      <c:pt idx="964">
                        <c:v>0.8473701004644506</c:v>
                      </c:pt>
                      <c:pt idx="965">
                        <c:v>0.8348270316090749</c:v>
                      </c:pt>
                      <c:pt idx="966">
                        <c:v>0.82339658156572404</c:v>
                      </c:pt>
                      <c:pt idx="967">
                        <c:v>0.81117840256044138</c:v>
                      </c:pt>
                      <c:pt idx="968">
                        <c:v>0.80006510689456223</c:v>
                      </c:pt>
                      <c:pt idx="969">
                        <c:v>0.78873521799528779</c:v>
                      </c:pt>
                      <c:pt idx="970">
                        <c:v>0.77770959101911619</c:v>
                      </c:pt>
                      <c:pt idx="971">
                        <c:v>0.76728475241652949</c:v>
                      </c:pt>
                      <c:pt idx="972">
                        <c:v>0.75716288649160857</c:v>
                      </c:pt>
                      <c:pt idx="973">
                        <c:v>0.74650856220125772</c:v>
                      </c:pt>
                      <c:pt idx="974">
                        <c:v>0.73575754450314101</c:v>
                      </c:pt>
                      <c:pt idx="975">
                        <c:v>0.72554929913394928</c:v>
                      </c:pt>
                      <c:pt idx="976">
                        <c:v>0.71490142107078281</c:v>
                      </c:pt>
                      <c:pt idx="977">
                        <c:v>0.70553195878282338</c:v>
                      </c:pt>
                      <c:pt idx="978">
                        <c:v>0.69447732378432214</c:v>
                      </c:pt>
                      <c:pt idx="979">
                        <c:v>0.68433173574336281</c:v>
                      </c:pt>
                      <c:pt idx="980">
                        <c:v>0.67429573356453798</c:v>
                      </c:pt>
                      <c:pt idx="981">
                        <c:v>0.66403475805697831</c:v>
                      </c:pt>
                      <c:pt idx="982">
                        <c:v>0.65458652287282559</c:v>
                      </c:pt>
                      <c:pt idx="983">
                        <c:v>0.64353807625242132</c:v>
                      </c:pt>
                      <c:pt idx="984">
                        <c:v>0.6327516043047906</c:v>
                      </c:pt>
                      <c:pt idx="985">
                        <c:v>0.62282918464895454</c:v>
                      </c:pt>
                      <c:pt idx="986">
                        <c:v>0.61350626412126641</c:v>
                      </c:pt>
                      <c:pt idx="987">
                        <c:v>0.6033281870952979</c:v>
                      </c:pt>
                      <c:pt idx="988">
                        <c:v>0.59472273165323175</c:v>
                      </c:pt>
                      <c:pt idx="989">
                        <c:v>0.58460782765367003</c:v>
                      </c:pt>
                      <c:pt idx="990">
                        <c:v>0.57585720317541156</c:v>
                      </c:pt>
                      <c:pt idx="991">
                        <c:v>0.56636874353362843</c:v>
                      </c:pt>
                      <c:pt idx="992">
                        <c:v>0.55572744062218982</c:v>
                      </c:pt>
                      <c:pt idx="993">
                        <c:v>0.54463167869425222</c:v>
                      </c:pt>
                      <c:pt idx="994">
                        <c:v>0.53512736133359551</c:v>
                      </c:pt>
                      <c:pt idx="995">
                        <c:v>0.52379940630247623</c:v>
                      </c:pt>
                      <c:pt idx="996">
                        <c:v>0.51333550356315205</c:v>
                      </c:pt>
                      <c:pt idx="997">
                        <c:v>0.50185103413599608</c:v>
                      </c:pt>
                      <c:pt idx="998">
                        <c:v>0.49145584817845739</c:v>
                      </c:pt>
                      <c:pt idx="999">
                        <c:v>0.48246503727530871</c:v>
                      </c:pt>
                      <c:pt idx="1000">
                        <c:v>0.47226143318968988</c:v>
                      </c:pt>
                      <c:pt idx="1001">
                        <c:v>0.46157487776341705</c:v>
                      </c:pt>
                      <c:pt idx="1002">
                        <c:v>0.45071401635407826</c:v>
                      </c:pt>
                      <c:pt idx="1003">
                        <c:v>0.43953883690722922</c:v>
                      </c:pt>
                      <c:pt idx="1004">
                        <c:v>0.42942908988941497</c:v>
                      </c:pt>
                      <c:pt idx="1005">
                        <c:v>0.41940688263676479</c:v>
                      </c:pt>
                      <c:pt idx="1006">
                        <c:v>0.40817033510712009</c:v>
                      </c:pt>
                      <c:pt idx="1007">
                        <c:v>0.39955250290886002</c:v>
                      </c:pt>
                      <c:pt idx="1008">
                        <c:v>0.39134400613680836</c:v>
                      </c:pt>
                      <c:pt idx="1009">
                        <c:v>0.3816290260717658</c:v>
                      </c:pt>
                      <c:pt idx="1010">
                        <c:v>0.37464144472843658</c:v>
                      </c:pt>
                      <c:pt idx="1011">
                        <c:v>0.36518779471344903</c:v>
                      </c:pt>
                      <c:pt idx="1012">
                        <c:v>0.3557619923998982</c:v>
                      </c:pt>
                      <c:pt idx="1013">
                        <c:v>0.34792209089824955</c:v>
                      </c:pt>
                      <c:pt idx="1014">
                        <c:v>0.33915380375750587</c:v>
                      </c:pt>
                      <c:pt idx="1015">
                        <c:v>0.33144372927135074</c:v>
                      </c:pt>
                      <c:pt idx="1016">
                        <c:v>0.32468241050219337</c:v>
                      </c:pt>
                      <c:pt idx="1017">
                        <c:v>0.31556422214988117</c:v>
                      </c:pt>
                      <c:pt idx="1018">
                        <c:v>0.3093129288755524</c:v>
                      </c:pt>
                      <c:pt idx="1019">
                        <c:v>0.3034565314785389</c:v>
                      </c:pt>
                      <c:pt idx="1020">
                        <c:v>0.29497252295662652</c:v>
                      </c:pt>
                      <c:pt idx="1021">
                        <c:v>0.28776654343629032</c:v>
                      </c:pt>
                      <c:pt idx="1022">
                        <c:v>0.27940617355177449</c:v>
                      </c:pt>
                      <c:pt idx="1023">
                        <c:v>0.27184874572534562</c:v>
                      </c:pt>
                      <c:pt idx="1024">
                        <c:v>0.26595122139889571</c:v>
                      </c:pt>
                      <c:pt idx="1025">
                        <c:v>0.25832146690345797</c:v>
                      </c:pt>
                      <c:pt idx="1026">
                        <c:v>0.25269468411875234</c:v>
                      </c:pt>
                      <c:pt idx="1027">
                        <c:v>0.24595438005021611</c:v>
                      </c:pt>
                      <c:pt idx="1028">
                        <c:v>0.24107071833532631</c:v>
                      </c:pt>
                      <c:pt idx="1029">
                        <c:v>0.23461391933835926</c:v>
                      </c:pt>
                      <c:pt idx="1030">
                        <c:v>0.23035051360315101</c:v>
                      </c:pt>
                      <c:pt idx="1031">
                        <c:v>0.22372340528397244</c:v>
                      </c:pt>
                      <c:pt idx="1032">
                        <c:v>0.21865834673611401</c:v>
                      </c:pt>
                      <c:pt idx="1033">
                        <c:v>0.21086859688195989</c:v>
                      </c:pt>
                      <c:pt idx="1034">
                        <c:v>0.20792151073780296</c:v>
                      </c:pt>
                      <c:pt idx="1035">
                        <c:v>0.19927170525270818</c:v>
                      </c:pt>
                      <c:pt idx="1036">
                        <c:v>0.19346507272955824</c:v>
                      </c:pt>
                      <c:pt idx="1037">
                        <c:v>0.18801826860784054</c:v>
                      </c:pt>
                      <c:pt idx="1038">
                        <c:v>0.18278535030410079</c:v>
                      </c:pt>
                      <c:pt idx="1039">
                        <c:v>0.1801422682339594</c:v>
                      </c:pt>
                      <c:pt idx="1040">
                        <c:v>0.17718834908898698</c:v>
                      </c:pt>
                      <c:pt idx="1041">
                        <c:v>0.17059437437753616</c:v>
                      </c:pt>
                      <c:pt idx="1042">
                        <c:v>0.16872870730583156</c:v>
                      </c:pt>
                      <c:pt idx="1043">
                        <c:v>0.16771806780786377</c:v>
                      </c:pt>
                      <c:pt idx="1044">
                        <c:v>0.16372063340628315</c:v>
                      </c:pt>
                      <c:pt idx="1045">
                        <c:v>0.16000580160446595</c:v>
                      </c:pt>
                      <c:pt idx="1046">
                        <c:v>0.15512974643765368</c:v>
                      </c:pt>
                      <c:pt idx="1047">
                        <c:v>0.15161358735765923</c:v>
                      </c:pt>
                      <c:pt idx="1048">
                        <c:v>0.14675661302331278</c:v>
                      </c:pt>
                      <c:pt idx="1049">
                        <c:v>0.14335571248537513</c:v>
                      </c:pt>
                      <c:pt idx="1050">
                        <c:v>0.1400708440367564</c:v>
                      </c:pt>
                      <c:pt idx="1051">
                        <c:v>0.13761857029127275</c:v>
                      </c:pt>
                      <c:pt idx="1052">
                        <c:v>0.13520252434256544</c:v>
                      </c:pt>
                      <c:pt idx="1053">
                        <c:v>0.13129856023515837</c:v>
                      </c:pt>
                      <c:pt idx="1054">
                        <c:v>0.12800569846483104</c:v>
                      </c:pt>
                      <c:pt idx="1055">
                        <c:v>0.12448012789314734</c:v>
                      </c:pt>
                      <c:pt idx="1056">
                        <c:v>0.12061574362065243</c:v>
                      </c:pt>
                      <c:pt idx="1057">
                        <c:v>0.11541570107555299</c:v>
                      </c:pt>
                      <c:pt idx="1058">
                        <c:v>0.11024634257185126</c:v>
                      </c:pt>
                      <c:pt idx="1059">
                        <c:v>0.10647207655539402</c:v>
                      </c:pt>
                      <c:pt idx="1060">
                        <c:v>0.10690036388952455</c:v>
                      </c:pt>
                      <c:pt idx="1061">
                        <c:v>0.1035159656931789</c:v>
                      </c:pt>
                      <c:pt idx="1062">
                        <c:v>0.1033220631794726</c:v>
                      </c:pt>
                      <c:pt idx="1063">
                        <c:v>9.9055563255215764E-2</c:v>
                      </c:pt>
                      <c:pt idx="1064">
                        <c:v>9.780319023783357E-2</c:v>
                      </c:pt>
                      <c:pt idx="1065">
                        <c:v>9.5172484923886136E-2</c:v>
                      </c:pt>
                      <c:pt idx="1066">
                        <c:v>9.0447916095906952E-2</c:v>
                      </c:pt>
                      <c:pt idx="1067">
                        <c:v>8.3875342858708374E-2</c:v>
                      </c:pt>
                      <c:pt idx="1068">
                        <c:v>8.0811193228882944E-2</c:v>
                      </c:pt>
                      <c:pt idx="1069">
                        <c:v>7.9157607031544619E-2</c:v>
                      </c:pt>
                      <c:pt idx="1070">
                        <c:v>7.9663249091887739E-2</c:v>
                      </c:pt>
                      <c:pt idx="1071">
                        <c:v>7.6014942354613382E-2</c:v>
                      </c:pt>
                      <c:pt idx="1072">
                        <c:v>7.4271882523955834E-2</c:v>
                      </c:pt>
                      <c:pt idx="1073">
                        <c:v>7.4974521287053744E-2</c:v>
                      </c:pt>
                      <c:pt idx="1074">
                        <c:v>7.2517606257997358E-2</c:v>
                      </c:pt>
                      <c:pt idx="1075">
                        <c:v>6.8227513142245663E-2</c:v>
                      </c:pt>
                      <c:pt idx="1076">
                        <c:v>6.6328325689182288E-2</c:v>
                      </c:pt>
                      <c:pt idx="1077">
                        <c:v>6.3625164781682397E-2</c:v>
                      </c:pt>
                      <c:pt idx="1078">
                        <c:v>6.1328889734060865E-2</c:v>
                      </c:pt>
                      <c:pt idx="1079">
                        <c:v>6.1489014017321056E-2</c:v>
                      </c:pt>
                      <c:pt idx="1080">
                        <c:v>6.0333592256791878E-2</c:v>
                      </c:pt>
                      <c:pt idx="1081">
                        <c:v>5.9808998288526705E-2</c:v>
                      </c:pt>
                      <c:pt idx="1082">
                        <c:v>5.9965125910932449E-2</c:v>
                      </c:pt>
                      <c:pt idx="1083">
                        <c:v>5.7370261620130293E-2</c:v>
                      </c:pt>
                      <c:pt idx="1084">
                        <c:v>5.4485059256943393E-2</c:v>
                      </c:pt>
                      <c:pt idx="1085">
                        <c:v>5.0423807206237396E-2</c:v>
                      </c:pt>
                      <c:pt idx="1086">
                        <c:v>4.7276372321189718E-2</c:v>
                      </c:pt>
                      <c:pt idx="1087">
                        <c:v>4.5429786081950876E-2</c:v>
                      </c:pt>
                      <c:pt idx="1088">
                        <c:v>4.2728945816237394E-2</c:v>
                      </c:pt>
                      <c:pt idx="1089">
                        <c:v>4.4678413841338985E-2</c:v>
                      </c:pt>
                      <c:pt idx="1090">
                        <c:v>4.1828536803122526E-2</c:v>
                      </c:pt>
                      <c:pt idx="1091">
                        <c:v>4.4031341556570472E-2</c:v>
                      </c:pt>
                      <c:pt idx="1092">
                        <c:v>4.3939160507833808E-2</c:v>
                      </c:pt>
                      <c:pt idx="1093">
                        <c:v>4.3825449060301266E-2</c:v>
                      </c:pt>
                      <c:pt idx="1094">
                        <c:v>4.3094962595766798E-2</c:v>
                      </c:pt>
                      <c:pt idx="1095">
                        <c:v>4.4567409809223892E-2</c:v>
                      </c:pt>
                      <c:pt idx="1096">
                        <c:v>4.2577975175579132E-2</c:v>
                      </c:pt>
                      <c:pt idx="1097">
                        <c:v>4.5475425370416357E-2</c:v>
                      </c:pt>
                      <c:pt idx="1098">
                        <c:v>4.2850521660934858E-2</c:v>
                      </c:pt>
                      <c:pt idx="1099">
                        <c:v>4.3806110378748091E-2</c:v>
                      </c:pt>
                      <c:pt idx="1100">
                        <c:v>4.511172923267337E-2</c:v>
                      </c:pt>
                      <c:pt idx="1101">
                        <c:v>4.2417464118687895E-2</c:v>
                      </c:pt>
                      <c:pt idx="1102">
                        <c:v>4.0476505113469688E-2</c:v>
                      </c:pt>
                      <c:pt idx="1103">
                        <c:v>3.2944862195778357E-2</c:v>
                      </c:pt>
                      <c:pt idx="1104">
                        <c:v>2.6779561592089187E-2</c:v>
                      </c:pt>
                      <c:pt idx="1105">
                        <c:v>2.7677907812505065E-2</c:v>
                      </c:pt>
                      <c:pt idx="1106">
                        <c:v>2.5072342784576738E-2</c:v>
                      </c:pt>
                      <c:pt idx="1107">
                        <c:v>2.2238968087952293E-2</c:v>
                      </c:pt>
                      <c:pt idx="1108">
                        <c:v>2.3769689195156329E-2</c:v>
                      </c:pt>
                      <c:pt idx="1109">
                        <c:v>2.0764071308165166E-2</c:v>
                      </c:pt>
                      <c:pt idx="1110">
                        <c:v>2.5411156485388043E-2</c:v>
                      </c:pt>
                      <c:pt idx="1111">
                        <c:v>3.0269677914258733E-2</c:v>
                      </c:pt>
                      <c:pt idx="1112">
                        <c:v>2.5998149932798045E-2</c:v>
                      </c:pt>
                      <c:pt idx="1113">
                        <c:v>2.8350765006011143E-2</c:v>
                      </c:pt>
                      <c:pt idx="1114">
                        <c:v>2.6744623040749874E-2</c:v>
                      </c:pt>
                      <c:pt idx="1115">
                        <c:v>2.2756213357227377E-2</c:v>
                      </c:pt>
                      <c:pt idx="1116">
                        <c:v>2.1760915879958393E-2</c:v>
                      </c:pt>
                      <c:pt idx="1117">
                        <c:v>1.9279247338513942E-2</c:v>
                      </c:pt>
                      <c:pt idx="1118">
                        <c:v>1.7965506238336322E-2</c:v>
                      </c:pt>
                      <c:pt idx="1119">
                        <c:v>2.3785804763117306E-2</c:v>
                      </c:pt>
                      <c:pt idx="1120">
                        <c:v>2.1727137649512195E-2</c:v>
                      </c:pt>
                      <c:pt idx="1121">
                        <c:v>2.1058277116860476E-2</c:v>
                      </c:pt>
                      <c:pt idx="1122">
                        <c:v>2.0867726641289989E-2</c:v>
                      </c:pt>
                      <c:pt idx="1123">
                        <c:v>2.4799022751958843E-2</c:v>
                      </c:pt>
                      <c:pt idx="1124">
                        <c:v>2.5707554011326055E-2</c:v>
                      </c:pt>
                      <c:pt idx="1125">
                        <c:v>2.0709794075272587E-2</c:v>
                      </c:pt>
                      <c:pt idx="1126">
                        <c:v>1.2366184381436204E-2</c:v>
                      </c:pt>
                      <c:pt idx="1127">
                        <c:v>1.3944349720717212E-2</c:v>
                      </c:pt>
                      <c:pt idx="1128">
                        <c:v>1.643981318833623E-2</c:v>
                      </c:pt>
                      <c:pt idx="1129">
                        <c:v>1.7424281003935425E-2</c:v>
                      </c:pt>
                      <c:pt idx="1130">
                        <c:v>1.8595173709707032E-2</c:v>
                      </c:pt>
                      <c:pt idx="1131">
                        <c:v>2.0866953094027915E-2</c:v>
                      </c:pt>
                      <c:pt idx="1132">
                        <c:v>2.3352102598151889E-2</c:v>
                      </c:pt>
                      <c:pt idx="1133">
                        <c:v>2.24406060742799E-2</c:v>
                      </c:pt>
                      <c:pt idx="1134">
                        <c:v>2.2068529841197233E-2</c:v>
                      </c:pt>
                      <c:pt idx="1135">
                        <c:v>1.6812662968680971E-2</c:v>
                      </c:pt>
                      <c:pt idx="1136">
                        <c:v>1.1941506934528917E-2</c:v>
                      </c:pt>
                      <c:pt idx="1137">
                        <c:v>8.1997299030809653E-3</c:v>
                      </c:pt>
                      <c:pt idx="1138">
                        <c:v>1.8456837674330579E-3</c:v>
                      </c:pt>
                      <c:pt idx="1139">
                        <c:v>1.9007345475877116E-3</c:v>
                      </c:pt>
                      <c:pt idx="1140">
                        <c:v>4.0305680093083683E-3</c:v>
                      </c:pt>
                      <c:pt idx="1141">
                        <c:v>1.0665927499283255E-3</c:v>
                      </c:pt>
                      <c:pt idx="1142">
                        <c:v>4.4992087256131002E-3</c:v>
                      </c:pt>
                      <c:pt idx="1143">
                        <c:v>1.422166641418947E-2</c:v>
                      </c:pt>
                      <c:pt idx="1144">
                        <c:v>1.5318556431884379E-2</c:v>
                      </c:pt>
                      <c:pt idx="1145">
                        <c:v>1.763765112373852E-2</c:v>
                      </c:pt>
                      <c:pt idx="1146">
                        <c:v>1.5457537089979647E-2</c:v>
                      </c:pt>
                      <c:pt idx="1147">
                        <c:v>1.693797762514547E-2</c:v>
                      </c:pt>
                      <c:pt idx="1148">
                        <c:v>1.2141597826332191E-2</c:v>
                      </c:pt>
                      <c:pt idx="1149">
                        <c:v>1.1301009801488413E-2</c:v>
                      </c:pt>
                      <c:pt idx="1150">
                        <c:v>1.8205434814139506E-3</c:v>
                      </c:pt>
                      <c:pt idx="1151">
                        <c:v>6.729861180497874E-5</c:v>
                      </c:pt>
                      <c:pt idx="1152">
                        <c:v>-1.3792347683709361E-3</c:v>
                      </c:pt>
                      <c:pt idx="1153">
                        <c:v>1.0677530708214406E-3</c:v>
                      </c:pt>
                      <c:pt idx="1154">
                        <c:v>0</c:v>
                      </c:pt>
                      <c:pt idx="1155">
                        <c:v>6.5394396294708281E-3</c:v>
                      </c:pt>
                      <c:pt idx="1156">
                        <c:v>-3.368798326559321E-4</c:v>
                      </c:pt>
                      <c:pt idx="1157">
                        <c:v>1.4757992515930041E-3</c:v>
                      </c:pt>
                      <c:pt idx="1158">
                        <c:v>3.6180094695077844E-3</c:v>
                      </c:pt>
                      <c:pt idx="1159">
                        <c:v>4.0335332738131446E-3</c:v>
                      </c:pt>
                      <c:pt idx="1160">
                        <c:v>2.6496572218694795E-3</c:v>
                      </c:pt>
                      <c:pt idx="1161">
                        <c:v>-3.4304242584421644E-3</c:v>
                      </c:pt>
                      <c:pt idx="1162">
                        <c:v>-5.6466371644335539E-3</c:v>
                      </c:pt>
                      <c:pt idx="1163">
                        <c:v>-3.1154615982130545E-3</c:v>
                      </c:pt>
                      <c:pt idx="1164">
                        <c:v>-3.1924295507946201E-3</c:v>
                      </c:pt>
                      <c:pt idx="1165">
                        <c:v>-6.555813046519224E-3</c:v>
                      </c:pt>
                      <c:pt idx="1166">
                        <c:v>-4.7482909440177655E-3</c:v>
                      </c:pt>
                      <c:pt idx="1167">
                        <c:v>-6.6241430546736986E-3</c:v>
                      </c:pt>
                      <c:pt idx="1168">
                        <c:v>-1.2321318640232349E-3</c:v>
                      </c:pt>
                      <c:pt idx="1169">
                        <c:v>-7.2453015061609387E-3</c:v>
                      </c:pt>
                      <c:pt idx="1170">
                        <c:v>-2.6996799448199179E-4</c:v>
                      </c:pt>
                      <c:pt idx="1171">
                        <c:v>6.6512172088477295E-4</c:v>
                      </c:pt>
                      <c:pt idx="1172">
                        <c:v>-3.9680396056198282E-3</c:v>
                      </c:pt>
                      <c:pt idx="1173">
                        <c:v>-1.3845851369339772E-2</c:v>
                      </c:pt>
                      <c:pt idx="1174">
                        <c:v>-1.3690884067827236E-2</c:v>
                      </c:pt>
                      <c:pt idx="1175">
                        <c:v>-1.4259054531858903E-2</c:v>
                      </c:pt>
                      <c:pt idx="1176">
                        <c:v>-1.5084945158722236E-2</c:v>
                      </c:pt>
                      <c:pt idx="1177">
                        <c:v>-2.8372682178437966E-2</c:v>
                      </c:pt>
                      <c:pt idx="1178">
                        <c:v>-2.6340573520832581E-2</c:v>
                      </c:pt>
                      <c:pt idx="1179">
                        <c:v>-2.0073680376717484E-2</c:v>
                      </c:pt>
                      <c:pt idx="1180">
                        <c:v>-1.3003329476340714E-2</c:v>
                      </c:pt>
                      <c:pt idx="1181">
                        <c:v>-1.6107058941078282E-2</c:v>
                      </c:pt>
                      <c:pt idx="1182">
                        <c:v>-1.9178428345350183E-2</c:v>
                      </c:pt>
                      <c:pt idx="1183">
                        <c:v>-1.5154048714138786E-2</c:v>
                      </c:pt>
                      <c:pt idx="1184">
                        <c:v>-8.6397493706870665E-3</c:v>
                      </c:pt>
                      <c:pt idx="1185">
                        <c:v>-1.136663239422544E-2</c:v>
                      </c:pt>
                      <c:pt idx="1186">
                        <c:v>-1.6070831144302054E-2</c:v>
                      </c:pt>
                      <c:pt idx="1187">
                        <c:v>-1.9654804534276218E-2</c:v>
                      </c:pt>
                      <c:pt idx="1188">
                        <c:v>-2.4367899077867163E-2</c:v>
                      </c:pt>
                      <c:pt idx="1189">
                        <c:v>-2.9395182734425138E-2</c:v>
                      </c:pt>
                      <c:pt idx="1190">
                        <c:v>-3.1207990743217784E-2</c:v>
                      </c:pt>
                      <c:pt idx="1191">
                        <c:v>-3.495067024647152E-2</c:v>
                      </c:pt>
                      <c:pt idx="1192">
                        <c:v>-2.9236863394776609E-2</c:v>
                      </c:pt>
                      <c:pt idx="1193">
                        <c:v>-3.5329837329457034E-2</c:v>
                      </c:pt>
                      <c:pt idx="1194">
                        <c:v>-3.0837590529202982E-2</c:v>
                      </c:pt>
                      <c:pt idx="1195">
                        <c:v>-3.2802916273178225E-2</c:v>
                      </c:pt>
                      <c:pt idx="1196">
                        <c:v>-3.0459454842566965E-2</c:v>
                      </c:pt>
                      <c:pt idx="1197">
                        <c:v>-2.4707228476853214E-2</c:v>
                      </c:pt>
                      <c:pt idx="1198">
                        <c:v>-1.5132776164430331E-2</c:v>
                      </c:pt>
                      <c:pt idx="1199">
                        <c:v>-2.4234204326063082E-2</c:v>
                      </c:pt>
                      <c:pt idx="1200">
                        <c:v>-1.2542295308113576E-2</c:v>
                      </c:pt>
                      <c:pt idx="1201">
                        <c:v>-1.4054838054657556E-2</c:v>
                      </c:pt>
                      <c:pt idx="1202">
                        <c:v>-5.2276323974485795E-3</c:v>
                      </c:pt>
                      <c:pt idx="1203">
                        <c:v>-4.8288687838225642E-3</c:v>
                      </c:pt>
                      <c:pt idx="1204">
                        <c:v>-9.3673994952603798E-3</c:v>
                      </c:pt>
                      <c:pt idx="1205">
                        <c:v>-2.0462516800479585E-2</c:v>
                      </c:pt>
                      <c:pt idx="1206">
                        <c:v>-1.8738151028656662E-2</c:v>
                      </c:pt>
                      <c:pt idx="1207">
                        <c:v>-3.0671277867845907E-2</c:v>
                      </c:pt>
                      <c:pt idx="1208">
                        <c:v>-2.1134600446723495E-2</c:v>
                      </c:pt>
                      <c:pt idx="1209">
                        <c:v>-2.35863584940324E-2</c:v>
                      </c:pt>
                      <c:pt idx="1210">
                        <c:v>-2.1290212370954579E-2</c:v>
                      </c:pt>
                      <c:pt idx="1211">
                        <c:v>-3.0712533721825992E-2</c:v>
                      </c:pt>
                      <c:pt idx="1212">
                        <c:v>-2.9886514170418859E-2</c:v>
                      </c:pt>
                      <c:pt idx="1213">
                        <c:v>-3.6245459438727007E-2</c:v>
                      </c:pt>
                      <c:pt idx="1214">
                        <c:v>-3.0014278393213387E-2</c:v>
                      </c:pt>
                      <c:pt idx="1215">
                        <c:v>-4.4027087046628784E-2</c:v>
                      </c:pt>
                      <c:pt idx="1216">
                        <c:v>-4.0355444966946971E-2</c:v>
                      </c:pt>
                      <c:pt idx="1217">
                        <c:v>-4.2753312554994337E-2</c:v>
                      </c:pt>
                      <c:pt idx="1218">
                        <c:v>-3.2965876896399487E-2</c:v>
                      </c:pt>
                      <c:pt idx="1219">
                        <c:v>-2.0082576170231993E-2</c:v>
                      </c:pt>
                      <c:pt idx="1220">
                        <c:v>-1.3805240138078144E-2</c:v>
                      </c:pt>
                      <c:pt idx="1221">
                        <c:v>-1.3327832552802611E-2</c:v>
                      </c:pt>
                      <c:pt idx="1222">
                        <c:v>-1.1659291108396509E-2</c:v>
                      </c:pt>
                      <c:pt idx="1223">
                        <c:v>-1.8509696737242086E-2</c:v>
                      </c:pt>
                      <c:pt idx="1224">
                        <c:v>-1.3483960175208443E-2</c:v>
                      </c:pt>
                      <c:pt idx="1225">
                        <c:v>-1.5402873083456033E-2</c:v>
                      </c:pt>
                      <c:pt idx="1226">
                        <c:v>-3.2441154003590517E-2</c:v>
                      </c:pt>
                      <c:pt idx="1227">
                        <c:v>-2.5906613506779835E-2</c:v>
                      </c:pt>
                      <c:pt idx="1228">
                        <c:v>-3.5979617029642995E-2</c:v>
                      </c:pt>
                      <c:pt idx="1229">
                        <c:v>-5.2390808969280507E-2</c:v>
                      </c:pt>
                      <c:pt idx="1230">
                        <c:v>-6.0656290389642202E-2</c:v>
                      </c:pt>
                      <c:pt idx="1231">
                        <c:v>-5.1498522202417976E-2</c:v>
                      </c:pt>
                      <c:pt idx="1232">
                        <c:v>-5.1143850782733119E-2</c:v>
                      </c:pt>
                      <c:pt idx="1233">
                        <c:v>-5.4325321747314324E-2</c:v>
                      </c:pt>
                      <c:pt idx="1234">
                        <c:v>-6.7079182231619336E-2</c:v>
                      </c:pt>
                      <c:pt idx="1235">
                        <c:v>-5.6368517915676916E-2</c:v>
                      </c:pt>
                      <c:pt idx="1236">
                        <c:v>-3.0412526308664655E-2</c:v>
                      </c:pt>
                      <c:pt idx="1237">
                        <c:v>-1.2954982772457871E-2</c:v>
                      </c:pt>
                      <c:pt idx="1238">
                        <c:v>-1.5045236399266394E-2</c:v>
                      </c:pt>
                      <c:pt idx="1239">
                        <c:v>-1.697652606370802E-2</c:v>
                      </c:pt>
                      <c:pt idx="1240">
                        <c:v>1.3102085676805481E-2</c:v>
                      </c:pt>
                      <c:pt idx="1241">
                        <c:v>1.8552370761202704E-2</c:v>
                      </c:pt>
                      <c:pt idx="1242">
                        <c:v>3.1096471012927944E-2</c:v>
                      </c:pt>
                      <c:pt idx="1243">
                        <c:v>2.6149249498000109E-2</c:v>
                      </c:pt>
                      <c:pt idx="1244">
                        <c:v>3.0544802890488294E-2</c:v>
                      </c:pt>
                      <c:pt idx="1245">
                        <c:v>2.2585130487753773E-2</c:v>
                      </c:pt>
                      <c:pt idx="1246">
                        <c:v>4.1636954931202633E-2</c:v>
                      </c:pt>
                      <c:pt idx="1247">
                        <c:v>3.1544870575873719E-2</c:v>
                      </c:pt>
                      <c:pt idx="1248">
                        <c:v>8.3575335445547488E-3</c:v>
                      </c:pt>
                      <c:pt idx="1249">
                        <c:v>1.8233798213750181E-3</c:v>
                      </c:pt>
                      <c:pt idx="1250">
                        <c:v>5.4589230288243145E-3</c:v>
                      </c:pt>
                      <c:pt idx="1251">
                        <c:v>1.1369081960555558E-2</c:v>
                      </c:pt>
                      <c:pt idx="1252">
                        <c:v>2.4728758875649088E-2</c:v>
                      </c:pt>
                      <c:pt idx="1253">
                        <c:v>7.1372627385507112E-3</c:v>
                      </c:pt>
                      <c:pt idx="1254">
                        <c:v>2.2144079623798176E-3</c:v>
                      </c:pt>
                      <c:pt idx="1255">
                        <c:v>2.9293719118542921E-2</c:v>
                      </c:pt>
                      <c:pt idx="1256">
                        <c:v>3.1190328080732563E-2</c:v>
                      </c:pt>
                      <c:pt idx="1257">
                        <c:v>3.2884396584788811E-2</c:v>
                      </c:pt>
                      <c:pt idx="1258">
                        <c:v>2.8483944059640477E-2</c:v>
                      </c:pt>
                      <c:pt idx="1259">
                        <c:v>-6.1045771436122939E-3</c:v>
                      </c:pt>
                      <c:pt idx="1260">
                        <c:v>-1.0522434482158428E-2</c:v>
                      </c:pt>
                      <c:pt idx="1261">
                        <c:v>-1.4991861638179692E-2</c:v>
                      </c:pt>
                      <c:pt idx="1262">
                        <c:v>-2.4446414124972973E-2</c:v>
                      </c:pt>
                      <c:pt idx="1263">
                        <c:v>-3.920505126362165E-2</c:v>
                      </c:pt>
                      <c:pt idx="1264">
                        <c:v>-4.1500294914893682E-2</c:v>
                      </c:pt>
                      <c:pt idx="1265">
                        <c:v>-6.227429341292276E-2</c:v>
                      </c:pt>
                      <c:pt idx="1266">
                        <c:v>-4.345350175176222E-2</c:v>
                      </c:pt>
                      <c:pt idx="1267">
                        <c:v>-2.9098914133030746E-2</c:v>
                      </c:pt>
                      <c:pt idx="1268">
                        <c:v>-3.9041188168594601E-2</c:v>
                      </c:pt>
                      <c:pt idx="1269">
                        <c:v>-4.7849699766968859E-2</c:v>
                      </c:pt>
                      <c:pt idx="1270">
                        <c:v>-5.1965486899654759E-2</c:v>
                      </c:pt>
                      <c:pt idx="1271">
                        <c:v>-5.0762620907048611E-2</c:v>
                      </c:pt>
                      <c:pt idx="1272">
                        <c:v>-4.3604214543333158E-2</c:v>
                      </c:pt>
                      <c:pt idx="1273">
                        <c:v>-3.827086402006067E-2</c:v>
                      </c:pt>
                      <c:pt idx="1274">
                        <c:v>-5.8820404887529446E-2</c:v>
                      </c:pt>
                      <c:pt idx="1275">
                        <c:v>-4.4311365665460178E-2</c:v>
                      </c:pt>
                      <c:pt idx="1276">
                        <c:v>-2.983107661663317E-2</c:v>
                      </c:pt>
                      <c:pt idx="1277">
                        <c:v>-1.7737309796009161E-2</c:v>
                      </c:pt>
                      <c:pt idx="1278">
                        <c:v>6.1780641335142453E-4</c:v>
                      </c:pt>
                      <c:pt idx="1279">
                        <c:v>-1.3662133894584447E-3</c:v>
                      </c:pt>
                      <c:pt idx="1280">
                        <c:v>-2.7035476811309283E-3</c:v>
                      </c:pt>
                      <c:pt idx="1281">
                        <c:v>2.2849296877769831E-2</c:v>
                      </c:pt>
                      <c:pt idx="1282">
                        <c:v>3.306012073783541E-3</c:v>
                      </c:pt>
                      <c:pt idx="1283">
                        <c:v>4.9126697372195594E-3</c:v>
                      </c:pt>
                      <c:pt idx="1284">
                        <c:v>2.7281980538840119E-2</c:v>
                      </c:pt>
                      <c:pt idx="1285">
                        <c:v>1.14446317431565E-2</c:v>
                      </c:pt>
                      <c:pt idx="1286">
                        <c:v>2.4276362651848953E-2</c:v>
                      </c:pt>
                      <c:pt idx="1287">
                        <c:v>2.2747962186431325E-2</c:v>
                      </c:pt>
                      <c:pt idx="1288">
                        <c:v>2.3821516861718788E-2</c:v>
                      </c:pt>
                      <c:pt idx="1289">
                        <c:v>6.757734666842867E-2</c:v>
                      </c:pt>
                      <c:pt idx="1290">
                        <c:v>5.6839866047399101E-2</c:v>
                      </c:pt>
                      <c:pt idx="1291">
                        <c:v>3.0770678691029132E-2</c:v>
                      </c:pt>
                      <c:pt idx="1292">
                        <c:v>2.5142993434517622E-2</c:v>
                      </c:pt>
                      <c:pt idx="1293">
                        <c:v>7.0332206317947569E-3</c:v>
                      </c:pt>
                      <c:pt idx="1294">
                        <c:v>2.3751252985408942E-2</c:v>
                      </c:pt>
                      <c:pt idx="1295">
                        <c:v>1.8722937932501561E-2</c:v>
                      </c:pt>
                      <c:pt idx="1296">
                        <c:v>-1.2197422153748921E-2</c:v>
                      </c:pt>
                      <c:pt idx="1297">
                        <c:v>1.0268453131093706E-2</c:v>
                      </c:pt>
                      <c:pt idx="1298">
                        <c:v>4.5467432048707727E-2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86A-4D65-A12B-5A7DC86A013B}"/>
                  </c:ext>
                </c:extLst>
              </c15:ser>
            </c15:filteredScatterSeries>
            <c15:filteredScatterSeries>
              <c15:ser>
                <c:idx val="9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Abs'!$AD$1</c15:sqref>
                        </c15:formulaRef>
                      </c:ext>
                    </c:extLst>
                    <c:strCache>
                      <c:ptCount val="1"/>
                      <c:pt idx="0">
                        <c:v>Abs 550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Abs'!$AD$2:$AD$1300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-2.2526110185913203E-2</c:v>
                      </c:pt>
                      <c:pt idx="1">
                        <c:v>-2.9181793136751137</c:v>
                      </c:pt>
                      <c:pt idx="2">
                        <c:v>-1.9087253214632847</c:v>
                      </c:pt>
                      <c:pt idx="3">
                        <c:v>-1.0732950218848862</c:v>
                      </c:pt>
                      <c:pt idx="4">
                        <c:v>-4.6191503587635498</c:v>
                      </c:pt>
                      <c:pt idx="5">
                        <c:v>-4.5772765543840972</c:v>
                      </c:pt>
                      <c:pt idx="6">
                        <c:v>-4.1270174645724866</c:v>
                      </c:pt>
                      <c:pt idx="7">
                        <c:v>-2.6936843376030017</c:v>
                      </c:pt>
                      <c:pt idx="8">
                        <c:v>-1.55856219084116</c:v>
                      </c:pt>
                      <c:pt idx="9">
                        <c:v>-4.0647399505964943</c:v>
                      </c:pt>
                      <c:pt idx="10">
                        <c:v>-8.0317841599237276</c:v>
                      </c:pt>
                      <c:pt idx="11">
                        <c:v>-7.8360676543240464</c:v>
                      </c:pt>
                      <c:pt idx="12">
                        <c:v>-6.4694447367932293</c:v>
                      </c:pt>
                      <c:pt idx="13">
                        <c:v>-6.6648300284163025</c:v>
                      </c:pt>
                      <c:pt idx="14">
                        <c:v>-5.1253288923833171</c:v>
                      </c:pt>
                      <c:pt idx="15">
                        <c:v>-4.8203876132163659</c:v>
                      </c:pt>
                      <c:pt idx="16">
                        <c:v>-8.0860676543240455</c:v>
                      </c:pt>
                      <c:pt idx="17">
                        <c:v>-6.1646226327487046</c:v>
                      </c:pt>
                      <c:pt idx="18">
                        <c:v>-3.0587641694577381</c:v>
                      </c:pt>
                      <c:pt idx="19">
                        <c:v>-3.1496096627808359</c:v>
                      </c:pt>
                      <c:pt idx="20">
                        <c:v>-1.7672760591108609</c:v>
                      </c:pt>
                      <c:pt idx="21">
                        <c:v>-1.2620018634655508</c:v>
                      </c:pt>
                      <c:pt idx="22">
                        <c:v>-1.1180881524451023</c:v>
                      </c:pt>
                      <c:pt idx="23">
                        <c:v>-0.51746655357927784</c:v>
                      </c:pt>
                      <c:pt idx="24">
                        <c:v>-0.36016316157670242</c:v>
                      </c:pt>
                      <c:pt idx="25">
                        <c:v>-0.51320061042426346</c:v>
                      </c:pt>
                      <c:pt idx="26">
                        <c:v>9.656373237910687E-2</c:v>
                      </c:pt>
                      <c:pt idx="27">
                        <c:v>-0.11640824753756339</c:v>
                      </c:pt>
                      <c:pt idx="28">
                        <c:v>-0.39220238721699779</c:v>
                      </c:pt>
                      <c:pt idx="29">
                        <c:v>-0.32114027376228121</c:v>
                      </c:pt>
                      <c:pt idx="30">
                        <c:v>-0.61834475041324366</c:v>
                      </c:pt>
                      <c:pt idx="31">
                        <c:v>-0.47701848607353575</c:v>
                      </c:pt>
                      <c:pt idx="32">
                        <c:v>0.10990190494468416</c:v>
                      </c:pt>
                      <c:pt idx="33">
                        <c:v>-0.14989042079652318</c:v>
                      </c:pt>
                      <c:pt idx="34">
                        <c:v>-0.2216121762925084</c:v>
                      </c:pt>
                      <c:pt idx="35">
                        <c:v>-0.40925215289084799</c:v>
                      </c:pt>
                      <c:pt idx="36">
                        <c:v>-0.44264765333349843</c:v>
                      </c:pt>
                      <c:pt idx="37">
                        <c:v>-0.2843697957616993</c:v>
                      </c:pt>
                      <c:pt idx="38">
                        <c:v>-0.36409346425055872</c:v>
                      </c:pt>
                      <c:pt idx="39">
                        <c:v>-0.65343215066211846</c:v>
                      </c:pt>
                      <c:pt idx="40">
                        <c:v>-0.90055578943458381</c:v>
                      </c:pt>
                      <c:pt idx="41">
                        <c:v>-0.63877700013000926</c:v>
                      </c:pt>
                      <c:pt idx="42">
                        <c:v>-0.52717177314009422</c:v>
                      </c:pt>
                      <c:pt idx="43">
                        <c:v>-0.46190045627046872</c:v>
                      </c:pt>
                      <c:pt idx="44">
                        <c:v>-0.13199232945575662</c:v>
                      </c:pt>
                      <c:pt idx="45">
                        <c:v>-0.32951797532301097</c:v>
                      </c:pt>
                      <c:pt idx="46">
                        <c:v>-0.38200579469686186</c:v>
                      </c:pt>
                      <c:pt idx="47">
                        <c:v>0.16818844527540291</c:v>
                      </c:pt>
                      <c:pt idx="48">
                        <c:v>0.15606694236876809</c:v>
                      </c:pt>
                      <c:pt idx="49">
                        <c:v>5.8240727556383751E-2</c:v>
                      </c:pt>
                      <c:pt idx="50">
                        <c:v>0.16124750041788685</c:v>
                      </c:pt>
                      <c:pt idx="51">
                        <c:v>-5.2414147479987822E-2</c:v>
                      </c:pt>
                      <c:pt idx="52">
                        <c:v>0.39757563750951852</c:v>
                      </c:pt>
                      <c:pt idx="53">
                        <c:v>0.46504732954862033</c:v>
                      </c:pt>
                      <c:pt idx="54">
                        <c:v>0.18997566970227886</c:v>
                      </c:pt>
                      <c:pt idx="55">
                        <c:v>-0.18697214707138743</c:v>
                      </c:pt>
                      <c:pt idx="56">
                        <c:v>0.1090416772428139</c:v>
                      </c:pt>
                      <c:pt idx="57">
                        <c:v>-0.15354151318355444</c:v>
                      </c:pt>
                      <c:pt idx="58">
                        <c:v>-0.36632420586032061</c:v>
                      </c:pt>
                      <c:pt idx="59">
                        <c:v>-0.41004655568418907</c:v>
                      </c:pt>
                      <c:pt idx="60">
                        <c:v>-0.80780349415268038</c:v>
                      </c:pt>
                      <c:pt idx="61">
                        <c:v>-0.83599026788091158</c:v>
                      </c:pt>
                      <c:pt idx="62">
                        <c:v>-0.50241931689438923</c:v>
                      </c:pt>
                      <c:pt idx="63">
                        <c:v>-0.73818169717756166</c:v>
                      </c:pt>
                      <c:pt idx="64">
                        <c:v>-0.59307860295801951</c:v>
                      </c:pt>
                      <c:pt idx="65">
                        <c:v>-0.63635986553331647</c:v>
                      </c:pt>
                      <c:pt idx="66">
                        <c:v>-1.1041307335615718</c:v>
                      </c:pt>
                      <c:pt idx="67">
                        <c:v>-0.84954589635169353</c:v>
                      </c:pt>
                      <c:pt idx="68">
                        <c:v>-0.88469760473481218</c:v>
                      </c:pt>
                      <c:pt idx="69">
                        <c:v>-0.78377051514607465</c:v>
                      </c:pt>
                      <c:pt idx="70">
                        <c:v>-0.36176691822419782</c:v>
                      </c:pt>
                      <c:pt idx="71">
                        <c:v>-0.34112331065394635</c:v>
                      </c:pt>
                      <c:pt idx="72">
                        <c:v>-0.34236737511375809</c:v>
                      </c:pt>
                      <c:pt idx="73">
                        <c:v>-0.22715072402756198</c:v>
                      </c:pt>
                      <c:pt idx="74">
                        <c:v>-8.8863781287338961E-2</c:v>
                      </c:pt>
                      <c:pt idx="75">
                        <c:v>-2.7411516340921354E-2</c:v>
                      </c:pt>
                      <c:pt idx="76">
                        <c:v>-0.285252310759192</c:v>
                      </c:pt>
                      <c:pt idx="77">
                        <c:v>-0.98115268654775989</c:v>
                      </c:pt>
                      <c:pt idx="78">
                        <c:v>-1.0602744432819282</c:v>
                      </c:pt>
                      <c:pt idx="79">
                        <c:v>-0.79495130844998052</c:v>
                      </c:pt>
                      <c:pt idx="80">
                        <c:v>-0.5638631745776248</c:v>
                      </c:pt>
                      <c:pt idx="81">
                        <c:v>-0.90177369727661627</c:v>
                      </c:pt>
                      <c:pt idx="82">
                        <c:v>-0.75906628613173033</c:v>
                      </c:pt>
                      <c:pt idx="83">
                        <c:v>-0.21612129860642496</c:v>
                      </c:pt>
                      <c:pt idx="84">
                        <c:v>0.12542670884743728</c:v>
                      </c:pt>
                      <c:pt idx="85">
                        <c:v>0.10005989710698517</c:v>
                      </c:pt>
                      <c:pt idx="86">
                        <c:v>7.0664347137011196E-2</c:v>
                      </c:pt>
                      <c:pt idx="87">
                        <c:v>0.20865195911519438</c:v>
                      </c:pt>
                      <c:pt idx="88">
                        <c:v>0.22813693685885333</c:v>
                      </c:pt>
                      <c:pt idx="89">
                        <c:v>0.11241139252261227</c:v>
                      </c:pt>
                      <c:pt idx="90">
                        <c:v>-0.39460570059494698</c:v>
                      </c:pt>
                      <c:pt idx="91">
                        <c:v>-0.23148529348034694</c:v>
                      </c:pt>
                      <c:pt idx="92">
                        <c:v>-0.27494350789651267</c:v>
                      </c:pt>
                      <c:pt idx="93">
                        <c:v>-0.34331288267596133</c:v>
                      </c:pt>
                      <c:pt idx="94">
                        <c:v>-0.7412917035542046</c:v>
                      </c:pt>
                      <c:pt idx="95">
                        <c:v>-0.68605463792430987</c:v>
                      </c:pt>
                      <c:pt idx="96">
                        <c:v>-0.34659530604790528</c:v>
                      </c:pt>
                      <c:pt idx="97">
                        <c:v>-0.28718728138329819</c:v>
                      </c:pt>
                      <c:pt idx="98">
                        <c:v>-0.55308856414097962</c:v>
                      </c:pt>
                      <c:pt idx="99">
                        <c:v>-0.59435951884205118</c:v>
                      </c:pt>
                      <c:pt idx="100">
                        <c:v>-0.46063450692453894</c:v>
                      </c:pt>
                      <c:pt idx="101">
                        <c:v>-0.54048047849585523</c:v>
                      </c:pt>
                      <c:pt idx="102">
                        <c:v>-0.43673480285029748</c:v>
                      </c:pt>
                      <c:pt idx="103">
                        <c:v>-1.0014584249072911</c:v>
                      </c:pt>
                      <c:pt idx="104">
                        <c:v>-0.78639484420561268</c:v>
                      </c:pt>
                      <c:pt idx="105">
                        <c:v>-0.46219138286478423</c:v>
                      </c:pt>
                      <c:pt idx="106">
                        <c:v>-0.21612300110817384</c:v>
                      </c:pt>
                      <c:pt idx="107">
                        <c:v>-0.11873216242485775</c:v>
                      </c:pt>
                      <c:pt idx="108">
                        <c:v>-6.6829229788208808E-2</c:v>
                      </c:pt>
                      <c:pt idx="109">
                        <c:v>0.11900564611489106</c:v>
                      </c:pt>
                      <c:pt idx="110">
                        <c:v>0.44136506590229507</c:v>
                      </c:pt>
                      <c:pt idx="111">
                        <c:v>0.32292047150012071</c:v>
                      </c:pt>
                      <c:pt idx="112">
                        <c:v>0.28086604716239394</c:v>
                      </c:pt>
                      <c:pt idx="113">
                        <c:v>5.7123422090424501E-2</c:v>
                      </c:pt>
                      <c:pt idx="114">
                        <c:v>8.5908083478303962E-2</c:v>
                      </c:pt>
                      <c:pt idx="115">
                        <c:v>0.37564308134243818</c:v>
                      </c:pt>
                      <c:pt idx="116">
                        <c:v>0.28208534796040291</c:v>
                      </c:pt>
                      <c:pt idx="117">
                        <c:v>0.25318661895534494</c:v>
                      </c:pt>
                      <c:pt idx="118">
                        <c:v>0.48694924068422002</c:v>
                      </c:pt>
                      <c:pt idx="119">
                        <c:v>0.48931030106421841</c:v>
                      </c:pt>
                      <c:pt idx="120">
                        <c:v>0.64860812743380369</c:v>
                      </c:pt>
                      <c:pt idx="121">
                        <c:v>0.59012239439845959</c:v>
                      </c:pt>
                      <c:pt idx="122">
                        <c:v>0.58989271143524002</c:v>
                      </c:pt>
                      <c:pt idx="123">
                        <c:v>0.63195549350882529</c:v>
                      </c:pt>
                      <c:pt idx="124">
                        <c:v>0.51132210094906738</c:v>
                      </c:pt>
                      <c:pt idx="125">
                        <c:v>0.4086929739300551</c:v>
                      </c:pt>
                      <c:pt idx="126">
                        <c:v>0.4373485547307881</c:v>
                      </c:pt>
                      <c:pt idx="127">
                        <c:v>0.44649888253976111</c:v>
                      </c:pt>
                      <c:pt idx="128">
                        <c:v>0.18821497334810899</c:v>
                      </c:pt>
                      <c:pt idx="129">
                        <c:v>0.14108647470701491</c:v>
                      </c:pt>
                      <c:pt idx="130">
                        <c:v>-9.3266296037194996E-2</c:v>
                      </c:pt>
                      <c:pt idx="131">
                        <c:v>-1.8436391439202143E-2</c:v>
                      </c:pt>
                      <c:pt idx="132">
                        <c:v>-7.8667033994316723E-2</c:v>
                      </c:pt>
                      <c:pt idx="133">
                        <c:v>-0.306877642747033</c:v>
                      </c:pt>
                      <c:pt idx="134">
                        <c:v>-0.28747933781968343</c:v>
                      </c:pt>
                      <c:pt idx="135">
                        <c:v>-0.18201028311056355</c:v>
                      </c:pt>
                      <c:pt idx="136">
                        <c:v>-0.1892500944114606</c:v>
                      </c:pt>
                      <c:pt idx="137">
                        <c:v>0.11852646925900932</c:v>
                      </c:pt>
                      <c:pt idx="138">
                        <c:v>-2.0533099729457001E-2</c:v>
                      </c:pt>
                      <c:pt idx="139">
                        <c:v>-0.38434410346257902</c:v>
                      </c:pt>
                      <c:pt idx="140">
                        <c:v>-0.2309507079311818</c:v>
                      </c:pt>
                      <c:pt idx="141">
                        <c:v>-0.14923696967070521</c:v>
                      </c:pt>
                      <c:pt idx="142">
                        <c:v>-0.22773406303590116</c:v>
                      </c:pt>
                      <c:pt idx="143">
                        <c:v>-0.2976183548261282</c:v>
                      </c:pt>
                      <c:pt idx="144">
                        <c:v>-0.37609377998724675</c:v>
                      </c:pt>
                      <c:pt idx="145">
                        <c:v>-0.16496808583085182</c:v>
                      </c:pt>
                      <c:pt idx="146">
                        <c:v>0.13575687036842138</c:v>
                      </c:pt>
                      <c:pt idx="147">
                        <c:v>0.11927123638772463</c:v>
                      </c:pt>
                      <c:pt idx="148">
                        <c:v>0.19134184996935497</c:v>
                      </c:pt>
                      <c:pt idx="149">
                        <c:v>0.1587941953976735</c:v>
                      </c:pt>
                      <c:pt idx="150">
                        <c:v>0.11507503389526208</c:v>
                      </c:pt>
                      <c:pt idx="151">
                        <c:v>-4.4650894277736865E-2</c:v>
                      </c:pt>
                      <c:pt idx="152">
                        <c:v>-0.10348223516811429</c:v>
                      </c:pt>
                      <c:pt idx="153">
                        <c:v>-0.3643485299671263</c:v>
                      </c:pt>
                      <c:pt idx="154">
                        <c:v>-0.52848938567545989</c:v>
                      </c:pt>
                      <c:pt idx="155">
                        <c:v>-0.510022178954602</c:v>
                      </c:pt>
                      <c:pt idx="156">
                        <c:v>-0.27828845951450842</c:v>
                      </c:pt>
                      <c:pt idx="157">
                        <c:v>-4.0294037529329418E-2</c:v>
                      </c:pt>
                      <c:pt idx="158">
                        <c:v>-9.8435555665611629E-4</c:v>
                      </c:pt>
                      <c:pt idx="159">
                        <c:v>7.6747540658837224E-2</c:v>
                      </c:pt>
                      <c:pt idx="160">
                        <c:v>0.22058185318863105</c:v>
                      </c:pt>
                      <c:pt idx="161">
                        <c:v>0.50894680146353244</c:v>
                      </c:pt>
                      <c:pt idx="162">
                        <c:v>0.57935051106007041</c:v>
                      </c:pt>
                      <c:pt idx="163">
                        <c:v>0.44970376469568557</c:v>
                      </c:pt>
                      <c:pt idx="164">
                        <c:v>0.53003151175964403</c:v>
                      </c:pt>
                      <c:pt idx="165">
                        <c:v>0.74983934574405531</c:v>
                      </c:pt>
                      <c:pt idx="166">
                        <c:v>0.8794704600469273</c:v>
                      </c:pt>
                      <c:pt idx="167">
                        <c:v>0.96477152426529322</c:v>
                      </c:pt>
                      <c:pt idx="168">
                        <c:v>0.78839110489268061</c:v>
                      </c:pt>
                      <c:pt idx="169">
                        <c:v>0.75867331777349933</c:v>
                      </c:pt>
                      <c:pt idx="170">
                        <c:v>0.83705742693172036</c:v>
                      </c:pt>
                      <c:pt idx="171">
                        <c:v>0.70272570530004275</c:v>
                      </c:pt>
                      <c:pt idx="172">
                        <c:v>0.50504559609229416</c:v>
                      </c:pt>
                      <c:pt idx="173">
                        <c:v>0.47445349693859246</c:v>
                      </c:pt>
                      <c:pt idx="174">
                        <c:v>0.54342927188643375</c:v>
                      </c:pt>
                      <c:pt idx="175">
                        <c:v>0.63075306295541922</c:v>
                      </c:pt>
                      <c:pt idx="176">
                        <c:v>0.45225720777331341</c:v>
                      </c:pt>
                      <c:pt idx="177">
                        <c:v>0.39119976845976223</c:v>
                      </c:pt>
                      <c:pt idx="178">
                        <c:v>0.36807515152265563</c:v>
                      </c:pt>
                      <c:pt idx="179">
                        <c:v>0.55194688813634873</c:v>
                      </c:pt>
                      <c:pt idx="180">
                        <c:v>0.41738006649043197</c:v>
                      </c:pt>
                      <c:pt idx="181">
                        <c:v>0.40766915128740094</c:v>
                      </c:pt>
                      <c:pt idx="182">
                        <c:v>0.45383062893510062</c:v>
                      </c:pt>
                      <c:pt idx="183">
                        <c:v>0.45880270790641803</c:v>
                      </c:pt>
                      <c:pt idx="184">
                        <c:v>0.49479235669578464</c:v>
                      </c:pt>
                      <c:pt idx="185">
                        <c:v>0.70988224878812844</c:v>
                      </c:pt>
                      <c:pt idx="186">
                        <c:v>0.68366418617320956</c:v>
                      </c:pt>
                      <c:pt idx="187">
                        <c:v>0.73594105010307875</c:v>
                      </c:pt>
                      <c:pt idx="188">
                        <c:v>0.67477496022336825</c:v>
                      </c:pt>
                      <c:pt idx="189">
                        <c:v>0.62420230054418147</c:v>
                      </c:pt>
                      <c:pt idx="190">
                        <c:v>0.79984677484259592</c:v>
                      </c:pt>
                      <c:pt idx="191">
                        <c:v>0.86037752202418172</c:v>
                      </c:pt>
                      <c:pt idx="192">
                        <c:v>0.82259328161855294</c:v>
                      </c:pt>
                      <c:pt idx="193">
                        <c:v>0.77049053718573357</c:v>
                      </c:pt>
                      <c:pt idx="194">
                        <c:v>0.710403214323302</c:v>
                      </c:pt>
                      <c:pt idx="195">
                        <c:v>0.84258235465278253</c:v>
                      </c:pt>
                      <c:pt idx="196">
                        <c:v>0.84561110526413541</c:v>
                      </c:pt>
                      <c:pt idx="197">
                        <c:v>0.80498229398181109</c:v>
                      </c:pt>
                      <c:pt idx="198">
                        <c:v>0.84018120809524111</c:v>
                      </c:pt>
                      <c:pt idx="199">
                        <c:v>0.82724869526456879</c:v>
                      </c:pt>
                      <c:pt idx="200">
                        <c:v>0.87955279922242102</c:v>
                      </c:pt>
                      <c:pt idx="201">
                        <c:v>1.0004333640815468</c:v>
                      </c:pt>
                      <c:pt idx="202">
                        <c:v>1.0054928897336048</c:v>
                      </c:pt>
                      <c:pt idx="203">
                        <c:v>1.072672061017663</c:v>
                      </c:pt>
                      <c:pt idx="204">
                        <c:v>1.1215323134831949</c:v>
                      </c:pt>
                      <c:pt idx="205">
                        <c:v>1.1421387755607424</c:v>
                      </c:pt>
                      <c:pt idx="206">
                        <c:v>1.1657493793607261</c:v>
                      </c:pt>
                      <c:pt idx="207">
                        <c:v>1.2049610900963925</c:v>
                      </c:pt>
                      <c:pt idx="208">
                        <c:v>1.2143898543277594</c:v>
                      </c:pt>
                      <c:pt idx="209">
                        <c:v>1.1939226878478522</c:v>
                      </c:pt>
                      <c:pt idx="210">
                        <c:v>1.2249887015793028</c:v>
                      </c:pt>
                      <c:pt idx="211">
                        <c:v>1.2466476192834637</c:v>
                      </c:pt>
                      <c:pt idx="212">
                        <c:v>1.2907439623097068</c:v>
                      </c:pt>
                      <c:pt idx="213">
                        <c:v>1.3031304363976302</c:v>
                      </c:pt>
                      <c:pt idx="214">
                        <c:v>1.2999792604332403</c:v>
                      </c:pt>
                      <c:pt idx="215">
                        <c:v>1.312458598252924</c:v>
                      </c:pt>
                      <c:pt idx="216">
                        <c:v>1.3546202802008334</c:v>
                      </c:pt>
                      <c:pt idx="217">
                        <c:v>1.3718867433927453</c:v>
                      </c:pt>
                      <c:pt idx="218">
                        <c:v>1.3623898790914213</c:v>
                      </c:pt>
                      <c:pt idx="219">
                        <c:v>1.3349455508986114</c:v>
                      </c:pt>
                      <c:pt idx="220">
                        <c:v>1.3519875934054371</c:v>
                      </c:pt>
                      <c:pt idx="221">
                        <c:v>1.3623001108173867</c:v>
                      </c:pt>
                      <c:pt idx="222">
                        <c:v>1.3529796876064064</c:v>
                      </c:pt>
                      <c:pt idx="223">
                        <c:v>1.349102626805426</c:v>
                      </c:pt>
                      <c:pt idx="224">
                        <c:v>1.3390516755712667</c:v>
                      </c:pt>
                      <c:pt idx="225">
                        <c:v>1.3527877692274357</c:v>
                      </c:pt>
                      <c:pt idx="226">
                        <c:v>1.365649396076198</c:v>
                      </c:pt>
                      <c:pt idx="227">
                        <c:v>1.3761120431878264</c:v>
                      </c:pt>
                      <c:pt idx="228">
                        <c:v>1.3911853745813392</c:v>
                      </c:pt>
                      <c:pt idx="229">
                        <c:v>1.4166176552526821</c:v>
                      </c:pt>
                      <c:pt idx="230">
                        <c:v>1.426668606486841</c:v>
                      </c:pt>
                      <c:pt idx="231">
                        <c:v>1.441673837810397</c:v>
                      </c:pt>
                      <c:pt idx="232">
                        <c:v>1.4552474199359859</c:v>
                      </c:pt>
                      <c:pt idx="233">
                        <c:v>1.4664374996130678</c:v>
                      </c:pt>
                      <c:pt idx="234">
                        <c:v>1.4724860240083699</c:v>
                      </c:pt>
                      <c:pt idx="235">
                        <c:v>1.479466281178998</c:v>
                      </c:pt>
                      <c:pt idx="236">
                        <c:v>1.4833123874027254</c:v>
                      </c:pt>
                      <c:pt idx="237">
                        <c:v>1.486630718084283</c:v>
                      </c:pt>
                      <c:pt idx="238">
                        <c:v>1.4918187052319425</c:v>
                      </c:pt>
                      <c:pt idx="239">
                        <c:v>1.4978548477963436</c:v>
                      </c:pt>
                      <c:pt idx="240">
                        <c:v>1.5072603960947704</c:v>
                      </c:pt>
                      <c:pt idx="241">
                        <c:v>1.5160793551542466</c:v>
                      </c:pt>
                      <c:pt idx="242">
                        <c:v>1.5241368316132908</c:v>
                      </c:pt>
                      <c:pt idx="243">
                        <c:v>1.5288899069505408</c:v>
                      </c:pt>
                      <c:pt idx="244">
                        <c:v>1.5404204869774094</c:v>
                      </c:pt>
                      <c:pt idx="245">
                        <c:v>1.5444554161223822</c:v>
                      </c:pt>
                      <c:pt idx="246">
                        <c:v>1.5487967955821627</c:v>
                      </c:pt>
                      <c:pt idx="247">
                        <c:v>1.5543670717589009</c:v>
                      </c:pt>
                      <c:pt idx="248">
                        <c:v>1.5536009459718807</c:v>
                      </c:pt>
                      <c:pt idx="249">
                        <c:v>1.5554675069802573</c:v>
                      </c:pt>
                      <c:pt idx="250">
                        <c:v>1.5572412042568735</c:v>
                      </c:pt>
                      <c:pt idx="251">
                        <c:v>1.555780148210516</c:v>
                      </c:pt>
                      <c:pt idx="252">
                        <c:v>1.5586960693877803</c:v>
                      </c:pt>
                      <c:pt idx="253">
                        <c:v>1.5575507500294068</c:v>
                      </c:pt>
                      <c:pt idx="254">
                        <c:v>1.5542989716889437</c:v>
                      </c:pt>
                      <c:pt idx="255">
                        <c:v>1.5520361920917245</c:v>
                      </c:pt>
                      <c:pt idx="256">
                        <c:v>1.5471422734279718</c:v>
                      </c:pt>
                      <c:pt idx="257">
                        <c:v>1.5415008017235508</c:v>
                      </c:pt>
                      <c:pt idx="258">
                        <c:v>1.5361116098237446</c:v>
                      </c:pt>
                      <c:pt idx="259">
                        <c:v>1.5268236889188804</c:v>
                      </c:pt>
                      <c:pt idx="260">
                        <c:v>1.5184164257368737</c:v>
                      </c:pt>
                      <c:pt idx="261">
                        <c:v>1.5085512019662346</c:v>
                      </c:pt>
                      <c:pt idx="262">
                        <c:v>1.498964569390876</c:v>
                      </c:pt>
                      <c:pt idx="263">
                        <c:v>1.4893655549846154</c:v>
                      </c:pt>
                      <c:pt idx="264">
                        <c:v>1.479248051409362</c:v>
                      </c:pt>
                      <c:pt idx="265">
                        <c:v>1.466064496957165</c:v>
                      </c:pt>
                      <c:pt idx="266">
                        <c:v>1.4527462900939163</c:v>
                      </c:pt>
                      <c:pt idx="267">
                        <c:v>1.4387145802249779</c:v>
                      </c:pt>
                      <c:pt idx="268">
                        <c:v>1.424077708370737</c:v>
                      </c:pt>
                      <c:pt idx="269">
                        <c:v>1.408612801574969</c:v>
                      </c:pt>
                      <c:pt idx="270">
                        <c:v>1.3918292297882087</c:v>
                      </c:pt>
                      <c:pt idx="271">
                        <c:v>1.3725275031418898</c:v>
                      </c:pt>
                      <c:pt idx="272">
                        <c:v>1.3552533013056642</c:v>
                      </c:pt>
                      <c:pt idx="273">
                        <c:v>1.3368121119069876</c:v>
                      </c:pt>
                      <c:pt idx="274">
                        <c:v>1.318618559126338</c:v>
                      </c:pt>
                      <c:pt idx="275">
                        <c:v>1.301231373083138</c:v>
                      </c:pt>
                      <c:pt idx="276">
                        <c:v>1.2815674778829544</c:v>
                      </c:pt>
                      <c:pt idx="277">
                        <c:v>1.2613742594117392</c:v>
                      </c:pt>
                      <c:pt idx="278">
                        <c:v>1.2431017724590936</c:v>
                      </c:pt>
                      <c:pt idx="279">
                        <c:v>1.2245135488184637</c:v>
                      </c:pt>
                      <c:pt idx="280">
                        <c:v>1.2066125167928583</c:v>
                      </c:pt>
                      <c:pt idx="281">
                        <c:v>1.1882208547177873</c:v>
                      </c:pt>
                      <c:pt idx="282">
                        <c:v>1.1701248088554854</c:v>
                      </c:pt>
                      <c:pt idx="283">
                        <c:v>1.1561101240040363</c:v>
                      </c:pt>
                      <c:pt idx="284">
                        <c:v>1.1424622508930398</c:v>
                      </c:pt>
                      <c:pt idx="285">
                        <c:v>1.1308295207612353</c:v>
                      </c:pt>
                      <c:pt idx="286">
                        <c:v>1.1198762436001413</c:v>
                      </c:pt>
                      <c:pt idx="287">
                        <c:v>1.1110650231849786</c:v>
                      </c:pt>
                      <c:pt idx="288">
                        <c:v>1.1043881208714335</c:v>
                      </c:pt>
                      <c:pt idx="289">
                        <c:v>1.0969094950070266</c:v>
                      </c:pt>
                      <c:pt idx="290">
                        <c:v>1.0921486810254635</c:v>
                      </c:pt>
                      <c:pt idx="291">
                        <c:v>1.0889232140756655</c:v>
                      </c:pt>
                      <c:pt idx="292">
                        <c:v>1.0862549295164274</c:v>
                      </c:pt>
                      <c:pt idx="293">
                        <c:v>1.0847598234350913</c:v>
                      </c:pt>
                      <c:pt idx="294">
                        <c:v>1.0834194902400218</c:v>
                      </c:pt>
                      <c:pt idx="295">
                        <c:v>1.0803843939403319</c:v>
                      </c:pt>
                      <c:pt idx="296">
                        <c:v>1.0799912708092148</c:v>
                      </c:pt>
                      <c:pt idx="297">
                        <c:v>1.0750849703145604</c:v>
                      </c:pt>
                      <c:pt idx="298">
                        <c:v>1.0726859905774269</c:v>
                      </c:pt>
                      <c:pt idx="299">
                        <c:v>1.0678818401877086</c:v>
                      </c:pt>
                      <c:pt idx="300">
                        <c:v>1.0634723606579704</c:v>
                      </c:pt>
                      <c:pt idx="301">
                        <c:v>1.0615160313755594</c:v>
                      </c:pt>
                      <c:pt idx="302">
                        <c:v>1.0590195447200776</c:v>
                      </c:pt>
                      <c:pt idx="303">
                        <c:v>1.0540838373770332</c:v>
                      </c:pt>
                      <c:pt idx="304">
                        <c:v>1.0511168411473004</c:v>
                      </c:pt>
                      <c:pt idx="305">
                        <c:v>1.0455837104632664</c:v>
                      </c:pt>
                      <c:pt idx="306">
                        <c:v>1.0445714957870822</c:v>
                      </c:pt>
                      <c:pt idx="307">
                        <c:v>1.0402022572077734</c:v>
                      </c:pt>
                      <c:pt idx="308">
                        <c:v>1.0343812489552833</c:v>
                      </c:pt>
                      <c:pt idx="309">
                        <c:v>1.0286082202975353</c:v>
                      </c:pt>
                      <c:pt idx="310">
                        <c:v>1.0220551362930037</c:v>
                      </c:pt>
                      <c:pt idx="311">
                        <c:v>1.0166257034427681</c:v>
                      </c:pt>
                      <c:pt idx="312">
                        <c:v>1.0091857707999281</c:v>
                      </c:pt>
                      <c:pt idx="313">
                        <c:v>1.0021188408129909</c:v>
                      </c:pt>
                      <c:pt idx="314">
                        <c:v>0.99494620094473385</c:v>
                      </c:pt>
                      <c:pt idx="315">
                        <c:v>0.98713899224278312</c:v>
                      </c:pt>
                      <c:pt idx="316">
                        <c:v>0.9758079144663121</c:v>
                      </c:pt>
                      <c:pt idx="317">
                        <c:v>0.97078862976468328</c:v>
                      </c:pt>
                      <c:pt idx="318">
                        <c:v>0.96184120920960592</c:v>
                      </c:pt>
                      <c:pt idx="319">
                        <c:v>0.95515950893658652</c:v>
                      </c:pt>
                      <c:pt idx="320">
                        <c:v>0.94425699728218826</c:v>
                      </c:pt>
                      <c:pt idx="321">
                        <c:v>0.9386227999034219</c:v>
                      </c:pt>
                      <c:pt idx="322">
                        <c:v>0.92954320330347262</c:v>
                      </c:pt>
                      <c:pt idx="323">
                        <c:v>0.92787784704724308</c:v>
                      </c:pt>
                      <c:pt idx="324">
                        <c:v>0.9226183548261282</c:v>
                      </c:pt>
                      <c:pt idx="325">
                        <c:v>0.91832696700861172</c:v>
                      </c:pt>
                      <c:pt idx="326">
                        <c:v>0.91804311353519852</c:v>
                      </c:pt>
                      <c:pt idx="327">
                        <c:v>0.91751642140323286</c:v>
                      </c:pt>
                      <c:pt idx="328">
                        <c:v>0.91557293827038222</c:v>
                      </c:pt>
                      <c:pt idx="329">
                        <c:v>0.91566533768348324</c:v>
                      </c:pt>
                      <c:pt idx="330">
                        <c:v>0.91643904734193049</c:v>
                      </c:pt>
                      <c:pt idx="331">
                        <c:v>0.91617020683848516</c:v>
                      </c:pt>
                      <c:pt idx="332">
                        <c:v>0.91763420356968195</c:v>
                      </c:pt>
                      <c:pt idx="333">
                        <c:v>0.91971992298501182</c:v>
                      </c:pt>
                      <c:pt idx="334">
                        <c:v>0.92016288298550719</c:v>
                      </c:pt>
                      <c:pt idx="335">
                        <c:v>0.91976821212552695</c:v>
                      </c:pt>
                      <c:pt idx="336">
                        <c:v>0.92424238672172465</c:v>
                      </c:pt>
                      <c:pt idx="337">
                        <c:v>0.92760451813009603</c:v>
                      </c:pt>
                      <c:pt idx="338">
                        <c:v>0.932079621363611</c:v>
                      </c:pt>
                      <c:pt idx="339">
                        <c:v>0.93669386542188005</c:v>
                      </c:pt>
                      <c:pt idx="340">
                        <c:v>0.93352318807382062</c:v>
                      </c:pt>
                      <c:pt idx="341">
                        <c:v>0.93792229782017877</c:v>
                      </c:pt>
                      <c:pt idx="342">
                        <c:v>0.94275693846849151</c:v>
                      </c:pt>
                      <c:pt idx="343">
                        <c:v>0.94527648628402694</c:v>
                      </c:pt>
                      <c:pt idx="344">
                        <c:v>0.94372349514322684</c:v>
                      </c:pt>
                      <c:pt idx="345">
                        <c:v>0.93999733790635631</c:v>
                      </c:pt>
                      <c:pt idx="346">
                        <c:v>0.93899131414562287</c:v>
                      </c:pt>
                      <c:pt idx="347">
                        <c:v>0.94403288614287395</c:v>
                      </c:pt>
                      <c:pt idx="348">
                        <c:v>0.94675503166653252</c:v>
                      </c:pt>
                      <c:pt idx="349">
                        <c:v>0.94516164480241693</c:v>
                      </c:pt>
                      <c:pt idx="350">
                        <c:v>0.94462798789056945</c:v>
                      </c:pt>
                      <c:pt idx="351">
                        <c:v>0.94913512911154185</c:v>
                      </c:pt>
                      <c:pt idx="352">
                        <c:v>0.94967838194233789</c:v>
                      </c:pt>
                      <c:pt idx="353">
                        <c:v>0.94954403907705842</c:v>
                      </c:pt>
                      <c:pt idx="354">
                        <c:v>0.9491823348418531</c:v>
                      </c:pt>
                      <c:pt idx="355">
                        <c:v>0.94691769796999892</c:v>
                      </c:pt>
                      <c:pt idx="356">
                        <c:v>0.9487186352745981</c:v>
                      </c:pt>
                      <c:pt idx="357">
                        <c:v>0.94860410333876066</c:v>
                      </c:pt>
                      <c:pt idx="358">
                        <c:v>0.9430683415156601</c:v>
                      </c:pt>
                      <c:pt idx="359">
                        <c:v>0.94109204653092071</c:v>
                      </c:pt>
                      <c:pt idx="360">
                        <c:v>0.94085632742513636</c:v>
                      </c:pt>
                      <c:pt idx="361">
                        <c:v>0.93522104663616601</c:v>
                      </c:pt>
                      <c:pt idx="362">
                        <c:v>0.93199294854730175</c:v>
                      </c:pt>
                      <c:pt idx="363">
                        <c:v>0.93227509951896592</c:v>
                      </c:pt>
                      <c:pt idx="364">
                        <c:v>0.92968559435883802</c:v>
                      </c:pt>
                      <c:pt idx="365">
                        <c:v>0.93187624979105665</c:v>
                      </c:pt>
                      <c:pt idx="366">
                        <c:v>0.93349053099481827</c:v>
                      </c:pt>
                      <c:pt idx="367">
                        <c:v>0.93519473524550079</c:v>
                      </c:pt>
                      <c:pt idx="368">
                        <c:v>0.94127947649618959</c:v>
                      </c:pt>
                      <c:pt idx="369">
                        <c:v>0.94487717223745871</c:v>
                      </c:pt>
                      <c:pt idx="370">
                        <c:v>0.94264348994285796</c:v>
                      </c:pt>
                      <c:pt idx="371">
                        <c:v>0.94310177245909366</c:v>
                      </c:pt>
                      <c:pt idx="372">
                        <c:v>0.94356918657561895</c:v>
                      </c:pt>
                      <c:pt idx="373">
                        <c:v>0.94578971317488736</c:v>
                      </c:pt>
                      <c:pt idx="374">
                        <c:v>0.94464145313167469</c:v>
                      </c:pt>
                      <c:pt idx="375">
                        <c:v>0.94491586545902551</c:v>
                      </c:pt>
                      <c:pt idx="376">
                        <c:v>0.94490967454357477</c:v>
                      </c:pt>
                      <c:pt idx="377">
                        <c:v>0.94814055854439194</c:v>
                      </c:pt>
                      <c:pt idx="378">
                        <c:v>0.95209361283252969</c:v>
                      </c:pt>
                      <c:pt idx="379">
                        <c:v>0.95158239798919075</c:v>
                      </c:pt>
                      <c:pt idx="380">
                        <c:v>0.95305831223262993</c:v>
                      </c:pt>
                      <c:pt idx="381">
                        <c:v>0.95495629213691835</c:v>
                      </c:pt>
                      <c:pt idx="382">
                        <c:v>0.95811520674562156</c:v>
                      </c:pt>
                      <c:pt idx="383">
                        <c:v>0.96102834201093335</c:v>
                      </c:pt>
                      <c:pt idx="384">
                        <c:v>0.96201192370315802</c:v>
                      </c:pt>
                      <c:pt idx="385">
                        <c:v>0.96337284169210113</c:v>
                      </c:pt>
                      <c:pt idx="386">
                        <c:v>0.96688711484767265</c:v>
                      </c:pt>
                      <c:pt idx="387">
                        <c:v>0.96786868449237573</c:v>
                      </c:pt>
                      <c:pt idx="388">
                        <c:v>0.97166170361611381</c:v>
                      </c:pt>
                      <c:pt idx="389">
                        <c:v>0.97183845425223014</c:v>
                      </c:pt>
                      <c:pt idx="390">
                        <c:v>0.97270827787304903</c:v>
                      </c:pt>
                      <c:pt idx="391">
                        <c:v>0.97242597212849857</c:v>
                      </c:pt>
                      <c:pt idx="392">
                        <c:v>0.97165907247704741</c:v>
                      </c:pt>
                      <c:pt idx="393">
                        <c:v>0.97134240715174569</c:v>
                      </c:pt>
                      <c:pt idx="394">
                        <c:v>0.97129365369257159</c:v>
                      </c:pt>
                      <c:pt idx="395">
                        <c:v>0.97097048790604679</c:v>
                      </c:pt>
                      <c:pt idx="396">
                        <c:v>0.96985534926049544</c:v>
                      </c:pt>
                      <c:pt idx="397">
                        <c:v>0.96581809852222855</c:v>
                      </c:pt>
                      <c:pt idx="398">
                        <c:v>0.96445098961783482</c:v>
                      </c:pt>
                      <c:pt idx="399">
                        <c:v>0.96427934648696501</c:v>
                      </c:pt>
                      <c:pt idx="400">
                        <c:v>0.96214982634482171</c:v>
                      </c:pt>
                      <c:pt idx="401">
                        <c:v>0.96323401041311996</c:v>
                      </c:pt>
                      <c:pt idx="402">
                        <c:v>0.96169912770001298</c:v>
                      </c:pt>
                      <c:pt idx="403">
                        <c:v>0.96011967039566148</c:v>
                      </c:pt>
                      <c:pt idx="404">
                        <c:v>0.96153011570820979</c:v>
                      </c:pt>
                      <c:pt idx="405">
                        <c:v>0.96154404526797377</c:v>
                      </c:pt>
                      <c:pt idx="406">
                        <c:v>0.96019860456765738</c:v>
                      </c:pt>
                      <c:pt idx="407">
                        <c:v>0.96094399078791792</c:v>
                      </c:pt>
                      <c:pt idx="408">
                        <c:v>0.95681016176862088</c:v>
                      </c:pt>
                      <c:pt idx="409">
                        <c:v>0.9534893547208827</c:v>
                      </c:pt>
                      <c:pt idx="410">
                        <c:v>0.95079119899459541</c:v>
                      </c:pt>
                      <c:pt idx="411">
                        <c:v>0.94699090554520304</c:v>
                      </c:pt>
                      <c:pt idx="412">
                        <c:v>0.94047759817244181</c:v>
                      </c:pt>
                      <c:pt idx="413">
                        <c:v>0.93551186488946125</c:v>
                      </c:pt>
                      <c:pt idx="414">
                        <c:v>0.93030669795142618</c:v>
                      </c:pt>
                      <c:pt idx="415">
                        <c:v>0.92616435642338446</c:v>
                      </c:pt>
                      <c:pt idx="416">
                        <c:v>0.922654881227287</c:v>
                      </c:pt>
                      <c:pt idx="417">
                        <c:v>0.9183986268549531</c:v>
                      </c:pt>
                      <c:pt idx="418">
                        <c:v>0.91265206436075708</c:v>
                      </c:pt>
                      <c:pt idx="419">
                        <c:v>0.90824227528524659</c:v>
                      </c:pt>
                      <c:pt idx="420">
                        <c:v>0.90347387743225593</c:v>
                      </c:pt>
                      <c:pt idx="421">
                        <c:v>0.89676462758548114</c:v>
                      </c:pt>
                      <c:pt idx="422">
                        <c:v>0.89051087434298926</c:v>
                      </c:pt>
                      <c:pt idx="423">
                        <c:v>0.88344100367121303</c:v>
                      </c:pt>
                      <c:pt idx="424">
                        <c:v>0.87544636500399309</c:v>
                      </c:pt>
                      <c:pt idx="425">
                        <c:v>0.86916382400465575</c:v>
                      </c:pt>
                      <c:pt idx="426">
                        <c:v>0.86309904845629537</c:v>
                      </c:pt>
                      <c:pt idx="427">
                        <c:v>0.85534957004092205</c:v>
                      </c:pt>
                      <c:pt idx="428">
                        <c:v>0.84813467717471402</c:v>
                      </c:pt>
                      <c:pt idx="429">
                        <c:v>0.84126508261776667</c:v>
                      </c:pt>
                      <c:pt idx="430">
                        <c:v>0.83341639478229657</c:v>
                      </c:pt>
                      <c:pt idx="431">
                        <c:v>0.82601205990329796</c:v>
                      </c:pt>
                      <c:pt idx="432">
                        <c:v>0.81851362310944931</c:v>
                      </c:pt>
                      <c:pt idx="433">
                        <c:v>0.81137549759482941</c:v>
                      </c:pt>
                      <c:pt idx="434">
                        <c:v>0.80337451323927267</c:v>
                      </c:pt>
                      <c:pt idx="435">
                        <c:v>0.7970359444551065</c:v>
                      </c:pt>
                      <c:pt idx="436">
                        <c:v>0.78964863459359735</c:v>
                      </c:pt>
                      <c:pt idx="437">
                        <c:v>0.78242166944226044</c:v>
                      </c:pt>
                      <c:pt idx="438">
                        <c:v>0.77541448178942229</c:v>
                      </c:pt>
                      <c:pt idx="439">
                        <c:v>0.76837788728819334</c:v>
                      </c:pt>
                      <c:pt idx="440">
                        <c:v>0.75994137203068224</c:v>
                      </c:pt>
                      <c:pt idx="441">
                        <c:v>0.75282259312684563</c:v>
                      </c:pt>
                      <c:pt idx="442">
                        <c:v>0.74496709528437977</c:v>
                      </c:pt>
                      <c:pt idx="443">
                        <c:v>0.73550691215710073</c:v>
                      </c:pt>
                      <c:pt idx="444">
                        <c:v>0.72830146043695487</c:v>
                      </c:pt>
                      <c:pt idx="445">
                        <c:v>0.72007930562692313</c:v>
                      </c:pt>
                      <c:pt idx="446">
                        <c:v>0.71185993672884418</c:v>
                      </c:pt>
                      <c:pt idx="447">
                        <c:v>0.70471840621072634</c:v>
                      </c:pt>
                      <c:pt idx="448">
                        <c:v>0.69790282739108633</c:v>
                      </c:pt>
                      <c:pt idx="449">
                        <c:v>0.68995740650169957</c:v>
                      </c:pt>
                      <c:pt idx="450">
                        <c:v>0.68415295894803962</c:v>
                      </c:pt>
                      <c:pt idx="451">
                        <c:v>0.67568239365554994</c:v>
                      </c:pt>
                      <c:pt idx="452">
                        <c:v>0.66849551468175605</c:v>
                      </c:pt>
                      <c:pt idx="453">
                        <c:v>0.66151618614844587</c:v>
                      </c:pt>
                      <c:pt idx="454">
                        <c:v>0.65442387340816099</c:v>
                      </c:pt>
                      <c:pt idx="455">
                        <c:v>0.64590749534133618</c:v>
                      </c:pt>
                      <c:pt idx="456">
                        <c:v>0.63833817256557734</c:v>
                      </c:pt>
                      <c:pt idx="457">
                        <c:v>0.62989376389086649</c:v>
                      </c:pt>
                      <c:pt idx="458">
                        <c:v>0.62324843524611995</c:v>
                      </c:pt>
                      <c:pt idx="459">
                        <c:v>0.61499052789936048</c:v>
                      </c:pt>
                      <c:pt idx="460">
                        <c:v>0.60822865527125503</c:v>
                      </c:pt>
                      <c:pt idx="461">
                        <c:v>0.6016766546769271</c:v>
                      </c:pt>
                      <c:pt idx="462">
                        <c:v>0.59522989964526063</c:v>
                      </c:pt>
                      <c:pt idx="463">
                        <c:v>0.5890700935447325</c:v>
                      </c:pt>
                      <c:pt idx="464">
                        <c:v>0.58301630687129713</c:v>
                      </c:pt>
                      <c:pt idx="465">
                        <c:v>0.57613169934438224</c:v>
                      </c:pt>
                      <c:pt idx="466">
                        <c:v>0.57179310579655429</c:v>
                      </c:pt>
                      <c:pt idx="467">
                        <c:v>0.56601883895571636</c:v>
                      </c:pt>
                      <c:pt idx="468">
                        <c:v>0.55984572238696939</c:v>
                      </c:pt>
                      <c:pt idx="469">
                        <c:v>0.55423365753093912</c:v>
                      </c:pt>
                      <c:pt idx="470">
                        <c:v>0.54931791589022272</c:v>
                      </c:pt>
                      <c:pt idx="471">
                        <c:v>0.54470939842874555</c:v>
                      </c:pt>
                      <c:pt idx="472">
                        <c:v>0.54025085589406119</c:v>
                      </c:pt>
                      <c:pt idx="473">
                        <c:v>0.53697013502386604</c:v>
                      </c:pt>
                      <c:pt idx="474">
                        <c:v>0.5311299349334786</c:v>
                      </c:pt>
                      <c:pt idx="475">
                        <c:v>0.52690602809437426</c:v>
                      </c:pt>
                      <c:pt idx="476">
                        <c:v>0.52331405894989691</c:v>
                      </c:pt>
                      <c:pt idx="477">
                        <c:v>0.51823657964303171</c:v>
                      </c:pt>
                      <c:pt idx="478">
                        <c:v>0.51412890724151372</c:v>
                      </c:pt>
                      <c:pt idx="479">
                        <c:v>0.5103117435475184</c:v>
                      </c:pt>
                      <c:pt idx="480">
                        <c:v>0.50303463198103104</c:v>
                      </c:pt>
                      <c:pt idx="481">
                        <c:v>0.49938911141790548</c:v>
                      </c:pt>
                      <c:pt idx="482">
                        <c:v>0.49456948373956061</c:v>
                      </c:pt>
                      <c:pt idx="483">
                        <c:v>0.48966070687872626</c:v>
                      </c:pt>
                      <c:pt idx="484">
                        <c:v>0.48610479981674898</c:v>
                      </c:pt>
                      <c:pt idx="485">
                        <c:v>0.48209215796739879</c:v>
                      </c:pt>
                      <c:pt idx="486">
                        <c:v>0.47752604827675871</c:v>
                      </c:pt>
                      <c:pt idx="487">
                        <c:v>0.47549248732410071</c:v>
                      </c:pt>
                      <c:pt idx="488">
                        <c:v>0.47194571186241313</c:v>
                      </c:pt>
                      <c:pt idx="489">
                        <c:v>0.46858280658961043</c:v>
                      </c:pt>
                      <c:pt idx="490">
                        <c:v>0.4655196963975064</c:v>
                      </c:pt>
                      <c:pt idx="491">
                        <c:v>0.46135026961436781</c:v>
                      </c:pt>
                      <c:pt idx="492">
                        <c:v>0.45796801773078188</c:v>
                      </c:pt>
                      <c:pt idx="493">
                        <c:v>0.45527914837767069</c:v>
                      </c:pt>
                      <c:pt idx="494">
                        <c:v>0.45194982882118778</c:v>
                      </c:pt>
                      <c:pt idx="495">
                        <c:v>0.44988330124375497</c:v>
                      </c:pt>
                      <c:pt idx="496">
                        <c:v>0.44787125372228787</c:v>
                      </c:pt>
                      <c:pt idx="497">
                        <c:v>0.44587592167253781</c:v>
                      </c:pt>
                      <c:pt idx="498">
                        <c:v>0.44443901019643767</c:v>
                      </c:pt>
                      <c:pt idx="499">
                        <c:v>0.44329957220774235</c:v>
                      </c:pt>
                      <c:pt idx="500">
                        <c:v>0.44103199465104903</c:v>
                      </c:pt>
                      <c:pt idx="501">
                        <c:v>0.43919143548756556</c:v>
                      </c:pt>
                      <c:pt idx="502">
                        <c:v>0.4364940536257097</c:v>
                      </c:pt>
                      <c:pt idx="503">
                        <c:v>0.43455366595058414</c:v>
                      </c:pt>
                      <c:pt idx="504">
                        <c:v>0.43282315030923624</c:v>
                      </c:pt>
                      <c:pt idx="505">
                        <c:v>0.43046657834293955</c:v>
                      </c:pt>
                      <c:pt idx="506">
                        <c:v>0.427695679360107</c:v>
                      </c:pt>
                      <c:pt idx="507">
                        <c:v>0.42666674921220615</c:v>
                      </c:pt>
                      <c:pt idx="508">
                        <c:v>0.42517938177518322</c:v>
                      </c:pt>
                      <c:pt idx="509">
                        <c:v>0.42389662409380474</c:v>
                      </c:pt>
                      <c:pt idx="510">
                        <c:v>0.42212416500027866</c:v>
                      </c:pt>
                      <c:pt idx="511">
                        <c:v>0.42006831675199818</c:v>
                      </c:pt>
                      <c:pt idx="512">
                        <c:v>0.4183843877494165</c:v>
                      </c:pt>
                      <c:pt idx="513">
                        <c:v>0.41647418078711301</c:v>
                      </c:pt>
                      <c:pt idx="514">
                        <c:v>0.41408309446717889</c:v>
                      </c:pt>
                      <c:pt idx="515">
                        <c:v>0.41203637781918817</c:v>
                      </c:pt>
                      <c:pt idx="516">
                        <c:v>0.4112233558476292</c:v>
                      </c:pt>
                      <c:pt idx="517">
                        <c:v>0.41002928303008168</c:v>
                      </c:pt>
                      <c:pt idx="518">
                        <c:v>0.40907557250490634</c:v>
                      </c:pt>
                      <c:pt idx="519">
                        <c:v>0.40835448562778986</c:v>
                      </c:pt>
                      <c:pt idx="520">
                        <c:v>0.40814229200071822</c:v>
                      </c:pt>
                      <c:pt idx="521">
                        <c:v>0.40800671095234853</c:v>
                      </c:pt>
                      <c:pt idx="522">
                        <c:v>0.40712636277526365</c:v>
                      </c:pt>
                      <c:pt idx="523">
                        <c:v>0.40539631145257449</c:v>
                      </c:pt>
                      <c:pt idx="524">
                        <c:v>0.40492177778328087</c:v>
                      </c:pt>
                      <c:pt idx="525">
                        <c:v>0.40414327016535939</c:v>
                      </c:pt>
                      <c:pt idx="526">
                        <c:v>0.40262045973738142</c:v>
                      </c:pt>
                      <c:pt idx="527">
                        <c:v>0.40146306809387905</c:v>
                      </c:pt>
                      <c:pt idx="528">
                        <c:v>0.39954450339571718</c:v>
                      </c:pt>
                      <c:pt idx="529">
                        <c:v>0.39876723396088587</c:v>
                      </c:pt>
                      <c:pt idx="530">
                        <c:v>0.39747472558767272</c:v>
                      </c:pt>
                      <c:pt idx="531">
                        <c:v>0.39598441746581076</c:v>
                      </c:pt>
                      <c:pt idx="532">
                        <c:v>0.3942525088684864</c:v>
                      </c:pt>
                      <c:pt idx="533">
                        <c:v>0.39356794839252879</c:v>
                      </c:pt>
                      <c:pt idx="534">
                        <c:v>0.39235081441492758</c:v>
                      </c:pt>
                      <c:pt idx="535">
                        <c:v>0.39171253103196374</c:v>
                      </c:pt>
                      <c:pt idx="536">
                        <c:v>0.39068468429426662</c:v>
                      </c:pt>
                      <c:pt idx="537">
                        <c:v>0.38993186897546539</c:v>
                      </c:pt>
                      <c:pt idx="538">
                        <c:v>0.38881193237043971</c:v>
                      </c:pt>
                      <c:pt idx="539">
                        <c:v>0.38877865619989227</c:v>
                      </c:pt>
                      <c:pt idx="540">
                        <c:v>0.38818494740817333</c:v>
                      </c:pt>
                      <c:pt idx="541">
                        <c:v>0.38685049558278184</c:v>
                      </c:pt>
                      <c:pt idx="542">
                        <c:v>0.38609845412841204</c:v>
                      </c:pt>
                      <c:pt idx="543">
                        <c:v>0.38516888817349426</c:v>
                      </c:pt>
                      <c:pt idx="544">
                        <c:v>0.38369653370643914</c:v>
                      </c:pt>
                      <c:pt idx="545">
                        <c:v>0.38289713174887169</c:v>
                      </c:pt>
                      <c:pt idx="546">
                        <c:v>0.38144025457044334</c:v>
                      </c:pt>
                      <c:pt idx="547">
                        <c:v>0.38013288800014866</c:v>
                      </c:pt>
                      <c:pt idx="548">
                        <c:v>0.37906139530852428</c:v>
                      </c:pt>
                      <c:pt idx="549">
                        <c:v>0.37765481931813255</c:v>
                      </c:pt>
                      <c:pt idx="550">
                        <c:v>0.37642870851312787</c:v>
                      </c:pt>
                      <c:pt idx="551">
                        <c:v>0.37541076724015182</c:v>
                      </c:pt>
                      <c:pt idx="552">
                        <c:v>0.37326886526710706</c:v>
                      </c:pt>
                      <c:pt idx="553">
                        <c:v>0.37092096058244134</c:v>
                      </c:pt>
                      <c:pt idx="554">
                        <c:v>0.36849164535959938</c:v>
                      </c:pt>
                      <c:pt idx="555">
                        <c:v>0.36719542243711584</c:v>
                      </c:pt>
                      <c:pt idx="556">
                        <c:v>0.36579565645371981</c:v>
                      </c:pt>
                      <c:pt idx="557">
                        <c:v>0.36387306766051492</c:v>
                      </c:pt>
                      <c:pt idx="558">
                        <c:v>0.36269973440972719</c:v>
                      </c:pt>
                      <c:pt idx="559">
                        <c:v>0.36255842676456568</c:v>
                      </c:pt>
                      <c:pt idx="560">
                        <c:v>0.36198530276672009</c:v>
                      </c:pt>
                      <c:pt idx="561">
                        <c:v>0.36202353166962803</c:v>
                      </c:pt>
                      <c:pt idx="562">
                        <c:v>0.36181598122914432</c:v>
                      </c:pt>
                      <c:pt idx="563">
                        <c:v>0.36143152537965789</c:v>
                      </c:pt>
                      <c:pt idx="564">
                        <c:v>0.36103453292638393</c:v>
                      </c:pt>
                      <c:pt idx="565">
                        <c:v>0.36040151182155306</c:v>
                      </c:pt>
                      <c:pt idx="566">
                        <c:v>0.35924257244918811</c:v>
                      </c:pt>
                      <c:pt idx="567">
                        <c:v>0.35851684238548359</c:v>
                      </c:pt>
                      <c:pt idx="568">
                        <c:v>0.35753728478830166</c:v>
                      </c:pt>
                      <c:pt idx="569">
                        <c:v>0.35619865409498103</c:v>
                      </c:pt>
                      <c:pt idx="570">
                        <c:v>0.35413707924990867</c:v>
                      </c:pt>
                      <c:pt idx="571">
                        <c:v>0.3526229361035616</c:v>
                      </c:pt>
                      <c:pt idx="572">
                        <c:v>0.35189643217542582</c:v>
                      </c:pt>
                      <c:pt idx="573">
                        <c:v>0.35110523318083048</c:v>
                      </c:pt>
                      <c:pt idx="574">
                        <c:v>0.35015616584224307</c:v>
                      </c:pt>
                      <c:pt idx="575">
                        <c:v>0.34867638227664727</c:v>
                      </c:pt>
                      <c:pt idx="576">
                        <c:v>0.3467333634624552</c:v>
                      </c:pt>
                      <c:pt idx="577">
                        <c:v>0.3454927040061414</c:v>
                      </c:pt>
                      <c:pt idx="578">
                        <c:v>0.34430281005652313</c:v>
                      </c:pt>
                      <c:pt idx="579">
                        <c:v>0.34230546595925138</c:v>
                      </c:pt>
                      <c:pt idx="580">
                        <c:v>0.34078977508404174</c:v>
                      </c:pt>
                      <c:pt idx="581">
                        <c:v>0.33894132250335857</c:v>
                      </c:pt>
                      <c:pt idx="582">
                        <c:v>0.33872417614392641</c:v>
                      </c:pt>
                      <c:pt idx="583">
                        <c:v>0.33807149888253979</c:v>
                      </c:pt>
                      <c:pt idx="584">
                        <c:v>0.337716449881444</c:v>
                      </c:pt>
                      <c:pt idx="585">
                        <c:v>0.33775344060126172</c:v>
                      </c:pt>
                      <c:pt idx="586">
                        <c:v>0.33707507104075485</c:v>
                      </c:pt>
                      <c:pt idx="587">
                        <c:v>0.33599197038266049</c:v>
                      </c:pt>
                      <c:pt idx="588">
                        <c:v>0.33599243470131929</c:v>
                      </c:pt>
                      <c:pt idx="589">
                        <c:v>0.3348127557621946</c:v>
                      </c:pt>
                      <c:pt idx="590">
                        <c:v>0.33398967355302833</c:v>
                      </c:pt>
                      <c:pt idx="591">
                        <c:v>0.3333117683111802</c:v>
                      </c:pt>
                      <c:pt idx="592">
                        <c:v>0.33259764621394566</c:v>
                      </c:pt>
                      <c:pt idx="593">
                        <c:v>0.33182966315229034</c:v>
                      </c:pt>
                      <c:pt idx="594">
                        <c:v>0.33125561051712721</c:v>
                      </c:pt>
                      <c:pt idx="595">
                        <c:v>0.33078308889535502</c:v>
                      </c:pt>
                      <c:pt idx="596">
                        <c:v>0.3304162771549029</c:v>
                      </c:pt>
                      <c:pt idx="597">
                        <c:v>0.33073387111752223</c:v>
                      </c:pt>
                      <c:pt idx="598">
                        <c:v>0.33074006203297285</c:v>
                      </c:pt>
                      <c:pt idx="599">
                        <c:v>0.33032619933509577</c:v>
                      </c:pt>
                      <c:pt idx="600">
                        <c:v>0.33004606041095302</c:v>
                      </c:pt>
                      <c:pt idx="601">
                        <c:v>0.33027667201149036</c:v>
                      </c:pt>
                      <c:pt idx="602">
                        <c:v>0.33010425501618929</c:v>
                      </c:pt>
                      <c:pt idx="603">
                        <c:v>0.3294874850644165</c:v>
                      </c:pt>
                      <c:pt idx="604">
                        <c:v>0.32913413856506962</c:v>
                      </c:pt>
                      <c:pt idx="605">
                        <c:v>0.32918134429538104</c:v>
                      </c:pt>
                      <c:pt idx="606">
                        <c:v>0.32915302085719422</c:v>
                      </c:pt>
                      <c:pt idx="607">
                        <c:v>0.32903632210094913</c:v>
                      </c:pt>
                      <c:pt idx="608">
                        <c:v>0.32825177834046326</c:v>
                      </c:pt>
                      <c:pt idx="609">
                        <c:v>0.32857494412698812</c:v>
                      </c:pt>
                      <c:pt idx="610">
                        <c:v>0.32855946683836146</c:v>
                      </c:pt>
                      <c:pt idx="611">
                        <c:v>0.3287863638896284</c:v>
                      </c:pt>
                      <c:pt idx="612">
                        <c:v>0.32853207203749218</c:v>
                      </c:pt>
                      <c:pt idx="613">
                        <c:v>0.32795353098862734</c:v>
                      </c:pt>
                      <c:pt idx="614">
                        <c:v>0.32887535829923176</c:v>
                      </c:pt>
                      <c:pt idx="615">
                        <c:v>0.32992394460368857</c:v>
                      </c:pt>
                      <c:pt idx="616">
                        <c:v>0.32984795111653165</c:v>
                      </c:pt>
                      <c:pt idx="617">
                        <c:v>0.33054721501668455</c:v>
                      </c:pt>
                      <c:pt idx="618">
                        <c:v>0.33095271997870324</c:v>
                      </c:pt>
                      <c:pt idx="619">
                        <c:v>0.33178539810681806</c:v>
                      </c:pt>
                      <c:pt idx="620">
                        <c:v>0.33309431240597542</c:v>
                      </c:pt>
                      <c:pt idx="621">
                        <c:v>0.33376060968135363</c:v>
                      </c:pt>
                      <c:pt idx="622">
                        <c:v>0.33449051861298729</c:v>
                      </c:pt>
                      <c:pt idx="623">
                        <c:v>0.33509475196097249</c:v>
                      </c:pt>
                      <c:pt idx="624">
                        <c:v>0.33614983872665255</c:v>
                      </c:pt>
                      <c:pt idx="625">
                        <c:v>0.33724516644276187</c:v>
                      </c:pt>
                      <c:pt idx="626">
                        <c:v>0.33784026819045737</c:v>
                      </c:pt>
                      <c:pt idx="627">
                        <c:v>0.33859896487893665</c:v>
                      </c:pt>
                      <c:pt idx="628">
                        <c:v>0.33900091006457123</c:v>
                      </c:pt>
                      <c:pt idx="629">
                        <c:v>0.33945934735369321</c:v>
                      </c:pt>
                      <c:pt idx="630">
                        <c:v>0.34078915599249665</c:v>
                      </c:pt>
                      <c:pt idx="631">
                        <c:v>0.34139741343552477</c:v>
                      </c:pt>
                      <c:pt idx="632">
                        <c:v>0.34132761086381846</c:v>
                      </c:pt>
                      <c:pt idx="633">
                        <c:v>0.34251518322014279</c:v>
                      </c:pt>
                      <c:pt idx="634">
                        <c:v>0.34312173816142194</c:v>
                      </c:pt>
                      <c:pt idx="635">
                        <c:v>0.34453543370458195</c:v>
                      </c:pt>
                      <c:pt idx="636">
                        <c:v>0.34514075046277093</c:v>
                      </c:pt>
                      <c:pt idx="637">
                        <c:v>0.34583413299324578</c:v>
                      </c:pt>
                      <c:pt idx="638">
                        <c:v>0.34623870931794692</c:v>
                      </c:pt>
                      <c:pt idx="639">
                        <c:v>0.34698486940263862</c:v>
                      </c:pt>
                      <c:pt idx="640">
                        <c:v>0.34687823088400083</c:v>
                      </c:pt>
                      <c:pt idx="641">
                        <c:v>0.34753152723693259</c:v>
                      </c:pt>
                      <c:pt idx="642">
                        <c:v>0.34819209791551875</c:v>
                      </c:pt>
                      <c:pt idx="643">
                        <c:v>0.34934964433190741</c:v>
                      </c:pt>
                      <c:pt idx="644">
                        <c:v>0.34983176187262821</c:v>
                      </c:pt>
                      <c:pt idx="645">
                        <c:v>0.35107892179016514</c:v>
                      </c:pt>
                      <c:pt idx="646">
                        <c:v>0.35224095662025545</c:v>
                      </c:pt>
                      <c:pt idx="647">
                        <c:v>0.35349121199551781</c:v>
                      </c:pt>
                      <c:pt idx="648">
                        <c:v>0.35479734038272237</c:v>
                      </c:pt>
                      <c:pt idx="649">
                        <c:v>0.35598150773554887</c:v>
                      </c:pt>
                      <c:pt idx="650">
                        <c:v>0.35748187609501825</c:v>
                      </c:pt>
                      <c:pt idx="651">
                        <c:v>0.35793907520104995</c:v>
                      </c:pt>
                      <c:pt idx="652">
                        <c:v>0.35894231304983065</c:v>
                      </c:pt>
                      <c:pt idx="653">
                        <c:v>0.35942087081416735</c:v>
                      </c:pt>
                      <c:pt idx="654">
                        <c:v>0.35973304772576725</c:v>
                      </c:pt>
                      <c:pt idx="655">
                        <c:v>0.35965039900450085</c:v>
                      </c:pt>
                      <c:pt idx="656">
                        <c:v>0.35971153429457614</c:v>
                      </c:pt>
                      <c:pt idx="657">
                        <c:v>0.36007076216360118</c:v>
                      </c:pt>
                      <c:pt idx="658">
                        <c:v>0.36115262463860531</c:v>
                      </c:pt>
                      <c:pt idx="659">
                        <c:v>0.36165687470206226</c:v>
                      </c:pt>
                      <c:pt idx="660">
                        <c:v>0.36246122939199021</c:v>
                      </c:pt>
                      <c:pt idx="661">
                        <c:v>0.36309425049682093</c:v>
                      </c:pt>
                      <c:pt idx="662">
                        <c:v>0.364216663468027</c:v>
                      </c:pt>
                      <c:pt idx="663">
                        <c:v>0.36515242033839551</c:v>
                      </c:pt>
                      <c:pt idx="664">
                        <c:v>0.36525085589406109</c:v>
                      </c:pt>
                      <c:pt idx="665">
                        <c:v>0.36590430701987908</c:v>
                      </c:pt>
                      <c:pt idx="666">
                        <c:v>0.3668224197812131</c:v>
                      </c:pt>
                      <c:pt idx="667">
                        <c:v>0.36795071412209723</c:v>
                      </c:pt>
                      <c:pt idx="668">
                        <c:v>0.36874980653389222</c:v>
                      </c:pt>
                      <c:pt idx="669">
                        <c:v>0.36947414364162035</c:v>
                      </c:pt>
                      <c:pt idx="670">
                        <c:v>0.36988692292929359</c:v>
                      </c:pt>
                      <c:pt idx="671">
                        <c:v>0.3704190321122785</c:v>
                      </c:pt>
                      <c:pt idx="672">
                        <c:v>0.37110189008648714</c:v>
                      </c:pt>
                      <c:pt idx="673">
                        <c:v>0.37122710135147685</c:v>
                      </c:pt>
                      <c:pt idx="674">
                        <c:v>0.37147288069486839</c:v>
                      </c:pt>
                      <c:pt idx="675">
                        <c:v>0.37318141858636644</c:v>
                      </c:pt>
                      <c:pt idx="676">
                        <c:v>0.37407383904858021</c:v>
                      </c:pt>
                      <c:pt idx="677">
                        <c:v>0.37449497607211185</c:v>
                      </c:pt>
                      <c:pt idx="678">
                        <c:v>0.37475514929392617</c:v>
                      </c:pt>
                      <c:pt idx="679">
                        <c:v>0.37509998328452832</c:v>
                      </c:pt>
                      <c:pt idx="680">
                        <c:v>0.37568363183863995</c:v>
                      </c:pt>
                      <c:pt idx="681">
                        <c:v>0.37586657339020724</c:v>
                      </c:pt>
                      <c:pt idx="682">
                        <c:v>0.37556584967219103</c:v>
                      </c:pt>
                      <c:pt idx="683">
                        <c:v>0.3751818581413634</c:v>
                      </c:pt>
                      <c:pt idx="684">
                        <c:v>0.37542531589146089</c:v>
                      </c:pt>
                      <c:pt idx="685">
                        <c:v>0.3763692757248015</c:v>
                      </c:pt>
                      <c:pt idx="686">
                        <c:v>0.37677013750023214</c:v>
                      </c:pt>
                      <c:pt idx="687">
                        <c:v>0.37697985476112356</c:v>
                      </c:pt>
                      <c:pt idx="688">
                        <c:v>0.3776695227423279</c:v>
                      </c:pt>
                      <c:pt idx="689">
                        <c:v>0.37752248850037462</c:v>
                      </c:pt>
                      <c:pt idx="690">
                        <c:v>0.37822608604134295</c:v>
                      </c:pt>
                      <c:pt idx="691">
                        <c:v>0.3786274121354325</c:v>
                      </c:pt>
                      <c:pt idx="692">
                        <c:v>0.37853331022058234</c:v>
                      </c:pt>
                      <c:pt idx="693">
                        <c:v>0.37869938152754651</c:v>
                      </c:pt>
                      <c:pt idx="694">
                        <c:v>0.37868374946603356</c:v>
                      </c:pt>
                      <c:pt idx="695">
                        <c:v>0.37839896735530282</c:v>
                      </c:pt>
                      <c:pt idx="696">
                        <c:v>0.37819606010140722</c:v>
                      </c:pt>
                      <c:pt idx="697">
                        <c:v>0.37785029747348742</c:v>
                      </c:pt>
                      <c:pt idx="698">
                        <c:v>0.37825409993375719</c:v>
                      </c:pt>
                      <c:pt idx="699">
                        <c:v>0.37828830474162217</c:v>
                      </c:pt>
                      <c:pt idx="700">
                        <c:v>0.37887040556687118</c:v>
                      </c:pt>
                      <c:pt idx="701">
                        <c:v>0.37988958502293735</c:v>
                      </c:pt>
                      <c:pt idx="702">
                        <c:v>0.38114572176787787</c:v>
                      </c:pt>
                      <c:pt idx="703">
                        <c:v>0.38228500498368695</c:v>
                      </c:pt>
                      <c:pt idx="704">
                        <c:v>0.3841198375503786</c:v>
                      </c:pt>
                      <c:pt idx="705">
                        <c:v>0.38464560104502654</c:v>
                      </c:pt>
                      <c:pt idx="706">
                        <c:v>0.38539996409269039</c:v>
                      </c:pt>
                      <c:pt idx="707">
                        <c:v>0.38519829502188496</c:v>
                      </c:pt>
                      <c:pt idx="708">
                        <c:v>0.3854641948404911</c:v>
                      </c:pt>
                      <c:pt idx="709">
                        <c:v>0.38511796789391251</c:v>
                      </c:pt>
                      <c:pt idx="710">
                        <c:v>0.38539919022825903</c:v>
                      </c:pt>
                      <c:pt idx="711">
                        <c:v>0.3846734601645545</c:v>
                      </c:pt>
                      <c:pt idx="712">
                        <c:v>0.38469358063976922</c:v>
                      </c:pt>
                      <c:pt idx="713">
                        <c:v>0.38594445510657666</c:v>
                      </c:pt>
                      <c:pt idx="714">
                        <c:v>0.38622830857998974</c:v>
                      </c:pt>
                      <c:pt idx="715">
                        <c:v>0.38646402768577393</c:v>
                      </c:pt>
                      <c:pt idx="716">
                        <c:v>0.38737966408092767</c:v>
                      </c:pt>
                      <c:pt idx="717">
                        <c:v>0.38833198165012661</c:v>
                      </c:pt>
                      <c:pt idx="718">
                        <c:v>0.38916357636803756</c:v>
                      </c:pt>
                      <c:pt idx="719">
                        <c:v>0.39056241371411593</c:v>
                      </c:pt>
                      <c:pt idx="720">
                        <c:v>0.39159366545531088</c:v>
                      </c:pt>
                      <c:pt idx="721">
                        <c:v>0.39385768323562004</c:v>
                      </c:pt>
                      <c:pt idx="722">
                        <c:v>0.3954595826084803</c:v>
                      </c:pt>
                      <c:pt idx="723">
                        <c:v>0.39685625313415102</c:v>
                      </c:pt>
                      <c:pt idx="724">
                        <c:v>0.39863443882446903</c:v>
                      </c:pt>
                      <c:pt idx="725">
                        <c:v>0.40103357333448897</c:v>
                      </c:pt>
                      <c:pt idx="726">
                        <c:v>0.40270217982133022</c:v>
                      </c:pt>
                      <c:pt idx="727">
                        <c:v>0.40381886619574436</c:v>
                      </c:pt>
                      <c:pt idx="728">
                        <c:v>0.40523937174590008</c:v>
                      </c:pt>
                      <c:pt idx="729">
                        <c:v>0.40723640629739921</c:v>
                      </c:pt>
                      <c:pt idx="730">
                        <c:v>0.4091356243847778</c:v>
                      </c:pt>
                      <c:pt idx="731">
                        <c:v>0.41129795637880978</c:v>
                      </c:pt>
                      <c:pt idx="732">
                        <c:v>0.41251106626136813</c:v>
                      </c:pt>
                      <c:pt idx="733">
                        <c:v>0.41405012784240414</c:v>
                      </c:pt>
                      <c:pt idx="734">
                        <c:v>0.41622917530815279</c:v>
                      </c:pt>
                      <c:pt idx="735">
                        <c:v>0.4182563905724741</c:v>
                      </c:pt>
                      <c:pt idx="736">
                        <c:v>0.42011381998056052</c:v>
                      </c:pt>
                      <c:pt idx="737">
                        <c:v>0.42160644969571653</c:v>
                      </c:pt>
                      <c:pt idx="738">
                        <c:v>0.42321701635020775</c:v>
                      </c:pt>
                      <c:pt idx="739">
                        <c:v>0.42526713800169641</c:v>
                      </c:pt>
                      <c:pt idx="740">
                        <c:v>0.42748425959746672</c:v>
                      </c:pt>
                      <c:pt idx="741">
                        <c:v>0.42893231472137777</c:v>
                      </c:pt>
                      <c:pt idx="742">
                        <c:v>0.43052678499569741</c:v>
                      </c:pt>
                      <c:pt idx="743">
                        <c:v>0.4324657797148464</c:v>
                      </c:pt>
                      <c:pt idx="744">
                        <c:v>0.43469110427358904</c:v>
                      </c:pt>
                      <c:pt idx="745">
                        <c:v>0.43591148848180178</c:v>
                      </c:pt>
                      <c:pt idx="746">
                        <c:v>0.43786379366917</c:v>
                      </c:pt>
                      <c:pt idx="747">
                        <c:v>0.4395037671720517</c:v>
                      </c:pt>
                      <c:pt idx="748">
                        <c:v>0.44130764516149007</c:v>
                      </c:pt>
                      <c:pt idx="749">
                        <c:v>0.4432684628576028</c:v>
                      </c:pt>
                      <c:pt idx="750">
                        <c:v>0.44498458462052776</c:v>
                      </c:pt>
                      <c:pt idx="751">
                        <c:v>0.447166727544002</c:v>
                      </c:pt>
                      <c:pt idx="752">
                        <c:v>0.44943941260594206</c:v>
                      </c:pt>
                      <c:pt idx="753">
                        <c:v>0.45185541736056517</c:v>
                      </c:pt>
                      <c:pt idx="754">
                        <c:v>0.45371284676865159</c:v>
                      </c:pt>
                      <c:pt idx="755">
                        <c:v>0.45609031307459447</c:v>
                      </c:pt>
                      <c:pt idx="756">
                        <c:v>0.4579050251660714</c:v>
                      </c:pt>
                      <c:pt idx="757">
                        <c:v>0.45920681991246054</c:v>
                      </c:pt>
                      <c:pt idx="758">
                        <c:v>0.46090251165439833</c:v>
                      </c:pt>
                      <c:pt idx="759">
                        <c:v>0.46289072415138022</c:v>
                      </c:pt>
                      <c:pt idx="760">
                        <c:v>0.46395339478848752</c:v>
                      </c:pt>
                      <c:pt idx="761">
                        <c:v>0.46618924390349614</c:v>
                      </c:pt>
                      <c:pt idx="762">
                        <c:v>0.46828270196313937</c:v>
                      </c:pt>
                      <c:pt idx="763">
                        <c:v>0.46986835018294149</c:v>
                      </c:pt>
                      <c:pt idx="764">
                        <c:v>0.47218266915128748</c:v>
                      </c:pt>
                      <c:pt idx="765">
                        <c:v>0.47361989017315997</c:v>
                      </c:pt>
                      <c:pt idx="766">
                        <c:v>0.47481102230586847</c:v>
                      </c:pt>
                      <c:pt idx="767">
                        <c:v>0.47641292167872862</c:v>
                      </c:pt>
                      <c:pt idx="768">
                        <c:v>0.47736013174268072</c:v>
                      </c:pt>
                      <c:pt idx="769">
                        <c:v>0.47806202678190018</c:v>
                      </c:pt>
                      <c:pt idx="770">
                        <c:v>0.47931940170993093</c:v>
                      </c:pt>
                      <c:pt idx="771">
                        <c:v>0.48012793526778808</c:v>
                      </c:pt>
                      <c:pt idx="772">
                        <c:v>0.48047075721086874</c:v>
                      </c:pt>
                      <c:pt idx="773">
                        <c:v>0.4811469599509679</c:v>
                      </c:pt>
                      <c:pt idx="774">
                        <c:v>0.48146625641533625</c:v>
                      </c:pt>
                      <c:pt idx="775">
                        <c:v>0.48193986144731216</c:v>
                      </c:pt>
                      <c:pt idx="776">
                        <c:v>0.48202978449423328</c:v>
                      </c:pt>
                      <c:pt idx="777">
                        <c:v>0.4823063636419917</c:v>
                      </c:pt>
                      <c:pt idx="778">
                        <c:v>0.48197097079745194</c:v>
                      </c:pt>
                      <c:pt idx="779">
                        <c:v>0.48222247673763524</c:v>
                      </c:pt>
                      <c:pt idx="780">
                        <c:v>0.48204417837265601</c:v>
                      </c:pt>
                      <c:pt idx="781">
                        <c:v>0.48218641465513518</c:v>
                      </c:pt>
                      <c:pt idx="782">
                        <c:v>0.48219492716387968</c:v>
                      </c:pt>
                      <c:pt idx="783">
                        <c:v>0.48169918960916763</c:v>
                      </c:pt>
                      <c:pt idx="784">
                        <c:v>0.48160245655525075</c:v>
                      </c:pt>
                      <c:pt idx="785">
                        <c:v>0.48166885412345922</c:v>
                      </c:pt>
                      <c:pt idx="786">
                        <c:v>0.48192469370445806</c:v>
                      </c:pt>
                      <c:pt idx="787">
                        <c:v>0.48166761594036911</c:v>
                      </c:pt>
                      <c:pt idx="788">
                        <c:v>0.48079175617698594</c:v>
                      </c:pt>
                      <c:pt idx="789">
                        <c:v>0.48048561540795048</c:v>
                      </c:pt>
                      <c:pt idx="790">
                        <c:v>0.48076436137611678</c:v>
                      </c:pt>
                      <c:pt idx="791">
                        <c:v>0.48025159880391516</c:v>
                      </c:pt>
                      <c:pt idx="792">
                        <c:v>0.48006091860803463</c:v>
                      </c:pt>
                      <c:pt idx="793">
                        <c:v>0.47977892240925674</c:v>
                      </c:pt>
                      <c:pt idx="794">
                        <c:v>0.48009620682610332</c:v>
                      </c:pt>
                      <c:pt idx="795">
                        <c:v>0.48060200461842301</c:v>
                      </c:pt>
                      <c:pt idx="796">
                        <c:v>0.4800463699567255</c:v>
                      </c:pt>
                      <c:pt idx="797">
                        <c:v>0.47957787242999622</c:v>
                      </c:pt>
                      <c:pt idx="798">
                        <c:v>0.47929417372946942</c:v>
                      </c:pt>
                      <c:pt idx="799">
                        <c:v>0.47874952794269687</c:v>
                      </c:pt>
                      <c:pt idx="800">
                        <c:v>0.47868065400830817</c:v>
                      </c:pt>
                      <c:pt idx="801">
                        <c:v>0.47833256978709437</c:v>
                      </c:pt>
                      <c:pt idx="802">
                        <c:v>0.4782864474669869</c:v>
                      </c:pt>
                      <c:pt idx="803">
                        <c:v>0.47879735276455326</c:v>
                      </c:pt>
                      <c:pt idx="804">
                        <c:v>0.47938301336618655</c:v>
                      </c:pt>
                      <c:pt idx="805">
                        <c:v>0.47991342004742238</c:v>
                      </c:pt>
                      <c:pt idx="806">
                        <c:v>0.48069424925863796</c:v>
                      </c:pt>
                      <c:pt idx="807">
                        <c:v>0.48089529923789842</c:v>
                      </c:pt>
                      <c:pt idx="808">
                        <c:v>0.48036102323450564</c:v>
                      </c:pt>
                      <c:pt idx="809">
                        <c:v>0.47992967120048041</c:v>
                      </c:pt>
                      <c:pt idx="810">
                        <c:v>0.47925919505717307</c:v>
                      </c:pt>
                      <c:pt idx="811">
                        <c:v>0.47865171147857649</c:v>
                      </c:pt>
                      <c:pt idx="812">
                        <c:v>0.47744014932488082</c:v>
                      </c:pt>
                      <c:pt idx="813">
                        <c:v>0.47659880391513504</c:v>
                      </c:pt>
                      <c:pt idx="814">
                        <c:v>0.47531682009818793</c:v>
                      </c:pt>
                      <c:pt idx="815">
                        <c:v>0.47503389526209244</c:v>
                      </c:pt>
                      <c:pt idx="816">
                        <c:v>0.47503405003497867</c:v>
                      </c:pt>
                      <c:pt idx="817">
                        <c:v>0.47579305626923052</c:v>
                      </c:pt>
                      <c:pt idx="818">
                        <c:v>0.47629637769536992</c:v>
                      </c:pt>
                      <c:pt idx="819">
                        <c:v>0.47709732738179988</c:v>
                      </c:pt>
                      <c:pt idx="820">
                        <c:v>0.47747497322429072</c:v>
                      </c:pt>
                      <c:pt idx="821">
                        <c:v>0.47808013520959353</c:v>
                      </c:pt>
                      <c:pt idx="822">
                        <c:v>0.47859908869724577</c:v>
                      </c:pt>
                      <c:pt idx="823">
                        <c:v>0.47862911463718139</c:v>
                      </c:pt>
                      <c:pt idx="824">
                        <c:v>0.4783811684733823</c:v>
                      </c:pt>
                      <c:pt idx="825">
                        <c:v>0.47838968098212675</c:v>
                      </c:pt>
                      <c:pt idx="826">
                        <c:v>0.47882319983655991</c:v>
                      </c:pt>
                      <c:pt idx="827">
                        <c:v>0.48024757470887219</c:v>
                      </c:pt>
                      <c:pt idx="828">
                        <c:v>0.48171575030799807</c:v>
                      </c:pt>
                      <c:pt idx="829">
                        <c:v>0.48283537736725135</c:v>
                      </c:pt>
                      <c:pt idx="830">
                        <c:v>0.4848079578027204</c:v>
                      </c:pt>
                      <c:pt idx="831">
                        <c:v>0.48662715830789904</c:v>
                      </c:pt>
                      <c:pt idx="832">
                        <c:v>0.48874522525645864</c:v>
                      </c:pt>
                      <c:pt idx="833">
                        <c:v>0.49032359915060642</c:v>
                      </c:pt>
                      <c:pt idx="834">
                        <c:v>0.49152757743287512</c:v>
                      </c:pt>
                      <c:pt idx="835">
                        <c:v>0.49348793081032888</c:v>
                      </c:pt>
                      <c:pt idx="836">
                        <c:v>0.49584233595621785</c:v>
                      </c:pt>
                      <c:pt idx="837">
                        <c:v>0.49735694342122377</c:v>
                      </c:pt>
                      <c:pt idx="838">
                        <c:v>0.49915617822407404</c:v>
                      </c:pt>
                      <c:pt idx="839">
                        <c:v>0.50211822172144593</c:v>
                      </c:pt>
                      <c:pt idx="840">
                        <c:v>0.50536829756016022</c:v>
                      </c:pt>
                      <c:pt idx="841">
                        <c:v>0.50865056615921789</c:v>
                      </c:pt>
                      <c:pt idx="842">
                        <c:v>0.51187649742767471</c:v>
                      </c:pt>
                      <c:pt idx="843">
                        <c:v>0.51545159632754911</c:v>
                      </c:pt>
                      <c:pt idx="844">
                        <c:v>0.51983321673775906</c:v>
                      </c:pt>
                      <c:pt idx="845">
                        <c:v>0.52369959820958734</c:v>
                      </c:pt>
                      <c:pt idx="846">
                        <c:v>0.52751134485256346</c:v>
                      </c:pt>
                      <c:pt idx="847">
                        <c:v>0.5317296798677621</c:v>
                      </c:pt>
                      <c:pt idx="848">
                        <c:v>0.53527537191924579</c:v>
                      </c:pt>
                      <c:pt idx="849">
                        <c:v>0.53955669949915508</c:v>
                      </c:pt>
                      <c:pt idx="850">
                        <c:v>0.54373448401815172</c:v>
                      </c:pt>
                      <c:pt idx="851">
                        <c:v>0.54839748153559464</c:v>
                      </c:pt>
                      <c:pt idx="852">
                        <c:v>0.55276873216242484</c:v>
                      </c:pt>
                      <c:pt idx="853">
                        <c:v>0.55655556037071208</c:v>
                      </c:pt>
                      <c:pt idx="854">
                        <c:v>0.56139670148024801</c:v>
                      </c:pt>
                      <c:pt idx="855">
                        <c:v>0.56593170182074826</c:v>
                      </c:pt>
                      <c:pt idx="856">
                        <c:v>0.57036532592074396</c:v>
                      </c:pt>
                      <c:pt idx="857">
                        <c:v>0.57484987030032131</c:v>
                      </c:pt>
                      <c:pt idx="858">
                        <c:v>0.57771301392336893</c:v>
                      </c:pt>
                      <c:pt idx="859">
                        <c:v>0.58249998452271134</c:v>
                      </c:pt>
                      <c:pt idx="860">
                        <c:v>0.58656757074668631</c:v>
                      </c:pt>
                      <c:pt idx="861">
                        <c:v>0.58982306363642001</c:v>
                      </c:pt>
                      <c:pt idx="862">
                        <c:v>0.59467240770892804</c:v>
                      </c:pt>
                      <c:pt idx="863">
                        <c:v>0.59878812830053174</c:v>
                      </c:pt>
                      <c:pt idx="864">
                        <c:v>0.60345870968940185</c:v>
                      </c:pt>
                      <c:pt idx="865">
                        <c:v>0.60948742315526216</c:v>
                      </c:pt>
                      <c:pt idx="866">
                        <c:v>0.61433893404817763</c:v>
                      </c:pt>
                      <c:pt idx="867">
                        <c:v>0.61947259591275772</c:v>
                      </c:pt>
                      <c:pt idx="868">
                        <c:v>0.62515322515740401</c:v>
                      </c:pt>
                      <c:pt idx="869">
                        <c:v>0.6301839630526167</c:v>
                      </c:pt>
                      <c:pt idx="870">
                        <c:v>0.63570935509233761</c:v>
                      </c:pt>
                      <c:pt idx="871">
                        <c:v>0.64152912516173766</c:v>
                      </c:pt>
                      <c:pt idx="872">
                        <c:v>0.64685811040878605</c:v>
                      </c:pt>
                      <c:pt idx="873">
                        <c:v>0.65336785800516328</c:v>
                      </c:pt>
                      <c:pt idx="874">
                        <c:v>0.66034935335888112</c:v>
                      </c:pt>
                      <c:pt idx="875">
                        <c:v>0.66722343632953018</c:v>
                      </c:pt>
                      <c:pt idx="876">
                        <c:v>0.67479415206126525</c:v>
                      </c:pt>
                      <c:pt idx="877">
                        <c:v>0.6824349799104793</c:v>
                      </c:pt>
                      <c:pt idx="878">
                        <c:v>0.68988141301454242</c:v>
                      </c:pt>
                      <c:pt idx="879">
                        <c:v>0.69841419700731144</c:v>
                      </c:pt>
                      <c:pt idx="880">
                        <c:v>0.70630142329146228</c:v>
                      </c:pt>
                      <c:pt idx="881">
                        <c:v>0.71322193812799117</c:v>
                      </c:pt>
                      <c:pt idx="882">
                        <c:v>0.72116534696985646</c:v>
                      </c:pt>
                      <c:pt idx="883">
                        <c:v>0.72900799866276222</c:v>
                      </c:pt>
                      <c:pt idx="884">
                        <c:v>0.73657763098429374</c:v>
                      </c:pt>
                      <c:pt idx="885">
                        <c:v>0.74435868306846542</c:v>
                      </c:pt>
                      <c:pt idx="886">
                        <c:v>0.75170033492852595</c:v>
                      </c:pt>
                      <c:pt idx="887">
                        <c:v>0.75929442136608749</c:v>
                      </c:pt>
                      <c:pt idx="888">
                        <c:v>0.76848824035610153</c:v>
                      </c:pt>
                      <c:pt idx="889">
                        <c:v>0.77613108025283706</c:v>
                      </c:pt>
                      <c:pt idx="890">
                        <c:v>0.78433868641155968</c:v>
                      </c:pt>
                      <c:pt idx="891">
                        <c:v>0.79367876577909569</c:v>
                      </c:pt>
                      <c:pt idx="892">
                        <c:v>0.80244494728435489</c:v>
                      </c:pt>
                      <c:pt idx="893">
                        <c:v>0.81124099995666377</c:v>
                      </c:pt>
                      <c:pt idx="894">
                        <c:v>0.82044503395717139</c:v>
                      </c:pt>
                      <c:pt idx="895">
                        <c:v>0.82800367740377767</c:v>
                      </c:pt>
                      <c:pt idx="896">
                        <c:v>0.83768936462634735</c:v>
                      </c:pt>
                      <c:pt idx="897">
                        <c:v>0.84668832455255161</c:v>
                      </c:pt>
                      <c:pt idx="898">
                        <c:v>0.85497347192729389</c:v>
                      </c:pt>
                      <c:pt idx="899">
                        <c:v>0.86319315037114541</c:v>
                      </c:pt>
                      <c:pt idx="900">
                        <c:v>0.87192729388894752</c:v>
                      </c:pt>
                      <c:pt idx="901">
                        <c:v>0.87995195849610297</c:v>
                      </c:pt>
                      <c:pt idx="902">
                        <c:v>0.88817364898747575</c:v>
                      </c:pt>
                      <c:pt idx="903">
                        <c:v>0.89569220625653923</c:v>
                      </c:pt>
                      <c:pt idx="904">
                        <c:v>0.90186702532703522</c:v>
                      </c:pt>
                      <c:pt idx="905">
                        <c:v>0.90817974703919468</c:v>
                      </c:pt>
                      <c:pt idx="906">
                        <c:v>0.91480882453088341</c:v>
                      </c:pt>
                      <c:pt idx="907">
                        <c:v>0.92017247890445564</c:v>
                      </c:pt>
                      <c:pt idx="908">
                        <c:v>0.92593622118902741</c:v>
                      </c:pt>
                      <c:pt idx="909">
                        <c:v>0.93244720696849448</c:v>
                      </c:pt>
                      <c:pt idx="910">
                        <c:v>0.93739854637305231</c:v>
                      </c:pt>
                      <c:pt idx="911">
                        <c:v>0.94376481950386004</c:v>
                      </c:pt>
                      <c:pt idx="912">
                        <c:v>0.94833510806242927</c:v>
                      </c:pt>
                      <c:pt idx="913">
                        <c:v>0.95345220922817864</c:v>
                      </c:pt>
                      <c:pt idx="914">
                        <c:v>0.95889588118395075</c:v>
                      </c:pt>
                      <c:pt idx="915">
                        <c:v>0.96399750506107351</c:v>
                      </c:pt>
                      <c:pt idx="916">
                        <c:v>0.9684750846607687</c:v>
                      </c:pt>
                      <c:pt idx="917">
                        <c:v>0.9725468497526728</c:v>
                      </c:pt>
                      <c:pt idx="918">
                        <c:v>0.97674568338420198</c:v>
                      </c:pt>
                      <c:pt idx="919">
                        <c:v>0.98148823416518605</c:v>
                      </c:pt>
                      <c:pt idx="920">
                        <c:v>0.98474542955666855</c:v>
                      </c:pt>
                      <c:pt idx="921">
                        <c:v>0.98755053334736609</c:v>
                      </c:pt>
                      <c:pt idx="922">
                        <c:v>0.98830149139153201</c:v>
                      </c:pt>
                      <c:pt idx="923">
                        <c:v>0.98994935831161346</c:v>
                      </c:pt>
                      <c:pt idx="924">
                        <c:v>0.99173884242262911</c:v>
                      </c:pt>
                      <c:pt idx="925">
                        <c:v>0.99223597293331767</c:v>
                      </c:pt>
                      <c:pt idx="926">
                        <c:v>0.99431875166380856</c:v>
                      </c:pt>
                      <c:pt idx="927">
                        <c:v>0.99581354819937251</c:v>
                      </c:pt>
                      <c:pt idx="928">
                        <c:v>0.99597172608913664</c:v>
                      </c:pt>
                      <c:pt idx="929">
                        <c:v>0.99926637651909578</c:v>
                      </c:pt>
                      <c:pt idx="930">
                        <c:v>1</c:v>
                      </c:pt>
                      <c:pt idx="931">
                        <c:v>0.99975545883969885</c:v>
                      </c:pt>
                      <c:pt idx="932">
                        <c:v>1.0006639756820843</c:v>
                      </c:pt>
                      <c:pt idx="933">
                        <c:v>0.99996749769388393</c:v>
                      </c:pt>
                      <c:pt idx="934">
                        <c:v>0.99937936072607081</c:v>
                      </c:pt>
                      <c:pt idx="935">
                        <c:v>0.99926947197682126</c:v>
                      </c:pt>
                      <c:pt idx="936">
                        <c:v>0.99748138082178217</c:v>
                      </c:pt>
                      <c:pt idx="937">
                        <c:v>0.99654995759222931</c:v>
                      </c:pt>
                      <c:pt idx="938">
                        <c:v>0.9963416332873144</c:v>
                      </c:pt>
                      <c:pt idx="939">
                        <c:v>0.99511026020417648</c:v>
                      </c:pt>
                      <c:pt idx="940">
                        <c:v>0.99480659580132125</c:v>
                      </c:pt>
                      <c:pt idx="941">
                        <c:v>0.99424151999356136</c:v>
                      </c:pt>
                      <c:pt idx="942">
                        <c:v>0.99351253969924525</c:v>
                      </c:pt>
                      <c:pt idx="943">
                        <c:v>0.9910895701647402</c:v>
                      </c:pt>
                      <c:pt idx="944">
                        <c:v>0.98945176348226638</c:v>
                      </c:pt>
                      <c:pt idx="945">
                        <c:v>0.98694939545710647</c:v>
                      </c:pt>
                      <c:pt idx="946">
                        <c:v>0.98500746005311801</c:v>
                      </c:pt>
                      <c:pt idx="947">
                        <c:v>0.98140558544391976</c:v>
                      </c:pt>
                      <c:pt idx="948">
                        <c:v>0.97758192128870114</c:v>
                      </c:pt>
                      <c:pt idx="949">
                        <c:v>0.9738885759037188</c:v>
                      </c:pt>
                      <c:pt idx="950">
                        <c:v>0.97082716821336368</c:v>
                      </c:pt>
                      <c:pt idx="951">
                        <c:v>0.96812638134800999</c:v>
                      </c:pt>
                      <c:pt idx="952">
                        <c:v>0.96467494598426284</c:v>
                      </c:pt>
                      <c:pt idx="953">
                        <c:v>0.96075965628037419</c:v>
                      </c:pt>
                      <c:pt idx="954">
                        <c:v>0.95599977093612842</c:v>
                      </c:pt>
                      <c:pt idx="955">
                        <c:v>0.95184675007893427</c:v>
                      </c:pt>
                      <c:pt idx="956">
                        <c:v>0.94823512477790095</c:v>
                      </c:pt>
                      <c:pt idx="957">
                        <c:v>0.94292455750431814</c:v>
                      </c:pt>
                      <c:pt idx="958">
                        <c:v>0.93851863775096422</c:v>
                      </c:pt>
                      <c:pt idx="959">
                        <c:v>0.93401227039442325</c:v>
                      </c:pt>
                      <c:pt idx="960">
                        <c:v>0.92643443510991963</c:v>
                      </c:pt>
                      <c:pt idx="961">
                        <c:v>0.91999294235638629</c:v>
                      </c:pt>
                      <c:pt idx="962">
                        <c:v>0.91243182254359956</c:v>
                      </c:pt>
                      <c:pt idx="963">
                        <c:v>0.90307286088393901</c:v>
                      </c:pt>
                      <c:pt idx="964">
                        <c:v>0.89497761984064594</c:v>
                      </c:pt>
                      <c:pt idx="965">
                        <c:v>0.88377747992595668</c:v>
                      </c:pt>
                      <c:pt idx="966">
                        <c:v>0.87388176589672317</c:v>
                      </c:pt>
                      <c:pt idx="967">
                        <c:v>0.86519126833284854</c:v>
                      </c:pt>
                      <c:pt idx="968">
                        <c:v>0.85474734874045821</c:v>
                      </c:pt>
                      <c:pt idx="969">
                        <c:v>0.8461272728398348</c:v>
                      </c:pt>
                      <c:pt idx="970">
                        <c:v>0.83794520420734631</c:v>
                      </c:pt>
                      <c:pt idx="971">
                        <c:v>0.8288666910176008</c:v>
                      </c:pt>
                      <c:pt idx="972">
                        <c:v>0.8197001120555697</c:v>
                      </c:pt>
                      <c:pt idx="973">
                        <c:v>0.81069991394627539</c:v>
                      </c:pt>
                      <c:pt idx="974">
                        <c:v>0.80144263807289184</c:v>
                      </c:pt>
                      <c:pt idx="975">
                        <c:v>0.79142449869062137</c:v>
                      </c:pt>
                      <c:pt idx="976">
                        <c:v>0.78198907922514505</c:v>
                      </c:pt>
                      <c:pt idx="977">
                        <c:v>0.77301085886570065</c:v>
                      </c:pt>
                      <c:pt idx="978">
                        <c:v>0.76253567515028464</c:v>
                      </c:pt>
                      <c:pt idx="979">
                        <c:v>0.75253765624322877</c:v>
                      </c:pt>
                      <c:pt idx="980">
                        <c:v>0.74140793799179094</c:v>
                      </c:pt>
                      <c:pt idx="981">
                        <c:v>0.73224460926037149</c:v>
                      </c:pt>
                      <c:pt idx="982">
                        <c:v>0.72386272883171232</c:v>
                      </c:pt>
                      <c:pt idx="983">
                        <c:v>0.71363781287338968</c:v>
                      </c:pt>
                      <c:pt idx="984">
                        <c:v>0.70317779690082782</c:v>
                      </c:pt>
                      <c:pt idx="985">
                        <c:v>0.69509292564091452</c:v>
                      </c:pt>
                      <c:pt idx="986">
                        <c:v>0.68726946578590586</c:v>
                      </c:pt>
                      <c:pt idx="987">
                        <c:v>0.67802132151281225</c:v>
                      </c:pt>
                      <c:pt idx="988">
                        <c:v>0.66780027487664595</c:v>
                      </c:pt>
                      <c:pt idx="989">
                        <c:v>0.65929906455267551</c:v>
                      </c:pt>
                      <c:pt idx="990">
                        <c:v>0.64921359896487907</c:v>
                      </c:pt>
                      <c:pt idx="991">
                        <c:v>0.63773780853974893</c:v>
                      </c:pt>
                      <c:pt idx="992">
                        <c:v>0.62760745881493507</c:v>
                      </c:pt>
                      <c:pt idx="993">
                        <c:v>0.61585833947265789</c:v>
                      </c:pt>
                      <c:pt idx="994">
                        <c:v>0.6064014065759904</c:v>
                      </c:pt>
                      <c:pt idx="995">
                        <c:v>0.59713871365158766</c:v>
                      </c:pt>
                      <c:pt idx="996">
                        <c:v>0.58534084085013649</c:v>
                      </c:pt>
                      <c:pt idx="997">
                        <c:v>0.57392355457601507</c:v>
                      </c:pt>
                      <c:pt idx="998">
                        <c:v>0.56502024429352371</c:v>
                      </c:pt>
                      <c:pt idx="999">
                        <c:v>0.55528410111003113</c:v>
                      </c:pt>
                      <c:pt idx="1000">
                        <c:v>0.5447219350325333</c:v>
                      </c:pt>
                      <c:pt idx="1001">
                        <c:v>0.5354425266364139</c:v>
                      </c:pt>
                      <c:pt idx="1002">
                        <c:v>0.52381614219294603</c:v>
                      </c:pt>
                      <c:pt idx="1003">
                        <c:v>0.51299705312424559</c:v>
                      </c:pt>
                      <c:pt idx="1004">
                        <c:v>0.50404684665721533</c:v>
                      </c:pt>
                      <c:pt idx="1005">
                        <c:v>0.49332743132727036</c:v>
                      </c:pt>
                      <c:pt idx="1006">
                        <c:v>0.48167690231354515</c:v>
                      </c:pt>
                      <c:pt idx="1007">
                        <c:v>0.47367266772737687</c:v>
                      </c:pt>
                      <c:pt idx="1008">
                        <c:v>0.46358534486494529</c:v>
                      </c:pt>
                      <c:pt idx="1009">
                        <c:v>0.45468513004017908</c:v>
                      </c:pt>
                      <c:pt idx="1010">
                        <c:v>0.44731267837575156</c:v>
                      </c:pt>
                      <c:pt idx="1011">
                        <c:v>0.4383209927752017</c:v>
                      </c:pt>
                      <c:pt idx="1012">
                        <c:v>0.43041411033449528</c:v>
                      </c:pt>
                      <c:pt idx="1013">
                        <c:v>0.42214413070260709</c:v>
                      </c:pt>
                      <c:pt idx="1014">
                        <c:v>0.41372556909990282</c:v>
                      </c:pt>
                      <c:pt idx="1015">
                        <c:v>0.40524958675639366</c:v>
                      </c:pt>
                      <c:pt idx="1016">
                        <c:v>0.39609291325908358</c:v>
                      </c:pt>
                      <c:pt idx="1017">
                        <c:v>0.38438001077219291</c:v>
                      </c:pt>
                      <c:pt idx="1018">
                        <c:v>0.37520522884718971</c:v>
                      </c:pt>
                      <c:pt idx="1019">
                        <c:v>0.3670372445473512</c:v>
                      </c:pt>
                      <c:pt idx="1020">
                        <c:v>0.36013932655221731</c:v>
                      </c:pt>
                      <c:pt idx="1021">
                        <c:v>0.35213029400657481</c:v>
                      </c:pt>
                      <c:pt idx="1022">
                        <c:v>0.34534443158109795</c:v>
                      </c:pt>
                      <c:pt idx="1023">
                        <c:v>0.33589399914565371</c:v>
                      </c:pt>
                      <c:pt idx="1024">
                        <c:v>0.32929788827873985</c:v>
                      </c:pt>
                      <c:pt idx="1025">
                        <c:v>0.32046979761897393</c:v>
                      </c:pt>
                      <c:pt idx="1026">
                        <c:v>0.31438521114117146</c:v>
                      </c:pt>
                      <c:pt idx="1027">
                        <c:v>0.30586496375219002</c:v>
                      </c:pt>
                      <c:pt idx="1028">
                        <c:v>0.29716703708977449</c:v>
                      </c:pt>
                      <c:pt idx="1029">
                        <c:v>0.2876563980015725</c:v>
                      </c:pt>
                      <c:pt idx="1030">
                        <c:v>0.28201647402601421</c:v>
                      </c:pt>
                      <c:pt idx="1031">
                        <c:v>0.27953794102533946</c:v>
                      </c:pt>
                      <c:pt idx="1032">
                        <c:v>0.275361549462319</c:v>
                      </c:pt>
                      <c:pt idx="1033">
                        <c:v>0.26769657704284733</c:v>
                      </c:pt>
                      <c:pt idx="1034">
                        <c:v>0.26319392423557675</c:v>
                      </c:pt>
                      <c:pt idx="1035">
                        <c:v>0.25849068576770451</c:v>
                      </c:pt>
                      <c:pt idx="1036">
                        <c:v>0.25462817361803286</c:v>
                      </c:pt>
                      <c:pt idx="1037">
                        <c:v>0.25274365895484968</c:v>
                      </c:pt>
                      <c:pt idx="1038">
                        <c:v>0.24580735728392164</c:v>
                      </c:pt>
                      <c:pt idx="1039">
                        <c:v>0.24359859342400961</c:v>
                      </c:pt>
                      <c:pt idx="1040">
                        <c:v>0.23827548954663927</c:v>
                      </c:pt>
                      <c:pt idx="1041">
                        <c:v>0.23160725451472508</c:v>
                      </c:pt>
                      <c:pt idx="1042">
                        <c:v>0.22556027784828539</c:v>
                      </c:pt>
                      <c:pt idx="1043">
                        <c:v>0.22124072136546835</c:v>
                      </c:pt>
                      <c:pt idx="1044">
                        <c:v>0.21383081466256415</c:v>
                      </c:pt>
                      <c:pt idx="1045">
                        <c:v>0.20948339906021907</c:v>
                      </c:pt>
                      <c:pt idx="1046">
                        <c:v>0.19944715125025536</c:v>
                      </c:pt>
                      <c:pt idx="1047">
                        <c:v>0.19765735759346734</c:v>
                      </c:pt>
                      <c:pt idx="1048">
                        <c:v>0.19254149461080813</c:v>
                      </c:pt>
                      <c:pt idx="1049">
                        <c:v>0.1889530852427149</c:v>
                      </c:pt>
                      <c:pt idx="1050">
                        <c:v>0.18295594544565308</c:v>
                      </c:pt>
                      <c:pt idx="1051">
                        <c:v>0.18187454728930769</c:v>
                      </c:pt>
                      <c:pt idx="1052">
                        <c:v>0.17483439301169462</c:v>
                      </c:pt>
                      <c:pt idx="1053">
                        <c:v>0.17606205154556204</c:v>
                      </c:pt>
                      <c:pt idx="1054">
                        <c:v>0.17116209673924485</c:v>
                      </c:pt>
                      <c:pt idx="1055">
                        <c:v>0.16813025067016665</c:v>
                      </c:pt>
                      <c:pt idx="1056">
                        <c:v>0.16408742810799432</c:v>
                      </c:pt>
                      <c:pt idx="1057">
                        <c:v>0.16145211017353134</c:v>
                      </c:pt>
                      <c:pt idx="1058">
                        <c:v>0.15432775944578925</c:v>
                      </c:pt>
                      <c:pt idx="1059">
                        <c:v>0.1544503395717125</c:v>
                      </c:pt>
                      <c:pt idx="1060">
                        <c:v>0.15142669646560641</c:v>
                      </c:pt>
                      <c:pt idx="1061">
                        <c:v>0.14672748209277703</c:v>
                      </c:pt>
                      <c:pt idx="1062">
                        <c:v>0.14417078878453762</c:v>
                      </c:pt>
                      <c:pt idx="1063">
                        <c:v>0.1414938369436689</c:v>
                      </c:pt>
                      <c:pt idx="1064">
                        <c:v>0.1384048796795582</c:v>
                      </c:pt>
                      <c:pt idx="1065">
                        <c:v>0.13546465915914987</c:v>
                      </c:pt>
                      <c:pt idx="1066">
                        <c:v>0.13153946399054026</c:v>
                      </c:pt>
                      <c:pt idx="1067">
                        <c:v>0.1273977415540436</c:v>
                      </c:pt>
                      <c:pt idx="1068">
                        <c:v>0.12501129842069747</c:v>
                      </c:pt>
                      <c:pt idx="1069">
                        <c:v>0.12145183158233613</c:v>
                      </c:pt>
                      <c:pt idx="1070">
                        <c:v>0.12103363524364348</c:v>
                      </c:pt>
                      <c:pt idx="1071">
                        <c:v>0.11721724541407945</c:v>
                      </c:pt>
                      <c:pt idx="1072">
                        <c:v>0.11477523881456353</c:v>
                      </c:pt>
                      <c:pt idx="1073">
                        <c:v>0.11324561837958978</c:v>
                      </c:pt>
                      <c:pt idx="1074">
                        <c:v>0.10727525429185218</c:v>
                      </c:pt>
                      <c:pt idx="1075">
                        <c:v>0.10381267528029368</c:v>
                      </c:pt>
                      <c:pt idx="1076">
                        <c:v>0.10202086957598416</c:v>
                      </c:pt>
                      <c:pt idx="1077">
                        <c:v>9.7918614225485548E-2</c:v>
                      </c:pt>
                      <c:pt idx="1078">
                        <c:v>9.5155299114080064E-2</c:v>
                      </c:pt>
                      <c:pt idx="1079">
                        <c:v>9.8923554576015149E-2</c:v>
                      </c:pt>
                      <c:pt idx="1080">
                        <c:v>9.8488333219833218E-2</c:v>
                      </c:pt>
                      <c:pt idx="1081">
                        <c:v>9.7965819955796854E-2</c:v>
                      </c:pt>
                      <c:pt idx="1082">
                        <c:v>9.7307570870504637E-2</c:v>
                      </c:pt>
                      <c:pt idx="1083">
                        <c:v>9.4479560692639672E-2</c:v>
                      </c:pt>
                      <c:pt idx="1084">
                        <c:v>9.3478180118494153E-2</c:v>
                      </c:pt>
                      <c:pt idx="1085">
                        <c:v>9.0169445355884753E-2</c:v>
                      </c:pt>
                      <c:pt idx="1086">
                        <c:v>8.3974505810174141E-2</c:v>
                      </c:pt>
                      <c:pt idx="1087">
                        <c:v>8.0123756399858831E-2</c:v>
                      </c:pt>
                      <c:pt idx="1088">
                        <c:v>7.4507976994558217E-2</c:v>
                      </c:pt>
                      <c:pt idx="1089">
                        <c:v>7.0765878150402084E-2</c:v>
                      </c:pt>
                      <c:pt idx="1090">
                        <c:v>6.6630191856469845E-2</c:v>
                      </c:pt>
                      <c:pt idx="1091">
                        <c:v>6.8622118902722212E-2</c:v>
                      </c:pt>
                      <c:pt idx="1092">
                        <c:v>6.7602320355110879E-2</c:v>
                      </c:pt>
                      <c:pt idx="1093">
                        <c:v>6.5433487899855799E-2</c:v>
                      </c:pt>
                      <c:pt idx="1094">
                        <c:v>6.0313136503494749E-2</c:v>
                      </c:pt>
                      <c:pt idx="1095">
                        <c:v>6.4087118562221809E-2</c:v>
                      </c:pt>
                      <c:pt idx="1096">
                        <c:v>6.2308468553245018E-2</c:v>
                      </c:pt>
                      <c:pt idx="1097">
                        <c:v>6.7093581877952307E-2</c:v>
                      </c:pt>
                      <c:pt idx="1098">
                        <c:v>6.0608288397605375E-2</c:v>
                      </c:pt>
                      <c:pt idx="1099">
                        <c:v>6.2370842026410418E-2</c:v>
                      </c:pt>
                      <c:pt idx="1100">
                        <c:v>5.9821577816711755E-2</c:v>
                      </c:pt>
                      <c:pt idx="1101">
                        <c:v>5.9294266593201181E-2</c:v>
                      </c:pt>
                      <c:pt idx="1102">
                        <c:v>5.5585908238251241E-2</c:v>
                      </c:pt>
                      <c:pt idx="1103">
                        <c:v>4.9384468231317404E-2</c:v>
                      </c:pt>
                      <c:pt idx="1104">
                        <c:v>4.2868994038148464E-2</c:v>
                      </c:pt>
                      <c:pt idx="1105">
                        <c:v>4.2122214861911679E-2</c:v>
                      </c:pt>
                      <c:pt idx="1106">
                        <c:v>3.8691209519151622E-2</c:v>
                      </c:pt>
                      <c:pt idx="1107">
                        <c:v>3.8997505061073384E-2</c:v>
                      </c:pt>
                      <c:pt idx="1108">
                        <c:v>4.2040649550849109E-2</c:v>
                      </c:pt>
                      <c:pt idx="1109">
                        <c:v>4.2039411367758982E-2</c:v>
                      </c:pt>
                      <c:pt idx="1110">
                        <c:v>4.5049434459873569E-2</c:v>
                      </c:pt>
                      <c:pt idx="1111">
                        <c:v>5.0386158351235395E-2</c:v>
                      </c:pt>
                      <c:pt idx="1112">
                        <c:v>4.7350133414227946E-2</c:v>
                      </c:pt>
                      <c:pt idx="1113">
                        <c:v>5.0726194382363365E-2</c:v>
                      </c:pt>
                      <c:pt idx="1114">
                        <c:v>4.6046481393203637E-2</c:v>
                      </c:pt>
                      <c:pt idx="1115">
                        <c:v>4.0781572121069552E-2</c:v>
                      </c:pt>
                      <c:pt idx="1116">
                        <c:v>3.831758777170384E-2</c:v>
                      </c:pt>
                      <c:pt idx="1117">
                        <c:v>4.0090511183888768E-2</c:v>
                      </c:pt>
                      <c:pt idx="1118">
                        <c:v>3.880063394974214E-2</c:v>
                      </c:pt>
                      <c:pt idx="1119">
                        <c:v>4.2858779027654871E-2</c:v>
                      </c:pt>
                      <c:pt idx="1120">
                        <c:v>3.5098156964470349E-2</c:v>
                      </c:pt>
                      <c:pt idx="1121">
                        <c:v>3.9390009100645745E-2</c:v>
                      </c:pt>
                      <c:pt idx="1122">
                        <c:v>4.2783095086270456E-2</c:v>
                      </c:pt>
                      <c:pt idx="1123">
                        <c:v>4.3435927120543297E-2</c:v>
                      </c:pt>
                      <c:pt idx="1124">
                        <c:v>3.7064082165829855E-2</c:v>
                      </c:pt>
                      <c:pt idx="1125">
                        <c:v>2.9830152234610954E-2</c:v>
                      </c:pt>
                      <c:pt idx="1126">
                        <c:v>2.2858871891386599E-2</c:v>
                      </c:pt>
                      <c:pt idx="1127">
                        <c:v>2.7606375404731116E-2</c:v>
                      </c:pt>
                      <c:pt idx="1128">
                        <c:v>2.8228252861750697E-2</c:v>
                      </c:pt>
                      <c:pt idx="1129">
                        <c:v>2.3579803995616815E-2</c:v>
                      </c:pt>
                      <c:pt idx="1130">
                        <c:v>2.8816699375336659E-2</c:v>
                      </c:pt>
                      <c:pt idx="1131">
                        <c:v>3.4635540807419242E-2</c:v>
                      </c:pt>
                      <c:pt idx="1132">
                        <c:v>3.9005862796931787E-2</c:v>
                      </c:pt>
                      <c:pt idx="1133">
                        <c:v>3.7768608344115842E-2</c:v>
                      </c:pt>
                      <c:pt idx="1134">
                        <c:v>3.8247939972883761E-2</c:v>
                      </c:pt>
                      <c:pt idx="1135">
                        <c:v>3.0528023178787434E-2</c:v>
                      </c:pt>
                      <c:pt idx="1136">
                        <c:v>2.5006036142564369E-2</c:v>
                      </c:pt>
                      <c:pt idx="1137">
                        <c:v>1.9103772124784129E-2</c:v>
                      </c:pt>
                      <c:pt idx="1138">
                        <c:v>1.3684089966383307E-2</c:v>
                      </c:pt>
                      <c:pt idx="1139">
                        <c:v>1.2290050579779246E-2</c:v>
                      </c:pt>
                      <c:pt idx="1140">
                        <c:v>1.3194543327121794E-2</c:v>
                      </c:pt>
                      <c:pt idx="1141">
                        <c:v>6.4676493713125734E-3</c:v>
                      </c:pt>
                      <c:pt idx="1142">
                        <c:v>8.0630482829496131E-3</c:v>
                      </c:pt>
                      <c:pt idx="1143">
                        <c:v>1.7586688293597948E-2</c:v>
                      </c:pt>
                      <c:pt idx="1144">
                        <c:v>1.5240021792022386E-2</c:v>
                      </c:pt>
                      <c:pt idx="1145">
                        <c:v>1.9393352194989083E-2</c:v>
                      </c:pt>
                      <c:pt idx="1146">
                        <c:v>1.3895974047682466E-2</c:v>
                      </c:pt>
                      <c:pt idx="1147">
                        <c:v>1.8728447875587348E-2</c:v>
                      </c:pt>
                      <c:pt idx="1148">
                        <c:v>1.8703684213784717E-2</c:v>
                      </c:pt>
                      <c:pt idx="1149">
                        <c:v>1.8757235632432943E-2</c:v>
                      </c:pt>
                      <c:pt idx="1150">
                        <c:v>7.1173859478601015E-3</c:v>
                      </c:pt>
                      <c:pt idx="1151">
                        <c:v>4.6199706550607662E-3</c:v>
                      </c:pt>
                      <c:pt idx="1152">
                        <c:v>7.8330557739572247E-4</c:v>
                      </c:pt>
                      <c:pt idx="1153">
                        <c:v>2.8919313798931806E-3</c:v>
                      </c:pt>
                      <c:pt idx="1154">
                        <c:v>0</c:v>
                      </c:pt>
                      <c:pt idx="1155">
                        <c:v>-8.7183566834028172E-4</c:v>
                      </c:pt>
                      <c:pt idx="1156">
                        <c:v>-1.0107907656305143E-2</c:v>
                      </c:pt>
                      <c:pt idx="1157">
                        <c:v>-4.2164777405634532E-3</c:v>
                      </c:pt>
                      <c:pt idx="1158">
                        <c:v>3.408098955592192E-4</c:v>
                      </c:pt>
                      <c:pt idx="1159">
                        <c:v>1.8713589678506048E-3</c:v>
                      </c:pt>
                      <c:pt idx="1160">
                        <c:v>7.695307905180418E-4</c:v>
                      </c:pt>
                      <c:pt idx="1161">
                        <c:v>-5.236431061060965E-3</c:v>
                      </c:pt>
                      <c:pt idx="1162">
                        <c:v>-3.8318671181907247E-3</c:v>
                      </c:pt>
                      <c:pt idx="1163">
                        <c:v>6.3280442278999339E-3</c:v>
                      </c:pt>
                      <c:pt idx="1164">
                        <c:v>4.0395723315608416E-4</c:v>
                      </c:pt>
                      <c:pt idx="1165">
                        <c:v>-9.8570208076667956E-3</c:v>
                      </c:pt>
                      <c:pt idx="1166">
                        <c:v>-1.1769858909036842E-2</c:v>
                      </c:pt>
                      <c:pt idx="1167">
                        <c:v>-1.1392832158091164E-2</c:v>
                      </c:pt>
                      <c:pt idx="1168">
                        <c:v>-4.5492394460368516E-3</c:v>
                      </c:pt>
                      <c:pt idx="1169">
                        <c:v>-7.7055229156735832E-3</c:v>
                      </c:pt>
                      <c:pt idx="1170">
                        <c:v>-1.4651575278436427E-2</c:v>
                      </c:pt>
                      <c:pt idx="1171">
                        <c:v>-1.1207414240343747E-2</c:v>
                      </c:pt>
                      <c:pt idx="1172">
                        <c:v>-6.901787317290564E-3</c:v>
                      </c:pt>
                      <c:pt idx="1173">
                        <c:v>-8.7344530635744579E-3</c:v>
                      </c:pt>
                      <c:pt idx="1174">
                        <c:v>-6.8982275409064783E-3</c:v>
                      </c:pt>
                      <c:pt idx="1175">
                        <c:v>-8.6095513443572528E-3</c:v>
                      </c:pt>
                      <c:pt idx="1176">
                        <c:v>-6.0132361772334718E-3</c:v>
                      </c:pt>
                      <c:pt idx="1177">
                        <c:v>-2.3242244330668881E-3</c:v>
                      </c:pt>
                      <c:pt idx="1178">
                        <c:v>3.3297838751416568E-3</c:v>
                      </c:pt>
                      <c:pt idx="1179">
                        <c:v>-7.3300438935899718E-4</c:v>
                      </c:pt>
                      <c:pt idx="1180">
                        <c:v>5.2310140100416905E-3</c:v>
                      </c:pt>
                      <c:pt idx="1181">
                        <c:v>-8.9607310232963592E-3</c:v>
                      </c:pt>
                      <c:pt idx="1182">
                        <c:v>-1.7029196357265356E-2</c:v>
                      </c:pt>
                      <c:pt idx="1183">
                        <c:v>-2.2278937886545232E-2</c:v>
                      </c:pt>
                      <c:pt idx="1184">
                        <c:v>-2.2198146439914013E-2</c:v>
                      </c:pt>
                      <c:pt idx="1185">
                        <c:v>-2.3110996923114968E-2</c:v>
                      </c:pt>
                      <c:pt idx="1186">
                        <c:v>-2.785354770409898E-2</c:v>
                      </c:pt>
                      <c:pt idx="1187">
                        <c:v>-3.1138292669337E-2</c:v>
                      </c:pt>
                      <c:pt idx="1188">
                        <c:v>-2.9060157125434142E-2</c:v>
                      </c:pt>
                      <c:pt idx="1189">
                        <c:v>-3.4970778879072892E-2</c:v>
                      </c:pt>
                      <c:pt idx="1190">
                        <c:v>-3.9933107158555484E-2</c:v>
                      </c:pt>
                      <c:pt idx="1191">
                        <c:v>-3.7980492425414895E-2</c:v>
                      </c:pt>
                      <c:pt idx="1192">
                        <c:v>-4.9134819565769185E-2</c:v>
                      </c:pt>
                      <c:pt idx="1193">
                        <c:v>-4.9373788902164935E-2</c:v>
                      </c:pt>
                      <c:pt idx="1194">
                        <c:v>-5.7132863236486746E-2</c:v>
                      </c:pt>
                      <c:pt idx="1195">
                        <c:v>-5.7251728813139606E-2</c:v>
                      </c:pt>
                      <c:pt idx="1196">
                        <c:v>-5.19872838596643E-2</c:v>
                      </c:pt>
                      <c:pt idx="1197">
                        <c:v>-4.329090492611138E-2</c:v>
                      </c:pt>
                      <c:pt idx="1198">
                        <c:v>-4.7545611569582778E-2</c:v>
                      </c:pt>
                      <c:pt idx="1199">
                        <c:v>-4.9059909488816118E-2</c:v>
                      </c:pt>
                      <c:pt idx="1200">
                        <c:v>-3.9085106514700291E-2</c:v>
                      </c:pt>
                      <c:pt idx="1201">
                        <c:v>-4.066673063945965E-2</c:v>
                      </c:pt>
                      <c:pt idx="1202">
                        <c:v>-3.3169686801587328E-2</c:v>
                      </c:pt>
                      <c:pt idx="1203">
                        <c:v>-3.1859998637998571E-2</c:v>
                      </c:pt>
                      <c:pt idx="1204">
                        <c:v>-4.3345539754963545E-2</c:v>
                      </c:pt>
                      <c:pt idx="1205">
                        <c:v>-6.1625920124808824E-2</c:v>
                      </c:pt>
                      <c:pt idx="1206">
                        <c:v>-4.7200777578980592E-2</c:v>
                      </c:pt>
                      <c:pt idx="1207">
                        <c:v>-5.9377379633126358E-2</c:v>
                      </c:pt>
                      <c:pt idx="1208">
                        <c:v>-5.6352962662588921E-2</c:v>
                      </c:pt>
                      <c:pt idx="1209">
                        <c:v>-6.1166554198369326E-2</c:v>
                      </c:pt>
                      <c:pt idx="1210">
                        <c:v>-6.5693970667442564E-2</c:v>
                      </c:pt>
                      <c:pt idx="1211">
                        <c:v>-5.8241501420815106E-2</c:v>
                      </c:pt>
                      <c:pt idx="1212">
                        <c:v>-3.8734545927306248E-2</c:v>
                      </c:pt>
                      <c:pt idx="1213">
                        <c:v>-6.4914998730862289E-2</c:v>
                      </c:pt>
                      <c:pt idx="1214">
                        <c:v>-7.4093804750908487E-2</c:v>
                      </c:pt>
                      <c:pt idx="1215">
                        <c:v>-7.3511858698545748E-2</c:v>
                      </c:pt>
                      <c:pt idx="1216">
                        <c:v>-7.1073102329641494E-2</c:v>
                      </c:pt>
                      <c:pt idx="1217">
                        <c:v>-7.0898518513932682E-2</c:v>
                      </c:pt>
                      <c:pt idx="1218">
                        <c:v>-7.3341298977879846E-2</c:v>
                      </c:pt>
                      <c:pt idx="1219">
                        <c:v>-8.7910689853708687E-2</c:v>
                      </c:pt>
                      <c:pt idx="1220">
                        <c:v>-9.114822908863536E-2</c:v>
                      </c:pt>
                      <c:pt idx="1221">
                        <c:v>-7.1442235663387532E-2</c:v>
                      </c:pt>
                      <c:pt idx="1222">
                        <c:v>-8.3661555034142923E-2</c:v>
                      </c:pt>
                      <c:pt idx="1223">
                        <c:v>-9.067245723625153E-2</c:v>
                      </c:pt>
                      <c:pt idx="1224">
                        <c:v>-9.3176992081819135E-2</c:v>
                      </c:pt>
                      <c:pt idx="1225">
                        <c:v>-8.8003863131241228E-2</c:v>
                      </c:pt>
                      <c:pt idx="1226">
                        <c:v>-8.5008543463321914E-2</c:v>
                      </c:pt>
                      <c:pt idx="1227">
                        <c:v>-5.299593875946438E-2</c:v>
                      </c:pt>
                      <c:pt idx="1228">
                        <c:v>-6.9966630965720894E-2</c:v>
                      </c:pt>
                      <c:pt idx="1229">
                        <c:v>-7.4390659146768012E-2</c:v>
                      </c:pt>
                      <c:pt idx="1230">
                        <c:v>-8.1818983823137903E-2</c:v>
                      </c:pt>
                      <c:pt idx="1231">
                        <c:v>-7.6958341329932442E-2</c:v>
                      </c:pt>
                      <c:pt idx="1232">
                        <c:v>-9.4073591411962101E-2</c:v>
                      </c:pt>
                      <c:pt idx="1233">
                        <c:v>-9.8138701269756767E-2</c:v>
                      </c:pt>
                      <c:pt idx="1234">
                        <c:v>-0.11208528605124839</c:v>
                      </c:pt>
                      <c:pt idx="1235">
                        <c:v>-8.8280287506113511E-2</c:v>
                      </c:pt>
                      <c:pt idx="1236">
                        <c:v>-7.3688145016003515E-2</c:v>
                      </c:pt>
                      <c:pt idx="1237">
                        <c:v>-6.0615717496146138E-2</c:v>
                      </c:pt>
                      <c:pt idx="1238">
                        <c:v>-6.7537006197106356E-2</c:v>
                      </c:pt>
                      <c:pt idx="1239">
                        <c:v>-5.1536120896196913E-2</c:v>
                      </c:pt>
                      <c:pt idx="1240">
                        <c:v>-2.8960019068019569E-2</c:v>
                      </c:pt>
                      <c:pt idx="1241">
                        <c:v>-3.2782754585920643E-2</c:v>
                      </c:pt>
                      <c:pt idx="1242">
                        <c:v>-5.606152531774878E-2</c:v>
                      </c:pt>
                      <c:pt idx="1243">
                        <c:v>-7.0315643824252289E-2</c:v>
                      </c:pt>
                      <c:pt idx="1244">
                        <c:v>-7.782305744550444E-2</c:v>
                      </c:pt>
                      <c:pt idx="1245">
                        <c:v>-9.1384257740192029E-2</c:v>
                      </c:pt>
                      <c:pt idx="1246">
                        <c:v>-9.5926841952119479E-2</c:v>
                      </c:pt>
                      <c:pt idx="1247">
                        <c:v>-9.3839729580813103E-2</c:v>
                      </c:pt>
                      <c:pt idx="1248">
                        <c:v>-0.11331650436149994</c:v>
                      </c:pt>
                      <c:pt idx="1249">
                        <c:v>-0.12439251642140321</c:v>
                      </c:pt>
                      <c:pt idx="1250">
                        <c:v>-0.11072901124889339</c:v>
                      </c:pt>
                      <c:pt idx="1251">
                        <c:v>-0.11441817776594626</c:v>
                      </c:pt>
                      <c:pt idx="1252">
                        <c:v>-9.4020194766200063E-2</c:v>
                      </c:pt>
                      <c:pt idx="1253">
                        <c:v>-9.7192110297349671E-2</c:v>
                      </c:pt>
                      <c:pt idx="1254">
                        <c:v>-9.4826251957876986E-2</c:v>
                      </c:pt>
                      <c:pt idx="1255">
                        <c:v>-8.4112253678951476E-2</c:v>
                      </c:pt>
                      <c:pt idx="1256">
                        <c:v>-5.1779578646294393E-2</c:v>
                      </c:pt>
                      <c:pt idx="1257">
                        <c:v>-4.8278770731828062E-2</c:v>
                      </c:pt>
                      <c:pt idx="1258">
                        <c:v>-2.6604530511926832E-2</c:v>
                      </c:pt>
                      <c:pt idx="1259">
                        <c:v>-3.5378295888613062E-2</c:v>
                      </c:pt>
                      <c:pt idx="1260">
                        <c:v>-4.3379125471283461E-2</c:v>
                      </c:pt>
                      <c:pt idx="1261">
                        <c:v>-6.19066781404966E-2</c:v>
                      </c:pt>
                      <c:pt idx="1262">
                        <c:v>-5.6788648337429623E-2</c:v>
                      </c:pt>
                      <c:pt idx="1263">
                        <c:v>-6.2412630705702445E-2</c:v>
                      </c:pt>
                      <c:pt idx="1264">
                        <c:v>-7.6587041175778678E-2</c:v>
                      </c:pt>
                      <c:pt idx="1265">
                        <c:v>-0.12470391946857183</c:v>
                      </c:pt>
                      <c:pt idx="1266">
                        <c:v>-0.13649761340209376</c:v>
                      </c:pt>
                      <c:pt idx="1267">
                        <c:v>-0.13297962569725186</c:v>
                      </c:pt>
                      <c:pt idx="1268">
                        <c:v>-0.14904520606462077</c:v>
                      </c:pt>
                      <c:pt idx="1269">
                        <c:v>-0.14244971428925196</c:v>
                      </c:pt>
                      <c:pt idx="1270">
                        <c:v>-0.15105059835197832</c:v>
                      </c:pt>
                      <c:pt idx="1271">
                        <c:v>-0.15270481096039673</c:v>
                      </c:pt>
                      <c:pt idx="1272">
                        <c:v>-0.11178889597404769</c:v>
                      </c:pt>
                      <c:pt idx="1273">
                        <c:v>-0.10229450803890372</c:v>
                      </c:pt>
                      <c:pt idx="1274">
                        <c:v>-0.10207813554390288</c:v>
                      </c:pt>
                      <c:pt idx="1275">
                        <c:v>-7.988494183634931E-2</c:v>
                      </c:pt>
                      <c:pt idx="1276">
                        <c:v>-7.0256520581698442E-2</c:v>
                      </c:pt>
                      <c:pt idx="1277">
                        <c:v>-7.5936066416140965E-2</c:v>
                      </c:pt>
                      <c:pt idx="1278">
                        <c:v>-6.5608845579995911E-2</c:v>
                      </c:pt>
                      <c:pt idx="1279">
                        <c:v>-8.5731642387959897E-2</c:v>
                      </c:pt>
                      <c:pt idx="1280">
                        <c:v>-6.0684127111875985E-2</c:v>
                      </c:pt>
                      <c:pt idx="1281">
                        <c:v>-6.7921616819479072E-2</c:v>
                      </c:pt>
                      <c:pt idx="1282">
                        <c:v>-9.4582484662006971E-2</c:v>
                      </c:pt>
                      <c:pt idx="1283">
                        <c:v>-8.6986540949810259E-2</c:v>
                      </c:pt>
                      <c:pt idx="1284">
                        <c:v>-5.4726454400812218E-2</c:v>
                      </c:pt>
                      <c:pt idx="1285">
                        <c:v>-6.869439784060867E-2</c:v>
                      </c:pt>
                      <c:pt idx="1286">
                        <c:v>-4.4765890532232955E-2</c:v>
                      </c:pt>
                      <c:pt idx="1287">
                        <c:v>-5.1465544460059291E-2</c:v>
                      </c:pt>
                      <c:pt idx="1288">
                        <c:v>-2.2763377020560055E-2</c:v>
                      </c:pt>
                      <c:pt idx="1289">
                        <c:v>2.6562741832634806E-2</c:v>
                      </c:pt>
                      <c:pt idx="1290">
                        <c:v>1.0702080766682963E-2</c:v>
                      </c:pt>
                      <c:pt idx="1291">
                        <c:v>-2.8533619766354813E-2</c:v>
                      </c:pt>
                      <c:pt idx="1292">
                        <c:v>-3.2130696416079046E-2</c:v>
                      </c:pt>
                      <c:pt idx="1293">
                        <c:v>-5.6029023011632699E-2</c:v>
                      </c:pt>
                      <c:pt idx="1294">
                        <c:v>-5.7274480427420761E-2</c:v>
                      </c:pt>
                      <c:pt idx="1295">
                        <c:v>-8.3736000792437162E-2</c:v>
                      </c:pt>
                      <c:pt idx="1296">
                        <c:v>-9.2711744785701489E-2</c:v>
                      </c:pt>
                      <c:pt idx="1297">
                        <c:v>-9.2534994149584895E-2</c:v>
                      </c:pt>
                      <c:pt idx="1298">
                        <c:v>-6.7017897936567886E-2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86A-4D65-A12B-5A7DC86A013B}"/>
                  </c:ext>
                </c:extLst>
              </c15:ser>
            </c15:filteredScatterSeries>
            <c15:filteredScatterSeries>
              <c15:ser>
                <c:idx val="10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Abs'!$AE$1</c15:sqref>
                        </c15:formulaRef>
                      </c:ext>
                    </c:extLst>
                    <c:strCache>
                      <c:ptCount val="1"/>
                      <c:pt idx="0">
                        <c:v>Abs 600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Abs'!$AE$2:$AE$1300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-5.6080214059368849</c:v>
                      </c:pt>
                      <c:pt idx="1">
                        <c:v>-7.1504055626579852</c:v>
                      </c:pt>
                      <c:pt idx="2">
                        <c:v>-5.9892695691309212</c:v>
                      </c:pt>
                      <c:pt idx="3">
                        <c:v>-5.7430627655811355</c:v>
                      </c:pt>
                      <c:pt idx="4">
                        <c:v>-8.2461714166417668</c:v>
                      </c:pt>
                      <c:pt idx="5">
                        <c:v>-7.1799105927225124</c:v>
                      </c:pt>
                      <c:pt idx="6">
                        <c:v>-7.3542286876881304</c:v>
                      </c:pt>
                      <c:pt idx="7">
                        <c:v>-5.9233665765325227</c:v>
                      </c:pt>
                      <c:pt idx="8">
                        <c:v>-5.188258897177259</c:v>
                      </c:pt>
                      <c:pt idx="9">
                        <c:v>-6.4880596511233435</c:v>
                      </c:pt>
                      <c:pt idx="10">
                        <c:v>-9.2380623495458654</c:v>
                      </c:pt>
                      <c:pt idx="11">
                        <c:v>-8.2552763724347749</c:v>
                      </c:pt>
                      <c:pt idx="12">
                        <c:v>-7.3222629695408905</c:v>
                      </c:pt>
                      <c:pt idx="13">
                        <c:v>-7.4966944665669555</c:v>
                      </c:pt>
                      <c:pt idx="14">
                        <c:v>-7.2718987918035172</c:v>
                      </c:pt>
                      <c:pt idx="15">
                        <c:v>-6.9189082360090888</c:v>
                      </c:pt>
                      <c:pt idx="16">
                        <c:v>-10.79848016645783</c:v>
                      </c:pt>
                      <c:pt idx="17">
                        <c:v>-7.8519107085838939</c:v>
                      </c:pt>
                      <c:pt idx="18">
                        <c:v>-4.7979686275249209</c:v>
                      </c:pt>
                      <c:pt idx="19">
                        <c:v>-3.907675010462365</c:v>
                      </c:pt>
                      <c:pt idx="20">
                        <c:v>-2.5334223881080313</c:v>
                      </c:pt>
                      <c:pt idx="21">
                        <c:v>-1.725225714504711</c:v>
                      </c:pt>
                      <c:pt idx="22">
                        <c:v>-1.7246431284977877</c:v>
                      </c:pt>
                      <c:pt idx="23">
                        <c:v>-1.2213635545725556</c:v>
                      </c:pt>
                      <c:pt idx="24">
                        <c:v>-1.1936206285725919</c:v>
                      </c:pt>
                      <c:pt idx="25">
                        <c:v>-1.3894538269847991</c:v>
                      </c:pt>
                      <c:pt idx="26">
                        <c:v>-1.3190857990425313</c:v>
                      </c:pt>
                      <c:pt idx="27">
                        <c:v>-1.1469644249538637</c:v>
                      </c:pt>
                      <c:pt idx="28">
                        <c:v>-0.89246834067235936</c:v>
                      </c:pt>
                      <c:pt idx="29">
                        <c:v>-0.68599515978145376</c:v>
                      </c:pt>
                      <c:pt idx="30">
                        <c:v>-0.78751063485889172</c:v>
                      </c:pt>
                      <c:pt idx="31">
                        <c:v>-0.69537651601817774</c:v>
                      </c:pt>
                      <c:pt idx="32">
                        <c:v>-0.1461799013019513</c:v>
                      </c:pt>
                      <c:pt idx="33">
                        <c:v>-0.23299368733084477</c:v>
                      </c:pt>
                      <c:pt idx="34">
                        <c:v>-0.42513668705581065</c:v>
                      </c:pt>
                      <c:pt idx="35">
                        <c:v>-0.89983851819850313</c:v>
                      </c:pt>
                      <c:pt idx="36">
                        <c:v>-0.98891692971162681</c:v>
                      </c:pt>
                      <c:pt idx="37">
                        <c:v>-0.83781537898627034</c:v>
                      </c:pt>
                      <c:pt idx="38">
                        <c:v>-1.0901565508613023</c:v>
                      </c:pt>
                      <c:pt idx="39">
                        <c:v>-1.2398569713096885</c:v>
                      </c:pt>
                      <c:pt idx="40">
                        <c:v>-1.3850665335353802</c:v>
                      </c:pt>
                      <c:pt idx="41">
                        <c:v>-1.3896839102014171</c:v>
                      </c:pt>
                      <c:pt idx="42">
                        <c:v>-1.3368041195279579</c:v>
                      </c:pt>
                      <c:pt idx="43">
                        <c:v>-1.2916442765911778</c:v>
                      </c:pt>
                      <c:pt idx="44">
                        <c:v>-1.1084099104656575</c:v>
                      </c:pt>
                      <c:pt idx="45">
                        <c:v>-0.89049364190170621</c:v>
                      </c:pt>
                      <c:pt idx="46">
                        <c:v>-1.1624323293698631</c:v>
                      </c:pt>
                      <c:pt idx="47">
                        <c:v>-0.88050100757047556</c:v>
                      </c:pt>
                      <c:pt idx="48">
                        <c:v>-0.81539866084463219</c:v>
                      </c:pt>
                      <c:pt idx="49">
                        <c:v>-0.81240293364298932</c:v>
                      </c:pt>
                      <c:pt idx="50">
                        <c:v>-0.75714484216687561</c:v>
                      </c:pt>
                      <c:pt idx="51">
                        <c:v>-0.76774492898093505</c:v>
                      </c:pt>
                      <c:pt idx="52">
                        <c:v>-0.48009106595340867</c:v>
                      </c:pt>
                      <c:pt idx="53">
                        <c:v>-0.30348809708746621</c:v>
                      </c:pt>
                      <c:pt idx="54">
                        <c:v>-0.35960531164320814</c:v>
                      </c:pt>
                      <c:pt idx="55">
                        <c:v>-0.52750252729471458</c:v>
                      </c:pt>
                      <c:pt idx="56">
                        <c:v>-0.63640508090417247</c:v>
                      </c:pt>
                      <c:pt idx="57">
                        <c:v>-0.67298579837304928</c:v>
                      </c:pt>
                      <c:pt idx="58">
                        <c:v>-0.9463235256946525</c:v>
                      </c:pt>
                      <c:pt idx="59">
                        <c:v>-1.2639404264819225</c:v>
                      </c:pt>
                      <c:pt idx="60">
                        <c:v>-1.4995910011229536</c:v>
                      </c:pt>
                      <c:pt idx="61">
                        <c:v>-1.5096456650149588</c:v>
                      </c:pt>
                      <c:pt idx="62">
                        <c:v>-1.3134863332072249</c:v>
                      </c:pt>
                      <c:pt idx="63">
                        <c:v>-1.2356460658844111</c:v>
                      </c:pt>
                      <c:pt idx="64">
                        <c:v>-1.1247570224225931</c:v>
                      </c:pt>
                      <c:pt idx="65">
                        <c:v>-0.89278764261846189</c:v>
                      </c:pt>
                      <c:pt idx="66">
                        <c:v>-0.96081781193866833</c:v>
                      </c:pt>
                      <c:pt idx="67">
                        <c:v>-0.59874989940690726</c:v>
                      </c:pt>
                      <c:pt idx="68">
                        <c:v>-0.75812351561143321</c:v>
                      </c:pt>
                      <c:pt idx="69">
                        <c:v>-0.74554954980065158</c:v>
                      </c:pt>
                      <c:pt idx="70">
                        <c:v>-0.61914744604213834</c:v>
                      </c:pt>
                      <c:pt idx="71">
                        <c:v>-0.64603305246512177</c:v>
                      </c:pt>
                      <c:pt idx="72">
                        <c:v>-0.84381667067672739</c:v>
                      </c:pt>
                      <c:pt idx="73">
                        <c:v>-0.86601724175857364</c:v>
                      </c:pt>
                      <c:pt idx="74">
                        <c:v>-0.83268741979024452</c:v>
                      </c:pt>
                      <c:pt idx="75">
                        <c:v>-0.99886010434902373</c:v>
                      </c:pt>
                      <c:pt idx="76">
                        <c:v>-1.0264812939202423</c:v>
                      </c:pt>
                      <c:pt idx="77">
                        <c:v>-1.3764125900333799</c:v>
                      </c:pt>
                      <c:pt idx="78">
                        <c:v>-1.4677933366315574</c:v>
                      </c:pt>
                      <c:pt idx="79">
                        <c:v>-1.1539841491245293</c:v>
                      </c:pt>
                      <c:pt idx="80">
                        <c:v>-0.96400126737049718</c:v>
                      </c:pt>
                      <c:pt idx="81">
                        <c:v>-1.4313590307867465</c:v>
                      </c:pt>
                      <c:pt idx="82">
                        <c:v>-1.2878934009701477</c:v>
                      </c:pt>
                      <c:pt idx="83">
                        <c:v>-1.1294197599128089</c:v>
                      </c:pt>
                      <c:pt idx="84">
                        <c:v>-1.0193010306881005</c:v>
                      </c:pt>
                      <c:pt idx="85">
                        <c:v>-1.0813576440025137</c:v>
                      </c:pt>
                      <c:pt idx="86">
                        <c:v>-1.251914752801953</c:v>
                      </c:pt>
                      <c:pt idx="87">
                        <c:v>-1.3074951520619158</c:v>
                      </c:pt>
                      <c:pt idx="88">
                        <c:v>-1.1260071776672815</c:v>
                      </c:pt>
                      <c:pt idx="89">
                        <c:v>-0.99518314501076699</c:v>
                      </c:pt>
                      <c:pt idx="90">
                        <c:v>-1.0789271509262557</c:v>
                      </c:pt>
                      <c:pt idx="91">
                        <c:v>-0.80555782131961473</c:v>
                      </c:pt>
                      <c:pt idx="92">
                        <c:v>-0.80529043838913872</c:v>
                      </c:pt>
                      <c:pt idx="93">
                        <c:v>-0.88450464682021301</c:v>
                      </c:pt>
                      <c:pt idx="94">
                        <c:v>-1.155326938823414</c:v>
                      </c:pt>
                      <c:pt idx="95">
                        <c:v>-1.1211232378446996</c:v>
                      </c:pt>
                      <c:pt idx="96">
                        <c:v>-0.98463511384132274</c:v>
                      </c:pt>
                      <c:pt idx="97">
                        <c:v>-0.95521561352359208</c:v>
                      </c:pt>
                      <c:pt idx="98">
                        <c:v>-1.3338133109699006</c:v>
                      </c:pt>
                      <c:pt idx="99">
                        <c:v>-1.1964746715131702</c:v>
                      </c:pt>
                      <c:pt idx="100">
                        <c:v>-0.90451478195857926</c:v>
                      </c:pt>
                      <c:pt idx="101">
                        <c:v>-0.78185460462235001</c:v>
                      </c:pt>
                      <c:pt idx="102">
                        <c:v>-0.72224132750911285</c:v>
                      </c:pt>
                      <c:pt idx="103">
                        <c:v>-0.95829482103720276</c:v>
                      </c:pt>
                      <c:pt idx="104">
                        <c:v>-0.99649997520183864</c:v>
                      </c:pt>
                      <c:pt idx="105">
                        <c:v>-0.76832163994135338</c:v>
                      </c:pt>
                      <c:pt idx="106">
                        <c:v>-0.85843228346252287</c:v>
                      </c:pt>
                      <c:pt idx="107">
                        <c:v>-0.99760844618546207</c:v>
                      </c:pt>
                      <c:pt idx="108">
                        <c:v>-0.84314773514907793</c:v>
                      </c:pt>
                      <c:pt idx="109">
                        <c:v>-0.68421723408002444</c:v>
                      </c:pt>
                      <c:pt idx="110">
                        <c:v>-0.64066525474269964</c:v>
                      </c:pt>
                      <c:pt idx="111">
                        <c:v>-0.48141091564512584</c:v>
                      </c:pt>
                      <c:pt idx="112">
                        <c:v>-0.45892723563622861</c:v>
                      </c:pt>
                      <c:pt idx="113">
                        <c:v>-0.38630548520301228</c:v>
                      </c:pt>
                      <c:pt idx="114">
                        <c:v>-0.2547551328436824</c:v>
                      </c:pt>
                      <c:pt idx="115">
                        <c:v>-0.31198355096281766</c:v>
                      </c:pt>
                      <c:pt idx="116">
                        <c:v>-0.45436936089467944</c:v>
                      </c:pt>
                      <c:pt idx="117">
                        <c:v>-0.36840093940627322</c:v>
                      </c:pt>
                      <c:pt idx="118">
                        <c:v>-0.41693014883952118</c:v>
                      </c:pt>
                      <c:pt idx="119">
                        <c:v>-0.41022484896006894</c:v>
                      </c:pt>
                      <c:pt idx="120">
                        <c:v>-0.17785910846032654</c:v>
                      </c:pt>
                      <c:pt idx="121">
                        <c:v>-0.45637624945502114</c:v>
                      </c:pt>
                      <c:pt idx="122">
                        <c:v>-0.32696874516247987</c:v>
                      </c:pt>
                      <c:pt idx="123">
                        <c:v>-0.54174693414797004</c:v>
                      </c:pt>
                      <c:pt idx="124">
                        <c:v>-0.6432445914390188</c:v>
                      </c:pt>
                      <c:pt idx="125">
                        <c:v>-0.73724510325120984</c:v>
                      </c:pt>
                      <c:pt idx="126">
                        <c:v>-0.52815017602595737</c:v>
                      </c:pt>
                      <c:pt idx="127">
                        <c:v>-0.6123865381643705</c:v>
                      </c:pt>
                      <c:pt idx="128">
                        <c:v>-0.481305547369202</c:v>
                      </c:pt>
                      <c:pt idx="129">
                        <c:v>-0.46661100401675565</c:v>
                      </c:pt>
                      <c:pt idx="130">
                        <c:v>-0.34853645076963791</c:v>
                      </c:pt>
                      <c:pt idx="131">
                        <c:v>-8.5012879331600053E-2</c:v>
                      </c:pt>
                      <c:pt idx="132">
                        <c:v>-0.11099547744385194</c:v>
                      </c:pt>
                      <c:pt idx="133">
                        <c:v>-0.43818949648255506</c:v>
                      </c:pt>
                      <c:pt idx="134">
                        <c:v>-0.75838338394754212</c:v>
                      </c:pt>
                      <c:pt idx="135">
                        <c:v>-0.78541064730579246</c:v>
                      </c:pt>
                      <c:pt idx="136">
                        <c:v>-0.8951215389998568</c:v>
                      </c:pt>
                      <c:pt idx="137">
                        <c:v>-0.74520879710335619</c:v>
                      </c:pt>
                      <c:pt idx="138">
                        <c:v>-0.97370110577939262</c:v>
                      </c:pt>
                      <c:pt idx="139">
                        <c:v>-1.1598776405430675</c:v>
                      </c:pt>
                      <c:pt idx="140">
                        <c:v>-1.0088520555353118</c:v>
                      </c:pt>
                      <c:pt idx="141">
                        <c:v>-0.7655196526453899</c:v>
                      </c:pt>
                      <c:pt idx="142">
                        <c:v>-0.6360203746612797</c:v>
                      </c:pt>
                      <c:pt idx="143">
                        <c:v>-0.56746840557112899</c:v>
                      </c:pt>
                      <c:pt idx="144">
                        <c:v>-0.60522571723729079</c:v>
                      </c:pt>
                      <c:pt idx="145">
                        <c:v>-0.60667652581447618</c:v>
                      </c:pt>
                      <c:pt idx="146">
                        <c:v>-0.33357270732116873</c:v>
                      </c:pt>
                      <c:pt idx="147">
                        <c:v>-0.27360200877404039</c:v>
                      </c:pt>
                      <c:pt idx="148">
                        <c:v>-0.33243322155715788</c:v>
                      </c:pt>
                      <c:pt idx="149">
                        <c:v>-0.45997404595734637</c:v>
                      </c:pt>
                      <c:pt idx="150">
                        <c:v>-0.5118777727999283</c:v>
                      </c:pt>
                      <c:pt idx="151">
                        <c:v>-0.64298338413882272</c:v>
                      </c:pt>
                      <c:pt idx="152">
                        <c:v>-0.58503918041188452</c:v>
                      </c:pt>
                      <c:pt idx="153">
                        <c:v>-0.66774139029013302</c:v>
                      </c:pt>
                      <c:pt idx="154">
                        <c:v>-0.80458652584043566</c:v>
                      </c:pt>
                      <c:pt idx="155">
                        <c:v>-0.77988113551259308</c:v>
                      </c:pt>
                      <c:pt idx="156">
                        <c:v>-0.50168708108698201</c:v>
                      </c:pt>
                      <c:pt idx="157">
                        <c:v>-0.37226712989358923</c:v>
                      </c:pt>
                      <c:pt idx="158">
                        <c:v>-7.4702855860106096E-2</c:v>
                      </c:pt>
                      <c:pt idx="159">
                        <c:v>3.2965022569059511E-2</c:v>
                      </c:pt>
                      <c:pt idx="160">
                        <c:v>3.943536157700462E-2</c:v>
                      </c:pt>
                      <c:pt idx="161">
                        <c:v>0.16293129843583035</c:v>
                      </c:pt>
                      <c:pt idx="162">
                        <c:v>0.18249260734700529</c:v>
                      </c:pt>
                      <c:pt idx="163">
                        <c:v>-0.15794010485728349</c:v>
                      </c:pt>
                      <c:pt idx="164">
                        <c:v>-0.12689116722281496</c:v>
                      </c:pt>
                      <c:pt idx="165">
                        <c:v>-9.0489515706253673E-2</c:v>
                      </c:pt>
                      <c:pt idx="166">
                        <c:v>-2.9798099244837933E-2</c:v>
                      </c:pt>
                      <c:pt idx="167">
                        <c:v>0.16967995069333061</c:v>
                      </c:pt>
                      <c:pt idx="168">
                        <c:v>0.21330900244306294</c:v>
                      </c:pt>
                      <c:pt idx="169">
                        <c:v>0.27141430541033029</c:v>
                      </c:pt>
                      <c:pt idx="170">
                        <c:v>0.3943749298922502</c:v>
                      </c:pt>
                      <c:pt idx="171">
                        <c:v>0.41696038483467412</c:v>
                      </c:pt>
                      <c:pt idx="172">
                        <c:v>0.14974140914493342</c:v>
                      </c:pt>
                      <c:pt idx="173">
                        <c:v>0.1117103203116343</c:v>
                      </c:pt>
                      <c:pt idx="174">
                        <c:v>0.10505375599237662</c:v>
                      </c:pt>
                      <c:pt idx="175">
                        <c:v>8.3442875624855653E-2</c:v>
                      </c:pt>
                      <c:pt idx="176">
                        <c:v>0.11085010420009804</c:v>
                      </c:pt>
                      <c:pt idx="177">
                        <c:v>0.19163390645095138</c:v>
                      </c:pt>
                      <c:pt idx="178">
                        <c:v>0.12832672800488476</c:v>
                      </c:pt>
                      <c:pt idx="179">
                        <c:v>0.33005560389944594</c:v>
                      </c:pt>
                      <c:pt idx="180">
                        <c:v>0.19564724635887165</c:v>
                      </c:pt>
                      <c:pt idx="181">
                        <c:v>0.20804017875990341</c:v>
                      </c:pt>
                      <c:pt idx="182">
                        <c:v>0.25671097681392402</c:v>
                      </c:pt>
                      <c:pt idx="183">
                        <c:v>0.2397008043758439</c:v>
                      </c:pt>
                      <c:pt idx="184">
                        <c:v>0.3066410842548617</c:v>
                      </c:pt>
                      <c:pt idx="185">
                        <c:v>0.42802569335454355</c:v>
                      </c:pt>
                      <c:pt idx="186">
                        <c:v>0.34490840460926087</c:v>
                      </c:pt>
                      <c:pt idx="187">
                        <c:v>0.47854521825182944</c:v>
                      </c:pt>
                      <c:pt idx="188">
                        <c:v>0.33450506353862797</c:v>
                      </c:pt>
                      <c:pt idx="189">
                        <c:v>0.28433503559390094</c:v>
                      </c:pt>
                      <c:pt idx="190">
                        <c:v>0.39907742641811678</c:v>
                      </c:pt>
                      <c:pt idx="191">
                        <c:v>0.43650857736295401</c:v>
                      </c:pt>
                      <c:pt idx="192">
                        <c:v>0.44208112728752796</c:v>
                      </c:pt>
                      <c:pt idx="193">
                        <c:v>0.47740627900377253</c:v>
                      </c:pt>
                      <c:pt idx="194">
                        <c:v>0.47053575368853856</c:v>
                      </c:pt>
                      <c:pt idx="195">
                        <c:v>0.61861753051027801</c:v>
                      </c:pt>
                      <c:pt idx="196">
                        <c:v>0.66733683185521253</c:v>
                      </c:pt>
                      <c:pt idx="197">
                        <c:v>0.66969532145453581</c:v>
                      </c:pt>
                      <c:pt idx="198">
                        <c:v>0.71902125550836848</c:v>
                      </c:pt>
                      <c:pt idx="199">
                        <c:v>0.73225623236546722</c:v>
                      </c:pt>
                      <c:pt idx="200">
                        <c:v>0.78231231173379323</c:v>
                      </c:pt>
                      <c:pt idx="201">
                        <c:v>0.8276493624686454</c:v>
                      </c:pt>
                      <c:pt idx="202">
                        <c:v>0.83067296198394036</c:v>
                      </c:pt>
                      <c:pt idx="203">
                        <c:v>0.86123003525984321</c:v>
                      </c:pt>
                      <c:pt idx="204">
                        <c:v>0.8820154032789046</c:v>
                      </c:pt>
                      <c:pt idx="205">
                        <c:v>0.85670761574080734</c:v>
                      </c:pt>
                      <c:pt idx="206">
                        <c:v>0.88551037280449185</c:v>
                      </c:pt>
                      <c:pt idx="207">
                        <c:v>0.8800288177862523</c:v>
                      </c:pt>
                      <c:pt idx="208">
                        <c:v>0.90322432116228624</c:v>
                      </c:pt>
                      <c:pt idx="209">
                        <c:v>0.91450714303183289</c:v>
                      </c:pt>
                      <c:pt idx="210">
                        <c:v>0.953883617514798</c:v>
                      </c:pt>
                      <c:pt idx="211">
                        <c:v>0.99770053412370452</c:v>
                      </c:pt>
                      <c:pt idx="212">
                        <c:v>1.0273804492934984</c:v>
                      </c:pt>
                      <c:pt idx="213">
                        <c:v>1.0234646624833603</c:v>
                      </c:pt>
                      <c:pt idx="214">
                        <c:v>1.0468746733713246</c:v>
                      </c:pt>
                      <c:pt idx="215">
                        <c:v>1.0496359452287176</c:v>
                      </c:pt>
                      <c:pt idx="216">
                        <c:v>1.065918021787132</c:v>
                      </c:pt>
                      <c:pt idx="217">
                        <c:v>1.0921589853166194</c:v>
                      </c:pt>
                      <c:pt idx="218">
                        <c:v>1.0801465646485338</c:v>
                      </c:pt>
                      <c:pt idx="219">
                        <c:v>1.0768087184597104</c:v>
                      </c:pt>
                      <c:pt idx="220">
                        <c:v>1.0946606620958805</c:v>
                      </c:pt>
                      <c:pt idx="221">
                        <c:v>1.1155266412181513</c:v>
                      </c:pt>
                      <c:pt idx="222">
                        <c:v>1.1224947196311674</c:v>
                      </c:pt>
                      <c:pt idx="223">
                        <c:v>1.1308413845380527</c:v>
                      </c:pt>
                      <c:pt idx="224">
                        <c:v>1.1191650711816536</c:v>
                      </c:pt>
                      <c:pt idx="225">
                        <c:v>1.134419697746619</c:v>
                      </c:pt>
                      <c:pt idx="226">
                        <c:v>1.1428756658442969</c:v>
                      </c:pt>
                      <c:pt idx="227">
                        <c:v>1.1601059475828353</c:v>
                      </c:pt>
                      <c:pt idx="228">
                        <c:v>1.1722044445136697</c:v>
                      </c:pt>
                      <c:pt idx="229">
                        <c:v>1.1873484015979581</c:v>
                      </c:pt>
                      <c:pt idx="230">
                        <c:v>1.1941634555438647</c:v>
                      </c:pt>
                      <c:pt idx="231">
                        <c:v>1.2113349868173522</c:v>
                      </c:pt>
                      <c:pt idx="232">
                        <c:v>1.2202814529837109</c:v>
                      </c:pt>
                      <c:pt idx="233">
                        <c:v>1.2306652561089895</c:v>
                      </c:pt>
                      <c:pt idx="234">
                        <c:v>1.237989936181966</c:v>
                      </c:pt>
                      <c:pt idx="235">
                        <c:v>1.2483218202916184</c:v>
                      </c:pt>
                      <c:pt idx="236">
                        <c:v>1.2625817878203729</c:v>
                      </c:pt>
                      <c:pt idx="237">
                        <c:v>1.2731541389497687</c:v>
                      </c:pt>
                      <c:pt idx="238">
                        <c:v>1.2801372465515186</c:v>
                      </c:pt>
                      <c:pt idx="239">
                        <c:v>1.2909323029321538</c:v>
                      </c:pt>
                      <c:pt idx="240">
                        <c:v>1.2998760365187425</c:v>
                      </c:pt>
                      <c:pt idx="241">
                        <c:v>1.3048643608885313</c:v>
                      </c:pt>
                      <c:pt idx="242">
                        <c:v>1.3111274337209362</c:v>
                      </c:pt>
                      <c:pt idx="243">
                        <c:v>1.3112667952891968</c:v>
                      </c:pt>
                      <c:pt idx="244">
                        <c:v>1.317350884146679</c:v>
                      </c:pt>
                      <c:pt idx="245">
                        <c:v>1.3224744712150733</c:v>
                      </c:pt>
                      <c:pt idx="246">
                        <c:v>1.3284437917222236</c:v>
                      </c:pt>
                      <c:pt idx="247">
                        <c:v>1.3343598269238626</c:v>
                      </c:pt>
                      <c:pt idx="248">
                        <c:v>1.3382933755025044</c:v>
                      </c:pt>
                      <c:pt idx="249">
                        <c:v>1.3396350721694812</c:v>
                      </c:pt>
                      <c:pt idx="250">
                        <c:v>1.3426955615116687</c:v>
                      </c:pt>
                      <c:pt idx="251">
                        <c:v>1.345008690286813</c:v>
                      </c:pt>
                      <c:pt idx="252">
                        <c:v>1.347313621322648</c:v>
                      </c:pt>
                      <c:pt idx="253">
                        <c:v>1.3446288616988096</c:v>
                      </c:pt>
                      <c:pt idx="254">
                        <c:v>1.3433732412945816</c:v>
                      </c:pt>
                      <c:pt idx="255">
                        <c:v>1.3424277686942274</c:v>
                      </c:pt>
                      <c:pt idx="256">
                        <c:v>1.3404097585342225</c:v>
                      </c:pt>
                      <c:pt idx="257">
                        <c:v>1.3360827184687281</c:v>
                      </c:pt>
                      <c:pt idx="258">
                        <c:v>1.3308949157757433</c:v>
                      </c:pt>
                      <c:pt idx="259">
                        <c:v>1.3259134228553793</c:v>
                      </c:pt>
                      <c:pt idx="260">
                        <c:v>1.3205193103897739</c:v>
                      </c:pt>
                      <c:pt idx="261">
                        <c:v>1.3133107649570148</c:v>
                      </c:pt>
                      <c:pt idx="262">
                        <c:v>1.3037344391537149</c:v>
                      </c:pt>
                      <c:pt idx="263">
                        <c:v>1.2946827686662183</c:v>
                      </c:pt>
                      <c:pt idx="264">
                        <c:v>1.2865779370689614</c:v>
                      </c:pt>
                      <c:pt idx="265">
                        <c:v>1.2772106536180519</c:v>
                      </c:pt>
                      <c:pt idx="266">
                        <c:v>1.2649181435235606</c:v>
                      </c:pt>
                      <c:pt idx="267">
                        <c:v>1.2526365637481485</c:v>
                      </c:pt>
                      <c:pt idx="268">
                        <c:v>1.2412130140204571</c:v>
                      </c:pt>
                      <c:pt idx="269">
                        <c:v>1.2290093127684847</c:v>
                      </c:pt>
                      <c:pt idx="270">
                        <c:v>1.2153177218318505</c:v>
                      </c:pt>
                      <c:pt idx="271">
                        <c:v>1.2003445509831756</c:v>
                      </c:pt>
                      <c:pt idx="272">
                        <c:v>1.1851691692315345</c:v>
                      </c:pt>
                      <c:pt idx="273">
                        <c:v>1.1693174739868653</c:v>
                      </c:pt>
                      <c:pt idx="274">
                        <c:v>1.1550547738783412</c:v>
                      </c:pt>
                      <c:pt idx="275">
                        <c:v>1.138018505303459</c:v>
                      </c:pt>
                      <c:pt idx="276">
                        <c:v>1.1216312244239073</c:v>
                      </c:pt>
                      <c:pt idx="277">
                        <c:v>1.1057440056422307</c:v>
                      </c:pt>
                      <c:pt idx="278">
                        <c:v>1.0893567247626788</c:v>
                      </c:pt>
                      <c:pt idx="279">
                        <c:v>1.0746021602955886</c:v>
                      </c:pt>
                      <c:pt idx="280">
                        <c:v>1.0609460928959622</c:v>
                      </c:pt>
                      <c:pt idx="281">
                        <c:v>1.0466273749021564</c:v>
                      </c:pt>
                      <c:pt idx="282">
                        <c:v>1.0344865229848899</c:v>
                      </c:pt>
                      <c:pt idx="283">
                        <c:v>1.0239770211901997</c:v>
                      </c:pt>
                      <c:pt idx="284">
                        <c:v>1.0129428640797062</c:v>
                      </c:pt>
                      <c:pt idx="285">
                        <c:v>1.0069161593973899</c:v>
                      </c:pt>
                      <c:pt idx="286">
                        <c:v>0.99781530247403682</c:v>
                      </c:pt>
                      <c:pt idx="287">
                        <c:v>0.98956837672874953</c:v>
                      </c:pt>
                      <c:pt idx="288">
                        <c:v>0.98292137643868616</c:v>
                      </c:pt>
                      <c:pt idx="289">
                        <c:v>0.9779221217498183</c:v>
                      </c:pt>
                      <c:pt idx="290">
                        <c:v>0.97506247702071203</c:v>
                      </c:pt>
                      <c:pt idx="291">
                        <c:v>0.97403092815760861</c:v>
                      </c:pt>
                      <c:pt idx="292">
                        <c:v>0.97150192558064929</c:v>
                      </c:pt>
                      <c:pt idx="293">
                        <c:v>0.96979816209417258</c:v>
                      </c:pt>
                      <c:pt idx="294">
                        <c:v>0.97056055184994949</c:v>
                      </c:pt>
                      <c:pt idx="295">
                        <c:v>0.97187355642934359</c:v>
                      </c:pt>
                      <c:pt idx="296">
                        <c:v>0.97319475874804684</c:v>
                      </c:pt>
                      <c:pt idx="297">
                        <c:v>0.97238318255641298</c:v>
                      </c:pt>
                      <c:pt idx="298">
                        <c:v>0.97230530403297344</c:v>
                      </c:pt>
                      <c:pt idx="299">
                        <c:v>0.97189814964727184</c:v>
                      </c:pt>
                      <c:pt idx="300">
                        <c:v>0.97258949232903391</c:v>
                      </c:pt>
                      <c:pt idx="301">
                        <c:v>0.97368115794707299</c:v>
                      </c:pt>
                      <c:pt idx="302">
                        <c:v>0.9713926223898568</c:v>
                      </c:pt>
                      <c:pt idx="303">
                        <c:v>0.96813538730424298</c:v>
                      </c:pt>
                      <c:pt idx="304">
                        <c:v>0.96561731504636295</c:v>
                      </c:pt>
                      <c:pt idx="305">
                        <c:v>0.96000186361940298</c:v>
                      </c:pt>
                      <c:pt idx="306">
                        <c:v>0.95766550791621519</c:v>
                      </c:pt>
                      <c:pt idx="307">
                        <c:v>0.95119612531118969</c:v>
                      </c:pt>
                      <c:pt idx="308">
                        <c:v>0.94170587577063858</c:v>
                      </c:pt>
                      <c:pt idx="309">
                        <c:v>0.93705639129230667</c:v>
                      </c:pt>
                      <c:pt idx="310">
                        <c:v>0.93205850289332381</c:v>
                      </c:pt>
                      <c:pt idx="311">
                        <c:v>0.92580772666988298</c:v>
                      </c:pt>
                      <c:pt idx="312">
                        <c:v>0.92031114246290979</c:v>
                      </c:pt>
                      <c:pt idx="313">
                        <c:v>0.91068699651363827</c:v>
                      </c:pt>
                      <c:pt idx="314">
                        <c:v>0.90506881250690852</c:v>
                      </c:pt>
                      <c:pt idx="315">
                        <c:v>0.90201242203437548</c:v>
                      </c:pt>
                      <c:pt idx="316">
                        <c:v>0.89315339842065089</c:v>
                      </c:pt>
                      <c:pt idx="317">
                        <c:v>0.88802434619271708</c:v>
                      </c:pt>
                      <c:pt idx="318">
                        <c:v>0.88233648140185705</c:v>
                      </c:pt>
                      <c:pt idx="319">
                        <c:v>0.87641634733056328</c:v>
                      </c:pt>
                      <c:pt idx="320">
                        <c:v>0.87256614243490072</c:v>
                      </c:pt>
                      <c:pt idx="321">
                        <c:v>0.86838939425674588</c:v>
                      </c:pt>
                      <c:pt idx="322">
                        <c:v>0.8615989335287676</c:v>
                      </c:pt>
                      <c:pt idx="323">
                        <c:v>0.8584332398654424</c:v>
                      </c:pt>
                      <c:pt idx="324">
                        <c:v>0.85427425345579111</c:v>
                      </c:pt>
                      <c:pt idx="325">
                        <c:v>0.8502887858615229</c:v>
                      </c:pt>
                      <c:pt idx="326">
                        <c:v>0.84959471059999125</c:v>
                      </c:pt>
                      <c:pt idx="327">
                        <c:v>0.8479619941875296</c:v>
                      </c:pt>
                      <c:pt idx="328">
                        <c:v>0.84781443487995989</c:v>
                      </c:pt>
                      <c:pt idx="329">
                        <c:v>0.84854403367849918</c:v>
                      </c:pt>
                      <c:pt idx="330">
                        <c:v>0.84927773134669327</c:v>
                      </c:pt>
                      <c:pt idx="331">
                        <c:v>0.84657930882400567</c:v>
                      </c:pt>
                      <c:pt idx="332">
                        <c:v>0.84854539996838418</c:v>
                      </c:pt>
                      <c:pt idx="333">
                        <c:v>0.85049646192402861</c:v>
                      </c:pt>
                      <c:pt idx="334">
                        <c:v>0.84995814370937584</c:v>
                      </c:pt>
                      <c:pt idx="335">
                        <c:v>0.85068227734837576</c:v>
                      </c:pt>
                      <c:pt idx="336">
                        <c:v>0.85326593152073127</c:v>
                      </c:pt>
                      <c:pt idx="337">
                        <c:v>0.8562608389484434</c:v>
                      </c:pt>
                      <c:pt idx="338">
                        <c:v>0.86154154935360139</c:v>
                      </c:pt>
                      <c:pt idx="339">
                        <c:v>0.86744528794627629</c:v>
                      </c:pt>
                      <c:pt idx="340">
                        <c:v>0.86788659957910075</c:v>
                      </c:pt>
                      <c:pt idx="341">
                        <c:v>0.86948242616466997</c:v>
                      </c:pt>
                      <c:pt idx="342">
                        <c:v>0.87323562447850411</c:v>
                      </c:pt>
                      <c:pt idx="343">
                        <c:v>0.87735225590172328</c:v>
                      </c:pt>
                      <c:pt idx="344">
                        <c:v>0.87698335763279889</c:v>
                      </c:pt>
                      <c:pt idx="345">
                        <c:v>0.8751675583757601</c:v>
                      </c:pt>
                      <c:pt idx="346">
                        <c:v>0.8724254145767556</c:v>
                      </c:pt>
                      <c:pt idx="347">
                        <c:v>0.87508148211301084</c:v>
                      </c:pt>
                      <c:pt idx="348">
                        <c:v>0.87975009464973164</c:v>
                      </c:pt>
                      <c:pt idx="349">
                        <c:v>0.88111228566498212</c:v>
                      </c:pt>
                      <c:pt idx="350">
                        <c:v>0.88100844763372943</c:v>
                      </c:pt>
                      <c:pt idx="351">
                        <c:v>0.88424792095083926</c:v>
                      </c:pt>
                      <c:pt idx="352">
                        <c:v>0.88407850100511109</c:v>
                      </c:pt>
                      <c:pt idx="353">
                        <c:v>0.88338305945369455</c:v>
                      </c:pt>
                      <c:pt idx="354">
                        <c:v>0.88482859415192394</c:v>
                      </c:pt>
                      <c:pt idx="355">
                        <c:v>0.88154130068884251</c:v>
                      </c:pt>
                      <c:pt idx="356">
                        <c:v>0.88037175654736355</c:v>
                      </c:pt>
                      <c:pt idx="357">
                        <c:v>0.88123935062427816</c:v>
                      </c:pt>
                      <c:pt idx="358">
                        <c:v>0.87930468414725271</c:v>
                      </c:pt>
                      <c:pt idx="359">
                        <c:v>0.87836331041655324</c:v>
                      </c:pt>
                      <c:pt idx="360">
                        <c:v>0.87794659200165703</c:v>
                      </c:pt>
                      <c:pt idx="361">
                        <c:v>0.87421115545632633</c:v>
                      </c:pt>
                      <c:pt idx="362">
                        <c:v>0.87239672248917255</c:v>
                      </c:pt>
                      <c:pt idx="363">
                        <c:v>0.87429996429884549</c:v>
                      </c:pt>
                      <c:pt idx="364">
                        <c:v>0.87418929481816798</c:v>
                      </c:pt>
                      <c:pt idx="365">
                        <c:v>0.87483281735395824</c:v>
                      </c:pt>
                      <c:pt idx="366">
                        <c:v>0.87968724531502607</c:v>
                      </c:pt>
                      <c:pt idx="367">
                        <c:v>0.88104533746062175</c:v>
                      </c:pt>
                      <c:pt idx="368">
                        <c:v>0.88424792095083926</c:v>
                      </c:pt>
                      <c:pt idx="369">
                        <c:v>0.88803254393202646</c:v>
                      </c:pt>
                      <c:pt idx="370">
                        <c:v>0.88895478960433738</c:v>
                      </c:pt>
                      <c:pt idx="371">
                        <c:v>0.88808173036788329</c:v>
                      </c:pt>
                      <c:pt idx="372">
                        <c:v>0.89046590621704258</c:v>
                      </c:pt>
                      <c:pt idx="373">
                        <c:v>0.8911709117976534</c:v>
                      </c:pt>
                      <c:pt idx="374">
                        <c:v>0.89296621670641885</c:v>
                      </c:pt>
                      <c:pt idx="375">
                        <c:v>0.89475469016575981</c:v>
                      </c:pt>
                      <c:pt idx="376">
                        <c:v>0.8951727748705407</c:v>
                      </c:pt>
                      <c:pt idx="377">
                        <c:v>0.89559632473486128</c:v>
                      </c:pt>
                      <c:pt idx="378">
                        <c:v>0.89816494971848282</c:v>
                      </c:pt>
                      <c:pt idx="379">
                        <c:v>0.89877841387680535</c:v>
                      </c:pt>
                      <c:pt idx="380">
                        <c:v>0.90080462177611953</c:v>
                      </c:pt>
                      <c:pt idx="381">
                        <c:v>0.90353310267627496</c:v>
                      </c:pt>
                      <c:pt idx="382">
                        <c:v>0.90703217107151712</c:v>
                      </c:pt>
                      <c:pt idx="383">
                        <c:v>0.91122668101817583</c:v>
                      </c:pt>
                      <c:pt idx="384">
                        <c:v>0.91372835779743689</c:v>
                      </c:pt>
                      <c:pt idx="385">
                        <c:v>0.9169828603032808</c:v>
                      </c:pt>
                      <c:pt idx="386">
                        <c:v>0.91868252492010272</c:v>
                      </c:pt>
                      <c:pt idx="387">
                        <c:v>0.91976189392917773</c:v>
                      </c:pt>
                      <c:pt idx="388">
                        <c:v>0.922540927555075</c:v>
                      </c:pt>
                      <c:pt idx="389">
                        <c:v>0.9237787861907989</c:v>
                      </c:pt>
                      <c:pt idx="390">
                        <c:v>0.92645808065509794</c:v>
                      </c:pt>
                      <c:pt idx="391">
                        <c:v>0.92801428483400483</c:v>
                      </c:pt>
                      <c:pt idx="392">
                        <c:v>0.92861135351370805</c:v>
                      </c:pt>
                      <c:pt idx="393">
                        <c:v>0.9325817919192424</c:v>
                      </c:pt>
                      <c:pt idx="394">
                        <c:v>0.93274847928520099</c:v>
                      </c:pt>
                      <c:pt idx="395">
                        <c:v>0.93435660247973429</c:v>
                      </c:pt>
                      <c:pt idx="396">
                        <c:v>0.93464898851510403</c:v>
                      </c:pt>
                      <c:pt idx="397">
                        <c:v>0.9331009820755064</c:v>
                      </c:pt>
                      <c:pt idx="398">
                        <c:v>0.93367209124739692</c:v>
                      </c:pt>
                      <c:pt idx="399">
                        <c:v>0.93310644723504588</c:v>
                      </c:pt>
                      <c:pt idx="400">
                        <c:v>0.93007055111078696</c:v>
                      </c:pt>
                      <c:pt idx="401">
                        <c:v>0.93060203787601481</c:v>
                      </c:pt>
                      <c:pt idx="402">
                        <c:v>0.92914693914859114</c:v>
                      </c:pt>
                      <c:pt idx="403">
                        <c:v>0.92676276329943175</c:v>
                      </c:pt>
                      <c:pt idx="404">
                        <c:v>0.92458353093300805</c:v>
                      </c:pt>
                      <c:pt idx="405">
                        <c:v>0.92301503014513697</c:v>
                      </c:pt>
                      <c:pt idx="406">
                        <c:v>0.92272401039965224</c:v>
                      </c:pt>
                      <c:pt idx="407">
                        <c:v>0.92212420914017867</c:v>
                      </c:pt>
                      <c:pt idx="408">
                        <c:v>0.91876860118285197</c:v>
                      </c:pt>
                      <c:pt idx="409">
                        <c:v>0.91481729083570618</c:v>
                      </c:pt>
                      <c:pt idx="410">
                        <c:v>0.91212843234221297</c:v>
                      </c:pt>
                      <c:pt idx="411">
                        <c:v>0.90871544020972006</c:v>
                      </c:pt>
                      <c:pt idx="412">
                        <c:v>0.90393615819232187</c:v>
                      </c:pt>
                      <c:pt idx="413">
                        <c:v>0.89864998262762408</c:v>
                      </c:pt>
                      <c:pt idx="414">
                        <c:v>0.8938324444934489</c:v>
                      </c:pt>
                      <c:pt idx="415">
                        <c:v>0.8899890710472107</c:v>
                      </c:pt>
                      <c:pt idx="416">
                        <c:v>0.88670041129424393</c:v>
                      </c:pt>
                      <c:pt idx="417">
                        <c:v>0.88231462076369871</c:v>
                      </c:pt>
                      <c:pt idx="418">
                        <c:v>0.87746975683182504</c:v>
                      </c:pt>
                      <c:pt idx="419">
                        <c:v>0.87265221869764997</c:v>
                      </c:pt>
                      <c:pt idx="420">
                        <c:v>0.86770898189406298</c:v>
                      </c:pt>
                      <c:pt idx="421">
                        <c:v>0.86237088731373879</c:v>
                      </c:pt>
                      <c:pt idx="422">
                        <c:v>0.85610644819144888</c:v>
                      </c:pt>
                      <c:pt idx="423">
                        <c:v>0.84861371446262923</c:v>
                      </c:pt>
                      <c:pt idx="424">
                        <c:v>0.84122071989540792</c:v>
                      </c:pt>
                      <c:pt idx="425">
                        <c:v>0.83498224028093115</c:v>
                      </c:pt>
                      <c:pt idx="426">
                        <c:v>0.82789939351758302</c:v>
                      </c:pt>
                      <c:pt idx="427">
                        <c:v>0.81980822481917504</c:v>
                      </c:pt>
                      <c:pt idx="428">
                        <c:v>0.81100071033411114</c:v>
                      </c:pt>
                      <c:pt idx="429">
                        <c:v>0.80451260955766235</c:v>
                      </c:pt>
                      <c:pt idx="430">
                        <c:v>0.79712412374706088</c:v>
                      </c:pt>
                      <c:pt idx="431">
                        <c:v>0.79017285069962928</c:v>
                      </c:pt>
                      <c:pt idx="432">
                        <c:v>0.78215669131590249</c:v>
                      </c:pt>
                      <c:pt idx="433">
                        <c:v>0.7744364703212463</c:v>
                      </c:pt>
                      <c:pt idx="434">
                        <c:v>0.76750309567130681</c:v>
                      </c:pt>
                      <c:pt idx="435">
                        <c:v>0.76128278771229918</c:v>
                      </c:pt>
                      <c:pt idx="436">
                        <c:v>0.75311619981224442</c:v>
                      </c:pt>
                      <c:pt idx="437">
                        <c:v>0.74545636883050104</c:v>
                      </c:pt>
                      <c:pt idx="438">
                        <c:v>0.73800885929687166</c:v>
                      </c:pt>
                      <c:pt idx="439">
                        <c:v>0.73027934753099799</c:v>
                      </c:pt>
                      <c:pt idx="440">
                        <c:v>0.72245788445587023</c:v>
                      </c:pt>
                      <c:pt idx="441">
                        <c:v>0.71396092766164543</c:v>
                      </c:pt>
                      <c:pt idx="442">
                        <c:v>0.70501651093011408</c:v>
                      </c:pt>
                      <c:pt idx="443">
                        <c:v>0.69555768605691615</c:v>
                      </c:pt>
                      <c:pt idx="444">
                        <c:v>0.686669287210666</c:v>
                      </c:pt>
                      <c:pt idx="445">
                        <c:v>0.67723929105403935</c:v>
                      </c:pt>
                      <c:pt idx="446">
                        <c:v>0.66893306832774724</c:v>
                      </c:pt>
                      <c:pt idx="447">
                        <c:v>0.6605638596377611</c:v>
                      </c:pt>
                      <c:pt idx="448">
                        <c:v>0.65265030862439066</c:v>
                      </c:pt>
                      <c:pt idx="449">
                        <c:v>0.64431225134378034</c:v>
                      </c:pt>
                      <c:pt idx="450">
                        <c:v>0.63773001319426137</c:v>
                      </c:pt>
                      <c:pt idx="451">
                        <c:v>0.63024247136700451</c:v>
                      </c:pt>
                      <c:pt idx="452">
                        <c:v>0.62273211249866967</c:v>
                      </c:pt>
                      <c:pt idx="453">
                        <c:v>0.61488236722292433</c:v>
                      </c:pt>
                      <c:pt idx="454">
                        <c:v>0.60745630844048804</c:v>
                      </c:pt>
                      <c:pt idx="455">
                        <c:v>0.60010129673206691</c:v>
                      </c:pt>
                      <c:pt idx="456">
                        <c:v>0.59289138500942262</c:v>
                      </c:pt>
                      <c:pt idx="457">
                        <c:v>0.58504519208737804</c:v>
                      </c:pt>
                      <c:pt idx="458">
                        <c:v>0.57781656219331068</c:v>
                      </c:pt>
                      <c:pt idx="459">
                        <c:v>0.57039938429512627</c:v>
                      </c:pt>
                      <c:pt idx="460">
                        <c:v>0.56290173192272108</c:v>
                      </c:pt>
                      <c:pt idx="461">
                        <c:v>0.55596302874223047</c:v>
                      </c:pt>
                      <c:pt idx="462">
                        <c:v>0.54835525340510183</c:v>
                      </c:pt>
                      <c:pt idx="463">
                        <c:v>0.54131858723986348</c:v>
                      </c:pt>
                      <c:pt idx="464">
                        <c:v>0.53452990268873557</c:v>
                      </c:pt>
                      <c:pt idx="465">
                        <c:v>0.52697322659330248</c:v>
                      </c:pt>
                      <c:pt idx="466">
                        <c:v>0.5216278906765881</c:v>
                      </c:pt>
                      <c:pt idx="467">
                        <c:v>0.51585435950994463</c:v>
                      </c:pt>
                      <c:pt idx="468">
                        <c:v>0.50868693940272081</c:v>
                      </c:pt>
                      <c:pt idx="469">
                        <c:v>0.50331072533460786</c:v>
                      </c:pt>
                      <c:pt idx="470">
                        <c:v>0.49815038506830972</c:v>
                      </c:pt>
                      <c:pt idx="471">
                        <c:v>0.49221440203435102</c:v>
                      </c:pt>
                      <c:pt idx="472">
                        <c:v>0.48773447413073567</c:v>
                      </c:pt>
                      <c:pt idx="473">
                        <c:v>0.48253041258812052</c:v>
                      </c:pt>
                      <c:pt idx="474">
                        <c:v>0.47733290923695304</c:v>
                      </c:pt>
                      <c:pt idx="475">
                        <c:v>0.47316490531406158</c:v>
                      </c:pt>
                      <c:pt idx="476">
                        <c:v>0.46744083384125162</c:v>
                      </c:pt>
                      <c:pt idx="477">
                        <c:v>0.46276579974207177</c:v>
                      </c:pt>
                      <c:pt idx="478">
                        <c:v>0.45851677482900544</c:v>
                      </c:pt>
                      <c:pt idx="479">
                        <c:v>0.45373134450712532</c:v>
                      </c:pt>
                      <c:pt idx="480">
                        <c:v>0.44839338655578959</c:v>
                      </c:pt>
                      <c:pt idx="481">
                        <c:v>0.44450287610852229</c:v>
                      </c:pt>
                      <c:pt idx="482">
                        <c:v>0.44053394062186141</c:v>
                      </c:pt>
                      <c:pt idx="483">
                        <c:v>0.43709389594964743</c:v>
                      </c:pt>
                      <c:pt idx="484">
                        <c:v>0.4332134960475284</c:v>
                      </c:pt>
                      <c:pt idx="485">
                        <c:v>0.42911339673191662</c:v>
                      </c:pt>
                      <c:pt idx="486">
                        <c:v>0.42623202799364018</c:v>
                      </c:pt>
                      <c:pt idx="487">
                        <c:v>0.42306893028109632</c:v>
                      </c:pt>
                      <c:pt idx="488">
                        <c:v>0.41973928183158254</c:v>
                      </c:pt>
                      <c:pt idx="489">
                        <c:v>0.41568440671116125</c:v>
                      </c:pt>
                      <c:pt idx="490">
                        <c:v>0.41240107548874588</c:v>
                      </c:pt>
                      <c:pt idx="491">
                        <c:v>0.40884926830394652</c:v>
                      </c:pt>
                      <c:pt idx="492">
                        <c:v>0.40588346285078297</c:v>
                      </c:pt>
                      <c:pt idx="493">
                        <c:v>0.40257717795830117</c:v>
                      </c:pt>
                      <c:pt idx="494">
                        <c:v>0.39999748602661189</c:v>
                      </c:pt>
                      <c:pt idx="495">
                        <c:v>0.39764651102165549</c:v>
                      </c:pt>
                      <c:pt idx="496">
                        <c:v>0.39648912686015236</c:v>
                      </c:pt>
                      <c:pt idx="497">
                        <c:v>0.39357565030958086</c:v>
                      </c:pt>
                      <c:pt idx="498">
                        <c:v>0.3911129127920393</c:v>
                      </c:pt>
                      <c:pt idx="499">
                        <c:v>0.3895131239658039</c:v>
                      </c:pt>
                      <c:pt idx="500">
                        <c:v>0.38665129317288177</c:v>
                      </c:pt>
                      <c:pt idx="501">
                        <c:v>0.38362195524007003</c:v>
                      </c:pt>
                      <c:pt idx="502">
                        <c:v>0.38081764525130246</c:v>
                      </c:pt>
                      <c:pt idx="503">
                        <c:v>0.37799803281582384</c:v>
                      </c:pt>
                      <c:pt idx="504">
                        <c:v>0.37669022013799253</c:v>
                      </c:pt>
                      <c:pt idx="505">
                        <c:v>0.37543241366994884</c:v>
                      </c:pt>
                      <c:pt idx="506">
                        <c:v>0.37296489413781037</c:v>
                      </c:pt>
                      <c:pt idx="507">
                        <c:v>0.37223297264646665</c:v>
                      </c:pt>
                      <c:pt idx="508">
                        <c:v>0.37159368560931949</c:v>
                      </c:pt>
                      <c:pt idx="509">
                        <c:v>0.37019925015278532</c:v>
                      </c:pt>
                      <c:pt idx="510">
                        <c:v>0.36977146478982165</c:v>
                      </c:pt>
                      <c:pt idx="511">
                        <c:v>0.36856407441853095</c:v>
                      </c:pt>
                      <c:pt idx="512">
                        <c:v>0.36647856953821184</c:v>
                      </c:pt>
                      <c:pt idx="513">
                        <c:v>0.36558187348674864</c:v>
                      </c:pt>
                      <c:pt idx="514">
                        <c:v>0.36360608168418734</c:v>
                      </c:pt>
                      <c:pt idx="515">
                        <c:v>0.36162427820613235</c:v>
                      </c:pt>
                      <c:pt idx="516">
                        <c:v>0.36073618978094413</c:v>
                      </c:pt>
                      <c:pt idx="517">
                        <c:v>0.35895181519125813</c:v>
                      </c:pt>
                      <c:pt idx="518">
                        <c:v>0.35797573769748181</c:v>
                      </c:pt>
                      <c:pt idx="519">
                        <c:v>0.35754658604463319</c:v>
                      </c:pt>
                      <c:pt idx="520">
                        <c:v>0.35715787657237769</c:v>
                      </c:pt>
                      <c:pt idx="521">
                        <c:v>0.35710773373360172</c:v>
                      </c:pt>
                      <c:pt idx="522">
                        <c:v>0.35682928385505808</c:v>
                      </c:pt>
                      <c:pt idx="523">
                        <c:v>0.35530122524778018</c:v>
                      </c:pt>
                      <c:pt idx="524">
                        <c:v>0.35397004901291701</c:v>
                      </c:pt>
                      <c:pt idx="525">
                        <c:v>0.35231028006073434</c:v>
                      </c:pt>
                      <c:pt idx="526">
                        <c:v>0.35073904669309341</c:v>
                      </c:pt>
                      <c:pt idx="527">
                        <c:v>0.34870190847469995</c:v>
                      </c:pt>
                      <c:pt idx="528">
                        <c:v>0.34658675510387826</c:v>
                      </c:pt>
                      <c:pt idx="529">
                        <c:v>0.34556804936569319</c:v>
                      </c:pt>
                      <c:pt idx="530">
                        <c:v>0.34477478145851709</c:v>
                      </c:pt>
                      <c:pt idx="531">
                        <c:v>0.34313987898223974</c:v>
                      </c:pt>
                      <c:pt idx="532">
                        <c:v>0.34259650549501308</c:v>
                      </c:pt>
                      <c:pt idx="533">
                        <c:v>0.34204274820466085</c:v>
                      </c:pt>
                      <c:pt idx="534">
                        <c:v>0.34203769293208675</c:v>
                      </c:pt>
                      <c:pt idx="535">
                        <c:v>0.34175596395781932</c:v>
                      </c:pt>
                      <c:pt idx="536">
                        <c:v>0.34076130492160844</c:v>
                      </c:pt>
                      <c:pt idx="537">
                        <c:v>0.33950486474344965</c:v>
                      </c:pt>
                      <c:pt idx="538">
                        <c:v>0.33915892014459176</c:v>
                      </c:pt>
                      <c:pt idx="539">
                        <c:v>0.33859532556706828</c:v>
                      </c:pt>
                      <c:pt idx="540">
                        <c:v>0.33732932135971533</c:v>
                      </c:pt>
                      <c:pt idx="541">
                        <c:v>0.33541624226287109</c:v>
                      </c:pt>
                      <c:pt idx="542">
                        <c:v>0.33499132610866572</c:v>
                      </c:pt>
                      <c:pt idx="543">
                        <c:v>0.33384131991254101</c:v>
                      </c:pt>
                      <c:pt idx="544">
                        <c:v>0.3326939096671977</c:v>
                      </c:pt>
                      <c:pt idx="545">
                        <c:v>0.33238581129815165</c:v>
                      </c:pt>
                      <c:pt idx="546">
                        <c:v>0.33074926927401233</c:v>
                      </c:pt>
                      <c:pt idx="547">
                        <c:v>0.33023868674402335</c:v>
                      </c:pt>
                      <c:pt idx="548">
                        <c:v>0.3292313212118827</c:v>
                      </c:pt>
                      <c:pt idx="549">
                        <c:v>0.32757086911475763</c:v>
                      </c:pt>
                      <c:pt idx="550">
                        <c:v>0.32678224659319044</c:v>
                      </c:pt>
                      <c:pt idx="551">
                        <c:v>0.32636962704794897</c:v>
                      </c:pt>
                      <c:pt idx="552">
                        <c:v>0.32446939107602296</c:v>
                      </c:pt>
                      <c:pt idx="553">
                        <c:v>0.32400225656437387</c:v>
                      </c:pt>
                      <c:pt idx="554">
                        <c:v>0.3222352338562261</c:v>
                      </c:pt>
                      <c:pt idx="555">
                        <c:v>0.32111692558543137</c:v>
                      </c:pt>
                      <c:pt idx="556">
                        <c:v>0.32006761495382424</c:v>
                      </c:pt>
                      <c:pt idx="557">
                        <c:v>0.31901147287279252</c:v>
                      </c:pt>
                      <c:pt idx="558">
                        <c:v>0.31789070528020491</c:v>
                      </c:pt>
                      <c:pt idx="559">
                        <c:v>0.3177889166837794</c:v>
                      </c:pt>
                      <c:pt idx="560">
                        <c:v>0.31707926571755968</c:v>
                      </c:pt>
                      <c:pt idx="561">
                        <c:v>0.31687910424942123</c:v>
                      </c:pt>
                      <c:pt idx="562">
                        <c:v>0.31682117355830119</c:v>
                      </c:pt>
                      <c:pt idx="563">
                        <c:v>0.31627616052321256</c:v>
                      </c:pt>
                      <c:pt idx="564">
                        <c:v>0.3153421647578914</c:v>
                      </c:pt>
                      <c:pt idx="565">
                        <c:v>0.31468170022752834</c:v>
                      </c:pt>
                      <c:pt idx="566">
                        <c:v>0.31378035879045646</c:v>
                      </c:pt>
                      <c:pt idx="567">
                        <c:v>0.31255466013470801</c:v>
                      </c:pt>
                      <c:pt idx="568">
                        <c:v>0.31144919498883122</c:v>
                      </c:pt>
                      <c:pt idx="569">
                        <c:v>0.31095268524465675</c:v>
                      </c:pt>
                      <c:pt idx="570">
                        <c:v>0.30911898759012568</c:v>
                      </c:pt>
                      <c:pt idx="571">
                        <c:v>0.30849213379093121</c:v>
                      </c:pt>
                      <c:pt idx="572">
                        <c:v>0.30835195244873981</c:v>
                      </c:pt>
                      <c:pt idx="573">
                        <c:v>0.30714114635273693</c:v>
                      </c:pt>
                      <c:pt idx="574">
                        <c:v>0.30592815419291824</c:v>
                      </c:pt>
                      <c:pt idx="575">
                        <c:v>0.3049747571112314</c:v>
                      </c:pt>
                      <c:pt idx="576">
                        <c:v>0.30338138984745505</c:v>
                      </c:pt>
                      <c:pt idx="577">
                        <c:v>0.3030817624756954</c:v>
                      </c:pt>
                      <c:pt idx="578">
                        <c:v>0.30234055021313444</c:v>
                      </c:pt>
                      <c:pt idx="579">
                        <c:v>0.3011029648353874</c:v>
                      </c:pt>
                      <c:pt idx="580">
                        <c:v>0.30043307290481841</c:v>
                      </c:pt>
                      <c:pt idx="581">
                        <c:v>0.29942734692053974</c:v>
                      </c:pt>
                      <c:pt idx="582">
                        <c:v>0.29957162713238572</c:v>
                      </c:pt>
                      <c:pt idx="583">
                        <c:v>0.29888684264207127</c:v>
                      </c:pt>
                      <c:pt idx="584">
                        <c:v>0.29865416347467194</c:v>
                      </c:pt>
                      <c:pt idx="585">
                        <c:v>0.29843378091623679</c:v>
                      </c:pt>
                      <c:pt idx="586">
                        <c:v>0.29782086327386836</c:v>
                      </c:pt>
                      <c:pt idx="587">
                        <c:v>0.29734689731279473</c:v>
                      </c:pt>
                      <c:pt idx="588">
                        <c:v>0.29760512610104178</c:v>
                      </c:pt>
                      <c:pt idx="589">
                        <c:v>0.29609400948833675</c:v>
                      </c:pt>
                      <c:pt idx="590">
                        <c:v>0.29576145453035085</c:v>
                      </c:pt>
                      <c:pt idx="591">
                        <c:v>0.29529718922746007</c:v>
                      </c:pt>
                      <c:pt idx="592">
                        <c:v>0.29447577574865513</c:v>
                      </c:pt>
                      <c:pt idx="593">
                        <c:v>0.29418325308429699</c:v>
                      </c:pt>
                      <c:pt idx="594">
                        <c:v>0.2941294212628317</c:v>
                      </c:pt>
                      <c:pt idx="595">
                        <c:v>0.29375683401121805</c:v>
                      </c:pt>
                      <c:pt idx="596">
                        <c:v>0.29435280965901367</c:v>
                      </c:pt>
                      <c:pt idx="597">
                        <c:v>0.29405031307849572</c:v>
                      </c:pt>
                      <c:pt idx="598">
                        <c:v>0.29342878780985238</c:v>
                      </c:pt>
                      <c:pt idx="599">
                        <c:v>0.29283691103171144</c:v>
                      </c:pt>
                      <c:pt idx="600">
                        <c:v>0.29208025969345103</c:v>
                      </c:pt>
                      <c:pt idx="601">
                        <c:v>0.29148455730363243</c:v>
                      </c:pt>
                      <c:pt idx="602">
                        <c:v>0.29195169181528141</c:v>
                      </c:pt>
                      <c:pt idx="603">
                        <c:v>0.29191890085804373</c:v>
                      </c:pt>
                      <c:pt idx="604">
                        <c:v>0.29248263206455555</c:v>
                      </c:pt>
                      <c:pt idx="605">
                        <c:v>0.29387624774715876</c:v>
                      </c:pt>
                      <c:pt idx="606">
                        <c:v>0.29506847230072691</c:v>
                      </c:pt>
                      <c:pt idx="607">
                        <c:v>0.29586419952969567</c:v>
                      </c:pt>
                      <c:pt idx="608">
                        <c:v>0.29670870330755555</c:v>
                      </c:pt>
                      <c:pt idx="609">
                        <c:v>0.29698346420340993</c:v>
                      </c:pt>
                      <c:pt idx="610">
                        <c:v>0.29705369150349409</c:v>
                      </c:pt>
                      <c:pt idx="611">
                        <c:v>0.29779845611975586</c:v>
                      </c:pt>
                      <c:pt idx="612">
                        <c:v>0.2976004807154331</c:v>
                      </c:pt>
                      <c:pt idx="613">
                        <c:v>0.29729238234638705</c:v>
                      </c:pt>
                      <c:pt idx="614">
                        <c:v>0.29803345797995956</c:v>
                      </c:pt>
                      <c:pt idx="615">
                        <c:v>0.29862287543630756</c:v>
                      </c:pt>
                      <c:pt idx="616">
                        <c:v>0.29926489505322451</c:v>
                      </c:pt>
                      <c:pt idx="617">
                        <c:v>0.30001840392474965</c:v>
                      </c:pt>
                      <c:pt idx="618">
                        <c:v>0.30073761892016371</c:v>
                      </c:pt>
                      <c:pt idx="619">
                        <c:v>0.3016446987747522</c:v>
                      </c:pt>
                      <c:pt idx="620">
                        <c:v>0.3030984312122913</c:v>
                      </c:pt>
                      <c:pt idx="621">
                        <c:v>0.30441307533954692</c:v>
                      </c:pt>
                      <c:pt idx="622">
                        <c:v>0.30531195745482592</c:v>
                      </c:pt>
                      <c:pt idx="623">
                        <c:v>0.30647098116419103</c:v>
                      </c:pt>
                      <c:pt idx="624">
                        <c:v>0.30730551102589115</c:v>
                      </c:pt>
                      <c:pt idx="625">
                        <c:v>0.30813252629322407</c:v>
                      </c:pt>
                      <c:pt idx="626">
                        <c:v>0.309638587633355</c:v>
                      </c:pt>
                      <c:pt idx="627">
                        <c:v>0.31076645993334417</c:v>
                      </c:pt>
                      <c:pt idx="628">
                        <c:v>0.31154647482863645</c:v>
                      </c:pt>
                      <c:pt idx="629">
                        <c:v>0.31257050909737288</c:v>
                      </c:pt>
                      <c:pt idx="630">
                        <c:v>0.31337689338744396</c:v>
                      </c:pt>
                      <c:pt idx="631">
                        <c:v>0.31507806092313922</c:v>
                      </c:pt>
                      <c:pt idx="632">
                        <c:v>0.31586258457505179</c:v>
                      </c:pt>
                      <c:pt idx="633">
                        <c:v>0.31639174864747555</c:v>
                      </c:pt>
                      <c:pt idx="634">
                        <c:v>0.31692870057224315</c:v>
                      </c:pt>
                      <c:pt idx="635">
                        <c:v>0.31828146418728781</c:v>
                      </c:pt>
                      <c:pt idx="636">
                        <c:v>0.31967521649887953</c:v>
                      </c:pt>
                      <c:pt idx="637">
                        <c:v>0.32103139583863621</c:v>
                      </c:pt>
                      <c:pt idx="638">
                        <c:v>0.32201731061958377</c:v>
                      </c:pt>
                      <c:pt idx="639">
                        <c:v>0.32277888060142984</c:v>
                      </c:pt>
                      <c:pt idx="640">
                        <c:v>0.32394637530808124</c:v>
                      </c:pt>
                      <c:pt idx="641">
                        <c:v>0.32554370481252382</c:v>
                      </c:pt>
                      <c:pt idx="642">
                        <c:v>0.32639012139622259</c:v>
                      </c:pt>
                      <c:pt idx="643">
                        <c:v>0.32720934881121166</c:v>
                      </c:pt>
                      <c:pt idx="644">
                        <c:v>0.32790451710465141</c:v>
                      </c:pt>
                      <c:pt idx="645">
                        <c:v>0.32881706211877948</c:v>
                      </c:pt>
                      <c:pt idx="646">
                        <c:v>0.33051768313852087</c:v>
                      </c:pt>
                      <c:pt idx="647">
                        <c:v>0.33216611188465889</c:v>
                      </c:pt>
                      <c:pt idx="648">
                        <c:v>0.33298889165334877</c:v>
                      </c:pt>
                      <c:pt idx="649">
                        <c:v>0.33416349106740173</c:v>
                      </c:pt>
                      <c:pt idx="650">
                        <c:v>0.33532948285517983</c:v>
                      </c:pt>
                      <c:pt idx="651">
                        <c:v>0.3365620129603526</c:v>
                      </c:pt>
                      <c:pt idx="652">
                        <c:v>0.33759438159738692</c:v>
                      </c:pt>
                      <c:pt idx="653">
                        <c:v>0.3385617148358997</c:v>
                      </c:pt>
                      <c:pt idx="654">
                        <c:v>0.33938545100750905</c:v>
                      </c:pt>
                      <c:pt idx="655">
                        <c:v>0.34017175083627199</c:v>
                      </c:pt>
                      <c:pt idx="656">
                        <c:v>0.34057999825388158</c:v>
                      </c:pt>
                      <c:pt idx="657">
                        <c:v>0.34199246873689648</c:v>
                      </c:pt>
                      <c:pt idx="658">
                        <c:v>0.34286498145739686</c:v>
                      </c:pt>
                      <c:pt idx="659">
                        <c:v>0.34335206380136551</c:v>
                      </c:pt>
                      <c:pt idx="660">
                        <c:v>0.3440738747475609</c:v>
                      </c:pt>
                      <c:pt idx="661">
                        <c:v>0.34458800963125069</c:v>
                      </c:pt>
                      <c:pt idx="662">
                        <c:v>0.34590962183691942</c:v>
                      </c:pt>
                      <c:pt idx="663">
                        <c:v>0.34758496649378995</c:v>
                      </c:pt>
                      <c:pt idx="664">
                        <c:v>0.3475876990735598</c:v>
                      </c:pt>
                      <c:pt idx="665">
                        <c:v>0.34838602225330983</c:v>
                      </c:pt>
                      <c:pt idx="666">
                        <c:v>0.34977116693862664</c:v>
                      </c:pt>
                      <c:pt idx="667">
                        <c:v>0.35081542229765961</c:v>
                      </c:pt>
                      <c:pt idx="668">
                        <c:v>0.35120180907711085</c:v>
                      </c:pt>
                      <c:pt idx="669">
                        <c:v>0.35174518256433757</c:v>
                      </c:pt>
                      <c:pt idx="670">
                        <c:v>0.35219428204950592</c:v>
                      </c:pt>
                      <c:pt idx="671">
                        <c:v>0.35303919571433112</c:v>
                      </c:pt>
                      <c:pt idx="672">
                        <c:v>0.35417212328689446</c:v>
                      </c:pt>
                      <c:pt idx="673">
                        <c:v>0.35468653142856121</c:v>
                      </c:pt>
                      <c:pt idx="674">
                        <c:v>0.35504600229727978</c:v>
                      </c:pt>
                      <c:pt idx="675">
                        <c:v>0.3569119443930947</c:v>
                      </c:pt>
                      <c:pt idx="676">
                        <c:v>0.35812876216459122</c:v>
                      </c:pt>
                      <c:pt idx="677">
                        <c:v>0.35904349324253515</c:v>
                      </c:pt>
                      <c:pt idx="678">
                        <c:v>0.36009034455234945</c:v>
                      </c:pt>
                      <c:pt idx="679">
                        <c:v>0.36078646924870872</c:v>
                      </c:pt>
                      <c:pt idx="680">
                        <c:v>0.36169915089182519</c:v>
                      </c:pt>
                      <c:pt idx="681">
                        <c:v>0.36277086867754477</c:v>
                      </c:pt>
                      <c:pt idx="682">
                        <c:v>0.36281595624374657</c:v>
                      </c:pt>
                      <c:pt idx="683">
                        <c:v>0.36302076309749398</c:v>
                      </c:pt>
                      <c:pt idx="684">
                        <c:v>0.36309167354252059</c:v>
                      </c:pt>
                      <c:pt idx="685">
                        <c:v>0.36372932103180577</c:v>
                      </c:pt>
                      <c:pt idx="686">
                        <c:v>0.36417145243856097</c:v>
                      </c:pt>
                      <c:pt idx="687">
                        <c:v>0.36425342983165537</c:v>
                      </c:pt>
                      <c:pt idx="688">
                        <c:v>0.36437243368063055</c:v>
                      </c:pt>
                      <c:pt idx="689">
                        <c:v>0.36470662818647837</c:v>
                      </c:pt>
                      <c:pt idx="690">
                        <c:v>0.36526407445951958</c:v>
                      </c:pt>
                      <c:pt idx="691">
                        <c:v>0.36578258147084119</c:v>
                      </c:pt>
                      <c:pt idx="692">
                        <c:v>0.36585636112462611</c:v>
                      </c:pt>
                      <c:pt idx="693">
                        <c:v>0.36585021282014385</c:v>
                      </c:pt>
                      <c:pt idx="694">
                        <c:v>0.36637787397369426</c:v>
                      </c:pt>
                      <c:pt idx="695">
                        <c:v>0.36678612139130401</c:v>
                      </c:pt>
                      <c:pt idx="696">
                        <c:v>0.36665837328706535</c:v>
                      </c:pt>
                      <c:pt idx="697">
                        <c:v>0.36677778702300595</c:v>
                      </c:pt>
                      <c:pt idx="698">
                        <c:v>0.3673453438411956</c:v>
                      </c:pt>
                      <c:pt idx="699">
                        <c:v>0.36792205480161405</c:v>
                      </c:pt>
                      <c:pt idx="700">
                        <c:v>0.3682011878251002</c:v>
                      </c:pt>
                      <c:pt idx="701">
                        <c:v>0.36900907503404445</c:v>
                      </c:pt>
                      <c:pt idx="702">
                        <c:v>0.37013038914258611</c:v>
                      </c:pt>
                      <c:pt idx="703">
                        <c:v>0.37136305587674756</c:v>
                      </c:pt>
                      <c:pt idx="704">
                        <c:v>0.37220701313865345</c:v>
                      </c:pt>
                      <c:pt idx="705">
                        <c:v>0.3727808548903136</c:v>
                      </c:pt>
                      <c:pt idx="706">
                        <c:v>0.37317298008728128</c:v>
                      </c:pt>
                      <c:pt idx="707">
                        <c:v>0.37272442711806697</c:v>
                      </c:pt>
                      <c:pt idx="708">
                        <c:v>0.3730721478937753</c:v>
                      </c:pt>
                      <c:pt idx="709">
                        <c:v>0.37303307200306707</c:v>
                      </c:pt>
                      <c:pt idx="710">
                        <c:v>0.37314182867790552</c:v>
                      </c:pt>
                      <c:pt idx="711">
                        <c:v>0.37328105361717728</c:v>
                      </c:pt>
                      <c:pt idx="712">
                        <c:v>0.37331411783239205</c:v>
                      </c:pt>
                      <c:pt idx="713">
                        <c:v>0.37421696218833728</c:v>
                      </c:pt>
                      <c:pt idx="714">
                        <c:v>0.37599067971692113</c:v>
                      </c:pt>
                      <c:pt idx="715">
                        <c:v>0.37685308189227323</c:v>
                      </c:pt>
                      <c:pt idx="716">
                        <c:v>0.37761191929434962</c:v>
                      </c:pt>
                      <c:pt idx="717">
                        <c:v>0.37908764899903546</c:v>
                      </c:pt>
                      <c:pt idx="718">
                        <c:v>0.380621172765853</c:v>
                      </c:pt>
                      <c:pt idx="719">
                        <c:v>0.38265161616381055</c:v>
                      </c:pt>
                      <c:pt idx="720">
                        <c:v>0.38441809235600444</c:v>
                      </c:pt>
                      <c:pt idx="721">
                        <c:v>0.38628225827496876</c:v>
                      </c:pt>
                      <c:pt idx="722">
                        <c:v>0.38796948965383815</c:v>
                      </c:pt>
                      <c:pt idx="723">
                        <c:v>0.39011593106302417</c:v>
                      </c:pt>
                      <c:pt idx="724">
                        <c:v>0.3918110869232258</c:v>
                      </c:pt>
                      <c:pt idx="725">
                        <c:v>0.39374998889889479</c:v>
                      </c:pt>
                      <c:pt idx="726">
                        <c:v>0.3950743336843332</c:v>
                      </c:pt>
                      <c:pt idx="727">
                        <c:v>0.39628076765270442</c:v>
                      </c:pt>
                      <c:pt idx="728">
                        <c:v>0.39794039997589864</c:v>
                      </c:pt>
                      <c:pt idx="729">
                        <c:v>0.40009982113899123</c:v>
                      </c:pt>
                      <c:pt idx="730">
                        <c:v>0.40151693700761482</c:v>
                      </c:pt>
                      <c:pt idx="731">
                        <c:v>0.40279892680662116</c:v>
                      </c:pt>
                      <c:pt idx="732">
                        <c:v>0.4044496782455636</c:v>
                      </c:pt>
                      <c:pt idx="733">
                        <c:v>0.4064466475413408</c:v>
                      </c:pt>
                      <c:pt idx="734">
                        <c:v>0.40833089792161353</c:v>
                      </c:pt>
                      <c:pt idx="735">
                        <c:v>0.41051860128532358</c:v>
                      </c:pt>
                      <c:pt idx="736">
                        <c:v>0.41227032154676047</c:v>
                      </c:pt>
                      <c:pt idx="737">
                        <c:v>0.4143442129630579</c:v>
                      </c:pt>
                      <c:pt idx="738">
                        <c:v>0.41674355462993967</c:v>
                      </c:pt>
                      <c:pt idx="739">
                        <c:v>0.41912786710808758</c:v>
                      </c:pt>
                      <c:pt idx="740">
                        <c:v>0.42117347632376761</c:v>
                      </c:pt>
                      <c:pt idx="741">
                        <c:v>0.42365219943296245</c:v>
                      </c:pt>
                      <c:pt idx="742">
                        <c:v>0.42536074493403631</c:v>
                      </c:pt>
                      <c:pt idx="743">
                        <c:v>0.42764272229980471</c:v>
                      </c:pt>
                      <c:pt idx="744">
                        <c:v>0.4300016217860933</c:v>
                      </c:pt>
                      <c:pt idx="745">
                        <c:v>0.43235437296790008</c:v>
                      </c:pt>
                      <c:pt idx="746">
                        <c:v>0.43429983313501636</c:v>
                      </c:pt>
                      <c:pt idx="747">
                        <c:v>0.43643753028893884</c:v>
                      </c:pt>
                      <c:pt idx="748">
                        <c:v>0.43817531439354962</c:v>
                      </c:pt>
                      <c:pt idx="749">
                        <c:v>0.4408257801412771</c:v>
                      </c:pt>
                      <c:pt idx="750">
                        <c:v>0.44291961938989427</c:v>
                      </c:pt>
                      <c:pt idx="751">
                        <c:v>0.44558702713219439</c:v>
                      </c:pt>
                      <c:pt idx="752">
                        <c:v>0.44776270714491734</c:v>
                      </c:pt>
                      <c:pt idx="753">
                        <c:v>0.45006668177783288</c:v>
                      </c:pt>
                      <c:pt idx="754">
                        <c:v>0.4524977213700444</c:v>
                      </c:pt>
                      <c:pt idx="755">
                        <c:v>0.455016476772867</c:v>
                      </c:pt>
                      <c:pt idx="756">
                        <c:v>0.45680754618298908</c:v>
                      </c:pt>
                      <c:pt idx="757">
                        <c:v>0.45879850380327286</c:v>
                      </c:pt>
                      <c:pt idx="758">
                        <c:v>0.46016479368817798</c:v>
                      </c:pt>
                      <c:pt idx="759">
                        <c:v>0.46233254921956851</c:v>
                      </c:pt>
                      <c:pt idx="760">
                        <c:v>0.46426038424716948</c:v>
                      </c:pt>
                      <c:pt idx="761">
                        <c:v>0.46555808637985246</c:v>
                      </c:pt>
                      <c:pt idx="762">
                        <c:v>0.4676558878691357</c:v>
                      </c:pt>
                      <c:pt idx="763">
                        <c:v>0.46902491033381055</c:v>
                      </c:pt>
                      <c:pt idx="764">
                        <c:v>0.47052659954630982</c:v>
                      </c:pt>
                      <c:pt idx="765">
                        <c:v>0.47260172062350375</c:v>
                      </c:pt>
                      <c:pt idx="766">
                        <c:v>0.47405695597991604</c:v>
                      </c:pt>
                      <c:pt idx="767">
                        <c:v>0.47483601447228901</c:v>
                      </c:pt>
                      <c:pt idx="768">
                        <c:v>0.4767219044004235</c:v>
                      </c:pt>
                      <c:pt idx="769">
                        <c:v>0.47772681061077127</c:v>
                      </c:pt>
                      <c:pt idx="770">
                        <c:v>0.4797185880049859</c:v>
                      </c:pt>
                      <c:pt idx="771">
                        <c:v>0.48097038279753601</c:v>
                      </c:pt>
                      <c:pt idx="772">
                        <c:v>0.48159723659673043</c:v>
                      </c:pt>
                      <c:pt idx="773">
                        <c:v>0.48230934688474303</c:v>
                      </c:pt>
                      <c:pt idx="774">
                        <c:v>0.48337833209069264</c:v>
                      </c:pt>
                      <c:pt idx="775">
                        <c:v>0.48396802280501772</c:v>
                      </c:pt>
                      <c:pt idx="776">
                        <c:v>0.48391692356332222</c:v>
                      </c:pt>
                      <c:pt idx="777">
                        <c:v>0.4840525961488934</c:v>
                      </c:pt>
                      <c:pt idx="778">
                        <c:v>0.48417733841538518</c:v>
                      </c:pt>
                      <c:pt idx="779">
                        <c:v>0.4845113962922446</c:v>
                      </c:pt>
                      <c:pt idx="780">
                        <c:v>0.48460922264800371</c:v>
                      </c:pt>
                      <c:pt idx="781">
                        <c:v>0.48489628015282227</c:v>
                      </c:pt>
                      <c:pt idx="782">
                        <c:v>0.4851978203304208</c:v>
                      </c:pt>
                      <c:pt idx="783">
                        <c:v>0.48581360718154748</c:v>
                      </c:pt>
                      <c:pt idx="784">
                        <c:v>0.48668775944990983</c:v>
                      </c:pt>
                      <c:pt idx="785">
                        <c:v>0.48737227068224726</c:v>
                      </c:pt>
                      <c:pt idx="786">
                        <c:v>0.48787465547292697</c:v>
                      </c:pt>
                      <c:pt idx="787">
                        <c:v>0.48812728247264586</c:v>
                      </c:pt>
                      <c:pt idx="788">
                        <c:v>0.48852364316825675</c:v>
                      </c:pt>
                      <c:pt idx="789">
                        <c:v>0.48887245697587317</c:v>
                      </c:pt>
                      <c:pt idx="790">
                        <c:v>0.48874621179050781</c:v>
                      </c:pt>
                      <c:pt idx="791">
                        <c:v>0.48812127079715217</c:v>
                      </c:pt>
                      <c:pt idx="792">
                        <c:v>0.48714095780473282</c:v>
                      </c:pt>
                      <c:pt idx="793">
                        <c:v>0.48695650867027068</c:v>
                      </c:pt>
                      <c:pt idx="794">
                        <c:v>0.48710748370255263</c:v>
                      </c:pt>
                      <c:pt idx="795">
                        <c:v>0.48706840781184446</c:v>
                      </c:pt>
                      <c:pt idx="796">
                        <c:v>0.48588164841781578</c:v>
                      </c:pt>
                      <c:pt idx="797">
                        <c:v>0.48576742658343774</c:v>
                      </c:pt>
                      <c:pt idx="798">
                        <c:v>0.48504506912128842</c:v>
                      </c:pt>
                      <c:pt idx="799">
                        <c:v>0.48540167078124868</c:v>
                      </c:pt>
                      <c:pt idx="800">
                        <c:v>0.4850595517940684</c:v>
                      </c:pt>
                      <c:pt idx="801">
                        <c:v>0.48450770730955522</c:v>
                      </c:pt>
                      <c:pt idx="802">
                        <c:v>0.48454323084656281</c:v>
                      </c:pt>
                      <c:pt idx="803">
                        <c:v>0.48555223592656521</c:v>
                      </c:pt>
                      <c:pt idx="804">
                        <c:v>0.48551384318079932</c:v>
                      </c:pt>
                      <c:pt idx="805">
                        <c:v>0.48554731728297951</c:v>
                      </c:pt>
                      <c:pt idx="806">
                        <c:v>0.4859983295739867</c:v>
                      </c:pt>
                      <c:pt idx="807">
                        <c:v>0.48599901271892915</c:v>
                      </c:pt>
                      <c:pt idx="808">
                        <c:v>0.48510067711960403</c:v>
                      </c:pt>
                      <c:pt idx="809">
                        <c:v>0.4844042791652679</c:v>
                      </c:pt>
                      <c:pt idx="810">
                        <c:v>0.48346960025500446</c:v>
                      </c:pt>
                      <c:pt idx="811">
                        <c:v>0.48323172918604235</c:v>
                      </c:pt>
                      <c:pt idx="812">
                        <c:v>0.48264777688923388</c:v>
                      </c:pt>
                      <c:pt idx="813">
                        <c:v>0.481755316336414</c:v>
                      </c:pt>
                      <c:pt idx="814">
                        <c:v>0.48120934689840583</c:v>
                      </c:pt>
                      <c:pt idx="815">
                        <c:v>0.48156417238151566</c:v>
                      </c:pt>
                      <c:pt idx="816">
                        <c:v>0.48082418977985109</c:v>
                      </c:pt>
                      <c:pt idx="817">
                        <c:v>0.48124227448463214</c:v>
                      </c:pt>
                      <c:pt idx="818">
                        <c:v>0.48068209563182085</c:v>
                      </c:pt>
                      <c:pt idx="819">
                        <c:v>0.48173796445487571</c:v>
                      </c:pt>
                      <c:pt idx="820">
                        <c:v>0.48179685154891505</c:v>
                      </c:pt>
                      <c:pt idx="821">
                        <c:v>0.48230101251644508</c:v>
                      </c:pt>
                      <c:pt idx="822">
                        <c:v>0.48299782035774663</c:v>
                      </c:pt>
                      <c:pt idx="823">
                        <c:v>0.48365186332565063</c:v>
                      </c:pt>
                      <c:pt idx="824">
                        <c:v>0.48328583426548455</c:v>
                      </c:pt>
                      <c:pt idx="825">
                        <c:v>0.48455921643821614</c:v>
                      </c:pt>
                      <c:pt idx="826">
                        <c:v>0.48469010700919019</c:v>
                      </c:pt>
                      <c:pt idx="827">
                        <c:v>0.48585568891000258</c:v>
                      </c:pt>
                      <c:pt idx="828">
                        <c:v>0.48652366803473285</c:v>
                      </c:pt>
                      <c:pt idx="829">
                        <c:v>0.48708972193404892</c:v>
                      </c:pt>
                      <c:pt idx="830">
                        <c:v>0.48868951076028433</c:v>
                      </c:pt>
                      <c:pt idx="831">
                        <c:v>0.49080780659784112</c:v>
                      </c:pt>
                      <c:pt idx="832">
                        <c:v>0.49278824378601116</c:v>
                      </c:pt>
                      <c:pt idx="833">
                        <c:v>0.49450758297717579</c:v>
                      </c:pt>
                      <c:pt idx="834">
                        <c:v>0.49641123467381398</c:v>
                      </c:pt>
                      <c:pt idx="835">
                        <c:v>0.49894133028268134</c:v>
                      </c:pt>
                      <c:pt idx="836">
                        <c:v>0.5009019562675201</c:v>
                      </c:pt>
                      <c:pt idx="837">
                        <c:v>0.50344708106512148</c:v>
                      </c:pt>
                      <c:pt idx="838">
                        <c:v>0.50571607867698321</c:v>
                      </c:pt>
                      <c:pt idx="839">
                        <c:v>0.50822854914633531</c:v>
                      </c:pt>
                      <c:pt idx="840">
                        <c:v>0.51209446637567435</c:v>
                      </c:pt>
                      <c:pt idx="841">
                        <c:v>0.51529500043106446</c:v>
                      </c:pt>
                      <c:pt idx="842">
                        <c:v>0.51839251622913285</c:v>
                      </c:pt>
                      <c:pt idx="843">
                        <c:v>0.52253920602981985</c:v>
                      </c:pt>
                      <c:pt idx="844">
                        <c:v>0.52618610699060864</c:v>
                      </c:pt>
                      <c:pt idx="845">
                        <c:v>0.53042228877875675</c:v>
                      </c:pt>
                      <c:pt idx="846">
                        <c:v>0.53450954496945036</c:v>
                      </c:pt>
                      <c:pt idx="847">
                        <c:v>0.53796707815219125</c:v>
                      </c:pt>
                      <c:pt idx="848">
                        <c:v>0.54214983800583982</c:v>
                      </c:pt>
                      <c:pt idx="849">
                        <c:v>0.54636730162256486</c:v>
                      </c:pt>
                      <c:pt idx="850">
                        <c:v>0.55086909016433871</c:v>
                      </c:pt>
                      <c:pt idx="851">
                        <c:v>0.55568444223469837</c:v>
                      </c:pt>
                      <c:pt idx="852">
                        <c:v>0.56001093578423888</c:v>
                      </c:pt>
                      <c:pt idx="853">
                        <c:v>0.56400624066567839</c:v>
                      </c:pt>
                      <c:pt idx="854">
                        <c:v>0.56898513763526104</c:v>
                      </c:pt>
                      <c:pt idx="855">
                        <c:v>0.5733284365503859</c:v>
                      </c:pt>
                      <c:pt idx="856">
                        <c:v>0.57825254529558379</c:v>
                      </c:pt>
                      <c:pt idx="857">
                        <c:v>0.5829038059507663</c:v>
                      </c:pt>
                      <c:pt idx="858">
                        <c:v>0.58630627765114551</c:v>
                      </c:pt>
                      <c:pt idx="859">
                        <c:v>0.5908836220235546</c:v>
                      </c:pt>
                      <c:pt idx="860">
                        <c:v>0.59529154645023541</c:v>
                      </c:pt>
                      <c:pt idx="861">
                        <c:v>0.59841201591837012</c:v>
                      </c:pt>
                      <c:pt idx="862">
                        <c:v>0.60314320453181958</c:v>
                      </c:pt>
                      <c:pt idx="863">
                        <c:v>0.60755727726298248</c:v>
                      </c:pt>
                      <c:pt idx="864">
                        <c:v>0.61266159964399958</c:v>
                      </c:pt>
                      <c:pt idx="865">
                        <c:v>0.61896579780194017</c:v>
                      </c:pt>
                      <c:pt idx="866">
                        <c:v>0.62460447615694348</c:v>
                      </c:pt>
                      <c:pt idx="867">
                        <c:v>0.63073406246759334</c:v>
                      </c:pt>
                      <c:pt idx="868">
                        <c:v>0.63731957971283593</c:v>
                      </c:pt>
                      <c:pt idx="869">
                        <c:v>0.64224669429578085</c:v>
                      </c:pt>
                      <c:pt idx="870">
                        <c:v>0.64801298412603436</c:v>
                      </c:pt>
                      <c:pt idx="871">
                        <c:v>0.65352924290735015</c:v>
                      </c:pt>
                      <c:pt idx="872">
                        <c:v>0.65902377767949594</c:v>
                      </c:pt>
                      <c:pt idx="873">
                        <c:v>0.66543399993250529</c:v>
                      </c:pt>
                      <c:pt idx="874">
                        <c:v>0.67209370671849822</c:v>
                      </c:pt>
                      <c:pt idx="875">
                        <c:v>0.67850543189038093</c:v>
                      </c:pt>
                      <c:pt idx="876">
                        <c:v>0.6869879060118258</c:v>
                      </c:pt>
                      <c:pt idx="877">
                        <c:v>0.69491225071528695</c:v>
                      </c:pt>
                      <c:pt idx="878">
                        <c:v>0.70352862124545246</c:v>
                      </c:pt>
                      <c:pt idx="879">
                        <c:v>0.71219773056517532</c:v>
                      </c:pt>
                      <c:pt idx="880">
                        <c:v>0.72019968053409922</c:v>
                      </c:pt>
                      <c:pt idx="881">
                        <c:v>0.72777685097780598</c:v>
                      </c:pt>
                      <c:pt idx="882">
                        <c:v>0.73653832149374832</c:v>
                      </c:pt>
                      <c:pt idx="883">
                        <c:v>0.74401643592079936</c:v>
                      </c:pt>
                      <c:pt idx="884">
                        <c:v>0.75196906282487819</c:v>
                      </c:pt>
                      <c:pt idx="885">
                        <c:v>0.76011925524631396</c:v>
                      </c:pt>
                      <c:pt idx="886">
                        <c:v>0.76770052455967552</c:v>
                      </c:pt>
                      <c:pt idx="887">
                        <c:v>0.77588173176149888</c:v>
                      </c:pt>
                      <c:pt idx="888">
                        <c:v>0.7845768005890349</c:v>
                      </c:pt>
                      <c:pt idx="889">
                        <c:v>0.79234142600495072</c:v>
                      </c:pt>
                      <c:pt idx="890">
                        <c:v>0.80113678051003867</c:v>
                      </c:pt>
                      <c:pt idx="891">
                        <c:v>0.80947073892099441</c:v>
                      </c:pt>
                      <c:pt idx="892">
                        <c:v>0.8170223597438534</c:v>
                      </c:pt>
                      <c:pt idx="893">
                        <c:v>0.82506297571651999</c:v>
                      </c:pt>
                      <c:pt idx="894">
                        <c:v>0.83334679128869971</c:v>
                      </c:pt>
                      <c:pt idx="895">
                        <c:v>0.84147484981400011</c:v>
                      </c:pt>
                      <c:pt idx="896">
                        <c:v>0.8505565786789645</c:v>
                      </c:pt>
                      <c:pt idx="897">
                        <c:v>0.85979406459080798</c:v>
                      </c:pt>
                      <c:pt idx="898">
                        <c:v>0.86803415888667057</c:v>
                      </c:pt>
                      <c:pt idx="899">
                        <c:v>0.8752768615665526</c:v>
                      </c:pt>
                      <c:pt idx="900">
                        <c:v>0.88307291164982082</c:v>
                      </c:pt>
                      <c:pt idx="901">
                        <c:v>0.88988659930584291</c:v>
                      </c:pt>
                      <c:pt idx="902">
                        <c:v>0.89737523416500775</c:v>
                      </c:pt>
                      <c:pt idx="903">
                        <c:v>0.90350031171903711</c:v>
                      </c:pt>
                      <c:pt idx="904">
                        <c:v>0.90850503156744467</c:v>
                      </c:pt>
                      <c:pt idx="905">
                        <c:v>0.91389777774316516</c:v>
                      </c:pt>
                      <c:pt idx="906">
                        <c:v>0.92064998235436613</c:v>
                      </c:pt>
                      <c:pt idx="907">
                        <c:v>0.92664936123898445</c:v>
                      </c:pt>
                      <c:pt idx="908">
                        <c:v>0.93187268746897667</c:v>
                      </c:pt>
                      <c:pt idx="909">
                        <c:v>0.93624481510067326</c:v>
                      </c:pt>
                      <c:pt idx="910">
                        <c:v>0.94227015349310472</c:v>
                      </c:pt>
                      <c:pt idx="911">
                        <c:v>0.94694013231971041</c:v>
                      </c:pt>
                      <c:pt idx="912">
                        <c:v>0.95141063282311988</c:v>
                      </c:pt>
                      <c:pt idx="913">
                        <c:v>0.95637299768509498</c:v>
                      </c:pt>
                      <c:pt idx="914">
                        <c:v>0.96042951235337848</c:v>
                      </c:pt>
                      <c:pt idx="915">
                        <c:v>0.96515414277538003</c:v>
                      </c:pt>
                      <c:pt idx="916">
                        <c:v>0.96884312546462414</c:v>
                      </c:pt>
                      <c:pt idx="917">
                        <c:v>0.97132567418549642</c:v>
                      </c:pt>
                      <c:pt idx="918">
                        <c:v>0.97562675474317773</c:v>
                      </c:pt>
                      <c:pt idx="919">
                        <c:v>0.98065060264997383</c:v>
                      </c:pt>
                      <c:pt idx="920">
                        <c:v>0.98329300728738045</c:v>
                      </c:pt>
                      <c:pt idx="921">
                        <c:v>0.98693963499019199</c:v>
                      </c:pt>
                      <c:pt idx="922">
                        <c:v>0.98912706509592541</c:v>
                      </c:pt>
                      <c:pt idx="923">
                        <c:v>0.99257011560588593</c:v>
                      </c:pt>
                      <c:pt idx="924">
                        <c:v>0.99458949205577563</c:v>
                      </c:pt>
                      <c:pt idx="925">
                        <c:v>0.99592572356321296</c:v>
                      </c:pt>
                      <c:pt idx="926">
                        <c:v>0.99682064343782584</c:v>
                      </c:pt>
                      <c:pt idx="927">
                        <c:v>0.9984984474164893</c:v>
                      </c:pt>
                      <c:pt idx="928">
                        <c:v>0.99825798039674596</c:v>
                      </c:pt>
                      <c:pt idx="929">
                        <c:v>0.99952043225039822</c:v>
                      </c:pt>
                      <c:pt idx="930">
                        <c:v>1</c:v>
                      </c:pt>
                      <c:pt idx="931">
                        <c:v>1.0008197739309432</c:v>
                      </c:pt>
                      <c:pt idx="932">
                        <c:v>1.0012761147525013</c:v>
                      </c:pt>
                      <c:pt idx="933">
                        <c:v>1.0021532728586104</c:v>
                      </c:pt>
                      <c:pt idx="934">
                        <c:v>1.0016327164124614</c:v>
                      </c:pt>
                      <c:pt idx="935">
                        <c:v>1.0025030430691462</c:v>
                      </c:pt>
                      <c:pt idx="936">
                        <c:v>1.0029511861513949</c:v>
                      </c:pt>
                      <c:pt idx="937">
                        <c:v>1.0029484535716255</c:v>
                      </c:pt>
                      <c:pt idx="938">
                        <c:v>1.0022625760494031</c:v>
                      </c:pt>
                      <c:pt idx="939">
                        <c:v>1.0018349273154277</c:v>
                      </c:pt>
                      <c:pt idx="940">
                        <c:v>1.0007350639580788</c:v>
                      </c:pt>
                      <c:pt idx="941">
                        <c:v>1.0007118370300356</c:v>
                      </c:pt>
                      <c:pt idx="942">
                        <c:v>0.99999043597080572</c:v>
                      </c:pt>
                      <c:pt idx="943">
                        <c:v>0.99925673830261152</c:v>
                      </c:pt>
                      <c:pt idx="944">
                        <c:v>0.99871705379807396</c:v>
                      </c:pt>
                      <c:pt idx="945">
                        <c:v>0.99872115266772887</c:v>
                      </c:pt>
                      <c:pt idx="946">
                        <c:v>0.99830033538317808</c:v>
                      </c:pt>
                      <c:pt idx="947">
                        <c:v>0.99682064343782584</c:v>
                      </c:pt>
                      <c:pt idx="948">
                        <c:v>0.99546938274165486</c:v>
                      </c:pt>
                      <c:pt idx="949">
                        <c:v>0.99272723894265036</c:v>
                      </c:pt>
                      <c:pt idx="950">
                        <c:v>0.98972276748574373</c:v>
                      </c:pt>
                      <c:pt idx="951">
                        <c:v>0.98675108698607528</c:v>
                      </c:pt>
                      <c:pt idx="952">
                        <c:v>0.98429449777301581</c:v>
                      </c:pt>
                      <c:pt idx="953">
                        <c:v>0.97991417240200995</c:v>
                      </c:pt>
                      <c:pt idx="954">
                        <c:v>0.97718979037150933</c:v>
                      </c:pt>
                      <c:pt idx="955">
                        <c:v>0.97280536613084867</c:v>
                      </c:pt>
                      <c:pt idx="956">
                        <c:v>0.96930629773560695</c:v>
                      </c:pt>
                      <c:pt idx="957">
                        <c:v>0.96425785661088237</c:v>
                      </c:pt>
                      <c:pt idx="958">
                        <c:v>0.95843336283153202</c:v>
                      </c:pt>
                      <c:pt idx="959">
                        <c:v>0.95225226739222135</c:v>
                      </c:pt>
                      <c:pt idx="960">
                        <c:v>0.94707812759808563</c:v>
                      </c:pt>
                      <c:pt idx="961">
                        <c:v>0.94064836739972235</c:v>
                      </c:pt>
                      <c:pt idx="962">
                        <c:v>0.93439349230662672</c:v>
                      </c:pt>
                      <c:pt idx="963">
                        <c:v>0.92683654295321649</c:v>
                      </c:pt>
                      <c:pt idx="964">
                        <c:v>0.92072786087780567</c:v>
                      </c:pt>
                      <c:pt idx="965">
                        <c:v>0.9133553606588577</c:v>
                      </c:pt>
                      <c:pt idx="966">
                        <c:v>0.90642553836261919</c:v>
                      </c:pt>
                      <c:pt idx="967">
                        <c:v>0.89777282452151519</c:v>
                      </c:pt>
                      <c:pt idx="968">
                        <c:v>0.88790274639296052</c:v>
                      </c:pt>
                      <c:pt idx="969">
                        <c:v>0.87952329052883771</c:v>
                      </c:pt>
                      <c:pt idx="970">
                        <c:v>0.87123810866677309</c:v>
                      </c:pt>
                      <c:pt idx="971">
                        <c:v>0.86287504828126882</c:v>
                      </c:pt>
                      <c:pt idx="972">
                        <c:v>0.85492187486123616</c:v>
                      </c:pt>
                      <c:pt idx="973">
                        <c:v>0.84578002924133611</c:v>
                      </c:pt>
                      <c:pt idx="974">
                        <c:v>0.83849360528513717</c:v>
                      </c:pt>
                      <c:pt idx="975">
                        <c:v>0.83145994495764575</c:v>
                      </c:pt>
                      <c:pt idx="976">
                        <c:v>0.82408744473869777</c:v>
                      </c:pt>
                      <c:pt idx="977">
                        <c:v>0.81628961847857884</c:v>
                      </c:pt>
                      <c:pt idx="978">
                        <c:v>0.80722674441402631</c:v>
                      </c:pt>
                      <c:pt idx="979">
                        <c:v>0.79861433612452692</c:v>
                      </c:pt>
                      <c:pt idx="980">
                        <c:v>0.78928476227444089</c:v>
                      </c:pt>
                      <c:pt idx="981">
                        <c:v>0.77951920532208163</c:v>
                      </c:pt>
                      <c:pt idx="982">
                        <c:v>0.77020643683757994</c:v>
                      </c:pt>
                      <c:pt idx="983">
                        <c:v>0.7601931715290875</c:v>
                      </c:pt>
                      <c:pt idx="984">
                        <c:v>0.75098314804393063</c:v>
                      </c:pt>
                      <c:pt idx="985">
                        <c:v>0.74208286247568178</c:v>
                      </c:pt>
                      <c:pt idx="986">
                        <c:v>0.73379508466283583</c:v>
                      </c:pt>
                      <c:pt idx="987">
                        <c:v>0.72453368867800672</c:v>
                      </c:pt>
                      <c:pt idx="988">
                        <c:v>0.71467167165977308</c:v>
                      </c:pt>
                      <c:pt idx="989">
                        <c:v>0.70592236112380624</c:v>
                      </c:pt>
                      <c:pt idx="990">
                        <c:v>0.69772380204044471</c:v>
                      </c:pt>
                      <c:pt idx="991">
                        <c:v>0.68849902262453078</c:v>
                      </c:pt>
                      <c:pt idx="992">
                        <c:v>0.68030743161958218</c:v>
                      </c:pt>
                      <c:pt idx="993">
                        <c:v>0.66890246343432536</c:v>
                      </c:pt>
                      <c:pt idx="994">
                        <c:v>0.65997594510028645</c:v>
                      </c:pt>
                      <c:pt idx="995">
                        <c:v>0.65022145509599483</c:v>
                      </c:pt>
                      <c:pt idx="996">
                        <c:v>0.63791938097230927</c:v>
                      </c:pt>
                      <c:pt idx="997">
                        <c:v>0.62412080953768723</c:v>
                      </c:pt>
                      <c:pt idx="998">
                        <c:v>0.61335253243879606</c:v>
                      </c:pt>
                      <c:pt idx="999">
                        <c:v>0.60035255744190086</c:v>
                      </c:pt>
                      <c:pt idx="1000">
                        <c:v>0.59050884870812503</c:v>
                      </c:pt>
                      <c:pt idx="1001">
                        <c:v>0.57985533995956595</c:v>
                      </c:pt>
                      <c:pt idx="1002">
                        <c:v>0.56957018296397732</c:v>
                      </c:pt>
                      <c:pt idx="1003">
                        <c:v>0.55956347584693245</c:v>
                      </c:pt>
                      <c:pt idx="1004">
                        <c:v>0.54990121040987183</c:v>
                      </c:pt>
                      <c:pt idx="1005">
                        <c:v>0.54073367854013554</c:v>
                      </c:pt>
                      <c:pt idx="1006">
                        <c:v>0.53183899476041496</c:v>
                      </c:pt>
                      <c:pt idx="1007">
                        <c:v>0.52154618654147078</c:v>
                      </c:pt>
                      <c:pt idx="1008">
                        <c:v>0.51002945584362869</c:v>
                      </c:pt>
                      <c:pt idx="1009">
                        <c:v>0.49955206186123385</c:v>
                      </c:pt>
                      <c:pt idx="1010">
                        <c:v>0.49047142602817745</c:v>
                      </c:pt>
                      <c:pt idx="1011">
                        <c:v>0.47927454379239171</c:v>
                      </c:pt>
                      <c:pt idx="1012">
                        <c:v>0.46735776341624929</c:v>
                      </c:pt>
                      <c:pt idx="1013">
                        <c:v>0.45629805668490803</c:v>
                      </c:pt>
                      <c:pt idx="1014">
                        <c:v>0.44715894364477776</c:v>
                      </c:pt>
                      <c:pt idx="1015">
                        <c:v>0.43925837238531396</c:v>
                      </c:pt>
                      <c:pt idx="1016">
                        <c:v>0.42959405751342616</c:v>
                      </c:pt>
                      <c:pt idx="1017">
                        <c:v>0.4185872262006306</c:v>
                      </c:pt>
                      <c:pt idx="1018">
                        <c:v>0.41095034888895365</c:v>
                      </c:pt>
                      <c:pt idx="1019">
                        <c:v>0.4023679989769221</c:v>
                      </c:pt>
                      <c:pt idx="1020">
                        <c:v>0.39420742275236104</c:v>
                      </c:pt>
                      <c:pt idx="1021">
                        <c:v>0.38373180494681641</c:v>
                      </c:pt>
                      <c:pt idx="1022">
                        <c:v>0.37470090206557077</c:v>
                      </c:pt>
                      <c:pt idx="1023">
                        <c:v>0.3647245265839707</c:v>
                      </c:pt>
                      <c:pt idx="1024">
                        <c:v>0.35780891370253493</c:v>
                      </c:pt>
                      <c:pt idx="1025">
                        <c:v>0.35078249471143347</c:v>
                      </c:pt>
                      <c:pt idx="1026">
                        <c:v>0.34445001435287526</c:v>
                      </c:pt>
                      <c:pt idx="1027">
                        <c:v>0.33595947912110941</c:v>
                      </c:pt>
                      <c:pt idx="1028">
                        <c:v>0.33096241049605757</c:v>
                      </c:pt>
                      <c:pt idx="1029">
                        <c:v>0.32455082195316332</c:v>
                      </c:pt>
                      <c:pt idx="1030">
                        <c:v>0.32106104432913879</c:v>
                      </c:pt>
                      <c:pt idx="1031">
                        <c:v>0.31473881114471725</c:v>
                      </c:pt>
                      <c:pt idx="1032">
                        <c:v>0.30700574702514283</c:v>
                      </c:pt>
                      <c:pt idx="1033">
                        <c:v>0.29999121475604001</c:v>
                      </c:pt>
                      <c:pt idx="1034">
                        <c:v>0.29564695943799579</c:v>
                      </c:pt>
                      <c:pt idx="1035">
                        <c:v>0.28730739923851195</c:v>
                      </c:pt>
                      <c:pt idx="1036">
                        <c:v>0.28043851347114013</c:v>
                      </c:pt>
                      <c:pt idx="1037">
                        <c:v>0.2742132868685469</c:v>
                      </c:pt>
                      <c:pt idx="1038">
                        <c:v>0.26725408933978279</c:v>
                      </c:pt>
                      <c:pt idx="1039">
                        <c:v>0.26176529298515355</c:v>
                      </c:pt>
                      <c:pt idx="1040">
                        <c:v>0.25512690032136504</c:v>
                      </c:pt>
                      <c:pt idx="1041">
                        <c:v>0.24805102163642995</c:v>
                      </c:pt>
                      <c:pt idx="1042">
                        <c:v>0.24296446102391678</c:v>
                      </c:pt>
                      <c:pt idx="1043">
                        <c:v>0.23767869534618441</c:v>
                      </c:pt>
                      <c:pt idx="1044">
                        <c:v>0.23209302903871531</c:v>
                      </c:pt>
                      <c:pt idx="1045">
                        <c:v>0.22835772912237326</c:v>
                      </c:pt>
                      <c:pt idx="1046">
                        <c:v>0.22351395822240772</c:v>
                      </c:pt>
                      <c:pt idx="1047">
                        <c:v>0.21920959856900263</c:v>
                      </c:pt>
                      <c:pt idx="1048">
                        <c:v>0.21320202194507487</c:v>
                      </c:pt>
                      <c:pt idx="1049">
                        <c:v>0.20937176488173193</c:v>
                      </c:pt>
                      <c:pt idx="1050">
                        <c:v>0.20474755676627054</c:v>
                      </c:pt>
                      <c:pt idx="1051">
                        <c:v>0.20184132155208892</c:v>
                      </c:pt>
                      <c:pt idx="1052">
                        <c:v>0.19721492737281168</c:v>
                      </c:pt>
                      <c:pt idx="1053">
                        <c:v>0.19291698928186579</c:v>
                      </c:pt>
                      <c:pt idx="1054">
                        <c:v>0.187650351662522</c:v>
                      </c:pt>
                      <c:pt idx="1055">
                        <c:v>0.18510440709098983</c:v>
                      </c:pt>
                      <c:pt idx="1056">
                        <c:v>0.17985853707789676</c:v>
                      </c:pt>
                      <c:pt idx="1057">
                        <c:v>0.17752846630817953</c:v>
                      </c:pt>
                      <c:pt idx="1058">
                        <c:v>0.17158496867985384</c:v>
                      </c:pt>
                      <c:pt idx="1059">
                        <c:v>0.16713878813639563</c:v>
                      </c:pt>
                      <c:pt idx="1060">
                        <c:v>0.16393593138820109</c:v>
                      </c:pt>
                      <c:pt idx="1061">
                        <c:v>0.16021593391857</c:v>
                      </c:pt>
                      <c:pt idx="1062">
                        <c:v>0.15582782069522022</c:v>
                      </c:pt>
                      <c:pt idx="1063">
                        <c:v>0.15019283132290612</c:v>
                      </c:pt>
                      <c:pt idx="1064">
                        <c:v>0.14426982804285393</c:v>
                      </c:pt>
                      <c:pt idx="1065">
                        <c:v>0.13779962566389733</c:v>
                      </c:pt>
                      <c:pt idx="1066">
                        <c:v>0.13221327621148585</c:v>
                      </c:pt>
                      <c:pt idx="1067">
                        <c:v>0.13004770674391125</c:v>
                      </c:pt>
                      <c:pt idx="1068">
                        <c:v>0.12615337068496627</c:v>
                      </c:pt>
                      <c:pt idx="1069">
                        <c:v>0.12194956996709017</c:v>
                      </c:pt>
                      <c:pt idx="1070">
                        <c:v>0.12296294717472425</c:v>
                      </c:pt>
                      <c:pt idx="1071">
                        <c:v>0.11957331859926319</c:v>
                      </c:pt>
                      <c:pt idx="1072">
                        <c:v>0.11921726345525699</c:v>
                      </c:pt>
                      <c:pt idx="1073">
                        <c:v>0.11970912781382276</c:v>
                      </c:pt>
                      <c:pt idx="1074">
                        <c:v>0.1131516195112207</c:v>
                      </c:pt>
                      <c:pt idx="1075">
                        <c:v>0.11257244922900947</c:v>
                      </c:pt>
                      <c:pt idx="1076">
                        <c:v>0.1111388012527785</c:v>
                      </c:pt>
                      <c:pt idx="1077">
                        <c:v>0.10599212388532947</c:v>
                      </c:pt>
                      <c:pt idx="1078">
                        <c:v>0.10504104949644706</c:v>
                      </c:pt>
                      <c:pt idx="1079">
                        <c:v>0.10581682889309617</c:v>
                      </c:pt>
                      <c:pt idx="1080">
                        <c:v>0.10424914787915603</c:v>
                      </c:pt>
                      <c:pt idx="1081">
                        <c:v>0.10234221708679399</c:v>
                      </c:pt>
                      <c:pt idx="1082">
                        <c:v>9.830769968565764E-2</c:v>
                      </c:pt>
                      <c:pt idx="1083">
                        <c:v>9.6715971969743214E-2</c:v>
                      </c:pt>
                      <c:pt idx="1084">
                        <c:v>9.7393651752656199E-2</c:v>
                      </c:pt>
                      <c:pt idx="1085">
                        <c:v>9.1615338571415517E-2</c:v>
                      </c:pt>
                      <c:pt idx="1086">
                        <c:v>8.8640378976023129E-2</c:v>
                      </c:pt>
                      <c:pt idx="1087">
                        <c:v>8.5475778344605902E-2</c:v>
                      </c:pt>
                      <c:pt idx="1088">
                        <c:v>8.484332275688336E-2</c:v>
                      </c:pt>
                      <c:pt idx="1089">
                        <c:v>8.5752725304276203E-2</c:v>
                      </c:pt>
                      <c:pt idx="1090">
                        <c:v>8.2700433701398207E-2</c:v>
                      </c:pt>
                      <c:pt idx="1091">
                        <c:v>8.0257370758199373E-2</c:v>
                      </c:pt>
                      <c:pt idx="1092">
                        <c:v>8.2150502022723837E-2</c:v>
                      </c:pt>
                      <c:pt idx="1093">
                        <c:v>7.8469443814812509E-2</c:v>
                      </c:pt>
                      <c:pt idx="1094">
                        <c:v>7.9744328906417444E-2</c:v>
                      </c:pt>
                      <c:pt idx="1095">
                        <c:v>7.9957743386439642E-2</c:v>
                      </c:pt>
                      <c:pt idx="1096">
                        <c:v>7.6727560840546966E-2</c:v>
                      </c:pt>
                      <c:pt idx="1097">
                        <c:v>7.6687801804896302E-2</c:v>
                      </c:pt>
                      <c:pt idx="1098">
                        <c:v>7.6242391302417223E-2</c:v>
                      </c:pt>
                      <c:pt idx="1099">
                        <c:v>7.6378337145965314E-2</c:v>
                      </c:pt>
                      <c:pt idx="1100">
                        <c:v>7.5884559981560545E-2</c:v>
                      </c:pt>
                      <c:pt idx="1101">
                        <c:v>7.0722853425377596E-2</c:v>
                      </c:pt>
                      <c:pt idx="1102">
                        <c:v>6.7146179764672978E-2</c:v>
                      </c:pt>
                      <c:pt idx="1103">
                        <c:v>6.5449111098632343E-2</c:v>
                      </c:pt>
                      <c:pt idx="1104">
                        <c:v>6.194307462497739E-2</c:v>
                      </c:pt>
                      <c:pt idx="1105">
                        <c:v>6.1277691451028522E-2</c:v>
                      </c:pt>
                      <c:pt idx="1106">
                        <c:v>5.8961146951171946E-2</c:v>
                      </c:pt>
                      <c:pt idx="1107">
                        <c:v>5.5610457637430659E-2</c:v>
                      </c:pt>
                      <c:pt idx="1108">
                        <c:v>5.6246875465819419E-2</c:v>
                      </c:pt>
                      <c:pt idx="1109">
                        <c:v>5.3318506355502324E-2</c:v>
                      </c:pt>
                      <c:pt idx="1110">
                        <c:v>5.1736615926759245E-2</c:v>
                      </c:pt>
                      <c:pt idx="1111">
                        <c:v>5.3333125657270788E-2</c:v>
                      </c:pt>
                      <c:pt idx="1112">
                        <c:v>5.1550663873423608E-2</c:v>
                      </c:pt>
                      <c:pt idx="1113">
                        <c:v>4.9099129932938357E-2</c:v>
                      </c:pt>
                      <c:pt idx="1114">
                        <c:v>5.010171345048179E-2</c:v>
                      </c:pt>
                      <c:pt idx="1115">
                        <c:v>4.6760998052900266E-2</c:v>
                      </c:pt>
                      <c:pt idx="1116">
                        <c:v>4.4447596019778934E-2</c:v>
                      </c:pt>
                      <c:pt idx="1117">
                        <c:v>4.3504309483240453E-2</c:v>
                      </c:pt>
                      <c:pt idx="1118">
                        <c:v>4.4408520129070643E-2</c:v>
                      </c:pt>
                      <c:pt idx="1119">
                        <c:v>4.4273120801476613E-2</c:v>
                      </c:pt>
                      <c:pt idx="1120">
                        <c:v>4.15962856589705E-2</c:v>
                      </c:pt>
                      <c:pt idx="1121">
                        <c:v>4.0176983726531064E-2</c:v>
                      </c:pt>
                      <c:pt idx="1122">
                        <c:v>3.9237932688635749E-2</c:v>
                      </c:pt>
                      <c:pt idx="1123">
                        <c:v>4.405451441989177E-2</c:v>
                      </c:pt>
                      <c:pt idx="1124">
                        <c:v>4.1712830186152898E-2</c:v>
                      </c:pt>
                      <c:pt idx="1125">
                        <c:v>3.3141410593200735E-2</c:v>
                      </c:pt>
                      <c:pt idx="1126">
                        <c:v>3.1407315471279139E-2</c:v>
                      </c:pt>
                      <c:pt idx="1127">
                        <c:v>3.0922419191126326E-2</c:v>
                      </c:pt>
                      <c:pt idx="1128">
                        <c:v>3.2532591820487032E-2</c:v>
                      </c:pt>
                      <c:pt idx="1129">
                        <c:v>3.0632629106537943E-2</c:v>
                      </c:pt>
                      <c:pt idx="1130">
                        <c:v>3.2912966924444627E-2</c:v>
                      </c:pt>
                      <c:pt idx="1131">
                        <c:v>3.2841646592452582E-2</c:v>
                      </c:pt>
                      <c:pt idx="1132">
                        <c:v>3.8434964123277023E-2</c:v>
                      </c:pt>
                      <c:pt idx="1133">
                        <c:v>3.487277313535244E-2</c:v>
                      </c:pt>
                      <c:pt idx="1134">
                        <c:v>3.712961076723871E-2</c:v>
                      </c:pt>
                      <c:pt idx="1135">
                        <c:v>3.0110842999492678E-2</c:v>
                      </c:pt>
                      <c:pt idx="1136">
                        <c:v>2.3699937601540946E-2</c:v>
                      </c:pt>
                      <c:pt idx="1137">
                        <c:v>1.5883803056964293E-2</c:v>
                      </c:pt>
                      <c:pt idx="1138">
                        <c:v>1.5482113830802205E-2</c:v>
                      </c:pt>
                      <c:pt idx="1139">
                        <c:v>1.2943957111613965E-2</c:v>
                      </c:pt>
                      <c:pt idx="1140">
                        <c:v>1.4495652533900699E-2</c:v>
                      </c:pt>
                      <c:pt idx="1141">
                        <c:v>1.0642988316445265E-2</c:v>
                      </c:pt>
                      <c:pt idx="1142">
                        <c:v>1.6050490422922767E-2</c:v>
                      </c:pt>
                      <c:pt idx="1143">
                        <c:v>2.6477741566541493E-2</c:v>
                      </c:pt>
                      <c:pt idx="1144">
                        <c:v>2.9420593349638639E-2</c:v>
                      </c:pt>
                      <c:pt idx="1145">
                        <c:v>2.7070574747601876E-2</c:v>
                      </c:pt>
                      <c:pt idx="1146">
                        <c:v>2.1684250134340444E-2</c:v>
                      </c:pt>
                      <c:pt idx="1147">
                        <c:v>2.4610843067807153E-2</c:v>
                      </c:pt>
                      <c:pt idx="1148">
                        <c:v>2.0383678792899249E-2</c:v>
                      </c:pt>
                      <c:pt idx="1149">
                        <c:v>1.5459296789724261E-2</c:v>
                      </c:pt>
                      <c:pt idx="1150">
                        <c:v>6.770649524647219E-3</c:v>
                      </c:pt>
                      <c:pt idx="1151">
                        <c:v>6.7863618583238901E-4</c:v>
                      </c:pt>
                      <c:pt idx="1152">
                        <c:v>1.367929432767022E-3</c:v>
                      </c:pt>
                      <c:pt idx="1153">
                        <c:v>6.3281082309264523E-3</c:v>
                      </c:pt>
                      <c:pt idx="1154">
                        <c:v>0</c:v>
                      </c:pt>
                      <c:pt idx="1155">
                        <c:v>2.8105949222382649E-3</c:v>
                      </c:pt>
                      <c:pt idx="1156">
                        <c:v>-4.0237237110455808E-3</c:v>
                      </c:pt>
                      <c:pt idx="1157">
                        <c:v>-4.0711339700517674E-3</c:v>
                      </c:pt>
                      <c:pt idx="1158">
                        <c:v>-1.688734297743111E-4</c:v>
                      </c:pt>
                      <c:pt idx="1159">
                        <c:v>-2.5542789398300724E-3</c:v>
                      </c:pt>
                      <c:pt idx="1160">
                        <c:v>-4.6423797709305411E-3</c:v>
                      </c:pt>
                      <c:pt idx="1161">
                        <c:v>-9.6342564944198669E-3</c:v>
                      </c:pt>
                      <c:pt idx="1162">
                        <c:v>-1.1201937508360014E-2</c:v>
                      </c:pt>
                      <c:pt idx="1163">
                        <c:v>-9.1162959990523113E-3</c:v>
                      </c:pt>
                      <c:pt idx="1164">
                        <c:v>-7.9608246433880755E-3</c:v>
                      </c:pt>
                      <c:pt idx="1165">
                        <c:v>-8.7979504558694643E-3</c:v>
                      </c:pt>
                      <c:pt idx="1166">
                        <c:v>-1.3234566970133333E-2</c:v>
                      </c:pt>
                      <c:pt idx="1167">
                        <c:v>-2.0553508625592961E-2</c:v>
                      </c:pt>
                      <c:pt idx="1168">
                        <c:v>-1.8875841275918015E-2</c:v>
                      </c:pt>
                      <c:pt idx="1169">
                        <c:v>-1.8991292771192499E-2</c:v>
                      </c:pt>
                      <c:pt idx="1170">
                        <c:v>-2.030634678541365E-2</c:v>
                      </c:pt>
                      <c:pt idx="1171">
                        <c:v>-1.8942926109266813E-2</c:v>
                      </c:pt>
                      <c:pt idx="1172">
                        <c:v>-2.2098099340478232E-2</c:v>
                      </c:pt>
                      <c:pt idx="1173">
                        <c:v>-2.2473009284896147E-2</c:v>
                      </c:pt>
                      <c:pt idx="1174">
                        <c:v>-2.0047981368178137E-2</c:v>
                      </c:pt>
                      <c:pt idx="1175">
                        <c:v>-1.997105924765789E-2</c:v>
                      </c:pt>
                      <c:pt idx="1176">
                        <c:v>-1.5606446210328542E-2</c:v>
                      </c:pt>
                      <c:pt idx="1177">
                        <c:v>-1.5504111097949165E-2</c:v>
                      </c:pt>
                      <c:pt idx="1178">
                        <c:v>-1.3654291222776154E-2</c:v>
                      </c:pt>
                      <c:pt idx="1179">
                        <c:v>-1.0270537693820211E-2</c:v>
                      </c:pt>
                      <c:pt idx="1180">
                        <c:v>-2.3791205765852823E-3</c:v>
                      </c:pt>
                      <c:pt idx="1181">
                        <c:v>-2.9602036646354099E-3</c:v>
                      </c:pt>
                      <c:pt idx="1182">
                        <c:v>-6.3568003185095262E-3</c:v>
                      </c:pt>
                      <c:pt idx="1183">
                        <c:v>-1.4883132345259856E-2</c:v>
                      </c:pt>
                      <c:pt idx="1184">
                        <c:v>-7.7183081888174609E-3</c:v>
                      </c:pt>
                      <c:pt idx="1185">
                        <c:v>-1.5458340386804856E-2</c:v>
                      </c:pt>
                      <c:pt idx="1186">
                        <c:v>-2.6422680084179886E-2</c:v>
                      </c:pt>
                      <c:pt idx="1187">
                        <c:v>-2.6042168351233772E-2</c:v>
                      </c:pt>
                      <c:pt idx="1188">
                        <c:v>-3.2818146406432158E-2</c:v>
                      </c:pt>
                      <c:pt idx="1189">
                        <c:v>-3.9991988076114926E-2</c:v>
                      </c:pt>
                      <c:pt idx="1190">
                        <c:v>-4.1936765098288822E-2</c:v>
                      </c:pt>
                      <c:pt idx="1191">
                        <c:v>-4.4458526338858204E-2</c:v>
                      </c:pt>
                      <c:pt idx="1192">
                        <c:v>-4.3289801971310347E-2</c:v>
                      </c:pt>
                      <c:pt idx="1193">
                        <c:v>-4.3882908410347664E-2</c:v>
                      </c:pt>
                      <c:pt idx="1194">
                        <c:v>-5.0260066448142272E-2</c:v>
                      </c:pt>
                      <c:pt idx="1195">
                        <c:v>-4.8551384318079906E-2</c:v>
                      </c:pt>
                      <c:pt idx="1196">
                        <c:v>-4.0856166428317416E-2</c:v>
                      </c:pt>
                      <c:pt idx="1197">
                        <c:v>-3.7142453892156785E-2</c:v>
                      </c:pt>
                      <c:pt idx="1198">
                        <c:v>-3.9515152906283074E-2</c:v>
                      </c:pt>
                      <c:pt idx="1199">
                        <c:v>-3.5244403984046602E-2</c:v>
                      </c:pt>
                      <c:pt idx="1200">
                        <c:v>-2.0826766602573973E-2</c:v>
                      </c:pt>
                      <c:pt idx="1201">
                        <c:v>-2.1293764485234561E-2</c:v>
                      </c:pt>
                      <c:pt idx="1202">
                        <c:v>-9.6719660952432132E-3</c:v>
                      </c:pt>
                      <c:pt idx="1203">
                        <c:v>-1.5067171592756501E-2</c:v>
                      </c:pt>
                      <c:pt idx="1204">
                        <c:v>-1.8839907851944962E-2</c:v>
                      </c:pt>
                      <c:pt idx="1205">
                        <c:v>-2.6212271441904422E-2</c:v>
                      </c:pt>
                      <c:pt idx="1206">
                        <c:v>-2.5009936343187957E-2</c:v>
                      </c:pt>
                      <c:pt idx="1207">
                        <c:v>-4.1818034507290588E-2</c:v>
                      </c:pt>
                      <c:pt idx="1208">
                        <c:v>-4.2821984314718869E-2</c:v>
                      </c:pt>
                      <c:pt idx="1209">
                        <c:v>-4.9731585520660988E-2</c:v>
                      </c:pt>
                      <c:pt idx="1210">
                        <c:v>-3.9362128439173666E-2</c:v>
                      </c:pt>
                      <c:pt idx="1211">
                        <c:v>-4.5201788036246526E-2</c:v>
                      </c:pt>
                      <c:pt idx="1212">
                        <c:v>-5.0106495465078907E-2</c:v>
                      </c:pt>
                      <c:pt idx="1213">
                        <c:v>-6.2118369617210692E-2</c:v>
                      </c:pt>
                      <c:pt idx="1214">
                        <c:v>-6.9097241720317448E-2</c:v>
                      </c:pt>
                      <c:pt idx="1215">
                        <c:v>-6.7664413518017455E-2</c:v>
                      </c:pt>
                      <c:pt idx="1216">
                        <c:v>-7.6684795967149486E-2</c:v>
                      </c:pt>
                      <c:pt idx="1217">
                        <c:v>-9.2024679020933031E-2</c:v>
                      </c:pt>
                      <c:pt idx="1218">
                        <c:v>-8.5135025647310555E-2</c:v>
                      </c:pt>
                      <c:pt idx="1219">
                        <c:v>-7.4371530563016666E-2</c:v>
                      </c:pt>
                      <c:pt idx="1220">
                        <c:v>-7.6154128975852359E-2</c:v>
                      </c:pt>
                      <c:pt idx="1221">
                        <c:v>-7.8602793707579305E-2</c:v>
                      </c:pt>
                      <c:pt idx="1222">
                        <c:v>-8.2746204412542518E-2</c:v>
                      </c:pt>
                      <c:pt idx="1223">
                        <c:v>-7.4040615152892661E-2</c:v>
                      </c:pt>
                      <c:pt idx="1224">
                        <c:v>-7.2265804592400895E-2</c:v>
                      </c:pt>
                      <c:pt idx="1225">
                        <c:v>-8.3303787314572234E-2</c:v>
                      </c:pt>
                      <c:pt idx="1226">
                        <c:v>-0.11148146675591275</c:v>
                      </c:pt>
                      <c:pt idx="1227">
                        <c:v>-0.10068217487663424</c:v>
                      </c:pt>
                      <c:pt idx="1228">
                        <c:v>-8.9106283826775795E-2</c:v>
                      </c:pt>
                      <c:pt idx="1229">
                        <c:v>-0.10889316719794843</c:v>
                      </c:pt>
                      <c:pt idx="1230">
                        <c:v>-0.12059298074036785</c:v>
                      </c:pt>
                      <c:pt idx="1231">
                        <c:v>-0.11774686228112208</c:v>
                      </c:pt>
                      <c:pt idx="1232">
                        <c:v>-0.10740172515958607</c:v>
                      </c:pt>
                      <c:pt idx="1233">
                        <c:v>-8.6534926263384299E-2</c:v>
                      </c:pt>
                      <c:pt idx="1234">
                        <c:v>-0.10964927202025494</c:v>
                      </c:pt>
                      <c:pt idx="1235">
                        <c:v>-9.965035275555395E-2</c:v>
                      </c:pt>
                      <c:pt idx="1236">
                        <c:v>-9.1611103072772274E-2</c:v>
                      </c:pt>
                      <c:pt idx="1237">
                        <c:v>-8.8533261849046543E-2</c:v>
                      </c:pt>
                      <c:pt idx="1238">
                        <c:v>-7.2423747703095939E-2</c:v>
                      </c:pt>
                      <c:pt idx="1239">
                        <c:v>-7.0576797036681238E-2</c:v>
                      </c:pt>
                      <c:pt idx="1240">
                        <c:v>-6.5960786660529319E-2</c:v>
                      </c:pt>
                      <c:pt idx="1241">
                        <c:v>-5.8157631869859262E-2</c:v>
                      </c:pt>
                      <c:pt idx="1242">
                        <c:v>-5.947036319127607E-2</c:v>
                      </c:pt>
                      <c:pt idx="1243">
                        <c:v>-5.3502272345022035E-2</c:v>
                      </c:pt>
                      <c:pt idx="1244">
                        <c:v>-4.615873747163407E-2</c:v>
                      </c:pt>
                      <c:pt idx="1245">
                        <c:v>-6.5381479749329494E-2</c:v>
                      </c:pt>
                      <c:pt idx="1246">
                        <c:v>-7.5881827401790752E-2</c:v>
                      </c:pt>
                      <c:pt idx="1247">
                        <c:v>-7.5268909759422312E-2</c:v>
                      </c:pt>
                      <c:pt idx="1248">
                        <c:v>-8.5593552532684733E-2</c:v>
                      </c:pt>
                      <c:pt idx="1249">
                        <c:v>-9.2800868304547687E-2</c:v>
                      </c:pt>
                      <c:pt idx="1250">
                        <c:v>-9.4710258418702578E-2</c:v>
                      </c:pt>
                      <c:pt idx="1251">
                        <c:v>-0.10329069552489512</c:v>
                      </c:pt>
                      <c:pt idx="1252">
                        <c:v>-0.10612929938977399</c:v>
                      </c:pt>
                      <c:pt idx="1253">
                        <c:v>-9.3849085904246815E-2</c:v>
                      </c:pt>
                      <c:pt idx="1254">
                        <c:v>-8.9135795688289665E-2</c:v>
                      </c:pt>
                      <c:pt idx="1255">
                        <c:v>-6.6581902042207153E-2</c:v>
                      </c:pt>
                      <c:pt idx="1256">
                        <c:v>-6.5647223131943599E-2</c:v>
                      </c:pt>
                      <c:pt idx="1257">
                        <c:v>-4.9806868093319266E-2</c:v>
                      </c:pt>
                      <c:pt idx="1258">
                        <c:v>-2.3393752038333705E-2</c:v>
                      </c:pt>
                      <c:pt idx="1259">
                        <c:v>-3.3513724586837365E-2</c:v>
                      </c:pt>
                      <c:pt idx="1260">
                        <c:v>-4.5758141277379899E-2</c:v>
                      </c:pt>
                      <c:pt idx="1261">
                        <c:v>-4.5065022418767559E-2</c:v>
                      </c:pt>
                      <c:pt idx="1262">
                        <c:v>-6.2498198205214232E-2</c:v>
                      </c:pt>
                      <c:pt idx="1263">
                        <c:v>-7.5831547934026258E-2</c:v>
                      </c:pt>
                      <c:pt idx="1264">
                        <c:v>-0.1020151272883477</c:v>
                      </c:pt>
                      <c:pt idx="1265">
                        <c:v>-0.12745148270461454</c:v>
                      </c:pt>
                      <c:pt idx="1266">
                        <c:v>-0.12049050899899996</c:v>
                      </c:pt>
                      <c:pt idx="1267">
                        <c:v>-0.11920401044337338</c:v>
                      </c:pt>
                      <c:pt idx="1268">
                        <c:v>-0.13702521255713312</c:v>
                      </c:pt>
                      <c:pt idx="1269">
                        <c:v>-0.13243816752654122</c:v>
                      </c:pt>
                      <c:pt idx="1270">
                        <c:v>-0.14021290348760523</c:v>
                      </c:pt>
                      <c:pt idx="1271">
                        <c:v>-0.12050963705738871</c:v>
                      </c:pt>
                      <c:pt idx="1272">
                        <c:v>-0.13096107153197029</c:v>
                      </c:pt>
                      <c:pt idx="1273">
                        <c:v>-0.13733973248863826</c:v>
                      </c:pt>
                      <c:pt idx="1274">
                        <c:v>-0.15667123144117215</c:v>
                      </c:pt>
                      <c:pt idx="1275">
                        <c:v>-0.15455689784428145</c:v>
                      </c:pt>
                      <c:pt idx="1276">
                        <c:v>-0.15686866032954092</c:v>
                      </c:pt>
                      <c:pt idx="1277">
                        <c:v>-0.13669457040498612</c:v>
                      </c:pt>
                      <c:pt idx="1278">
                        <c:v>-0.14520764941985281</c:v>
                      </c:pt>
                      <c:pt idx="1279">
                        <c:v>-0.12524970655508999</c:v>
                      </c:pt>
                      <c:pt idx="1280">
                        <c:v>-0.11093863978463993</c:v>
                      </c:pt>
                      <c:pt idx="1281">
                        <c:v>-9.219068324194904E-2</c:v>
                      </c:pt>
                      <c:pt idx="1282">
                        <c:v>-9.9991378710826237E-2</c:v>
                      </c:pt>
                      <c:pt idx="1283">
                        <c:v>-8.4889913241958562E-2</c:v>
                      </c:pt>
                      <c:pt idx="1284">
                        <c:v>-8.7728380477848908E-2</c:v>
                      </c:pt>
                      <c:pt idx="1285">
                        <c:v>-9.1690484515085283E-2</c:v>
                      </c:pt>
                      <c:pt idx="1286">
                        <c:v>-8.2807960715340148E-2</c:v>
                      </c:pt>
                      <c:pt idx="1287">
                        <c:v>-8.1147781876191982E-2</c:v>
                      </c:pt>
                      <c:pt idx="1288">
                        <c:v>-8.4995664079050293E-2</c:v>
                      </c:pt>
                      <c:pt idx="1289">
                        <c:v>-6.0828455336871735E-2</c:v>
                      </c:pt>
                      <c:pt idx="1290">
                        <c:v>-7.9357258982023823E-2</c:v>
                      </c:pt>
                      <c:pt idx="1291">
                        <c:v>-8.7189925634207854E-2</c:v>
                      </c:pt>
                      <c:pt idx="1292">
                        <c:v>-0.10113359705460695</c:v>
                      </c:pt>
                      <c:pt idx="1293">
                        <c:v>-0.12821933761993121</c:v>
                      </c:pt>
                      <c:pt idx="1294">
                        <c:v>-0.13628714276130741</c:v>
                      </c:pt>
                      <c:pt idx="1295">
                        <c:v>-0.12398288257380595</c:v>
                      </c:pt>
                      <c:pt idx="1296">
                        <c:v>-0.13171061816282922</c:v>
                      </c:pt>
                      <c:pt idx="1297">
                        <c:v>-0.10007472239380548</c:v>
                      </c:pt>
                      <c:pt idx="1298">
                        <c:v>-8.0282237234104645E-2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86A-4D65-A12B-5A7DC86A013B}"/>
                  </c:ext>
                </c:extLst>
              </c15:ser>
            </c15:filteredScatterSeries>
            <c15:filteredScatterSeries>
              <c15:ser>
                <c:idx val="11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Abs'!$AF$1</c15:sqref>
                        </c15:formulaRef>
                      </c:ext>
                    </c:extLst>
                    <c:strCache>
                      <c:ptCount val="1"/>
                      <c:pt idx="0">
                        <c:v>Abs 650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Abs'!$AF$2:$AF$1300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-5.6727771323752361</c:v>
                      </c:pt>
                      <c:pt idx="1">
                        <c:v>-7.1648163111813652</c:v>
                      </c:pt>
                      <c:pt idx="2">
                        <c:v>-6.4968065421750163</c:v>
                      </c:pt>
                      <c:pt idx="3">
                        <c:v>-5.412058689007571</c:v>
                      </c:pt>
                      <c:pt idx="4">
                        <c:v>-6.5076060765178374</c:v>
                      </c:pt>
                      <c:pt idx="5">
                        <c:v>-4.2411624440411817</c:v>
                      </c:pt>
                      <c:pt idx="6">
                        <c:v>-4.2965914886066043</c:v>
                      </c:pt>
                      <c:pt idx="7">
                        <c:v>-3.3773251495686383</c:v>
                      </c:pt>
                      <c:pt idx="8">
                        <c:v>-3.1215673880362624</c:v>
                      </c:pt>
                      <c:pt idx="9">
                        <c:v>-3.825663774598226</c:v>
                      </c:pt>
                      <c:pt idx="10">
                        <c:v>-7.7984927810138602</c:v>
                      </c:pt>
                      <c:pt idx="11">
                        <c:v>-8.0786685239749669</c:v>
                      </c:pt>
                      <c:pt idx="12">
                        <c:v>-8.6346608976445989</c:v>
                      </c:pt>
                      <c:pt idx="13">
                        <c:v>-7.8810075716147434</c:v>
                      </c:pt>
                      <c:pt idx="14">
                        <c:v>-7.4291864935234537</c:v>
                      </c:pt>
                      <c:pt idx="15">
                        <c:v>-5.3596692334643192</c:v>
                      </c:pt>
                      <c:pt idx="16">
                        <c:v>-8.8042808477475756</c:v>
                      </c:pt>
                      <c:pt idx="17">
                        <c:v>-6.2910803252586982</c:v>
                      </c:pt>
                      <c:pt idx="18">
                        <c:v>-3.5324726656152805</c:v>
                      </c:pt>
                      <c:pt idx="19">
                        <c:v>-3.1511863768370922</c:v>
                      </c:pt>
                      <c:pt idx="20">
                        <c:v>-2.1260180960594774</c:v>
                      </c:pt>
                      <c:pt idx="21">
                        <c:v>-0.97616076478538638</c:v>
                      </c:pt>
                      <c:pt idx="22">
                        <c:v>-1.4117449054764901</c:v>
                      </c:pt>
                      <c:pt idx="23">
                        <c:v>-1.1577569374727366</c:v>
                      </c:pt>
                      <c:pt idx="24">
                        <c:v>-0.87707908040264659</c:v>
                      </c:pt>
                      <c:pt idx="25">
                        <c:v>-1.0443919053522464</c:v>
                      </c:pt>
                      <c:pt idx="26">
                        <c:v>-0.67266271323601212</c:v>
                      </c:pt>
                      <c:pt idx="27">
                        <c:v>-0.64716659215063543</c:v>
                      </c:pt>
                      <c:pt idx="28">
                        <c:v>-0.89605195021905903</c:v>
                      </c:pt>
                      <c:pt idx="29">
                        <c:v>-0.65187954219043276</c:v>
                      </c:pt>
                      <c:pt idx="30">
                        <c:v>-0.6295508814505868</c:v>
                      </c:pt>
                      <c:pt idx="31">
                        <c:v>-0.81561030745647012</c:v>
                      </c:pt>
                      <c:pt idx="32">
                        <c:v>-6.4701831582886768E-2</c:v>
                      </c:pt>
                      <c:pt idx="33">
                        <c:v>-0.11286745245559796</c:v>
                      </c:pt>
                      <c:pt idx="34">
                        <c:v>-0.22196920024195796</c:v>
                      </c:pt>
                      <c:pt idx="35">
                        <c:v>-0.5569778292890627</c:v>
                      </c:pt>
                      <c:pt idx="36">
                        <c:v>-0.31389315882374103</c:v>
                      </c:pt>
                      <c:pt idx="37">
                        <c:v>-6.4019246599091376E-2</c:v>
                      </c:pt>
                      <c:pt idx="38">
                        <c:v>8.9374195325109082E-2</c:v>
                      </c:pt>
                      <c:pt idx="39">
                        <c:v>-0.44286871907698067</c:v>
                      </c:pt>
                      <c:pt idx="40">
                        <c:v>-0.56540232762084064</c:v>
                      </c:pt>
                      <c:pt idx="41">
                        <c:v>-0.55395473052856814</c:v>
                      </c:pt>
                      <c:pt idx="42">
                        <c:v>-0.28481103308844308</c:v>
                      </c:pt>
                      <c:pt idx="43">
                        <c:v>-0.61355033973566608</c:v>
                      </c:pt>
                      <c:pt idx="44">
                        <c:v>-0.77121840210422399</c:v>
                      </c:pt>
                      <c:pt idx="45">
                        <c:v>-0.92792365084417738</c:v>
                      </c:pt>
                      <c:pt idx="46">
                        <c:v>-0.97826263076958886</c:v>
                      </c:pt>
                      <c:pt idx="47">
                        <c:v>-0.74326128706265671</c:v>
                      </c:pt>
                      <c:pt idx="48">
                        <c:v>-0.72216523937481503</c:v>
                      </c:pt>
                      <c:pt idx="49">
                        <c:v>-1.2564043732597181</c:v>
                      </c:pt>
                      <c:pt idx="50">
                        <c:v>-1.2816402172542853</c:v>
                      </c:pt>
                      <c:pt idx="51">
                        <c:v>-1.0149996387559541</c:v>
                      </c:pt>
                      <c:pt idx="52">
                        <c:v>-0.74308247881734435</c:v>
                      </c:pt>
                      <c:pt idx="53">
                        <c:v>-0.54248851198589609</c:v>
                      </c:pt>
                      <c:pt idx="54">
                        <c:v>-0.69058827761559582</c:v>
                      </c:pt>
                      <c:pt idx="55">
                        <c:v>-0.79738939961844169</c:v>
                      </c:pt>
                      <c:pt idx="56">
                        <c:v>-0.5308503473233025</c:v>
                      </c:pt>
                      <c:pt idx="57">
                        <c:v>-0.54039780073415666</c:v>
                      </c:pt>
                      <c:pt idx="58">
                        <c:v>-0.98344534921718862</c:v>
                      </c:pt>
                      <c:pt idx="59">
                        <c:v>-1.0455147848572541</c:v>
                      </c:pt>
                      <c:pt idx="60">
                        <c:v>-1.2994967069355532</c:v>
                      </c:pt>
                      <c:pt idx="61">
                        <c:v>-1.2563256250806754</c:v>
                      </c:pt>
                      <c:pt idx="62">
                        <c:v>-0.96232662930889346</c:v>
                      </c:pt>
                      <c:pt idx="63">
                        <c:v>-0.69962376205897625</c:v>
                      </c:pt>
                      <c:pt idx="64">
                        <c:v>-0.67196350195721721</c:v>
                      </c:pt>
                      <c:pt idx="65">
                        <c:v>-0.78964774322229081</c:v>
                      </c:pt>
                      <c:pt idx="66">
                        <c:v>-1.0872718758964974</c:v>
                      </c:pt>
                      <c:pt idx="67">
                        <c:v>-0.92634611774500286</c:v>
                      </c:pt>
                      <c:pt idx="68">
                        <c:v>-1.0561846340990801</c:v>
                      </c:pt>
                      <c:pt idx="69">
                        <c:v>-1.2356311779911386</c:v>
                      </c:pt>
                      <c:pt idx="70">
                        <c:v>-0.85486650143152398</c:v>
                      </c:pt>
                      <c:pt idx="71">
                        <c:v>-0.62269177902263384</c:v>
                      </c:pt>
                      <c:pt idx="72">
                        <c:v>-0.32778398996618213</c:v>
                      </c:pt>
                      <c:pt idx="73">
                        <c:v>-0.255280586865892</c:v>
                      </c:pt>
                      <c:pt idx="74">
                        <c:v>-9.8524552352121986E-2</c:v>
                      </c:pt>
                      <c:pt idx="75">
                        <c:v>0.11424652805173376</c:v>
                      </c:pt>
                      <c:pt idx="76">
                        <c:v>0.15809838111277072</c:v>
                      </c:pt>
                      <c:pt idx="77">
                        <c:v>-0.55477616019042242</c:v>
                      </c:pt>
                      <c:pt idx="78">
                        <c:v>-0.64465889342031002</c:v>
                      </c:pt>
                      <c:pt idx="79">
                        <c:v>-0.53289148198631631</c:v>
                      </c:pt>
                      <c:pt idx="80">
                        <c:v>-0.20495082697679848</c:v>
                      </c:pt>
                      <c:pt idx="81">
                        <c:v>-0.50758849798957861</c:v>
                      </c:pt>
                      <c:pt idx="82">
                        <c:v>-0.45760770891770985</c:v>
                      </c:pt>
                      <c:pt idx="83">
                        <c:v>-0.20858080061958648</c:v>
                      </c:pt>
                      <c:pt idx="84">
                        <c:v>3.940960933345785E-2</c:v>
                      </c:pt>
                      <c:pt idx="85">
                        <c:v>-5.7407120225948335E-2</c:v>
                      </c:pt>
                      <c:pt idx="86">
                        <c:v>-2.744426941490254E-2</c:v>
                      </c:pt>
                      <c:pt idx="87">
                        <c:v>1.453652086615136E-2</c:v>
                      </c:pt>
                      <c:pt idx="88">
                        <c:v>-0.13202109544309532</c:v>
                      </c:pt>
                      <c:pt idx="89">
                        <c:v>-0.11884158254517137</c:v>
                      </c:pt>
                      <c:pt idx="90">
                        <c:v>-0.35699880865038924</c:v>
                      </c:pt>
                      <c:pt idx="91">
                        <c:v>-0.33016291048433</c:v>
                      </c:pt>
                      <c:pt idx="92">
                        <c:v>-0.35435542423805472</c:v>
                      </c:pt>
                      <c:pt idx="93">
                        <c:v>-0.49899900635215166</c:v>
                      </c:pt>
                      <c:pt idx="94">
                        <c:v>-0.7626913799915539</c:v>
                      </c:pt>
                      <c:pt idx="95">
                        <c:v>-0.61909747634002654</c:v>
                      </c:pt>
                      <c:pt idx="96">
                        <c:v>-0.74286512779726077</c:v>
                      </c:pt>
                      <c:pt idx="97">
                        <c:v>-0.82164837320772321</c:v>
                      </c:pt>
                      <c:pt idx="98">
                        <c:v>-0.96032890439064189</c:v>
                      </c:pt>
                      <c:pt idx="99">
                        <c:v>-0.99322176182499888</c:v>
                      </c:pt>
                      <c:pt idx="100">
                        <c:v>-0.56321726970238628</c:v>
                      </c:pt>
                      <c:pt idx="101">
                        <c:v>-0.25990012735741974</c:v>
                      </c:pt>
                      <c:pt idx="102">
                        <c:v>0.11145255475114516</c:v>
                      </c:pt>
                      <c:pt idx="103">
                        <c:v>-0.10821753118866222</c:v>
                      </c:pt>
                      <c:pt idx="104">
                        <c:v>0.11150545659887072</c:v>
                      </c:pt>
                      <c:pt idx="105">
                        <c:v>0.38229822555110876</c:v>
                      </c:pt>
                      <c:pt idx="106">
                        <c:v>0.50626765977038191</c:v>
                      </c:pt>
                      <c:pt idx="107">
                        <c:v>0.45396813736826308</c:v>
                      </c:pt>
                      <c:pt idx="108">
                        <c:v>9.893340806097195E-2</c:v>
                      </c:pt>
                      <c:pt idx="109">
                        <c:v>-0.26652298524824419</c:v>
                      </c:pt>
                      <c:pt idx="110">
                        <c:v>-0.20260107804896776</c:v>
                      </c:pt>
                      <c:pt idx="111">
                        <c:v>-0.22806530687757276</c:v>
                      </c:pt>
                      <c:pt idx="112">
                        <c:v>-0.3202620273862285</c:v>
                      </c:pt>
                      <c:pt idx="113">
                        <c:v>-0.33221569866865702</c:v>
                      </c:pt>
                      <c:pt idx="114">
                        <c:v>-0.52359543327066727</c:v>
                      </c:pt>
                      <c:pt idx="115">
                        <c:v>-0.44729041270394043</c:v>
                      </c:pt>
                      <c:pt idx="116">
                        <c:v>-0.3066203337169473</c:v>
                      </c:pt>
                      <c:pt idx="117">
                        <c:v>-0.18846721581807571</c:v>
                      </c:pt>
                      <c:pt idx="118">
                        <c:v>4.315853655956009E-2</c:v>
                      </c:pt>
                      <c:pt idx="119">
                        <c:v>0.11278371638805533</c:v>
                      </c:pt>
                      <c:pt idx="120">
                        <c:v>0.47594159998766639</c:v>
                      </c:pt>
                      <c:pt idx="121">
                        <c:v>0.50112560017146235</c:v>
                      </c:pt>
                      <c:pt idx="122">
                        <c:v>0.52412868389574052</c:v>
                      </c:pt>
                      <c:pt idx="123">
                        <c:v>0.2263248360874035</c:v>
                      </c:pt>
                      <c:pt idx="124">
                        <c:v>0.16838250031060939</c:v>
                      </c:pt>
                      <c:pt idx="125">
                        <c:v>7.8763293856463037E-2</c:v>
                      </c:pt>
                      <c:pt idx="126">
                        <c:v>-3.3596149712833645E-2</c:v>
                      </c:pt>
                      <c:pt idx="127">
                        <c:v>-0.43967998614273884</c:v>
                      </c:pt>
                      <c:pt idx="128">
                        <c:v>-0.43462322850605489</c:v>
                      </c:pt>
                      <c:pt idx="129">
                        <c:v>-0.48745341992307767</c:v>
                      </c:pt>
                      <c:pt idx="130">
                        <c:v>-0.11859309500899784</c:v>
                      </c:pt>
                      <c:pt idx="131">
                        <c:v>9.5253404385049228E-2</c:v>
                      </c:pt>
                      <c:pt idx="132">
                        <c:v>-0.19246583976544226</c:v>
                      </c:pt>
                      <c:pt idx="133">
                        <c:v>-0.28603776647794316</c:v>
                      </c:pt>
                      <c:pt idx="134">
                        <c:v>-6.2964686051717469E-2</c:v>
                      </c:pt>
                      <c:pt idx="135">
                        <c:v>-3.0299306562580022E-2</c:v>
                      </c:pt>
                      <c:pt idx="136">
                        <c:v>4.4655054257646473E-2</c:v>
                      </c:pt>
                      <c:pt idx="137">
                        <c:v>8.5398697042605269E-3</c:v>
                      </c:pt>
                      <c:pt idx="138">
                        <c:v>-0.15843302308666865</c:v>
                      </c:pt>
                      <c:pt idx="139">
                        <c:v>-3.5280695692550205E-2</c:v>
                      </c:pt>
                      <c:pt idx="140">
                        <c:v>0.18240753588332331</c:v>
                      </c:pt>
                      <c:pt idx="141">
                        <c:v>0.2626594877347822</c:v>
                      </c:pt>
                      <c:pt idx="142">
                        <c:v>0.10200670311755125</c:v>
                      </c:pt>
                      <c:pt idx="143">
                        <c:v>-3.1180197901277917E-2</c:v>
                      </c:pt>
                      <c:pt idx="144">
                        <c:v>-5.4768527209536386E-2</c:v>
                      </c:pt>
                      <c:pt idx="145">
                        <c:v>1.920790516845005E-2</c:v>
                      </c:pt>
                      <c:pt idx="146">
                        <c:v>0.10809631038330256</c:v>
                      </c:pt>
                      <c:pt idx="147">
                        <c:v>4.0502712655603207E-2</c:v>
                      </c:pt>
                      <c:pt idx="148">
                        <c:v>-6.9568650425497147E-2</c:v>
                      </c:pt>
                      <c:pt idx="149">
                        <c:v>-2.2491144986431427E-2</c:v>
                      </c:pt>
                      <c:pt idx="150">
                        <c:v>-3.8504534292942615E-2</c:v>
                      </c:pt>
                      <c:pt idx="151">
                        <c:v>-0.22731803049141586</c:v>
                      </c:pt>
                      <c:pt idx="152">
                        <c:v>-0.35908575631353329</c:v>
                      </c:pt>
                      <c:pt idx="153">
                        <c:v>-0.67254194587506155</c:v>
                      </c:pt>
                      <c:pt idx="154">
                        <c:v>-0.72373128521562646</c:v>
                      </c:pt>
                      <c:pt idx="155">
                        <c:v>-0.73082345806984439</c:v>
                      </c:pt>
                      <c:pt idx="156">
                        <c:v>-0.56094008699482145</c:v>
                      </c:pt>
                      <c:pt idx="157">
                        <c:v>-0.43867371440196884</c:v>
                      </c:pt>
                      <c:pt idx="158">
                        <c:v>-0.40011695842791434</c:v>
                      </c:pt>
                      <c:pt idx="159">
                        <c:v>-0.39119013437976213</c:v>
                      </c:pt>
                      <c:pt idx="160">
                        <c:v>-0.18415631982099223</c:v>
                      </c:pt>
                      <c:pt idx="161">
                        <c:v>-0.15360640964832969</c:v>
                      </c:pt>
                      <c:pt idx="162">
                        <c:v>-6.7054301177171954E-2</c:v>
                      </c:pt>
                      <c:pt idx="163">
                        <c:v>-0.36807554867529241</c:v>
                      </c:pt>
                      <c:pt idx="164">
                        <c:v>-0.2099947914352211</c:v>
                      </c:pt>
                      <c:pt idx="165">
                        <c:v>-9.576398278966862E-2</c:v>
                      </c:pt>
                      <c:pt idx="166">
                        <c:v>4.5236521138217967E-2</c:v>
                      </c:pt>
                      <c:pt idx="167">
                        <c:v>0.16326401982096195</c:v>
                      </c:pt>
                      <c:pt idx="168">
                        <c:v>0.142251254756254</c:v>
                      </c:pt>
                      <c:pt idx="169">
                        <c:v>0.10286325960629532</c:v>
                      </c:pt>
                      <c:pt idx="170">
                        <c:v>0.24217468311037471</c:v>
                      </c:pt>
                      <c:pt idx="171">
                        <c:v>0.16843479756578952</c:v>
                      </c:pt>
                      <c:pt idx="172">
                        <c:v>0.19045012821896409</c:v>
                      </c:pt>
                      <c:pt idx="173">
                        <c:v>0.15587907302661749</c:v>
                      </c:pt>
                      <c:pt idx="174">
                        <c:v>0.1516017319158057</c:v>
                      </c:pt>
                      <c:pt idx="175">
                        <c:v>0.29616842497293688</c:v>
                      </c:pt>
                      <c:pt idx="176">
                        <c:v>0.25772948897117393</c:v>
                      </c:pt>
                      <c:pt idx="177">
                        <c:v>0.26034208450813223</c:v>
                      </c:pt>
                      <c:pt idx="178">
                        <c:v>0.26798730839328622</c:v>
                      </c:pt>
                      <c:pt idx="179">
                        <c:v>0.43898663638867197</c:v>
                      </c:pt>
                      <c:pt idx="180">
                        <c:v>0.38779729704810711</c:v>
                      </c:pt>
                      <c:pt idx="181">
                        <c:v>0.37855111210264292</c:v>
                      </c:pt>
                      <c:pt idx="182">
                        <c:v>0.46325059786645334</c:v>
                      </c:pt>
                      <c:pt idx="183">
                        <c:v>0.45883465391460065</c:v>
                      </c:pt>
                      <c:pt idx="184">
                        <c:v>0.58855557701859107</c:v>
                      </c:pt>
                      <c:pt idx="185">
                        <c:v>0.58937268384374553</c:v>
                      </c:pt>
                      <c:pt idx="186">
                        <c:v>0.47850295630639905</c:v>
                      </c:pt>
                      <c:pt idx="187">
                        <c:v>0.5995165375710434</c:v>
                      </c:pt>
                      <c:pt idx="188">
                        <c:v>0.64010797418268917</c:v>
                      </c:pt>
                      <c:pt idx="189">
                        <c:v>0.5806725971149449</c:v>
                      </c:pt>
                      <c:pt idx="190">
                        <c:v>0.76203494363534841</c:v>
                      </c:pt>
                      <c:pt idx="191">
                        <c:v>0.76021375974036376</c:v>
                      </c:pt>
                      <c:pt idx="192">
                        <c:v>0.82302487928554102</c:v>
                      </c:pt>
                      <c:pt idx="193">
                        <c:v>0.89378518161808918</c:v>
                      </c:pt>
                      <c:pt idx="194">
                        <c:v>0.91026697899917564</c:v>
                      </c:pt>
                      <c:pt idx="195">
                        <c:v>0.91972325985417835</c:v>
                      </c:pt>
                      <c:pt idx="196">
                        <c:v>0.9529487943366608</c:v>
                      </c:pt>
                      <c:pt idx="197">
                        <c:v>0.9146959216907552</c:v>
                      </c:pt>
                      <c:pt idx="198">
                        <c:v>0.97346866532870346</c:v>
                      </c:pt>
                      <c:pt idx="199">
                        <c:v>1.0148308062876417</c:v>
                      </c:pt>
                      <c:pt idx="200">
                        <c:v>1.1071251836071987</c:v>
                      </c:pt>
                      <c:pt idx="201">
                        <c:v>1.1706104238405353</c:v>
                      </c:pt>
                      <c:pt idx="202">
                        <c:v>1.2229832530887879</c:v>
                      </c:pt>
                      <c:pt idx="203">
                        <c:v>1.2757868545256623</c:v>
                      </c:pt>
                      <c:pt idx="204">
                        <c:v>1.2950113859891119</c:v>
                      </c:pt>
                      <c:pt idx="205">
                        <c:v>1.297340578770398</c:v>
                      </c:pt>
                      <c:pt idx="206">
                        <c:v>1.3316738779442525</c:v>
                      </c:pt>
                      <c:pt idx="207">
                        <c:v>1.3193175177969374</c:v>
                      </c:pt>
                      <c:pt idx="208">
                        <c:v>1.362517166649587</c:v>
                      </c:pt>
                      <c:pt idx="209">
                        <c:v>1.3791615994253954</c:v>
                      </c:pt>
                      <c:pt idx="210">
                        <c:v>1.3884209342587228</c:v>
                      </c:pt>
                      <c:pt idx="211">
                        <c:v>1.425521755809303</c:v>
                      </c:pt>
                      <c:pt idx="212">
                        <c:v>1.4439149725227804</c:v>
                      </c:pt>
                      <c:pt idx="213">
                        <c:v>1.4426150985500965</c:v>
                      </c:pt>
                      <c:pt idx="214">
                        <c:v>1.466968086280193</c:v>
                      </c:pt>
                      <c:pt idx="215">
                        <c:v>1.4689496383478542</c:v>
                      </c:pt>
                      <c:pt idx="216">
                        <c:v>1.4892654593558126</c:v>
                      </c:pt>
                      <c:pt idx="217">
                        <c:v>1.5105697891755565</c:v>
                      </c:pt>
                      <c:pt idx="218">
                        <c:v>1.5242048625564655</c:v>
                      </c:pt>
                      <c:pt idx="219">
                        <c:v>1.5353626179824567</c:v>
                      </c:pt>
                      <c:pt idx="220">
                        <c:v>1.5593800568498373</c:v>
                      </c:pt>
                      <c:pt idx="221">
                        <c:v>1.5587255854194042</c:v>
                      </c:pt>
                      <c:pt idx="222">
                        <c:v>1.5485926143579243</c:v>
                      </c:pt>
                      <c:pt idx="223">
                        <c:v>1.5457026619907479</c:v>
                      </c:pt>
                      <c:pt idx="224">
                        <c:v>1.5469133585629804</c:v>
                      </c:pt>
                      <c:pt idx="225">
                        <c:v>1.5463556219398169</c:v>
                      </c:pt>
                      <c:pt idx="226">
                        <c:v>1.5544919261200003</c:v>
                      </c:pt>
                      <c:pt idx="227">
                        <c:v>1.5671143069873061</c:v>
                      </c:pt>
                      <c:pt idx="228">
                        <c:v>1.5855694944366905</c:v>
                      </c:pt>
                      <c:pt idx="229">
                        <c:v>1.6077278112268607</c:v>
                      </c:pt>
                      <c:pt idx="230">
                        <c:v>1.6239051962613209</c:v>
                      </c:pt>
                      <c:pt idx="231">
                        <c:v>1.6366787252649855</c:v>
                      </c:pt>
                      <c:pt idx="232">
                        <c:v>1.6456418097510501</c:v>
                      </c:pt>
                      <c:pt idx="233">
                        <c:v>1.6590622527783296</c:v>
                      </c:pt>
                      <c:pt idx="234">
                        <c:v>1.6668766114280686</c:v>
                      </c:pt>
                      <c:pt idx="235">
                        <c:v>1.6778545005717935</c:v>
                      </c:pt>
                      <c:pt idx="236">
                        <c:v>1.6903393366350132</c:v>
                      </c:pt>
                      <c:pt idx="237">
                        <c:v>1.6979058123411244</c:v>
                      </c:pt>
                      <c:pt idx="238">
                        <c:v>1.7061237365149411</c:v>
                      </c:pt>
                      <c:pt idx="239">
                        <c:v>1.7222300819253129</c:v>
                      </c:pt>
                      <c:pt idx="240">
                        <c:v>1.731581617121819</c:v>
                      </c:pt>
                      <c:pt idx="241">
                        <c:v>1.740963381945597</c:v>
                      </c:pt>
                      <c:pt idx="242">
                        <c:v>1.7466253911335901</c:v>
                      </c:pt>
                      <c:pt idx="243">
                        <c:v>1.7516722274066034</c:v>
                      </c:pt>
                      <c:pt idx="244">
                        <c:v>1.7610796874135621</c:v>
                      </c:pt>
                      <c:pt idx="245">
                        <c:v>1.7731700268408859</c:v>
                      </c:pt>
                      <c:pt idx="246">
                        <c:v>1.7799868077906587</c:v>
                      </c:pt>
                      <c:pt idx="247">
                        <c:v>1.7892310278103505</c:v>
                      </c:pt>
                      <c:pt idx="248">
                        <c:v>1.7925970968070561</c:v>
                      </c:pt>
                      <c:pt idx="249">
                        <c:v>1.7967718083332807</c:v>
                      </c:pt>
                      <c:pt idx="250">
                        <c:v>1.7998023284672704</c:v>
                      </c:pt>
                      <c:pt idx="251">
                        <c:v>1.8041236536857626</c:v>
                      </c:pt>
                      <c:pt idx="252">
                        <c:v>1.8032046730167024</c:v>
                      </c:pt>
                      <c:pt idx="253">
                        <c:v>1.8000713721499888</c:v>
                      </c:pt>
                      <c:pt idx="254">
                        <c:v>1.7994169007195557</c:v>
                      </c:pt>
                      <c:pt idx="255">
                        <c:v>1.7965707813119234</c:v>
                      </c:pt>
                      <c:pt idx="256">
                        <c:v>1.7938999937424673</c:v>
                      </c:pt>
                      <c:pt idx="257">
                        <c:v>1.7875729327544965</c:v>
                      </c:pt>
                      <c:pt idx="258">
                        <c:v>1.7784284705048017</c:v>
                      </c:pt>
                      <c:pt idx="259">
                        <c:v>1.7695092189782808</c:v>
                      </c:pt>
                      <c:pt idx="260">
                        <c:v>1.7611341007426511</c:v>
                      </c:pt>
                      <c:pt idx="261">
                        <c:v>1.7480340917644519</c:v>
                      </c:pt>
                      <c:pt idx="262">
                        <c:v>1.7363291800848426</c:v>
                      </c:pt>
                      <c:pt idx="263">
                        <c:v>1.7221998522980411</c:v>
                      </c:pt>
                      <c:pt idx="264">
                        <c:v>1.7093960936671049</c:v>
                      </c:pt>
                      <c:pt idx="265">
                        <c:v>1.6937311008149003</c:v>
                      </c:pt>
                      <c:pt idx="266">
                        <c:v>1.6767964636172832</c:v>
                      </c:pt>
                      <c:pt idx="267">
                        <c:v>1.6592783946133223</c:v>
                      </c:pt>
                      <c:pt idx="268">
                        <c:v>1.6419341459661738</c:v>
                      </c:pt>
                      <c:pt idx="269">
                        <c:v>1.6239898392176815</c:v>
                      </c:pt>
                      <c:pt idx="270">
                        <c:v>1.6031691834342852</c:v>
                      </c:pt>
                      <c:pt idx="271">
                        <c:v>1.5799815478355133</c:v>
                      </c:pt>
                      <c:pt idx="272">
                        <c:v>1.5595644575761947</c:v>
                      </c:pt>
                      <c:pt idx="273">
                        <c:v>1.5372277859851218</c:v>
                      </c:pt>
                      <c:pt idx="274">
                        <c:v>1.5153264210267614</c:v>
                      </c:pt>
                      <c:pt idx="275">
                        <c:v>1.4920586769157196</c:v>
                      </c:pt>
                      <c:pt idx="276">
                        <c:v>1.4663377985515778</c:v>
                      </c:pt>
                      <c:pt idx="277">
                        <c:v>1.4429763425959936</c:v>
                      </c:pt>
                      <c:pt idx="278">
                        <c:v>1.4208225602499145</c:v>
                      </c:pt>
                      <c:pt idx="279">
                        <c:v>1.3977543316788659</c:v>
                      </c:pt>
                      <c:pt idx="280">
                        <c:v>1.3754161486064294</c:v>
                      </c:pt>
                      <c:pt idx="281">
                        <c:v>1.3523962874390156</c:v>
                      </c:pt>
                      <c:pt idx="282">
                        <c:v>1.3315272642519846</c:v>
                      </c:pt>
                      <c:pt idx="283">
                        <c:v>1.3146122763120944</c:v>
                      </c:pt>
                      <c:pt idx="284">
                        <c:v>1.2969551510226833</c:v>
                      </c:pt>
                      <c:pt idx="285">
                        <c:v>1.2827547836117936</c:v>
                      </c:pt>
                      <c:pt idx="286">
                        <c:v>1.269060762457705</c:v>
                      </c:pt>
                      <c:pt idx="287">
                        <c:v>1.2566590578694825</c:v>
                      </c:pt>
                      <c:pt idx="288">
                        <c:v>1.2457189557598474</c:v>
                      </c:pt>
                      <c:pt idx="289">
                        <c:v>1.2329272889798197</c:v>
                      </c:pt>
                      <c:pt idx="290">
                        <c:v>1.22209903649109</c:v>
                      </c:pt>
                      <c:pt idx="291">
                        <c:v>1.2145023311577072</c:v>
                      </c:pt>
                      <c:pt idx="292">
                        <c:v>1.2073288406061282</c:v>
                      </c:pt>
                      <c:pt idx="293">
                        <c:v>1.2009866648045218</c:v>
                      </c:pt>
                      <c:pt idx="294">
                        <c:v>1.1952838456197119</c:v>
                      </c:pt>
                      <c:pt idx="295">
                        <c:v>1.191429568142568</c:v>
                      </c:pt>
                      <c:pt idx="296">
                        <c:v>1.1887300624272035</c:v>
                      </c:pt>
                      <c:pt idx="297">
                        <c:v>1.184384553506894</c:v>
                      </c:pt>
                      <c:pt idx="298">
                        <c:v>1.1819329307351574</c:v>
                      </c:pt>
                      <c:pt idx="299">
                        <c:v>1.1769510881607783</c:v>
                      </c:pt>
                      <c:pt idx="300">
                        <c:v>1.1692153265419454</c:v>
                      </c:pt>
                      <c:pt idx="301">
                        <c:v>1.1652476879625322</c:v>
                      </c:pt>
                      <c:pt idx="302">
                        <c:v>1.15972926950408</c:v>
                      </c:pt>
                      <c:pt idx="303">
                        <c:v>1.1525784511729551</c:v>
                      </c:pt>
                      <c:pt idx="304">
                        <c:v>1.1491065784807981</c:v>
                      </c:pt>
                      <c:pt idx="305">
                        <c:v>1.1432571456037206</c:v>
                      </c:pt>
                      <c:pt idx="306">
                        <c:v>1.1367789364793912</c:v>
                      </c:pt>
                      <c:pt idx="307">
                        <c:v>1.1304941969696007</c:v>
                      </c:pt>
                      <c:pt idx="308">
                        <c:v>1.1209763988231003</c:v>
                      </c:pt>
                      <c:pt idx="309">
                        <c:v>1.1128597439006438</c:v>
                      </c:pt>
                      <c:pt idx="310">
                        <c:v>1.104933535629999</c:v>
                      </c:pt>
                      <c:pt idx="311">
                        <c:v>1.0931031709972119</c:v>
                      </c:pt>
                      <c:pt idx="312">
                        <c:v>1.0831636695502709</c:v>
                      </c:pt>
                      <c:pt idx="313">
                        <c:v>1.0721516209277291</c:v>
                      </c:pt>
                      <c:pt idx="314">
                        <c:v>1.0649418548234242</c:v>
                      </c:pt>
                      <c:pt idx="315">
                        <c:v>1.0583703872989616</c:v>
                      </c:pt>
                      <c:pt idx="316">
                        <c:v>1.0472927403852403</c:v>
                      </c:pt>
                      <c:pt idx="317">
                        <c:v>1.0398499038546707</c:v>
                      </c:pt>
                      <c:pt idx="318">
                        <c:v>1.0328736616210397</c:v>
                      </c:pt>
                      <c:pt idx="319">
                        <c:v>1.0255051899735581</c:v>
                      </c:pt>
                      <c:pt idx="320">
                        <c:v>1.0197570263478408</c:v>
                      </c:pt>
                      <c:pt idx="321">
                        <c:v>1.0131501901594704</c:v>
                      </c:pt>
                      <c:pt idx="322">
                        <c:v>1.0060958043393422</c:v>
                      </c:pt>
                      <c:pt idx="323">
                        <c:v>1.0016525025748086</c:v>
                      </c:pt>
                      <c:pt idx="324">
                        <c:v>0.99977358009173489</c:v>
                      </c:pt>
                      <c:pt idx="325">
                        <c:v>0.99473792878081202</c:v>
                      </c:pt>
                      <c:pt idx="326">
                        <c:v>0.98994018463651756</c:v>
                      </c:pt>
                      <c:pt idx="327">
                        <c:v>0.98289290277879804</c:v>
                      </c:pt>
                      <c:pt idx="328">
                        <c:v>0.97947952441541197</c:v>
                      </c:pt>
                      <c:pt idx="329">
                        <c:v>0.97587902465921395</c:v>
                      </c:pt>
                      <c:pt idx="330">
                        <c:v>0.97825265499258918</c:v>
                      </c:pt>
                      <c:pt idx="331">
                        <c:v>0.97700779894153977</c:v>
                      </c:pt>
                      <c:pt idx="332">
                        <c:v>0.97689791424640726</c:v>
                      </c:pt>
                      <c:pt idx="333">
                        <c:v>0.97604135775766299</c:v>
                      </c:pt>
                      <c:pt idx="334">
                        <c:v>0.98100339992617935</c:v>
                      </c:pt>
                      <c:pt idx="335">
                        <c:v>0.98132156675321414</c:v>
                      </c:pt>
                      <c:pt idx="336">
                        <c:v>0.98448131854379062</c:v>
                      </c:pt>
                      <c:pt idx="337">
                        <c:v>0.98467584619528403</c:v>
                      </c:pt>
                      <c:pt idx="338">
                        <c:v>0.98502318461263616</c:v>
                      </c:pt>
                      <c:pt idx="339">
                        <c:v>0.98562883519502487</c:v>
                      </c:pt>
                      <c:pt idx="340">
                        <c:v>0.98580492277388265</c:v>
                      </c:pt>
                      <c:pt idx="341">
                        <c:v>0.98842235505120446</c:v>
                      </c:pt>
                      <c:pt idx="342">
                        <c:v>0.99033830882768603</c:v>
                      </c:pt>
                      <c:pt idx="343">
                        <c:v>0.99039907037850206</c:v>
                      </c:pt>
                      <c:pt idx="344">
                        <c:v>0.98866252943987831</c:v>
                      </c:pt>
                      <c:pt idx="345">
                        <c:v>0.98658787012022031</c:v>
                      </c:pt>
                      <c:pt idx="346">
                        <c:v>0.98936899582921844</c:v>
                      </c:pt>
                      <c:pt idx="347">
                        <c:v>0.99099278025811866</c:v>
                      </c:pt>
                      <c:pt idx="348">
                        <c:v>0.98503724138931748</c:v>
                      </c:pt>
                      <c:pt idx="349">
                        <c:v>0.98270139809003187</c:v>
                      </c:pt>
                      <c:pt idx="350">
                        <c:v>0.98380583752240403</c:v>
                      </c:pt>
                      <c:pt idx="351">
                        <c:v>0.98290983137007037</c:v>
                      </c:pt>
                      <c:pt idx="352">
                        <c:v>0.98298283591993152</c:v>
                      </c:pt>
                      <c:pt idx="353">
                        <c:v>0.98225218582877394</c:v>
                      </c:pt>
                      <c:pt idx="354">
                        <c:v>0.98180100864174358</c:v>
                      </c:pt>
                      <c:pt idx="355">
                        <c:v>0.98295200170011421</c:v>
                      </c:pt>
                      <c:pt idx="356">
                        <c:v>0.98503149776013599</c:v>
                      </c:pt>
                      <c:pt idx="357">
                        <c:v>0.98323207919678679</c:v>
                      </c:pt>
                      <c:pt idx="358">
                        <c:v>0.98167132354074804</c:v>
                      </c:pt>
                      <c:pt idx="359">
                        <c:v>0.97627140522120093</c:v>
                      </c:pt>
                      <c:pt idx="360">
                        <c:v>0.97364233453737936</c:v>
                      </c:pt>
                      <c:pt idx="361">
                        <c:v>0.9693231253927963</c:v>
                      </c:pt>
                      <c:pt idx="362">
                        <c:v>0.96802884390115762</c:v>
                      </c:pt>
                      <c:pt idx="363">
                        <c:v>0.96559097560982987</c:v>
                      </c:pt>
                      <c:pt idx="364">
                        <c:v>0.96622866959712672</c:v>
                      </c:pt>
                      <c:pt idx="365">
                        <c:v>0.96202523992499422</c:v>
                      </c:pt>
                      <c:pt idx="366">
                        <c:v>0.96592108313963698</c:v>
                      </c:pt>
                      <c:pt idx="367">
                        <c:v>0.96415612635137771</c:v>
                      </c:pt>
                      <c:pt idx="368">
                        <c:v>0.96603761835276958</c:v>
                      </c:pt>
                      <c:pt idx="369">
                        <c:v>0.96618695271149169</c:v>
                      </c:pt>
                      <c:pt idx="370">
                        <c:v>0.96596476495104466</c:v>
                      </c:pt>
                      <c:pt idx="371">
                        <c:v>0.96283101063992194</c:v>
                      </c:pt>
                      <c:pt idx="372">
                        <c:v>0.96691669591383123</c:v>
                      </c:pt>
                      <c:pt idx="373">
                        <c:v>0.9667673615551089</c:v>
                      </c:pt>
                      <c:pt idx="374">
                        <c:v>0.96729607773609128</c:v>
                      </c:pt>
                      <c:pt idx="375">
                        <c:v>0.96836892720796452</c:v>
                      </c:pt>
                      <c:pt idx="376">
                        <c:v>0.96800934579156728</c:v>
                      </c:pt>
                      <c:pt idx="377">
                        <c:v>0.9703979397904422</c:v>
                      </c:pt>
                      <c:pt idx="378">
                        <c:v>0.97227217668128874</c:v>
                      </c:pt>
                      <c:pt idx="379">
                        <c:v>0.97171716072458014</c:v>
                      </c:pt>
                      <c:pt idx="380">
                        <c:v>0.97281933293490686</c:v>
                      </c:pt>
                      <c:pt idx="381">
                        <c:v>0.9758347382552609</c:v>
                      </c:pt>
                      <c:pt idx="382">
                        <c:v>0.97932021427968996</c:v>
                      </c:pt>
                      <c:pt idx="383">
                        <c:v>0.98370638204867999</c:v>
                      </c:pt>
                      <c:pt idx="384">
                        <c:v>0.98159499373188686</c:v>
                      </c:pt>
                      <c:pt idx="385">
                        <c:v>0.98369247642013491</c:v>
                      </c:pt>
                      <c:pt idx="386">
                        <c:v>0.98693687116707229</c:v>
                      </c:pt>
                      <c:pt idx="387">
                        <c:v>0.98811265251980573</c:v>
                      </c:pt>
                      <c:pt idx="388">
                        <c:v>0.98900805407959402</c:v>
                      </c:pt>
                      <c:pt idx="389">
                        <c:v>0.98862338207256151</c:v>
                      </c:pt>
                      <c:pt idx="390">
                        <c:v>0.98964998021470907</c:v>
                      </c:pt>
                      <c:pt idx="391">
                        <c:v>0.99083422586307845</c:v>
                      </c:pt>
                      <c:pt idx="392">
                        <c:v>0.99012382962219325</c:v>
                      </c:pt>
                      <c:pt idx="393">
                        <c:v>0.98772012080968241</c:v>
                      </c:pt>
                      <c:pt idx="394">
                        <c:v>0.98681655725053086</c:v>
                      </c:pt>
                      <c:pt idx="395">
                        <c:v>0.98681262739898556</c:v>
                      </c:pt>
                      <c:pt idx="396">
                        <c:v>0.98546090961553057</c:v>
                      </c:pt>
                      <c:pt idx="397">
                        <c:v>0.98169067050220182</c:v>
                      </c:pt>
                      <c:pt idx="398">
                        <c:v>0.98133819304821368</c:v>
                      </c:pt>
                      <c:pt idx="399">
                        <c:v>0.97980434176044662</c:v>
                      </c:pt>
                      <c:pt idx="400">
                        <c:v>0.97944884134373122</c:v>
                      </c:pt>
                      <c:pt idx="401">
                        <c:v>0.97753470134488607</c:v>
                      </c:pt>
                      <c:pt idx="402">
                        <c:v>0.97469387212202618</c:v>
                      </c:pt>
                      <c:pt idx="403">
                        <c:v>0.97205029121711428</c:v>
                      </c:pt>
                      <c:pt idx="404">
                        <c:v>0.9704700374514853</c:v>
                      </c:pt>
                      <c:pt idx="405">
                        <c:v>0.96738706891417903</c:v>
                      </c:pt>
                      <c:pt idx="406">
                        <c:v>0.96606104631390521</c:v>
                      </c:pt>
                      <c:pt idx="407">
                        <c:v>0.9634167096683115</c:v>
                      </c:pt>
                      <c:pt idx="408">
                        <c:v>0.96004096719087861</c:v>
                      </c:pt>
                      <c:pt idx="409">
                        <c:v>0.9563098754448669</c:v>
                      </c:pt>
                      <c:pt idx="410">
                        <c:v>0.95261324547394477</c:v>
                      </c:pt>
                      <c:pt idx="411">
                        <c:v>0.94732487447903013</c:v>
                      </c:pt>
                      <c:pt idx="412">
                        <c:v>0.94182565183389544</c:v>
                      </c:pt>
                      <c:pt idx="413">
                        <c:v>0.93425297905419369</c:v>
                      </c:pt>
                      <c:pt idx="414">
                        <c:v>0.92898909405736918</c:v>
                      </c:pt>
                      <c:pt idx="415">
                        <c:v>0.92374652094777143</c:v>
                      </c:pt>
                      <c:pt idx="416">
                        <c:v>0.9193883155840078</c:v>
                      </c:pt>
                      <c:pt idx="417">
                        <c:v>0.91314317688594349</c:v>
                      </c:pt>
                      <c:pt idx="418">
                        <c:v>0.90707745102573667</c:v>
                      </c:pt>
                      <c:pt idx="419">
                        <c:v>0.90067285104381389</c:v>
                      </c:pt>
                      <c:pt idx="420">
                        <c:v>0.89590352274915497</c:v>
                      </c:pt>
                      <c:pt idx="421">
                        <c:v>0.88766549587320254</c:v>
                      </c:pt>
                      <c:pt idx="422">
                        <c:v>0.88149275713245379</c:v>
                      </c:pt>
                      <c:pt idx="423">
                        <c:v>0.87350624075540217</c:v>
                      </c:pt>
                      <c:pt idx="424">
                        <c:v>0.86478076113969338</c:v>
                      </c:pt>
                      <c:pt idx="425">
                        <c:v>0.85708444918445004</c:v>
                      </c:pt>
                      <c:pt idx="426">
                        <c:v>0.84935246626902616</c:v>
                      </c:pt>
                      <c:pt idx="427">
                        <c:v>0.84162562239023853</c:v>
                      </c:pt>
                      <c:pt idx="428">
                        <c:v>0.83425352318748447</c:v>
                      </c:pt>
                      <c:pt idx="429">
                        <c:v>0.82562598756413608</c:v>
                      </c:pt>
                      <c:pt idx="430">
                        <c:v>0.81795869605107363</c:v>
                      </c:pt>
                      <c:pt idx="431">
                        <c:v>0.81139599511851979</c:v>
                      </c:pt>
                      <c:pt idx="432">
                        <c:v>0.80408949420694553</c:v>
                      </c:pt>
                      <c:pt idx="433">
                        <c:v>0.7974138856165317</c:v>
                      </c:pt>
                      <c:pt idx="434">
                        <c:v>0.78949493245643232</c:v>
                      </c:pt>
                      <c:pt idx="435">
                        <c:v>0.78306403269878322</c:v>
                      </c:pt>
                      <c:pt idx="436">
                        <c:v>0.77464810446633681</c:v>
                      </c:pt>
                      <c:pt idx="437">
                        <c:v>0.76581908837722223</c:v>
                      </c:pt>
                      <c:pt idx="438">
                        <c:v>0.75809662779438902</c:v>
                      </c:pt>
                      <c:pt idx="439">
                        <c:v>0.74967374674767007</c:v>
                      </c:pt>
                      <c:pt idx="440">
                        <c:v>0.74115413089368165</c:v>
                      </c:pt>
                      <c:pt idx="441">
                        <c:v>0.73168817655795204</c:v>
                      </c:pt>
                      <c:pt idx="442">
                        <c:v>0.72338349335386531</c:v>
                      </c:pt>
                      <c:pt idx="443">
                        <c:v>0.71550474559803734</c:v>
                      </c:pt>
                      <c:pt idx="444">
                        <c:v>0.7079899625545607</c:v>
                      </c:pt>
                      <c:pt idx="445">
                        <c:v>0.69972276408829115</c:v>
                      </c:pt>
                      <c:pt idx="446">
                        <c:v>0.69271553648670681</c:v>
                      </c:pt>
                      <c:pt idx="447">
                        <c:v>0.68508572971146131</c:v>
                      </c:pt>
                      <c:pt idx="448">
                        <c:v>0.67882502275535206</c:v>
                      </c:pt>
                      <c:pt idx="449">
                        <c:v>0.67084228508170929</c:v>
                      </c:pt>
                      <c:pt idx="450">
                        <c:v>0.66434412440338064</c:v>
                      </c:pt>
                      <c:pt idx="451">
                        <c:v>0.65697761768167184</c:v>
                      </c:pt>
                      <c:pt idx="452">
                        <c:v>0.64985325027440943</c:v>
                      </c:pt>
                      <c:pt idx="453">
                        <c:v>0.64304085262059141</c:v>
                      </c:pt>
                      <c:pt idx="454">
                        <c:v>0.63736100795250805</c:v>
                      </c:pt>
                      <c:pt idx="455">
                        <c:v>0.63002866070961638</c:v>
                      </c:pt>
                      <c:pt idx="456">
                        <c:v>0.62269374394840649</c:v>
                      </c:pt>
                      <c:pt idx="457">
                        <c:v>0.61546175906805689</c:v>
                      </c:pt>
                      <c:pt idx="458">
                        <c:v>0.60932393554680708</c:v>
                      </c:pt>
                      <c:pt idx="459">
                        <c:v>0.60275564213320809</c:v>
                      </c:pt>
                      <c:pt idx="460">
                        <c:v>0.59579814226848582</c:v>
                      </c:pt>
                      <c:pt idx="461">
                        <c:v>0.5890378907217112</c:v>
                      </c:pt>
                      <c:pt idx="462">
                        <c:v>0.58320992087999668</c:v>
                      </c:pt>
                      <c:pt idx="463">
                        <c:v>0.577617137538456</c:v>
                      </c:pt>
                      <c:pt idx="464">
                        <c:v>0.57203856212173287</c:v>
                      </c:pt>
                      <c:pt idx="465">
                        <c:v>0.56574006813153399</c:v>
                      </c:pt>
                      <c:pt idx="466">
                        <c:v>0.56122512215036646</c:v>
                      </c:pt>
                      <c:pt idx="467">
                        <c:v>0.55632792253234797</c:v>
                      </c:pt>
                      <c:pt idx="468">
                        <c:v>0.54999632710028656</c:v>
                      </c:pt>
                      <c:pt idx="469">
                        <c:v>0.54428731084188597</c:v>
                      </c:pt>
                      <c:pt idx="470">
                        <c:v>0.53970782460649347</c:v>
                      </c:pt>
                      <c:pt idx="471">
                        <c:v>0.53450530575303057</c:v>
                      </c:pt>
                      <c:pt idx="472">
                        <c:v>0.53088878429437858</c:v>
                      </c:pt>
                      <c:pt idx="473">
                        <c:v>0.52587081731540952</c:v>
                      </c:pt>
                      <c:pt idx="474">
                        <c:v>0.52135602248237833</c:v>
                      </c:pt>
                      <c:pt idx="475">
                        <c:v>0.51744899430564506</c:v>
                      </c:pt>
                      <c:pt idx="476">
                        <c:v>0.51402080342489587</c:v>
                      </c:pt>
                      <c:pt idx="477">
                        <c:v>0.51027943360561145</c:v>
                      </c:pt>
                      <c:pt idx="478">
                        <c:v>0.50680468909886389</c:v>
                      </c:pt>
                      <c:pt idx="479">
                        <c:v>0.50169814931198875</c:v>
                      </c:pt>
                      <c:pt idx="480">
                        <c:v>0.49662924541106707</c:v>
                      </c:pt>
                      <c:pt idx="481">
                        <c:v>0.49200894917885757</c:v>
                      </c:pt>
                      <c:pt idx="482">
                        <c:v>0.48792401964563009</c:v>
                      </c:pt>
                      <c:pt idx="483">
                        <c:v>0.48326125078710391</c:v>
                      </c:pt>
                      <c:pt idx="484">
                        <c:v>0.47837765450135783</c:v>
                      </c:pt>
                      <c:pt idx="485">
                        <c:v>0.47384668681773623</c:v>
                      </c:pt>
                      <c:pt idx="486">
                        <c:v>0.46995341312141153</c:v>
                      </c:pt>
                      <c:pt idx="487">
                        <c:v>0.46690596439614956</c:v>
                      </c:pt>
                      <c:pt idx="488">
                        <c:v>0.46493060940207914</c:v>
                      </c:pt>
                      <c:pt idx="489">
                        <c:v>0.46145828326551314</c:v>
                      </c:pt>
                      <c:pt idx="490">
                        <c:v>0.45906757319272928</c:v>
                      </c:pt>
                      <c:pt idx="491">
                        <c:v>0.45659992871853888</c:v>
                      </c:pt>
                      <c:pt idx="492">
                        <c:v>0.45428328123257078</c:v>
                      </c:pt>
                      <c:pt idx="493">
                        <c:v>0.45238153538090686</c:v>
                      </c:pt>
                      <c:pt idx="494">
                        <c:v>0.44953450908445641</c:v>
                      </c:pt>
                      <c:pt idx="495">
                        <c:v>0.44726864737230482</c:v>
                      </c:pt>
                      <c:pt idx="496">
                        <c:v>0.44654510124355612</c:v>
                      </c:pt>
                      <c:pt idx="497">
                        <c:v>0.44411615069227356</c:v>
                      </c:pt>
                      <c:pt idx="498">
                        <c:v>0.44163777470040172</c:v>
                      </c:pt>
                      <c:pt idx="499">
                        <c:v>0.44063929011161684</c:v>
                      </c:pt>
                      <c:pt idx="500">
                        <c:v>0.43727397685559277</c:v>
                      </c:pt>
                      <c:pt idx="501">
                        <c:v>0.43656116224452568</c:v>
                      </c:pt>
                      <c:pt idx="502">
                        <c:v>0.43300827415128057</c:v>
                      </c:pt>
                      <c:pt idx="503">
                        <c:v>0.43054017623268104</c:v>
                      </c:pt>
                      <c:pt idx="504">
                        <c:v>0.42931844584649459</c:v>
                      </c:pt>
                      <c:pt idx="505">
                        <c:v>0.42750270328441875</c:v>
                      </c:pt>
                      <c:pt idx="506">
                        <c:v>0.42376480987227072</c:v>
                      </c:pt>
                      <c:pt idx="507">
                        <c:v>0.42342971445396371</c:v>
                      </c:pt>
                      <c:pt idx="508">
                        <c:v>0.42068108559428274</c:v>
                      </c:pt>
                      <c:pt idx="509">
                        <c:v>0.41930609099782856</c:v>
                      </c:pt>
                      <c:pt idx="510">
                        <c:v>0.41714920709199149</c:v>
                      </c:pt>
                      <c:pt idx="511">
                        <c:v>0.41494183970861059</c:v>
                      </c:pt>
                      <c:pt idx="512">
                        <c:v>0.41333543731539146</c:v>
                      </c:pt>
                      <c:pt idx="513">
                        <c:v>0.41248250838191985</c:v>
                      </c:pt>
                      <c:pt idx="514">
                        <c:v>0.41019639281949616</c:v>
                      </c:pt>
                      <c:pt idx="515">
                        <c:v>0.40896619813767354</c:v>
                      </c:pt>
                      <c:pt idx="516">
                        <c:v>0.40785223637271079</c:v>
                      </c:pt>
                      <c:pt idx="517">
                        <c:v>0.40644746559339401</c:v>
                      </c:pt>
                      <c:pt idx="518">
                        <c:v>0.405923132708366</c:v>
                      </c:pt>
                      <c:pt idx="519">
                        <c:v>0.4053582921227939</c:v>
                      </c:pt>
                      <c:pt idx="520">
                        <c:v>0.40462189840245494</c:v>
                      </c:pt>
                      <c:pt idx="521">
                        <c:v>0.40486947904981024</c:v>
                      </c:pt>
                      <c:pt idx="522">
                        <c:v>0.40427712950342087</c:v>
                      </c:pt>
                      <c:pt idx="523">
                        <c:v>0.40272347780979095</c:v>
                      </c:pt>
                      <c:pt idx="524">
                        <c:v>0.40228802002894187</c:v>
                      </c:pt>
                      <c:pt idx="525">
                        <c:v>0.40085377536303518</c:v>
                      </c:pt>
                      <c:pt idx="526">
                        <c:v>0.39962962660666684</c:v>
                      </c:pt>
                      <c:pt idx="527">
                        <c:v>0.39842406907107075</c:v>
                      </c:pt>
                      <c:pt idx="528">
                        <c:v>0.3958045207198399</c:v>
                      </c:pt>
                      <c:pt idx="529">
                        <c:v>0.39500797004123023</c:v>
                      </c:pt>
                      <c:pt idx="530">
                        <c:v>0.39439763386661419</c:v>
                      </c:pt>
                      <c:pt idx="531">
                        <c:v>0.3922123341111417</c:v>
                      </c:pt>
                      <c:pt idx="532">
                        <c:v>0.38996083147194405</c:v>
                      </c:pt>
                      <c:pt idx="533">
                        <c:v>0.38890082959166117</c:v>
                      </c:pt>
                      <c:pt idx="534">
                        <c:v>0.38858387194971727</c:v>
                      </c:pt>
                      <c:pt idx="535">
                        <c:v>0.38850058932658371</c:v>
                      </c:pt>
                      <c:pt idx="536">
                        <c:v>0.38701555888686051</c:v>
                      </c:pt>
                      <c:pt idx="537">
                        <c:v>0.38576344772526588</c:v>
                      </c:pt>
                      <c:pt idx="538">
                        <c:v>0.38537091601514262</c:v>
                      </c:pt>
                      <c:pt idx="539">
                        <c:v>0.38601359789093931</c:v>
                      </c:pt>
                      <c:pt idx="540">
                        <c:v>0.38472536232475507</c:v>
                      </c:pt>
                      <c:pt idx="541">
                        <c:v>0.38300166897772164</c:v>
                      </c:pt>
                      <c:pt idx="542">
                        <c:v>0.38204988916307164</c:v>
                      </c:pt>
                      <c:pt idx="543">
                        <c:v>0.38104823046342323</c:v>
                      </c:pt>
                      <c:pt idx="544">
                        <c:v>0.37964920331328811</c:v>
                      </c:pt>
                      <c:pt idx="545">
                        <c:v>0.37895256155281126</c:v>
                      </c:pt>
                      <c:pt idx="546">
                        <c:v>0.37768321950367184</c:v>
                      </c:pt>
                      <c:pt idx="547">
                        <c:v>0.37678630646251998</c:v>
                      </c:pt>
                      <c:pt idx="548">
                        <c:v>0.37473915610367914</c:v>
                      </c:pt>
                      <c:pt idx="549">
                        <c:v>0.37337156776590658</c:v>
                      </c:pt>
                      <c:pt idx="550">
                        <c:v>0.37196981994931705</c:v>
                      </c:pt>
                      <c:pt idx="551">
                        <c:v>0.37123055441438707</c:v>
                      </c:pt>
                      <c:pt idx="552">
                        <c:v>0.36936160770831311</c:v>
                      </c:pt>
                      <c:pt idx="553">
                        <c:v>0.36779284120104727</c:v>
                      </c:pt>
                      <c:pt idx="554">
                        <c:v>0.36604632448542374</c:v>
                      </c:pt>
                      <c:pt idx="555">
                        <c:v>0.36549901708366928</c:v>
                      </c:pt>
                      <c:pt idx="556">
                        <c:v>0.36370519100136545</c:v>
                      </c:pt>
                      <c:pt idx="557">
                        <c:v>0.36166454001238807</c:v>
                      </c:pt>
                      <c:pt idx="558">
                        <c:v>0.36029407986002471</c:v>
                      </c:pt>
                      <c:pt idx="559">
                        <c:v>0.35941077015114509</c:v>
                      </c:pt>
                      <c:pt idx="560">
                        <c:v>0.35789384745465025</c:v>
                      </c:pt>
                      <c:pt idx="561">
                        <c:v>0.35651401611783262</c:v>
                      </c:pt>
                      <c:pt idx="562">
                        <c:v>0.35532886358064497</c:v>
                      </c:pt>
                      <c:pt idx="563">
                        <c:v>0.35410819123141291</c:v>
                      </c:pt>
                      <c:pt idx="564">
                        <c:v>0.35405060379146025</c:v>
                      </c:pt>
                      <c:pt idx="565">
                        <c:v>0.35249937046801205</c:v>
                      </c:pt>
                      <c:pt idx="566">
                        <c:v>0.35125663049087164</c:v>
                      </c:pt>
                      <c:pt idx="567">
                        <c:v>0.3499789752942325</c:v>
                      </c:pt>
                      <c:pt idx="568">
                        <c:v>0.34918605217089532</c:v>
                      </c:pt>
                      <c:pt idx="569">
                        <c:v>0.3483940359363763</c:v>
                      </c:pt>
                      <c:pt idx="570">
                        <c:v>0.34697309230646917</c:v>
                      </c:pt>
                      <c:pt idx="571">
                        <c:v>0.34542805605661164</c:v>
                      </c:pt>
                      <c:pt idx="572">
                        <c:v>0.34545269320283811</c:v>
                      </c:pt>
                      <c:pt idx="573">
                        <c:v>0.3442253703356063</c:v>
                      </c:pt>
                      <c:pt idx="574">
                        <c:v>0.34307195890705383</c:v>
                      </c:pt>
                      <c:pt idx="575">
                        <c:v>0.34152646921278723</c:v>
                      </c:pt>
                      <c:pt idx="576">
                        <c:v>0.33993775115152208</c:v>
                      </c:pt>
                      <c:pt idx="577">
                        <c:v>0.3390075855203713</c:v>
                      </c:pt>
                      <c:pt idx="578">
                        <c:v>0.33761445314755412</c:v>
                      </c:pt>
                      <c:pt idx="579">
                        <c:v>0.33581730180625047</c:v>
                      </c:pt>
                      <c:pt idx="580">
                        <c:v>0.33483453662364693</c:v>
                      </c:pt>
                      <c:pt idx="581">
                        <c:v>0.33319986952892872</c:v>
                      </c:pt>
                      <c:pt idx="582">
                        <c:v>0.33289878244130239</c:v>
                      </c:pt>
                      <c:pt idx="583">
                        <c:v>0.33215347098091808</c:v>
                      </c:pt>
                      <c:pt idx="584">
                        <c:v>0.33185661604110989</c:v>
                      </c:pt>
                      <c:pt idx="585">
                        <c:v>0.33128164853040176</c:v>
                      </c:pt>
                      <c:pt idx="586">
                        <c:v>0.33027560653479898</c:v>
                      </c:pt>
                      <c:pt idx="587">
                        <c:v>0.32892706286220758</c:v>
                      </c:pt>
                      <c:pt idx="588">
                        <c:v>0.32886599901511876</c:v>
                      </c:pt>
                      <c:pt idx="589">
                        <c:v>0.32746440234666552</c:v>
                      </c:pt>
                      <c:pt idx="590">
                        <c:v>0.32582323588208384</c:v>
                      </c:pt>
                      <c:pt idx="591">
                        <c:v>0.32489715125061486</c:v>
                      </c:pt>
                      <c:pt idx="592">
                        <c:v>0.32416771034454822</c:v>
                      </c:pt>
                      <c:pt idx="593">
                        <c:v>0.32325311297144238</c:v>
                      </c:pt>
                      <c:pt idx="594">
                        <c:v>0.32299600999149636</c:v>
                      </c:pt>
                      <c:pt idx="595">
                        <c:v>0.32207854080379972</c:v>
                      </c:pt>
                      <c:pt idx="596">
                        <c:v>0.32155224299299917</c:v>
                      </c:pt>
                      <c:pt idx="597">
                        <c:v>0.32112524950778609</c:v>
                      </c:pt>
                      <c:pt idx="598">
                        <c:v>0.32023710305854297</c:v>
                      </c:pt>
                      <c:pt idx="599">
                        <c:v>0.31942029852966114</c:v>
                      </c:pt>
                      <c:pt idx="600">
                        <c:v>0.31896262197276731</c:v>
                      </c:pt>
                      <c:pt idx="601">
                        <c:v>0.31784019591216839</c:v>
                      </c:pt>
                      <c:pt idx="602">
                        <c:v>0.31753517897299671</c:v>
                      </c:pt>
                      <c:pt idx="603">
                        <c:v>0.31690761191083588</c:v>
                      </c:pt>
                      <c:pt idx="604">
                        <c:v>0.31673908173879606</c:v>
                      </c:pt>
                      <c:pt idx="605">
                        <c:v>0.31695809538837966</c:v>
                      </c:pt>
                      <c:pt idx="606">
                        <c:v>0.31665247385666256</c:v>
                      </c:pt>
                      <c:pt idx="607">
                        <c:v>0.31691955261360821</c:v>
                      </c:pt>
                      <c:pt idx="608">
                        <c:v>0.31723122007077964</c:v>
                      </c:pt>
                      <c:pt idx="609">
                        <c:v>0.31726734447536931</c:v>
                      </c:pt>
                      <c:pt idx="610">
                        <c:v>0.31717091196437253</c:v>
                      </c:pt>
                      <c:pt idx="611">
                        <c:v>0.3173578822090482</c:v>
                      </c:pt>
                      <c:pt idx="612">
                        <c:v>0.31699633586687836</c:v>
                      </c:pt>
                      <c:pt idx="613">
                        <c:v>0.31663977741320848</c:v>
                      </c:pt>
                      <c:pt idx="614">
                        <c:v>0.31652248645939418</c:v>
                      </c:pt>
                      <c:pt idx="615">
                        <c:v>0.3169600603141523</c:v>
                      </c:pt>
                      <c:pt idx="616">
                        <c:v>0.31697970957187899</c:v>
                      </c:pt>
                      <c:pt idx="617">
                        <c:v>0.31751114641931577</c:v>
                      </c:pt>
                      <c:pt idx="618">
                        <c:v>0.31839294464683177</c:v>
                      </c:pt>
                      <c:pt idx="619">
                        <c:v>0.31848786567646503</c:v>
                      </c:pt>
                      <c:pt idx="620">
                        <c:v>0.31906026366885493</c:v>
                      </c:pt>
                      <c:pt idx="621">
                        <c:v>0.31972743154274186</c:v>
                      </c:pt>
                      <c:pt idx="622">
                        <c:v>0.32003290192632255</c:v>
                      </c:pt>
                      <c:pt idx="623">
                        <c:v>0.32010530188363828</c:v>
                      </c:pt>
                      <c:pt idx="624">
                        <c:v>0.31986618553191903</c:v>
                      </c:pt>
                      <c:pt idx="625">
                        <c:v>0.3194432730463877</c:v>
                      </c:pt>
                      <c:pt idx="626">
                        <c:v>0.31962706918019973</c:v>
                      </c:pt>
                      <c:pt idx="627">
                        <c:v>0.3193864413471168</c:v>
                      </c:pt>
                      <c:pt idx="628">
                        <c:v>0.3190493810030372</c:v>
                      </c:pt>
                      <c:pt idx="629">
                        <c:v>0.31900947789503847</c:v>
                      </c:pt>
                      <c:pt idx="630">
                        <c:v>0.3193971728647983</c:v>
                      </c:pt>
                      <c:pt idx="631">
                        <c:v>0.32023468468836125</c:v>
                      </c:pt>
                      <c:pt idx="632">
                        <c:v>0.32025327590913338</c:v>
                      </c:pt>
                      <c:pt idx="633">
                        <c:v>0.32063371576834793</c:v>
                      </c:pt>
                      <c:pt idx="634">
                        <c:v>0.32109864743578698</c:v>
                      </c:pt>
                      <c:pt idx="635">
                        <c:v>0.32167769594617673</c:v>
                      </c:pt>
                      <c:pt idx="636">
                        <c:v>0.32230873941547383</c:v>
                      </c:pt>
                      <c:pt idx="637">
                        <c:v>0.32285816289113739</c:v>
                      </c:pt>
                      <c:pt idx="638">
                        <c:v>0.32328031963598691</c:v>
                      </c:pt>
                      <c:pt idx="639">
                        <c:v>0.32396804365641857</c:v>
                      </c:pt>
                      <c:pt idx="640">
                        <c:v>0.32454709216680833</c:v>
                      </c:pt>
                      <c:pt idx="641">
                        <c:v>0.32540969458100677</c:v>
                      </c:pt>
                      <c:pt idx="642">
                        <c:v>0.32597786042557869</c:v>
                      </c:pt>
                      <c:pt idx="643">
                        <c:v>0.32631643225102192</c:v>
                      </c:pt>
                      <c:pt idx="644">
                        <c:v>0.32727803669453531</c:v>
                      </c:pt>
                      <c:pt idx="645">
                        <c:v>0.32787975742537889</c:v>
                      </c:pt>
                      <c:pt idx="646">
                        <c:v>0.32827773046841113</c:v>
                      </c:pt>
                      <c:pt idx="647">
                        <c:v>0.3289284231954348</c:v>
                      </c:pt>
                      <c:pt idx="648">
                        <c:v>0.32982866149558659</c:v>
                      </c:pt>
                      <c:pt idx="649">
                        <c:v>0.33097512010986657</c:v>
                      </c:pt>
                      <c:pt idx="650">
                        <c:v>0.332010938288332</c:v>
                      </c:pt>
                      <c:pt idx="651">
                        <c:v>0.3317429526425682</c:v>
                      </c:pt>
                      <c:pt idx="652">
                        <c:v>0.33225806549127823</c:v>
                      </c:pt>
                      <c:pt idx="653">
                        <c:v>0.33273644934285324</c:v>
                      </c:pt>
                      <c:pt idx="654">
                        <c:v>0.33315543197683928</c:v>
                      </c:pt>
                      <c:pt idx="655">
                        <c:v>0.33338336336646801</c:v>
                      </c:pt>
                      <c:pt idx="656">
                        <c:v>0.33323070374874586</c:v>
                      </c:pt>
                      <c:pt idx="657">
                        <c:v>0.33386204951431564</c:v>
                      </c:pt>
                      <c:pt idx="658">
                        <c:v>0.33544789576099004</c:v>
                      </c:pt>
                      <c:pt idx="659">
                        <c:v>0.33558785893525805</c:v>
                      </c:pt>
                      <c:pt idx="660">
                        <c:v>0.33612473711560387</c:v>
                      </c:pt>
                      <c:pt idx="661">
                        <c:v>0.33681457720994445</c:v>
                      </c:pt>
                      <c:pt idx="662">
                        <c:v>0.3376993984001877</c:v>
                      </c:pt>
                      <c:pt idx="663">
                        <c:v>0.33851862129925125</c:v>
                      </c:pt>
                      <c:pt idx="664">
                        <c:v>0.33884313634801316</c:v>
                      </c:pt>
                      <c:pt idx="665">
                        <c:v>0.33923763298390902</c:v>
                      </c:pt>
                      <c:pt idx="666">
                        <c:v>0.34080896900949298</c:v>
                      </c:pt>
                      <c:pt idx="667">
                        <c:v>0.34177450330455172</c:v>
                      </c:pt>
                      <c:pt idx="668">
                        <c:v>0.34267504390097625</c:v>
                      </c:pt>
                      <c:pt idx="669">
                        <c:v>0.34325817341104764</c:v>
                      </c:pt>
                      <c:pt idx="670">
                        <c:v>0.34353522794499292</c:v>
                      </c:pt>
                      <c:pt idx="671">
                        <c:v>0.34369967711735111</c:v>
                      </c:pt>
                      <c:pt idx="672">
                        <c:v>0.34395103646811542</c:v>
                      </c:pt>
                      <c:pt idx="673">
                        <c:v>0.34359810556971815</c:v>
                      </c:pt>
                      <c:pt idx="674">
                        <c:v>0.34395269909761544</c:v>
                      </c:pt>
                      <c:pt idx="675">
                        <c:v>0.34452872464527795</c:v>
                      </c:pt>
                      <c:pt idx="676">
                        <c:v>0.34456500019800412</c:v>
                      </c:pt>
                      <c:pt idx="677">
                        <c:v>0.34451844657200564</c:v>
                      </c:pt>
                      <c:pt idx="678">
                        <c:v>0.34439012180423717</c:v>
                      </c:pt>
                      <c:pt idx="679">
                        <c:v>0.34487288895176654</c:v>
                      </c:pt>
                      <c:pt idx="680">
                        <c:v>0.34521297225857328</c:v>
                      </c:pt>
                      <c:pt idx="681">
                        <c:v>0.34554776538060766</c:v>
                      </c:pt>
                      <c:pt idx="682">
                        <c:v>0.34548700382979153</c:v>
                      </c:pt>
                      <c:pt idx="683">
                        <c:v>0.34577826628855446</c:v>
                      </c:pt>
                      <c:pt idx="684">
                        <c:v>0.34581212347109874</c:v>
                      </c:pt>
                      <c:pt idx="685">
                        <c:v>0.3471857577343257</c:v>
                      </c:pt>
                      <c:pt idx="686">
                        <c:v>0.34734476557377492</c:v>
                      </c:pt>
                      <c:pt idx="687">
                        <c:v>0.34760806562731167</c:v>
                      </c:pt>
                      <c:pt idx="688">
                        <c:v>0.34757330155594912</c:v>
                      </c:pt>
                      <c:pt idx="689">
                        <c:v>0.34750468030204235</c:v>
                      </c:pt>
                      <c:pt idx="690">
                        <c:v>0.34821976213515482</c:v>
                      </c:pt>
                      <c:pt idx="691">
                        <c:v>0.34896189948467554</c:v>
                      </c:pt>
                      <c:pt idx="692">
                        <c:v>0.34782541664739525</c:v>
                      </c:pt>
                      <c:pt idx="693">
                        <c:v>0.34743107115963567</c:v>
                      </c:pt>
                      <c:pt idx="694">
                        <c:v>0.34708479077923809</c:v>
                      </c:pt>
                      <c:pt idx="695">
                        <c:v>0.34702206430264937</c:v>
                      </c:pt>
                      <c:pt idx="696">
                        <c:v>0.34666475010829761</c:v>
                      </c:pt>
                      <c:pt idx="697">
                        <c:v>0.34650060323221227</c:v>
                      </c:pt>
                      <c:pt idx="698">
                        <c:v>0.34722142869450634</c:v>
                      </c:pt>
                      <c:pt idx="699">
                        <c:v>0.34758085896276708</c:v>
                      </c:pt>
                      <c:pt idx="700">
                        <c:v>0.34835307479142319</c:v>
                      </c:pt>
                      <c:pt idx="701">
                        <c:v>0.34919209809634966</c:v>
                      </c:pt>
                      <c:pt idx="702">
                        <c:v>0.35003731847486691</c:v>
                      </c:pt>
                      <c:pt idx="703">
                        <c:v>0.35075481867816116</c:v>
                      </c:pt>
                      <c:pt idx="704">
                        <c:v>0.35146324999327389</c:v>
                      </c:pt>
                      <c:pt idx="705">
                        <c:v>0.35187679129435101</c:v>
                      </c:pt>
                      <c:pt idx="706">
                        <c:v>0.35261061549637202</c:v>
                      </c:pt>
                      <c:pt idx="707">
                        <c:v>0.35184867774098832</c:v>
                      </c:pt>
                      <c:pt idx="708">
                        <c:v>0.35239628743901552</c:v>
                      </c:pt>
                      <c:pt idx="709">
                        <c:v>0.35212799949697904</c:v>
                      </c:pt>
                      <c:pt idx="710">
                        <c:v>0.35237210373719818</c:v>
                      </c:pt>
                      <c:pt idx="711">
                        <c:v>0.35221309589774891</c:v>
                      </c:pt>
                      <c:pt idx="712">
                        <c:v>0.35176463937717295</c:v>
                      </c:pt>
                      <c:pt idx="713">
                        <c:v>0.35271626804368666</c:v>
                      </c:pt>
                      <c:pt idx="714">
                        <c:v>0.35399785309187121</c:v>
                      </c:pt>
                      <c:pt idx="715">
                        <c:v>0.3542437711097266</c:v>
                      </c:pt>
                      <c:pt idx="716">
                        <c:v>0.35496852642356602</c:v>
                      </c:pt>
                      <c:pt idx="717">
                        <c:v>0.3558778336118994</c:v>
                      </c:pt>
                      <c:pt idx="718">
                        <c:v>0.35690836160559219</c:v>
                      </c:pt>
                      <c:pt idx="719">
                        <c:v>0.35846458281754034</c:v>
                      </c:pt>
                      <c:pt idx="720">
                        <c:v>0.35964671239200086</c:v>
                      </c:pt>
                      <c:pt idx="721">
                        <c:v>0.36143222532680491</c:v>
                      </c:pt>
                      <c:pt idx="722">
                        <c:v>0.3633123569949695</c:v>
                      </c:pt>
                      <c:pt idx="723">
                        <c:v>0.36539880586926349</c:v>
                      </c:pt>
                      <c:pt idx="724">
                        <c:v>0.36685466471866945</c:v>
                      </c:pt>
                      <c:pt idx="725">
                        <c:v>0.36864199143110982</c:v>
                      </c:pt>
                      <c:pt idx="726">
                        <c:v>0.3701918644213309</c:v>
                      </c:pt>
                      <c:pt idx="727">
                        <c:v>0.37141767580719909</c:v>
                      </c:pt>
                      <c:pt idx="728">
                        <c:v>0.37241857876616569</c:v>
                      </c:pt>
                      <c:pt idx="729">
                        <c:v>0.37413290092874479</c:v>
                      </c:pt>
                      <c:pt idx="730">
                        <c:v>0.37541478827320213</c:v>
                      </c:pt>
                      <c:pt idx="731">
                        <c:v>0.3770941952162824</c:v>
                      </c:pt>
                      <c:pt idx="732">
                        <c:v>0.37826075653269808</c:v>
                      </c:pt>
                      <c:pt idx="733">
                        <c:v>0.37915797187012262</c:v>
                      </c:pt>
                      <c:pt idx="734">
                        <c:v>0.38030579081762983</c:v>
                      </c:pt>
                      <c:pt idx="735">
                        <c:v>0.38213710163775055</c:v>
                      </c:pt>
                      <c:pt idx="736">
                        <c:v>0.38320496322112402</c:v>
                      </c:pt>
                      <c:pt idx="737">
                        <c:v>0.38485625661084161</c:v>
                      </c:pt>
                      <c:pt idx="738">
                        <c:v>0.38632738142201978</c:v>
                      </c:pt>
                      <c:pt idx="739">
                        <c:v>0.38841080733358663</c:v>
                      </c:pt>
                      <c:pt idx="740">
                        <c:v>0.39049226831938083</c:v>
                      </c:pt>
                      <c:pt idx="741">
                        <c:v>0.39294373994298087</c:v>
                      </c:pt>
                      <c:pt idx="742">
                        <c:v>0.39453351604120057</c:v>
                      </c:pt>
                      <c:pt idx="743">
                        <c:v>0.39659033988076831</c:v>
                      </c:pt>
                      <c:pt idx="744">
                        <c:v>0.39869250816124358</c:v>
                      </c:pt>
                      <c:pt idx="745">
                        <c:v>0.4012192515567502</c:v>
                      </c:pt>
                      <c:pt idx="746">
                        <c:v>0.40325672843486404</c:v>
                      </c:pt>
                      <c:pt idx="747">
                        <c:v>0.40519611017248125</c:v>
                      </c:pt>
                      <c:pt idx="748">
                        <c:v>0.40659105632293463</c:v>
                      </c:pt>
                      <c:pt idx="749">
                        <c:v>0.40850564976618897</c:v>
                      </c:pt>
                      <c:pt idx="750">
                        <c:v>0.41001849146300207</c:v>
                      </c:pt>
                      <c:pt idx="751">
                        <c:v>0.41134451406327605</c:v>
                      </c:pt>
                      <c:pt idx="752">
                        <c:v>0.41267960555173155</c:v>
                      </c:pt>
                      <c:pt idx="753">
                        <c:v>0.41427739250117818</c:v>
                      </c:pt>
                      <c:pt idx="754">
                        <c:v>0.41574912190490176</c:v>
                      </c:pt>
                      <c:pt idx="755">
                        <c:v>0.41763288112833896</c:v>
                      </c:pt>
                      <c:pt idx="756">
                        <c:v>0.41899956257729337</c:v>
                      </c:pt>
                      <c:pt idx="757">
                        <c:v>0.42052434497687879</c:v>
                      </c:pt>
                      <c:pt idx="758">
                        <c:v>0.42193365020028639</c:v>
                      </c:pt>
                      <c:pt idx="759">
                        <c:v>0.4240590952937609</c:v>
                      </c:pt>
                      <c:pt idx="760">
                        <c:v>0.42597368873701524</c:v>
                      </c:pt>
                      <c:pt idx="761">
                        <c:v>0.42790687340104167</c:v>
                      </c:pt>
                      <c:pt idx="762">
                        <c:v>0.42992953776179238</c:v>
                      </c:pt>
                      <c:pt idx="763">
                        <c:v>0.43124180588165772</c:v>
                      </c:pt>
                      <c:pt idx="764">
                        <c:v>0.4328222107954231</c:v>
                      </c:pt>
                      <c:pt idx="765">
                        <c:v>0.43490624129953537</c:v>
                      </c:pt>
                      <c:pt idx="766">
                        <c:v>0.43562343920655688</c:v>
                      </c:pt>
                      <c:pt idx="767">
                        <c:v>0.43602110995331639</c:v>
                      </c:pt>
                      <c:pt idx="768">
                        <c:v>0.43710756275746199</c:v>
                      </c:pt>
                      <c:pt idx="769">
                        <c:v>0.43727155848541105</c:v>
                      </c:pt>
                      <c:pt idx="770">
                        <c:v>0.43883518595604065</c:v>
                      </c:pt>
                      <c:pt idx="771">
                        <c:v>0.43954346612301709</c:v>
                      </c:pt>
                      <c:pt idx="772">
                        <c:v>0.4394048632819762</c:v>
                      </c:pt>
                      <c:pt idx="773">
                        <c:v>0.43985090143237049</c:v>
                      </c:pt>
                      <c:pt idx="774">
                        <c:v>0.44014276848367884</c:v>
                      </c:pt>
                      <c:pt idx="775">
                        <c:v>0.44034062139417224</c:v>
                      </c:pt>
                      <c:pt idx="776">
                        <c:v>0.44027336047349275</c:v>
                      </c:pt>
                      <c:pt idx="777">
                        <c:v>0.43977608310487293</c:v>
                      </c:pt>
                      <c:pt idx="778">
                        <c:v>0.43933488169484219</c:v>
                      </c:pt>
                      <c:pt idx="779">
                        <c:v>0.43953953627147174</c:v>
                      </c:pt>
                      <c:pt idx="780">
                        <c:v>0.43947620520233749</c:v>
                      </c:pt>
                      <c:pt idx="781">
                        <c:v>0.43930450091943407</c:v>
                      </c:pt>
                      <c:pt idx="782">
                        <c:v>0.43923104292516385</c:v>
                      </c:pt>
                      <c:pt idx="783">
                        <c:v>0.4392376934431636</c:v>
                      </c:pt>
                      <c:pt idx="784">
                        <c:v>0.43936208835938667</c:v>
                      </c:pt>
                      <c:pt idx="785">
                        <c:v>0.43972242551646562</c:v>
                      </c:pt>
                      <c:pt idx="786">
                        <c:v>0.43943237224279347</c:v>
                      </c:pt>
                      <c:pt idx="787">
                        <c:v>0.4391754204109839</c:v>
                      </c:pt>
                      <c:pt idx="788">
                        <c:v>0.4385729439394585</c:v>
                      </c:pt>
                      <c:pt idx="789">
                        <c:v>0.43766288101044348</c:v>
                      </c:pt>
                      <c:pt idx="790">
                        <c:v>0.43755858879635595</c:v>
                      </c:pt>
                      <c:pt idx="791">
                        <c:v>0.43719160112127731</c:v>
                      </c:pt>
                      <c:pt idx="792">
                        <c:v>0.43731055470459151</c:v>
                      </c:pt>
                      <c:pt idx="793">
                        <c:v>0.43733836596168152</c:v>
                      </c:pt>
                      <c:pt idx="794">
                        <c:v>0.43769341293398789</c:v>
                      </c:pt>
                      <c:pt idx="795">
                        <c:v>0.43812222019683722</c:v>
                      </c:pt>
                      <c:pt idx="796">
                        <c:v>0.43850235775977908</c:v>
                      </c:pt>
                      <c:pt idx="797">
                        <c:v>0.43827427522201395</c:v>
                      </c:pt>
                      <c:pt idx="798">
                        <c:v>0.43795459691361555</c:v>
                      </c:pt>
                      <c:pt idx="799">
                        <c:v>0.43733715677659069</c:v>
                      </c:pt>
                      <c:pt idx="800">
                        <c:v>0.43739761603113403</c:v>
                      </c:pt>
                      <c:pt idx="801">
                        <c:v>0.43703289557810082</c:v>
                      </c:pt>
                      <c:pt idx="802">
                        <c:v>0.43745898217449564</c:v>
                      </c:pt>
                      <c:pt idx="803">
                        <c:v>0.43717421908559606</c:v>
                      </c:pt>
                      <c:pt idx="804">
                        <c:v>0.43753591657590218</c:v>
                      </c:pt>
                      <c:pt idx="805">
                        <c:v>0.43738083858799826</c:v>
                      </c:pt>
                      <c:pt idx="806">
                        <c:v>0.43709834272114401</c:v>
                      </c:pt>
                      <c:pt idx="807">
                        <c:v>0.43672455337992933</c:v>
                      </c:pt>
                      <c:pt idx="808">
                        <c:v>0.43554423758310501</c:v>
                      </c:pt>
                      <c:pt idx="809">
                        <c:v>0.43472985142440496</c:v>
                      </c:pt>
                      <c:pt idx="810">
                        <c:v>0.43436256145305358</c:v>
                      </c:pt>
                      <c:pt idx="811">
                        <c:v>0.43371806579962047</c:v>
                      </c:pt>
                      <c:pt idx="812">
                        <c:v>0.43283702331278623</c:v>
                      </c:pt>
                      <c:pt idx="813">
                        <c:v>0.43245416508338996</c:v>
                      </c:pt>
                      <c:pt idx="814">
                        <c:v>0.4318395967609559</c:v>
                      </c:pt>
                      <c:pt idx="815">
                        <c:v>0.43214249762621854</c:v>
                      </c:pt>
                      <c:pt idx="816">
                        <c:v>0.43153835852519323</c:v>
                      </c:pt>
                      <c:pt idx="817">
                        <c:v>0.43183612035381963</c:v>
                      </c:pt>
                      <c:pt idx="818">
                        <c:v>0.43139053564783453</c:v>
                      </c:pt>
                      <c:pt idx="819">
                        <c:v>0.43265700588238315</c:v>
                      </c:pt>
                      <c:pt idx="820">
                        <c:v>0.43337813364095001</c:v>
                      </c:pt>
                      <c:pt idx="821">
                        <c:v>0.43408323969706286</c:v>
                      </c:pt>
                      <c:pt idx="822">
                        <c:v>0.43449043277641286</c:v>
                      </c:pt>
                      <c:pt idx="823">
                        <c:v>0.43512268543080085</c:v>
                      </c:pt>
                      <c:pt idx="824">
                        <c:v>0.43536029030115664</c:v>
                      </c:pt>
                      <c:pt idx="825">
                        <c:v>0.43610424142831355</c:v>
                      </c:pt>
                      <c:pt idx="826">
                        <c:v>0.43583958104154968</c:v>
                      </c:pt>
                      <c:pt idx="827">
                        <c:v>0.43687978251596959</c:v>
                      </c:pt>
                      <c:pt idx="828">
                        <c:v>0.43785378110666434</c:v>
                      </c:pt>
                      <c:pt idx="829">
                        <c:v>0.43904785138389718</c:v>
                      </c:pt>
                      <c:pt idx="830">
                        <c:v>0.44034258631994494</c:v>
                      </c:pt>
                      <c:pt idx="831">
                        <c:v>0.44206476818561474</c:v>
                      </c:pt>
                      <c:pt idx="832">
                        <c:v>0.44423193016472423</c:v>
                      </c:pt>
                      <c:pt idx="833">
                        <c:v>0.44619307723397705</c:v>
                      </c:pt>
                      <c:pt idx="834">
                        <c:v>0.4473966698438005</c:v>
                      </c:pt>
                      <c:pt idx="835">
                        <c:v>0.44915210429946922</c:v>
                      </c:pt>
                      <c:pt idx="836">
                        <c:v>0.45105415244740577</c:v>
                      </c:pt>
                      <c:pt idx="837">
                        <c:v>0.45357046662150358</c:v>
                      </c:pt>
                      <c:pt idx="838">
                        <c:v>0.45621208260064278</c:v>
                      </c:pt>
                      <c:pt idx="839">
                        <c:v>0.45911669633704588</c:v>
                      </c:pt>
                      <c:pt idx="840">
                        <c:v>0.46266520113433651</c:v>
                      </c:pt>
                      <c:pt idx="841">
                        <c:v>0.46663828104665855</c:v>
                      </c:pt>
                      <c:pt idx="842">
                        <c:v>0.47045189967512219</c:v>
                      </c:pt>
                      <c:pt idx="843">
                        <c:v>0.47389580996205272</c:v>
                      </c:pt>
                      <c:pt idx="844">
                        <c:v>0.47819280033059125</c:v>
                      </c:pt>
                      <c:pt idx="845">
                        <c:v>0.48147709818552709</c:v>
                      </c:pt>
                      <c:pt idx="846">
                        <c:v>0.48560298886370756</c:v>
                      </c:pt>
                      <c:pt idx="847">
                        <c:v>0.48960614725516488</c:v>
                      </c:pt>
                      <c:pt idx="848">
                        <c:v>0.49337910703494814</c:v>
                      </c:pt>
                      <c:pt idx="849">
                        <c:v>0.49720496866245684</c:v>
                      </c:pt>
                      <c:pt idx="850">
                        <c:v>0.50142366429636154</c:v>
                      </c:pt>
                      <c:pt idx="851">
                        <c:v>0.50611560474520501</c:v>
                      </c:pt>
                      <c:pt idx="852">
                        <c:v>0.51059760043264646</c:v>
                      </c:pt>
                      <c:pt idx="853">
                        <c:v>0.51455254256860539</c:v>
                      </c:pt>
                      <c:pt idx="854">
                        <c:v>0.51949009873903162</c:v>
                      </c:pt>
                      <c:pt idx="855">
                        <c:v>0.52417946966955686</c:v>
                      </c:pt>
                      <c:pt idx="856">
                        <c:v>0.5289347411875347</c:v>
                      </c:pt>
                      <c:pt idx="857">
                        <c:v>0.53340706339424904</c:v>
                      </c:pt>
                      <c:pt idx="858">
                        <c:v>0.53609190774038673</c:v>
                      </c:pt>
                      <c:pt idx="859">
                        <c:v>0.54084113333291017</c:v>
                      </c:pt>
                      <c:pt idx="860">
                        <c:v>0.54495387412322749</c:v>
                      </c:pt>
                      <c:pt idx="861">
                        <c:v>0.54848348540347336</c:v>
                      </c:pt>
                      <c:pt idx="862">
                        <c:v>0.55256660115906442</c:v>
                      </c:pt>
                      <c:pt idx="863">
                        <c:v>0.55737175156204033</c:v>
                      </c:pt>
                      <c:pt idx="864">
                        <c:v>0.56270803651618062</c:v>
                      </c:pt>
                      <c:pt idx="865">
                        <c:v>0.56884691807438481</c:v>
                      </c:pt>
                      <c:pt idx="866">
                        <c:v>0.57432543342483855</c:v>
                      </c:pt>
                      <c:pt idx="867">
                        <c:v>0.58009929223373669</c:v>
                      </c:pt>
                      <c:pt idx="868">
                        <c:v>0.58571777075845843</c:v>
                      </c:pt>
                      <c:pt idx="869">
                        <c:v>0.59115426692700435</c:v>
                      </c:pt>
                      <c:pt idx="870">
                        <c:v>0.5970688446508523</c:v>
                      </c:pt>
                      <c:pt idx="871">
                        <c:v>0.60386295338017115</c:v>
                      </c:pt>
                      <c:pt idx="872">
                        <c:v>0.61019651373800532</c:v>
                      </c:pt>
                      <c:pt idx="873">
                        <c:v>0.61789222110070319</c:v>
                      </c:pt>
                      <c:pt idx="874">
                        <c:v>0.62539990018177083</c:v>
                      </c:pt>
                      <c:pt idx="875">
                        <c:v>0.63412296142729796</c:v>
                      </c:pt>
                      <c:pt idx="876">
                        <c:v>0.64234058330484201</c:v>
                      </c:pt>
                      <c:pt idx="877">
                        <c:v>0.65040796393484546</c:v>
                      </c:pt>
                      <c:pt idx="878">
                        <c:v>0.65791836368236767</c:v>
                      </c:pt>
                      <c:pt idx="879">
                        <c:v>0.6670977411515614</c:v>
                      </c:pt>
                      <c:pt idx="880">
                        <c:v>0.67494777076148149</c:v>
                      </c:pt>
                      <c:pt idx="881">
                        <c:v>0.68344547013569779</c:v>
                      </c:pt>
                      <c:pt idx="882">
                        <c:v>0.69175952452423872</c:v>
                      </c:pt>
                      <c:pt idx="883">
                        <c:v>0.70065156938621476</c:v>
                      </c:pt>
                      <c:pt idx="884">
                        <c:v>0.70992390295926899</c:v>
                      </c:pt>
                      <c:pt idx="885">
                        <c:v>0.71984753385189248</c:v>
                      </c:pt>
                      <c:pt idx="886">
                        <c:v>0.72853401724842082</c:v>
                      </c:pt>
                      <c:pt idx="887">
                        <c:v>0.73759036013461865</c:v>
                      </c:pt>
                      <c:pt idx="888">
                        <c:v>0.74785996911136698</c:v>
                      </c:pt>
                      <c:pt idx="889">
                        <c:v>0.75678798722979634</c:v>
                      </c:pt>
                      <c:pt idx="890">
                        <c:v>0.76696191943622971</c:v>
                      </c:pt>
                      <c:pt idx="891">
                        <c:v>0.77642228129091406</c:v>
                      </c:pt>
                      <c:pt idx="892">
                        <c:v>0.78541106096015967</c:v>
                      </c:pt>
                      <c:pt idx="893">
                        <c:v>0.79471861204898531</c:v>
                      </c:pt>
                      <c:pt idx="894">
                        <c:v>0.80398263247454005</c:v>
                      </c:pt>
                      <c:pt idx="895">
                        <c:v>0.81209248573086024</c:v>
                      </c:pt>
                      <c:pt idx="896">
                        <c:v>0.82227034778883878</c:v>
                      </c:pt>
                      <c:pt idx="897">
                        <c:v>0.83201592617683184</c:v>
                      </c:pt>
                      <c:pt idx="898">
                        <c:v>0.84197976247372686</c:v>
                      </c:pt>
                      <c:pt idx="899">
                        <c:v>0.85184127148230671</c:v>
                      </c:pt>
                      <c:pt idx="900">
                        <c:v>0.86212659986523643</c:v>
                      </c:pt>
                      <c:pt idx="901">
                        <c:v>0.87198841117008918</c:v>
                      </c:pt>
                      <c:pt idx="902">
                        <c:v>0.88199940568552793</c:v>
                      </c:pt>
                      <c:pt idx="903">
                        <c:v>0.89047035183960888</c:v>
                      </c:pt>
                      <c:pt idx="904">
                        <c:v>0.89840683818352585</c:v>
                      </c:pt>
                      <c:pt idx="905">
                        <c:v>0.90638489026494162</c:v>
                      </c:pt>
                      <c:pt idx="906">
                        <c:v>0.91461838269680318</c:v>
                      </c:pt>
                      <c:pt idx="907">
                        <c:v>0.9221977059945049</c:v>
                      </c:pt>
                      <c:pt idx="908">
                        <c:v>0.92924604588917892</c:v>
                      </c:pt>
                      <c:pt idx="909">
                        <c:v>0.93624813445412702</c:v>
                      </c:pt>
                      <c:pt idx="910">
                        <c:v>0.94235890245896858</c:v>
                      </c:pt>
                      <c:pt idx="911">
                        <c:v>0.94895863468493025</c:v>
                      </c:pt>
                      <c:pt idx="912">
                        <c:v>0.95373990368236172</c:v>
                      </c:pt>
                      <c:pt idx="913">
                        <c:v>0.95869589992542359</c:v>
                      </c:pt>
                      <c:pt idx="914">
                        <c:v>0.96311637832136687</c:v>
                      </c:pt>
                      <c:pt idx="915">
                        <c:v>0.96796218757302344</c:v>
                      </c:pt>
                      <c:pt idx="916">
                        <c:v>0.97252716358732572</c:v>
                      </c:pt>
                      <c:pt idx="917">
                        <c:v>0.97778847906583188</c:v>
                      </c:pt>
                      <c:pt idx="918">
                        <c:v>0.98237053481954273</c:v>
                      </c:pt>
                      <c:pt idx="919">
                        <c:v>0.98816525207125849</c:v>
                      </c:pt>
                      <c:pt idx="920">
                        <c:v>0.99132016712147153</c:v>
                      </c:pt>
                      <c:pt idx="921">
                        <c:v>0.99558677671460183</c:v>
                      </c:pt>
                      <c:pt idx="922">
                        <c:v>0.99817216558701571</c:v>
                      </c:pt>
                      <c:pt idx="923">
                        <c:v>1.0005128456266648</c:v>
                      </c:pt>
                      <c:pt idx="924">
                        <c:v>1.001765561380805</c:v>
                      </c:pt>
                      <c:pt idx="925">
                        <c:v>1.0027592092292261</c:v>
                      </c:pt>
                      <c:pt idx="926">
                        <c:v>1.0021724521638822</c:v>
                      </c:pt>
                      <c:pt idx="927">
                        <c:v>1.0033388623321615</c:v>
                      </c:pt>
                      <c:pt idx="928">
                        <c:v>1.0010879642855091</c:v>
                      </c:pt>
                      <c:pt idx="929">
                        <c:v>1.0018344849309844</c:v>
                      </c:pt>
                      <c:pt idx="930">
                        <c:v>1</c:v>
                      </c:pt>
                      <c:pt idx="931">
                        <c:v>0.99844196501041571</c:v>
                      </c:pt>
                      <c:pt idx="932">
                        <c:v>0.99562048274900983</c:v>
                      </c:pt>
                      <c:pt idx="933">
                        <c:v>0.99446918739436652</c:v>
                      </c:pt>
                      <c:pt idx="934">
                        <c:v>0.99276166689792333</c:v>
                      </c:pt>
                      <c:pt idx="935">
                        <c:v>0.99216145764844343</c:v>
                      </c:pt>
                      <c:pt idx="936">
                        <c:v>0.98965466580693628</c:v>
                      </c:pt>
                      <c:pt idx="937">
                        <c:v>0.98876425213564767</c:v>
                      </c:pt>
                      <c:pt idx="938">
                        <c:v>0.98737716568828493</c:v>
                      </c:pt>
                      <c:pt idx="939">
                        <c:v>0.98680990673253099</c:v>
                      </c:pt>
                      <c:pt idx="940">
                        <c:v>0.98415090871771072</c:v>
                      </c:pt>
                      <c:pt idx="941">
                        <c:v>0.98089517786054647</c:v>
                      </c:pt>
                      <c:pt idx="942">
                        <c:v>0.97721351155512404</c:v>
                      </c:pt>
                      <c:pt idx="943">
                        <c:v>0.97287752496740487</c:v>
                      </c:pt>
                      <c:pt idx="944">
                        <c:v>0.96882161587635851</c:v>
                      </c:pt>
                      <c:pt idx="945">
                        <c:v>0.96397958532811079</c:v>
                      </c:pt>
                      <c:pt idx="946">
                        <c:v>0.95856409875051884</c:v>
                      </c:pt>
                      <c:pt idx="947">
                        <c:v>0.95391417748358309</c:v>
                      </c:pt>
                      <c:pt idx="948">
                        <c:v>0.94871301896334759</c:v>
                      </c:pt>
                      <c:pt idx="949">
                        <c:v>0.94463428650371095</c:v>
                      </c:pt>
                      <c:pt idx="950">
                        <c:v>0.93993645127754955</c:v>
                      </c:pt>
                      <c:pt idx="951">
                        <c:v>0.93640563081221284</c:v>
                      </c:pt>
                      <c:pt idx="952">
                        <c:v>0.9321356959600825</c:v>
                      </c:pt>
                      <c:pt idx="953">
                        <c:v>0.92649137110404334</c:v>
                      </c:pt>
                      <c:pt idx="954">
                        <c:v>0.91944227546868773</c:v>
                      </c:pt>
                      <c:pt idx="955">
                        <c:v>0.91184723276480484</c:v>
                      </c:pt>
                      <c:pt idx="956">
                        <c:v>0.9045458708898666</c:v>
                      </c:pt>
                      <c:pt idx="957">
                        <c:v>0.89751566877155564</c:v>
                      </c:pt>
                      <c:pt idx="958">
                        <c:v>0.88746537574066375</c:v>
                      </c:pt>
                      <c:pt idx="959">
                        <c:v>0.87879718126863471</c:v>
                      </c:pt>
                      <c:pt idx="960">
                        <c:v>0.86921106416450011</c:v>
                      </c:pt>
                      <c:pt idx="961">
                        <c:v>0.85980466219449569</c:v>
                      </c:pt>
                      <c:pt idx="962">
                        <c:v>0.8516582310891766</c:v>
                      </c:pt>
                      <c:pt idx="963">
                        <c:v>0.84103236595503106</c:v>
                      </c:pt>
                      <c:pt idx="964">
                        <c:v>0.8296885471731823</c:v>
                      </c:pt>
                      <c:pt idx="965">
                        <c:v>0.81720809440591691</c:v>
                      </c:pt>
                      <c:pt idx="966">
                        <c:v>0.80578734122266149</c:v>
                      </c:pt>
                      <c:pt idx="967">
                        <c:v>0.79449461051090187</c:v>
                      </c:pt>
                      <c:pt idx="968">
                        <c:v>0.78371230705562533</c:v>
                      </c:pt>
                      <c:pt idx="969">
                        <c:v>0.77099848156582229</c:v>
                      </c:pt>
                      <c:pt idx="970">
                        <c:v>0.75832833788742671</c:v>
                      </c:pt>
                      <c:pt idx="971">
                        <c:v>0.74609062902715328</c:v>
                      </c:pt>
                      <c:pt idx="972">
                        <c:v>0.73500950570629564</c:v>
                      </c:pt>
                      <c:pt idx="973">
                        <c:v>0.72186732639805229</c:v>
                      </c:pt>
                      <c:pt idx="974">
                        <c:v>0.71091619047446319</c:v>
                      </c:pt>
                      <c:pt idx="975">
                        <c:v>0.69975707471524451</c:v>
                      </c:pt>
                      <c:pt idx="976">
                        <c:v>0.690377577113512</c:v>
                      </c:pt>
                      <c:pt idx="977">
                        <c:v>0.68106957258027712</c:v>
                      </c:pt>
                      <c:pt idx="978">
                        <c:v>0.67174086075236095</c:v>
                      </c:pt>
                      <c:pt idx="979">
                        <c:v>0.66320083989996426</c:v>
                      </c:pt>
                      <c:pt idx="980">
                        <c:v>0.65326904700797739</c:v>
                      </c:pt>
                      <c:pt idx="981">
                        <c:v>0.64355732580252867</c:v>
                      </c:pt>
                      <c:pt idx="982">
                        <c:v>0.63313808017078543</c:v>
                      </c:pt>
                      <c:pt idx="983">
                        <c:v>0.62212708958519813</c:v>
                      </c:pt>
                      <c:pt idx="984">
                        <c:v>0.61133662413055823</c:v>
                      </c:pt>
                      <c:pt idx="985">
                        <c:v>0.60113563640771672</c:v>
                      </c:pt>
                      <c:pt idx="986">
                        <c:v>0.58990759709831853</c:v>
                      </c:pt>
                      <c:pt idx="987">
                        <c:v>0.58064206519140038</c:v>
                      </c:pt>
                      <c:pt idx="988">
                        <c:v>0.57080217036631975</c:v>
                      </c:pt>
                      <c:pt idx="989">
                        <c:v>0.56201608034793105</c:v>
                      </c:pt>
                      <c:pt idx="990">
                        <c:v>0.55426172750832592</c:v>
                      </c:pt>
                      <c:pt idx="991">
                        <c:v>0.54414901029711793</c:v>
                      </c:pt>
                      <c:pt idx="992">
                        <c:v>0.53303856423780693</c:v>
                      </c:pt>
                      <c:pt idx="993">
                        <c:v>0.52203573565158301</c:v>
                      </c:pt>
                      <c:pt idx="994">
                        <c:v>0.51272123174848472</c:v>
                      </c:pt>
                      <c:pt idx="995">
                        <c:v>0.5004179245970316</c:v>
                      </c:pt>
                      <c:pt idx="996">
                        <c:v>0.48998175037401609</c:v>
                      </c:pt>
                      <c:pt idx="997">
                        <c:v>0.47616242741488624</c:v>
                      </c:pt>
                      <c:pt idx="998">
                        <c:v>0.46537831018197334</c:v>
                      </c:pt>
                      <c:pt idx="999">
                        <c:v>0.45565631090325215</c:v>
                      </c:pt>
                      <c:pt idx="1000">
                        <c:v>0.4477403807058799</c:v>
                      </c:pt>
                      <c:pt idx="1001">
                        <c:v>0.4374369145465874</c:v>
                      </c:pt>
                      <c:pt idx="1002">
                        <c:v>0.43026009873600862</c:v>
                      </c:pt>
                      <c:pt idx="1003">
                        <c:v>0.41952510464741222</c:v>
                      </c:pt>
                      <c:pt idx="1004">
                        <c:v>0.41326016554348483</c:v>
                      </c:pt>
                      <c:pt idx="1005">
                        <c:v>0.4061314148402681</c:v>
                      </c:pt>
                      <c:pt idx="1006">
                        <c:v>0.3984577751054787</c:v>
                      </c:pt>
                      <c:pt idx="1007">
                        <c:v>0.38993513628876308</c:v>
                      </c:pt>
                      <c:pt idx="1008">
                        <c:v>0.38021752030599637</c:v>
                      </c:pt>
                      <c:pt idx="1009">
                        <c:v>0.36999703447356463</c:v>
                      </c:pt>
                      <c:pt idx="1010">
                        <c:v>0.36299101605707113</c:v>
                      </c:pt>
                      <c:pt idx="1011">
                        <c:v>0.3525397270204198</c:v>
                      </c:pt>
                      <c:pt idx="1012">
                        <c:v>0.34352827513072048</c:v>
                      </c:pt>
                      <c:pt idx="1013">
                        <c:v>0.33438426632543461</c:v>
                      </c:pt>
                      <c:pt idx="1014">
                        <c:v>0.32532898147619133</c:v>
                      </c:pt>
                      <c:pt idx="1015">
                        <c:v>0.31917453165994208</c:v>
                      </c:pt>
                      <c:pt idx="1016">
                        <c:v>0.31269027661015847</c:v>
                      </c:pt>
                      <c:pt idx="1017">
                        <c:v>0.3048245275940572</c:v>
                      </c:pt>
                      <c:pt idx="1018">
                        <c:v>0.29860206111644666</c:v>
                      </c:pt>
                      <c:pt idx="1019">
                        <c:v>0.29266828757928093</c:v>
                      </c:pt>
                      <c:pt idx="1020">
                        <c:v>0.28706174975733162</c:v>
                      </c:pt>
                      <c:pt idx="1021">
                        <c:v>0.28092060097708199</c:v>
                      </c:pt>
                      <c:pt idx="1022">
                        <c:v>0.27454517258547656</c:v>
                      </c:pt>
                      <c:pt idx="1023">
                        <c:v>0.26672401226960107</c:v>
                      </c:pt>
                      <c:pt idx="1024">
                        <c:v>0.25851349435446597</c:v>
                      </c:pt>
                      <c:pt idx="1025">
                        <c:v>0.25209937203995264</c:v>
                      </c:pt>
                      <c:pt idx="1026">
                        <c:v>0.24634637167387188</c:v>
                      </c:pt>
                      <c:pt idx="1027">
                        <c:v>0.23893829921466453</c:v>
                      </c:pt>
                      <c:pt idx="1028">
                        <c:v>0.23336849038985036</c:v>
                      </c:pt>
                      <c:pt idx="1029">
                        <c:v>0.2268237760855232</c:v>
                      </c:pt>
                      <c:pt idx="1030">
                        <c:v>0.22371284514299072</c:v>
                      </c:pt>
                      <c:pt idx="1031">
                        <c:v>0.21973311471266893</c:v>
                      </c:pt>
                      <c:pt idx="1032">
                        <c:v>0.21463851562856617</c:v>
                      </c:pt>
                      <c:pt idx="1033">
                        <c:v>0.20725145276031265</c:v>
                      </c:pt>
                      <c:pt idx="1034">
                        <c:v>0.20444795712713343</c:v>
                      </c:pt>
                      <c:pt idx="1035">
                        <c:v>0.19675890028243537</c:v>
                      </c:pt>
                      <c:pt idx="1036">
                        <c:v>0.19085248455795062</c:v>
                      </c:pt>
                      <c:pt idx="1037">
                        <c:v>0.18751830781801643</c:v>
                      </c:pt>
                      <c:pt idx="1038">
                        <c:v>0.18253374457718269</c:v>
                      </c:pt>
                      <c:pt idx="1039">
                        <c:v>0.17864062202899442</c:v>
                      </c:pt>
                      <c:pt idx="1040">
                        <c:v>0.17547799842382722</c:v>
                      </c:pt>
                      <c:pt idx="1041">
                        <c:v>0.16805647378048391</c:v>
                      </c:pt>
                      <c:pt idx="1042">
                        <c:v>0.16394826743425731</c:v>
                      </c:pt>
                      <c:pt idx="1043">
                        <c:v>0.16421791570952113</c:v>
                      </c:pt>
                      <c:pt idx="1044">
                        <c:v>0.15855469733643732</c:v>
                      </c:pt>
                      <c:pt idx="1045">
                        <c:v>0.15549530790840302</c:v>
                      </c:pt>
                      <c:pt idx="1046">
                        <c:v>0.15049986200175153</c:v>
                      </c:pt>
                      <c:pt idx="1047">
                        <c:v>0.14943003549260542</c:v>
                      </c:pt>
                      <c:pt idx="1048">
                        <c:v>0.14522705926488191</c:v>
                      </c:pt>
                      <c:pt idx="1049">
                        <c:v>0.1459243056179042</c:v>
                      </c:pt>
                      <c:pt idx="1050">
                        <c:v>0.1395201590803905</c:v>
                      </c:pt>
                      <c:pt idx="1051">
                        <c:v>0.13525687474626011</c:v>
                      </c:pt>
                      <c:pt idx="1052">
                        <c:v>0.13063688081032324</c:v>
                      </c:pt>
                      <c:pt idx="1053">
                        <c:v>0.12831071099176453</c:v>
                      </c:pt>
                      <c:pt idx="1054">
                        <c:v>0.12262572728704509</c:v>
                      </c:pt>
                      <c:pt idx="1055">
                        <c:v>0.12107268018596055</c:v>
                      </c:pt>
                      <c:pt idx="1056">
                        <c:v>0.11899590479239344</c:v>
                      </c:pt>
                      <c:pt idx="1057">
                        <c:v>0.11667562975115274</c:v>
                      </c:pt>
                      <c:pt idx="1058">
                        <c:v>0.11547974569628351</c:v>
                      </c:pt>
                      <c:pt idx="1059">
                        <c:v>0.11438921189245627</c:v>
                      </c:pt>
                      <c:pt idx="1060">
                        <c:v>0.11555788928278089</c:v>
                      </c:pt>
                      <c:pt idx="1061">
                        <c:v>0.11626239074634834</c:v>
                      </c:pt>
                      <c:pt idx="1062">
                        <c:v>0.11357074473407454</c:v>
                      </c:pt>
                      <c:pt idx="1063">
                        <c:v>0.10614060464695872</c:v>
                      </c:pt>
                      <c:pt idx="1064">
                        <c:v>0.10272798202425447</c:v>
                      </c:pt>
                      <c:pt idx="1065">
                        <c:v>9.647498362309942E-2</c:v>
                      </c:pt>
                      <c:pt idx="1066">
                        <c:v>9.1055718342098441E-2</c:v>
                      </c:pt>
                      <c:pt idx="1067">
                        <c:v>8.7222450455908138E-2</c:v>
                      </c:pt>
                      <c:pt idx="1068">
                        <c:v>8.396702189501673E-2</c:v>
                      </c:pt>
                      <c:pt idx="1069">
                        <c:v>8.177900147308971E-2</c:v>
                      </c:pt>
                      <c:pt idx="1070">
                        <c:v>8.400722729928814E-2</c:v>
                      </c:pt>
                      <c:pt idx="1071">
                        <c:v>8.308371218613711E-2</c:v>
                      </c:pt>
                      <c:pt idx="1072">
                        <c:v>8.3789876279204464E-2</c:v>
                      </c:pt>
                      <c:pt idx="1073">
                        <c:v>8.5129351063614273E-2</c:v>
                      </c:pt>
                      <c:pt idx="1074">
                        <c:v>8.0779609995486765E-2</c:v>
                      </c:pt>
                      <c:pt idx="1075">
                        <c:v>7.5804266790970881E-2</c:v>
                      </c:pt>
                      <c:pt idx="1076">
                        <c:v>7.3587377074999363E-2</c:v>
                      </c:pt>
                      <c:pt idx="1077">
                        <c:v>6.9776479112990203E-2</c:v>
                      </c:pt>
                      <c:pt idx="1078">
                        <c:v>6.6833020305542973E-2</c:v>
                      </c:pt>
                      <c:pt idx="1079">
                        <c:v>6.9023761393924368E-2</c:v>
                      </c:pt>
                      <c:pt idx="1080">
                        <c:v>6.8480383843715228E-2</c:v>
                      </c:pt>
                      <c:pt idx="1081">
                        <c:v>6.6731599906046352E-2</c:v>
                      </c:pt>
                      <c:pt idx="1082">
                        <c:v>6.7180207574758621E-2</c:v>
                      </c:pt>
                      <c:pt idx="1083">
                        <c:v>6.9008797728424873E-2</c:v>
                      </c:pt>
                      <c:pt idx="1084">
                        <c:v>7.0078775385707379E-2</c:v>
                      </c:pt>
                      <c:pt idx="1085">
                        <c:v>6.8994589803607204E-2</c:v>
                      </c:pt>
                      <c:pt idx="1086">
                        <c:v>6.4061416929135417E-2</c:v>
                      </c:pt>
                      <c:pt idx="1087">
                        <c:v>6.3935057087139646E-2</c:v>
                      </c:pt>
                      <c:pt idx="1088">
                        <c:v>6.1099064604643337E-2</c:v>
                      </c:pt>
                      <c:pt idx="1089">
                        <c:v>6.0332894701441639E-2</c:v>
                      </c:pt>
                      <c:pt idx="1090">
                        <c:v>5.5273361984974081E-2</c:v>
                      </c:pt>
                      <c:pt idx="1091">
                        <c:v>5.623844283562366E-2</c:v>
                      </c:pt>
                      <c:pt idx="1092">
                        <c:v>5.4606345259223553E-2</c:v>
                      </c:pt>
                      <c:pt idx="1093">
                        <c:v>5.4924663234394801E-2</c:v>
                      </c:pt>
                      <c:pt idx="1094">
                        <c:v>5.4860274128306061E-2</c:v>
                      </c:pt>
                      <c:pt idx="1095">
                        <c:v>6.0138820494357204E-2</c:v>
                      </c:pt>
                      <c:pt idx="1096">
                        <c:v>6.0254902263080543E-2</c:v>
                      </c:pt>
                      <c:pt idx="1097">
                        <c:v>6.3610693186514092E-2</c:v>
                      </c:pt>
                      <c:pt idx="1098">
                        <c:v>5.9260347525841035E-2</c:v>
                      </c:pt>
                      <c:pt idx="1099">
                        <c:v>5.9482384138151774E-2</c:v>
                      </c:pt>
                      <c:pt idx="1100">
                        <c:v>5.7303734900678992E-2</c:v>
                      </c:pt>
                      <c:pt idx="1101">
                        <c:v>5.4566593299361296E-2</c:v>
                      </c:pt>
                      <c:pt idx="1102">
                        <c:v>4.7433157003917495E-2</c:v>
                      </c:pt>
                      <c:pt idx="1103">
                        <c:v>4.0259666452338617E-2</c:v>
                      </c:pt>
                      <c:pt idx="1104">
                        <c:v>3.2459364579280676E-2</c:v>
                      </c:pt>
                      <c:pt idx="1105">
                        <c:v>2.9861279263412796E-2</c:v>
                      </c:pt>
                      <c:pt idx="1106">
                        <c:v>3.1414326364497328E-2</c:v>
                      </c:pt>
                      <c:pt idx="1107">
                        <c:v>2.768852480325799E-2</c:v>
                      </c:pt>
                      <c:pt idx="1108">
                        <c:v>2.8621713397135963E-2</c:v>
                      </c:pt>
                      <c:pt idx="1109">
                        <c:v>2.9551879028286782E-2</c:v>
                      </c:pt>
                      <c:pt idx="1110">
                        <c:v>2.9242327645024335E-2</c:v>
                      </c:pt>
                      <c:pt idx="1111">
                        <c:v>3.4675649702706708E-2</c:v>
                      </c:pt>
                      <c:pt idx="1112">
                        <c:v>3.4169454594041769E-2</c:v>
                      </c:pt>
                      <c:pt idx="1113">
                        <c:v>3.1719041007396274E-2</c:v>
                      </c:pt>
                      <c:pt idx="1114">
                        <c:v>3.4532210121302441E-2</c:v>
                      </c:pt>
                      <c:pt idx="1115">
                        <c:v>2.6700318287745554E-2</c:v>
                      </c:pt>
                      <c:pt idx="1116">
                        <c:v>2.380039014356955E-2</c:v>
                      </c:pt>
                      <c:pt idx="1117">
                        <c:v>2.545727601433247E-2</c:v>
                      </c:pt>
                      <c:pt idx="1118">
                        <c:v>2.5055070823482257E-2</c:v>
                      </c:pt>
                      <c:pt idx="1119">
                        <c:v>2.734269786726954E-2</c:v>
                      </c:pt>
                      <c:pt idx="1120">
                        <c:v>2.4243254183100221E-2</c:v>
                      </c:pt>
                      <c:pt idx="1121">
                        <c:v>2.3095132939320345E-2</c:v>
                      </c:pt>
                      <c:pt idx="1122">
                        <c:v>2.6814132834423555E-2</c:v>
                      </c:pt>
                      <c:pt idx="1123">
                        <c:v>2.6625499960248052E-2</c:v>
                      </c:pt>
                      <c:pt idx="1124">
                        <c:v>2.1668445680231584E-2</c:v>
                      </c:pt>
                      <c:pt idx="1125">
                        <c:v>1.8687502134967435E-2</c:v>
                      </c:pt>
                      <c:pt idx="1126">
                        <c:v>1.2312678335907391E-2</c:v>
                      </c:pt>
                      <c:pt idx="1127">
                        <c:v>1.6857098203664829E-2</c:v>
                      </c:pt>
                      <c:pt idx="1128">
                        <c:v>1.7180706363608571E-2</c:v>
                      </c:pt>
                      <c:pt idx="1129">
                        <c:v>1.3936765061080457E-2</c:v>
                      </c:pt>
                      <c:pt idx="1130">
                        <c:v>2.1616450721324221E-2</c:v>
                      </c:pt>
                      <c:pt idx="1131">
                        <c:v>2.2669953231743655E-2</c:v>
                      </c:pt>
                      <c:pt idx="1132">
                        <c:v>2.3957584205382496E-2</c:v>
                      </c:pt>
                      <c:pt idx="1133">
                        <c:v>2.3616594009757491E-2</c:v>
                      </c:pt>
                      <c:pt idx="1134">
                        <c:v>1.8117220216486464E-2</c:v>
                      </c:pt>
                      <c:pt idx="1135">
                        <c:v>1.462101267437581E-2</c:v>
                      </c:pt>
                      <c:pt idx="1136">
                        <c:v>7.7235186197877606E-3</c:v>
                      </c:pt>
                      <c:pt idx="1137">
                        <c:v>1.4236642963616065E-3</c:v>
                      </c:pt>
                      <c:pt idx="1138">
                        <c:v>1.8382636343932048E-3</c:v>
                      </c:pt>
                      <c:pt idx="1139">
                        <c:v>3.875438216234396E-4</c:v>
                      </c:pt>
                      <c:pt idx="1140">
                        <c:v>3.1345100518045134E-3</c:v>
                      </c:pt>
                      <c:pt idx="1141">
                        <c:v>1.2221838305955656E-3</c:v>
                      </c:pt>
                      <c:pt idx="1142">
                        <c:v>1.408700630862116E-4</c:v>
                      </c:pt>
                      <c:pt idx="1143">
                        <c:v>9.1811912468300321E-3</c:v>
                      </c:pt>
                      <c:pt idx="1144">
                        <c:v>6.5685957098717629E-3</c:v>
                      </c:pt>
                      <c:pt idx="1145">
                        <c:v>9.6379609149057164E-3</c:v>
                      </c:pt>
                      <c:pt idx="1146">
                        <c:v>5.4241020213644728E-3</c:v>
                      </c:pt>
                      <c:pt idx="1147">
                        <c:v>3.0138938389903378E-3</c:v>
                      </c:pt>
                      <c:pt idx="1148">
                        <c:v>-4.9395210961988682E-4</c:v>
                      </c:pt>
                      <c:pt idx="1149">
                        <c:v>1.4729385888144777E-3</c:v>
                      </c:pt>
                      <c:pt idx="1150">
                        <c:v>-2.0479060995226136E-3</c:v>
                      </c:pt>
                      <c:pt idx="1151">
                        <c:v>1.9735412164341554E-3</c:v>
                      </c:pt>
                      <c:pt idx="1152">
                        <c:v>-1.4201878892253533E-3</c:v>
                      </c:pt>
                      <c:pt idx="1153">
                        <c:v>1.1490281325980212E-3</c:v>
                      </c:pt>
                      <c:pt idx="1154">
                        <c:v>0</c:v>
                      </c:pt>
                      <c:pt idx="1155">
                        <c:v>-9.8246288633288928E-6</c:v>
                      </c:pt>
                      <c:pt idx="1156">
                        <c:v>-1.1754337120198759E-2</c:v>
                      </c:pt>
                      <c:pt idx="1157">
                        <c:v>-1.9634898653663083E-2</c:v>
                      </c:pt>
                      <c:pt idx="1158">
                        <c:v>-2.5083184376844946E-2</c:v>
                      </c:pt>
                      <c:pt idx="1159">
                        <c:v>-2.9714363274872278E-2</c:v>
                      </c:pt>
                      <c:pt idx="1160">
                        <c:v>-3.478976654565747E-2</c:v>
                      </c:pt>
                      <c:pt idx="1161">
                        <c:v>-4.3187405853604595E-2</c:v>
                      </c:pt>
                      <c:pt idx="1162">
                        <c:v>-4.846035973861048E-2</c:v>
                      </c:pt>
                      <c:pt idx="1163">
                        <c:v>-4.0304255152564424E-2</c:v>
                      </c:pt>
                      <c:pt idx="1164">
                        <c:v>-3.4750619178340596E-2</c:v>
                      </c:pt>
                      <c:pt idx="1165">
                        <c:v>-4.1065134870993579E-2</c:v>
                      </c:pt>
                      <c:pt idx="1166">
                        <c:v>-4.0589169389600332E-2</c:v>
                      </c:pt>
                      <c:pt idx="1167">
                        <c:v>-4.3249376589511619E-2</c:v>
                      </c:pt>
                      <c:pt idx="1168">
                        <c:v>-3.4769966139794481E-2</c:v>
                      </c:pt>
                      <c:pt idx="1169">
                        <c:v>-3.4805485951838779E-2</c:v>
                      </c:pt>
                      <c:pt idx="1170">
                        <c:v>-4.2404760803539776E-2</c:v>
                      </c:pt>
                      <c:pt idx="1171">
                        <c:v>-3.9783549822809045E-2</c:v>
                      </c:pt>
                      <c:pt idx="1172">
                        <c:v>-4.5785340021336086E-2</c:v>
                      </c:pt>
                      <c:pt idx="1173">
                        <c:v>-4.1998021168598784E-2</c:v>
                      </c:pt>
                      <c:pt idx="1174">
                        <c:v>-3.5176101182190049E-2</c:v>
                      </c:pt>
                      <c:pt idx="1175">
                        <c:v>-4.3088857268698801E-2</c:v>
                      </c:pt>
                      <c:pt idx="1176">
                        <c:v>-3.3854159581597779E-2</c:v>
                      </c:pt>
                      <c:pt idx="1177">
                        <c:v>-3.2339050662739267E-2</c:v>
                      </c:pt>
                      <c:pt idx="1178">
                        <c:v>-3.2087540163838538E-2</c:v>
                      </c:pt>
                      <c:pt idx="1179">
                        <c:v>-2.5830158466729133E-2</c:v>
                      </c:pt>
                      <c:pt idx="1180">
                        <c:v>-3.1159641754733167E-2</c:v>
                      </c:pt>
                      <c:pt idx="1181">
                        <c:v>-3.9517831399090639E-2</c:v>
                      </c:pt>
                      <c:pt idx="1182">
                        <c:v>-3.7132864955488371E-2</c:v>
                      </c:pt>
                      <c:pt idx="1183">
                        <c:v>-5.0021115394649332E-2</c:v>
                      </c:pt>
                      <c:pt idx="1184">
                        <c:v>-4.3196928186195159E-2</c:v>
                      </c:pt>
                      <c:pt idx="1185">
                        <c:v>-5.0599408164357283E-2</c:v>
                      </c:pt>
                      <c:pt idx="1186">
                        <c:v>-5.8055848027199451E-2</c:v>
                      </c:pt>
                      <c:pt idx="1187">
                        <c:v>-5.1122380716158003E-2</c:v>
                      </c:pt>
                      <c:pt idx="1188">
                        <c:v>-6.2796155879677615E-2</c:v>
                      </c:pt>
                      <c:pt idx="1189">
                        <c:v>-7.1769367290878253E-2</c:v>
                      </c:pt>
                      <c:pt idx="1190">
                        <c:v>-6.7200159128757986E-2</c:v>
                      </c:pt>
                      <c:pt idx="1191">
                        <c:v>-7.1125627378127027E-2</c:v>
                      </c:pt>
                      <c:pt idx="1192">
                        <c:v>-6.5115977476509324E-2</c:v>
                      </c:pt>
                      <c:pt idx="1193">
                        <c:v>-7.2582997708896577E-2</c:v>
                      </c:pt>
                      <c:pt idx="1194">
                        <c:v>-8.2388581907023944E-2</c:v>
                      </c:pt>
                      <c:pt idx="1195">
                        <c:v>-7.2219486440954148E-2</c:v>
                      </c:pt>
                      <c:pt idx="1196">
                        <c:v>-5.8748559936130831E-2</c:v>
                      </c:pt>
                      <c:pt idx="1197">
                        <c:v>-5.6090619958264989E-2</c:v>
                      </c:pt>
                      <c:pt idx="1198">
                        <c:v>-4.895552103332123E-2</c:v>
                      </c:pt>
                      <c:pt idx="1199">
                        <c:v>-4.6384793530134277E-2</c:v>
                      </c:pt>
                      <c:pt idx="1200">
                        <c:v>-3.0547340654344494E-2</c:v>
                      </c:pt>
                      <c:pt idx="1201">
                        <c:v>-3.048264925198298E-2</c:v>
                      </c:pt>
                      <c:pt idx="1202">
                        <c:v>-3.2982941723626882E-2</c:v>
                      </c:pt>
                      <c:pt idx="1203">
                        <c:v>-4.3631781374498843E-2</c:v>
                      </c:pt>
                      <c:pt idx="1204">
                        <c:v>-5.2492992016657775E-2</c:v>
                      </c:pt>
                      <c:pt idx="1205">
                        <c:v>-7.4765274501641943E-2</c:v>
                      </c:pt>
                      <c:pt idx="1206">
                        <c:v>-8.1531269677598009E-2</c:v>
                      </c:pt>
                      <c:pt idx="1207">
                        <c:v>-9.8199432710814619E-2</c:v>
                      </c:pt>
                      <c:pt idx="1208">
                        <c:v>-9.739910332879588E-2</c:v>
                      </c:pt>
                      <c:pt idx="1209">
                        <c:v>-0.10006656563925233</c:v>
                      </c:pt>
                      <c:pt idx="1210">
                        <c:v>-9.7495233543519952E-2</c:v>
                      </c:pt>
                      <c:pt idx="1211">
                        <c:v>-0.10517900020344539</c:v>
                      </c:pt>
                      <c:pt idx="1212">
                        <c:v>-9.9267445442324451E-2</c:v>
                      </c:pt>
                      <c:pt idx="1213">
                        <c:v>-0.12300873666457779</c:v>
                      </c:pt>
                      <c:pt idx="1214">
                        <c:v>-0.11683448644246565</c:v>
                      </c:pt>
                      <c:pt idx="1215">
                        <c:v>-0.11067293266380754</c:v>
                      </c:pt>
                      <c:pt idx="1216">
                        <c:v>-9.9566416456041751E-2</c:v>
                      </c:pt>
                      <c:pt idx="1217">
                        <c:v>-0.10204252522586821</c:v>
                      </c:pt>
                      <c:pt idx="1218">
                        <c:v>-9.3028957262259876E-2</c:v>
                      </c:pt>
                      <c:pt idx="1219">
                        <c:v>-9.1217597996138503E-2</c:v>
                      </c:pt>
                      <c:pt idx="1220">
                        <c:v>-8.361288181152858E-2</c:v>
                      </c:pt>
                      <c:pt idx="1221">
                        <c:v>-8.4579171847269069E-2</c:v>
                      </c:pt>
                      <c:pt idx="1222">
                        <c:v>-9.3491017115108113E-2</c:v>
                      </c:pt>
                      <c:pt idx="1223">
                        <c:v>-9.9312336438822965E-2</c:v>
                      </c:pt>
                      <c:pt idx="1224">
                        <c:v>-0.11025833332577595</c:v>
                      </c:pt>
                      <c:pt idx="1225">
                        <c:v>-0.11672475289546927</c:v>
                      </c:pt>
                      <c:pt idx="1226">
                        <c:v>-0.13502546694949508</c:v>
                      </c:pt>
                      <c:pt idx="1227">
                        <c:v>-0.12438478929798644</c:v>
                      </c:pt>
                      <c:pt idx="1228">
                        <c:v>-0.12022715751117062</c:v>
                      </c:pt>
                      <c:pt idx="1229">
                        <c:v>-0.15058420266183961</c:v>
                      </c:pt>
                      <c:pt idx="1230">
                        <c:v>-0.17605916300812605</c:v>
                      </c:pt>
                      <c:pt idx="1231">
                        <c:v>-0.165591549972748</c:v>
                      </c:pt>
                      <c:pt idx="1232">
                        <c:v>-0.15787044972314196</c:v>
                      </c:pt>
                      <c:pt idx="1233">
                        <c:v>-0.15120209624327352</c:v>
                      </c:pt>
                      <c:pt idx="1234">
                        <c:v>-0.16540080102466348</c:v>
                      </c:pt>
                      <c:pt idx="1235">
                        <c:v>-0.1652340846302599</c:v>
                      </c:pt>
                      <c:pt idx="1236">
                        <c:v>-0.12993404197625588</c:v>
                      </c:pt>
                      <c:pt idx="1237">
                        <c:v>-0.12388781422563939</c:v>
                      </c:pt>
                      <c:pt idx="1238">
                        <c:v>-0.11705077942559479</c:v>
                      </c:pt>
                      <c:pt idx="1239">
                        <c:v>-0.1193872273174259</c:v>
                      </c:pt>
                      <c:pt idx="1240">
                        <c:v>-9.9820345325124196E-2</c:v>
                      </c:pt>
                      <c:pt idx="1241">
                        <c:v>-8.0606091934947069E-2</c:v>
                      </c:pt>
                      <c:pt idx="1242">
                        <c:v>-7.1603255489020176E-2</c:v>
                      </c:pt>
                      <c:pt idx="1243">
                        <c:v>-8.9560107532830155E-2</c:v>
                      </c:pt>
                      <c:pt idx="1244">
                        <c:v>-7.5859889305150877E-2</c:v>
                      </c:pt>
                      <c:pt idx="1245">
                        <c:v>-9.4153952841176905E-2</c:v>
                      </c:pt>
                      <c:pt idx="1246">
                        <c:v>-9.4291044200854143E-2</c:v>
                      </c:pt>
                      <c:pt idx="1247">
                        <c:v>-0.10630626300440781</c:v>
                      </c:pt>
                      <c:pt idx="1248">
                        <c:v>-0.12103050985591653</c:v>
                      </c:pt>
                      <c:pt idx="1249">
                        <c:v>-0.1415664025504132</c:v>
                      </c:pt>
                      <c:pt idx="1250">
                        <c:v>-0.13761856437686307</c:v>
                      </c:pt>
                      <c:pt idx="1251">
                        <c:v>-0.14974880691218567</c:v>
                      </c:pt>
                      <c:pt idx="1252">
                        <c:v>-0.14779672873111446</c:v>
                      </c:pt>
                      <c:pt idx="1253">
                        <c:v>-0.13945471193734726</c:v>
                      </c:pt>
                      <c:pt idx="1254">
                        <c:v>-0.13748389138736761</c:v>
                      </c:pt>
                      <c:pt idx="1255">
                        <c:v>-0.14605429301517256</c:v>
                      </c:pt>
                      <c:pt idx="1256">
                        <c:v>-0.13274600190507113</c:v>
                      </c:pt>
                      <c:pt idx="1257">
                        <c:v>-0.12596186895275202</c:v>
                      </c:pt>
                      <c:pt idx="1258">
                        <c:v>-9.8679932636298595E-2</c:v>
                      </c:pt>
                      <c:pt idx="1259">
                        <c:v>-9.4286812053036073E-2</c:v>
                      </c:pt>
                      <c:pt idx="1260">
                        <c:v>-0.10748597420868662</c:v>
                      </c:pt>
                      <c:pt idx="1261">
                        <c:v>-0.10313200099274097</c:v>
                      </c:pt>
                      <c:pt idx="1262">
                        <c:v>-8.7939043770384237E-2</c:v>
                      </c:pt>
                      <c:pt idx="1263">
                        <c:v>-0.10133212898498284</c:v>
                      </c:pt>
                      <c:pt idx="1264">
                        <c:v>-0.10625653526754583</c:v>
                      </c:pt>
                      <c:pt idx="1265">
                        <c:v>-0.13773661107135915</c:v>
                      </c:pt>
                      <c:pt idx="1266">
                        <c:v>-0.14632046488330006</c:v>
                      </c:pt>
                      <c:pt idx="1267">
                        <c:v>-0.1376175063399086</c:v>
                      </c:pt>
                      <c:pt idx="1268">
                        <c:v>-0.16613160226395726</c:v>
                      </c:pt>
                      <c:pt idx="1269">
                        <c:v>-0.16570355074178975</c:v>
                      </c:pt>
                      <c:pt idx="1270">
                        <c:v>-0.15726434569634401</c:v>
                      </c:pt>
                      <c:pt idx="1271">
                        <c:v>-0.15253310673204731</c:v>
                      </c:pt>
                      <c:pt idx="1272">
                        <c:v>-0.14560840601291472</c:v>
                      </c:pt>
                      <c:pt idx="1273">
                        <c:v>-0.14580157333118102</c:v>
                      </c:pt>
                      <c:pt idx="1274">
                        <c:v>-0.15712891696616668</c:v>
                      </c:pt>
                      <c:pt idx="1275">
                        <c:v>-0.13157868484797369</c:v>
                      </c:pt>
                      <c:pt idx="1276">
                        <c:v>-0.13987792671915134</c:v>
                      </c:pt>
                      <c:pt idx="1277">
                        <c:v>-0.14774155966134356</c:v>
                      </c:pt>
                      <c:pt idx="1278">
                        <c:v>-0.16194495003496057</c:v>
                      </c:pt>
                      <c:pt idx="1279">
                        <c:v>-0.15094786507791835</c:v>
                      </c:pt>
                      <c:pt idx="1280">
                        <c:v>-0.15097461829805386</c:v>
                      </c:pt>
                      <c:pt idx="1281">
                        <c:v>-0.12660712034686683</c:v>
                      </c:pt>
                      <c:pt idx="1282">
                        <c:v>-0.1429738939961844</c:v>
                      </c:pt>
                      <c:pt idx="1283">
                        <c:v>-0.13981006120592634</c:v>
                      </c:pt>
                      <c:pt idx="1284">
                        <c:v>-0.12921397225464351</c:v>
                      </c:pt>
                      <c:pt idx="1285">
                        <c:v>-0.12293165111503494</c:v>
                      </c:pt>
                      <c:pt idx="1286">
                        <c:v>-9.7330330926752723E-2</c:v>
                      </c:pt>
                      <c:pt idx="1287">
                        <c:v>-8.7316464596723195E-2</c:v>
                      </c:pt>
                      <c:pt idx="1288">
                        <c:v>-8.7181338162818575E-2</c:v>
                      </c:pt>
                      <c:pt idx="1289">
                        <c:v>-6.9520283021862361E-2</c:v>
                      </c:pt>
                      <c:pt idx="1290">
                        <c:v>-8.710485720582116E-2</c:v>
                      </c:pt>
                      <c:pt idx="1291">
                        <c:v>-0.10705867842720088</c:v>
                      </c:pt>
                      <c:pt idx="1292">
                        <c:v>-0.12676038455713448</c:v>
                      </c:pt>
                      <c:pt idx="1293">
                        <c:v>-0.19460367900609823</c:v>
                      </c:pt>
                      <c:pt idx="1294">
                        <c:v>-0.21026459085862118</c:v>
                      </c:pt>
                      <c:pt idx="1295">
                        <c:v>-0.23607630925271456</c:v>
                      </c:pt>
                      <c:pt idx="1296">
                        <c:v>-0.23276087488168884</c:v>
                      </c:pt>
                      <c:pt idx="1297">
                        <c:v>-0.21701139022125973</c:v>
                      </c:pt>
                      <c:pt idx="1298">
                        <c:v>-0.19155396305879091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86A-4D65-A12B-5A7DC86A013B}"/>
                  </c:ext>
                </c:extLst>
              </c15:ser>
            </c15:filteredScatterSeries>
            <c15:filteredScatterSeries>
              <c15:ser>
                <c:idx val="12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Abs'!$AG$1</c15:sqref>
                        </c15:formulaRef>
                      </c:ext>
                    </c:extLst>
                    <c:strCache>
                      <c:ptCount val="1"/>
                      <c:pt idx="0">
                        <c:v>Abs 700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Abs'!$AG$2:$AG$1300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33.514438219314066</c:v>
                      </c:pt>
                      <c:pt idx="1">
                        <c:v>27.553524820285066</c:v>
                      </c:pt>
                      <c:pt idx="2">
                        <c:v>21.174507640948292</c:v>
                      </c:pt>
                      <c:pt idx="3">
                        <c:v>16.175869862947458</c:v>
                      </c:pt>
                      <c:pt idx="4">
                        <c:v>6.0325747796518367</c:v>
                      </c:pt>
                      <c:pt idx="5">
                        <c:v>0.28518892868659462</c:v>
                      </c:pt>
                      <c:pt idx="6">
                        <c:v>3.6513206884006379</c:v>
                      </c:pt>
                      <c:pt idx="7">
                        <c:v>4.143816462511217</c:v>
                      </c:pt>
                      <c:pt idx="8">
                        <c:v>5.6312761835908436</c:v>
                      </c:pt>
                      <c:pt idx="9">
                        <c:v>5.9774339672473129</c:v>
                      </c:pt>
                      <c:pt idx="10">
                        <c:v>0.94817954119295955</c:v>
                      </c:pt>
                      <c:pt idx="11">
                        <c:v>2.1160964953379326</c:v>
                      </c:pt>
                      <c:pt idx="12">
                        <c:v>14.211925895123244</c:v>
                      </c:pt>
                      <c:pt idx="13">
                        <c:v>0.23169395390187397</c:v>
                      </c:pt>
                      <c:pt idx="14">
                        <c:v>-0.47719832118226857</c:v>
                      </c:pt>
                      <c:pt idx="15">
                        <c:v>0.45422600613516773</c:v>
                      </c:pt>
                      <c:pt idx="16">
                        <c:v>-6.230657864856239</c:v>
                      </c:pt>
                      <c:pt idx="17">
                        <c:v>-3.4607069815461431</c:v>
                      </c:pt>
                      <c:pt idx="18">
                        <c:v>-2.2743650161382454</c:v>
                      </c:pt>
                      <c:pt idx="19">
                        <c:v>-2.5457223061267973</c:v>
                      </c:pt>
                      <c:pt idx="20">
                        <c:v>-1.4044287054355824</c:v>
                      </c:pt>
                      <c:pt idx="21">
                        <c:v>-0.3067343787150561</c:v>
                      </c:pt>
                      <c:pt idx="22">
                        <c:v>-0.32369962821510229</c:v>
                      </c:pt>
                      <c:pt idx="23">
                        <c:v>0.15096837810880911</c:v>
                      </c:pt>
                      <c:pt idx="24">
                        <c:v>0.23467183455121871</c:v>
                      </c:pt>
                      <c:pt idx="25">
                        <c:v>0.25605888667280025</c:v>
                      </c:pt>
                      <c:pt idx="26">
                        <c:v>0.89800025143583528</c:v>
                      </c:pt>
                      <c:pt idx="27">
                        <c:v>0.59192697556370477</c:v>
                      </c:pt>
                      <c:pt idx="28">
                        <c:v>0.5716136945161312</c:v>
                      </c:pt>
                      <c:pt idx="29">
                        <c:v>0.45747016200270968</c:v>
                      </c:pt>
                      <c:pt idx="30">
                        <c:v>0.61227893904748509</c:v>
                      </c:pt>
                      <c:pt idx="31">
                        <c:v>0.51843201411775541</c:v>
                      </c:pt>
                      <c:pt idx="32">
                        <c:v>1.1917780148373818</c:v>
                      </c:pt>
                      <c:pt idx="33">
                        <c:v>0.98008388086209797</c:v>
                      </c:pt>
                      <c:pt idx="34">
                        <c:v>1.3855686834999732</c:v>
                      </c:pt>
                      <c:pt idx="35">
                        <c:v>0.88651623645239375</c:v>
                      </c:pt>
                      <c:pt idx="36">
                        <c:v>1.2484411144943421</c:v>
                      </c:pt>
                      <c:pt idx="37">
                        <c:v>1.2153209458389203</c:v>
                      </c:pt>
                      <c:pt idx="38">
                        <c:v>1.3018945723539963</c:v>
                      </c:pt>
                      <c:pt idx="39">
                        <c:v>1.1114692756413695</c:v>
                      </c:pt>
                      <c:pt idx="40">
                        <c:v>1.0472240850186594</c:v>
                      </c:pt>
                      <c:pt idx="41">
                        <c:v>0.78996804363912354</c:v>
                      </c:pt>
                      <c:pt idx="42">
                        <c:v>1.1758648609082969</c:v>
                      </c:pt>
                      <c:pt idx="43">
                        <c:v>0.97670833809916502</c:v>
                      </c:pt>
                      <c:pt idx="44">
                        <c:v>1.3633229479884632</c:v>
                      </c:pt>
                      <c:pt idx="45">
                        <c:v>1.047986562521988</c:v>
                      </c:pt>
                      <c:pt idx="46">
                        <c:v>0.69157276449699312</c:v>
                      </c:pt>
                      <c:pt idx="47">
                        <c:v>0.44362535126820035</c:v>
                      </c:pt>
                      <c:pt idx="48">
                        <c:v>0.62940358686224418</c:v>
                      </c:pt>
                      <c:pt idx="49">
                        <c:v>0.20364685336722271</c:v>
                      </c:pt>
                      <c:pt idx="50">
                        <c:v>0.25364340196019908</c:v>
                      </c:pt>
                      <c:pt idx="51">
                        <c:v>-9.0683301892738211E-2</c:v>
                      </c:pt>
                      <c:pt idx="52">
                        <c:v>0.13468223879268121</c:v>
                      </c:pt>
                      <c:pt idx="53">
                        <c:v>0.19513655066715527</c:v>
                      </c:pt>
                      <c:pt idx="54">
                        <c:v>0.50380071609192678</c:v>
                      </c:pt>
                      <c:pt idx="55">
                        <c:v>0.11682495897494213</c:v>
                      </c:pt>
                      <c:pt idx="56">
                        <c:v>0.16483369720389351</c:v>
                      </c:pt>
                      <c:pt idx="57">
                        <c:v>0.18477949510750549</c:v>
                      </c:pt>
                      <c:pt idx="58">
                        <c:v>2.4676726545522104E-3</c:v>
                      </c:pt>
                      <c:pt idx="59">
                        <c:v>-0.1067740282121678</c:v>
                      </c:pt>
                      <c:pt idx="60">
                        <c:v>-0.10590934237524161</c:v>
                      </c:pt>
                      <c:pt idx="61">
                        <c:v>-0.19197192722233092</c:v>
                      </c:pt>
                      <c:pt idx="62">
                        <c:v>9.218608119243285E-2</c:v>
                      </c:pt>
                      <c:pt idx="63">
                        <c:v>0.25786378913803865</c:v>
                      </c:pt>
                      <c:pt idx="64">
                        <c:v>0.18402768862106123</c:v>
                      </c:pt>
                      <c:pt idx="65">
                        <c:v>0.40076437827821143</c:v>
                      </c:pt>
                      <c:pt idx="66">
                        <c:v>0.40892203721717219</c:v>
                      </c:pt>
                      <c:pt idx="67">
                        <c:v>0.62543396858119149</c:v>
                      </c:pt>
                      <c:pt idx="68">
                        <c:v>0.6174892297760054</c:v>
                      </c:pt>
                      <c:pt idx="69">
                        <c:v>0.64725102933629264</c:v>
                      </c:pt>
                      <c:pt idx="70">
                        <c:v>0.78726277412425127</c:v>
                      </c:pt>
                      <c:pt idx="71">
                        <c:v>0.84682155425361727</c:v>
                      </c:pt>
                      <c:pt idx="72">
                        <c:v>0.74501238338162523</c:v>
                      </c:pt>
                      <c:pt idx="73">
                        <c:v>0.518556398158316</c:v>
                      </c:pt>
                      <c:pt idx="74">
                        <c:v>0.52044366753513194</c:v>
                      </c:pt>
                      <c:pt idx="75">
                        <c:v>0.4478479059963445</c:v>
                      </c:pt>
                      <c:pt idx="76">
                        <c:v>0.41505020213240262</c:v>
                      </c:pt>
                      <c:pt idx="77">
                        <c:v>0.13708671901912015</c:v>
                      </c:pt>
                      <c:pt idx="78">
                        <c:v>0.11575002075846259</c:v>
                      </c:pt>
                      <c:pt idx="79">
                        <c:v>5.0320680730844627E-2</c:v>
                      </c:pt>
                      <c:pt idx="80">
                        <c:v>0.40980689794539576</c:v>
                      </c:pt>
                      <c:pt idx="81">
                        <c:v>-0.10621730125314416</c:v>
                      </c:pt>
                      <c:pt idx="82">
                        <c:v>8.6414895138918368E-2</c:v>
                      </c:pt>
                      <c:pt idx="83">
                        <c:v>0.37309843312790519</c:v>
                      </c:pt>
                      <c:pt idx="84">
                        <c:v>0.31416674197514521</c:v>
                      </c:pt>
                      <c:pt idx="85">
                        <c:v>0.14094829325421665</c:v>
                      </c:pt>
                      <c:pt idx="86">
                        <c:v>0.33996142427396236</c:v>
                      </c:pt>
                      <c:pt idx="87">
                        <c:v>0.39129468446636739</c:v>
                      </c:pt>
                      <c:pt idx="88">
                        <c:v>0.59700571266219526</c:v>
                      </c:pt>
                      <c:pt idx="89">
                        <c:v>0.67678907101128216</c:v>
                      </c:pt>
                      <c:pt idx="90">
                        <c:v>0.43252299187302018</c:v>
                      </c:pt>
                      <c:pt idx="91">
                        <c:v>0.75681902989118555</c:v>
                      </c:pt>
                      <c:pt idx="92">
                        <c:v>0.76205049591883611</c:v>
                      </c:pt>
                      <c:pt idx="93">
                        <c:v>0.81151899591066623</c:v>
                      </c:pt>
                      <c:pt idx="94">
                        <c:v>0.29315584319874405</c:v>
                      </c:pt>
                      <c:pt idx="95">
                        <c:v>0.40525237455135876</c:v>
                      </c:pt>
                      <c:pt idx="96">
                        <c:v>0.15155478383354279</c:v>
                      </c:pt>
                      <c:pt idx="97">
                        <c:v>0.11183525817358218</c:v>
                      </c:pt>
                      <c:pt idx="98">
                        <c:v>-0.25059182460049539</c:v>
                      </c:pt>
                      <c:pt idx="99">
                        <c:v>-8.7376954004915977E-2</c:v>
                      </c:pt>
                      <c:pt idx="100">
                        <c:v>1.694157318133363E-2</c:v>
                      </c:pt>
                      <c:pt idx="101">
                        <c:v>0.28602243514606129</c:v>
                      </c:pt>
                      <c:pt idx="102">
                        <c:v>0.18711077882750199</c:v>
                      </c:pt>
                      <c:pt idx="103">
                        <c:v>0.10809373287843675</c:v>
                      </c:pt>
                      <c:pt idx="104">
                        <c:v>5.0639477360270628E-2</c:v>
                      </c:pt>
                      <c:pt idx="105">
                        <c:v>6.8527102882275023E-2</c:v>
                      </c:pt>
                      <c:pt idx="106">
                        <c:v>8.1057544458957756E-2</c:v>
                      </c:pt>
                      <c:pt idx="107">
                        <c:v>5.834578563194262E-2</c:v>
                      </c:pt>
                      <c:pt idx="108">
                        <c:v>4.5336315437926919E-2</c:v>
                      </c:pt>
                      <c:pt idx="109">
                        <c:v>0.43442209940919241</c:v>
                      </c:pt>
                      <c:pt idx="110">
                        <c:v>0.31692620024763429</c:v>
                      </c:pt>
                      <c:pt idx="111">
                        <c:v>0.60703930302253217</c:v>
                      </c:pt>
                      <c:pt idx="112">
                        <c:v>1.247925904460385</c:v>
                      </c:pt>
                      <c:pt idx="113">
                        <c:v>1.2757088973271435</c:v>
                      </c:pt>
                      <c:pt idx="114">
                        <c:v>1.3408387819434389</c:v>
                      </c:pt>
                      <c:pt idx="115">
                        <c:v>1.5902304506136999</c:v>
                      </c:pt>
                      <c:pt idx="116">
                        <c:v>1.4043263303673461</c:v>
                      </c:pt>
                      <c:pt idx="117">
                        <c:v>1.4936344049590882</c:v>
                      </c:pt>
                      <c:pt idx="118">
                        <c:v>1.6675503046742055</c:v>
                      </c:pt>
                      <c:pt idx="119">
                        <c:v>1.2372615569613878</c:v>
                      </c:pt>
                      <c:pt idx="120">
                        <c:v>1.3337842393749184</c:v>
                      </c:pt>
                      <c:pt idx="121">
                        <c:v>1.3023781028065775</c:v>
                      </c:pt>
                      <c:pt idx="122">
                        <c:v>1.137109061460722</c:v>
                      </c:pt>
                      <c:pt idx="123">
                        <c:v>0.96674027445188482</c:v>
                      </c:pt>
                      <c:pt idx="124">
                        <c:v>0.91917488362755884</c:v>
                      </c:pt>
                      <c:pt idx="125">
                        <c:v>0.82009332471204088</c:v>
                      </c:pt>
                      <c:pt idx="126">
                        <c:v>1.0417291782616713</c:v>
                      </c:pt>
                      <c:pt idx="127">
                        <c:v>0.94543458883404796</c:v>
                      </c:pt>
                      <c:pt idx="128">
                        <c:v>0.82633520265094729</c:v>
                      </c:pt>
                      <c:pt idx="129">
                        <c:v>0.92493956703015923</c:v>
                      </c:pt>
                      <c:pt idx="130">
                        <c:v>0.89573849606022715</c:v>
                      </c:pt>
                      <c:pt idx="131">
                        <c:v>1.3279151800884159</c:v>
                      </c:pt>
                      <c:pt idx="132">
                        <c:v>0.92222079200954232</c:v>
                      </c:pt>
                      <c:pt idx="133">
                        <c:v>0.72926946551877647</c:v>
                      </c:pt>
                      <c:pt idx="134">
                        <c:v>0.6551782610044028</c:v>
                      </c:pt>
                      <c:pt idx="135">
                        <c:v>0.4963695199743095</c:v>
                      </c:pt>
                      <c:pt idx="136">
                        <c:v>0.50102391741700036</c:v>
                      </c:pt>
                      <c:pt idx="137">
                        <c:v>0.7321851541478408</c:v>
                      </c:pt>
                      <c:pt idx="138">
                        <c:v>0.3369970491303621</c:v>
                      </c:pt>
                      <c:pt idx="139">
                        <c:v>0.26456685508792416</c:v>
                      </c:pt>
                      <c:pt idx="140">
                        <c:v>0.33458339849878793</c:v>
                      </c:pt>
                      <c:pt idx="141">
                        <c:v>0.18637197764288577</c:v>
                      </c:pt>
                      <c:pt idx="142">
                        <c:v>7.2572251954713618E-2</c:v>
                      </c:pt>
                      <c:pt idx="143">
                        <c:v>4.6322217357276808E-3</c:v>
                      </c:pt>
                      <c:pt idx="144">
                        <c:v>5.7142461743570849E-2</c:v>
                      </c:pt>
                      <c:pt idx="145">
                        <c:v>0.22885112830997439</c:v>
                      </c:pt>
                      <c:pt idx="146">
                        <c:v>0.64882517106140258</c:v>
                      </c:pt>
                      <c:pt idx="147">
                        <c:v>0.68834878352074869</c:v>
                      </c:pt>
                      <c:pt idx="148">
                        <c:v>0.99865595207646307</c:v>
                      </c:pt>
                      <c:pt idx="149">
                        <c:v>1.1582043279643668</c:v>
                      </c:pt>
                      <c:pt idx="150">
                        <c:v>1.1675331310064068</c:v>
                      </c:pt>
                      <c:pt idx="151">
                        <c:v>0.92934336231070203</c:v>
                      </c:pt>
                      <c:pt idx="152">
                        <c:v>0.79548112447174302</c:v>
                      </c:pt>
                      <c:pt idx="153">
                        <c:v>0.48828739182673464</c:v>
                      </c:pt>
                      <c:pt idx="154">
                        <c:v>0.24961392594380977</c:v>
                      </c:pt>
                      <c:pt idx="155">
                        <c:v>0.20414855789543543</c:v>
                      </c:pt>
                      <c:pt idx="156">
                        <c:v>0.23654926658434428</c:v>
                      </c:pt>
                      <c:pt idx="157">
                        <c:v>0.31730735563197926</c:v>
                      </c:pt>
                      <c:pt idx="158">
                        <c:v>0.34106270656337567</c:v>
                      </c:pt>
                      <c:pt idx="159">
                        <c:v>0.5211816350465539</c:v>
                      </c:pt>
                      <c:pt idx="160">
                        <c:v>0.54512222816168054</c:v>
                      </c:pt>
                      <c:pt idx="161">
                        <c:v>0.75342131142128932</c:v>
                      </c:pt>
                      <c:pt idx="162">
                        <c:v>0.82217567361627752</c:v>
                      </c:pt>
                      <c:pt idx="163">
                        <c:v>0.76248367251049343</c:v>
                      </c:pt>
                      <c:pt idx="164">
                        <c:v>0.98798410151871896</c:v>
                      </c:pt>
                      <c:pt idx="165">
                        <c:v>1.1267631771218733</c:v>
                      </c:pt>
                      <c:pt idx="166">
                        <c:v>1.0361467358193022</c:v>
                      </c:pt>
                      <c:pt idx="167">
                        <c:v>1.2787618085639578</c:v>
                      </c:pt>
                      <c:pt idx="168">
                        <c:v>1.098861302457635</c:v>
                      </c:pt>
                      <c:pt idx="169">
                        <c:v>0.78244447653159943</c:v>
                      </c:pt>
                      <c:pt idx="170">
                        <c:v>0.88221865113678011</c:v>
                      </c:pt>
                      <c:pt idx="171">
                        <c:v>0.51573341398843597</c:v>
                      </c:pt>
                      <c:pt idx="172">
                        <c:v>0.41996153765351674</c:v>
                      </c:pt>
                      <c:pt idx="173">
                        <c:v>0.34532311005453226</c:v>
                      </c:pt>
                      <c:pt idx="174">
                        <c:v>0.32721722889031096</c:v>
                      </c:pt>
                      <c:pt idx="175">
                        <c:v>0.4074280948533352</c:v>
                      </c:pt>
                      <c:pt idx="176">
                        <c:v>0.53683001436919109</c:v>
                      </c:pt>
                      <c:pt idx="177">
                        <c:v>0.61765413033379934</c:v>
                      </c:pt>
                      <c:pt idx="178">
                        <c:v>0.68769051516668289</c:v>
                      </c:pt>
                      <c:pt idx="179">
                        <c:v>0.75678451582094974</c:v>
                      </c:pt>
                      <c:pt idx="180">
                        <c:v>0.76109310562272559</c:v>
                      </c:pt>
                      <c:pt idx="181">
                        <c:v>0.60977541844558636</c:v>
                      </c:pt>
                      <c:pt idx="182">
                        <c:v>0.78085782970857776</c:v>
                      </c:pt>
                      <c:pt idx="183">
                        <c:v>0.75756950250051924</c:v>
                      </c:pt>
                      <c:pt idx="184">
                        <c:v>0.81781439566863412</c:v>
                      </c:pt>
                      <c:pt idx="185">
                        <c:v>0.92383645065971898</c:v>
                      </c:pt>
                      <c:pt idx="186">
                        <c:v>0.8989373001060097</c:v>
                      </c:pt>
                      <c:pt idx="187">
                        <c:v>0.95854976878907627</c:v>
                      </c:pt>
                      <c:pt idx="188">
                        <c:v>0.98415353992644328</c:v>
                      </c:pt>
                      <c:pt idx="189">
                        <c:v>0.89575950462471865</c:v>
                      </c:pt>
                      <c:pt idx="190">
                        <c:v>1.1336726605546192</c:v>
                      </c:pt>
                      <c:pt idx="191">
                        <c:v>1.1196464425330726</c:v>
                      </c:pt>
                      <c:pt idx="192">
                        <c:v>1.219801105584043</c:v>
                      </c:pt>
                      <c:pt idx="193">
                        <c:v>1.2525244457990705</c:v>
                      </c:pt>
                      <c:pt idx="194">
                        <c:v>1.207494421892658</c:v>
                      </c:pt>
                      <c:pt idx="195">
                        <c:v>1.2308656162162108</c:v>
                      </c:pt>
                      <c:pt idx="196">
                        <c:v>1.1543194108798351</c:v>
                      </c:pt>
                      <c:pt idx="197">
                        <c:v>0.95656029107866292</c:v>
                      </c:pt>
                      <c:pt idx="198">
                        <c:v>1.0005865724593725</c:v>
                      </c:pt>
                      <c:pt idx="199">
                        <c:v>0.89875389200330658</c:v>
                      </c:pt>
                      <c:pt idx="200">
                        <c:v>0.93481926131886428</c:v>
                      </c:pt>
                      <c:pt idx="201">
                        <c:v>1.0127833780237743</c:v>
                      </c:pt>
                      <c:pt idx="202">
                        <c:v>1.0538209410036157</c:v>
                      </c:pt>
                      <c:pt idx="203">
                        <c:v>1.0952136487641462</c:v>
                      </c:pt>
                      <c:pt idx="204">
                        <c:v>1.1307548043752502</c:v>
                      </c:pt>
                      <c:pt idx="205">
                        <c:v>1.0376170018644266</c:v>
                      </c:pt>
                      <c:pt idx="206">
                        <c:v>1.0886814858190521</c:v>
                      </c:pt>
                      <c:pt idx="207">
                        <c:v>1.0571457964363471</c:v>
                      </c:pt>
                      <c:pt idx="208">
                        <c:v>1.0568223312370342</c:v>
                      </c:pt>
                      <c:pt idx="209">
                        <c:v>1.013694916294209</c:v>
                      </c:pt>
                      <c:pt idx="210">
                        <c:v>1.0388736808372212</c:v>
                      </c:pt>
                      <c:pt idx="211">
                        <c:v>1.08077009394163</c:v>
                      </c:pt>
                      <c:pt idx="212">
                        <c:v>1.1248073798085019</c:v>
                      </c:pt>
                      <c:pt idx="213">
                        <c:v>1.1179882665499967</c:v>
                      </c:pt>
                      <c:pt idx="214">
                        <c:v>1.1422811699569522</c:v>
                      </c:pt>
                      <c:pt idx="215">
                        <c:v>1.1415558742780807</c:v>
                      </c:pt>
                      <c:pt idx="216">
                        <c:v>1.1893703666528055</c:v>
                      </c:pt>
                      <c:pt idx="217">
                        <c:v>1.2020038502362795</c:v>
                      </c:pt>
                      <c:pt idx="218">
                        <c:v>1.1881865507171756</c:v>
                      </c:pt>
                      <c:pt idx="219">
                        <c:v>1.1907209172272564</c:v>
                      </c:pt>
                      <c:pt idx="220">
                        <c:v>1.1956095768374906</c:v>
                      </c:pt>
                      <c:pt idx="221">
                        <c:v>1.1991226756774511</c:v>
                      </c:pt>
                      <c:pt idx="222">
                        <c:v>1.1943674037782737</c:v>
                      </c:pt>
                      <c:pt idx="223">
                        <c:v>1.1840065133219309</c:v>
                      </c:pt>
                      <c:pt idx="224">
                        <c:v>1.188324940467397</c:v>
                      </c:pt>
                      <c:pt idx="225">
                        <c:v>1.1986408125712582</c:v>
                      </c:pt>
                      <c:pt idx="226">
                        <c:v>1.1990743226321929</c:v>
                      </c:pt>
                      <c:pt idx="227">
                        <c:v>1.214433917560392</c:v>
                      </c:pt>
                      <c:pt idx="228">
                        <c:v>1.2236860226685744</c:v>
                      </c:pt>
                      <c:pt idx="229">
                        <c:v>1.2420234982461182</c:v>
                      </c:pt>
                      <c:pt idx="230">
                        <c:v>1.2561776017356407</c:v>
                      </c:pt>
                      <c:pt idx="231">
                        <c:v>1.2652129518133557</c:v>
                      </c:pt>
                      <c:pt idx="232">
                        <c:v>1.2719857128422687</c:v>
                      </c:pt>
                      <c:pt idx="233">
                        <c:v>1.2858080144005373</c:v>
                      </c:pt>
                      <c:pt idx="234">
                        <c:v>1.2906199760769139</c:v>
                      </c:pt>
                      <c:pt idx="235">
                        <c:v>1.2959704906366827</c:v>
                      </c:pt>
                      <c:pt idx="236">
                        <c:v>1.3066114952862449</c:v>
                      </c:pt>
                      <c:pt idx="237">
                        <c:v>1.304792420376707</c:v>
                      </c:pt>
                      <c:pt idx="238">
                        <c:v>1.3057261343541049</c:v>
                      </c:pt>
                      <c:pt idx="239">
                        <c:v>1.3165572164919233</c:v>
                      </c:pt>
                      <c:pt idx="240">
                        <c:v>1.3218076902683993</c:v>
                      </c:pt>
                      <c:pt idx="241">
                        <c:v>1.3294924897716633</c:v>
                      </c:pt>
                      <c:pt idx="242">
                        <c:v>1.3387829438467749</c:v>
                      </c:pt>
                      <c:pt idx="243">
                        <c:v>1.3376708238058381</c:v>
                      </c:pt>
                      <c:pt idx="244">
                        <c:v>1.3491021506434122</c:v>
                      </c:pt>
                      <c:pt idx="245">
                        <c:v>1.3584176149143468</c:v>
                      </c:pt>
                      <c:pt idx="246">
                        <c:v>1.3635930581033533</c:v>
                      </c:pt>
                      <c:pt idx="247">
                        <c:v>1.3681799280173215</c:v>
                      </c:pt>
                      <c:pt idx="248">
                        <c:v>1.3693153909076932</c:v>
                      </c:pt>
                      <c:pt idx="249">
                        <c:v>1.3687885094490186</c:v>
                      </c:pt>
                      <c:pt idx="250">
                        <c:v>1.3762448824970979</c:v>
                      </c:pt>
                      <c:pt idx="251">
                        <c:v>1.3792327672247719</c:v>
                      </c:pt>
                      <c:pt idx="252">
                        <c:v>1.3803615607295905</c:v>
                      </c:pt>
                      <c:pt idx="253">
                        <c:v>1.3793944998244283</c:v>
                      </c:pt>
                      <c:pt idx="254">
                        <c:v>1.3805583076033996</c:v>
                      </c:pt>
                      <c:pt idx="255">
                        <c:v>1.3781406553404936</c:v>
                      </c:pt>
                      <c:pt idx="256">
                        <c:v>1.3766683884797033</c:v>
                      </c:pt>
                      <c:pt idx="257">
                        <c:v>1.3688968869642522</c:v>
                      </c:pt>
                      <c:pt idx="258">
                        <c:v>1.3608819528761222</c:v>
                      </c:pt>
                      <c:pt idx="259">
                        <c:v>1.3531437982884356</c:v>
                      </c:pt>
                      <c:pt idx="260">
                        <c:v>1.3463993821481222</c:v>
                      </c:pt>
                      <c:pt idx="261">
                        <c:v>1.3342127473966887</c:v>
                      </c:pt>
                      <c:pt idx="262">
                        <c:v>1.3231999245025554</c:v>
                      </c:pt>
                      <c:pt idx="263">
                        <c:v>1.3115251650923025</c:v>
                      </c:pt>
                      <c:pt idx="264">
                        <c:v>1.3018345478840205</c:v>
                      </c:pt>
                      <c:pt idx="265">
                        <c:v>1.2888775991012333</c:v>
                      </c:pt>
                      <c:pt idx="266">
                        <c:v>1.2747334996900401</c:v>
                      </c:pt>
                      <c:pt idx="267">
                        <c:v>1.2591154660716684</c:v>
                      </c:pt>
                      <c:pt idx="268">
                        <c:v>1.2442127240538392</c:v>
                      </c:pt>
                      <c:pt idx="269">
                        <c:v>1.2295767574581236</c:v>
                      </c:pt>
                      <c:pt idx="270">
                        <c:v>1.2126765344672177</c:v>
                      </c:pt>
                      <c:pt idx="271">
                        <c:v>1.1923349085310444</c:v>
                      </c:pt>
                      <c:pt idx="272">
                        <c:v>1.1740858023120757</c:v>
                      </c:pt>
                      <c:pt idx="273">
                        <c:v>1.1551347432636703</c:v>
                      </c:pt>
                      <c:pt idx="274">
                        <c:v>1.1353033253222897</c:v>
                      </c:pt>
                      <c:pt idx="275">
                        <c:v>1.1153035053956994</c:v>
                      </c:pt>
                      <c:pt idx="276">
                        <c:v>1.0949863894514329</c:v>
                      </c:pt>
                      <c:pt idx="277">
                        <c:v>1.0754370865189375</c:v>
                      </c:pt>
                      <c:pt idx="278">
                        <c:v>1.0593520291772278</c:v>
                      </c:pt>
                      <c:pt idx="279">
                        <c:v>1.0422013707588125</c:v>
                      </c:pt>
                      <c:pt idx="280">
                        <c:v>1.0249751815490113</c:v>
                      </c:pt>
                      <c:pt idx="281">
                        <c:v>1.0077213143891659</c:v>
                      </c:pt>
                      <c:pt idx="282">
                        <c:v>0.99259964979056459</c:v>
                      </c:pt>
                      <c:pt idx="283">
                        <c:v>0.9790836397638103</c:v>
                      </c:pt>
                      <c:pt idx="284">
                        <c:v>0.96687933114066149</c:v>
                      </c:pt>
                      <c:pt idx="285">
                        <c:v>0.95548001735374111</c:v>
                      </c:pt>
                      <c:pt idx="286">
                        <c:v>0.94577272668157708</c:v>
                      </c:pt>
                      <c:pt idx="287">
                        <c:v>0.93708818628394164</c:v>
                      </c:pt>
                      <c:pt idx="288">
                        <c:v>0.93505719164846191</c:v>
                      </c:pt>
                      <c:pt idx="289">
                        <c:v>0.93158177483687499</c:v>
                      </c:pt>
                      <c:pt idx="290">
                        <c:v>0.93094284770091262</c:v>
                      </c:pt>
                      <c:pt idx="291">
                        <c:v>0.93051400620986469</c:v>
                      </c:pt>
                      <c:pt idx="292">
                        <c:v>0.93103671930256904</c:v>
                      </c:pt>
                      <c:pt idx="293">
                        <c:v>0.93204579733671422</c:v>
                      </c:pt>
                      <c:pt idx="294">
                        <c:v>0.9331619190089826</c:v>
                      </c:pt>
                      <c:pt idx="295">
                        <c:v>0.93241444762314751</c:v>
                      </c:pt>
                      <c:pt idx="296">
                        <c:v>0.93498566248840764</c:v>
                      </c:pt>
                      <c:pt idx="297">
                        <c:v>0.93426770313364405</c:v>
                      </c:pt>
                      <c:pt idx="298">
                        <c:v>0.93262836816475503</c:v>
                      </c:pt>
                      <c:pt idx="299">
                        <c:v>0.93084497446792458</c:v>
                      </c:pt>
                      <c:pt idx="300">
                        <c:v>0.92802165682876714</c:v>
                      </c:pt>
                      <c:pt idx="301">
                        <c:v>0.92910293096152197</c:v>
                      </c:pt>
                      <c:pt idx="302">
                        <c:v>0.9264768604000897</c:v>
                      </c:pt>
                      <c:pt idx="303">
                        <c:v>0.92320302576683755</c:v>
                      </c:pt>
                      <c:pt idx="304">
                        <c:v>0.92192133659821973</c:v>
                      </c:pt>
                      <c:pt idx="305">
                        <c:v>0.91872636744913017</c:v>
                      </c:pt>
                      <c:pt idx="306">
                        <c:v>0.91675389667187657</c:v>
                      </c:pt>
                      <c:pt idx="307">
                        <c:v>0.91276393676488787</c:v>
                      </c:pt>
                      <c:pt idx="308">
                        <c:v>0.90649354720274289</c:v>
                      </c:pt>
                      <c:pt idx="309">
                        <c:v>0.90630030175634912</c:v>
                      </c:pt>
                      <c:pt idx="310">
                        <c:v>0.90100180840389266</c:v>
                      </c:pt>
                      <c:pt idx="311">
                        <c:v>0.89312226284248541</c:v>
                      </c:pt>
                      <c:pt idx="312">
                        <c:v>0.88775524155347318</c:v>
                      </c:pt>
                      <c:pt idx="313">
                        <c:v>0.88116472148479186</c:v>
                      </c:pt>
                      <c:pt idx="314">
                        <c:v>0.87602279195818833</c:v>
                      </c:pt>
                      <c:pt idx="315">
                        <c:v>0.87242532539098427</c:v>
                      </c:pt>
                      <c:pt idx="316">
                        <c:v>0.858864797215665</c:v>
                      </c:pt>
                      <c:pt idx="317">
                        <c:v>0.85432144504242902</c:v>
                      </c:pt>
                      <c:pt idx="318">
                        <c:v>0.84728524328417876</c:v>
                      </c:pt>
                      <c:pt idx="319">
                        <c:v>0.84073757401767457</c:v>
                      </c:pt>
                      <c:pt idx="320">
                        <c:v>0.83230196843579896</c:v>
                      </c:pt>
                      <c:pt idx="321">
                        <c:v>0.82726174703887623</c:v>
                      </c:pt>
                      <c:pt idx="322">
                        <c:v>0.81916011093855912</c:v>
                      </c:pt>
                      <c:pt idx="323">
                        <c:v>0.81701256879054351</c:v>
                      </c:pt>
                      <c:pt idx="324">
                        <c:v>0.8098319748350743</c:v>
                      </c:pt>
                      <c:pt idx="325">
                        <c:v>0.80628869702548733</c:v>
                      </c:pt>
                      <c:pt idx="326">
                        <c:v>0.80617531747108895</c:v>
                      </c:pt>
                      <c:pt idx="327">
                        <c:v>0.80348038550382372</c:v>
                      </c:pt>
                      <c:pt idx="328">
                        <c:v>0.80252016071885302</c:v>
                      </c:pt>
                      <c:pt idx="329">
                        <c:v>0.80300469157926713</c:v>
                      </c:pt>
                      <c:pt idx="330">
                        <c:v>0.80452030944615094</c:v>
                      </c:pt>
                      <c:pt idx="331">
                        <c:v>0.80744300093004573</c:v>
                      </c:pt>
                      <c:pt idx="332">
                        <c:v>0.81242336459163178</c:v>
                      </c:pt>
                      <c:pt idx="333">
                        <c:v>0.81313115313342732</c:v>
                      </c:pt>
                      <c:pt idx="334">
                        <c:v>0.81889216837397372</c:v>
                      </c:pt>
                      <c:pt idx="335">
                        <c:v>0.82297066437417643</c:v>
                      </c:pt>
                      <c:pt idx="336">
                        <c:v>0.82941462469533411</c:v>
                      </c:pt>
                      <c:pt idx="337">
                        <c:v>0.83402650480512552</c:v>
                      </c:pt>
                      <c:pt idx="338">
                        <c:v>0.84553736406541724</c:v>
                      </c:pt>
                      <c:pt idx="339">
                        <c:v>0.84703447438739199</c:v>
                      </c:pt>
                      <c:pt idx="340">
                        <c:v>0.84879002339953913</c:v>
                      </c:pt>
                      <c:pt idx="341">
                        <c:v>0.85186794483217643</c:v>
                      </c:pt>
                      <c:pt idx="342">
                        <c:v>0.85675443689210629</c:v>
                      </c:pt>
                      <c:pt idx="343">
                        <c:v>0.8585138208009464</c:v>
                      </c:pt>
                      <c:pt idx="344">
                        <c:v>0.85962177247591254</c:v>
                      </c:pt>
                      <c:pt idx="345">
                        <c:v>0.85449384865896993</c:v>
                      </c:pt>
                      <c:pt idx="346">
                        <c:v>0.85839410533027294</c:v>
                      </c:pt>
                      <c:pt idx="347">
                        <c:v>0.86672116666227594</c:v>
                      </c:pt>
                      <c:pt idx="348">
                        <c:v>0.86966953528054936</c:v>
                      </c:pt>
                      <c:pt idx="349">
                        <c:v>0.86986194705374875</c:v>
                      </c:pt>
                      <c:pt idx="350">
                        <c:v>0.87132354289765457</c:v>
                      </c:pt>
                      <c:pt idx="351">
                        <c:v>0.87457320100827762</c:v>
                      </c:pt>
                      <c:pt idx="352">
                        <c:v>0.87307575721702546</c:v>
                      </c:pt>
                      <c:pt idx="353">
                        <c:v>0.8744893334849505</c:v>
                      </c:pt>
                      <c:pt idx="354">
                        <c:v>0.8739351075455094</c:v>
                      </c:pt>
                      <c:pt idx="355">
                        <c:v>0.87234829398784897</c:v>
                      </c:pt>
                      <c:pt idx="356">
                        <c:v>0.87324632675253944</c:v>
                      </c:pt>
                      <c:pt idx="357">
                        <c:v>0.87555593496948925</c:v>
                      </c:pt>
                      <c:pt idx="358">
                        <c:v>0.8765248299556786</c:v>
                      </c:pt>
                      <c:pt idx="359">
                        <c:v>0.87810647473953551</c:v>
                      </c:pt>
                      <c:pt idx="360">
                        <c:v>0.87492150966877502</c:v>
                      </c:pt>
                      <c:pt idx="361">
                        <c:v>0.87016240287290447</c:v>
                      </c:pt>
                      <c:pt idx="362">
                        <c:v>0.86968820956009729</c:v>
                      </c:pt>
                      <c:pt idx="363">
                        <c:v>0.86963918957628394</c:v>
                      </c:pt>
                      <c:pt idx="364">
                        <c:v>0.86543747667799242</c:v>
                      </c:pt>
                      <c:pt idx="365">
                        <c:v>0.86223083610418494</c:v>
                      </c:pt>
                      <c:pt idx="366">
                        <c:v>0.86293612362639838</c:v>
                      </c:pt>
                      <c:pt idx="367">
                        <c:v>0.86606406545068193</c:v>
                      </c:pt>
                      <c:pt idx="368">
                        <c:v>0.87044118318901331</c:v>
                      </c:pt>
                      <c:pt idx="369">
                        <c:v>0.87374586373044727</c:v>
                      </c:pt>
                      <c:pt idx="370">
                        <c:v>0.87412351768737706</c:v>
                      </c:pt>
                      <c:pt idx="371">
                        <c:v>0.87774366016546068</c:v>
                      </c:pt>
                      <c:pt idx="372">
                        <c:v>0.88213861851014597</c:v>
                      </c:pt>
                      <c:pt idx="373">
                        <c:v>0.88645287728964151</c:v>
                      </c:pt>
                      <c:pt idx="374">
                        <c:v>0.88565872020493686</c:v>
                      </c:pt>
                      <c:pt idx="375">
                        <c:v>0.88883751609406092</c:v>
                      </c:pt>
                      <c:pt idx="376">
                        <c:v>0.89034746498322481</c:v>
                      </c:pt>
                      <c:pt idx="377">
                        <c:v>0.89602678025074889</c:v>
                      </c:pt>
                      <c:pt idx="378">
                        <c:v>0.89603895187938265</c:v>
                      </c:pt>
                      <c:pt idx="379">
                        <c:v>0.89758474871589322</c:v>
                      </c:pt>
                      <c:pt idx="380">
                        <c:v>0.89848428209233289</c:v>
                      </c:pt>
                      <c:pt idx="381">
                        <c:v>0.90567988216529594</c:v>
                      </c:pt>
                      <c:pt idx="382">
                        <c:v>0.90952178171301146</c:v>
                      </c:pt>
                      <c:pt idx="383">
                        <c:v>0.91467988449958093</c:v>
                      </c:pt>
                      <c:pt idx="384">
                        <c:v>0.91468672061977252</c:v>
                      </c:pt>
                      <c:pt idx="385">
                        <c:v>0.91766393433056204</c:v>
                      </c:pt>
                      <c:pt idx="386">
                        <c:v>0.91962339980598751</c:v>
                      </c:pt>
                      <c:pt idx="387">
                        <c:v>0.92160103935704452</c:v>
                      </c:pt>
                      <c:pt idx="388">
                        <c:v>0.92228331749910042</c:v>
                      </c:pt>
                      <c:pt idx="389">
                        <c:v>0.92347697077842061</c:v>
                      </c:pt>
                      <c:pt idx="390">
                        <c:v>0.92471564241022253</c:v>
                      </c:pt>
                      <c:pt idx="391">
                        <c:v>0.92585410652409283</c:v>
                      </c:pt>
                      <c:pt idx="392">
                        <c:v>0.9265633956776379</c:v>
                      </c:pt>
                      <c:pt idx="393">
                        <c:v>0.92819989615766674</c:v>
                      </c:pt>
                      <c:pt idx="394">
                        <c:v>0.93070658471770329</c:v>
                      </c:pt>
                      <c:pt idx="395">
                        <c:v>0.93179035987004033</c:v>
                      </c:pt>
                      <c:pt idx="396">
                        <c:v>0.93047148887696551</c:v>
                      </c:pt>
                      <c:pt idx="397">
                        <c:v>0.92799231153233452</c:v>
                      </c:pt>
                      <c:pt idx="398">
                        <c:v>0.92739923642204791</c:v>
                      </c:pt>
                      <c:pt idx="399">
                        <c:v>0.92786842769569045</c:v>
                      </c:pt>
                      <c:pt idx="400">
                        <c:v>0.92732253848819035</c:v>
                      </c:pt>
                      <c:pt idx="401">
                        <c:v>0.92708594203570305</c:v>
                      </c:pt>
                      <c:pt idx="402">
                        <c:v>0.92621575395569589</c:v>
                      </c:pt>
                      <c:pt idx="403">
                        <c:v>0.92490672030631138</c:v>
                      </c:pt>
                      <c:pt idx="404">
                        <c:v>0.92480884707332356</c:v>
                      </c:pt>
                      <c:pt idx="405">
                        <c:v>0.92433432029123863</c:v>
                      </c:pt>
                      <c:pt idx="406">
                        <c:v>0.92529337793373756</c:v>
                      </c:pt>
                      <c:pt idx="407">
                        <c:v>0.92368255458808712</c:v>
                      </c:pt>
                      <c:pt idx="408">
                        <c:v>0.91983581973584549</c:v>
                      </c:pt>
                      <c:pt idx="409">
                        <c:v>0.91575815740883704</c:v>
                      </c:pt>
                      <c:pt idx="410">
                        <c:v>0.91419602057772209</c:v>
                      </c:pt>
                      <c:pt idx="411">
                        <c:v>0.91014970436281184</c:v>
                      </c:pt>
                      <c:pt idx="412">
                        <c:v>0.90633331521483573</c:v>
                      </c:pt>
                      <c:pt idx="413">
                        <c:v>0.89940515750254191</c:v>
                      </c:pt>
                      <c:pt idx="414">
                        <c:v>0.89413751005826703</c:v>
                      </c:pt>
                      <c:pt idx="415">
                        <c:v>0.89083166237436118</c:v>
                      </c:pt>
                      <c:pt idx="416">
                        <c:v>0.88715833154649371</c:v>
                      </c:pt>
                      <c:pt idx="417">
                        <c:v>0.88053196353046592</c:v>
                      </c:pt>
                      <c:pt idx="418">
                        <c:v>0.87533317749202422</c:v>
                      </c:pt>
                      <c:pt idx="419">
                        <c:v>0.86832382001062414</c:v>
                      </c:pt>
                      <c:pt idx="420">
                        <c:v>0.86446241251016664</c:v>
                      </c:pt>
                      <c:pt idx="421">
                        <c:v>0.86004461151996281</c:v>
                      </c:pt>
                      <c:pt idx="422">
                        <c:v>0.8527628096387293</c:v>
                      </c:pt>
                      <c:pt idx="423">
                        <c:v>0.84624948770782216</c:v>
                      </c:pt>
                      <c:pt idx="424">
                        <c:v>0.83904488396436272</c:v>
                      </c:pt>
                      <c:pt idx="425">
                        <c:v>0.83213623420481087</c:v>
                      </c:pt>
                      <c:pt idx="426">
                        <c:v>0.82501966635064883</c:v>
                      </c:pt>
                      <c:pt idx="427">
                        <c:v>0.81672328419218887</c:v>
                      </c:pt>
                      <c:pt idx="428">
                        <c:v>0.80704700616284564</c:v>
                      </c:pt>
                      <c:pt idx="429">
                        <c:v>0.79967450063809353</c:v>
                      </c:pt>
                      <c:pt idx="430">
                        <c:v>0.79126990769903849</c:v>
                      </c:pt>
                      <c:pt idx="431">
                        <c:v>0.78372883345443822</c:v>
                      </c:pt>
                      <c:pt idx="432">
                        <c:v>0.77494875410875841</c:v>
                      </c:pt>
                      <c:pt idx="433">
                        <c:v>0.76813314227766849</c:v>
                      </c:pt>
                      <c:pt idx="434">
                        <c:v>0.75967919588552257</c:v>
                      </c:pt>
                      <c:pt idx="435">
                        <c:v>0.75375778192243048</c:v>
                      </c:pt>
                      <c:pt idx="436">
                        <c:v>0.74494385544506969</c:v>
                      </c:pt>
                      <c:pt idx="437">
                        <c:v>0.73647857109748405</c:v>
                      </c:pt>
                      <c:pt idx="438">
                        <c:v>0.72862937124034233</c:v>
                      </c:pt>
                      <c:pt idx="439">
                        <c:v>0.71935542389447427</c:v>
                      </c:pt>
                      <c:pt idx="440">
                        <c:v>0.70914125992029409</c:v>
                      </c:pt>
                      <c:pt idx="441">
                        <c:v>0.70069665066792231</c:v>
                      </c:pt>
                      <c:pt idx="442">
                        <c:v>0.69013000966727422</c:v>
                      </c:pt>
                      <c:pt idx="443">
                        <c:v>0.68154284229871043</c:v>
                      </c:pt>
                      <c:pt idx="444">
                        <c:v>0.67366913244966198</c:v>
                      </c:pt>
                      <c:pt idx="445">
                        <c:v>0.66507296141060168</c:v>
                      </c:pt>
                      <c:pt idx="446">
                        <c:v>0.65861016007525741</c:v>
                      </c:pt>
                      <c:pt idx="447">
                        <c:v>0.65201663878307714</c:v>
                      </c:pt>
                      <c:pt idx="448">
                        <c:v>0.64482187238330824</c:v>
                      </c:pt>
                      <c:pt idx="449">
                        <c:v>0.63613899933206086</c:v>
                      </c:pt>
                      <c:pt idx="450">
                        <c:v>0.6289015488647538</c:v>
                      </c:pt>
                      <c:pt idx="451">
                        <c:v>0.62064801750847087</c:v>
                      </c:pt>
                      <c:pt idx="452">
                        <c:v>0.61257989507055699</c:v>
                      </c:pt>
                      <c:pt idx="453">
                        <c:v>0.60442290307015156</c:v>
                      </c:pt>
                      <c:pt idx="454">
                        <c:v>0.5962939224890681</c:v>
                      </c:pt>
                      <c:pt idx="455">
                        <c:v>0.58733960544582009</c:v>
                      </c:pt>
                      <c:pt idx="456">
                        <c:v>0.58083712126643638</c:v>
                      </c:pt>
                      <c:pt idx="457">
                        <c:v>0.57181510995982698</c:v>
                      </c:pt>
                      <c:pt idx="458">
                        <c:v>0.56473705780723271</c:v>
                      </c:pt>
                      <c:pt idx="459">
                        <c:v>0.55715163214870589</c:v>
                      </c:pt>
                      <c:pt idx="460">
                        <c:v>0.55009742304946307</c:v>
                      </c:pt>
                      <c:pt idx="461">
                        <c:v>0.54367597190454631</c:v>
                      </c:pt>
                      <c:pt idx="462">
                        <c:v>0.53745326844910435</c:v>
                      </c:pt>
                      <c:pt idx="463">
                        <c:v>0.52994437398979644</c:v>
                      </c:pt>
                      <c:pt idx="464">
                        <c:v>0.52385439130685607</c:v>
                      </c:pt>
                      <c:pt idx="465">
                        <c:v>0.51661443981996658</c:v>
                      </c:pt>
                      <c:pt idx="466">
                        <c:v>0.51070553095478588</c:v>
                      </c:pt>
                      <c:pt idx="467">
                        <c:v>0.50394944338975511</c:v>
                      </c:pt>
                      <c:pt idx="468">
                        <c:v>0.49636868630111536</c:v>
                      </c:pt>
                      <c:pt idx="469">
                        <c:v>0.49003993961538322</c:v>
                      </c:pt>
                      <c:pt idx="470">
                        <c:v>0.48519229672629871</c:v>
                      </c:pt>
                      <c:pt idx="471">
                        <c:v>0.48007137576418657</c:v>
                      </c:pt>
                      <c:pt idx="472">
                        <c:v>0.47583681614204715</c:v>
                      </c:pt>
                      <c:pt idx="473">
                        <c:v>0.47171363525864041</c:v>
                      </c:pt>
                      <c:pt idx="474">
                        <c:v>0.4671059235148195</c:v>
                      </c:pt>
                      <c:pt idx="475">
                        <c:v>0.46358548835075097</c:v>
                      </c:pt>
                      <c:pt idx="476">
                        <c:v>0.45874634892824634</c:v>
                      </c:pt>
                      <c:pt idx="477">
                        <c:v>0.45450978849044121</c:v>
                      </c:pt>
                      <c:pt idx="478">
                        <c:v>0.44924180757688886</c:v>
                      </c:pt>
                      <c:pt idx="479">
                        <c:v>0.44355598965845078</c:v>
                      </c:pt>
                      <c:pt idx="480">
                        <c:v>0.43685459105495339</c:v>
                      </c:pt>
                      <c:pt idx="481">
                        <c:v>0.43182887557160793</c:v>
                      </c:pt>
                      <c:pt idx="482">
                        <c:v>0.42640949960600605</c:v>
                      </c:pt>
                      <c:pt idx="483">
                        <c:v>0.42161821302484309</c:v>
                      </c:pt>
                      <c:pt idx="484">
                        <c:v>0.41622884929422893</c:v>
                      </c:pt>
                      <c:pt idx="485">
                        <c:v>0.41211017024607027</c:v>
                      </c:pt>
                      <c:pt idx="486">
                        <c:v>0.40805234934108137</c:v>
                      </c:pt>
                      <c:pt idx="487">
                        <c:v>0.40515383437981545</c:v>
                      </c:pt>
                      <c:pt idx="488">
                        <c:v>0.40228633206137038</c:v>
                      </c:pt>
                      <c:pt idx="489">
                        <c:v>0.39944267279627665</c:v>
                      </c:pt>
                      <c:pt idx="490">
                        <c:v>0.39779500109544652</c:v>
                      </c:pt>
                      <c:pt idx="491">
                        <c:v>0.39464855172625374</c:v>
                      </c:pt>
                      <c:pt idx="492">
                        <c:v>0.39221289212235522</c:v>
                      </c:pt>
                      <c:pt idx="493">
                        <c:v>0.38963567481009759</c:v>
                      </c:pt>
                      <c:pt idx="494">
                        <c:v>0.38755782774110908</c:v>
                      </c:pt>
                      <c:pt idx="495">
                        <c:v>0.38520336790631649</c:v>
                      </c:pt>
                      <c:pt idx="496">
                        <c:v>0.38251243757038289</c:v>
                      </c:pt>
                      <c:pt idx="497">
                        <c:v>0.37937265758674282</c:v>
                      </c:pt>
                      <c:pt idx="498">
                        <c:v>0.37721411095256502</c:v>
                      </c:pt>
                      <c:pt idx="499">
                        <c:v>0.37590874546523467</c:v>
                      </c:pt>
                      <c:pt idx="500">
                        <c:v>0.37321564757899639</c:v>
                      </c:pt>
                      <c:pt idx="501">
                        <c:v>0.371010081776671</c:v>
                      </c:pt>
                      <c:pt idx="502">
                        <c:v>0.36787080199694738</c:v>
                      </c:pt>
                      <c:pt idx="503">
                        <c:v>0.36605772953440685</c:v>
                      </c:pt>
                      <c:pt idx="504">
                        <c:v>0.36392569370780153</c:v>
                      </c:pt>
                      <c:pt idx="505">
                        <c:v>0.36258848190445642</c:v>
                      </c:pt>
                      <c:pt idx="506">
                        <c:v>0.35933849032455567</c:v>
                      </c:pt>
                      <c:pt idx="507">
                        <c:v>0.35882311355595964</c:v>
                      </c:pt>
                      <c:pt idx="508">
                        <c:v>0.35725447407393074</c:v>
                      </c:pt>
                      <c:pt idx="509">
                        <c:v>0.35572835192480129</c:v>
                      </c:pt>
                      <c:pt idx="510">
                        <c:v>0.35391211150412311</c:v>
                      </c:pt>
                      <c:pt idx="511">
                        <c:v>0.35233213406665448</c:v>
                      </c:pt>
                      <c:pt idx="512">
                        <c:v>0.35039401062499814</c:v>
                      </c:pt>
                      <c:pt idx="513">
                        <c:v>0.34923687223157968</c:v>
                      </c:pt>
                      <c:pt idx="514">
                        <c:v>0.34736744346111759</c:v>
                      </c:pt>
                      <c:pt idx="515">
                        <c:v>0.34602606329180197</c:v>
                      </c:pt>
                      <c:pt idx="516">
                        <c:v>0.34597654310407217</c:v>
                      </c:pt>
                      <c:pt idx="517">
                        <c:v>0.3456133950607197</c:v>
                      </c:pt>
                      <c:pt idx="518">
                        <c:v>0.34550068244487675</c:v>
                      </c:pt>
                      <c:pt idx="519">
                        <c:v>0.34581464376977683</c:v>
                      </c:pt>
                      <c:pt idx="520">
                        <c:v>0.34586649824245019</c:v>
                      </c:pt>
                      <c:pt idx="521">
                        <c:v>0.34563840525654288</c:v>
                      </c:pt>
                      <c:pt idx="522">
                        <c:v>0.34489626937915024</c:v>
                      </c:pt>
                      <c:pt idx="523">
                        <c:v>0.34303417693279625</c:v>
                      </c:pt>
                      <c:pt idx="524">
                        <c:v>0.34233305777655365</c:v>
                      </c:pt>
                      <c:pt idx="525">
                        <c:v>0.33993874836308274</c:v>
                      </c:pt>
                      <c:pt idx="526">
                        <c:v>0.33781988457294426</c:v>
                      </c:pt>
                      <c:pt idx="527">
                        <c:v>0.33624190795114145</c:v>
                      </c:pt>
                      <c:pt idx="528">
                        <c:v>0.33372121368144414</c:v>
                      </c:pt>
                      <c:pt idx="529">
                        <c:v>0.33271380299368714</c:v>
                      </c:pt>
                      <c:pt idx="530">
                        <c:v>0.33161752274343836</c:v>
                      </c:pt>
                      <c:pt idx="531">
                        <c:v>0.32966155869542824</c:v>
                      </c:pt>
                      <c:pt idx="532">
                        <c:v>0.3290027901374461</c:v>
                      </c:pt>
                      <c:pt idx="533">
                        <c:v>0.3275623695926706</c:v>
                      </c:pt>
                      <c:pt idx="534">
                        <c:v>0.32669351538977381</c:v>
                      </c:pt>
                      <c:pt idx="535">
                        <c:v>0.32581482384318677</c:v>
                      </c:pt>
                      <c:pt idx="536">
                        <c:v>0.32482675437353298</c:v>
                      </c:pt>
                      <c:pt idx="537">
                        <c:v>0.32433955575889767</c:v>
                      </c:pt>
                      <c:pt idx="538">
                        <c:v>0.32323410510351386</c:v>
                      </c:pt>
                      <c:pt idx="539">
                        <c:v>0.32344435748306721</c:v>
                      </c:pt>
                      <c:pt idx="540">
                        <c:v>0.32255299410392968</c:v>
                      </c:pt>
                      <c:pt idx="541">
                        <c:v>0.32098235380623508</c:v>
                      </c:pt>
                      <c:pt idx="542">
                        <c:v>0.32037443931309334</c:v>
                      </c:pt>
                      <c:pt idx="543">
                        <c:v>0.31958361692116488</c:v>
                      </c:pt>
                      <c:pt idx="544">
                        <c:v>0.31750777066784225</c:v>
                      </c:pt>
                      <c:pt idx="545">
                        <c:v>0.31736421214381733</c:v>
                      </c:pt>
                      <c:pt idx="546">
                        <c:v>0.31617556090366172</c:v>
                      </c:pt>
                      <c:pt idx="547">
                        <c:v>0.3157944055193167</c:v>
                      </c:pt>
                      <c:pt idx="548">
                        <c:v>0.31499307884514249</c:v>
                      </c:pt>
                      <c:pt idx="549">
                        <c:v>0.31379592413840712</c:v>
                      </c:pt>
                      <c:pt idx="550">
                        <c:v>0.31200669472921794</c:v>
                      </c:pt>
                      <c:pt idx="551">
                        <c:v>0.31160636486140858</c:v>
                      </c:pt>
                      <c:pt idx="552">
                        <c:v>0.30919804973827664</c:v>
                      </c:pt>
                      <c:pt idx="553">
                        <c:v>0.30772444900037582</c:v>
                      </c:pt>
                      <c:pt idx="554">
                        <c:v>0.30556456848908736</c:v>
                      </c:pt>
                      <c:pt idx="555">
                        <c:v>0.30424002851829257</c:v>
                      </c:pt>
                      <c:pt idx="556">
                        <c:v>0.3030717189040732</c:v>
                      </c:pt>
                      <c:pt idx="557">
                        <c:v>0.30139820333422596</c:v>
                      </c:pt>
                      <c:pt idx="558">
                        <c:v>0.29996978768344562</c:v>
                      </c:pt>
                      <c:pt idx="559">
                        <c:v>0.30031742940538764</c:v>
                      </c:pt>
                      <c:pt idx="560">
                        <c:v>0.29920180793703566</c:v>
                      </c:pt>
                      <c:pt idx="561">
                        <c:v>0.29862657343310289</c:v>
                      </c:pt>
                      <c:pt idx="562">
                        <c:v>0.29766401436318873</c:v>
                      </c:pt>
                      <c:pt idx="563">
                        <c:v>0.29703692538658261</c:v>
                      </c:pt>
                      <c:pt idx="564">
                        <c:v>0.29644601782660068</c:v>
                      </c:pt>
                      <c:pt idx="565">
                        <c:v>0.29620441933494884</c:v>
                      </c:pt>
                      <c:pt idx="566">
                        <c:v>0.29473948879826678</c:v>
                      </c:pt>
                      <c:pt idx="567">
                        <c:v>0.29403886984594052</c:v>
                      </c:pt>
                      <c:pt idx="568">
                        <c:v>0.29382311522330606</c:v>
                      </c:pt>
                      <c:pt idx="569">
                        <c:v>0.29339660801720163</c:v>
                      </c:pt>
                      <c:pt idx="570">
                        <c:v>0.2920097092914879</c:v>
                      </c:pt>
                      <c:pt idx="571">
                        <c:v>0.29141630071192359</c:v>
                      </c:pt>
                      <c:pt idx="572">
                        <c:v>0.29077670663740585</c:v>
                      </c:pt>
                      <c:pt idx="573">
                        <c:v>0.28989334652093168</c:v>
                      </c:pt>
                      <c:pt idx="574">
                        <c:v>0.28869202344822575</c:v>
                      </c:pt>
                      <c:pt idx="575">
                        <c:v>0.28736398205001573</c:v>
                      </c:pt>
                      <c:pt idx="576">
                        <c:v>0.28561426875022722</c:v>
                      </c:pt>
                      <c:pt idx="577">
                        <c:v>0.28474291352774811</c:v>
                      </c:pt>
                      <c:pt idx="578">
                        <c:v>0.2834502198729682</c:v>
                      </c:pt>
                      <c:pt idx="579">
                        <c:v>0.28155594764132175</c:v>
                      </c:pt>
                      <c:pt idx="580">
                        <c:v>0.28023157440516583</c:v>
                      </c:pt>
                      <c:pt idx="581">
                        <c:v>0.27834030339701821</c:v>
                      </c:pt>
                      <c:pt idx="582">
                        <c:v>0.27800750105793132</c:v>
                      </c:pt>
                      <c:pt idx="583">
                        <c:v>0.27739158330212621</c:v>
                      </c:pt>
                      <c:pt idx="584">
                        <c:v>0.27716865909002236</c:v>
                      </c:pt>
                      <c:pt idx="585">
                        <c:v>0.27708412462814008</c:v>
                      </c:pt>
                      <c:pt idx="586">
                        <c:v>0.27689137938566294</c:v>
                      </c:pt>
                      <c:pt idx="587">
                        <c:v>0.27656808092098878</c:v>
                      </c:pt>
                      <c:pt idx="588">
                        <c:v>0.27758716303346326</c:v>
                      </c:pt>
                      <c:pt idx="589">
                        <c:v>0.27649938624979448</c:v>
                      </c:pt>
                      <c:pt idx="590">
                        <c:v>0.27600935314629932</c:v>
                      </c:pt>
                      <c:pt idx="591">
                        <c:v>0.27577375710164509</c:v>
                      </c:pt>
                      <c:pt idx="592">
                        <c:v>0.27559318348780193</c:v>
                      </c:pt>
                      <c:pt idx="593">
                        <c:v>0.27516967750519628</c:v>
                      </c:pt>
                      <c:pt idx="594">
                        <c:v>0.27455175893372535</c:v>
                      </c:pt>
                      <c:pt idx="595">
                        <c:v>0.27323839018373164</c:v>
                      </c:pt>
                      <c:pt idx="596">
                        <c:v>0.27275886136248212</c:v>
                      </c:pt>
                      <c:pt idx="597">
                        <c:v>0.27229400518944891</c:v>
                      </c:pt>
                      <c:pt idx="598">
                        <c:v>0.27089960340498809</c:v>
                      </c:pt>
                      <c:pt idx="599">
                        <c:v>0.26997622697519685</c:v>
                      </c:pt>
                      <c:pt idx="600">
                        <c:v>0.26943750735716587</c:v>
                      </c:pt>
                      <c:pt idx="601">
                        <c:v>0.26949269652261576</c:v>
                      </c:pt>
                      <c:pt idx="602">
                        <c:v>0.26993320943838112</c:v>
                      </c:pt>
                      <c:pt idx="603">
                        <c:v>0.27043824865937011</c:v>
                      </c:pt>
                      <c:pt idx="604">
                        <c:v>0.2715215236077908</c:v>
                      </c:pt>
                      <c:pt idx="605">
                        <c:v>0.27301363189060074</c:v>
                      </c:pt>
                      <c:pt idx="606">
                        <c:v>0.27359520231080875</c:v>
                      </c:pt>
                      <c:pt idx="607">
                        <c:v>0.27443604509438346</c:v>
                      </c:pt>
                      <c:pt idx="608">
                        <c:v>0.27459911157115047</c:v>
                      </c:pt>
                      <c:pt idx="609">
                        <c:v>0.27499110470701893</c:v>
                      </c:pt>
                      <c:pt idx="610">
                        <c:v>0.27531940521085763</c:v>
                      </c:pt>
                      <c:pt idx="611">
                        <c:v>0.27572957242235752</c:v>
                      </c:pt>
                      <c:pt idx="612">
                        <c:v>0.27599784845622072</c:v>
                      </c:pt>
                      <c:pt idx="613">
                        <c:v>0.27665561660636984</c:v>
                      </c:pt>
                      <c:pt idx="614">
                        <c:v>0.27716282337766368</c:v>
                      </c:pt>
                      <c:pt idx="615">
                        <c:v>0.27833896951990766</c:v>
                      </c:pt>
                      <c:pt idx="616">
                        <c:v>0.27867727410207566</c:v>
                      </c:pt>
                      <c:pt idx="617">
                        <c:v>0.27945442425362066</c:v>
                      </c:pt>
                      <c:pt idx="618">
                        <c:v>0.28052702818515679</c:v>
                      </c:pt>
                      <c:pt idx="619">
                        <c:v>0.28090701642703009</c:v>
                      </c:pt>
                      <c:pt idx="620">
                        <c:v>0.28143706584384232</c:v>
                      </c:pt>
                      <c:pt idx="621">
                        <c:v>0.28285330986598878</c:v>
                      </c:pt>
                      <c:pt idx="622">
                        <c:v>0.28337668989724812</c:v>
                      </c:pt>
                      <c:pt idx="623">
                        <c:v>0.2847996033049473</c:v>
                      </c:pt>
                      <c:pt idx="624">
                        <c:v>0.28521643990200007</c:v>
                      </c:pt>
                      <c:pt idx="625">
                        <c:v>0.28557525284474305</c:v>
                      </c:pt>
                      <c:pt idx="626">
                        <c:v>0.28703918297359221</c:v>
                      </c:pt>
                      <c:pt idx="627">
                        <c:v>0.28770161969362845</c:v>
                      </c:pt>
                      <c:pt idx="628">
                        <c:v>0.28809561364516262</c:v>
                      </c:pt>
                      <c:pt idx="629">
                        <c:v>0.28918672512160787</c:v>
                      </c:pt>
                      <c:pt idx="630">
                        <c:v>0.2900464089193695</c:v>
                      </c:pt>
                      <c:pt idx="631">
                        <c:v>0.29196352379653445</c:v>
                      </c:pt>
                      <c:pt idx="632">
                        <c:v>0.29252291850977913</c:v>
                      </c:pt>
                      <c:pt idx="633">
                        <c:v>0.29333658354722608</c:v>
                      </c:pt>
                      <c:pt idx="634">
                        <c:v>0.29447521439573526</c:v>
                      </c:pt>
                      <c:pt idx="635">
                        <c:v>0.29520151048244003</c:v>
                      </c:pt>
                      <c:pt idx="636">
                        <c:v>0.2966097512419229</c:v>
                      </c:pt>
                      <c:pt idx="637">
                        <c:v>0.29771736944761151</c:v>
                      </c:pt>
                      <c:pt idx="638">
                        <c:v>0.29841898880777068</c:v>
                      </c:pt>
                      <c:pt idx="639">
                        <c:v>0.30029675431017383</c:v>
                      </c:pt>
                      <c:pt idx="640">
                        <c:v>0.30149841085215734</c:v>
                      </c:pt>
                      <c:pt idx="641">
                        <c:v>0.30294083221259871</c:v>
                      </c:pt>
                      <c:pt idx="642">
                        <c:v>0.30474706855494754</c:v>
                      </c:pt>
                      <c:pt idx="643">
                        <c:v>0.30510304700883062</c:v>
                      </c:pt>
                      <c:pt idx="644">
                        <c:v>0.306089615866735</c:v>
                      </c:pt>
                      <c:pt idx="645">
                        <c:v>0.30694563150244253</c:v>
                      </c:pt>
                      <c:pt idx="646">
                        <c:v>0.30819247313154663</c:v>
                      </c:pt>
                      <c:pt idx="647">
                        <c:v>0.30953718799363877</c:v>
                      </c:pt>
                      <c:pt idx="648">
                        <c:v>0.31043105239235858</c:v>
                      </c:pt>
                      <c:pt idx="649">
                        <c:v>0.31206805307630409</c:v>
                      </c:pt>
                      <c:pt idx="650">
                        <c:v>0.31337591958321676</c:v>
                      </c:pt>
                      <c:pt idx="651">
                        <c:v>0.31408754302170522</c:v>
                      </c:pt>
                      <c:pt idx="652">
                        <c:v>0.31519949632800298</c:v>
                      </c:pt>
                      <c:pt idx="653">
                        <c:v>0.31554430356108504</c:v>
                      </c:pt>
                      <c:pt idx="654">
                        <c:v>0.31609952990835927</c:v>
                      </c:pt>
                      <c:pt idx="655">
                        <c:v>0.31649185651350531</c:v>
                      </c:pt>
                      <c:pt idx="656">
                        <c:v>0.31612303949243309</c:v>
                      </c:pt>
                      <c:pt idx="657">
                        <c:v>0.31752677841666782</c:v>
                      </c:pt>
                      <c:pt idx="658">
                        <c:v>0.31874144026047957</c:v>
                      </c:pt>
                      <c:pt idx="659">
                        <c:v>0.32001595983962794</c:v>
                      </c:pt>
                      <c:pt idx="660">
                        <c:v>0.32087597710666721</c:v>
                      </c:pt>
                      <c:pt idx="661">
                        <c:v>0.32162961767413845</c:v>
                      </c:pt>
                      <c:pt idx="662">
                        <c:v>0.32296082703048612</c:v>
                      </c:pt>
                      <c:pt idx="663">
                        <c:v>0.32419666417342802</c:v>
                      </c:pt>
                      <c:pt idx="664">
                        <c:v>0.32457231731469194</c:v>
                      </c:pt>
                      <c:pt idx="665">
                        <c:v>0.32555171658312709</c:v>
                      </c:pt>
                      <c:pt idx="666">
                        <c:v>0.32666950560178365</c:v>
                      </c:pt>
                      <c:pt idx="667">
                        <c:v>0.32791434641522199</c:v>
                      </c:pt>
                      <c:pt idx="668">
                        <c:v>0.32823647773742426</c:v>
                      </c:pt>
                      <c:pt idx="669">
                        <c:v>0.32921137517061116</c:v>
                      </c:pt>
                      <c:pt idx="670">
                        <c:v>0.32965739032945768</c:v>
                      </c:pt>
                      <c:pt idx="671">
                        <c:v>0.32972808581631774</c:v>
                      </c:pt>
                      <c:pt idx="672">
                        <c:v>0.32989131902772367</c:v>
                      </c:pt>
                      <c:pt idx="673">
                        <c:v>0.32939545021186972</c:v>
                      </c:pt>
                      <c:pt idx="674">
                        <c:v>0.32963488115321676</c:v>
                      </c:pt>
                      <c:pt idx="675">
                        <c:v>0.33171773026136986</c:v>
                      </c:pt>
                      <c:pt idx="676">
                        <c:v>0.33254039896931314</c:v>
                      </c:pt>
                      <c:pt idx="677">
                        <c:v>0.3333115466738607</c:v>
                      </c:pt>
                      <c:pt idx="678">
                        <c:v>0.33455221912132849</c:v>
                      </c:pt>
                      <c:pt idx="679">
                        <c:v>0.33647983828073907</c:v>
                      </c:pt>
                      <c:pt idx="680">
                        <c:v>0.33795677371141641</c:v>
                      </c:pt>
                      <c:pt idx="681">
                        <c:v>0.33832192257043453</c:v>
                      </c:pt>
                      <c:pt idx="682">
                        <c:v>0.33834109705389898</c:v>
                      </c:pt>
                      <c:pt idx="683">
                        <c:v>0.33844197151038574</c:v>
                      </c:pt>
                      <c:pt idx="684">
                        <c:v>0.33893917420335024</c:v>
                      </c:pt>
                      <c:pt idx="685">
                        <c:v>0.34021569459816459</c:v>
                      </c:pt>
                      <c:pt idx="686">
                        <c:v>0.33997126161765284</c:v>
                      </c:pt>
                      <c:pt idx="687">
                        <c:v>0.34031840313567835</c:v>
                      </c:pt>
                      <c:pt idx="688">
                        <c:v>0.34181784774259644</c:v>
                      </c:pt>
                      <c:pt idx="689">
                        <c:v>0.34239575000075034</c:v>
                      </c:pt>
                      <c:pt idx="690">
                        <c:v>0.34317956953784828</c:v>
                      </c:pt>
                      <c:pt idx="691">
                        <c:v>0.34397722804996839</c:v>
                      </c:pt>
                      <c:pt idx="692">
                        <c:v>0.34363875673316158</c:v>
                      </c:pt>
                      <c:pt idx="693">
                        <c:v>0.34389369399591901</c:v>
                      </c:pt>
                      <c:pt idx="694">
                        <c:v>0.3435570567601392</c:v>
                      </c:pt>
                      <c:pt idx="695">
                        <c:v>0.34334597070739176</c:v>
                      </c:pt>
                      <c:pt idx="696">
                        <c:v>0.34291846309345447</c:v>
                      </c:pt>
                      <c:pt idx="697">
                        <c:v>0.34327260746631044</c:v>
                      </c:pt>
                      <c:pt idx="698">
                        <c:v>0.34358973674934817</c:v>
                      </c:pt>
                      <c:pt idx="699">
                        <c:v>0.34374563363664584</c:v>
                      </c:pt>
                      <c:pt idx="700">
                        <c:v>0.34355222145561337</c:v>
                      </c:pt>
                      <c:pt idx="701">
                        <c:v>0.34449310502248087</c:v>
                      </c:pt>
                      <c:pt idx="702">
                        <c:v>0.34515670888498878</c:v>
                      </c:pt>
                      <c:pt idx="703">
                        <c:v>0.3463350225775374</c:v>
                      </c:pt>
                      <c:pt idx="704">
                        <c:v>0.34773475987044056</c:v>
                      </c:pt>
                      <c:pt idx="705">
                        <c:v>0.34871982811659552</c:v>
                      </c:pt>
                      <c:pt idx="706">
                        <c:v>0.35027346148113042</c:v>
                      </c:pt>
                      <c:pt idx="707">
                        <c:v>0.35134806622833237</c:v>
                      </c:pt>
                      <c:pt idx="708">
                        <c:v>0.35247219116326417</c:v>
                      </c:pt>
                      <c:pt idx="709">
                        <c:v>0.35303358669217488</c:v>
                      </c:pt>
                      <c:pt idx="710">
                        <c:v>0.35363116363770963</c:v>
                      </c:pt>
                      <c:pt idx="711">
                        <c:v>0.35430260402824221</c:v>
                      </c:pt>
                      <c:pt idx="712">
                        <c:v>0.35474211653617466</c:v>
                      </c:pt>
                      <c:pt idx="713">
                        <c:v>0.35551226383288914</c:v>
                      </c:pt>
                      <c:pt idx="714">
                        <c:v>0.35648866187782546</c:v>
                      </c:pt>
                      <c:pt idx="715">
                        <c:v>0.35707306678689343</c:v>
                      </c:pt>
                      <c:pt idx="716">
                        <c:v>0.3580017787251269</c:v>
                      </c:pt>
                      <c:pt idx="717">
                        <c:v>0.35917742466345448</c:v>
                      </c:pt>
                      <c:pt idx="718">
                        <c:v>0.35968213041516589</c:v>
                      </c:pt>
                      <c:pt idx="719">
                        <c:v>0.36165426772314174</c:v>
                      </c:pt>
                      <c:pt idx="720">
                        <c:v>0.3629739723894107</c:v>
                      </c:pt>
                      <c:pt idx="721">
                        <c:v>0.36423248544323233</c:v>
                      </c:pt>
                      <c:pt idx="722">
                        <c:v>0.36613909603815153</c:v>
                      </c:pt>
                      <c:pt idx="723">
                        <c:v>0.36761869922304985</c:v>
                      </c:pt>
                      <c:pt idx="724">
                        <c:v>0.36932656212849435</c:v>
                      </c:pt>
                      <c:pt idx="725">
                        <c:v>0.37193946065345973</c:v>
                      </c:pt>
                      <c:pt idx="726">
                        <c:v>0.37338838466481505</c:v>
                      </c:pt>
                      <c:pt idx="727">
                        <c:v>0.37484948030480425</c:v>
                      </c:pt>
                      <c:pt idx="728">
                        <c:v>0.37705071100652027</c:v>
                      </c:pt>
                      <c:pt idx="729">
                        <c:v>0.37933831025114573</c:v>
                      </c:pt>
                      <c:pt idx="730">
                        <c:v>0.38165375418045422</c:v>
                      </c:pt>
                      <c:pt idx="731">
                        <c:v>0.38421062986677562</c:v>
                      </c:pt>
                      <c:pt idx="732">
                        <c:v>0.38560136348918245</c:v>
                      </c:pt>
                      <c:pt idx="733">
                        <c:v>0.38789046334555721</c:v>
                      </c:pt>
                      <c:pt idx="734">
                        <c:v>0.3905497141001148</c:v>
                      </c:pt>
                      <c:pt idx="735">
                        <c:v>0.39310658978643631</c:v>
                      </c:pt>
                      <c:pt idx="736">
                        <c:v>0.39535483965629986</c:v>
                      </c:pt>
                      <c:pt idx="737">
                        <c:v>0.3972641180054402</c:v>
                      </c:pt>
                      <c:pt idx="738">
                        <c:v>0.39885693401009814</c:v>
                      </c:pt>
                      <c:pt idx="739">
                        <c:v>0.40136662379363325</c:v>
                      </c:pt>
                      <c:pt idx="740">
                        <c:v>0.40368356833469105</c:v>
                      </c:pt>
                      <c:pt idx="741">
                        <c:v>0.4058791300586872</c:v>
                      </c:pt>
                      <c:pt idx="742">
                        <c:v>0.40776406515055974</c:v>
                      </c:pt>
                      <c:pt idx="743">
                        <c:v>0.40963232677854999</c:v>
                      </c:pt>
                      <c:pt idx="744">
                        <c:v>0.41273559187628828</c:v>
                      </c:pt>
                      <c:pt idx="745">
                        <c:v>0.4154415283297157</c:v>
                      </c:pt>
                      <c:pt idx="746">
                        <c:v>0.41798673259131974</c:v>
                      </c:pt>
                      <c:pt idx="747">
                        <c:v>0.41992302195194908</c:v>
                      </c:pt>
                      <c:pt idx="748">
                        <c:v>0.4224593892776955</c:v>
                      </c:pt>
                      <c:pt idx="749">
                        <c:v>0.42510763554609093</c:v>
                      </c:pt>
                      <c:pt idx="750">
                        <c:v>0.42755730085965044</c:v>
                      </c:pt>
                      <c:pt idx="751">
                        <c:v>0.42984023153438883</c:v>
                      </c:pt>
                      <c:pt idx="752">
                        <c:v>0.4316531372622906</c:v>
                      </c:pt>
                      <c:pt idx="753">
                        <c:v>0.43343136218531753</c:v>
                      </c:pt>
                      <c:pt idx="754">
                        <c:v>0.43569962021183961</c:v>
                      </c:pt>
                      <c:pt idx="755">
                        <c:v>0.43745717003965279</c:v>
                      </c:pt>
                      <c:pt idx="756">
                        <c:v>0.43923906312473382</c:v>
                      </c:pt>
                      <c:pt idx="757">
                        <c:v>0.44131107448136359</c:v>
                      </c:pt>
                      <c:pt idx="758">
                        <c:v>0.44285253621726461</c:v>
                      </c:pt>
                      <c:pt idx="759">
                        <c:v>0.44588560603205912</c:v>
                      </c:pt>
                      <c:pt idx="760">
                        <c:v>0.44820788608155926</c:v>
                      </c:pt>
                      <c:pt idx="761">
                        <c:v>0.45027272784871969</c:v>
                      </c:pt>
                      <c:pt idx="762">
                        <c:v>0.45308120610502212</c:v>
                      </c:pt>
                      <c:pt idx="763">
                        <c:v>0.4550788538127376</c:v>
                      </c:pt>
                      <c:pt idx="764">
                        <c:v>0.45724507024030125</c:v>
                      </c:pt>
                      <c:pt idx="765">
                        <c:v>0.4596690584194823</c:v>
                      </c:pt>
                      <c:pt idx="766">
                        <c:v>0.46089455801481738</c:v>
                      </c:pt>
                      <c:pt idx="767">
                        <c:v>0.46215423821111073</c:v>
                      </c:pt>
                      <c:pt idx="768">
                        <c:v>0.46321900561462226</c:v>
                      </c:pt>
                      <c:pt idx="769">
                        <c:v>0.46372037667355726</c:v>
                      </c:pt>
                      <c:pt idx="770">
                        <c:v>0.46516763333852429</c:v>
                      </c:pt>
                      <c:pt idx="771">
                        <c:v>0.4658042261895432</c:v>
                      </c:pt>
                      <c:pt idx="772">
                        <c:v>0.46587959024629039</c:v>
                      </c:pt>
                      <c:pt idx="773">
                        <c:v>0.46652051819791868</c:v>
                      </c:pt>
                      <c:pt idx="774">
                        <c:v>0.46713827003475078</c:v>
                      </c:pt>
                      <c:pt idx="775">
                        <c:v>0.46767715638742058</c:v>
                      </c:pt>
                      <c:pt idx="776">
                        <c:v>0.46797661179874323</c:v>
                      </c:pt>
                      <c:pt idx="777">
                        <c:v>0.46834876351259197</c:v>
                      </c:pt>
                      <c:pt idx="778">
                        <c:v>0.46812333828090585</c:v>
                      </c:pt>
                      <c:pt idx="779">
                        <c:v>0.46911374203550316</c:v>
                      </c:pt>
                      <c:pt idx="780">
                        <c:v>0.46917793487144926</c:v>
                      </c:pt>
                      <c:pt idx="781">
                        <c:v>0.46902320512662327</c:v>
                      </c:pt>
                      <c:pt idx="782">
                        <c:v>0.46935700787354312</c:v>
                      </c:pt>
                      <c:pt idx="783">
                        <c:v>0.46983053424779503</c:v>
                      </c:pt>
                      <c:pt idx="784">
                        <c:v>0.46988839116746589</c:v>
                      </c:pt>
                      <c:pt idx="785">
                        <c:v>0.47077558618063292</c:v>
                      </c:pt>
                      <c:pt idx="786">
                        <c:v>0.47094648918542459</c:v>
                      </c:pt>
                      <c:pt idx="787">
                        <c:v>0.47162209794192766</c:v>
                      </c:pt>
                      <c:pt idx="788">
                        <c:v>0.47179933686299447</c:v>
                      </c:pt>
                      <c:pt idx="789">
                        <c:v>0.4725299680503085</c:v>
                      </c:pt>
                      <c:pt idx="790">
                        <c:v>0.47285176590323319</c:v>
                      </c:pt>
                      <c:pt idx="791">
                        <c:v>0.47308286011263917</c:v>
                      </c:pt>
                      <c:pt idx="792">
                        <c:v>0.47296114382629989</c:v>
                      </c:pt>
                      <c:pt idx="793">
                        <c:v>0.47257481966815135</c:v>
                      </c:pt>
                      <c:pt idx="794">
                        <c:v>0.47296197749949387</c:v>
                      </c:pt>
                      <c:pt idx="795">
                        <c:v>0.473819327012312</c:v>
                      </c:pt>
                      <c:pt idx="796">
                        <c:v>0.47334713451517069</c:v>
                      </c:pt>
                      <c:pt idx="797">
                        <c:v>0.47337097756852209</c:v>
                      </c:pt>
                      <c:pt idx="798">
                        <c:v>0.4731082037777401</c:v>
                      </c:pt>
                      <c:pt idx="799">
                        <c:v>0.47280307938869737</c:v>
                      </c:pt>
                      <c:pt idx="800">
                        <c:v>0.47273221716719849</c:v>
                      </c:pt>
                      <c:pt idx="801">
                        <c:v>0.47214864593132461</c:v>
                      </c:pt>
                      <c:pt idx="802">
                        <c:v>0.47209028880773729</c:v>
                      </c:pt>
                      <c:pt idx="803">
                        <c:v>0.47225585630408662</c:v>
                      </c:pt>
                      <c:pt idx="804">
                        <c:v>0.47186719786099468</c:v>
                      </c:pt>
                      <c:pt idx="805">
                        <c:v>0.471848190112169</c:v>
                      </c:pt>
                      <c:pt idx="806">
                        <c:v>0.47225668997728076</c:v>
                      </c:pt>
                      <c:pt idx="807">
                        <c:v>0.47223634835134454</c:v>
                      </c:pt>
                      <c:pt idx="808">
                        <c:v>0.47097383366619117</c:v>
                      </c:pt>
                      <c:pt idx="809">
                        <c:v>0.46998209603448332</c:v>
                      </c:pt>
                      <c:pt idx="810">
                        <c:v>0.46924579586944948</c:v>
                      </c:pt>
                      <c:pt idx="811">
                        <c:v>0.46847514836881837</c:v>
                      </c:pt>
                      <c:pt idx="812">
                        <c:v>0.46765064557984809</c:v>
                      </c:pt>
                      <c:pt idx="813">
                        <c:v>0.46673860710549664</c:v>
                      </c:pt>
                      <c:pt idx="814">
                        <c:v>0.46658054266789423</c:v>
                      </c:pt>
                      <c:pt idx="815">
                        <c:v>0.46652985533769259</c:v>
                      </c:pt>
                      <c:pt idx="816">
                        <c:v>0.46704489863701104</c:v>
                      </c:pt>
                      <c:pt idx="817">
                        <c:v>0.46776535901135691</c:v>
                      </c:pt>
                      <c:pt idx="818">
                        <c:v>0.46783538755966181</c:v>
                      </c:pt>
                      <c:pt idx="819">
                        <c:v>0.46872841828518758</c:v>
                      </c:pt>
                      <c:pt idx="820">
                        <c:v>0.46901836982209744</c:v>
                      </c:pt>
                      <c:pt idx="821">
                        <c:v>0.46862504280911854</c:v>
                      </c:pt>
                      <c:pt idx="822">
                        <c:v>0.4694063613266341</c:v>
                      </c:pt>
                      <c:pt idx="823">
                        <c:v>0.46867089483479429</c:v>
                      </c:pt>
                      <c:pt idx="824">
                        <c:v>0.46811049971371665</c:v>
                      </c:pt>
                      <c:pt idx="825">
                        <c:v>0.46835443249031183</c:v>
                      </c:pt>
                      <c:pt idx="826">
                        <c:v>0.46864188300763943</c:v>
                      </c:pt>
                      <c:pt idx="827">
                        <c:v>0.46995191706485673</c:v>
                      </c:pt>
                      <c:pt idx="828">
                        <c:v>0.47169912934506297</c:v>
                      </c:pt>
                      <c:pt idx="829">
                        <c:v>0.47292229465545454</c:v>
                      </c:pt>
                      <c:pt idx="830">
                        <c:v>0.47492744542191695</c:v>
                      </c:pt>
                      <c:pt idx="831">
                        <c:v>0.47705447920935762</c:v>
                      </c:pt>
                      <c:pt idx="832">
                        <c:v>0.4801257312564422</c:v>
                      </c:pt>
                      <c:pt idx="833">
                        <c:v>0.48241666519384396</c:v>
                      </c:pt>
                      <c:pt idx="834">
                        <c:v>0.48451852205082269</c:v>
                      </c:pt>
                      <c:pt idx="835">
                        <c:v>0.48687815065941881</c:v>
                      </c:pt>
                      <c:pt idx="836">
                        <c:v>0.4894188530857746</c:v>
                      </c:pt>
                      <c:pt idx="837">
                        <c:v>0.49250594492354721</c:v>
                      </c:pt>
                      <c:pt idx="838">
                        <c:v>0.49484389802909651</c:v>
                      </c:pt>
                      <c:pt idx="839">
                        <c:v>0.49771973707948275</c:v>
                      </c:pt>
                      <c:pt idx="840">
                        <c:v>0.50102758557905436</c:v>
                      </c:pt>
                      <c:pt idx="841">
                        <c:v>0.50413118414607028</c:v>
                      </c:pt>
                      <c:pt idx="842">
                        <c:v>0.507089390108034</c:v>
                      </c:pt>
                      <c:pt idx="843">
                        <c:v>0.51043775512483924</c:v>
                      </c:pt>
                      <c:pt idx="844">
                        <c:v>0.51390183398098632</c:v>
                      </c:pt>
                      <c:pt idx="845">
                        <c:v>0.51853572306310214</c:v>
                      </c:pt>
                      <c:pt idx="846">
                        <c:v>0.52262455661091178</c:v>
                      </c:pt>
                      <c:pt idx="847">
                        <c:v>0.52675924218439718</c:v>
                      </c:pt>
                      <c:pt idx="848">
                        <c:v>0.53066866926083534</c:v>
                      </c:pt>
                      <c:pt idx="849">
                        <c:v>0.53543611278864689</c:v>
                      </c:pt>
                      <c:pt idx="850">
                        <c:v>0.54007233615570616</c:v>
                      </c:pt>
                      <c:pt idx="851">
                        <c:v>0.5453049693258285</c:v>
                      </c:pt>
                      <c:pt idx="852">
                        <c:v>0.55021146954241684</c:v>
                      </c:pt>
                      <c:pt idx="853">
                        <c:v>0.55458175116055641</c:v>
                      </c:pt>
                      <c:pt idx="854">
                        <c:v>0.55908141885842133</c:v>
                      </c:pt>
                      <c:pt idx="855">
                        <c:v>0.56393206297100451</c:v>
                      </c:pt>
                      <c:pt idx="856">
                        <c:v>0.5685864604136952</c:v>
                      </c:pt>
                      <c:pt idx="857">
                        <c:v>0.57276232944296945</c:v>
                      </c:pt>
                      <c:pt idx="858">
                        <c:v>0.57582257700389194</c:v>
                      </c:pt>
                      <c:pt idx="859">
                        <c:v>0.5797686857008707</c:v>
                      </c:pt>
                      <c:pt idx="860">
                        <c:v>0.5843648927546129</c:v>
                      </c:pt>
                      <c:pt idx="861">
                        <c:v>0.58835968796612736</c:v>
                      </c:pt>
                      <c:pt idx="862">
                        <c:v>0.59393179286088971</c:v>
                      </c:pt>
                      <c:pt idx="863">
                        <c:v>0.59881044839279474</c:v>
                      </c:pt>
                      <c:pt idx="864">
                        <c:v>0.60404741666352646</c:v>
                      </c:pt>
                      <c:pt idx="865">
                        <c:v>0.61095756703482784</c:v>
                      </c:pt>
                      <c:pt idx="866">
                        <c:v>0.61694100628356163</c:v>
                      </c:pt>
                      <c:pt idx="867">
                        <c:v>0.6227750512959116</c:v>
                      </c:pt>
                      <c:pt idx="868">
                        <c:v>0.62901109352245921</c:v>
                      </c:pt>
                      <c:pt idx="869">
                        <c:v>0.63384873233321459</c:v>
                      </c:pt>
                      <c:pt idx="870">
                        <c:v>0.64018898370902533</c:v>
                      </c:pt>
                      <c:pt idx="871">
                        <c:v>0.64683619355490585</c:v>
                      </c:pt>
                      <c:pt idx="872">
                        <c:v>0.65217637056706768</c:v>
                      </c:pt>
                      <c:pt idx="873">
                        <c:v>0.65843392156202352</c:v>
                      </c:pt>
                      <c:pt idx="874">
                        <c:v>0.6648383657737803</c:v>
                      </c:pt>
                      <c:pt idx="875">
                        <c:v>0.6725188301764351</c:v>
                      </c:pt>
                      <c:pt idx="876">
                        <c:v>0.68040771287761648</c:v>
                      </c:pt>
                      <c:pt idx="877">
                        <c:v>0.6877885551343097</c:v>
                      </c:pt>
                      <c:pt idx="878">
                        <c:v>0.69640773555352742</c:v>
                      </c:pt>
                      <c:pt idx="879">
                        <c:v>0.7062095647659028</c:v>
                      </c:pt>
                      <c:pt idx="880">
                        <c:v>0.7155068549612057</c:v>
                      </c:pt>
                      <c:pt idx="881">
                        <c:v>0.72406517723725361</c:v>
                      </c:pt>
                      <c:pt idx="882">
                        <c:v>0.73244526018440181</c:v>
                      </c:pt>
                      <c:pt idx="883">
                        <c:v>0.74146260292112409</c:v>
                      </c:pt>
                      <c:pt idx="884">
                        <c:v>0.74915323813674695</c:v>
                      </c:pt>
                      <c:pt idx="885">
                        <c:v>0.756976093920955</c:v>
                      </c:pt>
                      <c:pt idx="886">
                        <c:v>0.76396927814238935</c:v>
                      </c:pt>
                      <c:pt idx="887">
                        <c:v>0.77100031112683598</c:v>
                      </c:pt>
                      <c:pt idx="888">
                        <c:v>0.77906910050330502</c:v>
                      </c:pt>
                      <c:pt idx="889">
                        <c:v>0.78653280987549246</c:v>
                      </c:pt>
                      <c:pt idx="890">
                        <c:v>0.79479151000557891</c:v>
                      </c:pt>
                      <c:pt idx="891">
                        <c:v>0.80395924738651781</c:v>
                      </c:pt>
                      <c:pt idx="892">
                        <c:v>0.81224812648623079</c:v>
                      </c:pt>
                      <c:pt idx="893">
                        <c:v>0.81994042904824183</c:v>
                      </c:pt>
                      <c:pt idx="894">
                        <c:v>0.82790701009111367</c:v>
                      </c:pt>
                      <c:pt idx="895">
                        <c:v>0.83546209004537508</c:v>
                      </c:pt>
                      <c:pt idx="896">
                        <c:v>0.84489710305234433</c:v>
                      </c:pt>
                      <c:pt idx="897">
                        <c:v>0.85273529842332374</c:v>
                      </c:pt>
                      <c:pt idx="898">
                        <c:v>0.8611607331922313</c:v>
                      </c:pt>
                      <c:pt idx="899">
                        <c:v>0.86856841972577481</c:v>
                      </c:pt>
                      <c:pt idx="900">
                        <c:v>0.87644596447151613</c:v>
                      </c:pt>
                      <c:pt idx="901">
                        <c:v>0.884417047349636</c:v>
                      </c:pt>
                      <c:pt idx="902">
                        <c:v>0.89234744697588375</c:v>
                      </c:pt>
                      <c:pt idx="903">
                        <c:v>0.89875405873794556</c:v>
                      </c:pt>
                      <c:pt idx="904">
                        <c:v>0.90514633132106836</c:v>
                      </c:pt>
                      <c:pt idx="905">
                        <c:v>0.91060672400782039</c:v>
                      </c:pt>
                      <c:pt idx="906">
                        <c:v>0.91689078581034855</c:v>
                      </c:pt>
                      <c:pt idx="907">
                        <c:v>0.922524082317558</c:v>
                      </c:pt>
                      <c:pt idx="908">
                        <c:v>0.92840948159866488</c:v>
                      </c:pt>
                      <c:pt idx="909">
                        <c:v>0.93438691840040111</c:v>
                      </c:pt>
                      <c:pt idx="910">
                        <c:v>0.93927107617538752</c:v>
                      </c:pt>
                      <c:pt idx="911">
                        <c:v>0.94372105695088349</c:v>
                      </c:pt>
                      <c:pt idx="912">
                        <c:v>0.94851134312421359</c:v>
                      </c:pt>
                      <c:pt idx="913">
                        <c:v>0.95337515927326366</c:v>
                      </c:pt>
                      <c:pt idx="914">
                        <c:v>0.95801838549515339</c:v>
                      </c:pt>
                      <c:pt idx="915">
                        <c:v>0.9624451901558535</c:v>
                      </c:pt>
                      <c:pt idx="916">
                        <c:v>0.96591643860146981</c:v>
                      </c:pt>
                      <c:pt idx="917">
                        <c:v>0.97009480865032638</c:v>
                      </c:pt>
                      <c:pt idx="918">
                        <c:v>0.97448910005645628</c:v>
                      </c:pt>
                      <c:pt idx="919">
                        <c:v>0.97846405384595114</c:v>
                      </c:pt>
                      <c:pt idx="920">
                        <c:v>0.98219757587843315</c:v>
                      </c:pt>
                      <c:pt idx="921">
                        <c:v>0.98601913380021255</c:v>
                      </c:pt>
                      <c:pt idx="922">
                        <c:v>0.98711724813148827</c:v>
                      </c:pt>
                      <c:pt idx="923">
                        <c:v>0.98982551886985914</c:v>
                      </c:pt>
                      <c:pt idx="924">
                        <c:v>0.99129328389540128</c:v>
                      </c:pt>
                      <c:pt idx="925">
                        <c:v>0.99229252458585604</c:v>
                      </c:pt>
                      <c:pt idx="926">
                        <c:v>0.99367592188415466</c:v>
                      </c:pt>
                      <c:pt idx="927">
                        <c:v>0.99498378839106738</c:v>
                      </c:pt>
                      <c:pt idx="928">
                        <c:v>0.99590583094374785</c:v>
                      </c:pt>
                      <c:pt idx="929">
                        <c:v>0.99948679078170855</c:v>
                      </c:pt>
                      <c:pt idx="930">
                        <c:v>1</c:v>
                      </c:pt>
                      <c:pt idx="931">
                        <c:v>1.0005207122770381</c:v>
                      </c:pt>
                      <c:pt idx="932">
                        <c:v>1.0017031943355574</c:v>
                      </c:pt>
                      <c:pt idx="933">
                        <c:v>1.0025040208058151</c:v>
                      </c:pt>
                      <c:pt idx="934">
                        <c:v>1.0020386644288655</c:v>
                      </c:pt>
                      <c:pt idx="935">
                        <c:v>1.0012485089754923</c:v>
                      </c:pt>
                      <c:pt idx="936">
                        <c:v>0.99883452487464042</c:v>
                      </c:pt>
                      <c:pt idx="937">
                        <c:v>0.99863027494208467</c:v>
                      </c:pt>
                      <c:pt idx="938">
                        <c:v>0.99832965238829019</c:v>
                      </c:pt>
                      <c:pt idx="939">
                        <c:v>0.99722553561001681</c:v>
                      </c:pt>
                      <c:pt idx="940">
                        <c:v>0.99653542093993652</c:v>
                      </c:pt>
                      <c:pt idx="941">
                        <c:v>0.99640920281834877</c:v>
                      </c:pt>
                      <c:pt idx="942">
                        <c:v>0.99640620159485016</c:v>
                      </c:pt>
                      <c:pt idx="943">
                        <c:v>0.99693491713455173</c:v>
                      </c:pt>
                      <c:pt idx="944">
                        <c:v>0.99549816475183039</c:v>
                      </c:pt>
                      <c:pt idx="945">
                        <c:v>0.99373194472279847</c:v>
                      </c:pt>
                      <c:pt idx="946">
                        <c:v>0.99212012096931512</c:v>
                      </c:pt>
                      <c:pt idx="947">
                        <c:v>0.99103684602089448</c:v>
                      </c:pt>
                      <c:pt idx="948">
                        <c:v>0.98790907093124958</c:v>
                      </c:pt>
                      <c:pt idx="949">
                        <c:v>0.98549358621864835</c:v>
                      </c:pt>
                      <c:pt idx="950">
                        <c:v>0.98125185700703976</c:v>
                      </c:pt>
                      <c:pt idx="951">
                        <c:v>0.97960935408001315</c:v>
                      </c:pt>
                      <c:pt idx="952">
                        <c:v>0.97756185271529006</c:v>
                      </c:pt>
                      <c:pt idx="953">
                        <c:v>0.9756884223134964</c:v>
                      </c:pt>
                      <c:pt idx="954">
                        <c:v>0.97143969024705723</c:v>
                      </c:pt>
                      <c:pt idx="955">
                        <c:v>0.96868490054445533</c:v>
                      </c:pt>
                      <c:pt idx="956">
                        <c:v>0.96523932923321731</c:v>
                      </c:pt>
                      <c:pt idx="957">
                        <c:v>0.96161952022441144</c:v>
                      </c:pt>
                      <c:pt idx="958">
                        <c:v>0.95683890466013299</c:v>
                      </c:pt>
                      <c:pt idx="959">
                        <c:v>0.95085129704542881</c:v>
                      </c:pt>
                      <c:pt idx="960">
                        <c:v>0.9439256403527172</c:v>
                      </c:pt>
                      <c:pt idx="961">
                        <c:v>0.93597523256981074</c:v>
                      </c:pt>
                      <c:pt idx="962">
                        <c:v>0.92952627020948875</c:v>
                      </c:pt>
                      <c:pt idx="963">
                        <c:v>0.92189832721806253</c:v>
                      </c:pt>
                      <c:pt idx="964">
                        <c:v>0.91415850528398745</c:v>
                      </c:pt>
                      <c:pt idx="965">
                        <c:v>0.90565520543875044</c:v>
                      </c:pt>
                      <c:pt idx="966">
                        <c:v>0.89831571337248473</c:v>
                      </c:pt>
                      <c:pt idx="967">
                        <c:v>0.89004117345171041</c:v>
                      </c:pt>
                      <c:pt idx="968">
                        <c:v>0.88058948698085915</c:v>
                      </c:pt>
                      <c:pt idx="969">
                        <c:v>0.87040700258805492</c:v>
                      </c:pt>
                      <c:pt idx="970">
                        <c:v>0.86119858195524357</c:v>
                      </c:pt>
                      <c:pt idx="971">
                        <c:v>0.85344158635336997</c:v>
                      </c:pt>
                      <c:pt idx="972">
                        <c:v>0.84490210509150887</c:v>
                      </c:pt>
                      <c:pt idx="973">
                        <c:v>0.83650851663861636</c:v>
                      </c:pt>
                      <c:pt idx="974">
                        <c:v>0.82946281100595332</c:v>
                      </c:pt>
                      <c:pt idx="975">
                        <c:v>0.82356373948446326</c:v>
                      </c:pt>
                      <c:pt idx="976">
                        <c:v>0.81776070711493376</c:v>
                      </c:pt>
                      <c:pt idx="977">
                        <c:v>0.80991167399243069</c:v>
                      </c:pt>
                      <c:pt idx="978">
                        <c:v>0.80008700213453687</c:v>
                      </c:pt>
                      <c:pt idx="979">
                        <c:v>0.79213109210854948</c:v>
                      </c:pt>
                      <c:pt idx="980">
                        <c:v>0.78120430428804788</c:v>
                      </c:pt>
                      <c:pt idx="981">
                        <c:v>0.77184715635740819</c:v>
                      </c:pt>
                      <c:pt idx="982">
                        <c:v>0.76352459686065355</c:v>
                      </c:pt>
                      <c:pt idx="983">
                        <c:v>0.75252327865659885</c:v>
                      </c:pt>
                      <c:pt idx="984">
                        <c:v>0.74313878624519258</c:v>
                      </c:pt>
                      <c:pt idx="985">
                        <c:v>0.7353009243434907</c:v>
                      </c:pt>
                      <c:pt idx="986">
                        <c:v>0.72557412571858459</c:v>
                      </c:pt>
                      <c:pt idx="987">
                        <c:v>0.71841904216285501</c:v>
                      </c:pt>
                      <c:pt idx="988">
                        <c:v>0.70809750108127412</c:v>
                      </c:pt>
                      <c:pt idx="989">
                        <c:v>0.69724957874493509</c:v>
                      </c:pt>
                      <c:pt idx="990">
                        <c:v>0.6881808817394558</c:v>
                      </c:pt>
                      <c:pt idx="991">
                        <c:v>0.6779835579637965</c:v>
                      </c:pt>
                      <c:pt idx="992">
                        <c:v>0.66769886523739508</c:v>
                      </c:pt>
                      <c:pt idx="993">
                        <c:v>0.65661868154917824</c:v>
                      </c:pt>
                      <c:pt idx="994">
                        <c:v>0.64643803123740107</c:v>
                      </c:pt>
                      <c:pt idx="995">
                        <c:v>0.63615700667305364</c:v>
                      </c:pt>
                      <c:pt idx="996">
                        <c:v>0.62524222374654737</c:v>
                      </c:pt>
                      <c:pt idx="997">
                        <c:v>0.61308510102618508</c:v>
                      </c:pt>
                      <c:pt idx="998">
                        <c:v>0.60212113138122636</c:v>
                      </c:pt>
                      <c:pt idx="999">
                        <c:v>0.59025746162518911</c:v>
                      </c:pt>
                      <c:pt idx="1000">
                        <c:v>0.57832276291301421</c:v>
                      </c:pt>
                      <c:pt idx="1001">
                        <c:v>0.56759905788259668</c:v>
                      </c:pt>
                      <c:pt idx="1002">
                        <c:v>0.55659590559751526</c:v>
                      </c:pt>
                      <c:pt idx="1003">
                        <c:v>0.54498583922712496</c:v>
                      </c:pt>
                      <c:pt idx="1004">
                        <c:v>0.53532323343816501</c:v>
                      </c:pt>
                      <c:pt idx="1005">
                        <c:v>0.5243345870666607</c:v>
                      </c:pt>
                      <c:pt idx="1006">
                        <c:v>0.51458878069292913</c:v>
                      </c:pt>
                      <c:pt idx="1007">
                        <c:v>0.50564363405481627</c:v>
                      </c:pt>
                      <c:pt idx="1008">
                        <c:v>0.49396037117798358</c:v>
                      </c:pt>
                      <c:pt idx="1009">
                        <c:v>0.4818414306899112</c:v>
                      </c:pt>
                      <c:pt idx="1010">
                        <c:v>0.47301883401133193</c:v>
                      </c:pt>
                      <c:pt idx="1011">
                        <c:v>0.46058693260619243</c:v>
                      </c:pt>
                      <c:pt idx="1012">
                        <c:v>0.44975118189848728</c:v>
                      </c:pt>
                      <c:pt idx="1013">
                        <c:v>0.43771160709849383</c:v>
                      </c:pt>
                      <c:pt idx="1014">
                        <c:v>0.42603651421896321</c:v>
                      </c:pt>
                      <c:pt idx="1015">
                        <c:v>0.41498600929645652</c:v>
                      </c:pt>
                      <c:pt idx="1016">
                        <c:v>0.40632397807506193</c:v>
                      </c:pt>
                      <c:pt idx="1017">
                        <c:v>0.39447498096724098</c:v>
                      </c:pt>
                      <c:pt idx="1018">
                        <c:v>0.38597434887622517</c:v>
                      </c:pt>
                      <c:pt idx="1019">
                        <c:v>0.37978049051329932</c:v>
                      </c:pt>
                      <c:pt idx="1020">
                        <c:v>0.37403498159416315</c:v>
                      </c:pt>
                      <c:pt idx="1021">
                        <c:v>0.36643438308350368</c:v>
                      </c:pt>
                      <c:pt idx="1022">
                        <c:v>0.35910622897267785</c:v>
                      </c:pt>
                      <c:pt idx="1023">
                        <c:v>0.34867297568308681</c:v>
                      </c:pt>
                      <c:pt idx="1024">
                        <c:v>0.34007680464402656</c:v>
                      </c:pt>
                      <c:pt idx="1025">
                        <c:v>0.33171839719992513</c:v>
                      </c:pt>
                      <c:pt idx="1026">
                        <c:v>0.32257416940306005</c:v>
                      </c:pt>
                      <c:pt idx="1027">
                        <c:v>0.31229414524654553</c:v>
                      </c:pt>
                      <c:pt idx="1028">
                        <c:v>0.30547169729526408</c:v>
                      </c:pt>
                      <c:pt idx="1029">
                        <c:v>0.29660041410214899</c:v>
                      </c:pt>
                      <c:pt idx="1030">
                        <c:v>0.29384979276551743</c:v>
                      </c:pt>
                      <c:pt idx="1031">
                        <c:v>0.29038337962442695</c:v>
                      </c:pt>
                      <c:pt idx="1032">
                        <c:v>0.28539101106884573</c:v>
                      </c:pt>
                      <c:pt idx="1033">
                        <c:v>0.27503995795619351</c:v>
                      </c:pt>
                      <c:pt idx="1034">
                        <c:v>0.27123340615190794</c:v>
                      </c:pt>
                      <c:pt idx="1035">
                        <c:v>0.26150160548783719</c:v>
                      </c:pt>
                      <c:pt idx="1036">
                        <c:v>0.25640519451763172</c:v>
                      </c:pt>
                      <c:pt idx="1037">
                        <c:v>0.24830155760164901</c:v>
                      </c:pt>
                      <c:pt idx="1038">
                        <c:v>0.23896191680808546</c:v>
                      </c:pt>
                      <c:pt idx="1039">
                        <c:v>0.23311703404421208</c:v>
                      </c:pt>
                      <c:pt idx="1040">
                        <c:v>0.23028738048877925</c:v>
                      </c:pt>
                      <c:pt idx="1041">
                        <c:v>0.22041635640129295</c:v>
                      </c:pt>
                      <c:pt idx="1042">
                        <c:v>0.21643906832685456</c:v>
                      </c:pt>
                      <c:pt idx="1043">
                        <c:v>0.21551185700037051</c:v>
                      </c:pt>
                      <c:pt idx="1044">
                        <c:v>0.21182068556614916</c:v>
                      </c:pt>
                      <c:pt idx="1045">
                        <c:v>0.2102488781259827</c:v>
                      </c:pt>
                      <c:pt idx="1046">
                        <c:v>0.20333555979654375</c:v>
                      </c:pt>
                      <c:pt idx="1047">
                        <c:v>0.20039686178732194</c:v>
                      </c:pt>
                      <c:pt idx="1048">
                        <c:v>0.19572845863497015</c:v>
                      </c:pt>
                      <c:pt idx="1049">
                        <c:v>0.19481341893712001</c:v>
                      </c:pt>
                      <c:pt idx="1050">
                        <c:v>0.18688301931087239</c:v>
                      </c:pt>
                      <c:pt idx="1051">
                        <c:v>0.18158152473491695</c:v>
                      </c:pt>
                      <c:pt idx="1052">
                        <c:v>0.17302270225495267</c:v>
                      </c:pt>
                      <c:pt idx="1053">
                        <c:v>0.16949543097069236</c:v>
                      </c:pt>
                      <c:pt idx="1054">
                        <c:v>0.165496800862485</c:v>
                      </c:pt>
                      <c:pt idx="1055">
                        <c:v>0.16167257518648434</c:v>
                      </c:pt>
                      <c:pt idx="1056">
                        <c:v>0.15557308862913122</c:v>
                      </c:pt>
                      <c:pt idx="1057">
                        <c:v>0.15079864224648915</c:v>
                      </c:pt>
                      <c:pt idx="1058">
                        <c:v>0.14468898487616783</c:v>
                      </c:pt>
                      <c:pt idx="1059">
                        <c:v>0.14433450703403425</c:v>
                      </c:pt>
                      <c:pt idx="1060">
                        <c:v>0.14120739888294465</c:v>
                      </c:pt>
                      <c:pt idx="1061">
                        <c:v>0.13781151449407539</c:v>
                      </c:pt>
                      <c:pt idx="1062">
                        <c:v>0.13576768129140648</c:v>
                      </c:pt>
                      <c:pt idx="1063">
                        <c:v>0.13020791475991716</c:v>
                      </c:pt>
                      <c:pt idx="1064">
                        <c:v>0.12581579090409195</c:v>
                      </c:pt>
                      <c:pt idx="1065">
                        <c:v>0.12140415909552461</c:v>
                      </c:pt>
                      <c:pt idx="1066">
                        <c:v>0.11491551389116297</c:v>
                      </c:pt>
                      <c:pt idx="1067">
                        <c:v>0.11179707594129211</c:v>
                      </c:pt>
                      <c:pt idx="1068">
                        <c:v>0.10574694283702996</c:v>
                      </c:pt>
                      <c:pt idx="1069">
                        <c:v>0.10179883332438529</c:v>
                      </c:pt>
                      <c:pt idx="1070">
                        <c:v>0.10022452486463657</c:v>
                      </c:pt>
                      <c:pt idx="1071">
                        <c:v>9.663389441762428E-2</c:v>
                      </c:pt>
                      <c:pt idx="1072">
                        <c:v>9.5243327529856411E-2</c:v>
                      </c:pt>
                      <c:pt idx="1073">
                        <c:v>9.6499006094817985E-2</c:v>
                      </c:pt>
                      <c:pt idx="1074">
                        <c:v>9.2449855391047817E-2</c:v>
                      </c:pt>
                      <c:pt idx="1075">
                        <c:v>9.1020939536351028E-2</c:v>
                      </c:pt>
                      <c:pt idx="1076">
                        <c:v>8.8201623528525119E-2</c:v>
                      </c:pt>
                      <c:pt idx="1077">
                        <c:v>8.6002226907836099E-2</c:v>
                      </c:pt>
                      <c:pt idx="1078">
                        <c:v>8.2282377115737576E-2</c:v>
                      </c:pt>
                      <c:pt idx="1079">
                        <c:v>8.3472362233003736E-2</c:v>
                      </c:pt>
                      <c:pt idx="1080">
                        <c:v>7.8844142128607853E-2</c:v>
                      </c:pt>
                      <c:pt idx="1081">
                        <c:v>7.3297214164307706E-2</c:v>
                      </c:pt>
                      <c:pt idx="1082">
                        <c:v>6.933943404261142E-2</c:v>
                      </c:pt>
                      <c:pt idx="1083">
                        <c:v>6.8124271994883329E-2</c:v>
                      </c:pt>
                      <c:pt idx="1084">
                        <c:v>6.5238262131529029E-2</c:v>
                      </c:pt>
                      <c:pt idx="1085">
                        <c:v>6.3431692319902491E-2</c:v>
                      </c:pt>
                      <c:pt idx="1086">
                        <c:v>6.2233537205334116E-2</c:v>
                      </c:pt>
                      <c:pt idx="1087">
                        <c:v>6.2116489488881654E-2</c:v>
                      </c:pt>
                      <c:pt idx="1088">
                        <c:v>6.4356736096081849E-2</c:v>
                      </c:pt>
                      <c:pt idx="1089">
                        <c:v>6.4189001049427846E-2</c:v>
                      </c:pt>
                      <c:pt idx="1090">
                        <c:v>6.0001127126158432E-2</c:v>
                      </c:pt>
                      <c:pt idx="1091">
                        <c:v>6.1423206860663555E-2</c:v>
                      </c:pt>
                      <c:pt idx="1092">
                        <c:v>6.2415277961649009E-2</c:v>
                      </c:pt>
                      <c:pt idx="1093">
                        <c:v>5.9107762931355057E-2</c:v>
                      </c:pt>
                      <c:pt idx="1094">
                        <c:v>5.7397065537050623E-2</c:v>
                      </c:pt>
                      <c:pt idx="1095">
                        <c:v>5.8187554459701384E-2</c:v>
                      </c:pt>
                      <c:pt idx="1096">
                        <c:v>5.5322886630116287E-2</c:v>
                      </c:pt>
                      <c:pt idx="1097">
                        <c:v>5.6492863590723801E-2</c:v>
                      </c:pt>
                      <c:pt idx="1098">
                        <c:v>5.4827184548901085E-2</c:v>
                      </c:pt>
                      <c:pt idx="1099">
                        <c:v>5.3335909939285296E-2</c:v>
                      </c:pt>
                      <c:pt idx="1100">
                        <c:v>5.5490955146047877E-2</c:v>
                      </c:pt>
                      <c:pt idx="1101">
                        <c:v>5.1533508493629282E-2</c:v>
                      </c:pt>
                      <c:pt idx="1102">
                        <c:v>4.6555979320903232E-2</c:v>
                      </c:pt>
                      <c:pt idx="1103">
                        <c:v>4.1080247047379705E-2</c:v>
                      </c:pt>
                      <c:pt idx="1104">
                        <c:v>3.7774732832751477E-2</c:v>
                      </c:pt>
                      <c:pt idx="1105">
                        <c:v>3.5935316297277232E-2</c:v>
                      </c:pt>
                      <c:pt idx="1106">
                        <c:v>3.3202702301638347E-2</c:v>
                      </c:pt>
                      <c:pt idx="1107">
                        <c:v>3.062181682732662E-2</c:v>
                      </c:pt>
                      <c:pt idx="1108">
                        <c:v>3.1476832055201194E-2</c:v>
                      </c:pt>
                      <c:pt idx="1109">
                        <c:v>2.9086857742339673E-2</c:v>
                      </c:pt>
                      <c:pt idx="1110">
                        <c:v>3.2400541954270119E-2</c:v>
                      </c:pt>
                      <c:pt idx="1111">
                        <c:v>3.7115464070852915E-2</c:v>
                      </c:pt>
                      <c:pt idx="1112">
                        <c:v>3.5805596748274438E-2</c:v>
                      </c:pt>
                      <c:pt idx="1113">
                        <c:v>3.897839019040094E-2</c:v>
                      </c:pt>
                      <c:pt idx="1114">
                        <c:v>3.4181768100795769E-2</c:v>
                      </c:pt>
                      <c:pt idx="1115">
                        <c:v>2.9190900156963996E-2</c:v>
                      </c:pt>
                      <c:pt idx="1116">
                        <c:v>2.6976830888058693E-2</c:v>
                      </c:pt>
                      <c:pt idx="1117">
                        <c:v>2.2305426512208203E-2</c:v>
                      </c:pt>
                      <c:pt idx="1118">
                        <c:v>2.132586050913423E-2</c:v>
                      </c:pt>
                      <c:pt idx="1119">
                        <c:v>2.4362598485982833E-2</c:v>
                      </c:pt>
                      <c:pt idx="1120">
                        <c:v>1.719734411728523E-2</c:v>
                      </c:pt>
                      <c:pt idx="1121">
                        <c:v>1.932988014780701E-2</c:v>
                      </c:pt>
                      <c:pt idx="1122">
                        <c:v>2.2159033499323286E-2</c:v>
                      </c:pt>
                      <c:pt idx="1123">
                        <c:v>2.7140731038019866E-2</c:v>
                      </c:pt>
                      <c:pt idx="1124">
                        <c:v>2.5010696027080361E-2</c:v>
                      </c:pt>
                      <c:pt idx="1125">
                        <c:v>1.7967658148638616E-2</c:v>
                      </c:pt>
                      <c:pt idx="1126">
                        <c:v>1.135329502660587E-2</c:v>
                      </c:pt>
                      <c:pt idx="1127">
                        <c:v>2.0334289612065206E-2</c:v>
                      </c:pt>
                      <c:pt idx="1128">
                        <c:v>1.7287380822248549E-2</c:v>
                      </c:pt>
                      <c:pt idx="1129">
                        <c:v>1.5020289938198164E-2</c:v>
                      </c:pt>
                      <c:pt idx="1130">
                        <c:v>1.8016511397813167E-2</c:v>
                      </c:pt>
                      <c:pt idx="1131">
                        <c:v>1.9218834878352069E-2</c:v>
                      </c:pt>
                      <c:pt idx="1132">
                        <c:v>1.8836679086174195E-2</c:v>
                      </c:pt>
                      <c:pt idx="1133">
                        <c:v>1.8751977889653004E-2</c:v>
                      </c:pt>
                      <c:pt idx="1134">
                        <c:v>1.5111327050994461E-2</c:v>
                      </c:pt>
                      <c:pt idx="1135">
                        <c:v>1.4361521380216034E-2</c:v>
                      </c:pt>
                      <c:pt idx="1136">
                        <c:v>1.480403511164719E-2</c:v>
                      </c:pt>
                      <c:pt idx="1137">
                        <c:v>1.2977623878000969E-2</c:v>
                      </c:pt>
                      <c:pt idx="1138">
                        <c:v>1.3021641822649708E-2</c:v>
                      </c:pt>
                      <c:pt idx="1139">
                        <c:v>1.54634706081846E-2</c:v>
                      </c:pt>
                      <c:pt idx="1140">
                        <c:v>1.3525180431889425E-2</c:v>
                      </c:pt>
                      <c:pt idx="1141">
                        <c:v>5.2729829527171238E-3</c:v>
                      </c:pt>
                      <c:pt idx="1142">
                        <c:v>4.2395616613039389E-3</c:v>
                      </c:pt>
                      <c:pt idx="1143">
                        <c:v>2.6022275080808139E-3</c:v>
                      </c:pt>
                      <c:pt idx="1144">
                        <c:v>9.0120072282800492E-4</c:v>
                      </c:pt>
                      <c:pt idx="1145">
                        <c:v>6.1958591785917999E-3</c:v>
                      </c:pt>
                      <c:pt idx="1146">
                        <c:v>3.9971294964580642E-3</c:v>
                      </c:pt>
                      <c:pt idx="1147">
                        <c:v>5.0068744691586205E-3</c:v>
                      </c:pt>
                      <c:pt idx="1148">
                        <c:v>7.6762960366843699E-3</c:v>
                      </c:pt>
                      <c:pt idx="1149">
                        <c:v>7.3913465389390505E-3</c:v>
                      </c:pt>
                      <c:pt idx="1150">
                        <c:v>2.0953542060646942E-3</c:v>
                      </c:pt>
                      <c:pt idx="1151">
                        <c:v>-3.331191349006583E-3</c:v>
                      </c:pt>
                      <c:pt idx="1152">
                        <c:v>1.7763908419999581E-3</c:v>
                      </c:pt>
                      <c:pt idx="1153">
                        <c:v>3.9149293195192619E-3</c:v>
                      </c:pt>
                      <c:pt idx="1154">
                        <c:v>0</c:v>
                      </c:pt>
                      <c:pt idx="1155">
                        <c:v>2.2457488502812947E-3</c:v>
                      </c:pt>
                      <c:pt idx="1156">
                        <c:v>-4.7157557897769282E-3</c:v>
                      </c:pt>
                      <c:pt idx="1157">
                        <c:v>5.3355084422756745E-4</c:v>
                      </c:pt>
                      <c:pt idx="1158">
                        <c:v>6.1973597903412104E-3</c:v>
                      </c:pt>
                      <c:pt idx="1159">
                        <c:v>-2.9315284197524542E-3</c:v>
                      </c:pt>
                      <c:pt idx="1160">
                        <c:v>-8.3942553914478392E-3</c:v>
                      </c:pt>
                      <c:pt idx="1161">
                        <c:v>-9.5235491001831318E-3</c:v>
                      </c:pt>
                      <c:pt idx="1162">
                        <c:v>-1.2087594375973882E-2</c:v>
                      </c:pt>
                      <c:pt idx="1163">
                        <c:v>-1.116471815009909E-2</c:v>
                      </c:pt>
                      <c:pt idx="1164">
                        <c:v>-7.4930546686198338E-3</c:v>
                      </c:pt>
                      <c:pt idx="1165">
                        <c:v>-1.3275745412213049E-2</c:v>
                      </c:pt>
                      <c:pt idx="1166">
                        <c:v>-1.3496502074012137E-2</c:v>
                      </c:pt>
                      <c:pt idx="1167">
                        <c:v>-9.7438055580657892E-3</c:v>
                      </c:pt>
                      <c:pt idx="1168">
                        <c:v>-2.6827603386307789E-4</c:v>
                      </c:pt>
                      <c:pt idx="1169">
                        <c:v>-1.7457116684568279E-3</c:v>
                      </c:pt>
                      <c:pt idx="1170">
                        <c:v>3.5614518852185618E-3</c:v>
                      </c:pt>
                      <c:pt idx="1171">
                        <c:v>6.8924764995864111E-3</c:v>
                      </c:pt>
                      <c:pt idx="1172">
                        <c:v>3.0340702226274827E-3</c:v>
                      </c:pt>
                      <c:pt idx="1173">
                        <c:v>1.3107009957726062E-3</c:v>
                      </c:pt>
                      <c:pt idx="1174">
                        <c:v>9.0086725355042259E-4</c:v>
                      </c:pt>
                      <c:pt idx="1175">
                        <c:v>2.5053546829257273E-3</c:v>
                      </c:pt>
                      <c:pt idx="1176">
                        <c:v>6.4221180834720965E-3</c:v>
                      </c:pt>
                      <c:pt idx="1177">
                        <c:v>-6.9274907737386909E-3</c:v>
                      </c:pt>
                      <c:pt idx="1178">
                        <c:v>-7.3448275747079236E-3</c:v>
                      </c:pt>
                      <c:pt idx="1179">
                        <c:v>-3.2013050653644794E-4</c:v>
                      </c:pt>
                      <c:pt idx="1180">
                        <c:v>3.6371494112434088E-3</c:v>
                      </c:pt>
                      <c:pt idx="1181">
                        <c:v>-2.4651716349698219E-3</c:v>
                      </c:pt>
                      <c:pt idx="1182">
                        <c:v>-1.1569216383879147E-2</c:v>
                      </c:pt>
                      <c:pt idx="1183">
                        <c:v>-1.4209459389611176E-2</c:v>
                      </c:pt>
                      <c:pt idx="1184">
                        <c:v>-2.6442446370637113E-3</c:v>
                      </c:pt>
                      <c:pt idx="1185">
                        <c:v>2.9143547519538972E-3</c:v>
                      </c:pt>
                      <c:pt idx="1186">
                        <c:v>-5.8623899009496282E-3</c:v>
                      </c:pt>
                      <c:pt idx="1187">
                        <c:v>-5.7600148327134493E-3</c:v>
                      </c:pt>
                      <c:pt idx="1188">
                        <c:v>-1.1199065485696321E-2</c:v>
                      </c:pt>
                      <c:pt idx="1189">
                        <c:v>-1.3793956669668934E-2</c:v>
                      </c:pt>
                      <c:pt idx="1190">
                        <c:v>-1.5513991203747293E-2</c:v>
                      </c:pt>
                      <c:pt idx="1191">
                        <c:v>-2.1975125192703469E-2</c:v>
                      </c:pt>
                      <c:pt idx="1192">
                        <c:v>-2.8764726420137211E-2</c:v>
                      </c:pt>
                      <c:pt idx="1193">
                        <c:v>-3.0077428231575717E-2</c:v>
                      </c:pt>
                      <c:pt idx="1194">
                        <c:v>-3.1667409747373643E-2</c:v>
                      </c:pt>
                      <c:pt idx="1195">
                        <c:v>-2.3897408843671912E-2</c:v>
                      </c:pt>
                      <c:pt idx="1196">
                        <c:v>-2.5801685153647613E-2</c:v>
                      </c:pt>
                      <c:pt idx="1197">
                        <c:v>-2.0851500461688117E-2</c:v>
                      </c:pt>
                      <c:pt idx="1198">
                        <c:v>1.8394165354743619E-3</c:v>
                      </c:pt>
                      <c:pt idx="1199">
                        <c:v>-6.7670920511928847E-3</c:v>
                      </c:pt>
                      <c:pt idx="1200">
                        <c:v>1.2376045301134453E-2</c:v>
                      </c:pt>
                      <c:pt idx="1201">
                        <c:v>1.2771039660501618E-2</c:v>
                      </c:pt>
                      <c:pt idx="1202">
                        <c:v>1.2995131015077224E-2</c:v>
                      </c:pt>
                      <c:pt idx="1203">
                        <c:v>5.6731460858876837E-3</c:v>
                      </c:pt>
                      <c:pt idx="1204">
                        <c:v>-2.7973070355014331E-3</c:v>
                      </c:pt>
                      <c:pt idx="1205">
                        <c:v>-3.2332680956269788E-2</c:v>
                      </c:pt>
                      <c:pt idx="1206">
                        <c:v>-2.6074796492036558E-2</c:v>
                      </c:pt>
                      <c:pt idx="1207">
                        <c:v>-5.2778349307067457E-2</c:v>
                      </c:pt>
                      <c:pt idx="1208">
                        <c:v>-6.0979192517482933E-2</c:v>
                      </c:pt>
                      <c:pt idx="1209">
                        <c:v>-5.8153207124104211E-2</c:v>
                      </c:pt>
                      <c:pt idx="1210">
                        <c:v>-4.9616393616464291E-2</c:v>
                      </c:pt>
                      <c:pt idx="1211">
                        <c:v>-5.5920463575650947E-2</c:v>
                      </c:pt>
                      <c:pt idx="1212">
                        <c:v>-5.0293336250077897E-2</c:v>
                      </c:pt>
                      <c:pt idx="1213">
                        <c:v>-6.3832188922350624E-2</c:v>
                      </c:pt>
                      <c:pt idx="1214">
                        <c:v>-6.6245672819285936E-2</c:v>
                      </c:pt>
                      <c:pt idx="1215">
                        <c:v>-4.9367959004620834E-2</c:v>
                      </c:pt>
                      <c:pt idx="1216">
                        <c:v>-4.0110518387996147E-2</c:v>
                      </c:pt>
                      <c:pt idx="1217">
                        <c:v>-3.2540765785518545E-2</c:v>
                      </c:pt>
                      <c:pt idx="1218">
                        <c:v>-2.0688433984921189E-2</c:v>
                      </c:pt>
                      <c:pt idx="1219">
                        <c:v>-1.4634132514688493E-2</c:v>
                      </c:pt>
                      <c:pt idx="1220">
                        <c:v>-1.4622627824609762E-2</c:v>
                      </c:pt>
                      <c:pt idx="1221">
                        <c:v>3.6276455368305185E-3</c:v>
                      </c:pt>
                      <c:pt idx="1222">
                        <c:v>-7.0933917393657051E-3</c:v>
                      </c:pt>
                      <c:pt idx="1223">
                        <c:v>-2.338770105279582E-2</c:v>
                      </c:pt>
                      <c:pt idx="1224">
                        <c:v>-3.9404230457949968E-2</c:v>
                      </c:pt>
                      <c:pt idx="1225">
                        <c:v>-5.3133160618478774E-2</c:v>
                      </c:pt>
                      <c:pt idx="1226">
                        <c:v>-6.0353937621903789E-2</c:v>
                      </c:pt>
                      <c:pt idx="1227">
                        <c:v>-3.8196904938246463E-2</c:v>
                      </c:pt>
                      <c:pt idx="1228">
                        <c:v>-4.8822069797120581E-2</c:v>
                      </c:pt>
                      <c:pt idx="1229">
                        <c:v>-7.545709467559604E-2</c:v>
                      </c:pt>
                      <c:pt idx="1230">
                        <c:v>-7.1516321487059512E-2</c:v>
                      </c:pt>
                      <c:pt idx="1231">
                        <c:v>-6.2045627267382615E-2</c:v>
                      </c:pt>
                      <c:pt idx="1232">
                        <c:v>-4.7634919168714394E-2</c:v>
                      </c:pt>
                      <c:pt idx="1233">
                        <c:v>-3.9847244393297614E-2</c:v>
                      </c:pt>
                      <c:pt idx="1234">
                        <c:v>-6.2588848720661755E-2</c:v>
                      </c:pt>
                      <c:pt idx="1235">
                        <c:v>-3.4527575741710628E-2</c:v>
                      </c:pt>
                      <c:pt idx="1236">
                        <c:v>3.9496101243940741E-3</c:v>
                      </c:pt>
                      <c:pt idx="1237">
                        <c:v>7.2331153666978188E-3</c:v>
                      </c:pt>
                      <c:pt idx="1238">
                        <c:v>3.4882553787760798E-2</c:v>
                      </c:pt>
                      <c:pt idx="1239">
                        <c:v>3.0421068322186058E-2</c:v>
                      </c:pt>
                      <c:pt idx="1240">
                        <c:v>3.3275231869525523E-2</c:v>
                      </c:pt>
                      <c:pt idx="1241">
                        <c:v>5.1950178356043236E-2</c:v>
                      </c:pt>
                      <c:pt idx="1242">
                        <c:v>5.4337318180044787E-2</c:v>
                      </c:pt>
                      <c:pt idx="1243">
                        <c:v>3.2743515106325061E-2</c:v>
                      </c:pt>
                      <c:pt idx="1244">
                        <c:v>2.1133448735934732E-2</c:v>
                      </c:pt>
                      <c:pt idx="1245">
                        <c:v>-1.1800644062562838E-2</c:v>
                      </c:pt>
                      <c:pt idx="1246">
                        <c:v>-5.0645646541906657E-3</c:v>
                      </c:pt>
                      <c:pt idx="1247">
                        <c:v>1.4684319640974068E-3</c:v>
                      </c:pt>
                      <c:pt idx="1248">
                        <c:v>-3.2694661857150399E-2</c:v>
                      </c:pt>
                      <c:pt idx="1249">
                        <c:v>-6.1033714744377431E-2</c:v>
                      </c:pt>
                      <c:pt idx="1250">
                        <c:v>-3.6471534895725806E-2</c:v>
                      </c:pt>
                      <c:pt idx="1251">
                        <c:v>-2.3741011752457731E-2</c:v>
                      </c:pt>
                      <c:pt idx="1252">
                        <c:v>-2.478193610261779E-2</c:v>
                      </c:pt>
                      <c:pt idx="1253">
                        <c:v>-3.8157555563484685E-2</c:v>
                      </c:pt>
                      <c:pt idx="1254">
                        <c:v>-4.3062221699045923E-2</c:v>
                      </c:pt>
                      <c:pt idx="1255">
                        <c:v>-2.4520329454307519E-2</c:v>
                      </c:pt>
                      <c:pt idx="1256">
                        <c:v>-1.2272503090426446E-2</c:v>
                      </c:pt>
                      <c:pt idx="1257">
                        <c:v>-1.7687043751502676E-2</c:v>
                      </c:pt>
                      <c:pt idx="1258">
                        <c:v>-5.6419667084281226E-3</c:v>
                      </c:pt>
                      <c:pt idx="1259">
                        <c:v>-7.8527012845569059E-3</c:v>
                      </c:pt>
                      <c:pt idx="1260">
                        <c:v>-8.5998392011143263E-3</c:v>
                      </c:pt>
                      <c:pt idx="1261">
                        <c:v>-9.8051639051519347E-3</c:v>
                      </c:pt>
                      <c:pt idx="1262">
                        <c:v>-1.1978216452907201E-2</c:v>
                      </c:pt>
                      <c:pt idx="1263">
                        <c:v>-3.3537338721752172E-2</c:v>
                      </c:pt>
                      <c:pt idx="1264">
                        <c:v>-2.7902541602793342E-2</c:v>
                      </c:pt>
                      <c:pt idx="1265">
                        <c:v>-6.0610208761771825E-2</c:v>
                      </c:pt>
                      <c:pt idx="1266">
                        <c:v>-5.1440303830528181E-2</c:v>
                      </c:pt>
                      <c:pt idx="1267">
                        <c:v>-2.1577796548392879E-2</c:v>
                      </c:pt>
                      <c:pt idx="1268">
                        <c:v>-3.7718876728746367E-2</c:v>
                      </c:pt>
                      <c:pt idx="1269">
                        <c:v>-4.6460607107497436E-2</c:v>
                      </c:pt>
                      <c:pt idx="1270">
                        <c:v>-4.2562017782582666E-2</c:v>
                      </c:pt>
                      <c:pt idx="1271">
                        <c:v>-5.8006814111219294E-2</c:v>
                      </c:pt>
                      <c:pt idx="1272">
                        <c:v>-2.3447558788132556E-2</c:v>
                      </c:pt>
                      <c:pt idx="1273">
                        <c:v>-2.5949078574365451E-2</c:v>
                      </c:pt>
                      <c:pt idx="1274">
                        <c:v>-7.2999926303289581E-2</c:v>
                      </c:pt>
                      <c:pt idx="1275">
                        <c:v>-4.8598311911822671E-2</c:v>
                      </c:pt>
                      <c:pt idx="1276">
                        <c:v>-2.3540429981955963E-2</c:v>
                      </c:pt>
                      <c:pt idx="1277">
                        <c:v>-1.1063010020418308E-2</c:v>
                      </c:pt>
                      <c:pt idx="1278">
                        <c:v>-4.1465237328416858E-3</c:v>
                      </c:pt>
                      <c:pt idx="1279">
                        <c:v>-2.2385625873481047E-2</c:v>
                      </c:pt>
                      <c:pt idx="1280">
                        <c:v>-2.6604345704932329E-2</c:v>
                      </c:pt>
                      <c:pt idx="1281">
                        <c:v>1.3011971213598084E-2</c:v>
                      </c:pt>
                      <c:pt idx="1282">
                        <c:v>-4.7074190578358655E-3</c:v>
                      </c:pt>
                      <c:pt idx="1283">
                        <c:v>-3.1681248722395393E-3</c:v>
                      </c:pt>
                      <c:pt idx="1284">
                        <c:v>7.0045221768740987E-3</c:v>
                      </c:pt>
                      <c:pt idx="1285">
                        <c:v>1.5134669900429391E-2</c:v>
                      </c:pt>
                      <c:pt idx="1286">
                        <c:v>5.2528414083474709E-2</c:v>
                      </c:pt>
                      <c:pt idx="1287">
                        <c:v>4.7283942753996139E-2</c:v>
                      </c:pt>
                      <c:pt idx="1288">
                        <c:v>5.8683590010194173E-2</c:v>
                      </c:pt>
                      <c:pt idx="1289">
                        <c:v>9.1223855591796285E-2</c:v>
                      </c:pt>
                      <c:pt idx="1290">
                        <c:v>6.8524101658776315E-2</c:v>
                      </c:pt>
                      <c:pt idx="1291">
                        <c:v>5.8691093068941103E-2</c:v>
                      </c:pt>
                      <c:pt idx="1292">
                        <c:v>1.2478253634731783E-2</c:v>
                      </c:pt>
                      <c:pt idx="1293">
                        <c:v>-2.8625502996721643E-2</c:v>
                      </c:pt>
                      <c:pt idx="1294">
                        <c:v>-2.3800702753155673E-2</c:v>
                      </c:pt>
                      <c:pt idx="1295">
                        <c:v>-4.2315750721043897E-2</c:v>
                      </c:pt>
                      <c:pt idx="1296">
                        <c:v>-4.1879906375165546E-2</c:v>
                      </c:pt>
                      <c:pt idx="1297">
                        <c:v>-2.6907802747586709E-2</c:v>
                      </c:pt>
                      <c:pt idx="1298">
                        <c:v>-3.2577780875336783E-2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886A-4D65-A12B-5A7DC86A013B}"/>
                  </c:ext>
                </c:extLst>
              </c15:ser>
            </c15:filteredScatterSeries>
            <c15:filteredScatterSeries>
              <c15:ser>
                <c:idx val="13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Abs'!$AH$1</c15:sqref>
                        </c15:formulaRef>
                      </c:ext>
                    </c:extLst>
                    <c:strCache>
                      <c:ptCount val="1"/>
                      <c:pt idx="0">
                        <c:v>Abs 750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Abs'!$AH$2:$AH$1300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38.402387268967892</c:v>
                      </c:pt>
                      <c:pt idx="1">
                        <c:v>36.270583494184265</c:v>
                      </c:pt>
                      <c:pt idx="2">
                        <c:v>24.893104558799468</c:v>
                      </c:pt>
                      <c:pt idx="3">
                        <c:v>22.933227217218146</c:v>
                      </c:pt>
                      <c:pt idx="4">
                        <c:v>20.574574474441739</c:v>
                      </c:pt>
                      <c:pt idx="5">
                        <c:v>19.687796029503534</c:v>
                      </c:pt>
                      <c:pt idx="6">
                        <c:v>9.0742729445713834</c:v>
                      </c:pt>
                      <c:pt idx="7">
                        <c:v>3.6609078502189747</c:v>
                      </c:pt>
                      <c:pt idx="8">
                        <c:v>12.181305835285468</c:v>
                      </c:pt>
                      <c:pt idx="9">
                        <c:v>11.540491385828995</c:v>
                      </c:pt>
                      <c:pt idx="10">
                        <c:v>31.136347817521262</c:v>
                      </c:pt>
                      <c:pt idx="11">
                        <c:v>7.902365028872989</c:v>
                      </c:pt>
                      <c:pt idx="12">
                        <c:v>0.78211064036773881</c:v>
                      </c:pt>
                      <c:pt idx="13">
                        <c:v>5.9100839644715926</c:v>
                      </c:pt>
                      <c:pt idx="14">
                        <c:v>10.668463946324438</c:v>
                      </c:pt>
                      <c:pt idx="15">
                        <c:v>4.6105408122922631</c:v>
                      </c:pt>
                      <c:pt idx="16">
                        <c:v>6.8573249232048568</c:v>
                      </c:pt>
                      <c:pt idx="17">
                        <c:v>4.7581157733434614</c:v>
                      </c:pt>
                      <c:pt idx="18">
                        <c:v>2.9745556133140472</c:v>
                      </c:pt>
                      <c:pt idx="19">
                        <c:v>1.9727300165111232</c:v>
                      </c:pt>
                      <c:pt idx="20">
                        <c:v>1.9619803191386804</c:v>
                      </c:pt>
                      <c:pt idx="21">
                        <c:v>2.0098547483175322</c:v>
                      </c:pt>
                      <c:pt idx="22">
                        <c:v>1.4388360164305625</c:v>
                      </c:pt>
                      <c:pt idx="23">
                        <c:v>1.1218020318474344</c:v>
                      </c:pt>
                      <c:pt idx="24">
                        <c:v>0.55449920937894392</c:v>
                      </c:pt>
                      <c:pt idx="25">
                        <c:v>0.48364436694667556</c:v>
                      </c:pt>
                      <c:pt idx="26">
                        <c:v>1.4102980611791605</c:v>
                      </c:pt>
                      <c:pt idx="27">
                        <c:v>1.0082651065128734</c:v>
                      </c:pt>
                      <c:pt idx="28">
                        <c:v>0.83214779946192341</c:v>
                      </c:pt>
                      <c:pt idx="29">
                        <c:v>0.34474972448054103</c:v>
                      </c:pt>
                      <c:pt idx="30">
                        <c:v>0.24513433494575618</c:v>
                      </c:pt>
                      <c:pt idx="31">
                        <c:v>0.64109011209198752</c:v>
                      </c:pt>
                      <c:pt idx="32">
                        <c:v>1.2673641211334929</c:v>
                      </c:pt>
                      <c:pt idx="33">
                        <c:v>0.73421463925134312</c:v>
                      </c:pt>
                      <c:pt idx="34">
                        <c:v>0.79372913320709626</c:v>
                      </c:pt>
                      <c:pt idx="35">
                        <c:v>0.73903644454761663</c:v>
                      </c:pt>
                      <c:pt idx="36">
                        <c:v>1.2247488539669555</c:v>
                      </c:pt>
                      <c:pt idx="37">
                        <c:v>1.5237225451755509</c:v>
                      </c:pt>
                      <c:pt idx="38">
                        <c:v>1.23356108590461</c:v>
                      </c:pt>
                      <c:pt idx="39">
                        <c:v>0.78726786065750143</c:v>
                      </c:pt>
                      <c:pt idx="40">
                        <c:v>0.59930507816772938</c:v>
                      </c:pt>
                      <c:pt idx="41">
                        <c:v>0.47585995192703268</c:v>
                      </c:pt>
                      <c:pt idx="42">
                        <c:v>0.49800115953936852</c:v>
                      </c:pt>
                      <c:pt idx="43">
                        <c:v>0.70107766145688466</c:v>
                      </c:pt>
                      <c:pt idx="44">
                        <c:v>0.77566712171364438</c:v>
                      </c:pt>
                      <c:pt idx="45">
                        <c:v>0.76155162937807719</c:v>
                      </c:pt>
                      <c:pt idx="46">
                        <c:v>0.85491058431888156</c:v>
                      </c:pt>
                      <c:pt idx="47">
                        <c:v>0.96766290201357819</c:v>
                      </c:pt>
                      <c:pt idx="48">
                        <c:v>0.92711166837555881</c:v>
                      </c:pt>
                      <c:pt idx="49">
                        <c:v>0.96259445120131837</c:v>
                      </c:pt>
                      <c:pt idx="50">
                        <c:v>0.53432448432092405</c:v>
                      </c:pt>
                      <c:pt idx="51">
                        <c:v>0.58324543882379876</c:v>
                      </c:pt>
                      <c:pt idx="52">
                        <c:v>1.0160567758123984</c:v>
                      </c:pt>
                      <c:pt idx="53">
                        <c:v>0.9425508758874801</c:v>
                      </c:pt>
                      <c:pt idx="54">
                        <c:v>1.3776977091938647</c:v>
                      </c:pt>
                      <c:pt idx="55">
                        <c:v>1.5570101447286109</c:v>
                      </c:pt>
                      <c:pt idx="56">
                        <c:v>1.560102758783549</c:v>
                      </c:pt>
                      <c:pt idx="57">
                        <c:v>1.7563768460949163</c:v>
                      </c:pt>
                      <c:pt idx="58">
                        <c:v>1.6540914997593681</c:v>
                      </c:pt>
                      <c:pt idx="59">
                        <c:v>1.4592644503823484</c:v>
                      </c:pt>
                      <c:pt idx="60">
                        <c:v>1.1564085740242946</c:v>
                      </c:pt>
                      <c:pt idx="61">
                        <c:v>0.99005476408604598</c:v>
                      </c:pt>
                      <c:pt idx="62">
                        <c:v>0.96084884237919777</c:v>
                      </c:pt>
                      <c:pt idx="63">
                        <c:v>1.2731184831988016</c:v>
                      </c:pt>
                      <c:pt idx="64">
                        <c:v>0.9792000705574172</c:v>
                      </c:pt>
                      <c:pt idx="65">
                        <c:v>0.95378126475315317</c:v>
                      </c:pt>
                      <c:pt idx="66">
                        <c:v>0.83366776199929493</c:v>
                      </c:pt>
                      <c:pt idx="67">
                        <c:v>1.5291002573933044</c:v>
                      </c:pt>
                      <c:pt idx="68">
                        <c:v>1.1237121982816141</c:v>
                      </c:pt>
                      <c:pt idx="69">
                        <c:v>1.2314279458151112</c:v>
                      </c:pt>
                      <c:pt idx="70">
                        <c:v>1.2337038806770229</c:v>
                      </c:pt>
                      <c:pt idx="71">
                        <c:v>1.6733191594885888</c:v>
                      </c:pt>
                      <c:pt idx="72">
                        <c:v>1.7233813267581561</c:v>
                      </c:pt>
                      <c:pt idx="73">
                        <c:v>1.4882911150152716</c:v>
                      </c:pt>
                      <c:pt idx="74">
                        <c:v>1.4598123394155382</c:v>
                      </c:pt>
                      <c:pt idx="75">
                        <c:v>1.6670499344537633</c:v>
                      </c:pt>
                      <c:pt idx="76">
                        <c:v>1.4052067021146419</c:v>
                      </c:pt>
                      <c:pt idx="77">
                        <c:v>0.65556927293216272</c:v>
                      </c:pt>
                      <c:pt idx="78">
                        <c:v>0.68240285421550995</c:v>
                      </c:pt>
                      <c:pt idx="79">
                        <c:v>0.90820663319898298</c:v>
                      </c:pt>
                      <c:pt idx="80">
                        <c:v>1.1044841567481891</c:v>
                      </c:pt>
                      <c:pt idx="81">
                        <c:v>0.73214850579970137</c:v>
                      </c:pt>
                      <c:pt idx="82">
                        <c:v>0.87127872145989715</c:v>
                      </c:pt>
                      <c:pt idx="83">
                        <c:v>1.2815193211063085</c:v>
                      </c:pt>
                      <c:pt idx="84">
                        <c:v>1.6254275491205428</c:v>
                      </c:pt>
                      <c:pt idx="85">
                        <c:v>1.5342698863197073</c:v>
                      </c:pt>
                      <c:pt idx="86">
                        <c:v>1.2901774950475224</c:v>
                      </c:pt>
                      <c:pt idx="87">
                        <c:v>1.4725817810287984</c:v>
                      </c:pt>
                      <c:pt idx="88">
                        <c:v>1.3503987085854596</c:v>
                      </c:pt>
                      <c:pt idx="89">
                        <c:v>1.4564314631863433</c:v>
                      </c:pt>
                      <c:pt idx="90">
                        <c:v>1.3670110095151335</c:v>
                      </c:pt>
                      <c:pt idx="91">
                        <c:v>1.7251605343502563</c:v>
                      </c:pt>
                      <c:pt idx="92">
                        <c:v>1.6807452512624836</c:v>
                      </c:pt>
                      <c:pt idx="93">
                        <c:v>1.5244498821847678</c:v>
                      </c:pt>
                      <c:pt idx="94">
                        <c:v>0.86569349865709933</c:v>
                      </c:pt>
                      <c:pt idx="95">
                        <c:v>0.84142869606037252</c:v>
                      </c:pt>
                      <c:pt idx="96">
                        <c:v>1.0428027330308556</c:v>
                      </c:pt>
                      <c:pt idx="97">
                        <c:v>0.81448381885146826</c:v>
                      </c:pt>
                      <c:pt idx="98">
                        <c:v>0.38201076038789022</c:v>
                      </c:pt>
                      <c:pt idx="99">
                        <c:v>0.19851470528438014</c:v>
                      </c:pt>
                      <c:pt idx="100">
                        <c:v>0.59997724446942291</c:v>
                      </c:pt>
                      <c:pt idx="101">
                        <c:v>1.035836333518954</c:v>
                      </c:pt>
                      <c:pt idx="102">
                        <c:v>0.93238075729718517</c:v>
                      </c:pt>
                      <c:pt idx="103">
                        <c:v>0.22102798109381944</c:v>
                      </c:pt>
                      <c:pt idx="104">
                        <c:v>0.39957890814306285</c:v>
                      </c:pt>
                      <c:pt idx="105">
                        <c:v>0.8254961975164784</c:v>
                      </c:pt>
                      <c:pt idx="106">
                        <c:v>1.2765220767781529</c:v>
                      </c:pt>
                      <c:pt idx="107">
                        <c:v>1.0175043864530524</c:v>
                      </c:pt>
                      <c:pt idx="108">
                        <c:v>1.0887719592301834</c:v>
                      </c:pt>
                      <c:pt idx="109">
                        <c:v>1.7569590975064941</c:v>
                      </c:pt>
                      <c:pt idx="110">
                        <c:v>1.7248417278396546</c:v>
                      </c:pt>
                      <c:pt idx="111">
                        <c:v>1.6808521564396912</c:v>
                      </c:pt>
                      <c:pt idx="112">
                        <c:v>1.6312367000891705</c:v>
                      </c:pt>
                      <c:pt idx="113">
                        <c:v>1.277369109405422</c:v>
                      </c:pt>
                      <c:pt idx="114">
                        <c:v>1.8142316371745191</c:v>
                      </c:pt>
                      <c:pt idx="115">
                        <c:v>1.7553574288693996</c:v>
                      </c:pt>
                      <c:pt idx="116">
                        <c:v>1.2164774476847107</c:v>
                      </c:pt>
                      <c:pt idx="117">
                        <c:v>1.478387113955383</c:v>
                      </c:pt>
                      <c:pt idx="118">
                        <c:v>1.773960838724568</c:v>
                      </c:pt>
                      <c:pt idx="119">
                        <c:v>1.7152011716807425</c:v>
                      </c:pt>
                      <c:pt idx="120">
                        <c:v>2.0699774563707565</c:v>
                      </c:pt>
                      <c:pt idx="121">
                        <c:v>1.7616839245348719</c:v>
                      </c:pt>
                      <c:pt idx="122">
                        <c:v>1.7739302943882229</c:v>
                      </c:pt>
                      <c:pt idx="123">
                        <c:v>1.8225148793870976</c:v>
                      </c:pt>
                      <c:pt idx="124">
                        <c:v>1.9497072229910275</c:v>
                      </c:pt>
                      <c:pt idx="125">
                        <c:v>1.7100162705861668</c:v>
                      </c:pt>
                      <c:pt idx="126">
                        <c:v>1.7924516163394639</c:v>
                      </c:pt>
                      <c:pt idx="127">
                        <c:v>1.8018230005343352</c:v>
                      </c:pt>
                      <c:pt idx="128">
                        <c:v>1.2834401780582088</c:v>
                      </c:pt>
                      <c:pt idx="129">
                        <c:v>1.3883634096413582</c:v>
                      </c:pt>
                      <c:pt idx="130">
                        <c:v>1.5158344703144369</c:v>
                      </c:pt>
                      <c:pt idx="131">
                        <c:v>1.5861227153075044</c:v>
                      </c:pt>
                      <c:pt idx="132">
                        <c:v>1.3387994968584198</c:v>
                      </c:pt>
                      <c:pt idx="133">
                        <c:v>0.96933596803687938</c:v>
                      </c:pt>
                      <c:pt idx="134">
                        <c:v>0.82876405970119627</c:v>
                      </c:pt>
                      <c:pt idx="135">
                        <c:v>1.115977799612736</c:v>
                      </c:pt>
                      <c:pt idx="136">
                        <c:v>1.2327623515091863</c:v>
                      </c:pt>
                      <c:pt idx="137">
                        <c:v>1.3038762480940813</c:v>
                      </c:pt>
                      <c:pt idx="138">
                        <c:v>1.1144297744663478</c:v>
                      </c:pt>
                      <c:pt idx="139">
                        <c:v>1.3191232171891307</c:v>
                      </c:pt>
                      <c:pt idx="140">
                        <c:v>1.6500806465930562</c:v>
                      </c:pt>
                      <c:pt idx="141">
                        <c:v>1.2785954645096766</c:v>
                      </c:pt>
                      <c:pt idx="142">
                        <c:v>1.2127514204548169</c:v>
                      </c:pt>
                      <c:pt idx="143">
                        <c:v>0.88206507203595375</c:v>
                      </c:pt>
                      <c:pt idx="144">
                        <c:v>0.9558928329051084</c:v>
                      </c:pt>
                      <c:pt idx="145">
                        <c:v>1.0996486065005604</c:v>
                      </c:pt>
                      <c:pt idx="146">
                        <c:v>1.255481992491057</c:v>
                      </c:pt>
                      <c:pt idx="147">
                        <c:v>1.3269521123985761</c:v>
                      </c:pt>
                      <c:pt idx="148">
                        <c:v>1.6720477514882253</c:v>
                      </c:pt>
                      <c:pt idx="149">
                        <c:v>1.4554826797386247</c:v>
                      </c:pt>
                      <c:pt idx="150">
                        <c:v>1.2968441782590379</c:v>
                      </c:pt>
                      <c:pt idx="151">
                        <c:v>0.96740690229458604</c:v>
                      </c:pt>
                      <c:pt idx="152">
                        <c:v>0.64531286659169307</c:v>
                      </c:pt>
                      <c:pt idx="153">
                        <c:v>0.58503438242310901</c:v>
                      </c:pt>
                      <c:pt idx="154">
                        <c:v>0.43222794016440869</c:v>
                      </c:pt>
                      <c:pt idx="155">
                        <c:v>0.47272304858439418</c:v>
                      </c:pt>
                      <c:pt idx="156">
                        <c:v>1.1033408440583725</c:v>
                      </c:pt>
                      <c:pt idx="157">
                        <c:v>1.4815121813676877</c:v>
                      </c:pt>
                      <c:pt idx="158">
                        <c:v>1.9378483844050549</c:v>
                      </c:pt>
                      <c:pt idx="159">
                        <c:v>2.2247188823369166</c:v>
                      </c:pt>
                      <c:pt idx="160">
                        <c:v>2.1434824017851639</c:v>
                      </c:pt>
                      <c:pt idx="161">
                        <c:v>2.0486956900223299</c:v>
                      </c:pt>
                      <c:pt idx="162">
                        <c:v>1.903932716935899</c:v>
                      </c:pt>
                      <c:pt idx="163">
                        <c:v>1.5447217764127856</c:v>
                      </c:pt>
                      <c:pt idx="164">
                        <c:v>1.5488624430085638</c:v>
                      </c:pt>
                      <c:pt idx="165">
                        <c:v>1.1908406316797842</c:v>
                      </c:pt>
                      <c:pt idx="166">
                        <c:v>1.2787315777085144</c:v>
                      </c:pt>
                      <c:pt idx="167">
                        <c:v>1.2365204502922427</c:v>
                      </c:pt>
                      <c:pt idx="168">
                        <c:v>1.3164563148220021</c:v>
                      </c:pt>
                      <c:pt idx="169">
                        <c:v>1.2823459272086468</c:v>
                      </c:pt>
                      <c:pt idx="170">
                        <c:v>1.42913437159896</c:v>
                      </c:pt>
                      <c:pt idx="171">
                        <c:v>1.1803656424323448</c:v>
                      </c:pt>
                      <c:pt idx="172">
                        <c:v>1.2734443530871831</c:v>
                      </c:pt>
                      <c:pt idx="173">
                        <c:v>1.135204313929344</c:v>
                      </c:pt>
                      <c:pt idx="174">
                        <c:v>1.2228814496036589</c:v>
                      </c:pt>
                      <c:pt idx="175">
                        <c:v>1.2397218785454103</c:v>
                      </c:pt>
                      <c:pt idx="176">
                        <c:v>1.2707772598179521</c:v>
                      </c:pt>
                      <c:pt idx="177">
                        <c:v>0.96534993214384801</c:v>
                      </c:pt>
                      <c:pt idx="178">
                        <c:v>0.96187742290561806</c:v>
                      </c:pt>
                      <c:pt idx="179">
                        <c:v>0.92105549008674048</c:v>
                      </c:pt>
                      <c:pt idx="180">
                        <c:v>0.78312242150916911</c:v>
                      </c:pt>
                      <c:pt idx="181">
                        <c:v>0.57832360082599521</c:v>
                      </c:pt>
                      <c:pt idx="182">
                        <c:v>0.6418539114027163</c:v>
                      </c:pt>
                      <c:pt idx="183">
                        <c:v>0.53296220691993401</c:v>
                      </c:pt>
                      <c:pt idx="184">
                        <c:v>0.76127615764466527</c:v>
                      </c:pt>
                      <c:pt idx="185">
                        <c:v>0.93457975861192799</c:v>
                      </c:pt>
                      <c:pt idx="186">
                        <c:v>1.0601060995703369</c:v>
                      </c:pt>
                      <c:pt idx="187">
                        <c:v>1.1848737955747748</c:v>
                      </c:pt>
                      <c:pt idx="188">
                        <c:v>1.2244831182407534</c:v>
                      </c:pt>
                      <c:pt idx="189">
                        <c:v>1.1728166097046613</c:v>
                      </c:pt>
                      <c:pt idx="190">
                        <c:v>1.360778055879718</c:v>
                      </c:pt>
                      <c:pt idx="191">
                        <c:v>1.3174852771526266</c:v>
                      </c:pt>
                      <c:pt idx="192">
                        <c:v>1.3525921737392399</c:v>
                      </c:pt>
                      <c:pt idx="193">
                        <c:v>1.3605947898616477</c:v>
                      </c:pt>
                      <c:pt idx="194">
                        <c:v>1.2565134365490094</c:v>
                      </c:pt>
                      <c:pt idx="195">
                        <c:v>1.3262419565785535</c:v>
                      </c:pt>
                      <c:pt idx="196">
                        <c:v>1.2881611870445435</c:v>
                      </c:pt>
                      <c:pt idx="197">
                        <c:v>1.2371523362503813</c:v>
                      </c:pt>
                      <c:pt idx="198">
                        <c:v>1.2186922938739326</c:v>
                      </c:pt>
                      <c:pt idx="199">
                        <c:v>1.1399369679439102</c:v>
                      </c:pt>
                      <c:pt idx="200">
                        <c:v>1.1329633141521267</c:v>
                      </c:pt>
                      <c:pt idx="201">
                        <c:v>1.235858210899861</c:v>
                      </c:pt>
                      <c:pt idx="202">
                        <c:v>1.2837830382336821</c:v>
                      </c:pt>
                      <c:pt idx="203">
                        <c:v>1.2899581485321443</c:v>
                      </c:pt>
                      <c:pt idx="204">
                        <c:v>1.2672018543466597</c:v>
                      </c:pt>
                      <c:pt idx="205">
                        <c:v>1.2453130193133748</c:v>
                      </c:pt>
                      <c:pt idx="206">
                        <c:v>1.2801421533413502</c:v>
                      </c:pt>
                      <c:pt idx="207">
                        <c:v>1.2267626802426062</c:v>
                      </c:pt>
                      <c:pt idx="208">
                        <c:v>1.2147507381707037</c:v>
                      </c:pt>
                      <c:pt idx="209">
                        <c:v>1.1546736557198949</c:v>
                      </c:pt>
                      <c:pt idx="210">
                        <c:v>1.1790104284091347</c:v>
                      </c:pt>
                      <c:pt idx="211">
                        <c:v>1.2163191898420229</c:v>
                      </c:pt>
                      <c:pt idx="212">
                        <c:v>1.2396877070691241</c:v>
                      </c:pt>
                      <c:pt idx="213">
                        <c:v>1.2250823599394229</c:v>
                      </c:pt>
                      <c:pt idx="214">
                        <c:v>1.2508026001629924</c:v>
                      </c:pt>
                      <c:pt idx="215">
                        <c:v>1.2571760577455953</c:v>
                      </c:pt>
                      <c:pt idx="216">
                        <c:v>1.2863331085142913</c:v>
                      </c:pt>
                      <c:pt idx="217">
                        <c:v>1.3061015938989216</c:v>
                      </c:pt>
                      <c:pt idx="218">
                        <c:v>1.3004319923669705</c:v>
                      </c:pt>
                      <c:pt idx="219">
                        <c:v>1.3010846866542443</c:v>
                      </c:pt>
                      <c:pt idx="220">
                        <c:v>1.3262343204944671</c:v>
                      </c:pt>
                      <c:pt idx="221">
                        <c:v>1.3198028286728085</c:v>
                      </c:pt>
                      <c:pt idx="222">
                        <c:v>1.3068676840348763</c:v>
                      </c:pt>
                      <c:pt idx="223">
                        <c:v>1.3055437779564198</c:v>
                      </c:pt>
                      <c:pt idx="224">
                        <c:v>1.2807921749991935</c:v>
                      </c:pt>
                      <c:pt idx="225">
                        <c:v>1.2761181279299896</c:v>
                      </c:pt>
                      <c:pt idx="226">
                        <c:v>1.2773421922090182</c:v>
                      </c:pt>
                      <c:pt idx="227">
                        <c:v>1.2735508764601864</c:v>
                      </c:pt>
                      <c:pt idx="228">
                        <c:v>1.2826408709564789</c:v>
                      </c:pt>
                      <c:pt idx="229">
                        <c:v>1.2974264296706159</c:v>
                      </c:pt>
                      <c:pt idx="230">
                        <c:v>1.3011410027743804</c:v>
                      </c:pt>
                      <c:pt idx="231">
                        <c:v>1.31217724420216</c:v>
                      </c:pt>
                      <c:pt idx="232">
                        <c:v>1.3206523430274058</c:v>
                      </c:pt>
                      <c:pt idx="233">
                        <c:v>1.3313027713067269</c:v>
                      </c:pt>
                      <c:pt idx="234">
                        <c:v>1.3340059450732655</c:v>
                      </c:pt>
                      <c:pt idx="235">
                        <c:v>1.347294640404392</c:v>
                      </c:pt>
                      <c:pt idx="236">
                        <c:v>1.3601805322999676</c:v>
                      </c:pt>
                      <c:pt idx="237">
                        <c:v>1.3685038639539988</c:v>
                      </c:pt>
                      <c:pt idx="238">
                        <c:v>1.3776538017103683</c:v>
                      </c:pt>
                      <c:pt idx="239">
                        <c:v>1.3931435982793614</c:v>
                      </c:pt>
                      <c:pt idx="240">
                        <c:v>1.4026829763241306</c:v>
                      </c:pt>
                      <c:pt idx="241">
                        <c:v>1.4158399492047689</c:v>
                      </c:pt>
                      <c:pt idx="242">
                        <c:v>1.4228403292908542</c:v>
                      </c:pt>
                      <c:pt idx="243">
                        <c:v>1.4246615353454288</c:v>
                      </c:pt>
                      <c:pt idx="244">
                        <c:v>1.4341570059067019</c:v>
                      </c:pt>
                      <c:pt idx="245">
                        <c:v>1.4421080784615277</c:v>
                      </c:pt>
                      <c:pt idx="246">
                        <c:v>1.4449716099938781</c:v>
                      </c:pt>
                      <c:pt idx="247">
                        <c:v>1.4511415659355817</c:v>
                      </c:pt>
                      <c:pt idx="248">
                        <c:v>1.4570079875348565</c:v>
                      </c:pt>
                      <c:pt idx="249">
                        <c:v>1.4562978317148336</c:v>
                      </c:pt>
                      <c:pt idx="250">
                        <c:v>1.4598161574575812</c:v>
                      </c:pt>
                      <c:pt idx="251">
                        <c:v>1.4586172922560372</c:v>
                      </c:pt>
                      <c:pt idx="252">
                        <c:v>1.4601826894937222</c:v>
                      </c:pt>
                      <c:pt idx="253">
                        <c:v>1.4603602284487276</c:v>
                      </c:pt>
                      <c:pt idx="254">
                        <c:v>1.4585924749827568</c:v>
                      </c:pt>
                      <c:pt idx="255">
                        <c:v>1.4510098434850935</c:v>
                      </c:pt>
                      <c:pt idx="256">
                        <c:v>1.44780077914784</c:v>
                      </c:pt>
                      <c:pt idx="257">
                        <c:v>1.4409092132599839</c:v>
                      </c:pt>
                      <c:pt idx="258">
                        <c:v>1.434779346759733</c:v>
                      </c:pt>
                      <c:pt idx="259">
                        <c:v>1.4244553610750996</c:v>
                      </c:pt>
                      <c:pt idx="260">
                        <c:v>1.4146659012765053</c:v>
                      </c:pt>
                      <c:pt idx="261">
                        <c:v>1.4009075867740732</c:v>
                      </c:pt>
                      <c:pt idx="262">
                        <c:v>1.3903621546509386</c:v>
                      </c:pt>
                      <c:pt idx="263">
                        <c:v>1.3767126543467358</c:v>
                      </c:pt>
                      <c:pt idx="264">
                        <c:v>1.3645960979228517</c:v>
                      </c:pt>
                      <c:pt idx="265">
                        <c:v>1.3480716119601694</c:v>
                      </c:pt>
                      <c:pt idx="266">
                        <c:v>1.3307472461894512</c:v>
                      </c:pt>
                      <c:pt idx="267">
                        <c:v>1.311514432103472</c:v>
                      </c:pt>
                      <c:pt idx="268">
                        <c:v>1.2950355717432056</c:v>
                      </c:pt>
                      <c:pt idx="269">
                        <c:v>1.275270713498516</c:v>
                      </c:pt>
                      <c:pt idx="270">
                        <c:v>1.254655004584514</c:v>
                      </c:pt>
                      <c:pt idx="271">
                        <c:v>1.2319334545816221</c:v>
                      </c:pt>
                      <c:pt idx="272">
                        <c:v>1.2106283981767325</c:v>
                      </c:pt>
                      <c:pt idx="273">
                        <c:v>1.18865480261009</c:v>
                      </c:pt>
                      <c:pt idx="274">
                        <c:v>1.1679667417993707</c:v>
                      </c:pt>
                      <c:pt idx="275">
                        <c:v>1.1457760905425765</c:v>
                      </c:pt>
                      <c:pt idx="276">
                        <c:v>1.1234157273169647</c:v>
                      </c:pt>
                      <c:pt idx="277">
                        <c:v>1.1016324611461725</c:v>
                      </c:pt>
                      <c:pt idx="278">
                        <c:v>1.0807017637636123</c:v>
                      </c:pt>
                      <c:pt idx="279">
                        <c:v>1.0616000994218149</c:v>
                      </c:pt>
                      <c:pt idx="280">
                        <c:v>1.0407908157762262</c:v>
                      </c:pt>
                      <c:pt idx="281">
                        <c:v>1.019922543381071</c:v>
                      </c:pt>
                      <c:pt idx="282">
                        <c:v>1.0016192316304933</c:v>
                      </c:pt>
                      <c:pt idx="283">
                        <c:v>0.98861039878112844</c:v>
                      </c:pt>
                      <c:pt idx="284">
                        <c:v>0.97592266326759114</c:v>
                      </c:pt>
                      <c:pt idx="285">
                        <c:v>0.96438091307330054</c:v>
                      </c:pt>
                      <c:pt idx="286">
                        <c:v>0.95333608105092393</c:v>
                      </c:pt>
                      <c:pt idx="287">
                        <c:v>0.94527352166843859</c:v>
                      </c:pt>
                      <c:pt idx="288">
                        <c:v>0.94018578974386102</c:v>
                      </c:pt>
                      <c:pt idx="289">
                        <c:v>0.93490467398979871</c:v>
                      </c:pt>
                      <c:pt idx="290">
                        <c:v>0.93168071928857688</c:v>
                      </c:pt>
                      <c:pt idx="291">
                        <c:v>0.92991582935413819</c:v>
                      </c:pt>
                      <c:pt idx="292">
                        <c:v>0.93066225657357082</c:v>
                      </c:pt>
                      <c:pt idx="293">
                        <c:v>0.93239373864013186</c:v>
                      </c:pt>
                      <c:pt idx="294">
                        <c:v>0.93575075210655712</c:v>
                      </c:pt>
                      <c:pt idx="295">
                        <c:v>0.94044274397336403</c:v>
                      </c:pt>
                      <c:pt idx="296">
                        <c:v>0.94387191843440443</c:v>
                      </c:pt>
                      <c:pt idx="297">
                        <c:v>0.94238994541536192</c:v>
                      </c:pt>
                      <c:pt idx="298">
                        <c:v>0.9450406211038076</c:v>
                      </c:pt>
                      <c:pt idx="299">
                        <c:v>0.94494917899687447</c:v>
                      </c:pt>
                      <c:pt idx="300">
                        <c:v>0.94363539072983227</c:v>
                      </c:pt>
                      <c:pt idx="301">
                        <c:v>0.94488656310736718</c:v>
                      </c:pt>
                      <c:pt idx="302">
                        <c:v>0.94121360666187259</c:v>
                      </c:pt>
                      <c:pt idx="303">
                        <c:v>0.93890750926782007</c:v>
                      </c:pt>
                      <c:pt idx="304">
                        <c:v>0.93808071226337941</c:v>
                      </c:pt>
                      <c:pt idx="305">
                        <c:v>0.93374971627175074</c:v>
                      </c:pt>
                      <c:pt idx="306">
                        <c:v>0.9299301470118001</c:v>
                      </c:pt>
                      <c:pt idx="307">
                        <c:v>0.92672280079346558</c:v>
                      </c:pt>
                      <c:pt idx="308">
                        <c:v>0.91955881760583191</c:v>
                      </c:pt>
                      <c:pt idx="309">
                        <c:v>0.91792755914290314</c:v>
                      </c:pt>
                      <c:pt idx="310">
                        <c:v>0.9115329114269608</c:v>
                      </c:pt>
                      <c:pt idx="311">
                        <c:v>0.90584173795746592</c:v>
                      </c:pt>
                      <c:pt idx="312">
                        <c:v>0.8979103283191624</c:v>
                      </c:pt>
                      <c:pt idx="313">
                        <c:v>0.88809204230314243</c:v>
                      </c:pt>
                      <c:pt idx="314">
                        <c:v>0.8776160985451924</c:v>
                      </c:pt>
                      <c:pt idx="315">
                        <c:v>0.87307759196851953</c:v>
                      </c:pt>
                      <c:pt idx="316">
                        <c:v>0.86241780948619295</c:v>
                      </c:pt>
                      <c:pt idx="317">
                        <c:v>0.85824564404355874</c:v>
                      </c:pt>
                      <c:pt idx="318">
                        <c:v>0.84740832260622612</c:v>
                      </c:pt>
                      <c:pt idx="319">
                        <c:v>0.83961493518778207</c:v>
                      </c:pt>
                      <c:pt idx="320">
                        <c:v>0.83178451276151921</c:v>
                      </c:pt>
                      <c:pt idx="321">
                        <c:v>0.82707514880341626</c:v>
                      </c:pt>
                      <c:pt idx="322">
                        <c:v>0.8192126548239913</c:v>
                      </c:pt>
                      <c:pt idx="323">
                        <c:v>0.8108814961837717</c:v>
                      </c:pt>
                      <c:pt idx="324">
                        <c:v>0.80644569493805918</c:v>
                      </c:pt>
                      <c:pt idx="325">
                        <c:v>0.80508532655809062</c:v>
                      </c:pt>
                      <c:pt idx="326">
                        <c:v>0.80606121810431552</c:v>
                      </c:pt>
                      <c:pt idx="327">
                        <c:v>0.8079240408171604</c:v>
                      </c:pt>
                      <c:pt idx="328">
                        <c:v>0.80912347872501078</c:v>
                      </c:pt>
                      <c:pt idx="329">
                        <c:v>0.80705524535024542</c:v>
                      </c:pt>
                      <c:pt idx="330">
                        <c:v>0.81152120912809877</c:v>
                      </c:pt>
                      <c:pt idx="331">
                        <c:v>0.81260992381669828</c:v>
                      </c:pt>
                      <c:pt idx="332">
                        <c:v>0.81695657378070374</c:v>
                      </c:pt>
                      <c:pt idx="333">
                        <c:v>0.82342376429546527</c:v>
                      </c:pt>
                      <c:pt idx="334">
                        <c:v>0.82774636059459894</c:v>
                      </c:pt>
                      <c:pt idx="335">
                        <c:v>0.82754419526841527</c:v>
                      </c:pt>
                      <c:pt idx="336">
                        <c:v>0.83267029851552621</c:v>
                      </c:pt>
                      <c:pt idx="337">
                        <c:v>0.83891107913713026</c:v>
                      </c:pt>
                      <c:pt idx="338">
                        <c:v>0.84718095820255768</c:v>
                      </c:pt>
                      <c:pt idx="339">
                        <c:v>0.84766260420629869</c:v>
                      </c:pt>
                      <c:pt idx="340">
                        <c:v>0.84522612067647329</c:v>
                      </c:pt>
                      <c:pt idx="341">
                        <c:v>0.84862226907384042</c:v>
                      </c:pt>
                      <c:pt idx="342">
                        <c:v>0.8582597707991183</c:v>
                      </c:pt>
                      <c:pt idx="343">
                        <c:v>0.86264822832349608</c:v>
                      </c:pt>
                      <c:pt idx="344">
                        <c:v>0.86456641264596634</c:v>
                      </c:pt>
                      <c:pt idx="345">
                        <c:v>0.86144000891894634</c:v>
                      </c:pt>
                      <c:pt idx="346">
                        <c:v>0.86309875728458585</c:v>
                      </c:pt>
                      <c:pt idx="347">
                        <c:v>0.87066248947413549</c:v>
                      </c:pt>
                      <c:pt idx="348">
                        <c:v>0.87382191926482844</c:v>
                      </c:pt>
                      <c:pt idx="349">
                        <c:v>0.87347695916623147</c:v>
                      </c:pt>
                      <c:pt idx="350">
                        <c:v>0.87831480023908581</c:v>
                      </c:pt>
                      <c:pt idx="351">
                        <c:v>0.87999512054226903</c:v>
                      </c:pt>
                      <c:pt idx="352">
                        <c:v>0.87892454155337441</c:v>
                      </c:pt>
                      <c:pt idx="353">
                        <c:v>0.88198871119509126</c:v>
                      </c:pt>
                      <c:pt idx="354">
                        <c:v>0.88021045811350185</c:v>
                      </c:pt>
                      <c:pt idx="355">
                        <c:v>0.87892835959541737</c:v>
                      </c:pt>
                      <c:pt idx="356">
                        <c:v>0.87964366977219866</c:v>
                      </c:pt>
                      <c:pt idx="357">
                        <c:v>0.87953829181180798</c:v>
                      </c:pt>
                      <c:pt idx="358">
                        <c:v>0.87898047586930628</c:v>
                      </c:pt>
                      <c:pt idx="359">
                        <c:v>0.87918397751020516</c:v>
                      </c:pt>
                      <c:pt idx="360">
                        <c:v>0.87660221748063838</c:v>
                      </c:pt>
                      <c:pt idx="361">
                        <c:v>0.87699738483210266</c:v>
                      </c:pt>
                      <c:pt idx="362">
                        <c:v>0.87638707081150791</c:v>
                      </c:pt>
                      <c:pt idx="363">
                        <c:v>0.87635729008357122</c:v>
                      </c:pt>
                      <c:pt idx="364">
                        <c:v>0.87436751747279229</c:v>
                      </c:pt>
                      <c:pt idx="365">
                        <c:v>0.87486691737203404</c:v>
                      </c:pt>
                      <c:pt idx="366">
                        <c:v>0.87758650871935828</c:v>
                      </c:pt>
                      <c:pt idx="367">
                        <c:v>0.88047466662288665</c:v>
                      </c:pt>
                      <c:pt idx="368">
                        <c:v>0.88174970176319112</c:v>
                      </c:pt>
                      <c:pt idx="369">
                        <c:v>0.88740135849753943</c:v>
                      </c:pt>
                      <c:pt idx="370">
                        <c:v>0.89030345225452523</c:v>
                      </c:pt>
                      <c:pt idx="371">
                        <c:v>0.89246179142150861</c:v>
                      </c:pt>
                      <c:pt idx="372">
                        <c:v>0.89331569652445553</c:v>
                      </c:pt>
                      <c:pt idx="373">
                        <c:v>0.89549446221636986</c:v>
                      </c:pt>
                      <c:pt idx="374">
                        <c:v>0.89682829520413854</c:v>
                      </c:pt>
                      <c:pt idx="375">
                        <c:v>0.89736053026495122</c:v>
                      </c:pt>
                      <c:pt idx="376">
                        <c:v>0.89749530714907388</c:v>
                      </c:pt>
                      <c:pt idx="377">
                        <c:v>0.90007821259125365</c:v>
                      </c:pt>
                      <c:pt idx="378">
                        <c:v>0.90220295298825759</c:v>
                      </c:pt>
                      <c:pt idx="379">
                        <c:v>0.90665078106640606</c:v>
                      </c:pt>
                      <c:pt idx="380">
                        <c:v>0.91040162556958049</c:v>
                      </c:pt>
                      <c:pt idx="381">
                        <c:v>0.91756942679925735</c:v>
                      </c:pt>
                      <c:pt idx="382">
                        <c:v>0.92620144715247565</c:v>
                      </c:pt>
                      <c:pt idx="383">
                        <c:v>0.93262816642158031</c:v>
                      </c:pt>
                      <c:pt idx="384">
                        <c:v>0.93580401379305889</c:v>
                      </c:pt>
                      <c:pt idx="385">
                        <c:v>0.94091999922875569</c:v>
                      </c:pt>
                      <c:pt idx="386">
                        <c:v>0.94315431743239742</c:v>
                      </c:pt>
                      <c:pt idx="387">
                        <c:v>0.94362298209319206</c:v>
                      </c:pt>
                      <c:pt idx="388">
                        <c:v>0.94183022045183862</c:v>
                      </c:pt>
                      <c:pt idx="389">
                        <c:v>0.93971827049567924</c:v>
                      </c:pt>
                      <c:pt idx="390">
                        <c:v>0.94112025553391809</c:v>
                      </c:pt>
                      <c:pt idx="391">
                        <c:v>0.93948498812684389</c:v>
                      </c:pt>
                      <c:pt idx="392">
                        <c:v>0.93894378066722983</c:v>
                      </c:pt>
                      <c:pt idx="393">
                        <c:v>0.94176073208665356</c:v>
                      </c:pt>
                      <c:pt idx="394">
                        <c:v>0.94541459832193253</c:v>
                      </c:pt>
                      <c:pt idx="395">
                        <c:v>0.94963544380061649</c:v>
                      </c:pt>
                      <c:pt idx="396">
                        <c:v>0.95182184557661698</c:v>
                      </c:pt>
                      <c:pt idx="397">
                        <c:v>0.94759928197901344</c:v>
                      </c:pt>
                      <c:pt idx="398">
                        <c:v>0.94917441522390833</c:v>
                      </c:pt>
                      <c:pt idx="399">
                        <c:v>0.94851274853783318</c:v>
                      </c:pt>
                      <c:pt idx="400">
                        <c:v>0.94748092267567641</c:v>
                      </c:pt>
                      <c:pt idx="401">
                        <c:v>0.94601803986684985</c:v>
                      </c:pt>
                      <c:pt idx="402">
                        <c:v>0.94389749931609324</c:v>
                      </c:pt>
                      <c:pt idx="403">
                        <c:v>0.94025050555649226</c:v>
                      </c:pt>
                      <c:pt idx="404">
                        <c:v>0.94083122975125288</c:v>
                      </c:pt>
                      <c:pt idx="405">
                        <c:v>0.93956306708662596</c:v>
                      </c:pt>
                      <c:pt idx="406">
                        <c:v>0.94014722751922553</c:v>
                      </c:pt>
                      <c:pt idx="407">
                        <c:v>0.93744748999052574</c:v>
                      </c:pt>
                      <c:pt idx="408">
                        <c:v>0.9324481457392465</c:v>
                      </c:pt>
                      <c:pt idx="409">
                        <c:v>0.92925607168908464</c:v>
                      </c:pt>
                      <c:pt idx="410">
                        <c:v>0.92783518734273251</c:v>
                      </c:pt>
                      <c:pt idx="411">
                        <c:v>0.92601169046293186</c:v>
                      </c:pt>
                      <c:pt idx="412">
                        <c:v>0.92128724523875849</c:v>
                      </c:pt>
                      <c:pt idx="413">
                        <c:v>0.91608306303186515</c:v>
                      </c:pt>
                      <c:pt idx="414">
                        <c:v>0.9114701046353515</c:v>
                      </c:pt>
                      <c:pt idx="415">
                        <c:v>0.90975752187690373</c:v>
                      </c:pt>
                      <c:pt idx="416">
                        <c:v>0.90627565843566804</c:v>
                      </c:pt>
                      <c:pt idx="417">
                        <c:v>0.90184272072148786</c:v>
                      </c:pt>
                      <c:pt idx="418">
                        <c:v>0.8944870718232889</c:v>
                      </c:pt>
                      <c:pt idx="419">
                        <c:v>0.88900226352622536</c:v>
                      </c:pt>
                      <c:pt idx="420">
                        <c:v>0.88513916858698283</c:v>
                      </c:pt>
                      <c:pt idx="421">
                        <c:v>0.87927007435827786</c:v>
                      </c:pt>
                      <c:pt idx="422">
                        <c:v>0.87219562425655572</c:v>
                      </c:pt>
                      <c:pt idx="423">
                        <c:v>0.86542489939936484</c:v>
                      </c:pt>
                      <c:pt idx="424">
                        <c:v>0.85815744727236221</c:v>
                      </c:pt>
                      <c:pt idx="425">
                        <c:v>0.85087472297718703</c:v>
                      </c:pt>
                      <c:pt idx="426">
                        <c:v>0.84425118364075913</c:v>
                      </c:pt>
                      <c:pt idx="427">
                        <c:v>0.83401004946846191</c:v>
                      </c:pt>
                      <c:pt idx="428">
                        <c:v>0.82556702219637856</c:v>
                      </c:pt>
                      <c:pt idx="429">
                        <c:v>0.81879534282867683</c:v>
                      </c:pt>
                      <c:pt idx="430">
                        <c:v>0.81043077632057969</c:v>
                      </c:pt>
                      <c:pt idx="431">
                        <c:v>0.80129572892817835</c:v>
                      </c:pt>
                      <c:pt idx="432">
                        <c:v>0.79238804593944545</c:v>
                      </c:pt>
                      <c:pt idx="433">
                        <c:v>0.78540351072783932</c:v>
                      </c:pt>
                      <c:pt idx="434">
                        <c:v>0.77707712464017353</c:v>
                      </c:pt>
                      <c:pt idx="435">
                        <c:v>0.76957467202541596</c:v>
                      </c:pt>
                      <c:pt idx="436">
                        <c:v>0.7601498352419408</c:v>
                      </c:pt>
                      <c:pt idx="437">
                        <c:v>0.7518702201693036</c:v>
                      </c:pt>
                      <c:pt idx="438">
                        <c:v>0.74457260551016025</c:v>
                      </c:pt>
                      <c:pt idx="439">
                        <c:v>0.73724482831887606</c:v>
                      </c:pt>
                      <c:pt idx="440">
                        <c:v>0.72743914184159841</c:v>
                      </c:pt>
                      <c:pt idx="441">
                        <c:v>0.71974349629945833</c:v>
                      </c:pt>
                      <c:pt idx="442">
                        <c:v>0.71121723571083451</c:v>
                      </c:pt>
                      <c:pt idx="443">
                        <c:v>0.70209803319291231</c:v>
                      </c:pt>
                      <c:pt idx="444">
                        <c:v>0.69353798293220681</c:v>
                      </c:pt>
                      <c:pt idx="445">
                        <c:v>0.68422367846588017</c:v>
                      </c:pt>
                      <c:pt idx="446">
                        <c:v>0.67641998233391953</c:v>
                      </c:pt>
                      <c:pt idx="447">
                        <c:v>0.66866782976954109</c:v>
                      </c:pt>
                      <c:pt idx="448">
                        <c:v>0.66098612008085844</c:v>
                      </c:pt>
                      <c:pt idx="449">
                        <c:v>0.65250243066101576</c:v>
                      </c:pt>
                      <c:pt idx="450">
                        <c:v>0.64536555557188846</c:v>
                      </c:pt>
                      <c:pt idx="451">
                        <c:v>0.63723980759358945</c:v>
                      </c:pt>
                      <c:pt idx="452">
                        <c:v>0.6294099578736333</c:v>
                      </c:pt>
                      <c:pt idx="453">
                        <c:v>0.62173473885642405</c:v>
                      </c:pt>
                      <c:pt idx="454">
                        <c:v>0.61413435346326029</c:v>
                      </c:pt>
                      <c:pt idx="455">
                        <c:v>0.60584442967710628</c:v>
                      </c:pt>
                      <c:pt idx="456">
                        <c:v>0.59760624036063714</c:v>
                      </c:pt>
                      <c:pt idx="457">
                        <c:v>0.58873597418392698</c:v>
                      </c:pt>
                      <c:pt idx="458">
                        <c:v>0.58096224968200483</c:v>
                      </c:pt>
                      <c:pt idx="459">
                        <c:v>0.5733960357651271</c:v>
                      </c:pt>
                      <c:pt idx="460">
                        <c:v>0.56521817151293929</c:v>
                      </c:pt>
                      <c:pt idx="461">
                        <c:v>0.55778406185075402</c:v>
                      </c:pt>
                      <c:pt idx="462">
                        <c:v>0.55148677420691161</c:v>
                      </c:pt>
                      <c:pt idx="463">
                        <c:v>0.5446545788728262</c:v>
                      </c:pt>
                      <c:pt idx="464">
                        <c:v>0.53808258310398038</c:v>
                      </c:pt>
                      <c:pt idx="465">
                        <c:v>0.53064217367242383</c:v>
                      </c:pt>
                      <c:pt idx="466">
                        <c:v>0.52490766542573941</c:v>
                      </c:pt>
                      <c:pt idx="467">
                        <c:v>0.5183559052797222</c:v>
                      </c:pt>
                      <c:pt idx="468">
                        <c:v>0.510814699538227</c:v>
                      </c:pt>
                      <c:pt idx="469">
                        <c:v>0.50271548695212775</c:v>
                      </c:pt>
                      <c:pt idx="470">
                        <c:v>0.49762088255187242</c:v>
                      </c:pt>
                      <c:pt idx="471">
                        <c:v>0.49252723266212789</c:v>
                      </c:pt>
                      <c:pt idx="472">
                        <c:v>0.48818287352334844</c:v>
                      </c:pt>
                      <c:pt idx="473">
                        <c:v>0.4836955287100535</c:v>
                      </c:pt>
                      <c:pt idx="474">
                        <c:v>0.47854518089596848</c:v>
                      </c:pt>
                      <c:pt idx="475">
                        <c:v>0.47517652240131181</c:v>
                      </c:pt>
                      <c:pt idx="476">
                        <c:v>0.47159768069218055</c:v>
                      </c:pt>
                      <c:pt idx="477">
                        <c:v>0.46740547052881987</c:v>
                      </c:pt>
                      <c:pt idx="478">
                        <c:v>0.46257831997368609</c:v>
                      </c:pt>
                      <c:pt idx="479">
                        <c:v>0.457238979078466</c:v>
                      </c:pt>
                      <c:pt idx="480">
                        <c:v>0.44931367830743141</c:v>
                      </c:pt>
                      <c:pt idx="481">
                        <c:v>0.44554107096461121</c:v>
                      </c:pt>
                      <c:pt idx="482">
                        <c:v>0.44006370784953175</c:v>
                      </c:pt>
                      <c:pt idx="483">
                        <c:v>0.43575542920805987</c:v>
                      </c:pt>
                      <c:pt idx="484">
                        <c:v>0.43109436348180241</c:v>
                      </c:pt>
                      <c:pt idx="485">
                        <c:v>0.42595604250015329</c:v>
                      </c:pt>
                      <c:pt idx="486">
                        <c:v>0.4223623104270538</c:v>
                      </c:pt>
                      <c:pt idx="487">
                        <c:v>0.41947186169829948</c:v>
                      </c:pt>
                      <c:pt idx="488">
                        <c:v>0.4155106430785484</c:v>
                      </c:pt>
                      <c:pt idx="489">
                        <c:v>0.41166969278315607</c:v>
                      </c:pt>
                      <c:pt idx="490">
                        <c:v>0.4086719570729897</c:v>
                      </c:pt>
                      <c:pt idx="491">
                        <c:v>0.40418155782606041</c:v>
                      </c:pt>
                      <c:pt idx="492">
                        <c:v>0.40108283490385321</c:v>
                      </c:pt>
                      <c:pt idx="493">
                        <c:v>0.39715063340362988</c:v>
                      </c:pt>
                      <c:pt idx="494">
                        <c:v>0.39490104303181561</c:v>
                      </c:pt>
                      <c:pt idx="495">
                        <c:v>0.39289771637178345</c:v>
                      </c:pt>
                      <c:pt idx="496">
                        <c:v>0.39210356362681159</c:v>
                      </c:pt>
                      <c:pt idx="497">
                        <c:v>0.38870321538319691</c:v>
                      </c:pt>
                      <c:pt idx="498">
                        <c:v>0.38599507816200229</c:v>
                      </c:pt>
                      <c:pt idx="499">
                        <c:v>0.38523204245968201</c:v>
                      </c:pt>
                      <c:pt idx="500">
                        <c:v>0.38250405141986304</c:v>
                      </c:pt>
                      <c:pt idx="501">
                        <c:v>0.38077829641636673</c:v>
                      </c:pt>
                      <c:pt idx="502">
                        <c:v>0.3772981510940504</c:v>
                      </c:pt>
                      <c:pt idx="503">
                        <c:v>0.37351809856924606</c:v>
                      </c:pt>
                      <c:pt idx="504">
                        <c:v>0.37210981376163627</c:v>
                      </c:pt>
                      <c:pt idx="505">
                        <c:v>0.37094760176370639</c:v>
                      </c:pt>
                      <c:pt idx="506">
                        <c:v>0.36742488527260919</c:v>
                      </c:pt>
                      <c:pt idx="507">
                        <c:v>0.36731492566176693</c:v>
                      </c:pt>
                      <c:pt idx="508">
                        <c:v>0.36568614892616613</c:v>
                      </c:pt>
                      <c:pt idx="509">
                        <c:v>0.36388804202595237</c:v>
                      </c:pt>
                      <c:pt idx="510">
                        <c:v>0.36207065401342087</c:v>
                      </c:pt>
                      <c:pt idx="511">
                        <c:v>0.36014349729214912</c:v>
                      </c:pt>
                      <c:pt idx="512">
                        <c:v>0.35798057647471404</c:v>
                      </c:pt>
                      <c:pt idx="513">
                        <c:v>0.35650604863765584</c:v>
                      </c:pt>
                      <c:pt idx="514">
                        <c:v>0.35357302874012059</c:v>
                      </c:pt>
                      <c:pt idx="515">
                        <c:v>0.35189576287057212</c:v>
                      </c:pt>
                      <c:pt idx="516">
                        <c:v>0.35153667601641536</c:v>
                      </c:pt>
                      <c:pt idx="517">
                        <c:v>0.35029409423347746</c:v>
                      </c:pt>
                      <c:pt idx="518">
                        <c:v>0.34953277665007665</c:v>
                      </c:pt>
                      <c:pt idx="519">
                        <c:v>0.34902535886254427</c:v>
                      </c:pt>
                      <c:pt idx="520">
                        <c:v>0.34868498041439883</c:v>
                      </c:pt>
                      <c:pt idx="521">
                        <c:v>0.3493067485611232</c:v>
                      </c:pt>
                      <c:pt idx="522">
                        <c:v>0.34903986742230808</c:v>
                      </c:pt>
                      <c:pt idx="523">
                        <c:v>0.34741758135818063</c:v>
                      </c:pt>
                      <c:pt idx="524">
                        <c:v>0.34714516405840312</c:v>
                      </c:pt>
                      <c:pt idx="525">
                        <c:v>0.34604365892895911</c:v>
                      </c:pt>
                      <c:pt idx="526">
                        <c:v>0.34542360890115414</c:v>
                      </c:pt>
                      <c:pt idx="527">
                        <c:v>0.34464052847810744</c:v>
                      </c:pt>
                      <c:pt idx="528">
                        <c:v>0.34188600204608877</c:v>
                      </c:pt>
                      <c:pt idx="529">
                        <c:v>0.34136312118828172</c:v>
                      </c:pt>
                      <c:pt idx="530">
                        <c:v>0.34039811106187962</c:v>
                      </c:pt>
                      <c:pt idx="531">
                        <c:v>0.33919256428676026</c:v>
                      </c:pt>
                      <c:pt idx="532">
                        <c:v>0.3374454282478222</c:v>
                      </c:pt>
                      <c:pt idx="533">
                        <c:v>0.33602988916033055</c:v>
                      </c:pt>
                      <c:pt idx="534">
                        <c:v>0.33456051568003053</c:v>
                      </c:pt>
                      <c:pt idx="535">
                        <c:v>0.33373371867558999</c:v>
                      </c:pt>
                      <c:pt idx="536">
                        <c:v>0.33126344547368258</c:v>
                      </c:pt>
                      <c:pt idx="537">
                        <c:v>0.3296396321927379</c:v>
                      </c:pt>
                      <c:pt idx="538">
                        <c:v>0.3285226639930191</c:v>
                      </c:pt>
                      <c:pt idx="539">
                        <c:v>0.32826208262357526</c:v>
                      </c:pt>
                      <c:pt idx="540">
                        <c:v>0.3271218243673934</c:v>
                      </c:pt>
                      <c:pt idx="541">
                        <c:v>0.32583170796101862</c:v>
                      </c:pt>
                      <c:pt idx="542">
                        <c:v>0.32534223497108888</c:v>
                      </c:pt>
                      <c:pt idx="543">
                        <c:v>0.32398912087100235</c:v>
                      </c:pt>
                      <c:pt idx="544">
                        <c:v>0.32310696225693636</c:v>
                      </c:pt>
                      <c:pt idx="545">
                        <c:v>0.32275913862680689</c:v>
                      </c:pt>
                      <c:pt idx="546">
                        <c:v>0.32191286960794629</c:v>
                      </c:pt>
                      <c:pt idx="547">
                        <c:v>0.32120195017951481</c:v>
                      </c:pt>
                      <c:pt idx="548">
                        <c:v>0.32110019935906536</c:v>
                      </c:pt>
                      <c:pt idx="549">
                        <c:v>0.31935554504745539</c:v>
                      </c:pt>
                      <c:pt idx="550">
                        <c:v>0.31871258676739178</c:v>
                      </c:pt>
                      <c:pt idx="551">
                        <c:v>0.31840122543877414</c:v>
                      </c:pt>
                      <c:pt idx="552">
                        <c:v>0.31560431874007677</c:v>
                      </c:pt>
                      <c:pt idx="553">
                        <c:v>0.31405209374744075</c:v>
                      </c:pt>
                      <c:pt idx="554">
                        <c:v>0.31239391808810785</c:v>
                      </c:pt>
                      <c:pt idx="555">
                        <c:v>0.30980127663871798</c:v>
                      </c:pt>
                      <c:pt idx="556">
                        <c:v>0.30838191950918309</c:v>
                      </c:pt>
                      <c:pt idx="557">
                        <c:v>0.30672488926246316</c:v>
                      </c:pt>
                      <c:pt idx="558">
                        <c:v>0.304259770417314</c:v>
                      </c:pt>
                      <c:pt idx="559">
                        <c:v>0.30423266231880769</c:v>
                      </c:pt>
                      <c:pt idx="560">
                        <c:v>0.30266230162646685</c:v>
                      </c:pt>
                      <c:pt idx="561">
                        <c:v>0.30149398076126804</c:v>
                      </c:pt>
                      <c:pt idx="562">
                        <c:v>0.30144663703993307</c:v>
                      </c:pt>
                      <c:pt idx="563">
                        <c:v>0.30091363837071172</c:v>
                      </c:pt>
                      <c:pt idx="564">
                        <c:v>0.30010936781432562</c:v>
                      </c:pt>
                      <c:pt idx="565">
                        <c:v>0.29995149177584196</c:v>
                      </c:pt>
                      <c:pt idx="566">
                        <c:v>0.29885724092627991</c:v>
                      </c:pt>
                      <c:pt idx="567">
                        <c:v>0.29797909125635924</c:v>
                      </c:pt>
                      <c:pt idx="568">
                        <c:v>0.29625696339280383</c:v>
                      </c:pt>
                      <c:pt idx="569">
                        <c:v>0.29508864252760503</c:v>
                      </c:pt>
                      <c:pt idx="570">
                        <c:v>0.29383498842274203</c:v>
                      </c:pt>
                      <c:pt idx="571">
                        <c:v>0.29317962150603816</c:v>
                      </c:pt>
                      <c:pt idx="572">
                        <c:v>0.29280106263746147</c:v>
                      </c:pt>
                      <c:pt idx="573">
                        <c:v>0.29124368328806738</c:v>
                      </c:pt>
                      <c:pt idx="574">
                        <c:v>0.2899419218534609</c:v>
                      </c:pt>
                      <c:pt idx="575">
                        <c:v>0.28915960503882282</c:v>
                      </c:pt>
                      <c:pt idx="576">
                        <c:v>0.28756079993326061</c:v>
                      </c:pt>
                      <c:pt idx="577">
                        <c:v>0.28649690251794152</c:v>
                      </c:pt>
                      <c:pt idx="578">
                        <c:v>0.28479749200454268</c:v>
                      </c:pt>
                      <c:pt idx="579">
                        <c:v>0.28289725247967523</c:v>
                      </c:pt>
                      <c:pt idx="580">
                        <c:v>0.28193033333225154</c:v>
                      </c:pt>
                      <c:pt idx="581">
                        <c:v>0.28066293427603334</c:v>
                      </c:pt>
                      <c:pt idx="582">
                        <c:v>0.28026032174258503</c:v>
                      </c:pt>
                      <c:pt idx="583">
                        <c:v>0.27931955618315679</c:v>
                      </c:pt>
                      <c:pt idx="584">
                        <c:v>0.27871821456136331</c:v>
                      </c:pt>
                      <c:pt idx="585">
                        <c:v>0.27861951817454833</c:v>
                      </c:pt>
                      <c:pt idx="586">
                        <c:v>0.27755982060547657</c:v>
                      </c:pt>
                      <c:pt idx="587">
                        <c:v>0.2764109717546977</c:v>
                      </c:pt>
                      <c:pt idx="588">
                        <c:v>0.2759699878987158</c:v>
                      </c:pt>
                      <c:pt idx="589">
                        <c:v>0.27460427425988687</c:v>
                      </c:pt>
                      <c:pt idx="590">
                        <c:v>0.27394375298642476</c:v>
                      </c:pt>
                      <c:pt idx="591">
                        <c:v>0.27344988924814545</c:v>
                      </c:pt>
                      <c:pt idx="592">
                        <c:v>0.27247686123345294</c:v>
                      </c:pt>
                      <c:pt idx="593">
                        <c:v>0.27171840718158441</c:v>
                      </c:pt>
                      <c:pt idx="594">
                        <c:v>0.27102848698439008</c:v>
                      </c:pt>
                      <c:pt idx="595">
                        <c:v>0.27104719539040156</c:v>
                      </c:pt>
                      <c:pt idx="596">
                        <c:v>0.27151261471545945</c:v>
                      </c:pt>
                      <c:pt idx="597">
                        <c:v>0.27133087591420635</c:v>
                      </c:pt>
                      <c:pt idx="598">
                        <c:v>0.27031852206646945</c:v>
                      </c:pt>
                      <c:pt idx="599">
                        <c:v>0.26958641250469856</c:v>
                      </c:pt>
                      <c:pt idx="600">
                        <c:v>0.26910763003248966</c:v>
                      </c:pt>
                      <c:pt idx="601">
                        <c:v>0.26954441404222407</c:v>
                      </c:pt>
                      <c:pt idx="602">
                        <c:v>0.26872143507982665</c:v>
                      </c:pt>
                      <c:pt idx="603">
                        <c:v>0.26780052333902288</c:v>
                      </c:pt>
                      <c:pt idx="604">
                        <c:v>0.26819168174634189</c:v>
                      </c:pt>
                      <c:pt idx="605">
                        <c:v>0.26848051662690497</c:v>
                      </c:pt>
                      <c:pt idx="606">
                        <c:v>0.26860441209120461</c:v>
                      </c:pt>
                      <c:pt idx="607">
                        <c:v>0.26838907451997196</c:v>
                      </c:pt>
                      <c:pt idx="608">
                        <c:v>0.26852270599148165</c:v>
                      </c:pt>
                      <c:pt idx="609">
                        <c:v>0.26939150145839669</c:v>
                      </c:pt>
                      <c:pt idx="610">
                        <c:v>0.26965819169510957</c:v>
                      </c:pt>
                      <c:pt idx="611">
                        <c:v>0.27004056860572934</c:v>
                      </c:pt>
                      <c:pt idx="612">
                        <c:v>0.27035460256377714</c:v>
                      </c:pt>
                      <c:pt idx="613">
                        <c:v>0.27052985069355689</c:v>
                      </c:pt>
                      <c:pt idx="614">
                        <c:v>0.27229474062799541</c:v>
                      </c:pt>
                      <c:pt idx="615">
                        <c:v>0.27360299273407507</c:v>
                      </c:pt>
                      <c:pt idx="616">
                        <c:v>0.27386491041823408</c:v>
                      </c:pt>
                      <c:pt idx="617">
                        <c:v>0.2741285462213125</c:v>
                      </c:pt>
                      <c:pt idx="618">
                        <c:v>0.27482381167736702</c:v>
                      </c:pt>
                      <c:pt idx="619">
                        <c:v>0.27496221570143065</c:v>
                      </c:pt>
                      <c:pt idx="620">
                        <c:v>0.27630654830481799</c:v>
                      </c:pt>
                      <c:pt idx="621">
                        <c:v>0.27738800871353553</c:v>
                      </c:pt>
                      <c:pt idx="622">
                        <c:v>0.2776125095856718</c:v>
                      </c:pt>
                      <c:pt idx="623">
                        <c:v>0.27815161712216235</c:v>
                      </c:pt>
                      <c:pt idx="624">
                        <c:v>0.27979184798389245</c:v>
                      </c:pt>
                      <c:pt idx="625">
                        <c:v>0.28038956246574503</c:v>
                      </c:pt>
                      <c:pt idx="626">
                        <c:v>0.28210729958095088</c:v>
                      </c:pt>
                      <c:pt idx="627">
                        <c:v>0.28251964812160923</c:v>
                      </c:pt>
                      <c:pt idx="628">
                        <c:v>0.28293428748749361</c:v>
                      </c:pt>
                      <c:pt idx="629">
                        <c:v>0.28388975250878767</c:v>
                      </c:pt>
                      <c:pt idx="630">
                        <c:v>0.28490019733550298</c:v>
                      </c:pt>
                      <c:pt idx="631">
                        <c:v>0.28612712514606403</c:v>
                      </c:pt>
                      <c:pt idx="632">
                        <c:v>0.28670708573241599</c:v>
                      </c:pt>
                      <c:pt idx="633">
                        <c:v>0.28765911451587134</c:v>
                      </c:pt>
                      <c:pt idx="634">
                        <c:v>0.28869189488853902</c:v>
                      </c:pt>
                      <c:pt idx="635">
                        <c:v>0.29026569181871859</c:v>
                      </c:pt>
                      <c:pt idx="636">
                        <c:v>0.2907167934861149</c:v>
                      </c:pt>
                      <c:pt idx="637">
                        <c:v>0.29180321734948855</c:v>
                      </c:pt>
                      <c:pt idx="638">
                        <c:v>0.29245075728000397</c:v>
                      </c:pt>
                      <c:pt idx="639">
                        <c:v>0.29348315584846729</c:v>
                      </c:pt>
                      <c:pt idx="640">
                        <c:v>0.29452166328419965</c:v>
                      </c:pt>
                      <c:pt idx="641">
                        <c:v>0.29575794529776622</c:v>
                      </c:pt>
                      <c:pt idx="642">
                        <c:v>0.29566173063827933</c:v>
                      </c:pt>
                      <c:pt idx="643">
                        <c:v>0.29756025204422754</c:v>
                      </c:pt>
                      <c:pt idx="644">
                        <c:v>0.29876808964457274</c:v>
                      </c:pt>
                      <c:pt idx="645">
                        <c:v>0.30002937983352196</c:v>
                      </c:pt>
                      <c:pt idx="646">
                        <c:v>0.30132789593239173</c:v>
                      </c:pt>
                      <c:pt idx="647">
                        <c:v>0.30299809842416042</c:v>
                      </c:pt>
                      <c:pt idx="648">
                        <c:v>0.30376743389585181</c:v>
                      </c:pt>
                      <c:pt idx="649">
                        <c:v>0.30559054897144822</c:v>
                      </c:pt>
                      <c:pt idx="650">
                        <c:v>0.30622491665691476</c:v>
                      </c:pt>
                      <c:pt idx="651">
                        <c:v>0.30747704354496047</c:v>
                      </c:pt>
                      <c:pt idx="652">
                        <c:v>0.30857759416389374</c:v>
                      </c:pt>
                      <c:pt idx="653">
                        <c:v>0.30894259898321724</c:v>
                      </c:pt>
                      <c:pt idx="654">
                        <c:v>0.30940553658094727</c:v>
                      </c:pt>
                      <c:pt idx="655">
                        <c:v>0.31034210229412784</c:v>
                      </c:pt>
                      <c:pt idx="656">
                        <c:v>0.30994750764897</c:v>
                      </c:pt>
                      <c:pt idx="657">
                        <c:v>0.31032644832175105</c:v>
                      </c:pt>
                      <c:pt idx="658">
                        <c:v>0.31078213163959906</c:v>
                      </c:pt>
                      <c:pt idx="659">
                        <c:v>0.31123934217426424</c:v>
                      </c:pt>
                      <c:pt idx="660">
                        <c:v>0.31221981537094096</c:v>
                      </c:pt>
                      <c:pt idx="661">
                        <c:v>0.31266671719208972</c:v>
                      </c:pt>
                      <c:pt idx="662">
                        <c:v>0.31310121037659827</c:v>
                      </c:pt>
                      <c:pt idx="663">
                        <c:v>0.31466546220167013</c:v>
                      </c:pt>
                      <c:pt idx="664">
                        <c:v>0.31539928988236043</c:v>
                      </c:pt>
                      <c:pt idx="665">
                        <c:v>0.3160546567990643</c:v>
                      </c:pt>
                      <c:pt idx="666">
                        <c:v>0.31693204286057636</c:v>
                      </c:pt>
                      <c:pt idx="667">
                        <c:v>0.31773745882957544</c:v>
                      </c:pt>
                      <c:pt idx="668">
                        <c:v>0.31793103356116231</c:v>
                      </c:pt>
                      <c:pt idx="669">
                        <c:v>0.31979920153286751</c:v>
                      </c:pt>
                      <c:pt idx="670">
                        <c:v>0.32097916742629801</c:v>
                      </c:pt>
                      <c:pt idx="671">
                        <c:v>0.32186915302655239</c:v>
                      </c:pt>
                      <c:pt idx="672">
                        <c:v>0.32288131597218711</c:v>
                      </c:pt>
                      <c:pt idx="673">
                        <c:v>0.32318714113984209</c:v>
                      </c:pt>
                      <c:pt idx="674">
                        <c:v>0.32360712576458678</c:v>
                      </c:pt>
                      <c:pt idx="675">
                        <c:v>0.32591074143131149</c:v>
                      </c:pt>
                      <c:pt idx="676">
                        <c:v>0.3259962655730777</c:v>
                      </c:pt>
                      <c:pt idx="677">
                        <c:v>0.32620778510226722</c:v>
                      </c:pt>
                      <c:pt idx="678">
                        <c:v>0.32617399543018555</c:v>
                      </c:pt>
                      <c:pt idx="679">
                        <c:v>0.32669687628799271</c:v>
                      </c:pt>
                      <c:pt idx="680">
                        <c:v>0.3279988286247012</c:v>
                      </c:pt>
                      <c:pt idx="681">
                        <c:v>0.3287496465924834</c:v>
                      </c:pt>
                      <c:pt idx="682">
                        <c:v>0.32893062178532789</c:v>
                      </c:pt>
                      <c:pt idx="683">
                        <c:v>0.32954589926057887</c:v>
                      </c:pt>
                      <c:pt idx="684">
                        <c:v>0.33049888255454507</c:v>
                      </c:pt>
                      <c:pt idx="685">
                        <c:v>0.33226300888057497</c:v>
                      </c:pt>
                      <c:pt idx="686">
                        <c:v>0.3335628612941598</c:v>
                      </c:pt>
                      <c:pt idx="687">
                        <c:v>0.33426652644270927</c:v>
                      </c:pt>
                      <c:pt idx="688">
                        <c:v>0.33566927508935657</c:v>
                      </c:pt>
                      <c:pt idx="689">
                        <c:v>0.33595581914469369</c:v>
                      </c:pt>
                      <c:pt idx="690">
                        <c:v>0.33720126445916387</c:v>
                      </c:pt>
                      <c:pt idx="691">
                        <c:v>0.33728907942615594</c:v>
                      </c:pt>
                      <c:pt idx="692">
                        <c:v>0.33699413567832387</c:v>
                      </c:pt>
                      <c:pt idx="693">
                        <c:v>0.33601385338374934</c:v>
                      </c:pt>
                      <c:pt idx="694">
                        <c:v>0.3355123535613837</c:v>
                      </c:pt>
                      <c:pt idx="695">
                        <c:v>0.3353964759853747</c:v>
                      </c:pt>
                      <c:pt idx="696">
                        <c:v>0.33531763341718401</c:v>
                      </c:pt>
                      <c:pt idx="697">
                        <c:v>0.33530007042378557</c:v>
                      </c:pt>
                      <c:pt idx="698">
                        <c:v>0.33651134426196966</c:v>
                      </c:pt>
                      <c:pt idx="699">
                        <c:v>0.33727667078951579</c:v>
                      </c:pt>
                      <c:pt idx="700">
                        <c:v>0.33861279460251037</c:v>
                      </c:pt>
                      <c:pt idx="701">
                        <c:v>0.33988916605752995</c:v>
                      </c:pt>
                      <c:pt idx="702">
                        <c:v>0.3411859640374803</c:v>
                      </c:pt>
                      <c:pt idx="703">
                        <c:v>0.34211603907918753</c:v>
                      </c:pt>
                      <c:pt idx="704">
                        <c:v>0.34357376753125601</c:v>
                      </c:pt>
                      <c:pt idx="705">
                        <c:v>0.34430377716990307</c:v>
                      </c:pt>
                      <c:pt idx="706">
                        <c:v>0.34538523757862072</c:v>
                      </c:pt>
                      <c:pt idx="707">
                        <c:v>0.34606523086650282</c:v>
                      </c:pt>
                      <c:pt idx="708">
                        <c:v>0.34669539870572202</c:v>
                      </c:pt>
                      <c:pt idx="709">
                        <c:v>0.34651995967383992</c:v>
                      </c:pt>
                      <c:pt idx="710">
                        <c:v>0.34717895373048485</c:v>
                      </c:pt>
                      <c:pt idx="711">
                        <c:v>0.34654191341558804</c:v>
                      </c:pt>
                      <c:pt idx="712">
                        <c:v>0.34672193409792174</c:v>
                      </c:pt>
                      <c:pt idx="713">
                        <c:v>0.34816477218602188</c:v>
                      </c:pt>
                      <c:pt idx="714">
                        <c:v>0.34870254340779727</c:v>
                      </c:pt>
                      <c:pt idx="715">
                        <c:v>0.34922771509083034</c:v>
                      </c:pt>
                      <c:pt idx="716">
                        <c:v>0.34988155479071692</c:v>
                      </c:pt>
                      <c:pt idx="717">
                        <c:v>0.35105617542528694</c:v>
                      </c:pt>
                      <c:pt idx="718">
                        <c:v>0.35250092253440868</c:v>
                      </c:pt>
                      <c:pt idx="719">
                        <c:v>0.35350697661277442</c:v>
                      </c:pt>
                      <c:pt idx="720">
                        <c:v>0.35416654337572578</c:v>
                      </c:pt>
                      <c:pt idx="721">
                        <c:v>0.35588389868672726</c:v>
                      </c:pt>
                      <c:pt idx="722">
                        <c:v>0.35805063754620547</c:v>
                      </c:pt>
                      <c:pt idx="723">
                        <c:v>0.36001005672274167</c:v>
                      </c:pt>
                      <c:pt idx="724">
                        <c:v>0.36172722113164096</c:v>
                      </c:pt>
                      <c:pt idx="725">
                        <c:v>0.36412399702421805</c:v>
                      </c:pt>
                      <c:pt idx="726">
                        <c:v>0.36616932214672471</c:v>
                      </c:pt>
                      <c:pt idx="727">
                        <c:v>0.36787865956943561</c:v>
                      </c:pt>
                      <c:pt idx="728">
                        <c:v>0.37004310760368808</c:v>
                      </c:pt>
                      <c:pt idx="729">
                        <c:v>0.37257485128248991</c:v>
                      </c:pt>
                      <c:pt idx="730">
                        <c:v>0.3749084385792531</c:v>
                      </c:pt>
                      <c:pt idx="731">
                        <c:v>0.37721759040694031</c:v>
                      </c:pt>
                      <c:pt idx="732">
                        <c:v>0.37868104592207341</c:v>
                      </c:pt>
                      <c:pt idx="733">
                        <c:v>0.38118949954441222</c:v>
                      </c:pt>
                      <c:pt idx="734">
                        <c:v>0.3842635960954412</c:v>
                      </c:pt>
                      <c:pt idx="735">
                        <c:v>0.38656014838438602</c:v>
                      </c:pt>
                      <c:pt idx="736">
                        <c:v>0.38853732145642278</c:v>
                      </c:pt>
                      <c:pt idx="737">
                        <c:v>0.39110323661151059</c:v>
                      </c:pt>
                      <c:pt idx="738">
                        <c:v>0.39354143826025578</c:v>
                      </c:pt>
                      <c:pt idx="739">
                        <c:v>0.39637767079199754</c:v>
                      </c:pt>
                      <c:pt idx="740">
                        <c:v>0.3989831026822318</c:v>
                      </c:pt>
                      <c:pt idx="741">
                        <c:v>0.4010755806239712</c:v>
                      </c:pt>
                      <c:pt idx="742">
                        <c:v>0.40309322494166511</c:v>
                      </c:pt>
                      <c:pt idx="743">
                        <c:v>0.40541478540599252</c:v>
                      </c:pt>
                      <c:pt idx="744">
                        <c:v>0.40785107803371606</c:v>
                      </c:pt>
                      <c:pt idx="745">
                        <c:v>0.41001514426376418</c:v>
                      </c:pt>
                      <c:pt idx="746">
                        <c:v>0.4127899063186114</c:v>
                      </c:pt>
                      <c:pt idx="747">
                        <c:v>0.41422033577007139</c:v>
                      </c:pt>
                      <c:pt idx="748">
                        <c:v>0.41610167598682551</c:v>
                      </c:pt>
                      <c:pt idx="749">
                        <c:v>0.41868019068065582</c:v>
                      </c:pt>
                      <c:pt idx="750">
                        <c:v>0.42065450022116019</c:v>
                      </c:pt>
                      <c:pt idx="751">
                        <c:v>0.42308525668792107</c:v>
                      </c:pt>
                      <c:pt idx="752">
                        <c:v>0.42510843716657765</c:v>
                      </c:pt>
                      <c:pt idx="753">
                        <c:v>0.42720836029030107</c:v>
                      </c:pt>
                      <c:pt idx="754">
                        <c:v>0.42979546557872839</c:v>
                      </c:pt>
                      <c:pt idx="755">
                        <c:v>0.43259256317952799</c:v>
                      </c:pt>
                      <c:pt idx="756">
                        <c:v>0.43413696118597556</c:v>
                      </c:pt>
                      <c:pt idx="757">
                        <c:v>0.43606335429883852</c:v>
                      </c:pt>
                      <c:pt idx="758">
                        <c:v>0.43784141647832592</c:v>
                      </c:pt>
                      <c:pt idx="759">
                        <c:v>0.44015438634805615</c:v>
                      </c:pt>
                      <c:pt idx="760">
                        <c:v>0.4426523403547763</c:v>
                      </c:pt>
                      <c:pt idx="761">
                        <c:v>0.44439527654746686</c:v>
                      </c:pt>
                      <c:pt idx="762">
                        <c:v>0.44630181584170558</c:v>
                      </c:pt>
                      <c:pt idx="763">
                        <c:v>0.44864189380994213</c:v>
                      </c:pt>
                      <c:pt idx="764">
                        <c:v>0.45071871777930456</c:v>
                      </c:pt>
                      <c:pt idx="765">
                        <c:v>0.45319719977160483</c:v>
                      </c:pt>
                      <c:pt idx="766">
                        <c:v>0.45508808509346665</c:v>
                      </c:pt>
                      <c:pt idx="767">
                        <c:v>0.4556082933218436</c:v>
                      </c:pt>
                      <c:pt idx="768">
                        <c:v>0.45721836165143304</c:v>
                      </c:pt>
                      <c:pt idx="769">
                        <c:v>0.45792126319157395</c:v>
                      </c:pt>
                      <c:pt idx="770">
                        <c:v>0.45932897529287736</c:v>
                      </c:pt>
                      <c:pt idx="771">
                        <c:v>0.46027814054480026</c:v>
                      </c:pt>
                      <c:pt idx="772">
                        <c:v>0.4601981525639966</c:v>
                      </c:pt>
                      <c:pt idx="773">
                        <c:v>0.46079720336056434</c:v>
                      </c:pt>
                      <c:pt idx="774">
                        <c:v>0.46121298813906159</c:v>
                      </c:pt>
                      <c:pt idx="775">
                        <c:v>0.46197125128882788</c:v>
                      </c:pt>
                      <c:pt idx="776">
                        <c:v>0.4625764109526645</c:v>
                      </c:pt>
                      <c:pt idx="777">
                        <c:v>0.46318767948377015</c:v>
                      </c:pt>
                      <c:pt idx="778">
                        <c:v>0.46357272902382018</c:v>
                      </c:pt>
                      <c:pt idx="779">
                        <c:v>0.4642903300258272</c:v>
                      </c:pt>
                      <c:pt idx="780">
                        <c:v>0.46427925770390216</c:v>
                      </c:pt>
                      <c:pt idx="781">
                        <c:v>0.46475899468662185</c:v>
                      </c:pt>
                      <c:pt idx="782">
                        <c:v>0.46491477080198168</c:v>
                      </c:pt>
                      <c:pt idx="783">
                        <c:v>0.46473933177009974</c:v>
                      </c:pt>
                      <c:pt idx="784">
                        <c:v>0.46512323589753674</c:v>
                      </c:pt>
                      <c:pt idx="785">
                        <c:v>0.46550733092707608</c:v>
                      </c:pt>
                      <c:pt idx="786">
                        <c:v>0.46572285940041092</c:v>
                      </c:pt>
                      <c:pt idx="787">
                        <c:v>0.46644828738860622</c:v>
                      </c:pt>
                      <c:pt idx="788">
                        <c:v>0.466680615246931</c:v>
                      </c:pt>
                      <c:pt idx="789">
                        <c:v>0.46722258631495373</c:v>
                      </c:pt>
                      <c:pt idx="790">
                        <c:v>0.46776455738297662</c:v>
                      </c:pt>
                      <c:pt idx="791">
                        <c:v>0.46753222952465195</c:v>
                      </c:pt>
                      <c:pt idx="792">
                        <c:v>0.46699942175753256</c:v>
                      </c:pt>
                      <c:pt idx="793">
                        <c:v>0.46611382690562786</c:v>
                      </c:pt>
                      <c:pt idx="794">
                        <c:v>0.46581086526950516</c:v>
                      </c:pt>
                      <c:pt idx="795">
                        <c:v>0.4659490783914666</c:v>
                      </c:pt>
                      <c:pt idx="796">
                        <c:v>0.4652570582711486</c:v>
                      </c:pt>
                      <c:pt idx="797">
                        <c:v>0.46462555411721435</c:v>
                      </c:pt>
                      <c:pt idx="798">
                        <c:v>0.46426990350089647</c:v>
                      </c:pt>
                      <c:pt idx="799">
                        <c:v>0.46472310509141634</c:v>
                      </c:pt>
                      <c:pt idx="800">
                        <c:v>0.46581487421365048</c:v>
                      </c:pt>
                      <c:pt idx="801">
                        <c:v>0.46556593787243805</c:v>
                      </c:pt>
                      <c:pt idx="802">
                        <c:v>0.46568105184003861</c:v>
                      </c:pt>
                      <c:pt idx="803">
                        <c:v>0.46642728815736906</c:v>
                      </c:pt>
                      <c:pt idx="804">
                        <c:v>0.46699789454071533</c:v>
                      </c:pt>
                      <c:pt idx="805">
                        <c:v>0.46733025510057014</c:v>
                      </c:pt>
                      <c:pt idx="806">
                        <c:v>0.46696601388965525</c:v>
                      </c:pt>
                      <c:pt idx="807">
                        <c:v>0.46583988238903296</c:v>
                      </c:pt>
                      <c:pt idx="808">
                        <c:v>0.46448905911417226</c:v>
                      </c:pt>
                      <c:pt idx="809">
                        <c:v>0.46362789973134355</c:v>
                      </c:pt>
                      <c:pt idx="810">
                        <c:v>0.46242979813820823</c:v>
                      </c:pt>
                      <c:pt idx="811">
                        <c:v>0.46198747796751116</c:v>
                      </c:pt>
                      <c:pt idx="812">
                        <c:v>0.46082984762003304</c:v>
                      </c:pt>
                      <c:pt idx="813">
                        <c:v>0.46014164554175829</c:v>
                      </c:pt>
                      <c:pt idx="814">
                        <c:v>0.45974762360290689</c:v>
                      </c:pt>
                      <c:pt idx="815">
                        <c:v>0.46022449705409424</c:v>
                      </c:pt>
                      <c:pt idx="816">
                        <c:v>0.45995990674050513</c:v>
                      </c:pt>
                      <c:pt idx="817">
                        <c:v>0.46071606996714765</c:v>
                      </c:pt>
                      <c:pt idx="818">
                        <c:v>0.46016989905287742</c:v>
                      </c:pt>
                      <c:pt idx="819">
                        <c:v>0.46007769333753584</c:v>
                      </c:pt>
                      <c:pt idx="820">
                        <c:v>0.46017047175918385</c:v>
                      </c:pt>
                      <c:pt idx="821">
                        <c:v>0.46061947350345639</c:v>
                      </c:pt>
                      <c:pt idx="822">
                        <c:v>0.46083500197679134</c:v>
                      </c:pt>
                      <c:pt idx="823">
                        <c:v>0.46168737986292091</c:v>
                      </c:pt>
                      <c:pt idx="824">
                        <c:v>0.46146077906766086</c:v>
                      </c:pt>
                      <c:pt idx="825">
                        <c:v>0.4616745894220764</c:v>
                      </c:pt>
                      <c:pt idx="826">
                        <c:v>0.46215356279638747</c:v>
                      </c:pt>
                      <c:pt idx="827">
                        <c:v>0.46357501984904603</c:v>
                      </c:pt>
                      <c:pt idx="828">
                        <c:v>0.46443140667932092</c:v>
                      </c:pt>
                      <c:pt idx="829">
                        <c:v>0.46620965976091039</c:v>
                      </c:pt>
                      <c:pt idx="830">
                        <c:v>0.46733980020567795</c:v>
                      </c:pt>
                      <c:pt idx="831">
                        <c:v>0.46879065618206872</c:v>
                      </c:pt>
                      <c:pt idx="832">
                        <c:v>0.47098221231482734</c:v>
                      </c:pt>
                      <c:pt idx="833">
                        <c:v>0.47335302552151121</c:v>
                      </c:pt>
                      <c:pt idx="834">
                        <c:v>0.47524811068962053</c:v>
                      </c:pt>
                      <c:pt idx="835">
                        <c:v>0.47770463894017262</c:v>
                      </c:pt>
                      <c:pt idx="836">
                        <c:v>0.47977172690232522</c:v>
                      </c:pt>
                      <c:pt idx="837">
                        <c:v>0.48183652403925176</c:v>
                      </c:pt>
                      <c:pt idx="838">
                        <c:v>0.48383794167826238</c:v>
                      </c:pt>
                      <c:pt idx="839">
                        <c:v>0.48736027636515528</c:v>
                      </c:pt>
                      <c:pt idx="840">
                        <c:v>0.4901001033353079</c:v>
                      </c:pt>
                      <c:pt idx="841">
                        <c:v>0.49317248176741746</c:v>
                      </c:pt>
                      <c:pt idx="842">
                        <c:v>0.49729921250973841</c:v>
                      </c:pt>
                      <c:pt idx="843">
                        <c:v>0.50072456892873574</c:v>
                      </c:pt>
                      <c:pt idx="844">
                        <c:v>0.50507923678103162</c:v>
                      </c:pt>
                      <c:pt idx="845">
                        <c:v>0.50989588772054695</c:v>
                      </c:pt>
                      <c:pt idx="846">
                        <c:v>0.51435784255425487</c:v>
                      </c:pt>
                      <c:pt idx="847">
                        <c:v>0.51940033068062141</c:v>
                      </c:pt>
                      <c:pt idx="848">
                        <c:v>0.52460775822325123</c:v>
                      </c:pt>
                      <c:pt idx="849">
                        <c:v>0.52885590270254379</c:v>
                      </c:pt>
                      <c:pt idx="850">
                        <c:v>0.53417825331067204</c:v>
                      </c:pt>
                      <c:pt idx="851">
                        <c:v>0.53992707921501826</c:v>
                      </c:pt>
                      <c:pt idx="852">
                        <c:v>0.54483937210771383</c:v>
                      </c:pt>
                      <c:pt idx="853">
                        <c:v>0.54881509928722882</c:v>
                      </c:pt>
                      <c:pt idx="854">
                        <c:v>0.5539927461019224</c:v>
                      </c:pt>
                      <c:pt idx="855">
                        <c:v>0.55823917246229549</c:v>
                      </c:pt>
                      <c:pt idx="856">
                        <c:v>0.56333014972260975</c:v>
                      </c:pt>
                      <c:pt idx="857">
                        <c:v>0.5675815395376389</c:v>
                      </c:pt>
                      <c:pt idx="858">
                        <c:v>0.57056801202377805</c:v>
                      </c:pt>
                      <c:pt idx="859">
                        <c:v>0.57536022749421711</c:v>
                      </c:pt>
                      <c:pt idx="860">
                        <c:v>0.57981702797116697</c:v>
                      </c:pt>
                      <c:pt idx="861">
                        <c:v>0.58300337495826415</c:v>
                      </c:pt>
                      <c:pt idx="862">
                        <c:v>0.58701403722247369</c:v>
                      </c:pt>
                      <c:pt idx="863">
                        <c:v>0.59176807227248152</c:v>
                      </c:pt>
                      <c:pt idx="864">
                        <c:v>0.59639439381614645</c:v>
                      </c:pt>
                      <c:pt idx="865">
                        <c:v>0.60265750998370293</c:v>
                      </c:pt>
                      <c:pt idx="866">
                        <c:v>0.6072613050793132</c:v>
                      </c:pt>
                      <c:pt idx="867">
                        <c:v>0.61349005886848151</c:v>
                      </c:pt>
                      <c:pt idx="868">
                        <c:v>0.61992116888593563</c:v>
                      </c:pt>
                      <c:pt idx="869">
                        <c:v>0.62573413789660648</c:v>
                      </c:pt>
                      <c:pt idx="870">
                        <c:v>0.63114869422007625</c:v>
                      </c:pt>
                      <c:pt idx="871">
                        <c:v>0.63808206766830455</c:v>
                      </c:pt>
                      <c:pt idx="872">
                        <c:v>0.64440932694218556</c:v>
                      </c:pt>
                      <c:pt idx="873">
                        <c:v>0.65320514129905449</c:v>
                      </c:pt>
                      <c:pt idx="874">
                        <c:v>0.66078681828620722</c:v>
                      </c:pt>
                      <c:pt idx="875">
                        <c:v>0.66894731044709865</c:v>
                      </c:pt>
                      <c:pt idx="876">
                        <c:v>0.67764710104658266</c:v>
                      </c:pt>
                      <c:pt idx="877">
                        <c:v>0.6852257236001007</c:v>
                      </c:pt>
                      <c:pt idx="878">
                        <c:v>0.69409808969993436</c:v>
                      </c:pt>
                      <c:pt idx="879">
                        <c:v>0.70289218593788394</c:v>
                      </c:pt>
                      <c:pt idx="880">
                        <c:v>0.70945864554576721</c:v>
                      </c:pt>
                      <c:pt idx="881">
                        <c:v>0.71703421366565068</c:v>
                      </c:pt>
                      <c:pt idx="882">
                        <c:v>0.72516110705656278</c:v>
                      </c:pt>
                      <c:pt idx="883">
                        <c:v>0.73350963778807843</c:v>
                      </c:pt>
                      <c:pt idx="884">
                        <c:v>0.7420870601400803</c:v>
                      </c:pt>
                      <c:pt idx="885">
                        <c:v>0.74977545140233837</c:v>
                      </c:pt>
                      <c:pt idx="886">
                        <c:v>0.75653434032919542</c:v>
                      </c:pt>
                      <c:pt idx="887">
                        <c:v>0.76566213344171496</c:v>
                      </c:pt>
                      <c:pt idx="888">
                        <c:v>0.77416128593183242</c:v>
                      </c:pt>
                      <c:pt idx="889">
                        <c:v>0.78174334472318929</c:v>
                      </c:pt>
                      <c:pt idx="890">
                        <c:v>0.78976867819575369</c:v>
                      </c:pt>
                      <c:pt idx="891">
                        <c:v>0.79923207720386469</c:v>
                      </c:pt>
                      <c:pt idx="892">
                        <c:v>0.80713065168059728</c:v>
                      </c:pt>
                      <c:pt idx="893">
                        <c:v>0.8162746714718</c:v>
                      </c:pt>
                      <c:pt idx="894">
                        <c:v>0.82457242224414229</c:v>
                      </c:pt>
                      <c:pt idx="895">
                        <c:v>0.83195632465346037</c:v>
                      </c:pt>
                      <c:pt idx="896">
                        <c:v>0.84158179954630208</c:v>
                      </c:pt>
                      <c:pt idx="897">
                        <c:v>0.85051659063354124</c:v>
                      </c:pt>
                      <c:pt idx="898">
                        <c:v>0.85849648940579248</c:v>
                      </c:pt>
                      <c:pt idx="899">
                        <c:v>0.86632003935637758</c:v>
                      </c:pt>
                      <c:pt idx="900">
                        <c:v>0.87414568923008606</c:v>
                      </c:pt>
                      <c:pt idx="901">
                        <c:v>0.88116687764530677</c:v>
                      </c:pt>
                      <c:pt idx="902">
                        <c:v>0.89000984482140832</c:v>
                      </c:pt>
                      <c:pt idx="903">
                        <c:v>0.8967635793915073</c:v>
                      </c:pt>
                      <c:pt idx="904">
                        <c:v>0.90203343192154239</c:v>
                      </c:pt>
                      <c:pt idx="905">
                        <c:v>0.90964355332191638</c:v>
                      </c:pt>
                      <c:pt idx="906">
                        <c:v>0.9174210958658815</c:v>
                      </c:pt>
                      <c:pt idx="907">
                        <c:v>0.92364965875294747</c:v>
                      </c:pt>
                      <c:pt idx="908">
                        <c:v>0.92992842889288052</c:v>
                      </c:pt>
                      <c:pt idx="909">
                        <c:v>0.93590022845254583</c:v>
                      </c:pt>
                      <c:pt idx="910">
                        <c:v>0.94191078113894866</c:v>
                      </c:pt>
                      <c:pt idx="911">
                        <c:v>0.94920763218968363</c:v>
                      </c:pt>
                      <c:pt idx="912">
                        <c:v>0.95266773279127337</c:v>
                      </c:pt>
                      <c:pt idx="913">
                        <c:v>0.95726732804063619</c:v>
                      </c:pt>
                      <c:pt idx="914">
                        <c:v>0.96321469213122535</c:v>
                      </c:pt>
                      <c:pt idx="915">
                        <c:v>0.9680588329734513</c:v>
                      </c:pt>
                      <c:pt idx="916">
                        <c:v>0.97143035499964026</c:v>
                      </c:pt>
                      <c:pt idx="917">
                        <c:v>0.97500232423309396</c:v>
                      </c:pt>
                      <c:pt idx="918">
                        <c:v>0.97676415973389785</c:v>
                      </c:pt>
                      <c:pt idx="919">
                        <c:v>0.98068166177225502</c:v>
                      </c:pt>
                      <c:pt idx="920">
                        <c:v>0.98269739706892745</c:v>
                      </c:pt>
                      <c:pt idx="921">
                        <c:v>0.98520432347444897</c:v>
                      </c:pt>
                      <c:pt idx="922">
                        <c:v>0.98644766886579538</c:v>
                      </c:pt>
                      <c:pt idx="923">
                        <c:v>0.98805391915334162</c:v>
                      </c:pt>
                      <c:pt idx="924">
                        <c:v>0.98889369750072897</c:v>
                      </c:pt>
                      <c:pt idx="925">
                        <c:v>0.99097433951213465</c:v>
                      </c:pt>
                      <c:pt idx="926">
                        <c:v>0.99195099466676817</c:v>
                      </c:pt>
                      <c:pt idx="927">
                        <c:v>0.99449743780743605</c:v>
                      </c:pt>
                      <c:pt idx="928">
                        <c:v>0.99472842935104555</c:v>
                      </c:pt>
                      <c:pt idx="929">
                        <c:v>0.99731782546469894</c:v>
                      </c:pt>
                      <c:pt idx="930">
                        <c:v>1</c:v>
                      </c:pt>
                      <c:pt idx="931">
                        <c:v>1.000653076091478</c:v>
                      </c:pt>
                      <c:pt idx="932">
                        <c:v>1.0003543143016027</c:v>
                      </c:pt>
                      <c:pt idx="933">
                        <c:v>1.0011809204039415</c:v>
                      </c:pt>
                      <c:pt idx="934">
                        <c:v>1.0006446763989831</c:v>
                      </c:pt>
                      <c:pt idx="935">
                        <c:v>0.99983296066061311</c:v>
                      </c:pt>
                      <c:pt idx="936">
                        <c:v>0.99891720327656741</c:v>
                      </c:pt>
                      <c:pt idx="937">
                        <c:v>0.997369178130179</c:v>
                      </c:pt>
                      <c:pt idx="938">
                        <c:v>0.99645055721460118</c:v>
                      </c:pt>
                      <c:pt idx="939">
                        <c:v>0.99842314863618609</c:v>
                      </c:pt>
                      <c:pt idx="940">
                        <c:v>0.99772692866962043</c:v>
                      </c:pt>
                      <c:pt idx="941">
                        <c:v>0.99734894250735018</c:v>
                      </c:pt>
                      <c:pt idx="942">
                        <c:v>0.99810911467813834</c:v>
                      </c:pt>
                      <c:pt idx="943">
                        <c:v>0.99702937238834022</c:v>
                      </c:pt>
                      <c:pt idx="944">
                        <c:v>0.99556782589422854</c:v>
                      </c:pt>
                      <c:pt idx="945">
                        <c:v>0.99563387802157477</c:v>
                      </c:pt>
                      <c:pt idx="946">
                        <c:v>0.99388578747212608</c:v>
                      </c:pt>
                      <c:pt idx="947">
                        <c:v>0.99197371201692475</c:v>
                      </c:pt>
                      <c:pt idx="948">
                        <c:v>0.98888968855658366</c:v>
                      </c:pt>
                      <c:pt idx="949">
                        <c:v>0.98518351514531377</c:v>
                      </c:pt>
                      <c:pt idx="950">
                        <c:v>0.98181581116116801</c:v>
                      </c:pt>
                      <c:pt idx="951">
                        <c:v>0.98069597942991693</c:v>
                      </c:pt>
                      <c:pt idx="952">
                        <c:v>0.9765511129878911</c:v>
                      </c:pt>
                      <c:pt idx="953">
                        <c:v>0.97279931397420583</c:v>
                      </c:pt>
                      <c:pt idx="954">
                        <c:v>0.96876841608716746</c:v>
                      </c:pt>
                      <c:pt idx="955">
                        <c:v>0.9644080211718068</c:v>
                      </c:pt>
                      <c:pt idx="956">
                        <c:v>0.96114664965856222</c:v>
                      </c:pt>
                      <c:pt idx="957">
                        <c:v>0.95703328206339211</c:v>
                      </c:pt>
                      <c:pt idx="958">
                        <c:v>0.95101738411812875</c:v>
                      </c:pt>
                      <c:pt idx="959">
                        <c:v>0.94691222531335162</c:v>
                      </c:pt>
                      <c:pt idx="960">
                        <c:v>0.94119795268949569</c:v>
                      </c:pt>
                      <c:pt idx="961">
                        <c:v>0.93240137472421813</c:v>
                      </c:pt>
                      <c:pt idx="962">
                        <c:v>0.92658344225889111</c:v>
                      </c:pt>
                      <c:pt idx="963">
                        <c:v>0.91876561937137091</c:v>
                      </c:pt>
                      <c:pt idx="964">
                        <c:v>0.9118028469994105</c:v>
                      </c:pt>
                      <c:pt idx="965">
                        <c:v>0.90311603774287297</c:v>
                      </c:pt>
                      <c:pt idx="966">
                        <c:v>0.89187457655527491</c:v>
                      </c:pt>
                      <c:pt idx="967">
                        <c:v>0.88308124392573373</c:v>
                      </c:pt>
                      <c:pt idx="968">
                        <c:v>0.87572559502753478</c:v>
                      </c:pt>
                      <c:pt idx="969">
                        <c:v>0.86711686473077954</c:v>
                      </c:pt>
                      <c:pt idx="970">
                        <c:v>0.85732530500906123</c:v>
                      </c:pt>
                      <c:pt idx="971">
                        <c:v>0.84751446417502518</c:v>
                      </c:pt>
                      <c:pt idx="972">
                        <c:v>0.83917891478645601</c:v>
                      </c:pt>
                      <c:pt idx="973">
                        <c:v>0.83037183720555996</c:v>
                      </c:pt>
                      <c:pt idx="974">
                        <c:v>0.81990715667163738</c:v>
                      </c:pt>
                      <c:pt idx="975">
                        <c:v>0.81124020123372398</c:v>
                      </c:pt>
                      <c:pt idx="976">
                        <c:v>0.80276892045052151</c:v>
                      </c:pt>
                      <c:pt idx="977">
                        <c:v>0.79567748006170735</c:v>
                      </c:pt>
                      <c:pt idx="978">
                        <c:v>0.78716286450131512</c:v>
                      </c:pt>
                      <c:pt idx="979">
                        <c:v>0.77739058589191479</c:v>
                      </c:pt>
                      <c:pt idx="980">
                        <c:v>0.76866254178131144</c:v>
                      </c:pt>
                      <c:pt idx="981">
                        <c:v>0.76225395821191178</c:v>
                      </c:pt>
                      <c:pt idx="982">
                        <c:v>0.75322505238830939</c:v>
                      </c:pt>
                      <c:pt idx="983">
                        <c:v>0.74252174422669093</c:v>
                      </c:pt>
                      <c:pt idx="984">
                        <c:v>0.73244459496014636</c:v>
                      </c:pt>
                      <c:pt idx="985">
                        <c:v>0.72239321747739316</c:v>
                      </c:pt>
                      <c:pt idx="986">
                        <c:v>0.71459162126855613</c:v>
                      </c:pt>
                      <c:pt idx="987">
                        <c:v>0.70593211101262698</c:v>
                      </c:pt>
                      <c:pt idx="988">
                        <c:v>0.69335815315197513</c:v>
                      </c:pt>
                      <c:pt idx="989">
                        <c:v>0.68276824083903787</c:v>
                      </c:pt>
                      <c:pt idx="990">
                        <c:v>0.67323401715102671</c:v>
                      </c:pt>
                      <c:pt idx="991">
                        <c:v>0.66068392205314452</c:v>
                      </c:pt>
                      <c:pt idx="992">
                        <c:v>0.65181289226802586</c:v>
                      </c:pt>
                      <c:pt idx="993">
                        <c:v>0.6382376528815622</c:v>
                      </c:pt>
                      <c:pt idx="994">
                        <c:v>0.62904590756482037</c:v>
                      </c:pt>
                      <c:pt idx="995">
                        <c:v>0.61846725847591022</c:v>
                      </c:pt>
                      <c:pt idx="996">
                        <c:v>0.60734072035381037</c:v>
                      </c:pt>
                      <c:pt idx="997">
                        <c:v>0.59662996701020776</c:v>
                      </c:pt>
                      <c:pt idx="998">
                        <c:v>0.58805082653928664</c:v>
                      </c:pt>
                      <c:pt idx="999">
                        <c:v>0.57745480535908023</c:v>
                      </c:pt>
                      <c:pt idx="1000">
                        <c:v>0.5678136764938615</c:v>
                      </c:pt>
                      <c:pt idx="1001">
                        <c:v>0.55757826938462907</c:v>
                      </c:pt>
                      <c:pt idx="1002">
                        <c:v>0.54780160002687905</c:v>
                      </c:pt>
                      <c:pt idx="1003">
                        <c:v>0.53736230947254326</c:v>
                      </c:pt>
                      <c:pt idx="1004">
                        <c:v>0.52645549967002581</c:v>
                      </c:pt>
                      <c:pt idx="1005">
                        <c:v>0.5146195693363117</c:v>
                      </c:pt>
                      <c:pt idx="1006">
                        <c:v>0.50407490082158546</c:v>
                      </c:pt>
                      <c:pt idx="1007">
                        <c:v>0.49285386615891796</c:v>
                      </c:pt>
                      <c:pt idx="1008">
                        <c:v>0.4815442529208499</c:v>
                      </c:pt>
                      <c:pt idx="1009">
                        <c:v>0.46921331343624356</c:v>
                      </c:pt>
                      <c:pt idx="1010">
                        <c:v>0.45933241153071608</c:v>
                      </c:pt>
                      <c:pt idx="1011">
                        <c:v>0.44779619749738808</c:v>
                      </c:pt>
                      <c:pt idx="1012">
                        <c:v>0.43759877990648477</c:v>
                      </c:pt>
                      <c:pt idx="1013">
                        <c:v>0.42566911664061169</c:v>
                      </c:pt>
                      <c:pt idx="1014">
                        <c:v>0.41564351094164942</c:v>
                      </c:pt>
                      <c:pt idx="1015">
                        <c:v>0.40700041826650596</c:v>
                      </c:pt>
                      <c:pt idx="1016">
                        <c:v>0.40062638797759653</c:v>
                      </c:pt>
                      <c:pt idx="1017">
                        <c:v>0.39225456718961754</c:v>
                      </c:pt>
                      <c:pt idx="1018">
                        <c:v>0.38476242328837662</c:v>
                      </c:pt>
                      <c:pt idx="1019">
                        <c:v>0.37741383776795739</c:v>
                      </c:pt>
                      <c:pt idx="1020">
                        <c:v>0.36995567444090022</c:v>
                      </c:pt>
                      <c:pt idx="1021">
                        <c:v>0.36405069061698997</c:v>
                      </c:pt>
                      <c:pt idx="1022">
                        <c:v>0.35542649724995978</c:v>
                      </c:pt>
                      <c:pt idx="1023">
                        <c:v>0.34296612614009125</c:v>
                      </c:pt>
                      <c:pt idx="1024">
                        <c:v>0.33427645335202139</c:v>
                      </c:pt>
                      <c:pt idx="1025">
                        <c:v>0.32599550196466909</c:v>
                      </c:pt>
                      <c:pt idx="1026">
                        <c:v>0.31700611287621322</c:v>
                      </c:pt>
                      <c:pt idx="1027">
                        <c:v>0.30843021774102874</c:v>
                      </c:pt>
                      <c:pt idx="1028">
                        <c:v>0.29788421291158734</c:v>
                      </c:pt>
                      <c:pt idx="1029">
                        <c:v>0.28998048407809651</c:v>
                      </c:pt>
                      <c:pt idx="1030">
                        <c:v>0.28451667501227024</c:v>
                      </c:pt>
                      <c:pt idx="1031">
                        <c:v>0.27791566212389662</c:v>
                      </c:pt>
                      <c:pt idx="1032">
                        <c:v>0.26967556378640584</c:v>
                      </c:pt>
                      <c:pt idx="1033">
                        <c:v>0.26370090069520824</c:v>
                      </c:pt>
                      <c:pt idx="1034">
                        <c:v>0.2601762751830895</c:v>
                      </c:pt>
                      <c:pt idx="1035">
                        <c:v>0.25522961991200566</c:v>
                      </c:pt>
                      <c:pt idx="1036">
                        <c:v>0.24712639838176104</c:v>
                      </c:pt>
                      <c:pt idx="1037">
                        <c:v>0.24319973304250045</c:v>
                      </c:pt>
                      <c:pt idx="1038">
                        <c:v>0.23566883601452154</c:v>
                      </c:pt>
                      <c:pt idx="1039">
                        <c:v>0.23125422490214845</c:v>
                      </c:pt>
                      <c:pt idx="1040">
                        <c:v>0.22438327644132516</c:v>
                      </c:pt>
                      <c:pt idx="1041">
                        <c:v>0.21460145272681702</c:v>
                      </c:pt>
                      <c:pt idx="1042">
                        <c:v>0.20746400493138314</c:v>
                      </c:pt>
                      <c:pt idx="1043">
                        <c:v>0.20570159672427268</c:v>
                      </c:pt>
                      <c:pt idx="1044">
                        <c:v>0.19993272609920001</c:v>
                      </c:pt>
                      <c:pt idx="1045">
                        <c:v>0.19874779675111356</c:v>
                      </c:pt>
                      <c:pt idx="1046">
                        <c:v>0.19075052588756594</c:v>
                      </c:pt>
                      <c:pt idx="1047">
                        <c:v>0.18875006275906608</c:v>
                      </c:pt>
                      <c:pt idx="1048">
                        <c:v>0.18390744913365767</c:v>
                      </c:pt>
                      <c:pt idx="1049">
                        <c:v>0.18133313428607489</c:v>
                      </c:pt>
                      <c:pt idx="1050">
                        <c:v>0.17613200651281619</c:v>
                      </c:pt>
                      <c:pt idx="1051">
                        <c:v>0.17268431454786651</c:v>
                      </c:pt>
                      <c:pt idx="1052">
                        <c:v>0.16638874502294354</c:v>
                      </c:pt>
                      <c:pt idx="1053">
                        <c:v>0.16724837718895511</c:v>
                      </c:pt>
                      <c:pt idx="1054">
                        <c:v>0.16322950613435272</c:v>
                      </c:pt>
                      <c:pt idx="1055">
                        <c:v>0.15808316726441302</c:v>
                      </c:pt>
                      <c:pt idx="1056">
                        <c:v>0.15490712899083239</c:v>
                      </c:pt>
                      <c:pt idx="1057">
                        <c:v>0.15065612098000741</c:v>
                      </c:pt>
                      <c:pt idx="1058">
                        <c:v>0.14216613179079352</c:v>
                      </c:pt>
                      <c:pt idx="1059">
                        <c:v>0.13741037862186625</c:v>
                      </c:pt>
                      <c:pt idx="1060">
                        <c:v>0.13342281551201765</c:v>
                      </c:pt>
                      <c:pt idx="1061">
                        <c:v>0.12728550382978257</c:v>
                      </c:pt>
                      <c:pt idx="1062">
                        <c:v>0.12479518590714864</c:v>
                      </c:pt>
                      <c:pt idx="1063">
                        <c:v>0.11826881574071839</c:v>
                      </c:pt>
                      <c:pt idx="1064">
                        <c:v>0.11311025913624059</c:v>
                      </c:pt>
                      <c:pt idx="1065">
                        <c:v>0.11207614244885789</c:v>
                      </c:pt>
                      <c:pt idx="1066">
                        <c:v>0.10719458479460947</c:v>
                      </c:pt>
                      <c:pt idx="1067">
                        <c:v>9.9662542354017725E-2</c:v>
                      </c:pt>
                      <c:pt idx="1068">
                        <c:v>9.7445023535365674E-2</c:v>
                      </c:pt>
                      <c:pt idx="1069">
                        <c:v>9.6857045060723151E-2</c:v>
                      </c:pt>
                      <c:pt idx="1070">
                        <c:v>9.509024610526301E-2</c:v>
                      </c:pt>
                      <c:pt idx="1071">
                        <c:v>9.0636690964049929E-2</c:v>
                      </c:pt>
                      <c:pt idx="1072">
                        <c:v>8.7937144337452311E-2</c:v>
                      </c:pt>
                      <c:pt idx="1073">
                        <c:v>8.723233377628993E-2</c:v>
                      </c:pt>
                      <c:pt idx="1074">
                        <c:v>8.6176645151363473E-2</c:v>
                      </c:pt>
                      <c:pt idx="1075">
                        <c:v>7.9293669858104418E-2</c:v>
                      </c:pt>
                      <c:pt idx="1076">
                        <c:v>7.5752054058893695E-2</c:v>
                      </c:pt>
                      <c:pt idx="1077">
                        <c:v>7.4133204232605138E-2</c:v>
                      </c:pt>
                      <c:pt idx="1078">
                        <c:v>7.1451220599405965E-2</c:v>
                      </c:pt>
                      <c:pt idx="1079">
                        <c:v>6.8651068564971746E-2</c:v>
                      </c:pt>
                      <c:pt idx="1080">
                        <c:v>6.9507837199450861E-2</c:v>
                      </c:pt>
                      <c:pt idx="1081">
                        <c:v>6.5299591259509127E-2</c:v>
                      </c:pt>
                      <c:pt idx="1082">
                        <c:v>6.707211727803386E-2</c:v>
                      </c:pt>
                      <c:pt idx="1083">
                        <c:v>6.2761166007131719E-2</c:v>
                      </c:pt>
                      <c:pt idx="1084">
                        <c:v>5.8351327447312543E-2</c:v>
                      </c:pt>
                      <c:pt idx="1085">
                        <c:v>5.4258004572869049E-2</c:v>
                      </c:pt>
                      <c:pt idx="1086">
                        <c:v>5.2804094162843679E-2</c:v>
                      </c:pt>
                      <c:pt idx="1087">
                        <c:v>4.9268205426697687E-2</c:v>
                      </c:pt>
                      <c:pt idx="1088">
                        <c:v>4.8850702529281025E-2</c:v>
                      </c:pt>
                      <c:pt idx="1089">
                        <c:v>4.61175571327039E-2</c:v>
                      </c:pt>
                      <c:pt idx="1090">
                        <c:v>4.460179444157987E-2</c:v>
                      </c:pt>
                      <c:pt idx="1091">
                        <c:v>4.8428427079310443E-2</c:v>
                      </c:pt>
                      <c:pt idx="1092">
                        <c:v>4.710184837142372E-2</c:v>
                      </c:pt>
                      <c:pt idx="1093">
                        <c:v>4.4573540930460717E-2</c:v>
                      </c:pt>
                      <c:pt idx="1094">
                        <c:v>3.9447246781247378E-2</c:v>
                      </c:pt>
                      <c:pt idx="1095">
                        <c:v>3.9311897190818269E-2</c:v>
                      </c:pt>
                      <c:pt idx="1096">
                        <c:v>3.7368131986659052E-2</c:v>
                      </c:pt>
                      <c:pt idx="1097">
                        <c:v>4.1899575185552138E-2</c:v>
                      </c:pt>
                      <c:pt idx="1098">
                        <c:v>3.5591024317682463E-2</c:v>
                      </c:pt>
                      <c:pt idx="1099">
                        <c:v>3.9458319103172462E-2</c:v>
                      </c:pt>
                      <c:pt idx="1100">
                        <c:v>3.8927420357074818E-2</c:v>
                      </c:pt>
                      <c:pt idx="1101">
                        <c:v>3.7263708536779343E-2</c:v>
                      </c:pt>
                      <c:pt idx="1102">
                        <c:v>3.9036807261610504E-2</c:v>
                      </c:pt>
                      <c:pt idx="1103">
                        <c:v>3.0583089471806352E-2</c:v>
                      </c:pt>
                      <c:pt idx="1104">
                        <c:v>1.8152117285669941E-2</c:v>
                      </c:pt>
                      <c:pt idx="1105">
                        <c:v>2.3201477887714098E-2</c:v>
                      </c:pt>
                      <c:pt idx="1106">
                        <c:v>2.2793520095405282E-2</c:v>
                      </c:pt>
                      <c:pt idx="1107">
                        <c:v>2.1656125370755726E-2</c:v>
                      </c:pt>
                      <c:pt idx="1108">
                        <c:v>2.267229726053575E-2</c:v>
                      </c:pt>
                      <c:pt idx="1109">
                        <c:v>1.7514695166568769E-2</c:v>
                      </c:pt>
                      <c:pt idx="1110">
                        <c:v>2.4135752775668831E-2</c:v>
                      </c:pt>
                      <c:pt idx="1111">
                        <c:v>3.6347187544325109E-2</c:v>
                      </c:pt>
                      <c:pt idx="1112">
                        <c:v>3.0094189188183056E-2</c:v>
                      </c:pt>
                      <c:pt idx="1113">
                        <c:v>3.0047799977359027E-2</c:v>
                      </c:pt>
                      <c:pt idx="1114">
                        <c:v>3.1737092679343541E-2</c:v>
                      </c:pt>
                      <c:pt idx="1115">
                        <c:v>2.9728993466757347E-2</c:v>
                      </c:pt>
                      <c:pt idx="1116">
                        <c:v>2.882889005508869E-2</c:v>
                      </c:pt>
                      <c:pt idx="1117">
                        <c:v>2.9728420760450913E-2</c:v>
                      </c:pt>
                      <c:pt idx="1118">
                        <c:v>2.8755392745758373E-2</c:v>
                      </c:pt>
                      <c:pt idx="1119">
                        <c:v>3.4555953119788936E-2</c:v>
                      </c:pt>
                      <c:pt idx="1120">
                        <c:v>3.1310235578921097E-2</c:v>
                      </c:pt>
                      <c:pt idx="1121">
                        <c:v>2.6996611678588845E-2</c:v>
                      </c:pt>
                      <c:pt idx="1122">
                        <c:v>2.8851989209449543E-2</c:v>
                      </c:pt>
                      <c:pt idx="1123">
                        <c:v>3.0151268916727928E-2</c:v>
                      </c:pt>
                      <c:pt idx="1124">
                        <c:v>2.2791229270179413E-2</c:v>
                      </c:pt>
                      <c:pt idx="1125">
                        <c:v>1.1825812522299761E-2</c:v>
                      </c:pt>
                      <c:pt idx="1126">
                        <c:v>2.4334290961911986E-3</c:v>
                      </c:pt>
                      <c:pt idx="1127">
                        <c:v>3.116285915605655E-3</c:v>
                      </c:pt>
                      <c:pt idx="1128">
                        <c:v>7.1246573545894355E-3</c:v>
                      </c:pt>
                      <c:pt idx="1129">
                        <c:v>-3.0926140549330687E-5</c:v>
                      </c:pt>
                      <c:pt idx="1130">
                        <c:v>5.3028785937082445E-3</c:v>
                      </c:pt>
                      <c:pt idx="1131">
                        <c:v>7.6943092274248922E-3</c:v>
                      </c:pt>
                      <c:pt idx="1132">
                        <c:v>1.1585275873582317E-2</c:v>
                      </c:pt>
                      <c:pt idx="1133">
                        <c:v>1.1354857036279283E-2</c:v>
                      </c:pt>
                      <c:pt idx="1134">
                        <c:v>7.1863187335860406E-3</c:v>
                      </c:pt>
                      <c:pt idx="1135">
                        <c:v>2.6249039046543693E-3</c:v>
                      </c:pt>
                      <c:pt idx="1136">
                        <c:v>2.7575808656532344E-3</c:v>
                      </c:pt>
                      <c:pt idx="1137">
                        <c:v>-2.7405905785612252E-3</c:v>
                      </c:pt>
                      <c:pt idx="1138">
                        <c:v>-7.8130503349663691E-3</c:v>
                      </c:pt>
                      <c:pt idx="1139">
                        <c:v>-1.1199462725123677E-2</c:v>
                      </c:pt>
                      <c:pt idx="1140">
                        <c:v>-1.2934762833727843E-2</c:v>
                      </c:pt>
                      <c:pt idx="1141">
                        <c:v>-1.7555548216430253E-2</c:v>
                      </c:pt>
                      <c:pt idx="1142">
                        <c:v>-1.5844874479004251E-2</c:v>
                      </c:pt>
                      <c:pt idx="1143">
                        <c:v>-8.3275315002785764E-3</c:v>
                      </c:pt>
                      <c:pt idx="1144">
                        <c:v>-1.1723107191339415E-2</c:v>
                      </c:pt>
                      <c:pt idx="1145">
                        <c:v>-7.0377968981080999E-3</c:v>
                      </c:pt>
                      <c:pt idx="1146">
                        <c:v>-8.6486288361061221E-3</c:v>
                      </c:pt>
                      <c:pt idx="1147">
                        <c:v>-4.3903665453992437E-3</c:v>
                      </c:pt>
                      <c:pt idx="1148">
                        <c:v>-1.780734808917451E-3</c:v>
                      </c:pt>
                      <c:pt idx="1149">
                        <c:v>-2.3532502132853402E-3</c:v>
                      </c:pt>
                      <c:pt idx="1150">
                        <c:v>-1.9011940353783612E-3</c:v>
                      </c:pt>
                      <c:pt idx="1151">
                        <c:v>3.1181949366272106E-3</c:v>
                      </c:pt>
                      <c:pt idx="1152">
                        <c:v>-7.1645558939396458E-4</c:v>
                      </c:pt>
                      <c:pt idx="1153">
                        <c:v>3.3833579565228184E-3</c:v>
                      </c:pt>
                      <c:pt idx="1154">
                        <c:v>0</c:v>
                      </c:pt>
                      <c:pt idx="1155">
                        <c:v>1.1874110754147729E-4</c:v>
                      </c:pt>
                      <c:pt idx="1156">
                        <c:v>-1.1326603525159998E-2</c:v>
                      </c:pt>
                      <c:pt idx="1157">
                        <c:v>-2.7394069855279004E-2</c:v>
                      </c:pt>
                      <c:pt idx="1158">
                        <c:v>-2.2515566634665085E-2</c:v>
                      </c:pt>
                      <c:pt idx="1159">
                        <c:v>-1.5750187036334573E-2</c:v>
                      </c:pt>
                      <c:pt idx="1160">
                        <c:v>-1.9422761677624727E-2</c:v>
                      </c:pt>
                      <c:pt idx="1161">
                        <c:v>-2.276793921371624E-2</c:v>
                      </c:pt>
                      <c:pt idx="1162">
                        <c:v>-2.4584754519941319E-2</c:v>
                      </c:pt>
                      <c:pt idx="1163">
                        <c:v>-1.3028304863784656E-2</c:v>
                      </c:pt>
                      <c:pt idx="1164">
                        <c:v>3.2283454495715888E-3</c:v>
                      </c:pt>
                      <c:pt idx="1165">
                        <c:v>-4.8569312830701768E-3</c:v>
                      </c:pt>
                      <c:pt idx="1166">
                        <c:v>-6.7949694241647898E-3</c:v>
                      </c:pt>
                      <c:pt idx="1167">
                        <c:v>-3.4957992946930633E-3</c:v>
                      </c:pt>
                      <c:pt idx="1168">
                        <c:v>1.4875091800048785E-3</c:v>
                      </c:pt>
                      <c:pt idx="1169">
                        <c:v>1.1110502345518928E-3</c:v>
                      </c:pt>
                      <c:pt idx="1170">
                        <c:v>-4.5491970943935846E-3</c:v>
                      </c:pt>
                      <c:pt idx="1171">
                        <c:v>-3.3094788429881257E-3</c:v>
                      </c:pt>
                      <c:pt idx="1172">
                        <c:v>-9.1860182536771928E-3</c:v>
                      </c:pt>
                      <c:pt idx="1173">
                        <c:v>-9.9580263547987859E-3</c:v>
                      </c:pt>
                      <c:pt idx="1174">
                        <c:v>-5.9828718815902685E-3</c:v>
                      </c:pt>
                      <c:pt idx="1175">
                        <c:v>-2.8188604404454621E-3</c:v>
                      </c:pt>
                      <c:pt idx="1176">
                        <c:v>-2.1081319141161639E-3</c:v>
                      </c:pt>
                      <c:pt idx="1177">
                        <c:v>2.0080992125861286E-3</c:v>
                      </c:pt>
                      <c:pt idx="1178">
                        <c:v>5.2219361023937635E-3</c:v>
                      </c:pt>
                      <c:pt idx="1179">
                        <c:v>6.1909551729411368E-3</c:v>
                      </c:pt>
                      <c:pt idx="1180">
                        <c:v>3.7848250773583462E-3</c:v>
                      </c:pt>
                      <c:pt idx="1181">
                        <c:v>-1.1033568798349483E-2</c:v>
                      </c:pt>
                      <c:pt idx="1182">
                        <c:v>-2.3573927889021719E-2</c:v>
                      </c:pt>
                      <c:pt idx="1183">
                        <c:v>-2.5854826205589675E-2</c:v>
                      </c:pt>
                      <c:pt idx="1184">
                        <c:v>-2.7279910398189326E-2</c:v>
                      </c:pt>
                      <c:pt idx="1185">
                        <c:v>-3.8767826199671722E-2</c:v>
                      </c:pt>
                      <c:pt idx="1186">
                        <c:v>-3.5597896793360125E-2</c:v>
                      </c:pt>
                      <c:pt idx="1187">
                        <c:v>-2.4419624201575812E-2</c:v>
                      </c:pt>
                      <c:pt idx="1188">
                        <c:v>-2.408440011018869E-2</c:v>
                      </c:pt>
                      <c:pt idx="1189">
                        <c:v>-2.7490475416868117E-2</c:v>
                      </c:pt>
                      <c:pt idx="1190">
                        <c:v>-2.0787139001738519E-2</c:v>
                      </c:pt>
                      <c:pt idx="1191">
                        <c:v>-2.112064497420621E-2</c:v>
                      </c:pt>
                      <c:pt idx="1192">
                        <c:v>-2.2145598360685456E-2</c:v>
                      </c:pt>
                      <c:pt idx="1193">
                        <c:v>-3.4150858859012485E-2</c:v>
                      </c:pt>
                      <c:pt idx="1194">
                        <c:v>-4.1583250402278449E-2</c:v>
                      </c:pt>
                      <c:pt idx="1195">
                        <c:v>-4.5956435758483627E-2</c:v>
                      </c:pt>
                      <c:pt idx="1196">
                        <c:v>-3.4674121521023914E-2</c:v>
                      </c:pt>
                      <c:pt idx="1197">
                        <c:v>-3.7967946391635289E-2</c:v>
                      </c:pt>
                      <c:pt idx="1198">
                        <c:v>-3.5376068550654061E-2</c:v>
                      </c:pt>
                      <c:pt idx="1199">
                        <c:v>-3.0824389728932353E-2</c:v>
                      </c:pt>
                      <c:pt idx="1200">
                        <c:v>-2.6228230717408173E-2</c:v>
                      </c:pt>
                      <c:pt idx="1201">
                        <c:v>-1.9940679080775802E-2</c:v>
                      </c:pt>
                      <c:pt idx="1202">
                        <c:v>-6.894238517286269E-3</c:v>
                      </c:pt>
                      <c:pt idx="1203">
                        <c:v>-1.2906700224710813E-2</c:v>
                      </c:pt>
                      <c:pt idx="1204">
                        <c:v>-9.752806594980349E-3</c:v>
                      </c:pt>
                      <c:pt idx="1205">
                        <c:v>-1.3627355660352265E-2</c:v>
                      </c:pt>
                      <c:pt idx="1206">
                        <c:v>-8.5936490306849946E-3</c:v>
                      </c:pt>
                      <c:pt idx="1207">
                        <c:v>-2.6343535587110785E-2</c:v>
                      </c:pt>
                      <c:pt idx="1208">
                        <c:v>-2.9476811789808384E-2</c:v>
                      </c:pt>
                      <c:pt idx="1209">
                        <c:v>-2.5158224434819954E-2</c:v>
                      </c:pt>
                      <c:pt idx="1210">
                        <c:v>-1.6720733323699121E-2</c:v>
                      </c:pt>
                      <c:pt idx="1211">
                        <c:v>-2.3032338625203225E-2</c:v>
                      </c:pt>
                      <c:pt idx="1212">
                        <c:v>-2.923226619694564E-2</c:v>
                      </c:pt>
                      <c:pt idx="1213">
                        <c:v>-3.8360441113669402E-2</c:v>
                      </c:pt>
                      <c:pt idx="1214">
                        <c:v>-2.7748765961086126E-2</c:v>
                      </c:pt>
                      <c:pt idx="1215">
                        <c:v>-3.4116687382726413E-2</c:v>
                      </c:pt>
                      <c:pt idx="1216">
                        <c:v>-3.5130759349382694E-2</c:v>
                      </c:pt>
                      <c:pt idx="1217">
                        <c:v>-3.3734501374208761E-2</c:v>
                      </c:pt>
                      <c:pt idx="1218">
                        <c:v>-4.5892674456363282E-2</c:v>
                      </c:pt>
                      <c:pt idx="1219">
                        <c:v>-3.8108068534618254E-2</c:v>
                      </c:pt>
                      <c:pt idx="1220">
                        <c:v>-5.4659089889500134E-2</c:v>
                      </c:pt>
                      <c:pt idx="1221">
                        <c:v>-4.5259070379305287E-2</c:v>
                      </c:pt>
                      <c:pt idx="1222">
                        <c:v>-5.0917026883024893E-2</c:v>
                      </c:pt>
                      <c:pt idx="1223">
                        <c:v>-5.3251568690298928E-2</c:v>
                      </c:pt>
                      <c:pt idx="1224">
                        <c:v>-6.4387842819608757E-2</c:v>
                      </c:pt>
                      <c:pt idx="1225">
                        <c:v>-5.9945932706627181E-2</c:v>
                      </c:pt>
                      <c:pt idx="1226">
                        <c:v>-7.4361714048886543E-2</c:v>
                      </c:pt>
                      <c:pt idx="1227">
                        <c:v>-6.7147714510487858E-2</c:v>
                      </c:pt>
                      <c:pt idx="1228">
                        <c:v>-8.3243625253828196E-2</c:v>
                      </c:pt>
                      <c:pt idx="1229">
                        <c:v>-0.10861031478420327</c:v>
                      </c:pt>
                      <c:pt idx="1230">
                        <c:v>-0.13919244974549883</c:v>
                      </c:pt>
                      <c:pt idx="1231">
                        <c:v>-0.11424899017560507</c:v>
                      </c:pt>
                      <c:pt idx="1232">
                        <c:v>-0.11095077455664415</c:v>
                      </c:pt>
                      <c:pt idx="1233">
                        <c:v>-0.10895928382694572</c:v>
                      </c:pt>
                      <c:pt idx="1234">
                        <c:v>-0.10319499485232478</c:v>
                      </c:pt>
                      <c:pt idx="1235">
                        <c:v>-7.4767571918071679E-2</c:v>
                      </c:pt>
                      <c:pt idx="1236">
                        <c:v>-4.7091730560009377E-2</c:v>
                      </c:pt>
                      <c:pt idx="1237">
                        <c:v>-1.7584183531753783E-2</c:v>
                      </c:pt>
                      <c:pt idx="1238">
                        <c:v>-3.4457256732973958E-2</c:v>
                      </c:pt>
                      <c:pt idx="1239">
                        <c:v>-2.1734013428435651E-2</c:v>
                      </c:pt>
                      <c:pt idx="1240">
                        <c:v>7.5883585607279353E-3</c:v>
                      </c:pt>
                      <c:pt idx="1241">
                        <c:v>1.0073522126603585E-2</c:v>
                      </c:pt>
                      <c:pt idx="1242">
                        <c:v>1.5178244338273182E-2</c:v>
                      </c:pt>
                      <c:pt idx="1243">
                        <c:v>9.8644843247421045E-3</c:v>
                      </c:pt>
                      <c:pt idx="1244">
                        <c:v>1.9504658679449956E-2</c:v>
                      </c:pt>
                      <c:pt idx="1245">
                        <c:v>2.0075265062796288E-3</c:v>
                      </c:pt>
                      <c:pt idx="1246">
                        <c:v>-1.1338057651289396E-2</c:v>
                      </c:pt>
                      <c:pt idx="1247">
                        <c:v>-1.2256296762663063E-2</c:v>
                      </c:pt>
                      <c:pt idx="1248">
                        <c:v>-4.4316586700957762E-2</c:v>
                      </c:pt>
                      <c:pt idx="1249">
                        <c:v>-5.259200192734758E-2</c:v>
                      </c:pt>
                      <c:pt idx="1250">
                        <c:v>-4.4019543030001947E-2</c:v>
                      </c:pt>
                      <c:pt idx="1251">
                        <c:v>-3.3540735740519724E-2</c:v>
                      </c:pt>
                      <c:pt idx="1252">
                        <c:v>-5.2721433552609699E-3</c:v>
                      </c:pt>
                      <c:pt idx="1253">
                        <c:v>6.8274227815314972E-3</c:v>
                      </c:pt>
                      <c:pt idx="1254">
                        <c:v>-1.5859383038768205E-2</c:v>
                      </c:pt>
                      <c:pt idx="1255">
                        <c:v>2.8919568553613068E-2</c:v>
                      </c:pt>
                      <c:pt idx="1256">
                        <c:v>4.3417628701902036E-2</c:v>
                      </c:pt>
                      <c:pt idx="1257">
                        <c:v>4.5723916998056849E-2</c:v>
                      </c:pt>
                      <c:pt idx="1258">
                        <c:v>4.3303087440608047E-2</c:v>
                      </c:pt>
                      <c:pt idx="1259">
                        <c:v>7.9495453380084777E-3</c:v>
                      </c:pt>
                      <c:pt idx="1260">
                        <c:v>-8.3193227098858537E-3</c:v>
                      </c:pt>
                      <c:pt idx="1261">
                        <c:v>-2.029480248027616E-3</c:v>
                      </c:pt>
                      <c:pt idx="1262">
                        <c:v>-1.6879182068489151E-2</c:v>
                      </c:pt>
                      <c:pt idx="1263">
                        <c:v>-3.3119987507366389E-2</c:v>
                      </c:pt>
                      <c:pt idx="1264">
                        <c:v>-1.3480742845895946E-2</c:v>
                      </c:pt>
                      <c:pt idx="1265">
                        <c:v>-3.0228584268101353E-2</c:v>
                      </c:pt>
                      <c:pt idx="1266">
                        <c:v>-1.0999397322063474E-2</c:v>
                      </c:pt>
                      <c:pt idx="1267">
                        <c:v>2.1984095182261004E-2</c:v>
                      </c:pt>
                      <c:pt idx="1268">
                        <c:v>-1.3756405481410009E-3</c:v>
                      </c:pt>
                      <c:pt idx="1269">
                        <c:v>-1.1363256728774061E-2</c:v>
                      </c:pt>
                      <c:pt idx="1270">
                        <c:v>-3.2351415644083593E-2</c:v>
                      </c:pt>
                      <c:pt idx="1271">
                        <c:v>-5.0006614757839705E-2</c:v>
                      </c:pt>
                      <c:pt idx="1272">
                        <c:v>-4.800176088099025E-2</c:v>
                      </c:pt>
                      <c:pt idx="1273">
                        <c:v>-5.7947760403353206E-2</c:v>
                      </c:pt>
                      <c:pt idx="1274">
                        <c:v>-9.6996212693195305E-2</c:v>
                      </c:pt>
                      <c:pt idx="1275">
                        <c:v>-7.8339732053627431E-2</c:v>
                      </c:pt>
                      <c:pt idx="1276">
                        <c:v>-4.9421499814729486E-2</c:v>
                      </c:pt>
                      <c:pt idx="1277">
                        <c:v>-2.5375471027074287E-2</c:v>
                      </c:pt>
                      <c:pt idx="1278">
                        <c:v>-2.3690378171337262E-2</c:v>
                      </c:pt>
                      <c:pt idx="1279">
                        <c:v>-5.1108501691488062E-2</c:v>
                      </c:pt>
                      <c:pt idx="1280">
                        <c:v>-3.2460802548619418E-2</c:v>
                      </c:pt>
                      <c:pt idx="1281">
                        <c:v>-2.7796873290829589E-2</c:v>
                      </c:pt>
                      <c:pt idx="1282">
                        <c:v>-2.866738687666404E-2</c:v>
                      </c:pt>
                      <c:pt idx="1283">
                        <c:v>-1.852838532902067E-2</c:v>
                      </c:pt>
                      <c:pt idx="1284">
                        <c:v>-2.0317328928330911E-2</c:v>
                      </c:pt>
                      <c:pt idx="1285">
                        <c:v>-2.8400314835746874E-2</c:v>
                      </c:pt>
                      <c:pt idx="1286">
                        <c:v>1.8082438018382736E-2</c:v>
                      </c:pt>
                      <c:pt idx="1287">
                        <c:v>-2.3423687934624412E-3</c:v>
                      </c:pt>
                      <c:pt idx="1288">
                        <c:v>3.2556444501799911E-2</c:v>
                      </c:pt>
                      <c:pt idx="1289">
                        <c:v>8.8126710124893856E-2</c:v>
                      </c:pt>
                      <c:pt idx="1290">
                        <c:v>5.372099695950229E-2</c:v>
                      </c:pt>
                      <c:pt idx="1291">
                        <c:v>4.3144638695817951E-2</c:v>
                      </c:pt>
                      <c:pt idx="1292">
                        <c:v>3.8463910053038369E-2</c:v>
                      </c:pt>
                      <c:pt idx="1293">
                        <c:v>2.5932141556963498E-3</c:v>
                      </c:pt>
                      <c:pt idx="1294">
                        <c:v>4.002968909492749E-2</c:v>
                      </c:pt>
                      <c:pt idx="1295">
                        <c:v>3.3436884996946581E-2</c:v>
                      </c:pt>
                      <c:pt idx="1296">
                        <c:v>7.3363677858811595E-3</c:v>
                      </c:pt>
                      <c:pt idx="1297">
                        <c:v>3.1315389935679394E-2</c:v>
                      </c:pt>
                      <c:pt idx="1298">
                        <c:v>6.3528783359903696E-2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86A-4D65-A12B-5A7DC86A013B}"/>
                  </c:ext>
                </c:extLst>
              </c15:ser>
            </c15:filteredScatterSeries>
            <c15:filteredScatterSeries>
              <c15:ser>
                <c:idx val="14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Abs'!$AI$1</c15:sqref>
                        </c15:formulaRef>
                      </c:ext>
                    </c:extLst>
                    <c:strCache>
                      <c:ptCount val="1"/>
                      <c:pt idx="0">
                        <c:v>Abs 800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Abs'!$AI$2:$AI$1300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39.73817536454564</c:v>
                      </c:pt>
                      <c:pt idx="1">
                        <c:v>37.52652123263227</c:v>
                      </c:pt>
                      <c:pt idx="2">
                        <c:v>38.245353387354179</c:v>
                      </c:pt>
                      <c:pt idx="3">
                        <c:v>38.788255358017828</c:v>
                      </c:pt>
                      <c:pt idx="4">
                        <c:v>35.797838334361231</c:v>
                      </c:pt>
                      <c:pt idx="5">
                        <c:v>36.615696822561844</c:v>
                      </c:pt>
                      <c:pt idx="6">
                        <c:v>36.423902619880288</c:v>
                      </c:pt>
                      <c:pt idx="7">
                        <c:v>37.797793970563831</c:v>
                      </c:pt>
                      <c:pt idx="8">
                        <c:v>37.823184322467775</c:v>
                      </c:pt>
                      <c:pt idx="9">
                        <c:v>36.659030746092128</c:v>
                      </c:pt>
                      <c:pt idx="10">
                        <c:v>32.199973975879566</c:v>
                      </c:pt>
                      <c:pt idx="11">
                        <c:v>32.212926620298582</c:v>
                      </c:pt>
                      <c:pt idx="12">
                        <c:v>32.974003408882503</c:v>
                      </c:pt>
                      <c:pt idx="13">
                        <c:v>33.619714518963747</c:v>
                      </c:pt>
                      <c:pt idx="14">
                        <c:v>34.086168160181835</c:v>
                      </c:pt>
                      <c:pt idx="15">
                        <c:v>36.170454621974898</c:v>
                      </c:pt>
                      <c:pt idx="16">
                        <c:v>31.441273819299127</c:v>
                      </c:pt>
                      <c:pt idx="17">
                        <c:v>36.281859247138435</c:v>
                      </c:pt>
                      <c:pt idx="18">
                        <c:v>16.129837981035269</c:v>
                      </c:pt>
                      <c:pt idx="19">
                        <c:v>8.3289177491235176</c:v>
                      </c:pt>
                      <c:pt idx="20">
                        <c:v>6.4036636178439119</c:v>
                      </c:pt>
                      <c:pt idx="21">
                        <c:v>5.1610395942930731</c:v>
                      </c:pt>
                      <c:pt idx="22">
                        <c:v>3.5888499913450991</c:v>
                      </c:pt>
                      <c:pt idx="23">
                        <c:v>2.9954148827072693</c:v>
                      </c:pt>
                      <c:pt idx="24">
                        <c:v>2.1213688528908361</c:v>
                      </c:pt>
                      <c:pt idx="25">
                        <c:v>1.4398518011503694</c:v>
                      </c:pt>
                      <c:pt idx="26">
                        <c:v>1.0021411473824766</c:v>
                      </c:pt>
                      <c:pt idx="27">
                        <c:v>0.77520032036999409</c:v>
                      </c:pt>
                      <c:pt idx="28">
                        <c:v>0.78042158282899221</c:v>
                      </c:pt>
                      <c:pt idx="29">
                        <c:v>1.2875611834201397</c:v>
                      </c:pt>
                      <c:pt idx="30">
                        <c:v>1.4828034830334222</c:v>
                      </c:pt>
                      <c:pt idx="31">
                        <c:v>1.1353444393346859</c:v>
                      </c:pt>
                      <c:pt idx="32">
                        <c:v>2.2158280918695028</c:v>
                      </c:pt>
                      <c:pt idx="33">
                        <c:v>2.7096268648143993</c:v>
                      </c:pt>
                      <c:pt idx="34">
                        <c:v>3.2539746199468356</c:v>
                      </c:pt>
                      <c:pt idx="35">
                        <c:v>3.1648845887693842</c:v>
                      </c:pt>
                      <c:pt idx="36">
                        <c:v>2.5347107104109559</c:v>
                      </c:pt>
                      <c:pt idx="37">
                        <c:v>2.3953628344663933</c:v>
                      </c:pt>
                      <c:pt idx="38">
                        <c:v>2.7320048356539171</c:v>
                      </c:pt>
                      <c:pt idx="39">
                        <c:v>2.2908068705262381</c:v>
                      </c:pt>
                      <c:pt idx="40">
                        <c:v>2.0907538716325602</c:v>
                      </c:pt>
                      <c:pt idx="41">
                        <c:v>1.5912868313593425</c:v>
                      </c:pt>
                      <c:pt idx="42">
                        <c:v>1.4955105421454093</c:v>
                      </c:pt>
                      <c:pt idx="43">
                        <c:v>1.4496514471114217</c:v>
                      </c:pt>
                      <c:pt idx="44">
                        <c:v>1.8093844087395101</c:v>
                      </c:pt>
                      <c:pt idx="45">
                        <c:v>2.0163593483433493</c:v>
                      </c:pt>
                      <c:pt idx="46">
                        <c:v>1.9914066928333856</c:v>
                      </c:pt>
                      <c:pt idx="47">
                        <c:v>1.9050993016266864</c:v>
                      </c:pt>
                      <c:pt idx="48">
                        <c:v>2.0419497334409158</c:v>
                      </c:pt>
                      <c:pt idx="49">
                        <c:v>1.860222547820807</c:v>
                      </c:pt>
                      <c:pt idx="50">
                        <c:v>2.0492063831582352</c:v>
                      </c:pt>
                      <c:pt idx="51">
                        <c:v>1.9293449091156119</c:v>
                      </c:pt>
                      <c:pt idx="52">
                        <c:v>2.1216263213578812</c:v>
                      </c:pt>
                      <c:pt idx="53">
                        <c:v>2.2488692182980072</c:v>
                      </c:pt>
                      <c:pt idx="54">
                        <c:v>2.5784387587484821</c:v>
                      </c:pt>
                      <c:pt idx="55">
                        <c:v>2.4365419449801773</c:v>
                      </c:pt>
                      <c:pt idx="56">
                        <c:v>2.9743301957829837</c:v>
                      </c:pt>
                      <c:pt idx="57">
                        <c:v>2.8969094277426635</c:v>
                      </c:pt>
                      <c:pt idx="58">
                        <c:v>2.6325051563011845</c:v>
                      </c:pt>
                      <c:pt idx="59">
                        <c:v>2.1812203688453655</c:v>
                      </c:pt>
                      <c:pt idx="60">
                        <c:v>1.7639649906261679</c:v>
                      </c:pt>
                      <c:pt idx="61">
                        <c:v>1.413518718551712</c:v>
                      </c:pt>
                      <c:pt idx="62">
                        <c:v>1.4571497210824291</c:v>
                      </c:pt>
                      <c:pt idx="63">
                        <c:v>1.4061155098608444</c:v>
                      </c:pt>
                      <c:pt idx="64">
                        <c:v>1.541989542026974</c:v>
                      </c:pt>
                      <c:pt idx="65">
                        <c:v>1.8061482281614261</c:v>
                      </c:pt>
                      <c:pt idx="66">
                        <c:v>1.8146129991471855</c:v>
                      </c:pt>
                      <c:pt idx="67">
                        <c:v>2.6488385597451622</c:v>
                      </c:pt>
                      <c:pt idx="68">
                        <c:v>2.8820000229741098</c:v>
                      </c:pt>
                      <c:pt idx="69">
                        <c:v>2.8111823308501496</c:v>
                      </c:pt>
                      <c:pt idx="70">
                        <c:v>3.0384556882904534</c:v>
                      </c:pt>
                      <c:pt idx="71">
                        <c:v>2.732339544661075</c:v>
                      </c:pt>
                      <c:pt idx="72">
                        <c:v>2.7703161435501578</c:v>
                      </c:pt>
                      <c:pt idx="73">
                        <c:v>2.663268677059679</c:v>
                      </c:pt>
                      <c:pt idx="74">
                        <c:v>2.3266841111455725</c:v>
                      </c:pt>
                      <c:pt idx="75">
                        <c:v>2.2756855494040402</c:v>
                      </c:pt>
                      <c:pt idx="76">
                        <c:v>2.1348800058306709</c:v>
                      </c:pt>
                      <c:pt idx="77">
                        <c:v>1.4436227239292385</c:v>
                      </c:pt>
                      <c:pt idx="78">
                        <c:v>1.68685714579964</c:v>
                      </c:pt>
                      <c:pt idx="79">
                        <c:v>1.8802476529768708</c:v>
                      </c:pt>
                      <c:pt idx="80">
                        <c:v>2.4854886810920314</c:v>
                      </c:pt>
                      <c:pt idx="81">
                        <c:v>2.1665525883304997</c:v>
                      </c:pt>
                      <c:pt idx="82">
                        <c:v>2.1273639071196375</c:v>
                      </c:pt>
                      <c:pt idx="83">
                        <c:v>2.7019107329097389</c:v>
                      </c:pt>
                      <c:pt idx="84">
                        <c:v>2.9018765886299551</c:v>
                      </c:pt>
                      <c:pt idx="85">
                        <c:v>2.5715267206716681</c:v>
                      </c:pt>
                      <c:pt idx="86">
                        <c:v>2.1079804926045158</c:v>
                      </c:pt>
                      <c:pt idx="87">
                        <c:v>1.6833397304344764</c:v>
                      </c:pt>
                      <c:pt idx="88">
                        <c:v>1.8578280910772922</c:v>
                      </c:pt>
                      <c:pt idx="89">
                        <c:v>1.9687375845734407</c:v>
                      </c:pt>
                      <c:pt idx="90">
                        <c:v>1.7688093588599456</c:v>
                      </c:pt>
                      <c:pt idx="91">
                        <c:v>1.9658143272091493</c:v>
                      </c:pt>
                      <c:pt idx="92">
                        <c:v>1.953947011405061</c:v>
                      </c:pt>
                      <c:pt idx="93">
                        <c:v>1.835820478724985</c:v>
                      </c:pt>
                      <c:pt idx="94">
                        <c:v>1.7581640280109851</c:v>
                      </c:pt>
                      <c:pt idx="95">
                        <c:v>1.3513539474471208</c:v>
                      </c:pt>
                      <c:pt idx="96">
                        <c:v>1.0871526799892737</c:v>
                      </c:pt>
                      <c:pt idx="97">
                        <c:v>1.110275923014552</c:v>
                      </c:pt>
                      <c:pt idx="98">
                        <c:v>0.77368125641443075</c:v>
                      </c:pt>
                      <c:pt idx="99">
                        <c:v>1.1025879145885993</c:v>
                      </c:pt>
                      <c:pt idx="100">
                        <c:v>1.497098924534408</c:v>
                      </c:pt>
                      <c:pt idx="101">
                        <c:v>1.2251442912705119</c:v>
                      </c:pt>
                      <c:pt idx="102">
                        <c:v>1.6026590154960367</c:v>
                      </c:pt>
                      <c:pt idx="103">
                        <c:v>1.2204900535970127</c:v>
                      </c:pt>
                      <c:pt idx="104">
                        <c:v>1.0093312514036983</c:v>
                      </c:pt>
                      <c:pt idx="105">
                        <c:v>1.0518638538434697</c:v>
                      </c:pt>
                      <c:pt idx="106">
                        <c:v>1.1199868413808074</c:v>
                      </c:pt>
                      <c:pt idx="107">
                        <c:v>1.0996761442789913</c:v>
                      </c:pt>
                      <c:pt idx="108">
                        <c:v>1.5428867206082912</c:v>
                      </c:pt>
                      <c:pt idx="109">
                        <c:v>1.3293562377281618</c:v>
                      </c:pt>
                      <c:pt idx="110">
                        <c:v>1.4935537817958706</c:v>
                      </c:pt>
                      <c:pt idx="111">
                        <c:v>1.705450330173601</c:v>
                      </c:pt>
                      <c:pt idx="112">
                        <c:v>1.8595353050664647</c:v>
                      </c:pt>
                      <c:pt idx="113">
                        <c:v>1.7134397747586629</c:v>
                      </c:pt>
                      <c:pt idx="114">
                        <c:v>1.4439633745164051</c:v>
                      </c:pt>
                      <c:pt idx="115">
                        <c:v>1.4045291079985156</c:v>
                      </c:pt>
                      <c:pt idx="116">
                        <c:v>1.5314590817248488</c:v>
                      </c:pt>
                      <c:pt idx="117">
                        <c:v>1.7583581196246034</c:v>
                      </c:pt>
                      <c:pt idx="118">
                        <c:v>2.1088123138057369</c:v>
                      </c:pt>
                      <c:pt idx="119">
                        <c:v>2.3907105773195636</c:v>
                      </c:pt>
                      <c:pt idx="120">
                        <c:v>2.5450569817328108</c:v>
                      </c:pt>
                      <c:pt idx="121">
                        <c:v>2.7764478541191595</c:v>
                      </c:pt>
                      <c:pt idx="122">
                        <c:v>2.7415054220878639</c:v>
                      </c:pt>
                      <c:pt idx="123">
                        <c:v>2.6760351519717531</c:v>
                      </c:pt>
                      <c:pt idx="124">
                        <c:v>2.8624898547521358</c:v>
                      </c:pt>
                      <c:pt idx="125">
                        <c:v>2.3548769082869594</c:v>
                      </c:pt>
                      <c:pt idx="126">
                        <c:v>1.9919869871475708</c:v>
                      </c:pt>
                      <c:pt idx="127">
                        <c:v>2.2147130553545327</c:v>
                      </c:pt>
                      <c:pt idx="128">
                        <c:v>1.9322087506798165</c:v>
                      </c:pt>
                      <c:pt idx="129">
                        <c:v>1.8033319192372914</c:v>
                      </c:pt>
                      <c:pt idx="130">
                        <c:v>1.9850293969573565</c:v>
                      </c:pt>
                      <c:pt idx="131">
                        <c:v>1.7984895315301832</c:v>
                      </c:pt>
                      <c:pt idx="132">
                        <c:v>1.8091586286991783</c:v>
                      </c:pt>
                      <c:pt idx="133">
                        <c:v>1.8322278033463777</c:v>
                      </c:pt>
                      <c:pt idx="134">
                        <c:v>1.4896085726700787</c:v>
                      </c:pt>
                      <c:pt idx="135">
                        <c:v>1.6813473206048846</c:v>
                      </c:pt>
                      <c:pt idx="136">
                        <c:v>1.8354679449778004</c:v>
                      </c:pt>
                      <c:pt idx="137">
                        <c:v>1.8936776043232524</c:v>
                      </c:pt>
                      <c:pt idx="138">
                        <c:v>2.0504283681133622</c:v>
                      </c:pt>
                      <c:pt idx="139">
                        <c:v>1.8127810119778296</c:v>
                      </c:pt>
                      <c:pt idx="140">
                        <c:v>1.6709119255828988</c:v>
                      </c:pt>
                      <c:pt idx="141">
                        <c:v>1.7239979624341626</c:v>
                      </c:pt>
                      <c:pt idx="142">
                        <c:v>1.680503616243646</c:v>
                      </c:pt>
                      <c:pt idx="143">
                        <c:v>1.5372897522400748</c:v>
                      </c:pt>
                      <c:pt idx="144">
                        <c:v>1.4969127550274681</c:v>
                      </c:pt>
                      <c:pt idx="145">
                        <c:v>1.5319601549722512</c:v>
                      </c:pt>
                      <c:pt idx="146">
                        <c:v>1.9092742518461481</c:v>
                      </c:pt>
                      <c:pt idx="147">
                        <c:v>2.0032660865307954</c:v>
                      </c:pt>
                      <c:pt idx="148">
                        <c:v>2.0457642278065156</c:v>
                      </c:pt>
                      <c:pt idx="149">
                        <c:v>1.8260148911839238</c:v>
                      </c:pt>
                      <c:pt idx="150">
                        <c:v>1.9416637850003629</c:v>
                      </c:pt>
                      <c:pt idx="151">
                        <c:v>1.5630049105178248</c:v>
                      </c:pt>
                      <c:pt idx="152">
                        <c:v>1.2609549861937486</c:v>
                      </c:pt>
                      <c:pt idx="153">
                        <c:v>1.0311675481990876</c:v>
                      </c:pt>
                      <c:pt idx="154">
                        <c:v>0.98088316437460332</c:v>
                      </c:pt>
                      <c:pt idx="155">
                        <c:v>1.1466920649406773</c:v>
                      </c:pt>
                      <c:pt idx="156">
                        <c:v>1.4062739519944101</c:v>
                      </c:pt>
                      <c:pt idx="157">
                        <c:v>1.2517158292801858</c:v>
                      </c:pt>
                      <c:pt idx="158">
                        <c:v>1.3302950073695399</c:v>
                      </c:pt>
                      <c:pt idx="159">
                        <c:v>1.4731246491992136</c:v>
                      </c:pt>
                      <c:pt idx="160">
                        <c:v>1.4014771164007016</c:v>
                      </c:pt>
                      <c:pt idx="161">
                        <c:v>1.4305730337034146</c:v>
                      </c:pt>
                      <c:pt idx="162">
                        <c:v>1.2378519445405003</c:v>
                      </c:pt>
                      <c:pt idx="163">
                        <c:v>1.1330969376700533</c:v>
                      </c:pt>
                      <c:pt idx="164">
                        <c:v>1.5152306461943588</c:v>
                      </c:pt>
                      <c:pt idx="165">
                        <c:v>1.9544916562391941</c:v>
                      </c:pt>
                      <c:pt idx="166">
                        <c:v>2.0422606761280391</c:v>
                      </c:pt>
                      <c:pt idx="167">
                        <c:v>2.118124750206074</c:v>
                      </c:pt>
                      <c:pt idx="168">
                        <c:v>2.1294394990693508</c:v>
                      </c:pt>
                      <c:pt idx="169">
                        <c:v>1.9704547011959612</c:v>
                      </c:pt>
                      <c:pt idx="170">
                        <c:v>1.8765302044180798</c:v>
                      </c:pt>
                      <c:pt idx="171">
                        <c:v>1.4333616152541748</c:v>
                      </c:pt>
                      <c:pt idx="172">
                        <c:v>1.2283374944198664</c:v>
                      </c:pt>
                      <c:pt idx="173">
                        <c:v>1.316247131702251</c:v>
                      </c:pt>
                      <c:pt idx="174">
                        <c:v>1.6540794294181891</c:v>
                      </c:pt>
                      <c:pt idx="175">
                        <c:v>1.8321525433329338</c:v>
                      </c:pt>
                      <c:pt idx="176">
                        <c:v>2.0642801716403638</c:v>
                      </c:pt>
                      <c:pt idx="177">
                        <c:v>1.9193868210209934</c:v>
                      </c:pt>
                      <c:pt idx="178">
                        <c:v>2.0871611962539531</c:v>
                      </c:pt>
                      <c:pt idx="179">
                        <c:v>2.0919025771009134</c:v>
                      </c:pt>
                      <c:pt idx="180">
                        <c:v>1.7878996554279707</c:v>
                      </c:pt>
                      <c:pt idx="181">
                        <c:v>1.4355441556440454</c:v>
                      </c:pt>
                      <c:pt idx="182">
                        <c:v>1.3666277691228761</c:v>
                      </c:pt>
                      <c:pt idx="183">
                        <c:v>1.1786621225462761</c:v>
                      </c:pt>
                      <c:pt idx="184">
                        <c:v>1.5120221929896489</c:v>
                      </c:pt>
                      <c:pt idx="185">
                        <c:v>1.4511408031669413</c:v>
                      </c:pt>
                      <c:pt idx="186">
                        <c:v>1.3471671140676413</c:v>
                      </c:pt>
                      <c:pt idx="187">
                        <c:v>1.5516030184810867</c:v>
                      </c:pt>
                      <c:pt idx="188">
                        <c:v>1.606281398774688</c:v>
                      </c:pt>
                      <c:pt idx="189">
                        <c:v>1.5441740629435146</c:v>
                      </c:pt>
                      <c:pt idx="190">
                        <c:v>1.7514044904877284</c:v>
                      </c:pt>
                      <c:pt idx="191">
                        <c:v>1.6072261099960745</c:v>
                      </c:pt>
                      <c:pt idx="192">
                        <c:v>1.6367973536994855</c:v>
                      </c:pt>
                      <c:pt idx="193">
                        <c:v>1.5285912791073055</c:v>
                      </c:pt>
                      <c:pt idx="194">
                        <c:v>1.3834543237075776</c:v>
                      </c:pt>
                      <c:pt idx="195">
                        <c:v>1.3541365874178728</c:v>
                      </c:pt>
                      <c:pt idx="196">
                        <c:v>1.2706455051353076</c:v>
                      </c:pt>
                      <c:pt idx="197">
                        <c:v>1.2391923649904677</c:v>
                      </c:pt>
                      <c:pt idx="198">
                        <c:v>1.3005435357391979</c:v>
                      </c:pt>
                      <c:pt idx="199">
                        <c:v>1.2544459852941936</c:v>
                      </c:pt>
                      <c:pt idx="200">
                        <c:v>1.387870898180728</c:v>
                      </c:pt>
                      <c:pt idx="201">
                        <c:v>1.4145208650465166</c:v>
                      </c:pt>
                      <c:pt idx="202">
                        <c:v>1.4023643923486711</c:v>
                      </c:pt>
                      <c:pt idx="203">
                        <c:v>1.4659808895020601</c:v>
                      </c:pt>
                      <c:pt idx="204">
                        <c:v>1.4149605419671623</c:v>
                      </c:pt>
                      <c:pt idx="205">
                        <c:v>1.3503260541056121</c:v>
                      </c:pt>
                      <c:pt idx="206">
                        <c:v>1.3617160629823324</c:v>
                      </c:pt>
                      <c:pt idx="207">
                        <c:v>1.2664963017625499</c:v>
                      </c:pt>
                      <c:pt idx="208">
                        <c:v>1.2911538587987477</c:v>
                      </c:pt>
                      <c:pt idx="209">
                        <c:v>1.2779576095993754</c:v>
                      </c:pt>
                      <c:pt idx="210">
                        <c:v>1.2559888155697916</c:v>
                      </c:pt>
                      <c:pt idx="211">
                        <c:v>1.2853390324968781</c:v>
                      </c:pt>
                      <c:pt idx="212">
                        <c:v>1.3057325156134822</c:v>
                      </c:pt>
                      <c:pt idx="213">
                        <c:v>1.2959764412391601</c:v>
                      </c:pt>
                      <c:pt idx="214">
                        <c:v>1.2953961469249753</c:v>
                      </c:pt>
                      <c:pt idx="215">
                        <c:v>1.2885831351816401</c:v>
                      </c:pt>
                      <c:pt idx="216">
                        <c:v>1.32327205979923</c:v>
                      </c:pt>
                      <c:pt idx="217">
                        <c:v>1.3556219824200531</c:v>
                      </c:pt>
                      <c:pt idx="218">
                        <c:v>1.3457668817122528</c:v>
                      </c:pt>
                      <c:pt idx="219">
                        <c:v>1.3500329361585155</c:v>
                      </c:pt>
                      <c:pt idx="220">
                        <c:v>1.351954047028002</c:v>
                      </c:pt>
                      <c:pt idx="221">
                        <c:v>1.3720029185041003</c:v>
                      </c:pt>
                      <c:pt idx="222">
                        <c:v>1.3580916991770122</c:v>
                      </c:pt>
                      <c:pt idx="223">
                        <c:v>1.3364108737251845</c:v>
                      </c:pt>
                      <c:pt idx="224">
                        <c:v>1.3234423850928132</c:v>
                      </c:pt>
                      <c:pt idx="225">
                        <c:v>1.3250901832818991</c:v>
                      </c:pt>
                      <c:pt idx="226">
                        <c:v>1.3252208980420908</c:v>
                      </c:pt>
                      <c:pt idx="227">
                        <c:v>1.3433050870619718</c:v>
                      </c:pt>
                      <c:pt idx="228">
                        <c:v>1.3491971539039549</c:v>
                      </c:pt>
                      <c:pt idx="229">
                        <c:v>1.3535503515236791</c:v>
                      </c:pt>
                      <c:pt idx="230">
                        <c:v>1.3669743612900518</c:v>
                      </c:pt>
                      <c:pt idx="231">
                        <c:v>1.3751242285353493</c:v>
                      </c:pt>
                      <c:pt idx="232">
                        <c:v>1.3767442993510606</c:v>
                      </c:pt>
                      <c:pt idx="233">
                        <c:v>1.3882115487678945</c:v>
                      </c:pt>
                      <c:pt idx="234">
                        <c:v>1.3889502852156461</c:v>
                      </c:pt>
                      <c:pt idx="235">
                        <c:v>1.3993797386576228</c:v>
                      </c:pt>
                      <c:pt idx="236">
                        <c:v>1.4135048548650251</c:v>
                      </c:pt>
                      <c:pt idx="237">
                        <c:v>1.415170477794137</c:v>
                      </c:pt>
                      <c:pt idx="238">
                        <c:v>1.4221716395710815</c:v>
                      </c:pt>
                      <c:pt idx="239">
                        <c:v>1.4363026973584927</c:v>
                      </c:pt>
                      <c:pt idx="240">
                        <c:v>1.4400320290773008</c:v>
                      </c:pt>
                      <c:pt idx="241">
                        <c:v>1.4439613939897356</c:v>
                      </c:pt>
                      <c:pt idx="242">
                        <c:v>1.452049864908276</c:v>
                      </c:pt>
                      <c:pt idx="243">
                        <c:v>1.4576725801231969</c:v>
                      </c:pt>
                      <c:pt idx="244">
                        <c:v>1.4671751470838135</c:v>
                      </c:pt>
                      <c:pt idx="245">
                        <c:v>1.4762875502905237</c:v>
                      </c:pt>
                      <c:pt idx="246">
                        <c:v>1.4826192940531522</c:v>
                      </c:pt>
                      <c:pt idx="247">
                        <c:v>1.4888599335889796</c:v>
                      </c:pt>
                      <c:pt idx="248">
                        <c:v>1.4986496769166844</c:v>
                      </c:pt>
                      <c:pt idx="249">
                        <c:v>1.5010877052469305</c:v>
                      </c:pt>
                      <c:pt idx="250">
                        <c:v>1.5049398296192518</c:v>
                      </c:pt>
                      <c:pt idx="251">
                        <c:v>1.5083542575975979</c:v>
                      </c:pt>
                      <c:pt idx="252">
                        <c:v>1.5085166607845026</c:v>
                      </c:pt>
                      <c:pt idx="253">
                        <c:v>1.5041377163180742</c:v>
                      </c:pt>
                      <c:pt idx="254">
                        <c:v>1.5026939123759551</c:v>
                      </c:pt>
                      <c:pt idx="255">
                        <c:v>1.4946688183108403</c:v>
                      </c:pt>
                      <c:pt idx="256">
                        <c:v>1.4898462358704279</c:v>
                      </c:pt>
                      <c:pt idx="257">
                        <c:v>1.4818587718120357</c:v>
                      </c:pt>
                      <c:pt idx="258">
                        <c:v>1.472273022731297</c:v>
                      </c:pt>
                      <c:pt idx="259">
                        <c:v>1.4622535383099216</c:v>
                      </c:pt>
                      <c:pt idx="260">
                        <c:v>1.4543433147916429</c:v>
                      </c:pt>
                      <c:pt idx="261">
                        <c:v>1.4416204114662987</c:v>
                      </c:pt>
                      <c:pt idx="262">
                        <c:v>1.4296144587953412</c:v>
                      </c:pt>
                      <c:pt idx="263">
                        <c:v>1.4142851823728373</c:v>
                      </c:pt>
                      <c:pt idx="264">
                        <c:v>1.4003818851524277</c:v>
                      </c:pt>
                      <c:pt idx="265">
                        <c:v>1.3844089375623123</c:v>
                      </c:pt>
                      <c:pt idx="266">
                        <c:v>1.3662871185357095</c:v>
                      </c:pt>
                      <c:pt idx="267">
                        <c:v>1.3460520775526714</c:v>
                      </c:pt>
                      <c:pt idx="268">
                        <c:v>1.3279777911661381</c:v>
                      </c:pt>
                      <c:pt idx="269">
                        <c:v>1.3069624226752878</c:v>
                      </c:pt>
                      <c:pt idx="270">
                        <c:v>1.2864065363717783</c:v>
                      </c:pt>
                      <c:pt idx="271">
                        <c:v>1.2615657806186451</c:v>
                      </c:pt>
                      <c:pt idx="272">
                        <c:v>1.2388212142925898</c:v>
                      </c:pt>
                      <c:pt idx="273">
                        <c:v>1.2160439692764859</c:v>
                      </c:pt>
                      <c:pt idx="274">
                        <c:v>1.1921572332200869</c:v>
                      </c:pt>
                      <c:pt idx="275">
                        <c:v>1.1666864719333625</c:v>
                      </c:pt>
                      <c:pt idx="276">
                        <c:v>1.1445525019795366</c:v>
                      </c:pt>
                      <c:pt idx="277">
                        <c:v>1.121175553487886</c:v>
                      </c:pt>
                      <c:pt idx="278">
                        <c:v>1.1005178681135603</c:v>
                      </c:pt>
                      <c:pt idx="279">
                        <c:v>1.0788237731330466</c:v>
                      </c:pt>
                      <c:pt idx="280">
                        <c:v>1.0564663997708927</c:v>
                      </c:pt>
                      <c:pt idx="281">
                        <c:v>1.0367934322566794</c:v>
                      </c:pt>
                      <c:pt idx="282">
                        <c:v>1.0202156318216766</c:v>
                      </c:pt>
                      <c:pt idx="283">
                        <c:v>1.0050366773733941</c:v>
                      </c:pt>
                      <c:pt idx="284">
                        <c:v>0.98998130778929261</c:v>
                      </c:pt>
                      <c:pt idx="285">
                        <c:v>0.97670306478580027</c:v>
                      </c:pt>
                      <c:pt idx="286">
                        <c:v>0.96772078218128077</c:v>
                      </c:pt>
                      <c:pt idx="287">
                        <c:v>0.95761554095511292</c:v>
                      </c:pt>
                      <c:pt idx="288">
                        <c:v>0.95233545685402865</c:v>
                      </c:pt>
                      <c:pt idx="289">
                        <c:v>0.94584249822049682</c:v>
                      </c:pt>
                      <c:pt idx="290">
                        <c:v>0.94252907710229938</c:v>
                      </c:pt>
                      <c:pt idx="291">
                        <c:v>0.94245243072018681</c:v>
                      </c:pt>
                      <c:pt idx="292">
                        <c:v>0.9449768100132262</c:v>
                      </c:pt>
                      <c:pt idx="293">
                        <c:v>0.94707517801963981</c:v>
                      </c:pt>
                      <c:pt idx="294">
                        <c:v>0.95181398418192964</c:v>
                      </c:pt>
                      <c:pt idx="295">
                        <c:v>0.95673420658715269</c:v>
                      </c:pt>
                      <c:pt idx="296">
                        <c:v>0.96267756906987734</c:v>
                      </c:pt>
                      <c:pt idx="297">
                        <c:v>0.96511024997811523</c:v>
                      </c:pt>
                      <c:pt idx="298">
                        <c:v>0.96809906277516955</c:v>
                      </c:pt>
                      <c:pt idx="299">
                        <c:v>0.9704146945572355</c:v>
                      </c:pt>
                      <c:pt idx="300">
                        <c:v>0.970073449812068</c:v>
                      </c:pt>
                      <c:pt idx="301">
                        <c:v>0.97242334470551761</c:v>
                      </c:pt>
                      <c:pt idx="302">
                        <c:v>0.96762809353314483</c:v>
                      </c:pt>
                      <c:pt idx="303">
                        <c:v>0.96341016588495276</c:v>
                      </c:pt>
                      <c:pt idx="304">
                        <c:v>0.96089766975193125</c:v>
                      </c:pt>
                      <c:pt idx="305">
                        <c:v>0.95510146040075583</c:v>
                      </c:pt>
                      <c:pt idx="306">
                        <c:v>0.94947656660649837</c:v>
                      </c:pt>
                      <c:pt idx="307">
                        <c:v>0.94274871750995526</c:v>
                      </c:pt>
                      <c:pt idx="308">
                        <c:v>0.93493732227248816</c:v>
                      </c:pt>
                      <c:pt idx="309">
                        <c:v>0.93601532293873724</c:v>
                      </c:pt>
                      <c:pt idx="310">
                        <c:v>0.92951265972452468</c:v>
                      </c:pt>
                      <c:pt idx="311">
                        <c:v>0.92069159199090855</c:v>
                      </c:pt>
                      <c:pt idx="312">
                        <c:v>0.91442045234436931</c:v>
                      </c:pt>
                      <c:pt idx="313">
                        <c:v>0.90602262316004134</c:v>
                      </c:pt>
                      <c:pt idx="314">
                        <c:v>0.90045457048120081</c:v>
                      </c:pt>
                      <c:pt idx="315">
                        <c:v>0.89557990018937794</c:v>
                      </c:pt>
                      <c:pt idx="316">
                        <c:v>0.88144191055862364</c:v>
                      </c:pt>
                      <c:pt idx="317">
                        <c:v>0.87369012917391065</c:v>
                      </c:pt>
                      <c:pt idx="318">
                        <c:v>0.86609579965942873</c:v>
                      </c:pt>
                      <c:pt idx="319">
                        <c:v>0.8564031021385331</c:v>
                      </c:pt>
                      <c:pt idx="320">
                        <c:v>0.84762105078030769</c:v>
                      </c:pt>
                      <c:pt idx="321">
                        <c:v>0.83903328908836761</c:v>
                      </c:pt>
                      <c:pt idx="322">
                        <c:v>0.8304671151371259</c:v>
                      </c:pt>
                      <c:pt idx="323">
                        <c:v>0.82634286640040489</c:v>
                      </c:pt>
                      <c:pt idx="324">
                        <c:v>0.82359231096170027</c:v>
                      </c:pt>
                      <c:pt idx="325">
                        <c:v>0.82260303789024813</c:v>
                      </c:pt>
                      <c:pt idx="326">
                        <c:v>0.82003706753714789</c:v>
                      </c:pt>
                      <c:pt idx="327">
                        <c:v>0.82108298367135002</c:v>
                      </c:pt>
                      <c:pt idx="328">
                        <c:v>0.81902937556766853</c:v>
                      </c:pt>
                      <c:pt idx="329">
                        <c:v>0.82081996972963045</c:v>
                      </c:pt>
                      <c:pt idx="330">
                        <c:v>0.8252900184228591</c:v>
                      </c:pt>
                      <c:pt idx="331">
                        <c:v>0.82426806666135888</c:v>
                      </c:pt>
                      <c:pt idx="332">
                        <c:v>0.82361271038639683</c:v>
                      </c:pt>
                      <c:pt idx="333">
                        <c:v>0.82913639926783889</c:v>
                      </c:pt>
                      <c:pt idx="334">
                        <c:v>0.83223295271571796</c:v>
                      </c:pt>
                      <c:pt idx="335">
                        <c:v>0.83795845726478979</c:v>
                      </c:pt>
                      <c:pt idx="336">
                        <c:v>0.83974905142675171</c:v>
                      </c:pt>
                      <c:pt idx="337">
                        <c:v>0.84462471198190914</c:v>
                      </c:pt>
                      <c:pt idx="338">
                        <c:v>0.85926417096539986</c:v>
                      </c:pt>
                      <c:pt idx="339">
                        <c:v>0.86444621899634044</c:v>
                      </c:pt>
                      <c:pt idx="340">
                        <c:v>0.8694850749490709</c:v>
                      </c:pt>
                      <c:pt idx="341">
                        <c:v>0.87605368970138031</c:v>
                      </c:pt>
                      <c:pt idx="342">
                        <c:v>0.88521600218016383</c:v>
                      </c:pt>
                      <c:pt idx="343">
                        <c:v>0.89290143592144611</c:v>
                      </c:pt>
                      <c:pt idx="344">
                        <c:v>0.89409430713453042</c:v>
                      </c:pt>
                      <c:pt idx="345">
                        <c:v>0.88697550207341358</c:v>
                      </c:pt>
                      <c:pt idx="346">
                        <c:v>0.89496554081647617</c:v>
                      </c:pt>
                      <c:pt idx="347">
                        <c:v>0.90072134742359256</c:v>
                      </c:pt>
                      <c:pt idx="348">
                        <c:v>0.90002202345656568</c:v>
                      </c:pt>
                      <c:pt idx="349">
                        <c:v>0.89658184863151558</c:v>
                      </c:pt>
                      <c:pt idx="350">
                        <c:v>0.90190391989799501</c:v>
                      </c:pt>
                      <c:pt idx="351">
                        <c:v>0.90734343639598025</c:v>
                      </c:pt>
                      <c:pt idx="352">
                        <c:v>0.9083010210407193</c:v>
                      </c:pt>
                      <c:pt idx="353">
                        <c:v>0.90915858908864489</c:v>
                      </c:pt>
                      <c:pt idx="354">
                        <c:v>0.90675502192244972</c:v>
                      </c:pt>
                      <c:pt idx="355">
                        <c:v>0.91166890664233013</c:v>
                      </c:pt>
                      <c:pt idx="356">
                        <c:v>0.91484527531499282</c:v>
                      </c:pt>
                      <c:pt idx="357">
                        <c:v>0.91131934368515022</c:v>
                      </c:pt>
                      <c:pt idx="358">
                        <c:v>0.90459684201061485</c:v>
                      </c:pt>
                      <c:pt idx="359">
                        <c:v>0.90187223147128204</c:v>
                      </c:pt>
                      <c:pt idx="360">
                        <c:v>0.8978559214380526</c:v>
                      </c:pt>
                      <c:pt idx="361">
                        <c:v>0.8952350904962052</c:v>
                      </c:pt>
                      <c:pt idx="362">
                        <c:v>0.8928919293934322</c:v>
                      </c:pt>
                      <c:pt idx="363">
                        <c:v>0.89278319847927257</c:v>
                      </c:pt>
                      <c:pt idx="364">
                        <c:v>0.88843217943888508</c:v>
                      </c:pt>
                      <c:pt idx="365">
                        <c:v>0.88961594022928958</c:v>
                      </c:pt>
                      <c:pt idx="366">
                        <c:v>0.8939471540029813</c:v>
                      </c:pt>
                      <c:pt idx="367">
                        <c:v>0.89455438347987271</c:v>
                      </c:pt>
                      <c:pt idx="368">
                        <c:v>0.90176944213713106</c:v>
                      </c:pt>
                      <c:pt idx="369">
                        <c:v>0.90224635295916444</c:v>
                      </c:pt>
                      <c:pt idx="370">
                        <c:v>0.90302687851964358</c:v>
                      </c:pt>
                      <c:pt idx="371">
                        <c:v>0.90747652778817567</c:v>
                      </c:pt>
                      <c:pt idx="372">
                        <c:v>0.91321272718126301</c:v>
                      </c:pt>
                      <c:pt idx="373">
                        <c:v>0.91693413679339286</c:v>
                      </c:pt>
                      <c:pt idx="374">
                        <c:v>0.92069416667557902</c:v>
                      </c:pt>
                      <c:pt idx="375">
                        <c:v>0.92593761103327654</c:v>
                      </c:pt>
                      <c:pt idx="376">
                        <c:v>0.92735032070668366</c:v>
                      </c:pt>
                      <c:pt idx="377">
                        <c:v>0.93211566592634587</c:v>
                      </c:pt>
                      <c:pt idx="378">
                        <c:v>0.93665107199967046</c:v>
                      </c:pt>
                      <c:pt idx="379">
                        <c:v>0.93852920544042762</c:v>
                      </c:pt>
                      <c:pt idx="380">
                        <c:v>0.94018789652619605</c:v>
                      </c:pt>
                      <c:pt idx="381">
                        <c:v>0.94439394101437024</c:v>
                      </c:pt>
                      <c:pt idx="382">
                        <c:v>0.94496215411587137</c:v>
                      </c:pt>
                      <c:pt idx="383">
                        <c:v>0.95251132762228685</c:v>
                      </c:pt>
                      <c:pt idx="384">
                        <c:v>0.95316430726524526</c:v>
                      </c:pt>
                      <c:pt idx="385">
                        <c:v>0.95610499326422904</c:v>
                      </c:pt>
                      <c:pt idx="386">
                        <c:v>0.95596100897535086</c:v>
                      </c:pt>
                      <c:pt idx="387">
                        <c:v>0.96081092268380397</c:v>
                      </c:pt>
                      <c:pt idx="388">
                        <c:v>0.96297464807031352</c:v>
                      </c:pt>
                      <c:pt idx="389">
                        <c:v>0.96369971888404471</c:v>
                      </c:pt>
                      <c:pt idx="390">
                        <c:v>0.96387558965230291</c:v>
                      </c:pt>
                      <c:pt idx="391">
                        <c:v>0.96382132322155656</c:v>
                      </c:pt>
                      <c:pt idx="392">
                        <c:v>0.96371239425472988</c:v>
                      </c:pt>
                      <c:pt idx="393">
                        <c:v>0.96589909375060667</c:v>
                      </c:pt>
                      <c:pt idx="394">
                        <c:v>0.96551942678804936</c:v>
                      </c:pt>
                      <c:pt idx="395">
                        <c:v>0.9675365932010106</c:v>
                      </c:pt>
                      <c:pt idx="396">
                        <c:v>0.96786852947083102</c:v>
                      </c:pt>
                      <c:pt idx="397">
                        <c:v>0.96696303267750183</c:v>
                      </c:pt>
                      <c:pt idx="398">
                        <c:v>0.96732962816403989</c:v>
                      </c:pt>
                      <c:pt idx="399">
                        <c:v>0.96719693287717845</c:v>
                      </c:pt>
                      <c:pt idx="400">
                        <c:v>0.9674393493415343</c:v>
                      </c:pt>
                      <c:pt idx="401">
                        <c:v>0.96772296076061726</c:v>
                      </c:pt>
                      <c:pt idx="402">
                        <c:v>0.96543664077326108</c:v>
                      </c:pt>
                      <c:pt idx="403">
                        <c:v>0.96404908378855758</c:v>
                      </c:pt>
                      <c:pt idx="404">
                        <c:v>0.96269539380990343</c:v>
                      </c:pt>
                      <c:pt idx="405">
                        <c:v>0.96314972662790399</c:v>
                      </c:pt>
                      <c:pt idx="406">
                        <c:v>0.96181326723127525</c:v>
                      </c:pt>
                      <c:pt idx="407">
                        <c:v>0.96105393330616062</c:v>
                      </c:pt>
                      <c:pt idx="408">
                        <c:v>0.95650228691414529</c:v>
                      </c:pt>
                      <c:pt idx="409">
                        <c:v>0.95321322627398386</c:v>
                      </c:pt>
                      <c:pt idx="410">
                        <c:v>0.94926603662152276</c:v>
                      </c:pt>
                      <c:pt idx="411">
                        <c:v>0.94626276597978043</c:v>
                      </c:pt>
                      <c:pt idx="412">
                        <c:v>0.9395998781579995</c:v>
                      </c:pt>
                      <c:pt idx="413">
                        <c:v>0.93443743734108753</c:v>
                      </c:pt>
                      <c:pt idx="414">
                        <c:v>0.92779791973400738</c:v>
                      </c:pt>
                      <c:pt idx="415">
                        <c:v>0.92380557407348007</c:v>
                      </c:pt>
                      <c:pt idx="416">
                        <c:v>0.91892100114830955</c:v>
                      </c:pt>
                      <c:pt idx="417">
                        <c:v>0.91414634745330026</c:v>
                      </c:pt>
                      <c:pt idx="418">
                        <c:v>0.90717845852440471</c:v>
                      </c:pt>
                      <c:pt idx="419">
                        <c:v>0.90282882585268598</c:v>
                      </c:pt>
                      <c:pt idx="420">
                        <c:v>0.89821518897591335</c:v>
                      </c:pt>
                      <c:pt idx="421">
                        <c:v>0.89257761981097072</c:v>
                      </c:pt>
                      <c:pt idx="422">
                        <c:v>0.88716246379102137</c:v>
                      </c:pt>
                      <c:pt idx="423">
                        <c:v>0.87950574768644796</c:v>
                      </c:pt>
                      <c:pt idx="424">
                        <c:v>0.87239743941667958</c:v>
                      </c:pt>
                      <c:pt idx="425">
                        <c:v>0.86594884458054644</c:v>
                      </c:pt>
                      <c:pt idx="426">
                        <c:v>0.85831153763733481</c:v>
                      </c:pt>
                      <c:pt idx="427">
                        <c:v>0.84888680537483252</c:v>
                      </c:pt>
                      <c:pt idx="428">
                        <c:v>0.83990670134964984</c:v>
                      </c:pt>
                      <c:pt idx="429">
                        <c:v>0.83240723906264058</c:v>
                      </c:pt>
                      <c:pt idx="430">
                        <c:v>0.82483627976285967</c:v>
                      </c:pt>
                      <c:pt idx="431">
                        <c:v>0.81677177321702088</c:v>
                      </c:pt>
                      <c:pt idx="432">
                        <c:v>0.80819173557909207</c:v>
                      </c:pt>
                      <c:pt idx="433">
                        <c:v>0.80248009471670745</c:v>
                      </c:pt>
                      <c:pt idx="434">
                        <c:v>0.7958304764236126</c:v>
                      </c:pt>
                      <c:pt idx="435">
                        <c:v>0.7892624558293041</c:v>
                      </c:pt>
                      <c:pt idx="436">
                        <c:v>0.78046574857372386</c:v>
                      </c:pt>
                      <c:pt idx="437">
                        <c:v>0.77134423494433346</c:v>
                      </c:pt>
                      <c:pt idx="438">
                        <c:v>0.76261506364818565</c:v>
                      </c:pt>
                      <c:pt idx="439">
                        <c:v>0.75333193904255791</c:v>
                      </c:pt>
                      <c:pt idx="440">
                        <c:v>0.74295219681998725</c:v>
                      </c:pt>
                      <c:pt idx="441">
                        <c:v>0.73323335634705333</c:v>
                      </c:pt>
                      <c:pt idx="442">
                        <c:v>0.72533620430479351</c:v>
                      </c:pt>
                      <c:pt idx="443">
                        <c:v>0.7157498610660542</c:v>
                      </c:pt>
                      <c:pt idx="444">
                        <c:v>0.70735005135505657</c:v>
                      </c:pt>
                      <c:pt idx="445">
                        <c:v>0.69887834852595365</c:v>
                      </c:pt>
                      <c:pt idx="446">
                        <c:v>0.69068887074726459</c:v>
                      </c:pt>
                      <c:pt idx="447">
                        <c:v>0.68250988975992455</c:v>
                      </c:pt>
                      <c:pt idx="448">
                        <c:v>0.67490031019008723</c:v>
                      </c:pt>
                      <c:pt idx="449">
                        <c:v>0.66456275318557834</c:v>
                      </c:pt>
                      <c:pt idx="450">
                        <c:v>0.65697773214644339</c:v>
                      </c:pt>
                      <c:pt idx="451">
                        <c:v>0.64879558231643197</c:v>
                      </c:pt>
                      <c:pt idx="452">
                        <c:v>0.6417506509000902</c:v>
                      </c:pt>
                      <c:pt idx="453">
                        <c:v>0.63504993501891993</c:v>
                      </c:pt>
                      <c:pt idx="454">
                        <c:v>0.62678163227878214</c:v>
                      </c:pt>
                      <c:pt idx="455">
                        <c:v>0.61842895910252027</c:v>
                      </c:pt>
                      <c:pt idx="456">
                        <c:v>0.61120934523392212</c:v>
                      </c:pt>
                      <c:pt idx="457">
                        <c:v>0.60179867471077386</c:v>
                      </c:pt>
                      <c:pt idx="458">
                        <c:v>0.59438100817521811</c:v>
                      </c:pt>
                      <c:pt idx="459">
                        <c:v>0.58451541067606883</c:v>
                      </c:pt>
                      <c:pt idx="460">
                        <c:v>0.57685770430816052</c:v>
                      </c:pt>
                      <c:pt idx="461">
                        <c:v>0.56970107118765445</c:v>
                      </c:pt>
                      <c:pt idx="462">
                        <c:v>0.56300609883382624</c:v>
                      </c:pt>
                      <c:pt idx="463">
                        <c:v>0.55583084876262634</c:v>
                      </c:pt>
                      <c:pt idx="464">
                        <c:v>0.54910656461408847</c:v>
                      </c:pt>
                      <c:pt idx="465">
                        <c:v>0.54238426099222026</c:v>
                      </c:pt>
                      <c:pt idx="466">
                        <c:v>0.53667242207716848</c:v>
                      </c:pt>
                      <c:pt idx="467">
                        <c:v>0.52867564954342927</c:v>
                      </c:pt>
                      <c:pt idx="468">
                        <c:v>0.52063253268562193</c:v>
                      </c:pt>
                      <c:pt idx="469">
                        <c:v>0.51277301065008418</c:v>
                      </c:pt>
                      <c:pt idx="470">
                        <c:v>0.50723941913529413</c:v>
                      </c:pt>
                      <c:pt idx="471">
                        <c:v>0.50268024674193457</c:v>
                      </c:pt>
                      <c:pt idx="472">
                        <c:v>0.49729658109603148</c:v>
                      </c:pt>
                      <c:pt idx="473">
                        <c:v>0.49294397763430853</c:v>
                      </c:pt>
                      <c:pt idx="474">
                        <c:v>0.48777321860538442</c:v>
                      </c:pt>
                      <c:pt idx="475">
                        <c:v>0.48396882492579962</c:v>
                      </c:pt>
                      <c:pt idx="476">
                        <c:v>0.48027930179305006</c:v>
                      </c:pt>
                      <c:pt idx="477">
                        <c:v>0.47492831483719478</c:v>
                      </c:pt>
                      <c:pt idx="478">
                        <c:v>0.4693265932049715</c:v>
                      </c:pt>
                      <c:pt idx="479">
                        <c:v>0.46416870759939971</c:v>
                      </c:pt>
                      <c:pt idx="480">
                        <c:v>0.45714932497709526</c:v>
                      </c:pt>
                      <c:pt idx="481">
                        <c:v>0.45301418334369153</c:v>
                      </c:pt>
                      <c:pt idx="482">
                        <c:v>0.44792581422422179</c:v>
                      </c:pt>
                      <c:pt idx="483">
                        <c:v>0.44208365665431215</c:v>
                      </c:pt>
                      <c:pt idx="484">
                        <c:v>0.43836601004285464</c:v>
                      </c:pt>
                      <c:pt idx="485">
                        <c:v>0.43380010385881868</c:v>
                      </c:pt>
                      <c:pt idx="486">
                        <c:v>0.42918092150737103</c:v>
                      </c:pt>
                      <c:pt idx="487">
                        <c:v>0.42657276593620885</c:v>
                      </c:pt>
                      <c:pt idx="488">
                        <c:v>0.4241664260326764</c:v>
                      </c:pt>
                      <c:pt idx="489">
                        <c:v>0.42024716180625626</c:v>
                      </c:pt>
                      <c:pt idx="490">
                        <c:v>0.41803253688433839</c:v>
                      </c:pt>
                      <c:pt idx="491">
                        <c:v>0.41348346517699375</c:v>
                      </c:pt>
                      <c:pt idx="492">
                        <c:v>0.41046514253256289</c:v>
                      </c:pt>
                      <c:pt idx="493">
                        <c:v>0.40803424409832761</c:v>
                      </c:pt>
                      <c:pt idx="494">
                        <c:v>0.40473389445614949</c:v>
                      </c:pt>
                      <c:pt idx="495">
                        <c:v>0.40125311883437298</c:v>
                      </c:pt>
                      <c:pt idx="496">
                        <c:v>0.40021274817484565</c:v>
                      </c:pt>
                      <c:pt idx="497">
                        <c:v>0.39629982163376815</c:v>
                      </c:pt>
                      <c:pt idx="498">
                        <c:v>0.39437118476293687</c:v>
                      </c:pt>
                      <c:pt idx="499">
                        <c:v>0.3930119493096082</c:v>
                      </c:pt>
                      <c:pt idx="500">
                        <c:v>0.38916735093863097</c:v>
                      </c:pt>
                      <c:pt idx="501">
                        <c:v>0.38765105972040514</c:v>
                      </c:pt>
                      <c:pt idx="502">
                        <c:v>0.38477117589017751</c:v>
                      </c:pt>
                      <c:pt idx="503">
                        <c:v>0.38135575764849694</c:v>
                      </c:pt>
                      <c:pt idx="504">
                        <c:v>0.38074120022292807</c:v>
                      </c:pt>
                      <c:pt idx="505">
                        <c:v>0.37797262199153059</c:v>
                      </c:pt>
                      <c:pt idx="506">
                        <c:v>0.37441064477630154</c:v>
                      </c:pt>
                      <c:pt idx="507">
                        <c:v>0.37569600658485514</c:v>
                      </c:pt>
                      <c:pt idx="508">
                        <c:v>0.37377113271469597</c:v>
                      </c:pt>
                      <c:pt idx="509">
                        <c:v>0.37315043565645151</c:v>
                      </c:pt>
                      <c:pt idx="510">
                        <c:v>0.37145569898529696</c:v>
                      </c:pt>
                      <c:pt idx="511">
                        <c:v>0.36924503511671841</c:v>
                      </c:pt>
                      <c:pt idx="512">
                        <c:v>0.36826388220461137</c:v>
                      </c:pt>
                      <c:pt idx="513">
                        <c:v>0.36683651663384931</c:v>
                      </c:pt>
                      <c:pt idx="514">
                        <c:v>0.36354923846769033</c:v>
                      </c:pt>
                      <c:pt idx="515">
                        <c:v>0.36229021766384212</c:v>
                      </c:pt>
                      <c:pt idx="516">
                        <c:v>0.36058102314799961</c:v>
                      </c:pt>
                      <c:pt idx="517">
                        <c:v>0.35984525749025287</c:v>
                      </c:pt>
                      <c:pt idx="518">
                        <c:v>0.36009480385061921</c:v>
                      </c:pt>
                      <c:pt idx="519">
                        <c:v>0.35881082841073431</c:v>
                      </c:pt>
                      <c:pt idx="520">
                        <c:v>0.35776669475053485</c:v>
                      </c:pt>
                      <c:pt idx="521">
                        <c:v>0.35736345952060966</c:v>
                      </c:pt>
                      <c:pt idx="522">
                        <c:v>0.35636250134180686</c:v>
                      </c:pt>
                      <c:pt idx="523">
                        <c:v>0.35479847943084425</c:v>
                      </c:pt>
                      <c:pt idx="524">
                        <c:v>0.35378504393402316</c:v>
                      </c:pt>
                      <c:pt idx="525">
                        <c:v>0.35130245375371194</c:v>
                      </c:pt>
                      <c:pt idx="526">
                        <c:v>0.34962692819125235</c:v>
                      </c:pt>
                      <c:pt idx="527">
                        <c:v>0.34828829021528723</c:v>
                      </c:pt>
                      <c:pt idx="528">
                        <c:v>0.34527828578286851</c:v>
                      </c:pt>
                      <c:pt idx="529">
                        <c:v>0.34473482926473742</c:v>
                      </c:pt>
                      <c:pt idx="530">
                        <c:v>0.34229323598648642</c:v>
                      </c:pt>
                      <c:pt idx="531">
                        <c:v>0.33978985027614483</c:v>
                      </c:pt>
                      <c:pt idx="532">
                        <c:v>0.33818998083246299</c:v>
                      </c:pt>
                      <c:pt idx="533">
                        <c:v>0.33694700229463825</c:v>
                      </c:pt>
                      <c:pt idx="534">
                        <c:v>0.33702681751942215</c:v>
                      </c:pt>
                      <c:pt idx="535">
                        <c:v>0.33689214170589105</c:v>
                      </c:pt>
                      <c:pt idx="536">
                        <c:v>0.33433627203880573</c:v>
                      </c:pt>
                      <c:pt idx="537">
                        <c:v>0.3341285147911674</c:v>
                      </c:pt>
                      <c:pt idx="538">
                        <c:v>0.33346701888352959</c:v>
                      </c:pt>
                      <c:pt idx="539">
                        <c:v>0.33329550527394447</c:v>
                      </c:pt>
                      <c:pt idx="540">
                        <c:v>0.33234604078855073</c:v>
                      </c:pt>
                      <c:pt idx="541">
                        <c:v>0.330805587144956</c:v>
                      </c:pt>
                      <c:pt idx="542">
                        <c:v>0.33041720586505247</c:v>
                      </c:pt>
                      <c:pt idx="543">
                        <c:v>0.32964123551591334</c:v>
                      </c:pt>
                      <c:pt idx="544">
                        <c:v>0.32847648778153682</c:v>
                      </c:pt>
                      <c:pt idx="545">
                        <c:v>0.32838142250139729</c:v>
                      </c:pt>
                      <c:pt idx="546">
                        <c:v>0.32709566458750972</c:v>
                      </c:pt>
                      <c:pt idx="547">
                        <c:v>0.32675026073633601</c:v>
                      </c:pt>
                      <c:pt idx="548">
                        <c:v>0.32530724900488445</c:v>
                      </c:pt>
                      <c:pt idx="549">
                        <c:v>0.32346714167618312</c:v>
                      </c:pt>
                      <c:pt idx="550">
                        <c:v>0.32225406909106907</c:v>
                      </c:pt>
                      <c:pt idx="551">
                        <c:v>0.32158227444474952</c:v>
                      </c:pt>
                      <c:pt idx="552">
                        <c:v>0.31931556167142194</c:v>
                      </c:pt>
                      <c:pt idx="553">
                        <c:v>0.31868397171649476</c:v>
                      </c:pt>
                      <c:pt idx="554">
                        <c:v>0.31703221247407004</c:v>
                      </c:pt>
                      <c:pt idx="555">
                        <c:v>0.31616078073945741</c:v>
                      </c:pt>
                      <c:pt idx="556">
                        <c:v>0.31515071213797458</c:v>
                      </c:pt>
                      <c:pt idx="557">
                        <c:v>0.31391724012816385</c:v>
                      </c:pt>
                      <c:pt idx="558">
                        <c:v>0.31261326136891637</c:v>
                      </c:pt>
                      <c:pt idx="559">
                        <c:v>0.31204108721407631</c:v>
                      </c:pt>
                      <c:pt idx="560">
                        <c:v>0.3103891299189846</c:v>
                      </c:pt>
                      <c:pt idx="561">
                        <c:v>0.30881896837534628</c:v>
                      </c:pt>
                      <c:pt idx="562">
                        <c:v>0.30756410667750417</c:v>
                      </c:pt>
                      <c:pt idx="563">
                        <c:v>0.3074611192906862</c:v>
                      </c:pt>
                      <c:pt idx="564">
                        <c:v>0.30670475615557585</c:v>
                      </c:pt>
                      <c:pt idx="565">
                        <c:v>0.30511855234591406</c:v>
                      </c:pt>
                      <c:pt idx="566">
                        <c:v>0.30430257535804955</c:v>
                      </c:pt>
                      <c:pt idx="567">
                        <c:v>0.30286392078527097</c:v>
                      </c:pt>
                      <c:pt idx="568">
                        <c:v>0.30181681633506707</c:v>
                      </c:pt>
                      <c:pt idx="569">
                        <c:v>0.30049164594045513</c:v>
                      </c:pt>
                      <c:pt idx="570">
                        <c:v>0.2980217311308293</c:v>
                      </c:pt>
                      <c:pt idx="571">
                        <c:v>0.2969459090439166</c:v>
                      </c:pt>
                      <c:pt idx="572">
                        <c:v>0.29674884664029394</c:v>
                      </c:pt>
                      <c:pt idx="573">
                        <c:v>0.29518264614999484</c:v>
                      </c:pt>
                      <c:pt idx="574">
                        <c:v>0.29389015444543071</c:v>
                      </c:pt>
                      <c:pt idx="575">
                        <c:v>0.29204984906406256</c:v>
                      </c:pt>
                      <c:pt idx="576">
                        <c:v>0.29112870611004366</c:v>
                      </c:pt>
                      <c:pt idx="577">
                        <c:v>0.2898330455628082</c:v>
                      </c:pt>
                      <c:pt idx="578">
                        <c:v>0.28881624317064897</c:v>
                      </c:pt>
                      <c:pt idx="579">
                        <c:v>0.287127844184837</c:v>
                      </c:pt>
                      <c:pt idx="580">
                        <c:v>0.28586803117032095</c:v>
                      </c:pt>
                      <c:pt idx="581">
                        <c:v>0.28357735402429163</c:v>
                      </c:pt>
                      <c:pt idx="582">
                        <c:v>0.28432737947405928</c:v>
                      </c:pt>
                      <c:pt idx="583">
                        <c:v>0.28348268484948597</c:v>
                      </c:pt>
                      <c:pt idx="584">
                        <c:v>0.28324026838513</c:v>
                      </c:pt>
                      <c:pt idx="585">
                        <c:v>0.28212642018616158</c:v>
                      </c:pt>
                      <c:pt idx="586">
                        <c:v>0.28152750892128237</c:v>
                      </c:pt>
                      <c:pt idx="587">
                        <c:v>0.28096048413578339</c:v>
                      </c:pt>
                      <c:pt idx="588">
                        <c:v>0.28200976716532378</c:v>
                      </c:pt>
                      <c:pt idx="589">
                        <c:v>0.28013084151389878</c:v>
                      </c:pt>
                      <c:pt idx="590">
                        <c:v>0.27882111922730946</c:v>
                      </c:pt>
                      <c:pt idx="591">
                        <c:v>0.27802791829614504</c:v>
                      </c:pt>
                      <c:pt idx="592">
                        <c:v>0.27739613028855087</c:v>
                      </c:pt>
                      <c:pt idx="593">
                        <c:v>0.27674572533026276</c:v>
                      </c:pt>
                      <c:pt idx="594">
                        <c:v>0.27623910660818563</c:v>
                      </c:pt>
                      <c:pt idx="595">
                        <c:v>0.27520745026600457</c:v>
                      </c:pt>
                      <c:pt idx="596">
                        <c:v>0.2755126494257859</c:v>
                      </c:pt>
                      <c:pt idx="597">
                        <c:v>0.27577190036683319</c:v>
                      </c:pt>
                      <c:pt idx="598">
                        <c:v>0.27486620552083696</c:v>
                      </c:pt>
                      <c:pt idx="599">
                        <c:v>0.27422451487989491</c:v>
                      </c:pt>
                      <c:pt idx="600">
                        <c:v>0.27293142901733008</c:v>
                      </c:pt>
                      <c:pt idx="601">
                        <c:v>0.27180827234301458</c:v>
                      </c:pt>
                      <c:pt idx="602">
                        <c:v>0.27151733297525421</c:v>
                      </c:pt>
                      <c:pt idx="603">
                        <c:v>0.27033277997418192</c:v>
                      </c:pt>
                      <c:pt idx="604">
                        <c:v>0.26983844051745615</c:v>
                      </c:pt>
                      <c:pt idx="605">
                        <c:v>0.26950848477430522</c:v>
                      </c:pt>
                      <c:pt idx="606">
                        <c:v>0.26955225441370273</c:v>
                      </c:pt>
                      <c:pt idx="607">
                        <c:v>0.27000678528436994</c:v>
                      </c:pt>
                      <c:pt idx="608">
                        <c:v>0.2706958105127148</c:v>
                      </c:pt>
                      <c:pt idx="609">
                        <c:v>0.27121728318481358</c:v>
                      </c:pt>
                      <c:pt idx="610">
                        <c:v>0.27174964875359514</c:v>
                      </c:pt>
                      <c:pt idx="611">
                        <c:v>0.27229112474505668</c:v>
                      </c:pt>
                      <c:pt idx="612">
                        <c:v>0.27329069655519078</c:v>
                      </c:pt>
                      <c:pt idx="613">
                        <c:v>0.27399913094489742</c:v>
                      </c:pt>
                      <c:pt idx="614">
                        <c:v>0.27565524734599522</c:v>
                      </c:pt>
                      <c:pt idx="615">
                        <c:v>0.27671898822022345</c:v>
                      </c:pt>
                      <c:pt idx="616">
                        <c:v>0.27780887204649013</c:v>
                      </c:pt>
                      <c:pt idx="617">
                        <c:v>0.27874902805653695</c:v>
                      </c:pt>
                      <c:pt idx="618">
                        <c:v>0.27961847926447997</c:v>
                      </c:pt>
                      <c:pt idx="619">
                        <c:v>0.28030393954481952</c:v>
                      </c:pt>
                      <c:pt idx="620">
                        <c:v>0.28077886984018341</c:v>
                      </c:pt>
                      <c:pt idx="621">
                        <c:v>0.28184716592575171</c:v>
                      </c:pt>
                      <c:pt idx="622">
                        <c:v>0.28194579615389653</c:v>
                      </c:pt>
                      <c:pt idx="623">
                        <c:v>0.28152414202594417</c:v>
                      </c:pt>
                      <c:pt idx="624">
                        <c:v>0.28191529604318505</c:v>
                      </c:pt>
                      <c:pt idx="625">
                        <c:v>0.28240448613056979</c:v>
                      </c:pt>
                      <c:pt idx="626">
                        <c:v>0.28367142904109638</c:v>
                      </c:pt>
                      <c:pt idx="627">
                        <c:v>0.28405743368899627</c:v>
                      </c:pt>
                      <c:pt idx="628">
                        <c:v>0.2842832137293278</c:v>
                      </c:pt>
                      <c:pt idx="629">
                        <c:v>0.28509503161118616</c:v>
                      </c:pt>
                      <c:pt idx="630">
                        <c:v>0.28597834650581627</c:v>
                      </c:pt>
                      <c:pt idx="631">
                        <c:v>0.28707852907076459</c:v>
                      </c:pt>
                      <c:pt idx="632">
                        <c:v>0.28733857222247966</c:v>
                      </c:pt>
                      <c:pt idx="633">
                        <c:v>0.28758079063416864</c:v>
                      </c:pt>
                      <c:pt idx="634">
                        <c:v>0.28860789176500973</c:v>
                      </c:pt>
                      <c:pt idx="635">
                        <c:v>0.28923829340393509</c:v>
                      </c:pt>
                      <c:pt idx="636">
                        <c:v>0.29063040559997877</c:v>
                      </c:pt>
                      <c:pt idx="637">
                        <c:v>0.29210312523147408</c:v>
                      </c:pt>
                      <c:pt idx="638">
                        <c:v>0.29289890084730896</c:v>
                      </c:pt>
                      <c:pt idx="639">
                        <c:v>0.29434409115809712</c:v>
                      </c:pt>
                      <c:pt idx="640">
                        <c:v>0.29568649213473452</c:v>
                      </c:pt>
                      <c:pt idx="641">
                        <c:v>0.29698334099797163</c:v>
                      </c:pt>
                      <c:pt idx="642">
                        <c:v>0.29814432573167587</c:v>
                      </c:pt>
                      <c:pt idx="643">
                        <c:v>0.29916053396583431</c:v>
                      </c:pt>
                      <c:pt idx="644">
                        <c:v>0.30016505709264235</c:v>
                      </c:pt>
                      <c:pt idx="645">
                        <c:v>0.30161678314144014</c:v>
                      </c:pt>
                      <c:pt idx="646">
                        <c:v>0.30277024187380008</c:v>
                      </c:pt>
                      <c:pt idx="647">
                        <c:v>0.30351036469021997</c:v>
                      </c:pt>
                      <c:pt idx="648">
                        <c:v>0.30428118567001816</c:v>
                      </c:pt>
                      <c:pt idx="649">
                        <c:v>0.30530392964218617</c:v>
                      </c:pt>
                      <c:pt idx="650">
                        <c:v>0.30604761740661129</c:v>
                      </c:pt>
                      <c:pt idx="651">
                        <c:v>0.30673961342496042</c:v>
                      </c:pt>
                      <c:pt idx="652">
                        <c:v>0.30763936669094794</c:v>
                      </c:pt>
                      <c:pt idx="653">
                        <c:v>0.30748132066271594</c:v>
                      </c:pt>
                      <c:pt idx="654">
                        <c:v>0.30782593230322186</c:v>
                      </c:pt>
                      <c:pt idx="655">
                        <c:v>0.30809033261360991</c:v>
                      </c:pt>
                      <c:pt idx="656">
                        <c:v>0.30798061143611555</c:v>
                      </c:pt>
                      <c:pt idx="657">
                        <c:v>0.30907306994705258</c:v>
                      </c:pt>
                      <c:pt idx="658">
                        <c:v>0.31035506486026787</c:v>
                      </c:pt>
                      <c:pt idx="659">
                        <c:v>0.31084267052631709</c:v>
                      </c:pt>
                      <c:pt idx="660">
                        <c:v>0.31213278559887758</c:v>
                      </c:pt>
                      <c:pt idx="661">
                        <c:v>0.31334902702666312</c:v>
                      </c:pt>
                      <c:pt idx="662">
                        <c:v>0.31520220583138348</c:v>
                      </c:pt>
                      <c:pt idx="663">
                        <c:v>0.31697576746398709</c:v>
                      </c:pt>
                      <c:pt idx="664">
                        <c:v>0.3177636209731437</c:v>
                      </c:pt>
                      <c:pt idx="665">
                        <c:v>0.31828806443524699</c:v>
                      </c:pt>
                      <c:pt idx="666">
                        <c:v>0.31971186505800375</c:v>
                      </c:pt>
                      <c:pt idx="667">
                        <c:v>0.32081184957028519</c:v>
                      </c:pt>
                      <c:pt idx="668">
                        <c:v>0.3220249221553993</c:v>
                      </c:pt>
                      <c:pt idx="669">
                        <c:v>0.3231013384003128</c:v>
                      </c:pt>
                      <c:pt idx="670">
                        <c:v>0.3234942748915563</c:v>
                      </c:pt>
                      <c:pt idx="671">
                        <c:v>0.32391850370417913</c:v>
                      </c:pt>
                      <c:pt idx="672">
                        <c:v>0.3246310971998918</c:v>
                      </c:pt>
                      <c:pt idx="673">
                        <c:v>0.32554411999456551</c:v>
                      </c:pt>
                      <c:pt idx="674">
                        <c:v>0.32678095889971448</c:v>
                      </c:pt>
                      <c:pt idx="675">
                        <c:v>0.32810573318899255</c:v>
                      </c:pt>
                      <c:pt idx="676">
                        <c:v>0.32851213726158923</c:v>
                      </c:pt>
                      <c:pt idx="677">
                        <c:v>0.32959706977118186</c:v>
                      </c:pt>
                      <c:pt idx="678">
                        <c:v>0.33048375156115017</c:v>
                      </c:pt>
                      <c:pt idx="679">
                        <c:v>0.33225691708841981</c:v>
                      </c:pt>
                      <c:pt idx="680">
                        <c:v>0.33251854466147063</c:v>
                      </c:pt>
                      <c:pt idx="681">
                        <c:v>0.33299545548350401</c:v>
                      </c:pt>
                      <c:pt idx="682">
                        <c:v>0.33330006048528454</c:v>
                      </c:pt>
                      <c:pt idx="683">
                        <c:v>0.33329550527394447</c:v>
                      </c:pt>
                      <c:pt idx="684">
                        <c:v>0.33415148890053442</c:v>
                      </c:pt>
                      <c:pt idx="685">
                        <c:v>0.33508550527790554</c:v>
                      </c:pt>
                      <c:pt idx="686">
                        <c:v>0.33514828797333107</c:v>
                      </c:pt>
                      <c:pt idx="687">
                        <c:v>0.33586424836438211</c:v>
                      </c:pt>
                      <c:pt idx="688">
                        <c:v>0.33663487129151332</c:v>
                      </c:pt>
                      <c:pt idx="689">
                        <c:v>0.3362518374336177</c:v>
                      </c:pt>
                      <c:pt idx="690">
                        <c:v>0.33764414768232831</c:v>
                      </c:pt>
                      <c:pt idx="691">
                        <c:v>0.3372761658271215</c:v>
                      </c:pt>
                      <c:pt idx="692">
                        <c:v>0.33689471639056151</c:v>
                      </c:pt>
                      <c:pt idx="693">
                        <c:v>0.33656555285807827</c:v>
                      </c:pt>
                      <c:pt idx="694">
                        <c:v>0.33640711072451235</c:v>
                      </c:pt>
                      <c:pt idx="695">
                        <c:v>0.33662912776417153</c:v>
                      </c:pt>
                      <c:pt idx="696">
                        <c:v>0.33741262411465506</c:v>
                      </c:pt>
                      <c:pt idx="697">
                        <c:v>0.33727477945845269</c:v>
                      </c:pt>
                      <c:pt idx="698">
                        <c:v>0.33871620676856873</c:v>
                      </c:pt>
                      <c:pt idx="699">
                        <c:v>0.33952802465042714</c:v>
                      </c:pt>
                      <c:pt idx="700">
                        <c:v>0.34092706868981432</c:v>
                      </c:pt>
                      <c:pt idx="701">
                        <c:v>0.34174859115235356</c:v>
                      </c:pt>
                      <c:pt idx="702">
                        <c:v>0.34229085935448295</c:v>
                      </c:pt>
                      <c:pt idx="703">
                        <c:v>0.34308623886498402</c:v>
                      </c:pt>
                      <c:pt idx="704">
                        <c:v>0.34441002289092731</c:v>
                      </c:pt>
                      <c:pt idx="705">
                        <c:v>0.34448449069370324</c:v>
                      </c:pt>
                      <c:pt idx="706">
                        <c:v>0.34532581842293825</c:v>
                      </c:pt>
                      <c:pt idx="707">
                        <c:v>0.34461678987523081</c:v>
                      </c:pt>
                      <c:pt idx="708">
                        <c:v>0.34558447520598468</c:v>
                      </c:pt>
                      <c:pt idx="709">
                        <c:v>0.34645432251926167</c:v>
                      </c:pt>
                      <c:pt idx="710">
                        <c:v>0.34695460355599606</c:v>
                      </c:pt>
                      <c:pt idx="711">
                        <c:v>0.34650720258133921</c:v>
                      </c:pt>
                      <c:pt idx="712">
                        <c:v>0.34724475071308863</c:v>
                      </c:pt>
                      <c:pt idx="713">
                        <c:v>0.34848772925091337</c:v>
                      </c:pt>
                      <c:pt idx="714">
                        <c:v>0.35003313421118204</c:v>
                      </c:pt>
                      <c:pt idx="715">
                        <c:v>0.35046132407714392</c:v>
                      </c:pt>
                      <c:pt idx="716">
                        <c:v>0.35086178656973183</c:v>
                      </c:pt>
                      <c:pt idx="717">
                        <c:v>0.35230460024851656</c:v>
                      </c:pt>
                      <c:pt idx="718">
                        <c:v>0.35416669142325008</c:v>
                      </c:pt>
                      <c:pt idx="719">
                        <c:v>0.3553603548470024</c:v>
                      </c:pt>
                      <c:pt idx="720">
                        <c:v>0.35557266730598075</c:v>
                      </c:pt>
                      <c:pt idx="721">
                        <c:v>0.35719947191236889</c:v>
                      </c:pt>
                      <c:pt idx="722">
                        <c:v>0.35959828581455694</c:v>
                      </c:pt>
                      <c:pt idx="723">
                        <c:v>0.3610292163333243</c:v>
                      </c:pt>
                      <c:pt idx="724">
                        <c:v>0.36266097225638638</c:v>
                      </c:pt>
                      <c:pt idx="725">
                        <c:v>0.36489817518233719</c:v>
                      </c:pt>
                      <c:pt idx="726">
                        <c:v>0.36705061156683028</c:v>
                      </c:pt>
                      <c:pt idx="727">
                        <c:v>0.36957003954319551</c:v>
                      </c:pt>
                      <c:pt idx="728">
                        <c:v>0.37133706543778955</c:v>
                      </c:pt>
                      <c:pt idx="729">
                        <c:v>0.37315122786711935</c:v>
                      </c:pt>
                      <c:pt idx="730">
                        <c:v>0.37484220153760178</c:v>
                      </c:pt>
                      <c:pt idx="731">
                        <c:v>0.37647772046133599</c:v>
                      </c:pt>
                      <c:pt idx="732">
                        <c:v>0.37782329028064471</c:v>
                      </c:pt>
                      <c:pt idx="733">
                        <c:v>0.37972974525277658</c:v>
                      </c:pt>
                      <c:pt idx="734">
                        <c:v>0.38225095570314443</c:v>
                      </c:pt>
                      <c:pt idx="735">
                        <c:v>0.38450023984177972</c:v>
                      </c:pt>
                      <c:pt idx="736">
                        <c:v>0.38648631198602867</c:v>
                      </c:pt>
                      <c:pt idx="737">
                        <c:v>0.38881957045545379</c:v>
                      </c:pt>
                      <c:pt idx="738">
                        <c:v>0.39154497320545473</c:v>
                      </c:pt>
                      <c:pt idx="739">
                        <c:v>0.39432998980820982</c:v>
                      </c:pt>
                      <c:pt idx="740">
                        <c:v>0.3961879218769373</c:v>
                      </c:pt>
                      <c:pt idx="741">
                        <c:v>0.39788186633742401</c:v>
                      </c:pt>
                      <c:pt idx="742">
                        <c:v>0.39973009382547053</c:v>
                      </c:pt>
                      <c:pt idx="743">
                        <c:v>0.40189520558064884</c:v>
                      </c:pt>
                      <c:pt idx="744">
                        <c:v>0.40478538814955833</c:v>
                      </c:pt>
                      <c:pt idx="745">
                        <c:v>0.40709567250961642</c:v>
                      </c:pt>
                      <c:pt idx="746">
                        <c:v>0.40961411022264688</c:v>
                      </c:pt>
                      <c:pt idx="747">
                        <c:v>0.41241833793409688</c:v>
                      </c:pt>
                      <c:pt idx="748">
                        <c:v>0.41488508390105128</c:v>
                      </c:pt>
                      <c:pt idx="749">
                        <c:v>0.41740035277141041</c:v>
                      </c:pt>
                      <c:pt idx="750">
                        <c:v>0.41988947868973114</c:v>
                      </c:pt>
                      <c:pt idx="751">
                        <c:v>0.42279035610265625</c:v>
                      </c:pt>
                      <c:pt idx="752">
                        <c:v>0.42447103103445677</c:v>
                      </c:pt>
                      <c:pt idx="753">
                        <c:v>0.42656959709353753</c:v>
                      </c:pt>
                      <c:pt idx="754">
                        <c:v>0.42902564821647637</c:v>
                      </c:pt>
                      <c:pt idx="755">
                        <c:v>0.43158508283156699</c:v>
                      </c:pt>
                      <c:pt idx="756">
                        <c:v>0.43415600450134112</c:v>
                      </c:pt>
                      <c:pt idx="757">
                        <c:v>0.43621119702635802</c:v>
                      </c:pt>
                      <c:pt idx="758">
                        <c:v>0.43775838446062931</c:v>
                      </c:pt>
                      <c:pt idx="759">
                        <c:v>0.44115577990961669</c:v>
                      </c:pt>
                      <c:pt idx="760">
                        <c:v>0.44362212977123738</c:v>
                      </c:pt>
                      <c:pt idx="761">
                        <c:v>0.44463417889938966</c:v>
                      </c:pt>
                      <c:pt idx="762">
                        <c:v>0.44704923312026834</c:v>
                      </c:pt>
                      <c:pt idx="763">
                        <c:v>0.4486661350933086</c:v>
                      </c:pt>
                      <c:pt idx="764">
                        <c:v>0.45088392885789763</c:v>
                      </c:pt>
                      <c:pt idx="765">
                        <c:v>0.45328848628742757</c:v>
                      </c:pt>
                      <c:pt idx="766">
                        <c:v>0.45390165734432764</c:v>
                      </c:pt>
                      <c:pt idx="767">
                        <c:v>0.45438470779903672</c:v>
                      </c:pt>
                      <c:pt idx="768">
                        <c:v>0.45671955068979769</c:v>
                      </c:pt>
                      <c:pt idx="769">
                        <c:v>0.45711783460304894</c:v>
                      </c:pt>
                      <c:pt idx="770">
                        <c:v>0.45828258233742558</c:v>
                      </c:pt>
                      <c:pt idx="771">
                        <c:v>0.45882069143354887</c:v>
                      </c:pt>
                      <c:pt idx="772">
                        <c:v>0.45878741858549998</c:v>
                      </c:pt>
                      <c:pt idx="773">
                        <c:v>0.46017933272887662</c:v>
                      </c:pt>
                      <c:pt idx="774">
                        <c:v>0.4611971253843708</c:v>
                      </c:pt>
                      <c:pt idx="775">
                        <c:v>0.46173166953248884</c:v>
                      </c:pt>
                      <c:pt idx="776">
                        <c:v>0.46258052326306826</c:v>
                      </c:pt>
                      <c:pt idx="777">
                        <c:v>0.46357969896786838</c:v>
                      </c:pt>
                      <c:pt idx="778">
                        <c:v>0.4643061561502681</c:v>
                      </c:pt>
                      <c:pt idx="779">
                        <c:v>0.46579452194245308</c:v>
                      </c:pt>
                      <c:pt idx="780">
                        <c:v>0.46542931282458361</c:v>
                      </c:pt>
                      <c:pt idx="781">
                        <c:v>0.46606525993818387</c:v>
                      </c:pt>
                      <c:pt idx="782">
                        <c:v>0.46624628007578289</c:v>
                      </c:pt>
                      <c:pt idx="783">
                        <c:v>0.46576124909440431</c:v>
                      </c:pt>
                      <c:pt idx="784">
                        <c:v>0.46593335686199028</c:v>
                      </c:pt>
                      <c:pt idx="785">
                        <c:v>0.46592464254464405</c:v>
                      </c:pt>
                      <c:pt idx="786">
                        <c:v>0.46507440244539594</c:v>
                      </c:pt>
                      <c:pt idx="787">
                        <c:v>0.46573867109037109</c:v>
                      </c:pt>
                      <c:pt idx="788">
                        <c:v>0.46519739315157649</c:v>
                      </c:pt>
                      <c:pt idx="789">
                        <c:v>0.46546912141064212</c:v>
                      </c:pt>
                      <c:pt idx="790">
                        <c:v>0.46671764542314159</c:v>
                      </c:pt>
                      <c:pt idx="791">
                        <c:v>0.4666089145089819</c:v>
                      </c:pt>
                      <c:pt idx="792">
                        <c:v>0.46628291981917008</c:v>
                      </c:pt>
                      <c:pt idx="793">
                        <c:v>0.46628311787183696</c:v>
                      </c:pt>
                      <c:pt idx="794">
                        <c:v>0.4666920966291041</c:v>
                      </c:pt>
                      <c:pt idx="795">
                        <c:v>0.46644849184874648</c:v>
                      </c:pt>
                      <c:pt idx="796">
                        <c:v>0.46556062174277635</c:v>
                      </c:pt>
                      <c:pt idx="797">
                        <c:v>0.46448856265653593</c:v>
                      </c:pt>
                      <c:pt idx="798">
                        <c:v>0.46441231237975733</c:v>
                      </c:pt>
                      <c:pt idx="799">
                        <c:v>0.46459986825536592</c:v>
                      </c:pt>
                      <c:pt idx="800">
                        <c:v>0.46428139956689851</c:v>
                      </c:pt>
                      <c:pt idx="801">
                        <c:v>0.46380587511353372</c:v>
                      </c:pt>
                      <c:pt idx="802">
                        <c:v>0.46403700257587294</c:v>
                      </c:pt>
                      <c:pt idx="803">
                        <c:v>0.46443231569912008</c:v>
                      </c:pt>
                      <c:pt idx="804">
                        <c:v>0.46525047126632102</c:v>
                      </c:pt>
                      <c:pt idx="805">
                        <c:v>0.4652886954310439</c:v>
                      </c:pt>
                      <c:pt idx="806">
                        <c:v>0.46563766423022279</c:v>
                      </c:pt>
                      <c:pt idx="807">
                        <c:v>0.46641502094803072</c:v>
                      </c:pt>
                      <c:pt idx="808">
                        <c:v>0.46509163302742124</c:v>
                      </c:pt>
                      <c:pt idx="809">
                        <c:v>0.46579590831112172</c:v>
                      </c:pt>
                      <c:pt idx="810">
                        <c:v>0.46572738208835451</c:v>
                      </c:pt>
                      <c:pt idx="811">
                        <c:v>0.46542693619258013</c:v>
                      </c:pt>
                      <c:pt idx="812">
                        <c:v>0.46507162970805849</c:v>
                      </c:pt>
                      <c:pt idx="813">
                        <c:v>0.46477970007696329</c:v>
                      </c:pt>
                      <c:pt idx="814">
                        <c:v>0.46425050335085311</c:v>
                      </c:pt>
                      <c:pt idx="815">
                        <c:v>0.46407502868792883</c:v>
                      </c:pt>
                      <c:pt idx="816">
                        <c:v>0.46304971003109036</c:v>
                      </c:pt>
                      <c:pt idx="817">
                        <c:v>0.46328380828343407</c:v>
                      </c:pt>
                      <c:pt idx="818">
                        <c:v>0.46305030418909116</c:v>
                      </c:pt>
                      <c:pt idx="819">
                        <c:v>0.46278709219470482</c:v>
                      </c:pt>
                      <c:pt idx="820">
                        <c:v>0.46221056088119178</c:v>
                      </c:pt>
                      <c:pt idx="821">
                        <c:v>0.46271103997059321</c:v>
                      </c:pt>
                      <c:pt idx="822">
                        <c:v>0.46380646927153468</c:v>
                      </c:pt>
                      <c:pt idx="823">
                        <c:v>0.46421604218680251</c:v>
                      </c:pt>
                      <c:pt idx="824">
                        <c:v>0.46337689303690394</c:v>
                      </c:pt>
                      <c:pt idx="825">
                        <c:v>0.46310833362050979</c:v>
                      </c:pt>
                      <c:pt idx="826">
                        <c:v>0.4638864825489854</c:v>
                      </c:pt>
                      <c:pt idx="827">
                        <c:v>0.46471969011887521</c:v>
                      </c:pt>
                      <c:pt idx="828">
                        <c:v>0.46490387909914566</c:v>
                      </c:pt>
                      <c:pt idx="829">
                        <c:v>0.46563132654488021</c:v>
                      </c:pt>
                      <c:pt idx="830">
                        <c:v>0.46638630331132186</c:v>
                      </c:pt>
                      <c:pt idx="831">
                        <c:v>0.46822502427135437</c:v>
                      </c:pt>
                      <c:pt idx="832">
                        <c:v>0.47083892336985822</c:v>
                      </c:pt>
                      <c:pt idx="833">
                        <c:v>0.47239522122680955</c:v>
                      </c:pt>
                      <c:pt idx="834">
                        <c:v>0.47515429293019323</c:v>
                      </c:pt>
                      <c:pt idx="835">
                        <c:v>0.47836611303024146</c:v>
                      </c:pt>
                      <c:pt idx="836">
                        <c:v>0.4815282219108834</c:v>
                      </c:pt>
                      <c:pt idx="837">
                        <c:v>0.48491452641052118</c:v>
                      </c:pt>
                      <c:pt idx="838">
                        <c:v>0.487389590589488</c:v>
                      </c:pt>
                      <c:pt idx="839">
                        <c:v>0.49054199488944905</c:v>
                      </c:pt>
                      <c:pt idx="840">
                        <c:v>0.49474685106162181</c:v>
                      </c:pt>
                      <c:pt idx="841">
                        <c:v>0.49807690860384357</c:v>
                      </c:pt>
                      <c:pt idx="842">
                        <c:v>0.50144697278479089</c:v>
                      </c:pt>
                      <c:pt idx="843">
                        <c:v>0.50461363687677285</c:v>
                      </c:pt>
                      <c:pt idx="844">
                        <c:v>0.50925024786291273</c:v>
                      </c:pt>
                      <c:pt idx="845">
                        <c:v>0.51427563623429007</c:v>
                      </c:pt>
                      <c:pt idx="846">
                        <c:v>0.51801605890244762</c:v>
                      </c:pt>
                      <c:pt idx="847">
                        <c:v>0.52170855282520157</c:v>
                      </c:pt>
                      <c:pt idx="848">
                        <c:v>0.52589598036268204</c:v>
                      </c:pt>
                      <c:pt idx="849">
                        <c:v>0.5296369971888405</c:v>
                      </c:pt>
                      <c:pt idx="850">
                        <c:v>0.53427618285965073</c:v>
                      </c:pt>
                      <c:pt idx="851">
                        <c:v>0.53846816560847133</c:v>
                      </c:pt>
                      <c:pt idx="852">
                        <c:v>0.54244466705564209</c:v>
                      </c:pt>
                      <c:pt idx="853">
                        <c:v>0.54647186998555419</c:v>
                      </c:pt>
                      <c:pt idx="854">
                        <c:v>0.55070465158376791</c:v>
                      </c:pt>
                      <c:pt idx="855">
                        <c:v>0.55519212891168868</c:v>
                      </c:pt>
                      <c:pt idx="856">
                        <c:v>0.56030188771918998</c:v>
                      </c:pt>
                      <c:pt idx="857">
                        <c:v>0.56471766998167228</c:v>
                      </c:pt>
                      <c:pt idx="858">
                        <c:v>0.56739454982826854</c:v>
                      </c:pt>
                      <c:pt idx="859">
                        <c:v>0.57255184127583958</c:v>
                      </c:pt>
                      <c:pt idx="860">
                        <c:v>0.57783509421959522</c:v>
                      </c:pt>
                      <c:pt idx="861">
                        <c:v>0.58206589529113961</c:v>
                      </c:pt>
                      <c:pt idx="862">
                        <c:v>0.58645949565492272</c:v>
                      </c:pt>
                      <c:pt idx="863">
                        <c:v>0.59094459635084018</c:v>
                      </c:pt>
                      <c:pt idx="864">
                        <c:v>0.59638015179548609</c:v>
                      </c:pt>
                      <c:pt idx="865">
                        <c:v>0.6039188285105529</c:v>
                      </c:pt>
                      <c:pt idx="866">
                        <c:v>0.60933853974184238</c:v>
                      </c:pt>
                      <c:pt idx="867">
                        <c:v>0.61459208478555472</c:v>
                      </c:pt>
                      <c:pt idx="868">
                        <c:v>0.62077528904796486</c:v>
                      </c:pt>
                      <c:pt idx="869">
                        <c:v>0.62683411623552598</c:v>
                      </c:pt>
                      <c:pt idx="870">
                        <c:v>0.63305732713666141</c:v>
                      </c:pt>
                      <c:pt idx="871">
                        <c:v>0.63984122513795372</c:v>
                      </c:pt>
                      <c:pt idx="872">
                        <c:v>0.64596838049561511</c:v>
                      </c:pt>
                      <c:pt idx="873">
                        <c:v>0.65374452235836367</c:v>
                      </c:pt>
                      <c:pt idx="874">
                        <c:v>0.66187993175897319</c:v>
                      </c:pt>
                      <c:pt idx="875">
                        <c:v>0.6696618171490637</c:v>
                      </c:pt>
                      <c:pt idx="876">
                        <c:v>0.67687291475298283</c:v>
                      </c:pt>
                      <c:pt idx="877">
                        <c:v>0.684893849712091</c:v>
                      </c:pt>
                      <c:pt idx="878">
                        <c:v>0.69275178732629306</c:v>
                      </c:pt>
                      <c:pt idx="879">
                        <c:v>0.70029363288403113</c:v>
                      </c:pt>
                      <c:pt idx="880">
                        <c:v>0.70823792146102649</c:v>
                      </c:pt>
                      <c:pt idx="881">
                        <c:v>0.71627945389749825</c:v>
                      </c:pt>
                      <c:pt idx="882">
                        <c:v>0.72474145214592045</c:v>
                      </c:pt>
                      <c:pt idx="883">
                        <c:v>0.7338859398846781</c:v>
                      </c:pt>
                      <c:pt idx="884">
                        <c:v>0.74216771020616878</c:v>
                      </c:pt>
                      <c:pt idx="885">
                        <c:v>0.75022231411865969</c:v>
                      </c:pt>
                      <c:pt idx="886">
                        <c:v>0.7581471935342935</c:v>
                      </c:pt>
                      <c:pt idx="887">
                        <c:v>0.76648342833919769</c:v>
                      </c:pt>
                      <c:pt idx="888">
                        <c:v>0.77474994860533308</c:v>
                      </c:pt>
                      <c:pt idx="889">
                        <c:v>0.78234883333115479</c:v>
                      </c:pt>
                      <c:pt idx="890">
                        <c:v>0.79113048858404622</c:v>
                      </c:pt>
                      <c:pt idx="891">
                        <c:v>0.80080872826025407</c:v>
                      </c:pt>
                      <c:pt idx="892">
                        <c:v>0.8091322876944731</c:v>
                      </c:pt>
                      <c:pt idx="893">
                        <c:v>0.81891292059949761</c:v>
                      </c:pt>
                      <c:pt idx="894">
                        <c:v>0.82708556390149512</c:v>
                      </c:pt>
                      <c:pt idx="895">
                        <c:v>0.83492825146034144</c:v>
                      </c:pt>
                      <c:pt idx="896">
                        <c:v>0.84499942762779268</c:v>
                      </c:pt>
                      <c:pt idx="897">
                        <c:v>0.85416451284391359</c:v>
                      </c:pt>
                      <c:pt idx="898">
                        <c:v>0.86245737411475409</c:v>
                      </c:pt>
                      <c:pt idx="899">
                        <c:v>0.8712221948909542</c:v>
                      </c:pt>
                      <c:pt idx="900">
                        <c:v>0.87937958813759598</c:v>
                      </c:pt>
                      <c:pt idx="901">
                        <c:v>0.88612882692217054</c:v>
                      </c:pt>
                      <c:pt idx="902">
                        <c:v>0.8946429130220025</c:v>
                      </c:pt>
                      <c:pt idx="903">
                        <c:v>0.90138521996323362</c:v>
                      </c:pt>
                      <c:pt idx="904">
                        <c:v>0.90748682652685753</c:v>
                      </c:pt>
                      <c:pt idx="905">
                        <c:v>0.91258113722633605</c:v>
                      </c:pt>
                      <c:pt idx="906">
                        <c:v>0.91853460039507562</c:v>
                      </c:pt>
                      <c:pt idx="907">
                        <c:v>0.92525333906893859</c:v>
                      </c:pt>
                      <c:pt idx="908">
                        <c:v>0.93223429947385339</c:v>
                      </c:pt>
                      <c:pt idx="909">
                        <c:v>0.93800892108433054</c:v>
                      </c:pt>
                      <c:pt idx="910">
                        <c:v>0.94420083966408708</c:v>
                      </c:pt>
                      <c:pt idx="911">
                        <c:v>0.95030343649104543</c:v>
                      </c:pt>
                      <c:pt idx="912">
                        <c:v>0.95638880273597882</c:v>
                      </c:pt>
                      <c:pt idx="913">
                        <c:v>0.96112939137227149</c:v>
                      </c:pt>
                      <c:pt idx="914">
                        <c:v>0.9651045064507735</c:v>
                      </c:pt>
                      <c:pt idx="915">
                        <c:v>0.97111183994492556</c:v>
                      </c:pt>
                      <c:pt idx="916">
                        <c:v>0.97551078773071676</c:v>
                      </c:pt>
                      <c:pt idx="917">
                        <c:v>0.97876776383883124</c:v>
                      </c:pt>
                      <c:pt idx="918">
                        <c:v>0.98135690635396533</c:v>
                      </c:pt>
                      <c:pt idx="919">
                        <c:v>0.9859434100153649</c:v>
                      </c:pt>
                      <c:pt idx="920">
                        <c:v>0.99064815111893822</c:v>
                      </c:pt>
                      <c:pt idx="921">
                        <c:v>0.99378490925820961</c:v>
                      </c:pt>
                      <c:pt idx="922">
                        <c:v>0.99411268642202422</c:v>
                      </c:pt>
                      <c:pt idx="923">
                        <c:v>0.99610450209361479</c:v>
                      </c:pt>
                      <c:pt idx="924">
                        <c:v>0.99657230249296824</c:v>
                      </c:pt>
                      <c:pt idx="925">
                        <c:v>0.99708446668972006</c:v>
                      </c:pt>
                      <c:pt idx="926">
                        <c:v>0.99703851847098601</c:v>
                      </c:pt>
                      <c:pt idx="927">
                        <c:v>0.99817078556798133</c:v>
                      </c:pt>
                      <c:pt idx="928">
                        <c:v>0.99777547244473441</c:v>
                      </c:pt>
                      <c:pt idx="929">
                        <c:v>0.99911985394804137</c:v>
                      </c:pt>
                      <c:pt idx="930">
                        <c:v>1</c:v>
                      </c:pt>
                      <c:pt idx="931">
                        <c:v>1.0009488703273932</c:v>
                      </c:pt>
                      <c:pt idx="932">
                        <c:v>1.0019440849788539</c:v>
                      </c:pt>
                      <c:pt idx="933">
                        <c:v>1.0020938127950738</c:v>
                      </c:pt>
                      <c:pt idx="934">
                        <c:v>1.0005666286801653</c:v>
                      </c:pt>
                      <c:pt idx="935">
                        <c:v>1.0011017669862841</c:v>
                      </c:pt>
                      <c:pt idx="936">
                        <c:v>1.0012164394804526</c:v>
                      </c:pt>
                      <c:pt idx="937">
                        <c:v>0.99964726820014904</c:v>
                      </c:pt>
                      <c:pt idx="938">
                        <c:v>1.0003614461171975</c:v>
                      </c:pt>
                      <c:pt idx="939">
                        <c:v>1.0017319705725425</c:v>
                      </c:pt>
                      <c:pt idx="940">
                        <c:v>1.001084140298925</c:v>
                      </c:pt>
                      <c:pt idx="941">
                        <c:v>1.0009886789134514</c:v>
                      </c:pt>
                      <c:pt idx="942">
                        <c:v>0.9997666939583244</c:v>
                      </c:pt>
                      <c:pt idx="943">
                        <c:v>0.99779171276342493</c:v>
                      </c:pt>
                      <c:pt idx="944">
                        <c:v>0.99740352953618849</c:v>
                      </c:pt>
                      <c:pt idx="945">
                        <c:v>0.99416893337944023</c:v>
                      </c:pt>
                      <c:pt idx="946">
                        <c:v>0.99170000883314913</c:v>
                      </c:pt>
                      <c:pt idx="947">
                        <c:v>0.99176061294923812</c:v>
                      </c:pt>
                      <c:pt idx="948">
                        <c:v>0.9877399457573357</c:v>
                      </c:pt>
                      <c:pt idx="949">
                        <c:v>0.98458278819336775</c:v>
                      </c:pt>
                      <c:pt idx="950">
                        <c:v>0.98243094596687541</c:v>
                      </c:pt>
                      <c:pt idx="951">
                        <c:v>0.98008600239009958</c:v>
                      </c:pt>
                      <c:pt idx="952">
                        <c:v>0.97829758680747425</c:v>
                      </c:pt>
                      <c:pt idx="953">
                        <c:v>0.97403014599254301</c:v>
                      </c:pt>
                      <c:pt idx="954">
                        <c:v>0.96838307029958659</c:v>
                      </c:pt>
                      <c:pt idx="955">
                        <c:v>0.96620409485772107</c:v>
                      </c:pt>
                      <c:pt idx="956">
                        <c:v>0.96212995344574026</c:v>
                      </c:pt>
                      <c:pt idx="957">
                        <c:v>0.95703999990493482</c:v>
                      </c:pt>
                      <c:pt idx="958">
                        <c:v>0.95108673478886196</c:v>
                      </c:pt>
                      <c:pt idx="959">
                        <c:v>0.94550422426533376</c:v>
                      </c:pt>
                      <c:pt idx="960">
                        <c:v>0.93812696047383715</c:v>
                      </c:pt>
                      <c:pt idx="961">
                        <c:v>0.93101706778273308</c:v>
                      </c:pt>
                      <c:pt idx="962">
                        <c:v>0.92448232003647357</c:v>
                      </c:pt>
                      <c:pt idx="963">
                        <c:v>0.91819810891391485</c:v>
                      </c:pt>
                      <c:pt idx="964">
                        <c:v>0.91053129212332673</c:v>
                      </c:pt>
                      <c:pt idx="965">
                        <c:v>0.90376006949271992</c:v>
                      </c:pt>
                      <c:pt idx="966">
                        <c:v>0.89608671696412201</c:v>
                      </c:pt>
                      <c:pt idx="967">
                        <c:v>0.88854665388038645</c:v>
                      </c:pt>
                      <c:pt idx="968">
                        <c:v>0.87886782004617803</c:v>
                      </c:pt>
                      <c:pt idx="969">
                        <c:v>0.8690042030736983</c:v>
                      </c:pt>
                      <c:pt idx="970">
                        <c:v>0.85998429046245695</c:v>
                      </c:pt>
                      <c:pt idx="971">
                        <c:v>0.85219230438635163</c:v>
                      </c:pt>
                      <c:pt idx="972">
                        <c:v>0.84294166041810514</c:v>
                      </c:pt>
                      <c:pt idx="973">
                        <c:v>0.83492726119700666</c:v>
                      </c:pt>
                      <c:pt idx="974">
                        <c:v>0.82721944750435816</c:v>
                      </c:pt>
                      <c:pt idx="975">
                        <c:v>0.81877190710062397</c:v>
                      </c:pt>
                      <c:pt idx="976">
                        <c:v>0.81050439657115381</c:v>
                      </c:pt>
                      <c:pt idx="977">
                        <c:v>0.80100519650587576</c:v>
                      </c:pt>
                      <c:pt idx="978">
                        <c:v>0.79035412212957334</c:v>
                      </c:pt>
                      <c:pt idx="979">
                        <c:v>0.7783600526186325</c:v>
                      </c:pt>
                      <c:pt idx="980">
                        <c:v>0.76613366732935084</c:v>
                      </c:pt>
                      <c:pt idx="981">
                        <c:v>0.7580220242487764</c:v>
                      </c:pt>
                      <c:pt idx="982">
                        <c:v>0.74941683392214398</c:v>
                      </c:pt>
                      <c:pt idx="983">
                        <c:v>0.73909472502565787</c:v>
                      </c:pt>
                      <c:pt idx="984">
                        <c:v>0.73080859754549365</c:v>
                      </c:pt>
                      <c:pt idx="985">
                        <c:v>0.7245713249050042</c:v>
                      </c:pt>
                      <c:pt idx="986">
                        <c:v>0.71840673759328777</c:v>
                      </c:pt>
                      <c:pt idx="987">
                        <c:v>0.70979402126531088</c:v>
                      </c:pt>
                      <c:pt idx="988">
                        <c:v>0.69928396038788221</c:v>
                      </c:pt>
                      <c:pt idx="989">
                        <c:v>0.68965800661575127</c:v>
                      </c:pt>
                      <c:pt idx="990">
                        <c:v>0.68002472489494303</c:v>
                      </c:pt>
                      <c:pt idx="991">
                        <c:v>0.66910746773424978</c:v>
                      </c:pt>
                      <c:pt idx="992">
                        <c:v>0.65805058344335177</c:v>
                      </c:pt>
                      <c:pt idx="993">
                        <c:v>0.64498960421551144</c:v>
                      </c:pt>
                      <c:pt idx="994">
                        <c:v>0.63597087992027201</c:v>
                      </c:pt>
                      <c:pt idx="995">
                        <c:v>0.62338542514579642</c:v>
                      </c:pt>
                      <c:pt idx="996">
                        <c:v>0.61265097059670492</c:v>
                      </c:pt>
                      <c:pt idx="997">
                        <c:v>0.60041844567474778</c:v>
                      </c:pt>
                      <c:pt idx="998">
                        <c:v>0.587359446973577</c:v>
                      </c:pt>
                      <c:pt idx="999">
                        <c:v>0.57460406301085221</c:v>
                      </c:pt>
                      <c:pt idx="1000">
                        <c:v>0.56494424223267159</c:v>
                      </c:pt>
                      <c:pt idx="1001">
                        <c:v>0.55219103684928317</c:v>
                      </c:pt>
                      <c:pt idx="1002">
                        <c:v>0.541004230008861</c:v>
                      </c:pt>
                      <c:pt idx="1003">
                        <c:v>0.52891687769178342</c:v>
                      </c:pt>
                      <c:pt idx="1004">
                        <c:v>0.51855614852524057</c:v>
                      </c:pt>
                      <c:pt idx="1005">
                        <c:v>0.50994125361792719</c:v>
                      </c:pt>
                      <c:pt idx="1006">
                        <c:v>0.49894121044244583</c:v>
                      </c:pt>
                      <c:pt idx="1007">
                        <c:v>0.48980484286303361</c:v>
                      </c:pt>
                      <c:pt idx="1008">
                        <c:v>0.48132125687391303</c:v>
                      </c:pt>
                      <c:pt idx="1009">
                        <c:v>0.4720571453243132</c:v>
                      </c:pt>
                      <c:pt idx="1010">
                        <c:v>0.46489694725580205</c:v>
                      </c:pt>
                      <c:pt idx="1011">
                        <c:v>0.45430172373158173</c:v>
                      </c:pt>
                      <c:pt idx="1012">
                        <c:v>0.44337317756887185</c:v>
                      </c:pt>
                      <c:pt idx="1013">
                        <c:v>0.43424710872814154</c:v>
                      </c:pt>
                      <c:pt idx="1014">
                        <c:v>0.42351443665305261</c:v>
                      </c:pt>
                      <c:pt idx="1015">
                        <c:v>0.41384907040019708</c:v>
                      </c:pt>
                      <c:pt idx="1016">
                        <c:v>0.40400010932507219</c:v>
                      </c:pt>
                      <c:pt idx="1017">
                        <c:v>0.39187255231660223</c:v>
                      </c:pt>
                      <c:pt idx="1018">
                        <c:v>0.38484207874494819</c:v>
                      </c:pt>
                      <c:pt idx="1019">
                        <c:v>0.37980757995089093</c:v>
                      </c:pt>
                      <c:pt idx="1020">
                        <c:v>0.37082212850370033</c:v>
                      </c:pt>
                      <c:pt idx="1021">
                        <c:v>0.3614948381533411</c:v>
                      </c:pt>
                      <c:pt idx="1022">
                        <c:v>0.35303858343226069</c:v>
                      </c:pt>
                      <c:pt idx="1023">
                        <c:v>0.34190980602325699</c:v>
                      </c:pt>
                      <c:pt idx="1024">
                        <c:v>0.33246685291539479</c:v>
                      </c:pt>
                      <c:pt idx="1025">
                        <c:v>0.32167575530355341</c:v>
                      </c:pt>
                      <c:pt idx="1026">
                        <c:v>0.31024435341943868</c:v>
                      </c:pt>
                      <c:pt idx="1027">
                        <c:v>0.30263318942826556</c:v>
                      </c:pt>
                      <c:pt idx="1028">
                        <c:v>0.29432329562806658</c:v>
                      </c:pt>
                      <c:pt idx="1029">
                        <c:v>0.28547331220507483</c:v>
                      </c:pt>
                      <c:pt idx="1030">
                        <c:v>0.28066716813601938</c:v>
                      </c:pt>
                      <c:pt idx="1031">
                        <c:v>0.27660352351538731</c:v>
                      </c:pt>
                      <c:pt idx="1032">
                        <c:v>0.27118539670543346</c:v>
                      </c:pt>
                      <c:pt idx="1033">
                        <c:v>0.26482255867409288</c:v>
                      </c:pt>
                      <c:pt idx="1034">
                        <c:v>0.26095815503641989</c:v>
                      </c:pt>
                      <c:pt idx="1035">
                        <c:v>0.25359475493161049</c:v>
                      </c:pt>
                      <c:pt idx="1036">
                        <c:v>0.24500461660766684</c:v>
                      </c:pt>
                      <c:pt idx="1037">
                        <c:v>0.24233922381575401</c:v>
                      </c:pt>
                      <c:pt idx="1038">
                        <c:v>0.2350132556649995</c:v>
                      </c:pt>
                      <c:pt idx="1039">
                        <c:v>0.23253937980203454</c:v>
                      </c:pt>
                      <c:pt idx="1040">
                        <c:v>0.22763500161016825</c:v>
                      </c:pt>
                      <c:pt idx="1041">
                        <c:v>0.21812015538420043</c:v>
                      </c:pt>
                      <c:pt idx="1042">
                        <c:v>0.21205914961730288</c:v>
                      </c:pt>
                      <c:pt idx="1043">
                        <c:v>0.21158917063861296</c:v>
                      </c:pt>
                      <c:pt idx="1044">
                        <c:v>0.20359774552688154</c:v>
                      </c:pt>
                      <c:pt idx="1045">
                        <c:v>0.20018688249654104</c:v>
                      </c:pt>
                      <c:pt idx="1046">
                        <c:v>0.18801694221734222</c:v>
                      </c:pt>
                      <c:pt idx="1047">
                        <c:v>0.18426443833650027</c:v>
                      </c:pt>
                      <c:pt idx="1048">
                        <c:v>0.17741241021777482</c:v>
                      </c:pt>
                      <c:pt idx="1049">
                        <c:v>0.17484386518000414</c:v>
                      </c:pt>
                      <c:pt idx="1050">
                        <c:v>0.16616519731393053</c:v>
                      </c:pt>
                      <c:pt idx="1051">
                        <c:v>0.16311261155811596</c:v>
                      </c:pt>
                      <c:pt idx="1052">
                        <c:v>0.15805771333936214</c:v>
                      </c:pt>
                      <c:pt idx="1053">
                        <c:v>0.15961618977564995</c:v>
                      </c:pt>
                      <c:pt idx="1054">
                        <c:v>0.1521803023947341</c:v>
                      </c:pt>
                      <c:pt idx="1055">
                        <c:v>0.14999003795085208</c:v>
                      </c:pt>
                      <c:pt idx="1056">
                        <c:v>0.14789266020777317</c:v>
                      </c:pt>
                      <c:pt idx="1057">
                        <c:v>0.14510011760367367</c:v>
                      </c:pt>
                      <c:pt idx="1058">
                        <c:v>0.136933019776351</c:v>
                      </c:pt>
                      <c:pt idx="1059">
                        <c:v>0.13319041852885691</c:v>
                      </c:pt>
                      <c:pt idx="1060">
                        <c:v>0.13083596842406722</c:v>
                      </c:pt>
                      <c:pt idx="1061">
                        <c:v>0.12896100382598147</c:v>
                      </c:pt>
                      <c:pt idx="1062">
                        <c:v>0.1232166842735487</c:v>
                      </c:pt>
                      <c:pt idx="1063">
                        <c:v>0.11221624499273349</c:v>
                      </c:pt>
                      <c:pt idx="1064">
                        <c:v>0.10998300312012169</c:v>
                      </c:pt>
                      <c:pt idx="1065">
                        <c:v>0.10804743440594698</c:v>
                      </c:pt>
                      <c:pt idx="1066">
                        <c:v>0.10362491835278802</c:v>
                      </c:pt>
                      <c:pt idx="1067">
                        <c:v>9.6572857040435583E-2</c:v>
                      </c:pt>
                      <c:pt idx="1068">
                        <c:v>9.3371137626402104E-2</c:v>
                      </c:pt>
                      <c:pt idx="1069">
                        <c:v>8.9542779574115411E-2</c:v>
                      </c:pt>
                      <c:pt idx="1070">
                        <c:v>9.4878714527282013E-2</c:v>
                      </c:pt>
                      <c:pt idx="1071">
                        <c:v>9.324636444621906E-2</c:v>
                      </c:pt>
                      <c:pt idx="1072">
                        <c:v>9.1257915669966674E-2</c:v>
                      </c:pt>
                      <c:pt idx="1073">
                        <c:v>8.6907688840247174E-2</c:v>
                      </c:pt>
                      <c:pt idx="1074">
                        <c:v>8.4350828909827036E-2</c:v>
                      </c:pt>
                      <c:pt idx="1075">
                        <c:v>8.1348548531419693E-2</c:v>
                      </c:pt>
                      <c:pt idx="1076">
                        <c:v>8.2624799917293199E-2</c:v>
                      </c:pt>
                      <c:pt idx="1077">
                        <c:v>7.9637967646908517E-2</c:v>
                      </c:pt>
                      <c:pt idx="1078">
                        <c:v>7.1439379445539686E-2</c:v>
                      </c:pt>
                      <c:pt idx="1079">
                        <c:v>7.6415650755511447E-2</c:v>
                      </c:pt>
                      <c:pt idx="1080">
                        <c:v>8.0713591681154231E-2</c:v>
                      </c:pt>
                      <c:pt idx="1081">
                        <c:v>7.8047208625906569E-2</c:v>
                      </c:pt>
                      <c:pt idx="1082">
                        <c:v>7.5570758078271141E-2</c:v>
                      </c:pt>
                      <c:pt idx="1083">
                        <c:v>7.1826176304107439E-2</c:v>
                      </c:pt>
                      <c:pt idx="1084">
                        <c:v>6.87145708535397E-2</c:v>
                      </c:pt>
                      <c:pt idx="1085">
                        <c:v>6.8192702076106906E-2</c:v>
                      </c:pt>
                      <c:pt idx="1086">
                        <c:v>6.1475745876246352E-2</c:v>
                      </c:pt>
                      <c:pt idx="1087">
                        <c:v>5.8428507542439695E-2</c:v>
                      </c:pt>
                      <c:pt idx="1088">
                        <c:v>5.8295812255578262E-2</c:v>
                      </c:pt>
                      <c:pt idx="1089">
                        <c:v>5.6164765559116564E-2</c:v>
                      </c:pt>
                      <c:pt idx="1090">
                        <c:v>5.3207245083441532E-2</c:v>
                      </c:pt>
                      <c:pt idx="1091">
                        <c:v>5.5921556884092803E-2</c:v>
                      </c:pt>
                      <c:pt idx="1092">
                        <c:v>5.7067885720442343E-2</c:v>
                      </c:pt>
                      <c:pt idx="1093">
                        <c:v>5.1485969354914785E-2</c:v>
                      </c:pt>
                      <c:pt idx="1094">
                        <c:v>4.6340164962027391E-2</c:v>
                      </c:pt>
                      <c:pt idx="1095">
                        <c:v>4.7574429182505915E-2</c:v>
                      </c:pt>
                      <c:pt idx="1096">
                        <c:v>4.686322205546186E-2</c:v>
                      </c:pt>
                      <c:pt idx="1097">
                        <c:v>5.0432725272035295E-2</c:v>
                      </c:pt>
                      <c:pt idx="1098">
                        <c:v>4.4739503307677578E-2</c:v>
                      </c:pt>
                      <c:pt idx="1099">
                        <c:v>4.5208293970365826E-2</c:v>
                      </c:pt>
                      <c:pt idx="1100">
                        <c:v>4.7368454408870199E-2</c:v>
                      </c:pt>
                      <c:pt idx="1101">
                        <c:v>4.8203840558096595E-2</c:v>
                      </c:pt>
                      <c:pt idx="1102">
                        <c:v>4.3130127335981684E-2</c:v>
                      </c:pt>
                      <c:pt idx="1103">
                        <c:v>3.9324743393062044E-2</c:v>
                      </c:pt>
                      <c:pt idx="1104">
                        <c:v>3.0703510800406078E-2</c:v>
                      </c:pt>
                      <c:pt idx="1105">
                        <c:v>3.0625081944290998E-2</c:v>
                      </c:pt>
                      <c:pt idx="1106">
                        <c:v>3.1381247026734359E-2</c:v>
                      </c:pt>
                      <c:pt idx="1107">
                        <c:v>3.2576296819155338E-2</c:v>
                      </c:pt>
                      <c:pt idx="1108">
                        <c:v>3.0801546870550069E-2</c:v>
                      </c:pt>
                      <c:pt idx="1109">
                        <c:v>3.4692885670929194E-2</c:v>
                      </c:pt>
                      <c:pt idx="1110">
                        <c:v>4.1313390221981418E-2</c:v>
                      </c:pt>
                      <c:pt idx="1111">
                        <c:v>5.3679204588801085E-2</c:v>
                      </c:pt>
                      <c:pt idx="1112">
                        <c:v>5.1343965592706306E-2</c:v>
                      </c:pt>
                      <c:pt idx="1113">
                        <c:v>5.1817509519401374E-2</c:v>
                      </c:pt>
                      <c:pt idx="1114">
                        <c:v>4.889781710311536E-2</c:v>
                      </c:pt>
                      <c:pt idx="1115">
                        <c:v>4.5411099901330111E-2</c:v>
                      </c:pt>
                      <c:pt idx="1116">
                        <c:v>4.0074768842829789E-2</c:v>
                      </c:pt>
                      <c:pt idx="1117">
                        <c:v>3.4825977063124472E-2</c:v>
                      </c:pt>
                      <c:pt idx="1118">
                        <c:v>2.8036731639824581E-2</c:v>
                      </c:pt>
                      <c:pt idx="1119">
                        <c:v>3.026502219576244E-2</c:v>
                      </c:pt>
                      <c:pt idx="1120">
                        <c:v>2.4599923710112714E-2</c:v>
                      </c:pt>
                      <c:pt idx="1121">
                        <c:v>2.0644415845639353E-2</c:v>
                      </c:pt>
                      <c:pt idx="1122">
                        <c:v>2.4055278875979847E-2</c:v>
                      </c:pt>
                      <c:pt idx="1123">
                        <c:v>2.4130934994757474E-2</c:v>
                      </c:pt>
                      <c:pt idx="1124">
                        <c:v>1.8966909756510109E-2</c:v>
                      </c:pt>
                      <c:pt idx="1125">
                        <c:v>1.1442690886131137E-2</c:v>
                      </c:pt>
                      <c:pt idx="1126">
                        <c:v>3.1391347712748955E-3</c:v>
                      </c:pt>
                      <c:pt idx="1127">
                        <c:v>3.8899524317104711E-3</c:v>
                      </c:pt>
                      <c:pt idx="1128">
                        <c:v>1.1679363823145312E-2</c:v>
                      </c:pt>
                      <c:pt idx="1129">
                        <c:v>6.0415966055357541E-3</c:v>
                      </c:pt>
                      <c:pt idx="1130">
                        <c:v>1.7261082136005877E-2</c:v>
                      </c:pt>
                      <c:pt idx="1131">
                        <c:v>1.8436326661731235E-2</c:v>
                      </c:pt>
                      <c:pt idx="1132">
                        <c:v>2.5524235506802911E-2</c:v>
                      </c:pt>
                      <c:pt idx="1133">
                        <c:v>2.6533115792283936E-2</c:v>
                      </c:pt>
                      <c:pt idx="1134">
                        <c:v>3.3141143025317808E-2</c:v>
                      </c:pt>
                      <c:pt idx="1135">
                        <c:v>2.3913671219105214E-2</c:v>
                      </c:pt>
                      <c:pt idx="1136">
                        <c:v>1.9852601283143596E-2</c:v>
                      </c:pt>
                      <c:pt idx="1137">
                        <c:v>8.0989677098893213E-3</c:v>
                      </c:pt>
                      <c:pt idx="1138">
                        <c:v>3.3556063362593282E-3</c:v>
                      </c:pt>
                      <c:pt idx="1139">
                        <c:v>1.0663551694320718E-2</c:v>
                      </c:pt>
                      <c:pt idx="1140">
                        <c:v>1.0284478889764222E-2</c:v>
                      </c:pt>
                      <c:pt idx="1141">
                        <c:v>-4.6217570361181109E-3</c:v>
                      </c:pt>
                      <c:pt idx="1142">
                        <c:v>-2.2740407220049903E-3</c:v>
                      </c:pt>
                      <c:pt idx="1143">
                        <c:v>7.1679221225225435E-3</c:v>
                      </c:pt>
                      <c:pt idx="1144">
                        <c:v>6.9425381875249095E-3</c:v>
                      </c:pt>
                      <c:pt idx="1145">
                        <c:v>1.6243685585845772E-2</c:v>
                      </c:pt>
                      <c:pt idx="1146">
                        <c:v>8.789577359569103E-4</c:v>
                      </c:pt>
                      <c:pt idx="1147">
                        <c:v>3.6544678106981026E-3</c:v>
                      </c:pt>
                      <c:pt idx="1148">
                        <c:v>9.0422925626074541E-3</c:v>
                      </c:pt>
                      <c:pt idx="1149">
                        <c:v>5.7623423451257493E-3</c:v>
                      </c:pt>
                      <c:pt idx="1150">
                        <c:v>-7.5121376576941926E-4</c:v>
                      </c:pt>
                      <c:pt idx="1151">
                        <c:v>3.2282584714106282E-5</c:v>
                      </c:pt>
                      <c:pt idx="1152">
                        <c:v>-5.7320402870812744E-3</c:v>
                      </c:pt>
                      <c:pt idx="1153">
                        <c:v>-9.0312016132591409E-5</c:v>
                      </c:pt>
                      <c:pt idx="1154">
                        <c:v>0</c:v>
                      </c:pt>
                      <c:pt idx="1155">
                        <c:v>3.0549623878180503E-3</c:v>
                      </c:pt>
                      <c:pt idx="1156">
                        <c:v>2.6743051619259051E-3</c:v>
                      </c:pt>
                      <c:pt idx="1157">
                        <c:v>1.382209562695753E-3</c:v>
                      </c:pt>
                      <c:pt idx="1158">
                        <c:v>2.4338692242395969E-3</c:v>
                      </c:pt>
                      <c:pt idx="1159">
                        <c:v>2.4689245462910215E-3</c:v>
                      </c:pt>
                      <c:pt idx="1160">
                        <c:v>-3.2409338420910172E-3</c:v>
                      </c:pt>
                      <c:pt idx="1161">
                        <c:v>-5.696984965029849E-3</c:v>
                      </c:pt>
                      <c:pt idx="1162">
                        <c:v>-7.5368942410641683E-3</c:v>
                      </c:pt>
                      <c:pt idx="1163">
                        <c:v>-1.0699003121706125E-2</c:v>
                      </c:pt>
                      <c:pt idx="1164">
                        <c:v>-4.3951847851188075E-3</c:v>
                      </c:pt>
                      <c:pt idx="1165">
                        <c:v>-7.7232618006711157E-3</c:v>
                      </c:pt>
                      <c:pt idx="1166">
                        <c:v>-1.308732023254613E-3</c:v>
                      </c:pt>
                      <c:pt idx="1167">
                        <c:v>3.4251228223613431E-3</c:v>
                      </c:pt>
                      <c:pt idx="1168">
                        <c:v>1.1907322442813275E-2</c:v>
                      </c:pt>
                      <c:pt idx="1169">
                        <c:v>1.356858821325218E-3</c:v>
                      </c:pt>
                      <c:pt idx="1170">
                        <c:v>-1.7828701079506493E-3</c:v>
                      </c:pt>
                      <c:pt idx="1171">
                        <c:v>-4.5916530307404885E-3</c:v>
                      </c:pt>
                      <c:pt idx="1172">
                        <c:v>-7.6283945731984281E-3</c:v>
                      </c:pt>
                      <c:pt idx="1173">
                        <c:v>-1.4547562546022434E-2</c:v>
                      </c:pt>
                      <c:pt idx="1174">
                        <c:v>-2.6552921058979696E-2</c:v>
                      </c:pt>
                      <c:pt idx="1175">
                        <c:v>-4.0391653109961685E-2</c:v>
                      </c:pt>
                      <c:pt idx="1176">
                        <c:v>-3.3211055616753804E-2</c:v>
                      </c:pt>
                      <c:pt idx="1177">
                        <c:v>-2.6172659938421532E-2</c:v>
                      </c:pt>
                      <c:pt idx="1178">
                        <c:v>-1.580123592786287E-2</c:v>
                      </c:pt>
                      <c:pt idx="1179">
                        <c:v>-1.2883127932912504E-2</c:v>
                      </c:pt>
                      <c:pt idx="1180">
                        <c:v>-1.3069693545186304E-2</c:v>
                      </c:pt>
                      <c:pt idx="1181">
                        <c:v>-3.9333259657748135E-4</c:v>
                      </c:pt>
                      <c:pt idx="1182">
                        <c:v>-1.9236855541573204E-3</c:v>
                      </c:pt>
                      <c:pt idx="1183">
                        <c:v>-2.592707463139388E-3</c:v>
                      </c:pt>
                      <c:pt idx="1184">
                        <c:v>4.5548152346864233E-3</c:v>
                      </c:pt>
                      <c:pt idx="1185">
                        <c:v>-2.1975923925594038E-3</c:v>
                      </c:pt>
                      <c:pt idx="1186">
                        <c:v>-1.4125710365403254E-2</c:v>
                      </c:pt>
                      <c:pt idx="1187">
                        <c:v>-4.1593040587725953E-3</c:v>
                      </c:pt>
                      <c:pt idx="1188">
                        <c:v>-1.2582880089805071E-2</c:v>
                      </c:pt>
                      <c:pt idx="1189">
                        <c:v>-9.9719517813054333E-3</c:v>
                      </c:pt>
                      <c:pt idx="1190">
                        <c:v>-1.1154524255708205E-2</c:v>
                      </c:pt>
                      <c:pt idx="1191">
                        <c:v>-1.4500624063953634E-2</c:v>
                      </c:pt>
                      <c:pt idx="1192">
                        <c:v>-1.9472736267919278E-2</c:v>
                      </c:pt>
                      <c:pt idx="1193">
                        <c:v>-3.5929526523411193E-2</c:v>
                      </c:pt>
                      <c:pt idx="1194">
                        <c:v>-4.705473898440974E-2</c:v>
                      </c:pt>
                      <c:pt idx="1195">
                        <c:v>-4.6924222276884794E-2</c:v>
                      </c:pt>
                      <c:pt idx="1196">
                        <c:v>-5.947699836131224E-2</c:v>
                      </c:pt>
                      <c:pt idx="1197">
                        <c:v>-4.8581328941317441E-2</c:v>
                      </c:pt>
                      <c:pt idx="1198">
                        <c:v>-4.0970363002811164E-2</c:v>
                      </c:pt>
                      <c:pt idx="1199">
                        <c:v>-4.4157624572156801E-2</c:v>
                      </c:pt>
                      <c:pt idx="1200">
                        <c:v>-6.1136877763082343E-3</c:v>
                      </c:pt>
                      <c:pt idx="1201">
                        <c:v>8.6560898620405332E-3</c:v>
                      </c:pt>
                      <c:pt idx="1202">
                        <c:v>1.3739507664836198E-2</c:v>
                      </c:pt>
                      <c:pt idx="1203">
                        <c:v>2.6948432234893661E-2</c:v>
                      </c:pt>
                      <c:pt idx="1204">
                        <c:v>1.1558155590967411E-2</c:v>
                      </c:pt>
                      <c:pt idx="1205">
                        <c:v>-9.0654647246415036E-3</c:v>
                      </c:pt>
                      <c:pt idx="1206">
                        <c:v>5.010732474022211E-4</c:v>
                      </c:pt>
                      <c:pt idx="1207">
                        <c:v>-2.8100108493250987E-2</c:v>
                      </c:pt>
                      <c:pt idx="1208">
                        <c:v>-3.6884932588813826E-2</c:v>
                      </c:pt>
                      <c:pt idx="1209">
                        <c:v>-3.4548307224050258E-2</c:v>
                      </c:pt>
                      <c:pt idx="1210">
                        <c:v>-2.6182562571769413E-2</c:v>
                      </c:pt>
                      <c:pt idx="1211">
                        <c:v>-3.3932165377145738E-2</c:v>
                      </c:pt>
                      <c:pt idx="1212">
                        <c:v>-3.1197058046463895E-2</c:v>
                      </c:pt>
                      <c:pt idx="1213">
                        <c:v>-4.1761979512639928E-2</c:v>
                      </c:pt>
                      <c:pt idx="1214">
                        <c:v>-3.4630895186171448E-2</c:v>
                      </c:pt>
                      <c:pt idx="1215">
                        <c:v>-1.9117825888731649E-2</c:v>
                      </c:pt>
                      <c:pt idx="1216">
                        <c:v>-2.0226128613025317E-2</c:v>
                      </c:pt>
                      <c:pt idx="1217">
                        <c:v>-2.4043395715962337E-2</c:v>
                      </c:pt>
                      <c:pt idx="1218">
                        <c:v>-8.9444545451304557E-3</c:v>
                      </c:pt>
                      <c:pt idx="1219">
                        <c:v>-7.0587951030290077E-3</c:v>
                      </c:pt>
                      <c:pt idx="1220">
                        <c:v>-1.0857445255272071E-2</c:v>
                      </c:pt>
                      <c:pt idx="1221">
                        <c:v>-6.7363653612223379E-3</c:v>
                      </c:pt>
                      <c:pt idx="1222">
                        <c:v>-2.8578207631286146E-2</c:v>
                      </c:pt>
                      <c:pt idx="1223">
                        <c:v>-3.9449912678579203E-2</c:v>
                      </c:pt>
                      <c:pt idx="1224">
                        <c:v>-6.0098883735558516E-2</c:v>
                      </c:pt>
                      <c:pt idx="1225">
                        <c:v>-7.2471431893054758E-2</c:v>
                      </c:pt>
                      <c:pt idx="1226">
                        <c:v>-7.8241894397525755E-2</c:v>
                      </c:pt>
                      <c:pt idx="1227">
                        <c:v>-3.7728835002719313E-2</c:v>
                      </c:pt>
                      <c:pt idx="1228">
                        <c:v>-2.7709746686677951E-2</c:v>
                      </c:pt>
                      <c:pt idx="1229">
                        <c:v>-3.3746391975539768E-2</c:v>
                      </c:pt>
                      <c:pt idx="1230">
                        <c:v>-3.5761379809164356E-2</c:v>
                      </c:pt>
                      <c:pt idx="1231">
                        <c:v>4.8126798070604827E-5</c:v>
                      </c:pt>
                      <c:pt idx="1232">
                        <c:v>2.3459140348437948E-2</c:v>
                      </c:pt>
                      <c:pt idx="1233">
                        <c:v>3.6453771932847462E-2</c:v>
                      </c:pt>
                      <c:pt idx="1234">
                        <c:v>6.4196791467574336E-3</c:v>
                      </c:pt>
                      <c:pt idx="1235">
                        <c:v>1.9108715466051595E-2</c:v>
                      </c:pt>
                      <c:pt idx="1236">
                        <c:v>4.4324781023068825E-2</c:v>
                      </c:pt>
                      <c:pt idx="1237">
                        <c:v>4.3955214746526229E-2</c:v>
                      </c:pt>
                      <c:pt idx="1238">
                        <c:v>2.6219004262489496E-2</c:v>
                      </c:pt>
                      <c:pt idx="1239">
                        <c:v>1.6998860404954318E-2</c:v>
                      </c:pt>
                      <c:pt idx="1240">
                        <c:v>3.2418052738256382E-2</c:v>
                      </c:pt>
                      <c:pt idx="1241">
                        <c:v>5.3008400205816375E-2</c:v>
                      </c:pt>
                      <c:pt idx="1242">
                        <c:v>5.8926213894503629E-2</c:v>
                      </c:pt>
                      <c:pt idx="1243">
                        <c:v>4.9551787009408751E-2</c:v>
                      </c:pt>
                      <c:pt idx="1244">
                        <c:v>5.3867948780411505E-2</c:v>
                      </c:pt>
                      <c:pt idx="1245">
                        <c:v>6.9184945937563469E-2</c:v>
                      </c:pt>
                      <c:pt idx="1246">
                        <c:v>9.4517070357417673E-2</c:v>
                      </c:pt>
                      <c:pt idx="1247">
                        <c:v>6.1571405314386859E-2</c:v>
                      </c:pt>
                      <c:pt idx="1248">
                        <c:v>1.5580407204205332E-2</c:v>
                      </c:pt>
                      <c:pt idx="1249">
                        <c:v>-1.5247480671049947E-2</c:v>
                      </c:pt>
                      <c:pt idx="1250">
                        <c:v>-3.9202941002883303E-2</c:v>
                      </c:pt>
                      <c:pt idx="1251">
                        <c:v>-9.1724131647984188E-3</c:v>
                      </c:pt>
                      <c:pt idx="1252">
                        <c:v>-1.0555811043495978E-2</c:v>
                      </c:pt>
                      <c:pt idx="1253">
                        <c:v>-4.5045692730793764E-2</c:v>
                      </c:pt>
                      <c:pt idx="1254">
                        <c:v>-3.0360681633902816E-2</c:v>
                      </c:pt>
                      <c:pt idx="1255">
                        <c:v>-1.4371295672430357E-2</c:v>
                      </c:pt>
                      <c:pt idx="1256">
                        <c:v>1.1961192768225645E-2</c:v>
                      </c:pt>
                      <c:pt idx="1257">
                        <c:v>3.4058324925997585E-2</c:v>
                      </c:pt>
                      <c:pt idx="1258">
                        <c:v>3.123726273785625E-2</c:v>
                      </c:pt>
                      <c:pt idx="1259">
                        <c:v>8.3188061702120439E-3</c:v>
                      </c:pt>
                      <c:pt idx="1260">
                        <c:v>1.2621104254527794E-2</c:v>
                      </c:pt>
                      <c:pt idx="1261">
                        <c:v>1.0657610114311962E-2</c:v>
                      </c:pt>
                      <c:pt idx="1262">
                        <c:v>2.5638709948304233E-2</c:v>
                      </c:pt>
                      <c:pt idx="1263">
                        <c:v>9.6881423095554701E-3</c:v>
                      </c:pt>
                      <c:pt idx="1264">
                        <c:v>7.4202412202262263E-3</c:v>
                      </c:pt>
                      <c:pt idx="1265">
                        <c:v>-3.3925827691803141E-2</c:v>
                      </c:pt>
                      <c:pt idx="1266">
                        <c:v>-3.7388976626220358E-2</c:v>
                      </c:pt>
                      <c:pt idx="1267">
                        <c:v>-3.1341834546009554E-3</c:v>
                      </c:pt>
                      <c:pt idx="1268">
                        <c:v>-2.5483634710076714E-2</c:v>
                      </c:pt>
                      <c:pt idx="1269">
                        <c:v>-5.7966648723095017E-2</c:v>
                      </c:pt>
                      <c:pt idx="1270">
                        <c:v>-6.9263176741011692E-2</c:v>
                      </c:pt>
                      <c:pt idx="1271">
                        <c:v>-6.319999239477754E-2</c:v>
                      </c:pt>
                      <c:pt idx="1272">
                        <c:v>-3.0149359438259315E-2</c:v>
                      </c:pt>
                      <c:pt idx="1273">
                        <c:v>-2.1858874799422112E-2</c:v>
                      </c:pt>
                      <c:pt idx="1274">
                        <c:v>-9.2734002196800169E-2</c:v>
                      </c:pt>
                      <c:pt idx="1275">
                        <c:v>-5.0313893671860864E-2</c:v>
                      </c:pt>
                      <c:pt idx="1276">
                        <c:v>-2.5462641127379147E-2</c:v>
                      </c:pt>
                      <c:pt idx="1277">
                        <c:v>-6.2012270551033699E-3</c:v>
                      </c:pt>
                      <c:pt idx="1278">
                        <c:v>8.7515512475139189E-3</c:v>
                      </c:pt>
                      <c:pt idx="1279">
                        <c:v>1.741061189955876E-2</c:v>
                      </c:pt>
                      <c:pt idx="1280">
                        <c:v>3.1875586483459999E-2</c:v>
                      </c:pt>
                      <c:pt idx="1281">
                        <c:v>9.4500830038727196E-2</c:v>
                      </c:pt>
                      <c:pt idx="1282">
                        <c:v>4.9215889686248918E-2</c:v>
                      </c:pt>
                      <c:pt idx="1283">
                        <c:v>7.822941707950741E-2</c:v>
                      </c:pt>
                      <c:pt idx="1284">
                        <c:v>8.9778858353128738E-2</c:v>
                      </c:pt>
                      <c:pt idx="1285">
                        <c:v>5.7593913603881254E-2</c:v>
                      </c:pt>
                      <c:pt idx="1286">
                        <c:v>6.6397750755471899E-2</c:v>
                      </c:pt>
                      <c:pt idx="1287">
                        <c:v>9.3436296953831155E-2</c:v>
                      </c:pt>
                      <c:pt idx="1288">
                        <c:v>9.1412594802860361E-2</c:v>
                      </c:pt>
                      <c:pt idx="1289">
                        <c:v>0.17530314931467836</c:v>
                      </c:pt>
                      <c:pt idx="1290">
                        <c:v>0.13061395138440801</c:v>
                      </c:pt>
                      <c:pt idx="1291">
                        <c:v>0.12676618417075938</c:v>
                      </c:pt>
                      <c:pt idx="1292">
                        <c:v>0.13218272655937757</c:v>
                      </c:pt>
                      <c:pt idx="1293">
                        <c:v>0.10209298097387252</c:v>
                      </c:pt>
                      <c:pt idx="1294">
                        <c:v>4.9156275833494786E-2</c:v>
                      </c:pt>
                      <c:pt idx="1295">
                        <c:v>3.1273704428576472E-2</c:v>
                      </c:pt>
                      <c:pt idx="1296">
                        <c:v>-1.6699008667180864E-2</c:v>
                      </c:pt>
                      <c:pt idx="1297">
                        <c:v>4.3178254134052289E-2</c:v>
                      </c:pt>
                      <c:pt idx="1298">
                        <c:v>3.3723813971506547E-2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86A-4D65-A12B-5A7DC86A013B}"/>
                  </c:ext>
                </c:extLst>
              </c15:ser>
            </c15:filteredScatterSeries>
            <c15:filteredScatterSeries>
              <c15:ser>
                <c:idx val="15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Abs'!$AJ$1</c15:sqref>
                        </c15:formulaRef>
                      </c:ext>
                    </c:extLst>
                    <c:strCache>
                      <c:ptCount val="1"/>
                      <c:pt idx="0">
                        <c:v>Abs 850</c:v>
                      </c:pt>
                    </c:strCache>
                  </c:strRef>
                </c:tx>
                <c:spPr>
                  <a:ln w="19050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Abs'!$AJ$2:$AJ$1300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-5.1122132053780502</c:v>
                      </c:pt>
                      <c:pt idx="1">
                        <c:v>-7.1456135301198893</c:v>
                      </c:pt>
                      <c:pt idx="2">
                        <c:v>-6.4786178323566803</c:v>
                      </c:pt>
                      <c:pt idx="3">
                        <c:v>-5.6969347621071309</c:v>
                      </c:pt>
                      <c:pt idx="4">
                        <c:v>-9.1932513633908606</c:v>
                      </c:pt>
                      <c:pt idx="5">
                        <c:v>-7.9765056558921676</c:v>
                      </c:pt>
                      <c:pt idx="6">
                        <c:v>-8.3421331373820529</c:v>
                      </c:pt>
                      <c:pt idx="7">
                        <c:v>-7.6158136408504244</c:v>
                      </c:pt>
                      <c:pt idx="8">
                        <c:v>-7.2600841822956435</c:v>
                      </c:pt>
                      <c:pt idx="9">
                        <c:v>-8.5195339497445897</c:v>
                      </c:pt>
                      <c:pt idx="10">
                        <c:v>-12.673605159297892</c:v>
                      </c:pt>
                      <c:pt idx="11">
                        <c:v>-12.535799824930624</c:v>
                      </c:pt>
                      <c:pt idx="12">
                        <c:v>-12.582921254336521</c:v>
                      </c:pt>
                      <c:pt idx="13">
                        <c:v>-11.905213139346079</c:v>
                      </c:pt>
                      <c:pt idx="14">
                        <c:v>-10.796646422506404</c:v>
                      </c:pt>
                      <c:pt idx="15">
                        <c:v>-9.1197628605726493</c:v>
                      </c:pt>
                      <c:pt idx="16">
                        <c:v>-13.287749884444052</c:v>
                      </c:pt>
                      <c:pt idx="17">
                        <c:v>-9.1725630393669064</c:v>
                      </c:pt>
                      <c:pt idx="18">
                        <c:v>-5.2656647302932669</c:v>
                      </c:pt>
                      <c:pt idx="19">
                        <c:v>-4.4722042656652379</c:v>
                      </c:pt>
                      <c:pt idx="20">
                        <c:v>-3.0458984834657636</c:v>
                      </c:pt>
                      <c:pt idx="21">
                        <c:v>-2.2931638287029119</c:v>
                      </c:pt>
                      <c:pt idx="22">
                        <c:v>-2.5480529881159386</c:v>
                      </c:pt>
                      <c:pt idx="23">
                        <c:v>-2.0926548745985172</c:v>
                      </c:pt>
                      <c:pt idx="24">
                        <c:v>-2.0863962290665956</c:v>
                      </c:pt>
                      <c:pt idx="25">
                        <c:v>-2.0600550605039083</c:v>
                      </c:pt>
                      <c:pt idx="26">
                        <c:v>-1.5776236279318616</c:v>
                      </c:pt>
                      <c:pt idx="27">
                        <c:v>-1.6731588509082782</c:v>
                      </c:pt>
                      <c:pt idx="28">
                        <c:v>-1.4663612829165134</c:v>
                      </c:pt>
                      <c:pt idx="29">
                        <c:v>-1.3041799929904523</c:v>
                      </c:pt>
                      <c:pt idx="30">
                        <c:v>-1.2599570284259163</c:v>
                      </c:pt>
                      <c:pt idx="31">
                        <c:v>-1.2409279692798958</c:v>
                      </c:pt>
                      <c:pt idx="32">
                        <c:v>-0.63005362811810572</c:v>
                      </c:pt>
                      <c:pt idx="33">
                        <c:v>-0.56207381019702929</c:v>
                      </c:pt>
                      <c:pt idx="34">
                        <c:v>-0.48087820826483213</c:v>
                      </c:pt>
                      <c:pt idx="35">
                        <c:v>-1.2876440639798992</c:v>
                      </c:pt>
                      <c:pt idx="36">
                        <c:v>-1.4879161495573319</c:v>
                      </c:pt>
                      <c:pt idx="37">
                        <c:v>-1.2808917024904212</c:v>
                      </c:pt>
                      <c:pt idx="38">
                        <c:v>-1.292193328062063</c:v>
                      </c:pt>
                      <c:pt idx="39">
                        <c:v>-1.5412979176225778</c:v>
                      </c:pt>
                      <c:pt idx="40">
                        <c:v>-1.7249649945904579</c:v>
                      </c:pt>
                      <c:pt idx="41">
                        <c:v>-1.8068036632504996</c:v>
                      </c:pt>
                      <c:pt idx="42">
                        <c:v>-1.2125338837126218</c:v>
                      </c:pt>
                      <c:pt idx="43">
                        <c:v>-1.269322393472655</c:v>
                      </c:pt>
                      <c:pt idx="44">
                        <c:v>-1.3094811749627089</c:v>
                      </c:pt>
                      <c:pt idx="45">
                        <c:v>-1.1848856207767053</c:v>
                      </c:pt>
                      <c:pt idx="46">
                        <c:v>-1.5059284856837609</c:v>
                      </c:pt>
                      <c:pt idx="47">
                        <c:v>-1.5017407043071467</c:v>
                      </c:pt>
                      <c:pt idx="48">
                        <c:v>-1.5088970460005788</c:v>
                      </c:pt>
                      <c:pt idx="49">
                        <c:v>-1.5458922188942861</c:v>
                      </c:pt>
                      <c:pt idx="50">
                        <c:v>-1.4223484354656013</c:v>
                      </c:pt>
                      <c:pt idx="51">
                        <c:v>-1.1323996864328005</c:v>
                      </c:pt>
                      <c:pt idx="52">
                        <c:v>-1.0066455251488682</c:v>
                      </c:pt>
                      <c:pt idx="53">
                        <c:v>-0.79280999893332971</c:v>
                      </c:pt>
                      <c:pt idx="54">
                        <c:v>-0.76013489146206625</c:v>
                      </c:pt>
                      <c:pt idx="55">
                        <c:v>-0.87799679321665425</c:v>
                      </c:pt>
                      <c:pt idx="56">
                        <c:v>-1.0356958669066392</c:v>
                      </c:pt>
                      <c:pt idx="57">
                        <c:v>-0.72313272595208777</c:v>
                      </c:pt>
                      <c:pt idx="58">
                        <c:v>-1.1414377699480041</c:v>
                      </c:pt>
                      <c:pt idx="59">
                        <c:v>-1.2643942074724486</c:v>
                      </c:pt>
                      <c:pt idx="60">
                        <c:v>-1.2163649231404803</c:v>
                      </c:pt>
                      <c:pt idx="61">
                        <c:v>-1.013968639893807</c:v>
                      </c:pt>
                      <c:pt idx="62">
                        <c:v>-0.77118838920936017</c:v>
                      </c:pt>
                      <c:pt idx="63">
                        <c:v>-0.54300337101670604</c:v>
                      </c:pt>
                      <c:pt idx="64">
                        <c:v>-0.83760808502208672</c:v>
                      </c:pt>
                      <c:pt idx="65">
                        <c:v>-0.37087973207951597</c:v>
                      </c:pt>
                      <c:pt idx="66">
                        <c:v>-0.75162738328849366</c:v>
                      </c:pt>
                      <c:pt idx="67">
                        <c:v>-0.79186616504944762</c:v>
                      </c:pt>
                      <c:pt idx="68">
                        <c:v>-1.3789693256104145</c:v>
                      </c:pt>
                      <c:pt idx="69">
                        <c:v>-1.5914707012764486</c:v>
                      </c:pt>
                      <c:pt idx="70">
                        <c:v>-1.4105610516353071</c:v>
                      </c:pt>
                      <c:pt idx="71">
                        <c:v>-1.3658044133059497</c:v>
                      </c:pt>
                      <c:pt idx="72">
                        <c:v>-1.7830771913724999</c:v>
                      </c:pt>
                      <c:pt idx="73">
                        <c:v>-1.7529479888185862</c:v>
                      </c:pt>
                      <c:pt idx="74">
                        <c:v>-1.5341579992651824</c:v>
                      </c:pt>
                      <c:pt idx="75">
                        <c:v>-1.0819153673324606</c:v>
                      </c:pt>
                      <c:pt idx="76">
                        <c:v>-0.94704913286478842</c:v>
                      </c:pt>
                      <c:pt idx="77">
                        <c:v>-1.6172089471625724</c:v>
                      </c:pt>
                      <c:pt idx="78">
                        <c:v>-1.5646446210188225</c:v>
                      </c:pt>
                      <c:pt idx="79">
                        <c:v>-1.2962294052212662</c:v>
                      </c:pt>
                      <c:pt idx="80">
                        <c:v>-0.96789356323746267</c:v>
                      </c:pt>
                      <c:pt idx="81">
                        <c:v>-1.6801834672879314</c:v>
                      </c:pt>
                      <c:pt idx="82">
                        <c:v>-1.8230007974630176</c:v>
                      </c:pt>
                      <c:pt idx="83">
                        <c:v>-1.3995142417413478</c:v>
                      </c:pt>
                      <c:pt idx="84">
                        <c:v>-1.3055978178973726</c:v>
                      </c:pt>
                      <c:pt idx="85">
                        <c:v>-1.1074399405373645</c:v>
                      </c:pt>
                      <c:pt idx="86">
                        <c:v>-1.2367718493861564</c:v>
                      </c:pt>
                      <c:pt idx="87">
                        <c:v>-1.0944699071996855</c:v>
                      </c:pt>
                      <c:pt idx="88">
                        <c:v>-0.74194049334346945</c:v>
                      </c:pt>
                      <c:pt idx="89">
                        <c:v>-0.541379864990019</c:v>
                      </c:pt>
                      <c:pt idx="90">
                        <c:v>-0.96275339768346291</c:v>
                      </c:pt>
                      <c:pt idx="91">
                        <c:v>-0.69594641590320716</c:v>
                      </c:pt>
                      <c:pt idx="92">
                        <c:v>-0.99870018607470401</c:v>
                      </c:pt>
                      <c:pt idx="93">
                        <c:v>-0.96681436381583508</c:v>
                      </c:pt>
                      <c:pt idx="94">
                        <c:v>-1.4435360627676197</c:v>
                      </c:pt>
                      <c:pt idx="95">
                        <c:v>-1.4771845999901798</c:v>
                      </c:pt>
                      <c:pt idx="96">
                        <c:v>-1.4602380875787093</c:v>
                      </c:pt>
                      <c:pt idx="97">
                        <c:v>-1.4105878030486452</c:v>
                      </c:pt>
                      <c:pt idx="98">
                        <c:v>-1.5859724392717518</c:v>
                      </c:pt>
                      <c:pt idx="99">
                        <c:v>-1.4754054616904522</c:v>
                      </c:pt>
                      <c:pt idx="100">
                        <c:v>-1.2373510682787496</c:v>
                      </c:pt>
                      <c:pt idx="101">
                        <c:v>-0.97029475655367292</c:v>
                      </c:pt>
                      <c:pt idx="102">
                        <c:v>-1.0040106802478062</c:v>
                      </c:pt>
                      <c:pt idx="103">
                        <c:v>-1.3634196433257764</c:v>
                      </c:pt>
                      <c:pt idx="104">
                        <c:v>-1.1889741848861286</c:v>
                      </c:pt>
                      <c:pt idx="105">
                        <c:v>-0.91766507569126154</c:v>
                      </c:pt>
                      <c:pt idx="106">
                        <c:v>-0.74530939364027471</c:v>
                      </c:pt>
                      <c:pt idx="107">
                        <c:v>-0.81981280783173016</c:v>
                      </c:pt>
                      <c:pt idx="108">
                        <c:v>-1.1456909060432796</c:v>
                      </c:pt>
                      <c:pt idx="109">
                        <c:v>-1.1603205428843779</c:v>
                      </c:pt>
                      <c:pt idx="110">
                        <c:v>-0.8058543267024818</c:v>
                      </c:pt>
                      <c:pt idx="111">
                        <c:v>-0.81648005580547989</c:v>
                      </c:pt>
                      <c:pt idx="112">
                        <c:v>-0.74962468444337582</c:v>
                      </c:pt>
                      <c:pt idx="113">
                        <c:v>-0.75106587450878137</c:v>
                      </c:pt>
                      <c:pt idx="114">
                        <c:v>-0.6419378486784294</c:v>
                      </c:pt>
                      <c:pt idx="115">
                        <c:v>-0.33711707806841251</c:v>
                      </c:pt>
                      <c:pt idx="116">
                        <c:v>-0.27519873083168112</c:v>
                      </c:pt>
                      <c:pt idx="117">
                        <c:v>-0.40363429802090328</c:v>
                      </c:pt>
                      <c:pt idx="118">
                        <c:v>-0.42048887361311693</c:v>
                      </c:pt>
                      <c:pt idx="119">
                        <c:v>-0.56272254890175288</c:v>
                      </c:pt>
                      <c:pt idx="120">
                        <c:v>-0.67528357344702106</c:v>
                      </c:pt>
                      <c:pt idx="121">
                        <c:v>-0.80599400971516511</c:v>
                      </c:pt>
                      <c:pt idx="122">
                        <c:v>-0.58532972810066652</c:v>
                      </c:pt>
                      <c:pt idx="123">
                        <c:v>-0.70682425168000562</c:v>
                      </c:pt>
                      <c:pt idx="124">
                        <c:v>-0.75780523277962419</c:v>
                      </c:pt>
                      <c:pt idx="125">
                        <c:v>-0.8492481667662789</c:v>
                      </c:pt>
                      <c:pt idx="126">
                        <c:v>-0.76718373649519234</c:v>
                      </c:pt>
                      <c:pt idx="127">
                        <c:v>-0.57521288537696635</c:v>
                      </c:pt>
                      <c:pt idx="128">
                        <c:v>-0.66304544523325359</c:v>
                      </c:pt>
                      <c:pt idx="129">
                        <c:v>-0.79111568631766782</c:v>
                      </c:pt>
                      <c:pt idx="130">
                        <c:v>-0.62060045578990308</c:v>
                      </c:pt>
                      <c:pt idx="131">
                        <c:v>-0.37742316164456846</c:v>
                      </c:pt>
                      <c:pt idx="132">
                        <c:v>-0.48257997064117036</c:v>
                      </c:pt>
                      <c:pt idx="133">
                        <c:v>-0.63858184324010403</c:v>
                      </c:pt>
                      <c:pt idx="134">
                        <c:v>-0.57943249754919801</c:v>
                      </c:pt>
                      <c:pt idx="135">
                        <c:v>-0.49741406955028838</c:v>
                      </c:pt>
                      <c:pt idx="136">
                        <c:v>-0.56135040457279839</c:v>
                      </c:pt>
                      <c:pt idx="137">
                        <c:v>-0.49207035621707923</c:v>
                      </c:pt>
                      <c:pt idx="138">
                        <c:v>-0.67284108475287963</c:v>
                      </c:pt>
                      <c:pt idx="139">
                        <c:v>-0.73709032665507423</c:v>
                      </c:pt>
                      <c:pt idx="140">
                        <c:v>-0.66598398640080037</c:v>
                      </c:pt>
                      <c:pt idx="141">
                        <c:v>-0.54080120482947669</c:v>
                      </c:pt>
                      <c:pt idx="142">
                        <c:v>-0.57773909922234656</c:v>
                      </c:pt>
                      <c:pt idx="143">
                        <c:v>-0.58076028193957896</c:v>
                      </c:pt>
                      <c:pt idx="144">
                        <c:v>-0.48015114548536036</c:v>
                      </c:pt>
                      <c:pt idx="145">
                        <c:v>-0.51628405937459254</c:v>
                      </c:pt>
                      <c:pt idx="146">
                        <c:v>-0.21059965494063043</c:v>
                      </c:pt>
                      <c:pt idx="147">
                        <c:v>1.889428620287396E-2</c:v>
                      </c:pt>
                      <c:pt idx="148">
                        <c:v>-8.6330874347934239E-2</c:v>
                      </c:pt>
                      <c:pt idx="149">
                        <c:v>-0.32240430867067482</c:v>
                      </c:pt>
                      <c:pt idx="150">
                        <c:v>-0.36223309962531086</c:v>
                      </c:pt>
                      <c:pt idx="151">
                        <c:v>-0.7083045191264139</c:v>
                      </c:pt>
                      <c:pt idx="152">
                        <c:v>-0.569657327940158</c:v>
                      </c:pt>
                      <c:pt idx="153">
                        <c:v>-0.7204285305516378</c:v>
                      </c:pt>
                      <c:pt idx="154">
                        <c:v>-1.0415728815166356</c:v>
                      </c:pt>
                      <c:pt idx="155">
                        <c:v>-0.98952851480555271</c:v>
                      </c:pt>
                      <c:pt idx="156">
                        <c:v>-0.52318282559263685</c:v>
                      </c:pt>
                      <c:pt idx="157">
                        <c:v>-0.52105976231877182</c:v>
                      </c:pt>
                      <c:pt idx="158">
                        <c:v>-0.30144203662911867</c:v>
                      </c:pt>
                      <c:pt idx="159">
                        <c:v>-0.19155552696051453</c:v>
                      </c:pt>
                      <c:pt idx="160">
                        <c:v>-0.1895688112383026</c:v>
                      </c:pt>
                      <c:pt idx="161">
                        <c:v>-4.2622620521043056E-2</c:v>
                      </c:pt>
                      <c:pt idx="162">
                        <c:v>-0.1905377880644675</c:v>
                      </c:pt>
                      <c:pt idx="163">
                        <c:v>-0.48600962035003709</c:v>
                      </c:pt>
                      <c:pt idx="164">
                        <c:v>-0.21281697461832669</c:v>
                      </c:pt>
                      <c:pt idx="165">
                        <c:v>-8.9462821461405967E-2</c:v>
                      </c:pt>
                      <c:pt idx="166">
                        <c:v>-9.215912688804867E-2</c:v>
                      </c:pt>
                      <c:pt idx="167">
                        <c:v>1.3875009947123615E-2</c:v>
                      </c:pt>
                      <c:pt idx="168">
                        <c:v>0.10920096237362924</c:v>
                      </c:pt>
                      <c:pt idx="169">
                        <c:v>0.17803708964940412</c:v>
                      </c:pt>
                      <c:pt idx="170">
                        <c:v>0.37240744095641376</c:v>
                      </c:pt>
                      <c:pt idx="171">
                        <c:v>0.27809093110156557</c:v>
                      </c:pt>
                      <c:pt idx="172">
                        <c:v>0.13792199084695311</c:v>
                      </c:pt>
                      <c:pt idx="173">
                        <c:v>0.11087411089646021</c:v>
                      </c:pt>
                      <c:pt idx="174">
                        <c:v>0.16767074766814022</c:v>
                      </c:pt>
                      <c:pt idx="175">
                        <c:v>0.17066250383070081</c:v>
                      </c:pt>
                      <c:pt idx="176">
                        <c:v>0.1839567710705475</c:v>
                      </c:pt>
                      <c:pt idx="177">
                        <c:v>9.4401504851656659E-2</c:v>
                      </c:pt>
                      <c:pt idx="178">
                        <c:v>4.7666616437219672E-2</c:v>
                      </c:pt>
                      <c:pt idx="179">
                        <c:v>0.11521664411985308</c:v>
                      </c:pt>
                      <c:pt idx="180">
                        <c:v>0.16937335660819164</c:v>
                      </c:pt>
                      <c:pt idx="181">
                        <c:v>6.2486052862824576E-2</c:v>
                      </c:pt>
                      <c:pt idx="182">
                        <c:v>0.16690867101348913</c:v>
                      </c:pt>
                      <c:pt idx="183">
                        <c:v>0.21603713367071714</c:v>
                      </c:pt>
                      <c:pt idx="184">
                        <c:v>0.24878441916417074</c:v>
                      </c:pt>
                      <c:pt idx="185">
                        <c:v>0.4213804745158925</c:v>
                      </c:pt>
                      <c:pt idx="186">
                        <c:v>0.50731938986460046</c:v>
                      </c:pt>
                      <c:pt idx="187">
                        <c:v>0.42555352568389654</c:v>
                      </c:pt>
                      <c:pt idx="188">
                        <c:v>0.39504167633160242</c:v>
                      </c:pt>
                      <c:pt idx="189">
                        <c:v>0.37372046127563607</c:v>
                      </c:pt>
                      <c:pt idx="190">
                        <c:v>0.53190055246747925</c:v>
                      </c:pt>
                      <c:pt idx="191">
                        <c:v>0.56729859825980344</c:v>
                      </c:pt>
                      <c:pt idx="192">
                        <c:v>0.51169544701103742</c:v>
                      </c:pt>
                      <c:pt idx="193">
                        <c:v>0.53466356711472451</c:v>
                      </c:pt>
                      <c:pt idx="194">
                        <c:v>0.55469495769721122</c:v>
                      </c:pt>
                      <c:pt idx="195">
                        <c:v>0.68911302133509855</c:v>
                      </c:pt>
                      <c:pt idx="196">
                        <c:v>0.70928257111558457</c:v>
                      </c:pt>
                      <c:pt idx="197">
                        <c:v>0.66074009986065563</c:v>
                      </c:pt>
                      <c:pt idx="198">
                        <c:v>0.76645000279366027</c:v>
                      </c:pt>
                      <c:pt idx="199">
                        <c:v>0.78456240275099354</c:v>
                      </c:pt>
                      <c:pt idx="200">
                        <c:v>0.85878132074098024</c:v>
                      </c:pt>
                      <c:pt idx="201">
                        <c:v>0.96128190063712382</c:v>
                      </c:pt>
                      <c:pt idx="202">
                        <c:v>1.0173907890481746</c:v>
                      </c:pt>
                      <c:pt idx="203">
                        <c:v>1.0715046654126237</c:v>
                      </c:pt>
                      <c:pt idx="204">
                        <c:v>1.0806763366817751</c:v>
                      </c:pt>
                      <c:pt idx="205">
                        <c:v>1.0499526770884302</c:v>
                      </c:pt>
                      <c:pt idx="206">
                        <c:v>1.1147081979536861</c:v>
                      </c:pt>
                      <c:pt idx="207">
                        <c:v>1.1100436318937801</c:v>
                      </c:pt>
                      <c:pt idx="208">
                        <c:v>1.0705836040926275</c:v>
                      </c:pt>
                      <c:pt idx="209">
                        <c:v>1.0319085101663834</c:v>
                      </c:pt>
                      <c:pt idx="210">
                        <c:v>1.0396843671851586</c:v>
                      </c:pt>
                      <c:pt idx="211">
                        <c:v>1.0757273252142228</c:v>
                      </c:pt>
                      <c:pt idx="212">
                        <c:v>1.1500353017068414</c:v>
                      </c:pt>
                      <c:pt idx="213">
                        <c:v>1.1402761152207077</c:v>
                      </c:pt>
                      <c:pt idx="214">
                        <c:v>1.1572056963579136</c:v>
                      </c:pt>
                      <c:pt idx="215">
                        <c:v>1.2079639634758552</c:v>
                      </c:pt>
                      <c:pt idx="216">
                        <c:v>1.2593182114479116</c:v>
                      </c:pt>
                      <c:pt idx="217">
                        <c:v>1.2673724186155975</c:v>
                      </c:pt>
                      <c:pt idx="218">
                        <c:v>1.2739654568142451</c:v>
                      </c:pt>
                      <c:pt idx="219">
                        <c:v>1.2479116119758287</c:v>
                      </c:pt>
                      <c:pt idx="220">
                        <c:v>1.2636407657676725</c:v>
                      </c:pt>
                      <c:pt idx="221">
                        <c:v>1.2667120989192766</c:v>
                      </c:pt>
                      <c:pt idx="222">
                        <c:v>1.2704996249722749</c:v>
                      </c:pt>
                      <c:pt idx="223">
                        <c:v>1.266635908185086</c:v>
                      </c:pt>
                      <c:pt idx="224">
                        <c:v>1.2753402762845334</c:v>
                      </c:pt>
                      <c:pt idx="225">
                        <c:v>1.282896703988839</c:v>
                      </c:pt>
                      <c:pt idx="226">
                        <c:v>1.2889343963916067</c:v>
                      </c:pt>
                      <c:pt idx="227">
                        <c:v>1.305630325943961</c:v>
                      </c:pt>
                      <c:pt idx="228">
                        <c:v>1.318183172683759</c:v>
                      </c:pt>
                      <c:pt idx="229">
                        <c:v>1.3238500701801319</c:v>
                      </c:pt>
                      <c:pt idx="230">
                        <c:v>1.3325154963487704</c:v>
                      </c:pt>
                      <c:pt idx="231">
                        <c:v>1.3504118532464868</c:v>
                      </c:pt>
                      <c:pt idx="232">
                        <c:v>1.358134207438586</c:v>
                      </c:pt>
                      <c:pt idx="233">
                        <c:v>1.3758629447210826</c:v>
                      </c:pt>
                      <c:pt idx="234">
                        <c:v>1.3862909165406696</c:v>
                      </c:pt>
                      <c:pt idx="235">
                        <c:v>1.3986981543217925</c:v>
                      </c:pt>
                      <c:pt idx="236">
                        <c:v>1.4135875169101102</c:v>
                      </c:pt>
                      <c:pt idx="237">
                        <c:v>1.4219041588288976</c:v>
                      </c:pt>
                      <c:pt idx="238">
                        <c:v>1.4287156104655592</c:v>
                      </c:pt>
                      <c:pt idx="239">
                        <c:v>1.4423012649355005</c:v>
                      </c:pt>
                      <c:pt idx="240">
                        <c:v>1.4478445641297406</c:v>
                      </c:pt>
                      <c:pt idx="241">
                        <c:v>1.455424695618017</c:v>
                      </c:pt>
                      <c:pt idx="242">
                        <c:v>1.4656698096755461</c:v>
                      </c:pt>
                      <c:pt idx="243">
                        <c:v>1.4688190266887675</c:v>
                      </c:pt>
                      <c:pt idx="244">
                        <c:v>1.4781904869942417</c:v>
                      </c:pt>
                      <c:pt idx="245">
                        <c:v>1.4873706239005253</c:v>
                      </c:pt>
                      <c:pt idx="246">
                        <c:v>1.494927051604831</c:v>
                      </c:pt>
                      <c:pt idx="247">
                        <c:v>1.5043035912925844</c:v>
                      </c:pt>
                      <c:pt idx="248">
                        <c:v>1.5081351386586703</c:v>
                      </c:pt>
                      <c:pt idx="249">
                        <c:v>1.5105596971333659</c:v>
                      </c:pt>
                      <c:pt idx="250">
                        <c:v>1.5161436313858416</c:v>
                      </c:pt>
                      <c:pt idx="251">
                        <c:v>1.5195518968953123</c:v>
                      </c:pt>
                      <c:pt idx="252">
                        <c:v>1.5185038510183315</c:v>
                      </c:pt>
                      <c:pt idx="253">
                        <c:v>1.514392937626879</c:v>
                      </c:pt>
                      <c:pt idx="254">
                        <c:v>1.5142100798648208</c:v>
                      </c:pt>
                      <c:pt idx="255">
                        <c:v>1.5100365207585889</c:v>
                      </c:pt>
                      <c:pt idx="256">
                        <c:v>1.5067400016592649</c:v>
                      </c:pt>
                      <c:pt idx="257">
                        <c:v>1.4979137283851121</c:v>
                      </c:pt>
                      <c:pt idx="258">
                        <c:v>1.4893515829894874</c:v>
                      </c:pt>
                      <c:pt idx="259">
                        <c:v>1.4817291233155498</c:v>
                      </c:pt>
                      <c:pt idx="260">
                        <c:v>1.4726522671822802</c:v>
                      </c:pt>
                      <c:pt idx="261">
                        <c:v>1.4575681949399191</c:v>
                      </c:pt>
                      <c:pt idx="262">
                        <c:v>1.4455927046525447</c:v>
                      </c:pt>
                      <c:pt idx="263">
                        <c:v>1.4312569947326803</c:v>
                      </c:pt>
                      <c:pt idx="264">
                        <c:v>1.4208662717164755</c:v>
                      </c:pt>
                      <c:pt idx="265">
                        <c:v>1.4072145852769027</c:v>
                      </c:pt>
                      <c:pt idx="266">
                        <c:v>1.3902714591202845</c:v>
                      </c:pt>
                      <c:pt idx="267">
                        <c:v>1.3738633612304294</c:v>
                      </c:pt>
                      <c:pt idx="268">
                        <c:v>1.3583966421896878</c:v>
                      </c:pt>
                      <c:pt idx="269">
                        <c:v>1.3394725569441082</c:v>
                      </c:pt>
                      <c:pt idx="270">
                        <c:v>1.3211326006606583</c:v>
                      </c:pt>
                      <c:pt idx="271">
                        <c:v>1.2987951705233287</c:v>
                      </c:pt>
                      <c:pt idx="272">
                        <c:v>1.2764069465632053</c:v>
                      </c:pt>
                      <c:pt idx="273">
                        <c:v>1.2547874024546961</c:v>
                      </c:pt>
                      <c:pt idx="274">
                        <c:v>1.2324973798853076</c:v>
                      </c:pt>
                      <c:pt idx="275">
                        <c:v>1.2093844973866579</c:v>
                      </c:pt>
                      <c:pt idx="276">
                        <c:v>1.1883626272596901</c:v>
                      </c:pt>
                      <c:pt idx="277">
                        <c:v>1.1657780005180969</c:v>
                      </c:pt>
                      <c:pt idx="278">
                        <c:v>1.1449982476131138</c:v>
                      </c:pt>
                      <c:pt idx="279">
                        <c:v>1.1258777595860643</c:v>
                      </c:pt>
                      <c:pt idx="280">
                        <c:v>1.1047712330877733</c:v>
                      </c:pt>
                      <c:pt idx="281">
                        <c:v>1.083867881880658</c:v>
                      </c:pt>
                      <c:pt idx="282">
                        <c:v>1.0663457061441899</c:v>
                      </c:pt>
                      <c:pt idx="283">
                        <c:v>1.0511805330981014</c:v>
                      </c:pt>
                      <c:pt idx="284">
                        <c:v>1.0352053678911928</c:v>
                      </c:pt>
                      <c:pt idx="285">
                        <c:v>1.0206815515142484</c:v>
                      </c:pt>
                      <c:pt idx="286">
                        <c:v>1.007008531669102</c:v>
                      </c:pt>
                      <c:pt idx="287">
                        <c:v>1.0003641917094324</c:v>
                      </c:pt>
                      <c:pt idx="288">
                        <c:v>0.99726678439546035</c:v>
                      </c:pt>
                      <c:pt idx="289">
                        <c:v>0.99189821595163075</c:v>
                      </c:pt>
                      <c:pt idx="290">
                        <c:v>0.9871134378444455</c:v>
                      </c:pt>
                      <c:pt idx="291">
                        <c:v>0.98779373644439838</c:v>
                      </c:pt>
                      <c:pt idx="292">
                        <c:v>0.98942557265802378</c:v>
                      </c:pt>
                      <c:pt idx="293">
                        <c:v>0.99038794628722548</c:v>
                      </c:pt>
                      <c:pt idx="294">
                        <c:v>0.98751809529937029</c:v>
                      </c:pt>
                      <c:pt idx="295">
                        <c:v>0.9860281431640826</c:v>
                      </c:pt>
                      <c:pt idx="296">
                        <c:v>0.98673536249011617</c:v>
                      </c:pt>
                      <c:pt idx="297">
                        <c:v>0.9871156389100999</c:v>
                      </c:pt>
                      <c:pt idx="298">
                        <c:v>0.98542996124431315</c:v>
                      </c:pt>
                      <c:pt idx="299">
                        <c:v>0.98322720246248452</c:v>
                      </c:pt>
                      <c:pt idx="300">
                        <c:v>0.98081788213462739</c:v>
                      </c:pt>
                      <c:pt idx="301">
                        <c:v>0.98334555206959429</c:v>
                      </c:pt>
                      <c:pt idx="302">
                        <c:v>0.9826886186281264</c:v>
                      </c:pt>
                      <c:pt idx="303">
                        <c:v>0.97787793567131653</c:v>
                      </c:pt>
                      <c:pt idx="304">
                        <c:v>0.97580978051989165</c:v>
                      </c:pt>
                      <c:pt idx="305">
                        <c:v>0.97220409635249561</c:v>
                      </c:pt>
                      <c:pt idx="306">
                        <c:v>0.96955655299573495</c:v>
                      </c:pt>
                      <c:pt idx="307">
                        <c:v>0.96605127128472812</c:v>
                      </c:pt>
                      <c:pt idx="308">
                        <c:v>0.95765268199849984</c:v>
                      </c:pt>
                      <c:pt idx="309">
                        <c:v>0.95583443245522093</c:v>
                      </c:pt>
                      <c:pt idx="310">
                        <c:v>0.95090573851678639</c:v>
                      </c:pt>
                      <c:pt idx="311">
                        <c:v>0.94333407266564284</c:v>
                      </c:pt>
                      <c:pt idx="312">
                        <c:v>0.93439283603923295</c:v>
                      </c:pt>
                      <c:pt idx="313">
                        <c:v>0.92530294282477987</c:v>
                      </c:pt>
                      <c:pt idx="314">
                        <c:v>0.91879371443374203</c:v>
                      </c:pt>
                      <c:pt idx="315">
                        <c:v>0.91242095211327701</c:v>
                      </c:pt>
                      <c:pt idx="316">
                        <c:v>0.89985743867069168</c:v>
                      </c:pt>
                      <c:pt idx="317">
                        <c:v>0.89538080975512291</c:v>
                      </c:pt>
                      <c:pt idx="318">
                        <c:v>0.88744969295134102</c:v>
                      </c:pt>
                      <c:pt idx="319">
                        <c:v>0.87969262964699979</c:v>
                      </c:pt>
                      <c:pt idx="320">
                        <c:v>0.87472262339935947</c:v>
                      </c:pt>
                      <c:pt idx="321">
                        <c:v>0.86921200156444967</c:v>
                      </c:pt>
                      <c:pt idx="322">
                        <c:v>0.86241629601285419</c:v>
                      </c:pt>
                      <c:pt idx="323">
                        <c:v>0.85683777976814302</c:v>
                      </c:pt>
                      <c:pt idx="324">
                        <c:v>0.8497467927933724</c:v>
                      </c:pt>
                      <c:pt idx="325">
                        <c:v>0.84460087060612254</c:v>
                      </c:pt>
                      <c:pt idx="326">
                        <c:v>0.84171933703902468</c:v>
                      </c:pt>
                      <c:pt idx="327">
                        <c:v>0.8371062420528832</c:v>
                      </c:pt>
                      <c:pt idx="328">
                        <c:v>0.83470471011118763</c:v>
                      </c:pt>
                      <c:pt idx="329">
                        <c:v>0.83461886855066603</c:v>
                      </c:pt>
                      <c:pt idx="330">
                        <c:v>0.835833348853668</c:v>
                      </c:pt>
                      <c:pt idx="331">
                        <c:v>0.83543580253393457</c:v>
                      </c:pt>
                      <c:pt idx="332">
                        <c:v>0.83560240627269844</c:v>
                      </c:pt>
                      <c:pt idx="333">
                        <c:v>0.84112369481039506</c:v>
                      </c:pt>
                      <c:pt idx="334">
                        <c:v>0.83963035642025452</c:v>
                      </c:pt>
                      <c:pt idx="335">
                        <c:v>0.84201309464751606</c:v>
                      </c:pt>
                      <c:pt idx="336">
                        <c:v>0.84688117462408341</c:v>
                      </c:pt>
                      <c:pt idx="337">
                        <c:v>0.84950518350961612</c:v>
                      </c:pt>
                      <c:pt idx="338">
                        <c:v>0.86235856036761183</c:v>
                      </c:pt>
                      <c:pt idx="339">
                        <c:v>0.86894228636541415</c:v>
                      </c:pt>
                      <c:pt idx="340">
                        <c:v>0.87033285192076837</c:v>
                      </c:pt>
                      <c:pt idx="341">
                        <c:v>0.87984399523892565</c:v>
                      </c:pt>
                      <c:pt idx="342">
                        <c:v>0.88206622498615861</c:v>
                      </c:pt>
                      <c:pt idx="343">
                        <c:v>0.88803026634587534</c:v>
                      </c:pt>
                      <c:pt idx="344">
                        <c:v>0.89062972488372438</c:v>
                      </c:pt>
                      <c:pt idx="345">
                        <c:v>0.88758412726900238</c:v>
                      </c:pt>
                      <c:pt idx="346">
                        <c:v>0.89064631753250367</c:v>
                      </c:pt>
                      <c:pt idx="347">
                        <c:v>0.8958792664694738</c:v>
                      </c:pt>
                      <c:pt idx="348">
                        <c:v>0.89567236629795988</c:v>
                      </c:pt>
                      <c:pt idx="349">
                        <c:v>0.89927584939970151</c:v>
                      </c:pt>
                      <c:pt idx="350">
                        <c:v>0.89676612661545507</c:v>
                      </c:pt>
                      <c:pt idx="351">
                        <c:v>0.89850767748631533</c:v>
                      </c:pt>
                      <c:pt idx="352">
                        <c:v>0.89868714899352042</c:v>
                      </c:pt>
                      <c:pt idx="353">
                        <c:v>0.89749281690689309</c:v>
                      </c:pt>
                      <c:pt idx="354">
                        <c:v>0.89779622534171544</c:v>
                      </c:pt>
                      <c:pt idx="355">
                        <c:v>0.89786699806814141</c:v>
                      </c:pt>
                      <c:pt idx="356">
                        <c:v>0.89576091686236403</c:v>
                      </c:pt>
                      <c:pt idx="357">
                        <c:v>0.90095915668709137</c:v>
                      </c:pt>
                      <c:pt idx="358">
                        <c:v>0.90234345767096769</c:v>
                      </c:pt>
                      <c:pt idx="359">
                        <c:v>0.90160457686205919</c:v>
                      </c:pt>
                      <c:pt idx="360">
                        <c:v>0.90277063372066435</c:v>
                      </c:pt>
                      <c:pt idx="361">
                        <c:v>0.8995177973089431</c:v>
                      </c:pt>
                      <c:pt idx="362">
                        <c:v>0.90007873042533049</c:v>
                      </c:pt>
                      <c:pt idx="363">
                        <c:v>0.90242506641292319</c:v>
                      </c:pt>
                      <c:pt idx="364">
                        <c:v>0.89922251588576807</c:v>
                      </c:pt>
                      <c:pt idx="365">
                        <c:v>0.89970522651505258</c:v>
                      </c:pt>
                      <c:pt idx="366">
                        <c:v>0.90128017364714874</c:v>
                      </c:pt>
                      <c:pt idx="367">
                        <c:v>0.90216804966958608</c:v>
                      </c:pt>
                      <c:pt idx="368">
                        <c:v>0.906582879434089</c:v>
                      </c:pt>
                      <c:pt idx="369">
                        <c:v>0.91274467807721671</c:v>
                      </c:pt>
                      <c:pt idx="370">
                        <c:v>0.91620932472998839</c:v>
                      </c:pt>
                      <c:pt idx="371">
                        <c:v>0.91524254896947799</c:v>
                      </c:pt>
                      <c:pt idx="372">
                        <c:v>0.91803722509959818</c:v>
                      </c:pt>
                      <c:pt idx="373">
                        <c:v>0.92113039959500387</c:v>
                      </c:pt>
                      <c:pt idx="374">
                        <c:v>0.92244020297211582</c:v>
                      </c:pt>
                      <c:pt idx="375">
                        <c:v>0.92214983161847741</c:v>
                      </c:pt>
                      <c:pt idx="376">
                        <c:v>0.92010825856764789</c:v>
                      </c:pt>
                      <c:pt idx="377">
                        <c:v>0.92240380073244699</c:v>
                      </c:pt>
                      <c:pt idx="378">
                        <c:v>0.927430357436131</c:v>
                      </c:pt>
                      <c:pt idx="379">
                        <c:v>0.92822003206783343</c:v>
                      </c:pt>
                      <c:pt idx="380">
                        <c:v>0.93058820939922759</c:v>
                      </c:pt>
                      <c:pt idx="381">
                        <c:v>0.93591986766516022</c:v>
                      </c:pt>
                      <c:pt idx="382">
                        <c:v>0.94086007487009482</c:v>
                      </c:pt>
                      <c:pt idx="383">
                        <c:v>0.94639389255074713</c:v>
                      </c:pt>
                      <c:pt idx="384">
                        <c:v>0.94776193951132959</c:v>
                      </c:pt>
                      <c:pt idx="385">
                        <c:v>0.95276072892521946</c:v>
                      </c:pt>
                      <c:pt idx="386">
                        <c:v>0.9548089051730122</c:v>
                      </c:pt>
                      <c:pt idx="387">
                        <c:v>0.95472661918008594</c:v>
                      </c:pt>
                      <c:pt idx="388">
                        <c:v>0.95572827336558164</c:v>
                      </c:pt>
                      <c:pt idx="389">
                        <c:v>0.95884921515078136</c:v>
                      </c:pt>
                      <c:pt idx="390">
                        <c:v>0.96136926601232942</c:v>
                      </c:pt>
                      <c:pt idx="391">
                        <c:v>0.96162442031549722</c:v>
                      </c:pt>
                      <c:pt idx="392">
                        <c:v>0.9592298301962503</c:v>
                      </c:pt>
                      <c:pt idx="393">
                        <c:v>0.96082611073391988</c:v>
                      </c:pt>
                      <c:pt idx="394">
                        <c:v>0.96409706360910419</c:v>
                      </c:pt>
                      <c:pt idx="395">
                        <c:v>0.96631929335633715</c:v>
                      </c:pt>
                      <c:pt idx="396">
                        <c:v>0.96491501346882846</c:v>
                      </c:pt>
                      <c:pt idx="397">
                        <c:v>0.96015512433481254</c:v>
                      </c:pt>
                      <c:pt idx="398">
                        <c:v>0.96071995164428059</c:v>
                      </c:pt>
                      <c:pt idx="399">
                        <c:v>0.96047851167326692</c:v>
                      </c:pt>
                      <c:pt idx="400">
                        <c:v>0.95953002168896218</c:v>
                      </c:pt>
                      <c:pt idx="401">
                        <c:v>0.95875863283346552</c:v>
                      </c:pt>
                      <c:pt idx="402">
                        <c:v>0.9561070259708816</c:v>
                      </c:pt>
                      <c:pt idx="403">
                        <c:v>0.95439645933192574</c:v>
                      </c:pt>
                      <c:pt idx="404">
                        <c:v>0.95521779544650309</c:v>
                      </c:pt>
                      <c:pt idx="405">
                        <c:v>0.95533817680652455</c:v>
                      </c:pt>
                      <c:pt idx="406">
                        <c:v>0.95503392180798918</c:v>
                      </c:pt>
                      <c:pt idx="407">
                        <c:v>0.95471561385181414</c:v>
                      </c:pt>
                      <c:pt idx="408">
                        <c:v>0.95082260596014712</c:v>
                      </c:pt>
                      <c:pt idx="409">
                        <c:v>0.94818826899731301</c:v>
                      </c:pt>
                      <c:pt idx="410">
                        <c:v>0.94581738266203652</c:v>
                      </c:pt>
                      <c:pt idx="411">
                        <c:v>0.94319405102747433</c:v>
                      </c:pt>
                      <c:pt idx="412">
                        <c:v>0.93796194865421767</c:v>
                      </c:pt>
                      <c:pt idx="413">
                        <c:v>0.9327906295555709</c:v>
                      </c:pt>
                      <c:pt idx="414">
                        <c:v>0.92873017136142666</c:v>
                      </c:pt>
                      <c:pt idx="415">
                        <c:v>0.92490725894521553</c:v>
                      </c:pt>
                      <c:pt idx="416">
                        <c:v>0.92060502215457229</c:v>
                      </c:pt>
                      <c:pt idx="417">
                        <c:v>0.91661736843976604</c:v>
                      </c:pt>
                      <c:pt idx="418">
                        <c:v>0.91039749552591065</c:v>
                      </c:pt>
                      <c:pt idx="419">
                        <c:v>0.90511053582403667</c:v>
                      </c:pt>
                      <c:pt idx="420">
                        <c:v>0.90139293593375125</c:v>
                      </c:pt>
                      <c:pt idx="421">
                        <c:v>0.89560277876073213</c:v>
                      </c:pt>
                      <c:pt idx="422">
                        <c:v>0.89027873956821857</c:v>
                      </c:pt>
                      <c:pt idx="423">
                        <c:v>0.88497332477739599</c:v>
                      </c:pt>
                      <c:pt idx="424">
                        <c:v>0.87677554040394623</c:v>
                      </c:pt>
                      <c:pt idx="425">
                        <c:v>0.87188968258940125</c:v>
                      </c:pt>
                      <c:pt idx="426">
                        <c:v>0.86519962818921714</c:v>
                      </c:pt>
                      <c:pt idx="427">
                        <c:v>0.85807393210220395</c:v>
                      </c:pt>
                      <c:pt idx="428">
                        <c:v>0.84991542828504818</c:v>
                      </c:pt>
                      <c:pt idx="429">
                        <c:v>0.84356806287598007</c:v>
                      </c:pt>
                      <c:pt idx="430">
                        <c:v>0.83682027283055349</c:v>
                      </c:pt>
                      <c:pt idx="431">
                        <c:v>0.83084454889159409</c:v>
                      </c:pt>
                      <c:pt idx="432">
                        <c:v>0.82302737956361316</c:v>
                      </c:pt>
                      <c:pt idx="433">
                        <c:v>0.81614718695343724</c:v>
                      </c:pt>
                      <c:pt idx="434">
                        <c:v>0.80786356101946588</c:v>
                      </c:pt>
                      <c:pt idx="435">
                        <c:v>0.80269054879339274</c:v>
                      </c:pt>
                      <c:pt idx="436">
                        <c:v>0.79487947472414722</c:v>
                      </c:pt>
                      <c:pt idx="437">
                        <c:v>0.78769451917720779</c:v>
                      </c:pt>
                      <c:pt idx="438">
                        <c:v>0.78048518259532718</c:v>
                      </c:pt>
                      <c:pt idx="439">
                        <c:v>0.77260248923594232</c:v>
                      </c:pt>
                      <c:pt idx="440">
                        <c:v>0.76443992191296306</c:v>
                      </c:pt>
                      <c:pt idx="441">
                        <c:v>0.75693936741373091</c:v>
                      </c:pt>
                      <c:pt idx="442">
                        <c:v>0.74840363480595906</c:v>
                      </c:pt>
                      <c:pt idx="443">
                        <c:v>0.73941939274291713</c:v>
                      </c:pt>
                      <c:pt idx="444">
                        <c:v>0.73111290958868858</c:v>
                      </c:pt>
                      <c:pt idx="445">
                        <c:v>0.72376812281269109</c:v>
                      </c:pt>
                      <c:pt idx="446">
                        <c:v>0.71710515845133016</c:v>
                      </c:pt>
                      <c:pt idx="447">
                        <c:v>0.70986822389239823</c:v>
                      </c:pt>
                      <c:pt idx="448">
                        <c:v>0.70386574854010087</c:v>
                      </c:pt>
                      <c:pt idx="449">
                        <c:v>0.69585725581292968</c:v>
                      </c:pt>
                      <c:pt idx="450">
                        <c:v>0.69047124815660754</c:v>
                      </c:pt>
                      <c:pt idx="451">
                        <c:v>0.68229598237792966</c:v>
                      </c:pt>
                      <c:pt idx="452">
                        <c:v>0.67452808305805889</c:v>
                      </c:pt>
                      <c:pt idx="453">
                        <c:v>0.66689664980876118</c:v>
                      </c:pt>
                      <c:pt idx="454">
                        <c:v>0.66055995110247978</c:v>
                      </c:pt>
                      <c:pt idx="455">
                        <c:v>0.65294341737453487</c:v>
                      </c:pt>
                      <c:pt idx="456">
                        <c:v>0.64636155381690175</c:v>
                      </c:pt>
                      <c:pt idx="457">
                        <c:v>0.6381055258599817</c:v>
                      </c:pt>
                      <c:pt idx="458">
                        <c:v>0.63202787564994922</c:v>
                      </c:pt>
                      <c:pt idx="459">
                        <c:v>0.62460317325942261</c:v>
                      </c:pt>
                      <c:pt idx="460">
                        <c:v>0.61809428349386986</c:v>
                      </c:pt>
                      <c:pt idx="461">
                        <c:v>0.61244059239142401</c:v>
                      </c:pt>
                      <c:pt idx="462">
                        <c:v>0.60567248481687974</c:v>
                      </c:pt>
                      <c:pt idx="463">
                        <c:v>0.59928922510637073</c:v>
                      </c:pt>
                      <c:pt idx="464">
                        <c:v>0.59474588697019914</c:v>
                      </c:pt>
                      <c:pt idx="465">
                        <c:v>0.588038562670265</c:v>
                      </c:pt>
                      <c:pt idx="466">
                        <c:v>0.58346271648750558</c:v>
                      </c:pt>
                      <c:pt idx="467">
                        <c:v>0.57786371340093412</c:v>
                      </c:pt>
                      <c:pt idx="468">
                        <c:v>0.57048743445480454</c:v>
                      </c:pt>
                      <c:pt idx="469">
                        <c:v>0.56468271638591794</c:v>
                      </c:pt>
                      <c:pt idx="470">
                        <c:v>0.55972760965963064</c:v>
                      </c:pt>
                      <c:pt idx="471">
                        <c:v>0.5532083918167765</c:v>
                      </c:pt>
                      <c:pt idx="472">
                        <c:v>0.54855263001948773</c:v>
                      </c:pt>
                      <c:pt idx="473">
                        <c:v>0.54427528220201382</c:v>
                      </c:pt>
                      <c:pt idx="474">
                        <c:v>0.53920588937444025</c:v>
                      </c:pt>
                      <c:pt idx="475">
                        <c:v>0.53597591018297619</c:v>
                      </c:pt>
                      <c:pt idx="476">
                        <c:v>0.53191866893094231</c:v>
                      </c:pt>
                      <c:pt idx="477">
                        <c:v>0.52787344888363641</c:v>
                      </c:pt>
                      <c:pt idx="478">
                        <c:v>0.52352905322007437</c:v>
                      </c:pt>
                      <c:pt idx="479">
                        <c:v>0.51927117636800468</c:v>
                      </c:pt>
                      <c:pt idx="480">
                        <c:v>0.51306180084419328</c:v>
                      </c:pt>
                      <c:pt idx="481">
                        <c:v>0.50951300575832625</c:v>
                      </c:pt>
                      <c:pt idx="482">
                        <c:v>0.50448306279978938</c:v>
                      </c:pt>
                      <c:pt idx="483">
                        <c:v>0.50084385470934911</c:v>
                      </c:pt>
                      <c:pt idx="484">
                        <c:v>0.49684570360449892</c:v>
                      </c:pt>
                      <c:pt idx="485">
                        <c:v>0.49346537469756513</c:v>
                      </c:pt>
                      <c:pt idx="486">
                        <c:v>0.49017037941292502</c:v>
                      </c:pt>
                      <c:pt idx="487">
                        <c:v>0.4880966369409927</c:v>
                      </c:pt>
                      <c:pt idx="488">
                        <c:v>0.48486394874564659</c:v>
                      </c:pt>
                      <c:pt idx="489">
                        <c:v>0.48167020248110881</c:v>
                      </c:pt>
                      <c:pt idx="490">
                        <c:v>0.47830443447004273</c:v>
                      </c:pt>
                      <c:pt idx="491">
                        <c:v>0.47439381805314035</c:v>
                      </c:pt>
                      <c:pt idx="492">
                        <c:v>0.47158593552909372</c:v>
                      </c:pt>
                      <c:pt idx="493">
                        <c:v>0.46842672906405597</c:v>
                      </c:pt>
                      <c:pt idx="494">
                        <c:v>0.46518726835900398</c:v>
                      </c:pt>
                      <c:pt idx="495">
                        <c:v>0.46287344041799938</c:v>
                      </c:pt>
                      <c:pt idx="496">
                        <c:v>0.46160935148140186</c:v>
                      </c:pt>
                      <c:pt idx="497">
                        <c:v>0.45933988347897048</c:v>
                      </c:pt>
                      <c:pt idx="498">
                        <c:v>0.45856663218330479</c:v>
                      </c:pt>
                      <c:pt idx="499">
                        <c:v>0.45723346364770751</c:v>
                      </c:pt>
                      <c:pt idx="500">
                        <c:v>0.45462604741095408</c:v>
                      </c:pt>
                      <c:pt idx="501">
                        <c:v>0.45340530253647421</c:v>
                      </c:pt>
                      <c:pt idx="502">
                        <c:v>0.45020613826417177</c:v>
                      </c:pt>
                      <c:pt idx="503">
                        <c:v>0.44710822301197217</c:v>
                      </c:pt>
                      <c:pt idx="504">
                        <c:v>0.4448524693416952</c:v>
                      </c:pt>
                      <c:pt idx="505">
                        <c:v>0.44164483943226046</c:v>
                      </c:pt>
                      <c:pt idx="506">
                        <c:v>0.43848106152317129</c:v>
                      </c:pt>
                      <c:pt idx="507">
                        <c:v>0.43777485807359345</c:v>
                      </c:pt>
                      <c:pt idx="508">
                        <c:v>0.43571296749364652</c:v>
                      </c:pt>
                      <c:pt idx="509">
                        <c:v>0.43494987496253962</c:v>
                      </c:pt>
                      <c:pt idx="510">
                        <c:v>0.43350885420987678</c:v>
                      </c:pt>
                      <c:pt idx="511">
                        <c:v>0.43256882986270434</c:v>
                      </c:pt>
                      <c:pt idx="512">
                        <c:v>0.43129932291834217</c:v>
                      </c:pt>
                      <c:pt idx="513">
                        <c:v>0.43011904378935462</c:v>
                      </c:pt>
                      <c:pt idx="514">
                        <c:v>0.42868140929154475</c:v>
                      </c:pt>
                      <c:pt idx="515">
                        <c:v>0.42789918442051861</c:v>
                      </c:pt>
                      <c:pt idx="516">
                        <c:v>0.42650201566820106</c:v>
                      </c:pt>
                      <c:pt idx="517">
                        <c:v>0.42606468085394578</c:v>
                      </c:pt>
                      <c:pt idx="518">
                        <c:v>0.42526213845380212</c:v>
                      </c:pt>
                      <c:pt idx="519">
                        <c:v>0.42495686757881079</c:v>
                      </c:pt>
                      <c:pt idx="520">
                        <c:v>0.42515140792011147</c:v>
                      </c:pt>
                      <c:pt idx="521">
                        <c:v>0.42465413639495919</c:v>
                      </c:pt>
                      <c:pt idx="522">
                        <c:v>0.42345150798394238</c:v>
                      </c:pt>
                      <c:pt idx="523">
                        <c:v>0.42193074092949312</c:v>
                      </c:pt>
                      <c:pt idx="524">
                        <c:v>0.42070813361484394</c:v>
                      </c:pt>
                      <c:pt idx="525">
                        <c:v>0.41909153554805684</c:v>
                      </c:pt>
                      <c:pt idx="526">
                        <c:v>0.4175108317827107</c:v>
                      </c:pt>
                      <c:pt idx="527">
                        <c:v>0.41603560985603333</c:v>
                      </c:pt>
                      <c:pt idx="528">
                        <c:v>0.41464352048599523</c:v>
                      </c:pt>
                      <c:pt idx="529">
                        <c:v>0.41407242860504928</c:v>
                      </c:pt>
                      <c:pt idx="530">
                        <c:v>0.41305011826495064</c:v>
                      </c:pt>
                      <c:pt idx="531">
                        <c:v>0.41130772083037737</c:v>
                      </c:pt>
                      <c:pt idx="532">
                        <c:v>0.41021734676773508</c:v>
                      </c:pt>
                      <c:pt idx="533">
                        <c:v>0.40890094019365986</c:v>
                      </c:pt>
                      <c:pt idx="534">
                        <c:v>0.40803456688953871</c:v>
                      </c:pt>
                      <c:pt idx="535">
                        <c:v>0.4064147518806413</c:v>
                      </c:pt>
                      <c:pt idx="536">
                        <c:v>0.40452014229042887</c:v>
                      </c:pt>
                      <c:pt idx="537">
                        <c:v>0.40387692318111545</c:v>
                      </c:pt>
                      <c:pt idx="538">
                        <c:v>0.40291251779900206</c:v>
                      </c:pt>
                      <c:pt idx="539">
                        <c:v>0.40285799909586989</c:v>
                      </c:pt>
                      <c:pt idx="540">
                        <c:v>0.40191780543595484</c:v>
                      </c:pt>
                      <c:pt idx="541">
                        <c:v>0.40083843670158453</c:v>
                      </c:pt>
                      <c:pt idx="542">
                        <c:v>0.40101909339798825</c:v>
                      </c:pt>
                      <c:pt idx="543">
                        <c:v>0.40089464853214313</c:v>
                      </c:pt>
                      <c:pt idx="544">
                        <c:v>0.399974603088603</c:v>
                      </c:pt>
                      <c:pt idx="545">
                        <c:v>0.40006603196963209</c:v>
                      </c:pt>
                      <c:pt idx="546">
                        <c:v>0.39780096609850951</c:v>
                      </c:pt>
                      <c:pt idx="547">
                        <c:v>0.39673548100903616</c:v>
                      </c:pt>
                      <c:pt idx="548">
                        <c:v>0.39510652311203592</c:v>
                      </c:pt>
                      <c:pt idx="549">
                        <c:v>0.39259087438179679</c:v>
                      </c:pt>
                      <c:pt idx="550">
                        <c:v>0.39059755546262165</c:v>
                      </c:pt>
                      <c:pt idx="551">
                        <c:v>0.38943623936081051</c:v>
                      </c:pt>
                      <c:pt idx="552">
                        <c:v>0.38734048623233436</c:v>
                      </c:pt>
                      <c:pt idx="553">
                        <c:v>0.38626822863315519</c:v>
                      </c:pt>
                      <c:pt idx="554">
                        <c:v>0.38462335533834607</c:v>
                      </c:pt>
                      <c:pt idx="555">
                        <c:v>0.38304282088574265</c:v>
                      </c:pt>
                      <c:pt idx="556">
                        <c:v>0.38229411993776063</c:v>
                      </c:pt>
                      <c:pt idx="557">
                        <c:v>0.38097839061465605</c:v>
                      </c:pt>
                      <c:pt idx="558">
                        <c:v>0.37943036420864062</c:v>
                      </c:pt>
                      <c:pt idx="559">
                        <c:v>0.37876225612615827</c:v>
                      </c:pt>
                      <c:pt idx="560">
                        <c:v>0.37782561803383885</c:v>
                      </c:pt>
                      <c:pt idx="561">
                        <c:v>0.37711094894712871</c:v>
                      </c:pt>
                      <c:pt idx="562">
                        <c:v>0.37666785749962328</c:v>
                      </c:pt>
                      <c:pt idx="563">
                        <c:v>0.37553041449452529</c:v>
                      </c:pt>
                      <c:pt idx="564">
                        <c:v>0.37480795702165337</c:v>
                      </c:pt>
                      <c:pt idx="565">
                        <c:v>0.37313988788110181</c:v>
                      </c:pt>
                      <c:pt idx="566">
                        <c:v>0.37201785233558465</c:v>
                      </c:pt>
                      <c:pt idx="567">
                        <c:v>0.37104548925456671</c:v>
                      </c:pt>
                      <c:pt idx="568">
                        <c:v>0.36945462672466189</c:v>
                      </c:pt>
                      <c:pt idx="569">
                        <c:v>0.36857555496484223</c:v>
                      </c:pt>
                      <c:pt idx="570">
                        <c:v>0.3671919312319365</c:v>
                      </c:pt>
                      <c:pt idx="571">
                        <c:v>0.36570638122795757</c:v>
                      </c:pt>
                      <c:pt idx="572">
                        <c:v>0.36628458424409471</c:v>
                      </c:pt>
                      <c:pt idx="573">
                        <c:v>0.3650193101182988</c:v>
                      </c:pt>
                      <c:pt idx="574">
                        <c:v>0.36366836374472372</c:v>
                      </c:pt>
                      <c:pt idx="575">
                        <c:v>0.36275542943637479</c:v>
                      </c:pt>
                      <c:pt idx="576">
                        <c:v>0.36056909399058285</c:v>
                      </c:pt>
                      <c:pt idx="577">
                        <c:v>0.35963381040020459</c:v>
                      </c:pt>
                      <c:pt idx="578">
                        <c:v>0.35877471754401713</c:v>
                      </c:pt>
                      <c:pt idx="579">
                        <c:v>0.35653081576572526</c:v>
                      </c:pt>
                      <c:pt idx="580">
                        <c:v>0.35468429099442456</c:v>
                      </c:pt>
                      <c:pt idx="581">
                        <c:v>0.35367383254631118</c:v>
                      </c:pt>
                      <c:pt idx="582">
                        <c:v>0.35323395804091612</c:v>
                      </c:pt>
                      <c:pt idx="583">
                        <c:v>0.35257092934071305</c:v>
                      </c:pt>
                      <c:pt idx="584">
                        <c:v>0.35165884159607735</c:v>
                      </c:pt>
                      <c:pt idx="585">
                        <c:v>0.35121253320646162</c:v>
                      </c:pt>
                      <c:pt idx="586">
                        <c:v>0.35040778974066367</c:v>
                      </c:pt>
                      <c:pt idx="587">
                        <c:v>0.3494806331619324</c:v>
                      </c:pt>
                      <c:pt idx="588">
                        <c:v>0.34865675735621537</c:v>
                      </c:pt>
                      <c:pt idx="589">
                        <c:v>0.3470083284938108</c:v>
                      </c:pt>
                      <c:pt idx="590">
                        <c:v>0.34605577500368256</c:v>
                      </c:pt>
                      <c:pt idx="591">
                        <c:v>0.34476984472328376</c:v>
                      </c:pt>
                      <c:pt idx="592">
                        <c:v>0.34321606168401836</c:v>
                      </c:pt>
                      <c:pt idx="593">
                        <c:v>0.34186122111736245</c:v>
                      </c:pt>
                      <c:pt idx="594">
                        <c:v>0.3418717185074065</c:v>
                      </c:pt>
                      <c:pt idx="595">
                        <c:v>0.34183954908630376</c:v>
                      </c:pt>
                      <c:pt idx="596">
                        <c:v>0.34193182453104604</c:v>
                      </c:pt>
                      <c:pt idx="597">
                        <c:v>0.34100432932682939</c:v>
                      </c:pt>
                      <c:pt idx="598">
                        <c:v>0.34061829627359586</c:v>
                      </c:pt>
                      <c:pt idx="599">
                        <c:v>0.33954722386361519</c:v>
                      </c:pt>
                      <c:pt idx="600">
                        <c:v>0.33956026094479902</c:v>
                      </c:pt>
                      <c:pt idx="601">
                        <c:v>0.33871657554819234</c:v>
                      </c:pt>
                      <c:pt idx="602">
                        <c:v>0.33836034153766448</c:v>
                      </c:pt>
                      <c:pt idx="603">
                        <c:v>0.33724389331265464</c:v>
                      </c:pt>
                      <c:pt idx="604">
                        <c:v>0.33795365232982805</c:v>
                      </c:pt>
                      <c:pt idx="605">
                        <c:v>0.33873740101553784</c:v>
                      </c:pt>
                      <c:pt idx="606">
                        <c:v>0.33950201736132868</c:v>
                      </c:pt>
                      <c:pt idx="607">
                        <c:v>0.33970265296136443</c:v>
                      </c:pt>
                      <c:pt idx="608">
                        <c:v>0.33988076996662836</c:v>
                      </c:pt>
                      <c:pt idx="609">
                        <c:v>0.33972246255225408</c:v>
                      </c:pt>
                      <c:pt idx="610">
                        <c:v>0.34063895242819864</c:v>
                      </c:pt>
                      <c:pt idx="611">
                        <c:v>0.34046743861989798</c:v>
                      </c:pt>
                      <c:pt idx="612">
                        <c:v>0.33996220939584126</c:v>
                      </c:pt>
                      <c:pt idx="613">
                        <c:v>0.33951691688268143</c:v>
                      </c:pt>
                      <c:pt idx="614">
                        <c:v>0.33986857944915794</c:v>
                      </c:pt>
                      <c:pt idx="615">
                        <c:v>0.34060729094532377</c:v>
                      </c:pt>
                      <c:pt idx="616">
                        <c:v>0.34062354496861785</c:v>
                      </c:pt>
                      <c:pt idx="617">
                        <c:v>0.34028695123623692</c:v>
                      </c:pt>
                      <c:pt idx="618">
                        <c:v>0.34120716599251977</c:v>
                      </c:pt>
                      <c:pt idx="619">
                        <c:v>0.34217309518931704</c:v>
                      </c:pt>
                      <c:pt idx="620">
                        <c:v>0.34329987149162833</c:v>
                      </c:pt>
                      <c:pt idx="621">
                        <c:v>0.34486872336498919</c:v>
                      </c:pt>
                      <c:pt idx="622">
                        <c:v>0.34603901304216056</c:v>
                      </c:pt>
                      <c:pt idx="623">
                        <c:v>0.34670745975012829</c:v>
                      </c:pt>
                      <c:pt idx="624">
                        <c:v>0.34789722039270399</c:v>
                      </c:pt>
                      <c:pt idx="625">
                        <c:v>0.34857294754860541</c:v>
                      </c:pt>
                      <c:pt idx="626">
                        <c:v>0.34945337381036634</c:v>
                      </c:pt>
                      <c:pt idx="627">
                        <c:v>0.34990594677146003</c:v>
                      </c:pt>
                      <c:pt idx="628">
                        <c:v>0.35005511129773137</c:v>
                      </c:pt>
                      <c:pt idx="629">
                        <c:v>0.35118561248038088</c:v>
                      </c:pt>
                      <c:pt idx="630">
                        <c:v>0.35201964705065664</c:v>
                      </c:pt>
                      <c:pt idx="631">
                        <c:v>0.3531188253759166</c:v>
                      </c:pt>
                      <c:pt idx="632">
                        <c:v>0.35333690018844505</c:v>
                      </c:pt>
                      <c:pt idx="633">
                        <c:v>0.35389800261757498</c:v>
                      </c:pt>
                      <c:pt idx="634">
                        <c:v>0.35494554055632777</c:v>
                      </c:pt>
                      <c:pt idx="635">
                        <c:v>0.35541013472214938</c:v>
                      </c:pt>
                      <c:pt idx="636">
                        <c:v>0.35545212428232564</c:v>
                      </c:pt>
                      <c:pt idx="637">
                        <c:v>0.35684082739751072</c:v>
                      </c:pt>
                      <c:pt idx="638">
                        <c:v>0.35749945396640492</c:v>
                      </c:pt>
                      <c:pt idx="639">
                        <c:v>0.3587198602153997</c:v>
                      </c:pt>
                      <c:pt idx="640">
                        <c:v>0.35912654942323613</c:v>
                      </c:pt>
                      <c:pt idx="641">
                        <c:v>0.35997311313646779</c:v>
                      </c:pt>
                      <c:pt idx="642">
                        <c:v>0.36095732810947079</c:v>
                      </c:pt>
                      <c:pt idx="643">
                        <c:v>0.36156549948105643</c:v>
                      </c:pt>
                      <c:pt idx="644">
                        <c:v>0.36160003928055634</c:v>
                      </c:pt>
                      <c:pt idx="645">
                        <c:v>0.36257206373608886</c:v>
                      </c:pt>
                      <c:pt idx="646">
                        <c:v>0.36402392050428101</c:v>
                      </c:pt>
                      <c:pt idx="647">
                        <c:v>0.36546426400597332</c:v>
                      </c:pt>
                      <c:pt idx="648">
                        <c:v>0.36663455368314468</c:v>
                      </c:pt>
                      <c:pt idx="649">
                        <c:v>0.36773948864165468</c:v>
                      </c:pt>
                      <c:pt idx="650">
                        <c:v>0.36852882464787179</c:v>
                      </c:pt>
                      <c:pt idx="651">
                        <c:v>0.36993395109909361</c:v>
                      </c:pt>
                      <c:pt idx="652">
                        <c:v>0.37097149958603032</c:v>
                      </c:pt>
                      <c:pt idx="653">
                        <c:v>0.37060967825499513</c:v>
                      </c:pt>
                      <c:pt idx="654">
                        <c:v>0.37133484473174938</c:v>
                      </c:pt>
                      <c:pt idx="655">
                        <c:v>0.37182449718348243</c:v>
                      </c:pt>
                      <c:pt idx="656">
                        <c:v>0.37166449664168177</c:v>
                      </c:pt>
                      <c:pt idx="657">
                        <c:v>0.37226335581242181</c:v>
                      </c:pt>
                      <c:pt idx="658">
                        <c:v>0.3731251576724916</c:v>
                      </c:pt>
                      <c:pt idx="659">
                        <c:v>0.37362378369958504</c:v>
                      </c:pt>
                      <c:pt idx="660">
                        <c:v>0.37481489884410185</c:v>
                      </c:pt>
                      <c:pt idx="661">
                        <c:v>0.37553329281115028</c:v>
                      </c:pt>
                      <c:pt idx="662">
                        <c:v>0.37675742394048317</c:v>
                      </c:pt>
                      <c:pt idx="663">
                        <c:v>0.37850066793876969</c:v>
                      </c:pt>
                      <c:pt idx="664">
                        <c:v>0.37944763410839061</c:v>
                      </c:pt>
                      <c:pt idx="665">
                        <c:v>0.37977152938507303</c:v>
                      </c:pt>
                      <c:pt idx="666">
                        <c:v>0.38072154318406154</c:v>
                      </c:pt>
                      <c:pt idx="667">
                        <c:v>0.38173945139285131</c:v>
                      </c:pt>
                      <c:pt idx="668">
                        <c:v>0.38227922041640772</c:v>
                      </c:pt>
                      <c:pt idx="669">
                        <c:v>0.38310936079360264</c:v>
                      </c:pt>
                      <c:pt idx="670">
                        <c:v>0.38361797627251226</c:v>
                      </c:pt>
                      <c:pt idx="671">
                        <c:v>0.38405327933385591</c:v>
                      </c:pt>
                      <c:pt idx="672">
                        <c:v>0.38445116427907483</c:v>
                      </c:pt>
                      <c:pt idx="673">
                        <c:v>0.38408240112559111</c:v>
                      </c:pt>
                      <c:pt idx="674">
                        <c:v>0.38372108773278385</c:v>
                      </c:pt>
                      <c:pt idx="675">
                        <c:v>0.38511165328813812</c:v>
                      </c:pt>
                      <c:pt idx="676">
                        <c:v>0.38527944221610066</c:v>
                      </c:pt>
                      <c:pt idx="677">
                        <c:v>0.38502073234533707</c:v>
                      </c:pt>
                      <c:pt idx="678">
                        <c:v>0.38527707183770354</c:v>
                      </c:pt>
                      <c:pt idx="679">
                        <c:v>0.38644854670407341</c:v>
                      </c:pt>
                      <c:pt idx="680">
                        <c:v>0.38762831789483304</c:v>
                      </c:pt>
                      <c:pt idx="681">
                        <c:v>0.38883314737150432</c:v>
                      </c:pt>
                      <c:pt idx="682">
                        <c:v>0.38855564378630703</c:v>
                      </c:pt>
                      <c:pt idx="683">
                        <c:v>0.38907357146606208</c:v>
                      </c:pt>
                      <c:pt idx="684">
                        <c:v>0.38980974327108825</c:v>
                      </c:pt>
                      <c:pt idx="685">
                        <c:v>0.39105283742759767</c:v>
                      </c:pt>
                      <c:pt idx="686">
                        <c:v>0.39160242659022759</c:v>
                      </c:pt>
                      <c:pt idx="687">
                        <c:v>0.39188975031449835</c:v>
                      </c:pt>
                      <c:pt idx="688">
                        <c:v>0.3925585356479514</c:v>
                      </c:pt>
                      <c:pt idx="689">
                        <c:v>0.39314046354442683</c:v>
                      </c:pt>
                      <c:pt idx="690">
                        <c:v>0.39399617014576138</c:v>
                      </c:pt>
                      <c:pt idx="691">
                        <c:v>0.39439151539984052</c:v>
                      </c:pt>
                      <c:pt idx="692">
                        <c:v>0.39410283717362843</c:v>
                      </c:pt>
                      <c:pt idx="693">
                        <c:v>0.39387443428379859</c:v>
                      </c:pt>
                      <c:pt idx="694">
                        <c:v>0.39385987338793105</c:v>
                      </c:pt>
                      <c:pt idx="695">
                        <c:v>0.39384378867737962</c:v>
                      </c:pt>
                      <c:pt idx="696">
                        <c:v>0.39381703726404149</c:v>
                      </c:pt>
                      <c:pt idx="697">
                        <c:v>0.39352768178685898</c:v>
                      </c:pt>
                      <c:pt idx="698">
                        <c:v>0.39470355878453767</c:v>
                      </c:pt>
                      <c:pt idx="699">
                        <c:v>0.3956478159502762</c:v>
                      </c:pt>
                      <c:pt idx="700">
                        <c:v>0.396643205564294</c:v>
                      </c:pt>
                      <c:pt idx="701">
                        <c:v>0.39764841531738515</c:v>
                      </c:pt>
                      <c:pt idx="702">
                        <c:v>0.39861806939452071</c:v>
                      </c:pt>
                      <c:pt idx="703">
                        <c:v>0.39994785167526486</c:v>
                      </c:pt>
                      <c:pt idx="704">
                        <c:v>0.4016797517197942</c:v>
                      </c:pt>
                      <c:pt idx="705">
                        <c:v>0.40188580532759477</c:v>
                      </c:pt>
                      <c:pt idx="706">
                        <c:v>0.40184601683307292</c:v>
                      </c:pt>
                      <c:pt idx="707">
                        <c:v>0.40128457577845761</c:v>
                      </c:pt>
                      <c:pt idx="708">
                        <c:v>0.40190917048607999</c:v>
                      </c:pt>
                      <c:pt idx="709">
                        <c:v>0.40236343657460005</c:v>
                      </c:pt>
                      <c:pt idx="710">
                        <c:v>0.40283920538143614</c:v>
                      </c:pt>
                      <c:pt idx="711">
                        <c:v>0.40282921592962012</c:v>
                      </c:pt>
                      <c:pt idx="712">
                        <c:v>0.40353592731742582</c:v>
                      </c:pt>
                      <c:pt idx="713">
                        <c:v>0.4052583458483669</c:v>
                      </c:pt>
                      <c:pt idx="714">
                        <c:v>0.40718901905276284</c:v>
                      </c:pt>
                      <c:pt idx="715">
                        <c:v>0.40825365757852294</c:v>
                      </c:pt>
                      <c:pt idx="716">
                        <c:v>0.40884134210824835</c:v>
                      </c:pt>
                      <c:pt idx="717">
                        <c:v>0.40987398052564838</c:v>
                      </c:pt>
                      <c:pt idx="718">
                        <c:v>0.4107750629420121</c:v>
                      </c:pt>
                      <c:pt idx="719">
                        <c:v>0.41163584892562594</c:v>
                      </c:pt>
                      <c:pt idx="720">
                        <c:v>0.41269947157493014</c:v>
                      </c:pt>
                      <c:pt idx="721">
                        <c:v>0.41391564500535871</c:v>
                      </c:pt>
                      <c:pt idx="722">
                        <c:v>0.41605491150869506</c:v>
                      </c:pt>
                      <c:pt idx="723">
                        <c:v>0.41814710906957564</c:v>
                      </c:pt>
                      <c:pt idx="724">
                        <c:v>0.41949382262458457</c:v>
                      </c:pt>
                      <c:pt idx="725">
                        <c:v>0.42151694058646549</c:v>
                      </c:pt>
                      <c:pt idx="726">
                        <c:v>0.4237516994766542</c:v>
                      </c:pt>
                      <c:pt idx="727">
                        <c:v>0.4252243817121919</c:v>
                      </c:pt>
                      <c:pt idx="728">
                        <c:v>0.42703856774964727</c:v>
                      </c:pt>
                      <c:pt idx="729">
                        <c:v>0.42811979892418672</c:v>
                      </c:pt>
                      <c:pt idx="730">
                        <c:v>0.42961804738386422</c:v>
                      </c:pt>
                      <c:pt idx="731">
                        <c:v>0.43143968318199583</c:v>
                      </c:pt>
                      <c:pt idx="732">
                        <c:v>0.43239613086520501</c:v>
                      </c:pt>
                      <c:pt idx="733">
                        <c:v>0.43382750079153698</c:v>
                      </c:pt>
                      <c:pt idx="734">
                        <c:v>0.43617400609187251</c:v>
                      </c:pt>
                      <c:pt idx="735">
                        <c:v>0.43828516667992945</c:v>
                      </c:pt>
                      <c:pt idx="736">
                        <c:v>0.44068703724711011</c:v>
                      </c:pt>
                      <c:pt idx="737">
                        <c:v>0.44289369022201985</c:v>
                      </c:pt>
                      <c:pt idx="738">
                        <c:v>0.44475494520193082</c:v>
                      </c:pt>
                      <c:pt idx="739">
                        <c:v>0.4473699805121033</c:v>
                      </c:pt>
                      <c:pt idx="740">
                        <c:v>0.44980215806021767</c:v>
                      </c:pt>
                      <c:pt idx="741">
                        <c:v>0.45148851297697512</c:v>
                      </c:pt>
                      <c:pt idx="742">
                        <c:v>0.45285012605333685</c:v>
                      </c:pt>
                      <c:pt idx="743">
                        <c:v>0.454400692150492</c:v>
                      </c:pt>
                      <c:pt idx="744">
                        <c:v>0.45644040276115222</c:v>
                      </c:pt>
                      <c:pt idx="745">
                        <c:v>0.45814961489816691</c:v>
                      </c:pt>
                      <c:pt idx="746">
                        <c:v>0.46057942206788433</c:v>
                      </c:pt>
                      <c:pt idx="747">
                        <c:v>0.46229693052928855</c:v>
                      </c:pt>
                      <c:pt idx="748">
                        <c:v>0.464610419844808</c:v>
                      </c:pt>
                      <c:pt idx="749">
                        <c:v>0.46703887251258425</c:v>
                      </c:pt>
                      <c:pt idx="750">
                        <c:v>0.46883545002480426</c:v>
                      </c:pt>
                      <c:pt idx="751">
                        <c:v>0.47104294956342702</c:v>
                      </c:pt>
                      <c:pt idx="752">
                        <c:v>0.4735503019692765</c:v>
                      </c:pt>
                      <c:pt idx="753">
                        <c:v>0.47598332608110416</c:v>
                      </c:pt>
                      <c:pt idx="754">
                        <c:v>0.4783101911032927</c:v>
                      </c:pt>
                      <c:pt idx="755">
                        <c:v>0.47984501111538158</c:v>
                      </c:pt>
                      <c:pt idx="756">
                        <c:v>0.48165581089798393</c:v>
                      </c:pt>
                      <c:pt idx="757">
                        <c:v>0.48374665395692346</c:v>
                      </c:pt>
                      <c:pt idx="758">
                        <c:v>0.4845073761096334</c:v>
                      </c:pt>
                      <c:pt idx="759">
                        <c:v>0.48602357172003108</c:v>
                      </c:pt>
                      <c:pt idx="760">
                        <c:v>0.48720351222353353</c:v>
                      </c:pt>
                      <c:pt idx="761">
                        <c:v>0.4889958569171875</c:v>
                      </c:pt>
                      <c:pt idx="762">
                        <c:v>0.49171247987294764</c:v>
                      </c:pt>
                      <c:pt idx="763">
                        <c:v>0.49350871875968255</c:v>
                      </c:pt>
                      <c:pt idx="764">
                        <c:v>0.49534948689773328</c:v>
                      </c:pt>
                      <c:pt idx="765">
                        <c:v>0.49777472262339928</c:v>
                      </c:pt>
                      <c:pt idx="766">
                        <c:v>0.49956351174945768</c:v>
                      </c:pt>
                      <c:pt idx="767">
                        <c:v>0.49995817975256623</c:v>
                      </c:pt>
                      <c:pt idx="768">
                        <c:v>0.50093934709620169</c:v>
                      </c:pt>
                      <c:pt idx="769">
                        <c:v>0.50151416385748604</c:v>
                      </c:pt>
                      <c:pt idx="770">
                        <c:v>0.50289677171393588</c:v>
                      </c:pt>
                      <c:pt idx="771">
                        <c:v>0.50422706193290801</c:v>
                      </c:pt>
                      <c:pt idx="772">
                        <c:v>0.5052747691844035</c:v>
                      </c:pt>
                      <c:pt idx="773">
                        <c:v>0.50661454091696378</c:v>
                      </c:pt>
                      <c:pt idx="774">
                        <c:v>0.50735088203473278</c:v>
                      </c:pt>
                      <c:pt idx="775">
                        <c:v>0.50854369030667612</c:v>
                      </c:pt>
                      <c:pt idx="776">
                        <c:v>0.50887300359112331</c:v>
                      </c:pt>
                      <c:pt idx="777">
                        <c:v>0.50935554490766533</c:v>
                      </c:pt>
                      <c:pt idx="778">
                        <c:v>0.50913882459707793</c:v>
                      </c:pt>
                      <c:pt idx="779">
                        <c:v>0.5092840949302686</c:v>
                      </c:pt>
                      <c:pt idx="780">
                        <c:v>0.50927071922359957</c:v>
                      </c:pt>
                      <c:pt idx="781">
                        <c:v>0.51009527228028717</c:v>
                      </c:pt>
                      <c:pt idx="782">
                        <c:v>0.50963508024577442</c:v>
                      </c:pt>
                      <c:pt idx="783">
                        <c:v>0.50980202261002372</c:v>
                      </c:pt>
                      <c:pt idx="784">
                        <c:v>0.50973649857861947</c:v>
                      </c:pt>
                      <c:pt idx="785">
                        <c:v>0.50993594898945693</c:v>
                      </c:pt>
                      <c:pt idx="786">
                        <c:v>0.51011575912214735</c:v>
                      </c:pt>
                      <c:pt idx="787">
                        <c:v>0.50982081632445742</c:v>
                      </c:pt>
                      <c:pt idx="788">
                        <c:v>0.50905704654237982</c:v>
                      </c:pt>
                      <c:pt idx="789">
                        <c:v>0.508991861136461</c:v>
                      </c:pt>
                      <c:pt idx="790">
                        <c:v>0.50912663407960745</c:v>
                      </c:pt>
                      <c:pt idx="791">
                        <c:v>0.50865679121876384</c:v>
                      </c:pt>
                      <c:pt idx="792">
                        <c:v>0.50843058939458852</c:v>
                      </c:pt>
                      <c:pt idx="793">
                        <c:v>0.50812735027250877</c:v>
                      </c:pt>
                      <c:pt idx="794">
                        <c:v>0.50822876860535382</c:v>
                      </c:pt>
                      <c:pt idx="795">
                        <c:v>0.50875092910367525</c:v>
                      </c:pt>
                      <c:pt idx="796">
                        <c:v>0.50887469671854957</c:v>
                      </c:pt>
                      <c:pt idx="797">
                        <c:v>0.50837183787289009</c:v>
                      </c:pt>
                      <c:pt idx="798">
                        <c:v>0.50798461963045805</c:v>
                      </c:pt>
                      <c:pt idx="799">
                        <c:v>0.50802322293578128</c:v>
                      </c:pt>
                      <c:pt idx="800">
                        <c:v>0.50762212104845228</c:v>
                      </c:pt>
                      <c:pt idx="801">
                        <c:v>0.50700057397019749</c:v>
                      </c:pt>
                      <c:pt idx="802">
                        <c:v>0.50686817140544826</c:v>
                      </c:pt>
                      <c:pt idx="803">
                        <c:v>0.50619024318389227</c:v>
                      </c:pt>
                      <c:pt idx="804">
                        <c:v>0.50636954537835477</c:v>
                      </c:pt>
                      <c:pt idx="805">
                        <c:v>0.50611896251923805</c:v>
                      </c:pt>
                      <c:pt idx="806">
                        <c:v>0.5058568663936216</c:v>
                      </c:pt>
                      <c:pt idx="807">
                        <c:v>0.50545441000435143</c:v>
                      </c:pt>
                      <c:pt idx="808">
                        <c:v>0.50460818491660497</c:v>
                      </c:pt>
                      <c:pt idx="809">
                        <c:v>0.50396293405437997</c:v>
                      </c:pt>
                      <c:pt idx="810">
                        <c:v>0.5034500857569042</c:v>
                      </c:pt>
                      <c:pt idx="811">
                        <c:v>0.50316936522959654</c:v>
                      </c:pt>
                      <c:pt idx="812">
                        <c:v>0.50286104672523746</c:v>
                      </c:pt>
                      <c:pt idx="813">
                        <c:v>0.50228301302184297</c:v>
                      </c:pt>
                      <c:pt idx="814">
                        <c:v>0.50200110730533687</c:v>
                      </c:pt>
                      <c:pt idx="815">
                        <c:v>0.50201041950618253</c:v>
                      </c:pt>
                      <c:pt idx="816">
                        <c:v>0.50218176400174064</c:v>
                      </c:pt>
                      <c:pt idx="817">
                        <c:v>0.50343196929344092</c:v>
                      </c:pt>
                      <c:pt idx="818">
                        <c:v>0.50343112272972768</c:v>
                      </c:pt>
                      <c:pt idx="819">
                        <c:v>0.50412987641862927</c:v>
                      </c:pt>
                      <c:pt idx="820">
                        <c:v>0.50464340196707547</c:v>
                      </c:pt>
                      <c:pt idx="821">
                        <c:v>0.50585094044762902</c:v>
                      </c:pt>
                      <c:pt idx="822">
                        <c:v>0.50651870990462611</c:v>
                      </c:pt>
                      <c:pt idx="823">
                        <c:v>0.50625796828095082</c:v>
                      </c:pt>
                      <c:pt idx="824">
                        <c:v>0.50598909964562833</c:v>
                      </c:pt>
                      <c:pt idx="825">
                        <c:v>0.50604785116732665</c:v>
                      </c:pt>
                      <c:pt idx="826">
                        <c:v>0.50625238096044345</c:v>
                      </c:pt>
                      <c:pt idx="827">
                        <c:v>0.50755981395915839</c:v>
                      </c:pt>
                      <c:pt idx="828">
                        <c:v>0.50784290486486294</c:v>
                      </c:pt>
                      <c:pt idx="829">
                        <c:v>0.50949539723309112</c:v>
                      </c:pt>
                      <c:pt idx="830">
                        <c:v>0.51243077225235034</c:v>
                      </c:pt>
                      <c:pt idx="831">
                        <c:v>0.51348728376646346</c:v>
                      </c:pt>
                      <c:pt idx="832">
                        <c:v>0.5158339583795416</c:v>
                      </c:pt>
                      <c:pt idx="833">
                        <c:v>0.51801470650482617</c:v>
                      </c:pt>
                      <c:pt idx="834">
                        <c:v>0.51908645616577753</c:v>
                      </c:pt>
                      <c:pt idx="835">
                        <c:v>0.52149865481025948</c:v>
                      </c:pt>
                      <c:pt idx="836">
                        <c:v>0.52356664064894187</c:v>
                      </c:pt>
                      <c:pt idx="837">
                        <c:v>0.52517443445311141</c:v>
                      </c:pt>
                      <c:pt idx="838">
                        <c:v>0.52800280381901832</c:v>
                      </c:pt>
                      <c:pt idx="839">
                        <c:v>0.5308203371693957</c:v>
                      </c:pt>
                      <c:pt idx="840">
                        <c:v>0.53448274110557825</c:v>
                      </c:pt>
                      <c:pt idx="841">
                        <c:v>0.53822370615434878</c:v>
                      </c:pt>
                      <c:pt idx="842">
                        <c:v>0.54157525189503275</c:v>
                      </c:pt>
                      <c:pt idx="843">
                        <c:v>0.54536023825689139</c:v>
                      </c:pt>
                      <c:pt idx="844">
                        <c:v>0.55012910096626777</c:v>
                      </c:pt>
                      <c:pt idx="845">
                        <c:v>0.55451819519388845</c:v>
                      </c:pt>
                      <c:pt idx="846">
                        <c:v>0.55866923570534843</c:v>
                      </c:pt>
                      <c:pt idx="847">
                        <c:v>0.56275847706574234</c:v>
                      </c:pt>
                      <c:pt idx="848">
                        <c:v>0.56654955868633639</c:v>
                      </c:pt>
                      <c:pt idx="849">
                        <c:v>0.57137175490964631</c:v>
                      </c:pt>
                      <c:pt idx="850">
                        <c:v>0.57478391461219747</c:v>
                      </c:pt>
                      <c:pt idx="851">
                        <c:v>0.57813952385870504</c:v>
                      </c:pt>
                      <c:pt idx="852">
                        <c:v>0.58121475120339028</c:v>
                      </c:pt>
                      <c:pt idx="853">
                        <c:v>0.58426102606908292</c:v>
                      </c:pt>
                      <c:pt idx="854">
                        <c:v>0.58857714650462312</c:v>
                      </c:pt>
                      <c:pt idx="855">
                        <c:v>0.59289072724902347</c:v>
                      </c:pt>
                      <c:pt idx="856">
                        <c:v>0.59587350983622367</c:v>
                      </c:pt>
                      <c:pt idx="857">
                        <c:v>0.60063322965749733</c:v>
                      </c:pt>
                      <c:pt idx="858">
                        <c:v>0.60354845646038158</c:v>
                      </c:pt>
                      <c:pt idx="859">
                        <c:v>0.60873619889506492</c:v>
                      </c:pt>
                      <c:pt idx="860">
                        <c:v>0.61309888033483284</c:v>
                      </c:pt>
                      <c:pt idx="861">
                        <c:v>0.61658215138929562</c:v>
                      </c:pt>
                      <c:pt idx="862">
                        <c:v>0.62089099137690185</c:v>
                      </c:pt>
                      <c:pt idx="863">
                        <c:v>0.6268631597482659</c:v>
                      </c:pt>
                      <c:pt idx="864">
                        <c:v>0.63163930290557602</c:v>
                      </c:pt>
                      <c:pt idx="865">
                        <c:v>0.63835238383876014</c:v>
                      </c:pt>
                      <c:pt idx="866">
                        <c:v>0.64409191650172781</c:v>
                      </c:pt>
                      <c:pt idx="867">
                        <c:v>0.65065904985075074</c:v>
                      </c:pt>
                      <c:pt idx="868">
                        <c:v>0.65603693049542589</c:v>
                      </c:pt>
                      <c:pt idx="869">
                        <c:v>0.66156414497911531</c:v>
                      </c:pt>
                      <c:pt idx="870">
                        <c:v>0.66644306097121164</c:v>
                      </c:pt>
                      <c:pt idx="871">
                        <c:v>0.67231228719504654</c:v>
                      </c:pt>
                      <c:pt idx="872">
                        <c:v>0.67760906703599411</c:v>
                      </c:pt>
                      <c:pt idx="873">
                        <c:v>0.68425594668680356</c:v>
                      </c:pt>
                      <c:pt idx="874">
                        <c:v>0.69049799956994562</c:v>
                      </c:pt>
                      <c:pt idx="875">
                        <c:v>0.6973333243033204</c:v>
                      </c:pt>
                      <c:pt idx="876">
                        <c:v>0.70464204746513426</c:v>
                      </c:pt>
                      <c:pt idx="877">
                        <c:v>0.71117633414208392</c:v>
                      </c:pt>
                      <c:pt idx="878">
                        <c:v>0.71852806274052983</c:v>
                      </c:pt>
                      <c:pt idx="879">
                        <c:v>0.72630391975930497</c:v>
                      </c:pt>
                      <c:pt idx="880">
                        <c:v>0.73296112748741582</c:v>
                      </c:pt>
                      <c:pt idx="881">
                        <c:v>0.7401828238995094</c:v>
                      </c:pt>
                      <c:pt idx="882">
                        <c:v>0.74858039730928183</c:v>
                      </c:pt>
                      <c:pt idx="883">
                        <c:v>0.75612971387839611</c:v>
                      </c:pt>
                      <c:pt idx="884">
                        <c:v>0.76510007229654109</c:v>
                      </c:pt>
                      <c:pt idx="885">
                        <c:v>0.77291961200291881</c:v>
                      </c:pt>
                      <c:pt idx="886">
                        <c:v>0.7806064105190621</c:v>
                      </c:pt>
                      <c:pt idx="887">
                        <c:v>0.7890454655507827</c:v>
                      </c:pt>
                      <c:pt idx="888">
                        <c:v>0.79676087792043304</c:v>
                      </c:pt>
                      <c:pt idx="889">
                        <c:v>0.80386845754398306</c:v>
                      </c:pt>
                      <c:pt idx="890">
                        <c:v>0.81264816981390842</c:v>
                      </c:pt>
                      <c:pt idx="891">
                        <c:v>0.82015905239044196</c:v>
                      </c:pt>
                      <c:pt idx="892">
                        <c:v>0.82724512929567595</c:v>
                      </c:pt>
                      <c:pt idx="893">
                        <c:v>0.83437793651788028</c:v>
                      </c:pt>
                      <c:pt idx="894">
                        <c:v>0.84070261401943369</c:v>
                      </c:pt>
                      <c:pt idx="895">
                        <c:v>0.84773129390491053</c:v>
                      </c:pt>
                      <c:pt idx="896">
                        <c:v>0.85620692048904279</c:v>
                      </c:pt>
                      <c:pt idx="897">
                        <c:v>0.86263200044698551</c:v>
                      </c:pt>
                      <c:pt idx="898">
                        <c:v>0.8702209361978791</c:v>
                      </c:pt>
                      <c:pt idx="899">
                        <c:v>0.87768949058875123</c:v>
                      </c:pt>
                      <c:pt idx="900">
                        <c:v>0.88586831193502447</c:v>
                      </c:pt>
                      <c:pt idx="901">
                        <c:v>0.89316924671067666</c:v>
                      </c:pt>
                      <c:pt idx="902">
                        <c:v>0.90063983285446048</c:v>
                      </c:pt>
                      <c:pt idx="903">
                        <c:v>0.90612082495940727</c:v>
                      </c:pt>
                      <c:pt idx="904">
                        <c:v>0.91223724778750559</c:v>
                      </c:pt>
                      <c:pt idx="905">
                        <c:v>0.91778901261887869</c:v>
                      </c:pt>
                      <c:pt idx="906">
                        <c:v>0.92538810713433106</c:v>
                      </c:pt>
                      <c:pt idx="907">
                        <c:v>0.93090939567202757</c:v>
                      </c:pt>
                      <c:pt idx="908">
                        <c:v>0.93704359633810386</c:v>
                      </c:pt>
                      <c:pt idx="909">
                        <c:v>0.94271404940207204</c:v>
                      </c:pt>
                      <c:pt idx="910">
                        <c:v>0.94825447027968768</c:v>
                      </c:pt>
                      <c:pt idx="911">
                        <c:v>0.9545104068077267</c:v>
                      </c:pt>
                      <c:pt idx="912">
                        <c:v>0.95903749092060409</c:v>
                      </c:pt>
                      <c:pt idx="913">
                        <c:v>0.96282637147554362</c:v>
                      </c:pt>
                      <c:pt idx="914">
                        <c:v>0.96772120286544883</c:v>
                      </c:pt>
                      <c:pt idx="915">
                        <c:v>0.97245603371355316</c:v>
                      </c:pt>
                      <c:pt idx="916">
                        <c:v>0.97586599235045024</c:v>
                      </c:pt>
                      <c:pt idx="917">
                        <c:v>0.97877681702202568</c:v>
                      </c:pt>
                      <c:pt idx="918">
                        <c:v>0.98122253958955197</c:v>
                      </c:pt>
                      <c:pt idx="919">
                        <c:v>0.98535597157577659</c:v>
                      </c:pt>
                      <c:pt idx="920">
                        <c:v>0.98762527026546543</c:v>
                      </c:pt>
                      <c:pt idx="921">
                        <c:v>0.98944419705971498</c:v>
                      </c:pt>
                      <c:pt idx="922">
                        <c:v>0.99039708917532832</c:v>
                      </c:pt>
                      <c:pt idx="923">
                        <c:v>0.99110549369056056</c:v>
                      </c:pt>
                      <c:pt idx="924">
                        <c:v>0.99319701400047056</c:v>
                      </c:pt>
                      <c:pt idx="925">
                        <c:v>0.99535862978583634</c:v>
                      </c:pt>
                      <c:pt idx="926">
                        <c:v>0.99606432529718603</c:v>
                      </c:pt>
                      <c:pt idx="927">
                        <c:v>0.9967964335963887</c:v>
                      </c:pt>
                      <c:pt idx="928">
                        <c:v>0.99609023014681097</c:v>
                      </c:pt>
                      <c:pt idx="929">
                        <c:v>0.99751685931634893</c:v>
                      </c:pt>
                      <c:pt idx="930">
                        <c:v>1</c:v>
                      </c:pt>
                      <c:pt idx="931">
                        <c:v>0.99966526870778816</c:v>
                      </c:pt>
                      <c:pt idx="932">
                        <c:v>0.99834632244257326</c:v>
                      </c:pt>
                      <c:pt idx="933">
                        <c:v>0.99759288073779706</c:v>
                      </c:pt>
                      <c:pt idx="934">
                        <c:v>0.99745743054368008</c:v>
                      </c:pt>
                      <c:pt idx="935">
                        <c:v>0.99761319826691475</c:v>
                      </c:pt>
                      <c:pt idx="936">
                        <c:v>0.99597882236214974</c:v>
                      </c:pt>
                      <c:pt idx="937">
                        <c:v>0.99497005704146291</c:v>
                      </c:pt>
                      <c:pt idx="938">
                        <c:v>0.99458503986468527</c:v>
                      </c:pt>
                      <c:pt idx="939">
                        <c:v>0.99543905333859328</c:v>
                      </c:pt>
                      <c:pt idx="940">
                        <c:v>0.99399176801445255</c:v>
                      </c:pt>
                      <c:pt idx="941">
                        <c:v>0.99287735154235435</c:v>
                      </c:pt>
                      <c:pt idx="942">
                        <c:v>0.99201267136565952</c:v>
                      </c:pt>
                      <c:pt idx="943">
                        <c:v>0.99185250151111604</c:v>
                      </c:pt>
                      <c:pt idx="944">
                        <c:v>0.9896976582354563</c:v>
                      </c:pt>
                      <c:pt idx="945">
                        <c:v>0.98729765010844472</c:v>
                      </c:pt>
                      <c:pt idx="946">
                        <c:v>0.98458085783994176</c:v>
                      </c:pt>
                      <c:pt idx="947">
                        <c:v>0.98351808175435074</c:v>
                      </c:pt>
                      <c:pt idx="948">
                        <c:v>0.98041847337472465</c:v>
                      </c:pt>
                      <c:pt idx="949">
                        <c:v>0.97803116370341137</c:v>
                      </c:pt>
                      <c:pt idx="950">
                        <c:v>0.97313684025173408</c:v>
                      </c:pt>
                      <c:pt idx="951">
                        <c:v>0.97049369902628224</c:v>
                      </c:pt>
                      <c:pt idx="952">
                        <c:v>0.96702685130785615</c:v>
                      </c:pt>
                      <c:pt idx="953">
                        <c:v>0.96146188008255684</c:v>
                      </c:pt>
                      <c:pt idx="954">
                        <c:v>0.9556876383073466</c:v>
                      </c:pt>
                      <c:pt idx="955">
                        <c:v>0.95064161063825803</c:v>
                      </c:pt>
                      <c:pt idx="956">
                        <c:v>0.94470076512428391</c:v>
                      </c:pt>
                      <c:pt idx="957">
                        <c:v>0.93882425845251527</c:v>
                      </c:pt>
                      <c:pt idx="958">
                        <c:v>0.93210118806751507</c:v>
                      </c:pt>
                      <c:pt idx="959">
                        <c:v>0.92572182255008684</c:v>
                      </c:pt>
                      <c:pt idx="960">
                        <c:v>0.91911998008882134</c:v>
                      </c:pt>
                      <c:pt idx="961">
                        <c:v>0.91204897201768309</c:v>
                      </c:pt>
                      <c:pt idx="962">
                        <c:v>0.90589597763717289</c:v>
                      </c:pt>
                      <c:pt idx="963">
                        <c:v>0.89806492466429511</c:v>
                      </c:pt>
                      <c:pt idx="964">
                        <c:v>0.89344133228810918</c:v>
                      </c:pt>
                      <c:pt idx="965">
                        <c:v>0.88544265970001168</c:v>
                      </c:pt>
                      <c:pt idx="966">
                        <c:v>0.87836572568288052</c:v>
                      </c:pt>
                      <c:pt idx="967">
                        <c:v>0.87116722511652944</c:v>
                      </c:pt>
                      <c:pt idx="968">
                        <c:v>0.86284956732128604</c:v>
                      </c:pt>
                      <c:pt idx="969">
                        <c:v>0.85440627947099934</c:v>
                      </c:pt>
                      <c:pt idx="970">
                        <c:v>0.84628062232591672</c:v>
                      </c:pt>
                      <c:pt idx="971">
                        <c:v>0.83600909548053493</c:v>
                      </c:pt>
                      <c:pt idx="972">
                        <c:v>0.82779708883670289</c:v>
                      </c:pt>
                      <c:pt idx="973">
                        <c:v>0.81882791560775647</c:v>
                      </c:pt>
                      <c:pt idx="974">
                        <c:v>0.81046826825233698</c:v>
                      </c:pt>
                      <c:pt idx="975">
                        <c:v>0.80341063588786754</c:v>
                      </c:pt>
                      <c:pt idx="976">
                        <c:v>0.79502762337396271</c:v>
                      </c:pt>
                      <c:pt idx="977">
                        <c:v>0.78766979951678129</c:v>
                      </c:pt>
                      <c:pt idx="978">
                        <c:v>0.7782312913652194</c:v>
                      </c:pt>
                      <c:pt idx="979">
                        <c:v>0.76937572698658874</c:v>
                      </c:pt>
                      <c:pt idx="980">
                        <c:v>0.76021980180250326</c:v>
                      </c:pt>
                      <c:pt idx="981">
                        <c:v>0.75122810997878509</c:v>
                      </c:pt>
                      <c:pt idx="982">
                        <c:v>0.74295108724177694</c:v>
                      </c:pt>
                      <c:pt idx="983">
                        <c:v>0.7325767875616086</c:v>
                      </c:pt>
                      <c:pt idx="984">
                        <c:v>0.72274970666567329</c:v>
                      </c:pt>
                      <c:pt idx="985">
                        <c:v>0.71509727863628736</c:v>
                      </c:pt>
                      <c:pt idx="986">
                        <c:v>0.70669225546583858</c:v>
                      </c:pt>
                      <c:pt idx="987">
                        <c:v>0.69808693532083921</c:v>
                      </c:pt>
                      <c:pt idx="988">
                        <c:v>0.6904390787355047</c:v>
                      </c:pt>
                      <c:pt idx="989">
                        <c:v>0.68082617845901694</c:v>
                      </c:pt>
                      <c:pt idx="990">
                        <c:v>0.67512507978863001</c:v>
                      </c:pt>
                      <c:pt idx="991">
                        <c:v>0.66473926684196161</c:v>
                      </c:pt>
                      <c:pt idx="992">
                        <c:v>0.65515345660429747</c:v>
                      </c:pt>
                      <c:pt idx="993">
                        <c:v>0.643434475122032</c:v>
                      </c:pt>
                      <c:pt idx="994">
                        <c:v>0.63485709157956938</c:v>
                      </c:pt>
                      <c:pt idx="995">
                        <c:v>0.62322090402845809</c:v>
                      </c:pt>
                      <c:pt idx="996">
                        <c:v>0.6140580370219243</c:v>
                      </c:pt>
                      <c:pt idx="997">
                        <c:v>0.60091378087206215</c:v>
                      </c:pt>
                      <c:pt idx="998">
                        <c:v>0.59155061689097788</c:v>
                      </c:pt>
                      <c:pt idx="999">
                        <c:v>0.58188285928587269</c:v>
                      </c:pt>
                      <c:pt idx="1000">
                        <c:v>0.57278246868137539</c:v>
                      </c:pt>
                      <c:pt idx="1001">
                        <c:v>0.5605428505154727</c:v>
                      </c:pt>
                      <c:pt idx="1002">
                        <c:v>0.55014366186213526</c:v>
                      </c:pt>
                      <c:pt idx="1003">
                        <c:v>0.53662133035794402</c:v>
                      </c:pt>
                      <c:pt idx="1004">
                        <c:v>0.52737414560557228</c:v>
                      </c:pt>
                      <c:pt idx="1005">
                        <c:v>0.51883621193214613</c:v>
                      </c:pt>
                      <c:pt idx="1006">
                        <c:v>0.50726893466729184</c:v>
                      </c:pt>
                      <c:pt idx="1007">
                        <c:v>0.49879280014493171</c:v>
                      </c:pt>
                      <c:pt idx="1008">
                        <c:v>0.48984428307058808</c:v>
                      </c:pt>
                      <c:pt idx="1009">
                        <c:v>0.47849660443294617</c:v>
                      </c:pt>
                      <c:pt idx="1010">
                        <c:v>0.47239321868603151</c:v>
                      </c:pt>
                      <c:pt idx="1011">
                        <c:v>0.46226594629738432</c:v>
                      </c:pt>
                      <c:pt idx="1012">
                        <c:v>0.45210565792392088</c:v>
                      </c:pt>
                      <c:pt idx="1013">
                        <c:v>0.4439632388173167</c:v>
                      </c:pt>
                      <c:pt idx="1014">
                        <c:v>0.43489620282312058</c:v>
                      </c:pt>
                      <c:pt idx="1015">
                        <c:v>0.42687907514607454</c:v>
                      </c:pt>
                      <c:pt idx="1016">
                        <c:v>0.41970597149112038</c:v>
                      </c:pt>
                      <c:pt idx="1017">
                        <c:v>0.40944324890835609</c:v>
                      </c:pt>
                      <c:pt idx="1018">
                        <c:v>0.40115217321370822</c:v>
                      </c:pt>
                      <c:pt idx="1019">
                        <c:v>0.39420053062613541</c:v>
                      </c:pt>
                      <c:pt idx="1020">
                        <c:v>0.38680444208911607</c:v>
                      </c:pt>
                      <c:pt idx="1021">
                        <c:v>0.37844445610821109</c:v>
                      </c:pt>
                      <c:pt idx="1022">
                        <c:v>0.37005941184139463</c:v>
                      </c:pt>
                      <c:pt idx="1023">
                        <c:v>0.36105248187083799</c:v>
                      </c:pt>
                      <c:pt idx="1024">
                        <c:v>0.35277901470142548</c:v>
                      </c:pt>
                      <c:pt idx="1025">
                        <c:v>0.34366033832072235</c:v>
                      </c:pt>
                      <c:pt idx="1026">
                        <c:v>0.33514136767447256</c:v>
                      </c:pt>
                      <c:pt idx="1027">
                        <c:v>0.3259656328994977</c:v>
                      </c:pt>
                      <c:pt idx="1028">
                        <c:v>0.31921191690807837</c:v>
                      </c:pt>
                      <c:pt idx="1029">
                        <c:v>0.31179381771451503</c:v>
                      </c:pt>
                      <c:pt idx="1030">
                        <c:v>0.30911410493665165</c:v>
                      </c:pt>
                      <c:pt idx="1031">
                        <c:v>0.30119230033371547</c:v>
                      </c:pt>
                      <c:pt idx="1032">
                        <c:v>0.29595681170560573</c:v>
                      </c:pt>
                      <c:pt idx="1033">
                        <c:v>0.29035848587000507</c:v>
                      </c:pt>
                      <c:pt idx="1034">
                        <c:v>0.28935361474239918</c:v>
                      </c:pt>
                      <c:pt idx="1035">
                        <c:v>0.2819620976494312</c:v>
                      </c:pt>
                      <c:pt idx="1036">
                        <c:v>0.27698735064499685</c:v>
                      </c:pt>
                      <c:pt idx="1037">
                        <c:v>0.27033352917173892</c:v>
                      </c:pt>
                      <c:pt idx="1038">
                        <c:v>0.26817614620493951</c:v>
                      </c:pt>
                      <c:pt idx="1039">
                        <c:v>0.26674697734426189</c:v>
                      </c:pt>
                      <c:pt idx="1040">
                        <c:v>0.26243339659986148</c:v>
                      </c:pt>
                      <c:pt idx="1041">
                        <c:v>0.25339920727773896</c:v>
                      </c:pt>
                      <c:pt idx="1042">
                        <c:v>0.24819030075022477</c:v>
                      </c:pt>
                      <c:pt idx="1043">
                        <c:v>0.24573543529459566</c:v>
                      </c:pt>
                      <c:pt idx="1044">
                        <c:v>0.24274825057608657</c:v>
                      </c:pt>
                      <c:pt idx="1045">
                        <c:v>0.23954451485973288</c:v>
                      </c:pt>
                      <c:pt idx="1046">
                        <c:v>0.23136315382231976</c:v>
                      </c:pt>
                      <c:pt idx="1047">
                        <c:v>0.22882109230422784</c:v>
                      </c:pt>
                      <c:pt idx="1048">
                        <c:v>0.22282877571648924</c:v>
                      </c:pt>
                      <c:pt idx="1049">
                        <c:v>0.22030483066186046</c:v>
                      </c:pt>
                      <c:pt idx="1050">
                        <c:v>0.21365625788362461</c:v>
                      </c:pt>
                      <c:pt idx="1051">
                        <c:v>0.20887283427838063</c:v>
                      </c:pt>
                      <c:pt idx="1052">
                        <c:v>0.20058666865326952</c:v>
                      </c:pt>
                      <c:pt idx="1053">
                        <c:v>0.19931479133051036</c:v>
                      </c:pt>
                      <c:pt idx="1054">
                        <c:v>0.19533932813317467</c:v>
                      </c:pt>
                      <c:pt idx="1055">
                        <c:v>0.1923233602484157</c:v>
                      </c:pt>
                      <c:pt idx="1056">
                        <c:v>0.18895742292460668</c:v>
                      </c:pt>
                      <c:pt idx="1057">
                        <c:v>0.18597684140306087</c:v>
                      </c:pt>
                      <c:pt idx="1058">
                        <c:v>0.17763090837979556</c:v>
                      </c:pt>
                      <c:pt idx="1059">
                        <c:v>0.17494865591079251</c:v>
                      </c:pt>
                      <c:pt idx="1060">
                        <c:v>0.17136836865479327</c:v>
                      </c:pt>
                      <c:pt idx="1061">
                        <c:v>0.16634621408241804</c:v>
                      </c:pt>
                      <c:pt idx="1062">
                        <c:v>0.16051254353453895</c:v>
                      </c:pt>
                      <c:pt idx="1063">
                        <c:v>0.15584103565218427</c:v>
                      </c:pt>
                      <c:pt idx="1064">
                        <c:v>0.15074472209852985</c:v>
                      </c:pt>
                      <c:pt idx="1065">
                        <c:v>0.14793463850882879</c:v>
                      </c:pt>
                      <c:pt idx="1066">
                        <c:v>0.14338486648843676</c:v>
                      </c:pt>
                      <c:pt idx="1067">
                        <c:v>0.13576884069871986</c:v>
                      </c:pt>
                      <c:pt idx="1068">
                        <c:v>0.13189733552536892</c:v>
                      </c:pt>
                      <c:pt idx="1069">
                        <c:v>0.13347380647214885</c:v>
                      </c:pt>
                      <c:pt idx="1070">
                        <c:v>0.13291304266850426</c:v>
                      </c:pt>
                      <c:pt idx="1071">
                        <c:v>0.1283944241927592</c:v>
                      </c:pt>
                      <c:pt idx="1072">
                        <c:v>0.1272380181604848</c:v>
                      </c:pt>
                      <c:pt idx="1073">
                        <c:v>0.12811929098595889</c:v>
                      </c:pt>
                      <c:pt idx="1074">
                        <c:v>0.12926299856253481</c:v>
                      </c:pt>
                      <c:pt idx="1075">
                        <c:v>0.12516190531015553</c:v>
                      </c:pt>
                      <c:pt idx="1076">
                        <c:v>0.12085272669706393</c:v>
                      </c:pt>
                      <c:pt idx="1077">
                        <c:v>0.11711006852086692</c:v>
                      </c:pt>
                      <c:pt idx="1078">
                        <c:v>0.11559268772127058</c:v>
                      </c:pt>
                      <c:pt idx="1079">
                        <c:v>0.1180848019802818</c:v>
                      </c:pt>
                      <c:pt idx="1080">
                        <c:v>0.11590693217162218</c:v>
                      </c:pt>
                      <c:pt idx="1081">
                        <c:v>0.11264952431584954</c:v>
                      </c:pt>
                      <c:pt idx="1082">
                        <c:v>0.1107777719458944</c:v>
                      </c:pt>
                      <c:pt idx="1083">
                        <c:v>0.11002365299014776</c:v>
                      </c:pt>
                      <c:pt idx="1084">
                        <c:v>0.10839977447542677</c:v>
                      </c:pt>
                      <c:pt idx="1085">
                        <c:v>0.10870030459362406</c:v>
                      </c:pt>
                      <c:pt idx="1086">
                        <c:v>0.10508852516749263</c:v>
                      </c:pt>
                      <c:pt idx="1087">
                        <c:v>0.10528831420381528</c:v>
                      </c:pt>
                      <c:pt idx="1088">
                        <c:v>0.10126815244242098</c:v>
                      </c:pt>
                      <c:pt idx="1089">
                        <c:v>0.10183772050868324</c:v>
                      </c:pt>
                      <c:pt idx="1090">
                        <c:v>9.9897904416184277E-2</c:v>
                      </c:pt>
                      <c:pt idx="1091">
                        <c:v>0.10035115462824853</c:v>
                      </c:pt>
                      <c:pt idx="1092">
                        <c:v>9.5123285073557981E-2</c:v>
                      </c:pt>
                      <c:pt idx="1093">
                        <c:v>8.8804194892511859E-2</c:v>
                      </c:pt>
                      <c:pt idx="1094">
                        <c:v>8.2847603293471503E-2</c:v>
                      </c:pt>
                      <c:pt idx="1095">
                        <c:v>8.5009557704322405E-2</c:v>
                      </c:pt>
                      <c:pt idx="1096">
                        <c:v>8.2765317300545344E-2</c:v>
                      </c:pt>
                      <c:pt idx="1097">
                        <c:v>8.177940920011581E-2</c:v>
                      </c:pt>
                      <c:pt idx="1098">
                        <c:v>7.8941558320620789E-2</c:v>
                      </c:pt>
                      <c:pt idx="1099">
                        <c:v>8.0788760342892202E-2</c:v>
                      </c:pt>
                      <c:pt idx="1100">
                        <c:v>8.3777299563342442E-2</c:v>
                      </c:pt>
                      <c:pt idx="1101">
                        <c:v>8.1640742063888508E-2</c:v>
                      </c:pt>
                      <c:pt idx="1102">
                        <c:v>8.135070933573528E-2</c:v>
                      </c:pt>
                      <c:pt idx="1103">
                        <c:v>7.2918934751948355E-2</c:v>
                      </c:pt>
                      <c:pt idx="1104">
                        <c:v>6.8470919689886778E-2</c:v>
                      </c:pt>
                      <c:pt idx="1105">
                        <c:v>6.9380975681610751E-2</c:v>
                      </c:pt>
                      <c:pt idx="1106">
                        <c:v>7.1027711416588923E-2</c:v>
                      </c:pt>
                      <c:pt idx="1107">
                        <c:v>6.7686155127721054E-2</c:v>
                      </c:pt>
                      <c:pt idx="1108">
                        <c:v>7.2415567968060854E-2</c:v>
                      </c:pt>
                      <c:pt idx="1109">
                        <c:v>6.7817711128757327E-2</c:v>
                      </c:pt>
                      <c:pt idx="1110">
                        <c:v>7.2450615705788646E-2</c:v>
                      </c:pt>
                      <c:pt idx="1111">
                        <c:v>7.8246021573829719E-2</c:v>
                      </c:pt>
                      <c:pt idx="1112">
                        <c:v>7.2322276646862735E-2</c:v>
                      </c:pt>
                      <c:pt idx="1113">
                        <c:v>7.0996219246456715E-2</c:v>
                      </c:pt>
                      <c:pt idx="1114">
                        <c:v>7.1699883004894896E-2</c:v>
                      </c:pt>
                      <c:pt idx="1115">
                        <c:v>6.4430101773889581E-2</c:v>
                      </c:pt>
                      <c:pt idx="1116">
                        <c:v>6.2591026763265264E-2</c:v>
                      </c:pt>
                      <c:pt idx="1117">
                        <c:v>5.864908748897351E-2</c:v>
                      </c:pt>
                      <c:pt idx="1118">
                        <c:v>5.2803395736366519E-2</c:v>
                      </c:pt>
                      <c:pt idx="1119">
                        <c:v>5.4506004676417946E-2</c:v>
                      </c:pt>
                      <c:pt idx="1120">
                        <c:v>5.0970923922705337E-2</c:v>
                      </c:pt>
                      <c:pt idx="1121">
                        <c:v>4.9593564761277471E-2</c:v>
                      </c:pt>
                      <c:pt idx="1122">
                        <c:v>5.0099471236304739E-2</c:v>
                      </c:pt>
                      <c:pt idx="1123">
                        <c:v>5.0813463072044304E-2</c:v>
                      </c:pt>
                      <c:pt idx="1124">
                        <c:v>4.7268223553772859E-2</c:v>
                      </c:pt>
                      <c:pt idx="1125">
                        <c:v>4.171899841353955E-2</c:v>
                      </c:pt>
                      <c:pt idx="1126">
                        <c:v>3.6282366247166117E-2</c:v>
                      </c:pt>
                      <c:pt idx="1127">
                        <c:v>4.1362256464783781E-2</c:v>
                      </c:pt>
                      <c:pt idx="1128">
                        <c:v>3.8327156240105763E-2</c:v>
                      </c:pt>
                      <c:pt idx="1129">
                        <c:v>3.858874442749434E-2</c:v>
                      </c:pt>
                      <c:pt idx="1130">
                        <c:v>4.0142527466759739E-2</c:v>
                      </c:pt>
                      <c:pt idx="1131">
                        <c:v>4.2535424458580155E-2</c:v>
                      </c:pt>
                      <c:pt idx="1132">
                        <c:v>4.6789576430311751E-2</c:v>
                      </c:pt>
                      <c:pt idx="1133">
                        <c:v>4.4648616799548978E-2</c:v>
                      </c:pt>
                      <c:pt idx="1134">
                        <c:v>3.6195339497445897E-2</c:v>
                      </c:pt>
                      <c:pt idx="1135">
                        <c:v>3.1956087047067205E-2</c:v>
                      </c:pt>
                      <c:pt idx="1136">
                        <c:v>2.537405417669146E-2</c:v>
                      </c:pt>
                      <c:pt idx="1137">
                        <c:v>2.3202618252252293E-2</c:v>
                      </c:pt>
                      <c:pt idx="1138">
                        <c:v>2.3859721006462681E-2</c:v>
                      </c:pt>
                      <c:pt idx="1139">
                        <c:v>2.3502809744964236E-2</c:v>
                      </c:pt>
                      <c:pt idx="1140">
                        <c:v>2.6133929765688114E-2</c:v>
                      </c:pt>
                      <c:pt idx="1141">
                        <c:v>2.5750097778108858E-2</c:v>
                      </c:pt>
                      <c:pt idx="1142">
                        <c:v>3.0217583805574849E-2</c:v>
                      </c:pt>
                      <c:pt idx="1143">
                        <c:v>3.5897687695873717E-2</c:v>
                      </c:pt>
                      <c:pt idx="1144">
                        <c:v>3.579948630513885E-2</c:v>
                      </c:pt>
                      <c:pt idx="1145">
                        <c:v>3.4670339624430495E-2</c:v>
                      </c:pt>
                      <c:pt idx="1146">
                        <c:v>2.5250117249074264E-2</c:v>
                      </c:pt>
                      <c:pt idx="1147">
                        <c:v>2.5289228492625538E-2</c:v>
                      </c:pt>
                      <c:pt idx="1148">
                        <c:v>1.605186387932743E-2</c:v>
                      </c:pt>
                      <c:pt idx="1149">
                        <c:v>1.620306015851055E-2</c:v>
                      </c:pt>
                      <c:pt idx="1150">
                        <c:v>1.21063690374401E-2</c:v>
                      </c:pt>
                      <c:pt idx="1151">
                        <c:v>3.7880339912261859E-3</c:v>
                      </c:pt>
                      <c:pt idx="1152">
                        <c:v>3.2567306048020624E-3</c:v>
                      </c:pt>
                      <c:pt idx="1153">
                        <c:v>4.0648603254530152E-3</c:v>
                      </c:pt>
                      <c:pt idx="1154">
                        <c:v>0</c:v>
                      </c:pt>
                      <c:pt idx="1155">
                        <c:v>3.5809645069698154E-3</c:v>
                      </c:pt>
                      <c:pt idx="1156">
                        <c:v>-7.5327239203349348E-3</c:v>
                      </c:pt>
                      <c:pt idx="1157">
                        <c:v>-1.4684324856973055E-2</c:v>
                      </c:pt>
                      <c:pt idx="1158">
                        <c:v>-8.4852774104631958E-3</c:v>
                      </c:pt>
                      <c:pt idx="1159">
                        <c:v>-9.2405815554084565E-3</c:v>
                      </c:pt>
                      <c:pt idx="1160">
                        <c:v>-5.1328851060659124E-3</c:v>
                      </c:pt>
                      <c:pt idx="1161">
                        <c:v>-1.6731146602824445E-2</c:v>
                      </c:pt>
                      <c:pt idx="1162">
                        <c:v>-1.6724543405861304E-2</c:v>
                      </c:pt>
                      <c:pt idx="1163">
                        <c:v>-8.749066663506189E-3</c:v>
                      </c:pt>
                      <c:pt idx="1164">
                        <c:v>-4.2570302883564795E-3</c:v>
                      </c:pt>
                      <c:pt idx="1165">
                        <c:v>-1.292973690492919E-2</c:v>
                      </c:pt>
                      <c:pt idx="1166">
                        <c:v>-1.4634716223377713E-2</c:v>
                      </c:pt>
                      <c:pt idx="1167">
                        <c:v>-1.6772966850258159E-2</c:v>
                      </c:pt>
                      <c:pt idx="1168">
                        <c:v>-4.1010932523792894E-3</c:v>
                      </c:pt>
                      <c:pt idx="1169">
                        <c:v>-4.0447121090780164E-3</c:v>
                      </c:pt>
                      <c:pt idx="1170">
                        <c:v>-9.5168999514072625E-3</c:v>
                      </c:pt>
                      <c:pt idx="1171">
                        <c:v>-7.4648295105337803E-3</c:v>
                      </c:pt>
                      <c:pt idx="1172">
                        <c:v>-1.1493118283575172E-2</c:v>
                      </c:pt>
                      <c:pt idx="1173">
                        <c:v>-2.281506138433478E-2</c:v>
                      </c:pt>
                      <c:pt idx="1174">
                        <c:v>-2.645308428557645E-2</c:v>
                      </c:pt>
                      <c:pt idx="1175">
                        <c:v>-3.268751809529933E-2</c:v>
                      </c:pt>
                      <c:pt idx="1176">
                        <c:v>-3.4456328317725514E-2</c:v>
                      </c:pt>
                      <c:pt idx="1177">
                        <c:v>-3.8267050216466349E-2</c:v>
                      </c:pt>
                      <c:pt idx="1178">
                        <c:v>-2.9618555322092129E-2</c:v>
                      </c:pt>
                      <c:pt idx="1179">
                        <c:v>-2.3579508417382947E-2</c:v>
                      </c:pt>
                      <c:pt idx="1180">
                        <c:v>-2.2836733415393617E-2</c:v>
                      </c:pt>
                      <c:pt idx="1181">
                        <c:v>-2.3365497110678091E-2</c:v>
                      </c:pt>
                      <c:pt idx="1182">
                        <c:v>-2.5640044495388755E-2</c:v>
                      </c:pt>
                      <c:pt idx="1183">
                        <c:v>-3.0736527361785716E-2</c:v>
                      </c:pt>
                      <c:pt idx="1184">
                        <c:v>-2.8081872869834049E-2</c:v>
                      </c:pt>
                      <c:pt idx="1185">
                        <c:v>-3.7652275647917469E-2</c:v>
                      </c:pt>
                      <c:pt idx="1186">
                        <c:v>-4.9282537253036232E-2</c:v>
                      </c:pt>
                      <c:pt idx="1187">
                        <c:v>-3.278605811151955E-2</c:v>
                      </c:pt>
                      <c:pt idx="1188">
                        <c:v>-4.1921157828259295E-2</c:v>
                      </c:pt>
                      <c:pt idx="1189">
                        <c:v>-4.5130988803348343E-2</c:v>
                      </c:pt>
                      <c:pt idx="1190">
                        <c:v>-3.8306161460017626E-2</c:v>
                      </c:pt>
                      <c:pt idx="1191">
                        <c:v>-4.2203571482993335E-2</c:v>
                      </c:pt>
                      <c:pt idx="1192">
                        <c:v>-4.8096840116283922E-2</c:v>
                      </c:pt>
                      <c:pt idx="1193">
                        <c:v>-4.7330699955809366E-2</c:v>
                      </c:pt>
                      <c:pt idx="1194">
                        <c:v>-5.6553672985982593E-2</c:v>
                      </c:pt>
                      <c:pt idx="1195">
                        <c:v>-5.1319538859814134E-2</c:v>
                      </c:pt>
                      <c:pt idx="1196">
                        <c:v>-5.2611733711690839E-2</c:v>
                      </c:pt>
                      <c:pt idx="1197">
                        <c:v>-5.8671944709230713E-2</c:v>
                      </c:pt>
                      <c:pt idx="1198">
                        <c:v>-5.8155879469644726E-2</c:v>
                      </c:pt>
                      <c:pt idx="1199">
                        <c:v>-5.8156895346100662E-2</c:v>
                      </c:pt>
                      <c:pt idx="1200">
                        <c:v>-4.9655702537828625E-2</c:v>
                      </c:pt>
                      <c:pt idx="1201">
                        <c:v>-5.0870521466316043E-2</c:v>
                      </c:pt>
                      <c:pt idx="1202">
                        <c:v>-4.8252777152261235E-2</c:v>
                      </c:pt>
                      <c:pt idx="1203">
                        <c:v>-3.9751415031246642E-2</c:v>
                      </c:pt>
                      <c:pt idx="1204">
                        <c:v>-4.9192293561205656E-2</c:v>
                      </c:pt>
                      <c:pt idx="1205">
                        <c:v>-5.9125533546780198E-2</c:v>
                      </c:pt>
                      <c:pt idx="1206">
                        <c:v>-5.8480451997297712E-2</c:v>
                      </c:pt>
                      <c:pt idx="1207">
                        <c:v>-7.1207182923794021E-2</c:v>
                      </c:pt>
                      <c:pt idx="1208">
                        <c:v>-7.2443673883340151E-2</c:v>
                      </c:pt>
                      <c:pt idx="1209">
                        <c:v>-7.6800598689858016E-2</c:v>
                      </c:pt>
                      <c:pt idx="1210">
                        <c:v>-9.0737746413532785E-2</c:v>
                      </c:pt>
                      <c:pt idx="1211">
                        <c:v>-8.7243300718055292E-2</c:v>
                      </c:pt>
                      <c:pt idx="1212">
                        <c:v>-9.0165300030645532E-2</c:v>
                      </c:pt>
                      <c:pt idx="1213">
                        <c:v>-0.11337452147986107</c:v>
                      </c:pt>
                      <c:pt idx="1214">
                        <c:v>-0.1225470393127257</c:v>
                      </c:pt>
                      <c:pt idx="1215">
                        <c:v>-0.12905305076165333</c:v>
                      </c:pt>
                      <c:pt idx="1216">
                        <c:v>-0.12621875544975389</c:v>
                      </c:pt>
                      <c:pt idx="1217">
                        <c:v>-0.12606925229799715</c:v>
                      </c:pt>
                      <c:pt idx="1218">
                        <c:v>-0.13661320334629704</c:v>
                      </c:pt>
                      <c:pt idx="1219">
                        <c:v>-0.13651229295167983</c:v>
                      </c:pt>
                      <c:pt idx="1220">
                        <c:v>-0.11492085475844997</c:v>
                      </c:pt>
                      <c:pt idx="1221">
                        <c:v>-9.8473306999558044E-2</c:v>
                      </c:pt>
                      <c:pt idx="1222">
                        <c:v>-0.11150513948830298</c:v>
                      </c:pt>
                      <c:pt idx="1223">
                        <c:v>-0.12345895774461881</c:v>
                      </c:pt>
                      <c:pt idx="1224">
                        <c:v>-0.11745495857763746</c:v>
                      </c:pt>
                      <c:pt idx="1225">
                        <c:v>-0.10942496313215026</c:v>
                      </c:pt>
                      <c:pt idx="1226">
                        <c:v>-0.11539611562705816</c:v>
                      </c:pt>
                      <c:pt idx="1227">
                        <c:v>-0.10493749820105207</c:v>
                      </c:pt>
                      <c:pt idx="1228">
                        <c:v>-0.11659942128904559</c:v>
                      </c:pt>
                      <c:pt idx="1229">
                        <c:v>-0.1162528381048486</c:v>
                      </c:pt>
                      <c:pt idx="1230">
                        <c:v>-0.11792869563156189</c:v>
                      </c:pt>
                      <c:pt idx="1231">
                        <c:v>-0.12186944971665509</c:v>
                      </c:pt>
                      <c:pt idx="1232">
                        <c:v>-0.12455949057181989</c:v>
                      </c:pt>
                      <c:pt idx="1233">
                        <c:v>-0.11675078688097144</c:v>
                      </c:pt>
                      <c:pt idx="1234">
                        <c:v>-0.13501641487039953</c:v>
                      </c:pt>
                      <c:pt idx="1235">
                        <c:v>-0.12342407931963363</c:v>
                      </c:pt>
                      <c:pt idx="1236">
                        <c:v>-0.11253337577439414</c:v>
                      </c:pt>
                      <c:pt idx="1237">
                        <c:v>-0.11430100080762179</c:v>
                      </c:pt>
                      <c:pt idx="1238">
                        <c:v>-9.5700641525981858E-2</c:v>
                      </c:pt>
                      <c:pt idx="1239">
                        <c:v>-8.2862333502081734E-2</c:v>
                      </c:pt>
                      <c:pt idx="1240">
                        <c:v>-5.8587288337907585E-2</c:v>
                      </c:pt>
                      <c:pt idx="1241">
                        <c:v>-5.5948549243764641E-2</c:v>
                      </c:pt>
                      <c:pt idx="1242">
                        <c:v>-4.4025715219353119E-2</c:v>
                      </c:pt>
                      <c:pt idx="1243">
                        <c:v>-4.3950709674360808E-2</c:v>
                      </c:pt>
                      <c:pt idx="1244">
                        <c:v>-5.0306371407818552E-2</c:v>
                      </c:pt>
                      <c:pt idx="1245">
                        <c:v>-7.958901024850025E-2</c:v>
                      </c:pt>
                      <c:pt idx="1246">
                        <c:v>-9.37786032714608E-2</c:v>
                      </c:pt>
                      <c:pt idx="1247">
                        <c:v>-0.1023429497327398</c:v>
                      </c:pt>
                      <c:pt idx="1248">
                        <c:v>-0.12735111907257246</c:v>
                      </c:pt>
                      <c:pt idx="1249">
                        <c:v>-0.14289098121813745</c:v>
                      </c:pt>
                      <c:pt idx="1250">
                        <c:v>-0.14838010033473123</c:v>
                      </c:pt>
                      <c:pt idx="1251">
                        <c:v>-0.13545933700516233</c:v>
                      </c:pt>
                      <c:pt idx="1252">
                        <c:v>-0.13305187911747424</c:v>
                      </c:pt>
                      <c:pt idx="1253">
                        <c:v>-0.13249619469610902</c:v>
                      </c:pt>
                      <c:pt idx="1254">
                        <c:v>-0.14007412511873052</c:v>
                      </c:pt>
                      <c:pt idx="1255">
                        <c:v>-0.11407192066682129</c:v>
                      </c:pt>
                      <c:pt idx="1256">
                        <c:v>-0.11525795642905877</c:v>
                      </c:pt>
                      <c:pt idx="1257">
                        <c:v>-0.11306383259710506</c:v>
                      </c:pt>
                      <c:pt idx="1258">
                        <c:v>-0.10558105593585071</c:v>
                      </c:pt>
                      <c:pt idx="1259">
                        <c:v>-0.10316801072765541</c:v>
                      </c:pt>
                      <c:pt idx="1260">
                        <c:v>-0.10363836152672687</c:v>
                      </c:pt>
                      <c:pt idx="1261">
                        <c:v>-8.7538582141230489E-2</c:v>
                      </c:pt>
                      <c:pt idx="1262">
                        <c:v>-9.9860147674574171E-2</c:v>
                      </c:pt>
                      <c:pt idx="1263">
                        <c:v>-0.11726736005878534</c:v>
                      </c:pt>
                      <c:pt idx="1264">
                        <c:v>-0.13121568242347487</c:v>
                      </c:pt>
                      <c:pt idx="1265">
                        <c:v>-0.14336624208674567</c:v>
                      </c:pt>
                      <c:pt idx="1266">
                        <c:v>-0.1409726678439546</c:v>
                      </c:pt>
                      <c:pt idx="1267">
                        <c:v>-0.13293843957990117</c:v>
                      </c:pt>
                      <c:pt idx="1268">
                        <c:v>-0.1834103988500278</c:v>
                      </c:pt>
                      <c:pt idx="1269">
                        <c:v>-0.196826063326352</c:v>
                      </c:pt>
                      <c:pt idx="1270">
                        <c:v>-0.18936377350695785</c:v>
                      </c:pt>
                      <c:pt idx="1271">
                        <c:v>-0.19472218318622875</c:v>
                      </c:pt>
                      <c:pt idx="1272">
                        <c:v>-0.22100222984882062</c:v>
                      </c:pt>
                      <c:pt idx="1273">
                        <c:v>-0.25295069782246876</c:v>
                      </c:pt>
                      <c:pt idx="1274">
                        <c:v>-0.28754958746950249</c:v>
                      </c:pt>
                      <c:pt idx="1275">
                        <c:v>-0.2437221374717882</c:v>
                      </c:pt>
                      <c:pt idx="1276">
                        <c:v>-0.22680322303736897</c:v>
                      </c:pt>
                      <c:pt idx="1277">
                        <c:v>-0.22382907540004365</c:v>
                      </c:pt>
                      <c:pt idx="1278">
                        <c:v>-0.20806504318321498</c:v>
                      </c:pt>
                      <c:pt idx="1279">
                        <c:v>-0.18868855428928433</c:v>
                      </c:pt>
                      <c:pt idx="1280">
                        <c:v>-0.14953007248278513</c:v>
                      </c:pt>
                      <c:pt idx="1281">
                        <c:v>-0.11697224794835281</c:v>
                      </c:pt>
                      <c:pt idx="1282">
                        <c:v>-0.17024531723282027</c:v>
                      </c:pt>
                      <c:pt idx="1283">
                        <c:v>-0.17739539435477447</c:v>
                      </c:pt>
                      <c:pt idx="1284">
                        <c:v>-0.1837835641348203</c:v>
                      </c:pt>
                      <c:pt idx="1285">
                        <c:v>-0.19253567842769412</c:v>
                      </c:pt>
                      <c:pt idx="1286">
                        <c:v>-0.18423376671751687</c:v>
                      </c:pt>
                      <c:pt idx="1287">
                        <c:v>-0.18376883392621007</c:v>
                      </c:pt>
                      <c:pt idx="1288">
                        <c:v>-0.1730826601740873</c:v>
                      </c:pt>
                      <c:pt idx="1289">
                        <c:v>-0.11608454123865815</c:v>
                      </c:pt>
                      <c:pt idx="1290">
                        <c:v>-0.11468974286473772</c:v>
                      </c:pt>
                      <c:pt idx="1291">
                        <c:v>-0.11456851494100298</c:v>
                      </c:pt>
                      <c:pt idx="1292">
                        <c:v>-0.12180544949993481</c:v>
                      </c:pt>
                      <c:pt idx="1293">
                        <c:v>-0.13866628966362632</c:v>
                      </c:pt>
                      <c:pt idx="1294">
                        <c:v>-0.14111844611537308</c:v>
                      </c:pt>
                      <c:pt idx="1295">
                        <c:v>-0.17678925473610066</c:v>
                      </c:pt>
                      <c:pt idx="1296">
                        <c:v>-0.21391378256518959</c:v>
                      </c:pt>
                      <c:pt idx="1297">
                        <c:v>-0.20891279208564512</c:v>
                      </c:pt>
                      <c:pt idx="1298">
                        <c:v>-0.16349938962756275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86A-4D65-A12B-5A7DC86A013B}"/>
                  </c:ext>
                </c:extLst>
              </c15:ser>
            </c15:filteredScatterSeries>
            <c15:filteredScatterSeries>
              <c15:ser>
                <c:idx val="16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Abs'!$AK$1</c15:sqref>
                        </c15:formulaRef>
                      </c:ext>
                    </c:extLst>
                    <c:strCache>
                      <c:ptCount val="1"/>
                      <c:pt idx="0">
                        <c:v>Abs 900</c:v>
                      </c:pt>
                    </c:strCache>
                  </c:strRef>
                </c:tx>
                <c:spPr>
                  <a:ln w="19050" cap="rnd">
                    <a:solidFill>
                      <a:schemeClr val="accent5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Abs'!$T$2:$T$1300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340.32850000000002</c:v>
                      </c:pt>
                      <c:pt idx="1">
                        <c:v>340.70690000000002</c:v>
                      </c:pt>
                      <c:pt idx="2">
                        <c:v>341.08530000000002</c:v>
                      </c:pt>
                      <c:pt idx="3">
                        <c:v>341.46359999999999</c:v>
                      </c:pt>
                      <c:pt idx="4">
                        <c:v>341.84190000000001</c:v>
                      </c:pt>
                      <c:pt idx="5">
                        <c:v>342.2201</c:v>
                      </c:pt>
                      <c:pt idx="6">
                        <c:v>342.59840000000003</c:v>
                      </c:pt>
                      <c:pt idx="7">
                        <c:v>342.97649999999999</c:v>
                      </c:pt>
                      <c:pt idx="8">
                        <c:v>343.35469999999998</c:v>
                      </c:pt>
                      <c:pt idx="9">
                        <c:v>343.7328</c:v>
                      </c:pt>
                      <c:pt idx="10">
                        <c:v>344.11079999999998</c:v>
                      </c:pt>
                      <c:pt idx="11">
                        <c:v>344.4889</c:v>
                      </c:pt>
                      <c:pt idx="12">
                        <c:v>344.86689999999999</c:v>
                      </c:pt>
                      <c:pt idx="13">
                        <c:v>345.2448</c:v>
                      </c:pt>
                      <c:pt idx="14">
                        <c:v>345.62270000000001</c:v>
                      </c:pt>
                      <c:pt idx="15">
                        <c:v>346.00060000000002</c:v>
                      </c:pt>
                      <c:pt idx="16">
                        <c:v>346.37849999999997</c:v>
                      </c:pt>
                      <c:pt idx="17">
                        <c:v>346.75630000000001</c:v>
                      </c:pt>
                      <c:pt idx="18">
                        <c:v>347.13400000000001</c:v>
                      </c:pt>
                      <c:pt idx="19">
                        <c:v>347.51179999999999</c:v>
                      </c:pt>
                      <c:pt idx="20">
                        <c:v>347.8895</c:v>
                      </c:pt>
                      <c:pt idx="21">
                        <c:v>348.2672</c:v>
                      </c:pt>
                      <c:pt idx="22">
                        <c:v>348.64479999999998</c:v>
                      </c:pt>
                      <c:pt idx="23">
                        <c:v>349.02229999999997</c:v>
                      </c:pt>
                      <c:pt idx="24">
                        <c:v>349.3999</c:v>
                      </c:pt>
                      <c:pt idx="25">
                        <c:v>349.7774</c:v>
                      </c:pt>
                      <c:pt idx="26">
                        <c:v>350.1549</c:v>
                      </c:pt>
                      <c:pt idx="27">
                        <c:v>350.53230000000002</c:v>
                      </c:pt>
                      <c:pt idx="28">
                        <c:v>350.90969999999999</c:v>
                      </c:pt>
                      <c:pt idx="29">
                        <c:v>351.28710000000001</c:v>
                      </c:pt>
                      <c:pt idx="30">
                        <c:v>351.6644</c:v>
                      </c:pt>
                      <c:pt idx="31">
                        <c:v>352.04169999999999</c:v>
                      </c:pt>
                      <c:pt idx="32">
                        <c:v>352.41890000000001</c:v>
                      </c:pt>
                      <c:pt idx="33">
                        <c:v>352.7962</c:v>
                      </c:pt>
                      <c:pt idx="34">
                        <c:v>353.17329999999998</c:v>
                      </c:pt>
                      <c:pt idx="35">
                        <c:v>353.5505</c:v>
                      </c:pt>
                      <c:pt idx="36">
                        <c:v>353.92759999999998</c:v>
                      </c:pt>
                      <c:pt idx="37">
                        <c:v>354.30470000000003</c:v>
                      </c:pt>
                      <c:pt idx="38">
                        <c:v>354.68169999999998</c:v>
                      </c:pt>
                      <c:pt idx="39">
                        <c:v>355.05869999999999</c:v>
                      </c:pt>
                      <c:pt idx="40">
                        <c:v>355.43560000000002</c:v>
                      </c:pt>
                      <c:pt idx="41">
                        <c:v>355.81259999999997</c:v>
                      </c:pt>
                      <c:pt idx="42">
                        <c:v>356.18939999999998</c:v>
                      </c:pt>
                      <c:pt idx="43">
                        <c:v>356.56630000000001</c:v>
                      </c:pt>
                      <c:pt idx="44">
                        <c:v>356.94310000000002</c:v>
                      </c:pt>
                      <c:pt idx="45">
                        <c:v>357.31990000000002</c:v>
                      </c:pt>
                      <c:pt idx="46">
                        <c:v>357.69659999999999</c:v>
                      </c:pt>
                      <c:pt idx="47">
                        <c:v>358.07330000000002</c:v>
                      </c:pt>
                      <c:pt idx="48">
                        <c:v>358.44990000000001</c:v>
                      </c:pt>
                      <c:pt idx="49">
                        <c:v>358.82650000000001</c:v>
                      </c:pt>
                      <c:pt idx="50">
                        <c:v>359.20310000000001</c:v>
                      </c:pt>
                      <c:pt idx="51">
                        <c:v>359.5797</c:v>
                      </c:pt>
                      <c:pt idx="52">
                        <c:v>359.95620000000002</c:v>
                      </c:pt>
                      <c:pt idx="53">
                        <c:v>360.33260000000001</c:v>
                      </c:pt>
                      <c:pt idx="54">
                        <c:v>360.70909999999998</c:v>
                      </c:pt>
                      <c:pt idx="55">
                        <c:v>361.08550000000002</c:v>
                      </c:pt>
                      <c:pt idx="56">
                        <c:v>361.46190000000001</c:v>
                      </c:pt>
                      <c:pt idx="57">
                        <c:v>361.83819999999997</c:v>
                      </c:pt>
                      <c:pt idx="58">
                        <c:v>362.21440000000001</c:v>
                      </c:pt>
                      <c:pt idx="59">
                        <c:v>362.59070000000003</c:v>
                      </c:pt>
                      <c:pt idx="60">
                        <c:v>362.96690000000001</c:v>
                      </c:pt>
                      <c:pt idx="61">
                        <c:v>363.34309999999999</c:v>
                      </c:pt>
                      <c:pt idx="62">
                        <c:v>363.7192</c:v>
                      </c:pt>
                      <c:pt idx="63">
                        <c:v>364.09530000000001</c:v>
                      </c:pt>
                      <c:pt idx="64">
                        <c:v>364.47129999999999</c:v>
                      </c:pt>
                      <c:pt idx="65">
                        <c:v>364.84739999999999</c:v>
                      </c:pt>
                      <c:pt idx="66">
                        <c:v>365.22340000000003</c:v>
                      </c:pt>
                      <c:pt idx="67">
                        <c:v>365.59930000000003</c:v>
                      </c:pt>
                      <c:pt idx="68">
                        <c:v>365.97519999999997</c:v>
                      </c:pt>
                      <c:pt idx="69">
                        <c:v>366.35109999999997</c:v>
                      </c:pt>
                      <c:pt idx="70">
                        <c:v>366.7269</c:v>
                      </c:pt>
                      <c:pt idx="71">
                        <c:v>367.10270000000003</c:v>
                      </c:pt>
                      <c:pt idx="72">
                        <c:v>367.4785</c:v>
                      </c:pt>
                      <c:pt idx="73">
                        <c:v>367.85419999999999</c:v>
                      </c:pt>
                      <c:pt idx="74">
                        <c:v>368.22989999999999</c:v>
                      </c:pt>
                      <c:pt idx="75">
                        <c:v>368.60550000000001</c:v>
                      </c:pt>
                      <c:pt idx="76">
                        <c:v>368.98110000000003</c:v>
                      </c:pt>
                      <c:pt idx="77">
                        <c:v>369.35669999999999</c:v>
                      </c:pt>
                      <c:pt idx="78">
                        <c:v>369.73219999999998</c:v>
                      </c:pt>
                      <c:pt idx="79">
                        <c:v>370.10770000000002</c:v>
                      </c:pt>
                      <c:pt idx="80">
                        <c:v>370.48320000000001</c:v>
                      </c:pt>
                      <c:pt idx="81">
                        <c:v>370.85860000000002</c:v>
                      </c:pt>
                      <c:pt idx="82">
                        <c:v>371.23399999999998</c:v>
                      </c:pt>
                      <c:pt idx="83">
                        <c:v>371.60930000000002</c:v>
                      </c:pt>
                      <c:pt idx="84">
                        <c:v>371.9846</c:v>
                      </c:pt>
                      <c:pt idx="85">
                        <c:v>372.35989999999998</c:v>
                      </c:pt>
                      <c:pt idx="86">
                        <c:v>372.73520000000002</c:v>
                      </c:pt>
                      <c:pt idx="87">
                        <c:v>373.11040000000003</c:v>
                      </c:pt>
                      <c:pt idx="88">
                        <c:v>373.4855</c:v>
                      </c:pt>
                      <c:pt idx="89">
                        <c:v>373.86059999999998</c:v>
                      </c:pt>
                      <c:pt idx="90">
                        <c:v>374.23570000000001</c:v>
                      </c:pt>
                      <c:pt idx="91">
                        <c:v>374.61070000000001</c:v>
                      </c:pt>
                      <c:pt idx="92">
                        <c:v>374.98579999999998</c:v>
                      </c:pt>
                      <c:pt idx="93">
                        <c:v>375.36070000000001</c:v>
                      </c:pt>
                      <c:pt idx="94">
                        <c:v>375.73570000000001</c:v>
                      </c:pt>
                      <c:pt idx="95">
                        <c:v>376.11059999999998</c:v>
                      </c:pt>
                      <c:pt idx="96">
                        <c:v>376.48540000000003</c:v>
                      </c:pt>
                      <c:pt idx="97">
                        <c:v>376.86020000000002</c:v>
                      </c:pt>
                      <c:pt idx="98">
                        <c:v>377.23500000000001</c:v>
                      </c:pt>
                      <c:pt idx="99">
                        <c:v>377.60980000000001</c:v>
                      </c:pt>
                      <c:pt idx="100">
                        <c:v>377.98450000000003</c:v>
                      </c:pt>
                      <c:pt idx="101">
                        <c:v>378.35910000000001</c:v>
                      </c:pt>
                      <c:pt idx="102">
                        <c:v>378.73379999999997</c:v>
                      </c:pt>
                      <c:pt idx="103">
                        <c:v>379.10829999999999</c:v>
                      </c:pt>
                      <c:pt idx="104">
                        <c:v>379.48289999999997</c:v>
                      </c:pt>
                      <c:pt idx="105">
                        <c:v>379.85739999999998</c:v>
                      </c:pt>
                      <c:pt idx="106">
                        <c:v>380.2319</c:v>
                      </c:pt>
                      <c:pt idx="107">
                        <c:v>380.60640000000001</c:v>
                      </c:pt>
                      <c:pt idx="108">
                        <c:v>380.98070000000001</c:v>
                      </c:pt>
                      <c:pt idx="109">
                        <c:v>381.35509999999999</c:v>
                      </c:pt>
                      <c:pt idx="110">
                        <c:v>381.7294</c:v>
                      </c:pt>
                      <c:pt idx="111">
                        <c:v>382.1037</c:v>
                      </c:pt>
                      <c:pt idx="112">
                        <c:v>382.47800000000001</c:v>
                      </c:pt>
                      <c:pt idx="113">
                        <c:v>382.85219999999998</c:v>
                      </c:pt>
                      <c:pt idx="114">
                        <c:v>383.22629999999998</c:v>
                      </c:pt>
                      <c:pt idx="115">
                        <c:v>383.60050000000001</c:v>
                      </c:pt>
                      <c:pt idx="116">
                        <c:v>383.97460000000001</c:v>
                      </c:pt>
                      <c:pt idx="117">
                        <c:v>384.34870000000001</c:v>
                      </c:pt>
                      <c:pt idx="118">
                        <c:v>384.72269999999997</c:v>
                      </c:pt>
                      <c:pt idx="119">
                        <c:v>385.0967</c:v>
                      </c:pt>
                      <c:pt idx="120">
                        <c:v>385.47059999999999</c:v>
                      </c:pt>
                      <c:pt idx="121">
                        <c:v>385.84449999999998</c:v>
                      </c:pt>
                      <c:pt idx="122">
                        <c:v>386.21839999999997</c:v>
                      </c:pt>
                      <c:pt idx="123">
                        <c:v>386.59219999999999</c:v>
                      </c:pt>
                      <c:pt idx="124">
                        <c:v>386.96600000000001</c:v>
                      </c:pt>
                      <c:pt idx="125">
                        <c:v>387.33980000000003</c:v>
                      </c:pt>
                      <c:pt idx="126">
                        <c:v>387.71350000000001</c:v>
                      </c:pt>
                      <c:pt idx="127">
                        <c:v>388.0872</c:v>
                      </c:pt>
                      <c:pt idx="128">
                        <c:v>388.46080000000001</c:v>
                      </c:pt>
                      <c:pt idx="129">
                        <c:v>388.83440000000002</c:v>
                      </c:pt>
                      <c:pt idx="130">
                        <c:v>389.20800000000003</c:v>
                      </c:pt>
                      <c:pt idx="131">
                        <c:v>389.58150000000001</c:v>
                      </c:pt>
                      <c:pt idx="132">
                        <c:v>389.95499999999998</c:v>
                      </c:pt>
                      <c:pt idx="133">
                        <c:v>390.32850000000002</c:v>
                      </c:pt>
                      <c:pt idx="134">
                        <c:v>390.70190000000002</c:v>
                      </c:pt>
                      <c:pt idx="135">
                        <c:v>391.07530000000003</c:v>
                      </c:pt>
                      <c:pt idx="136">
                        <c:v>391.4486</c:v>
                      </c:pt>
                      <c:pt idx="137">
                        <c:v>391.82190000000003</c:v>
                      </c:pt>
                      <c:pt idx="138">
                        <c:v>392.1952</c:v>
                      </c:pt>
                      <c:pt idx="139">
                        <c:v>392.5684</c:v>
                      </c:pt>
                      <c:pt idx="140">
                        <c:v>392.94159999999999</c:v>
                      </c:pt>
                      <c:pt idx="141">
                        <c:v>393.31470000000002</c:v>
                      </c:pt>
                      <c:pt idx="142">
                        <c:v>393.68779999999998</c:v>
                      </c:pt>
                      <c:pt idx="143">
                        <c:v>394.0609</c:v>
                      </c:pt>
                      <c:pt idx="144">
                        <c:v>394.43400000000003</c:v>
                      </c:pt>
                      <c:pt idx="145">
                        <c:v>394.80689999999998</c:v>
                      </c:pt>
                      <c:pt idx="146">
                        <c:v>395.17989999999998</c:v>
                      </c:pt>
                      <c:pt idx="147">
                        <c:v>395.55279999999999</c:v>
                      </c:pt>
                      <c:pt idx="148">
                        <c:v>395.92570000000001</c:v>
                      </c:pt>
                      <c:pt idx="149">
                        <c:v>396.29860000000002</c:v>
                      </c:pt>
                      <c:pt idx="150">
                        <c:v>396.67140000000001</c:v>
                      </c:pt>
                      <c:pt idx="151">
                        <c:v>397.04410000000001</c:v>
                      </c:pt>
                      <c:pt idx="152">
                        <c:v>397.41680000000002</c:v>
                      </c:pt>
                      <c:pt idx="153">
                        <c:v>397.78960000000001</c:v>
                      </c:pt>
                      <c:pt idx="154">
                        <c:v>398.16219999999998</c:v>
                      </c:pt>
                      <c:pt idx="155">
                        <c:v>398.53480000000002</c:v>
                      </c:pt>
                      <c:pt idx="156">
                        <c:v>398.9074</c:v>
                      </c:pt>
                      <c:pt idx="157">
                        <c:v>399.2799</c:v>
                      </c:pt>
                      <c:pt idx="158">
                        <c:v>399.6524</c:v>
                      </c:pt>
                      <c:pt idx="159">
                        <c:v>400.0249</c:v>
                      </c:pt>
                      <c:pt idx="160">
                        <c:v>400.39729999999997</c:v>
                      </c:pt>
                      <c:pt idx="161">
                        <c:v>400.7697</c:v>
                      </c:pt>
                      <c:pt idx="162">
                        <c:v>401.142</c:v>
                      </c:pt>
                      <c:pt idx="163">
                        <c:v>401.51429999999999</c:v>
                      </c:pt>
                      <c:pt idx="164">
                        <c:v>401.88659999999999</c:v>
                      </c:pt>
                      <c:pt idx="165">
                        <c:v>402.25889999999998</c:v>
                      </c:pt>
                      <c:pt idx="166">
                        <c:v>402.63099999999997</c:v>
                      </c:pt>
                      <c:pt idx="167">
                        <c:v>403.00319999999999</c:v>
                      </c:pt>
                      <c:pt idx="168">
                        <c:v>403.37529999999998</c:v>
                      </c:pt>
                      <c:pt idx="169">
                        <c:v>403.74740000000003</c:v>
                      </c:pt>
                      <c:pt idx="170">
                        <c:v>404.11939999999998</c:v>
                      </c:pt>
                      <c:pt idx="171">
                        <c:v>404.4914</c:v>
                      </c:pt>
                      <c:pt idx="172">
                        <c:v>404.86340000000001</c:v>
                      </c:pt>
                      <c:pt idx="173">
                        <c:v>405.2353</c:v>
                      </c:pt>
                      <c:pt idx="174">
                        <c:v>405.60719999999998</c:v>
                      </c:pt>
                      <c:pt idx="175">
                        <c:v>405.97899999999998</c:v>
                      </c:pt>
                      <c:pt idx="176">
                        <c:v>406.35079999999999</c:v>
                      </c:pt>
                      <c:pt idx="177">
                        <c:v>406.7226</c:v>
                      </c:pt>
                      <c:pt idx="178">
                        <c:v>407.09429999999998</c:v>
                      </c:pt>
                      <c:pt idx="179">
                        <c:v>407.46600000000001</c:v>
                      </c:pt>
                      <c:pt idx="180">
                        <c:v>407.83769999999998</c:v>
                      </c:pt>
                      <c:pt idx="181">
                        <c:v>408.20929999999998</c:v>
                      </c:pt>
                      <c:pt idx="182">
                        <c:v>408.58089999999999</c:v>
                      </c:pt>
                      <c:pt idx="183">
                        <c:v>408.95240000000001</c:v>
                      </c:pt>
                      <c:pt idx="184">
                        <c:v>409.32389999999998</c:v>
                      </c:pt>
                      <c:pt idx="185">
                        <c:v>409.69540000000001</c:v>
                      </c:pt>
                      <c:pt idx="186">
                        <c:v>410.0668</c:v>
                      </c:pt>
                      <c:pt idx="187">
                        <c:v>410.43819999999999</c:v>
                      </c:pt>
                      <c:pt idx="188">
                        <c:v>410.80950000000001</c:v>
                      </c:pt>
                      <c:pt idx="189">
                        <c:v>411.18079999999998</c:v>
                      </c:pt>
                      <c:pt idx="190">
                        <c:v>411.5521</c:v>
                      </c:pt>
                      <c:pt idx="191">
                        <c:v>411.92329999999998</c:v>
                      </c:pt>
                      <c:pt idx="192">
                        <c:v>412.29450000000003</c:v>
                      </c:pt>
                      <c:pt idx="193">
                        <c:v>412.66570000000002</c:v>
                      </c:pt>
                      <c:pt idx="194">
                        <c:v>413.03680000000003</c:v>
                      </c:pt>
                      <c:pt idx="195">
                        <c:v>413.40789999999998</c:v>
                      </c:pt>
                      <c:pt idx="196">
                        <c:v>413.77890000000002</c:v>
                      </c:pt>
                      <c:pt idx="197">
                        <c:v>414.1499</c:v>
                      </c:pt>
                      <c:pt idx="198">
                        <c:v>414.52089999999998</c:v>
                      </c:pt>
                      <c:pt idx="199">
                        <c:v>414.89179999999999</c:v>
                      </c:pt>
                      <c:pt idx="200">
                        <c:v>415.2627</c:v>
                      </c:pt>
                      <c:pt idx="201">
                        <c:v>415.63350000000003</c:v>
                      </c:pt>
                      <c:pt idx="202">
                        <c:v>416.0043</c:v>
                      </c:pt>
                      <c:pt idx="203">
                        <c:v>416.37509999999997</c:v>
                      </c:pt>
                      <c:pt idx="204">
                        <c:v>416.74579999999997</c:v>
                      </c:pt>
                      <c:pt idx="205">
                        <c:v>417.11649999999997</c:v>
                      </c:pt>
                      <c:pt idx="206">
                        <c:v>417.48719999999997</c:v>
                      </c:pt>
                      <c:pt idx="207">
                        <c:v>417.8578</c:v>
                      </c:pt>
                      <c:pt idx="208">
                        <c:v>418.22829999999999</c:v>
                      </c:pt>
                      <c:pt idx="209">
                        <c:v>418.59890000000001</c:v>
                      </c:pt>
                      <c:pt idx="210">
                        <c:v>418.96940000000001</c:v>
                      </c:pt>
                      <c:pt idx="211">
                        <c:v>419.33980000000003</c:v>
                      </c:pt>
                      <c:pt idx="212">
                        <c:v>419.71019999999999</c:v>
                      </c:pt>
                      <c:pt idx="213">
                        <c:v>420.0806</c:v>
                      </c:pt>
                      <c:pt idx="214">
                        <c:v>420.45100000000002</c:v>
                      </c:pt>
                      <c:pt idx="215">
                        <c:v>420.82130000000001</c:v>
                      </c:pt>
                      <c:pt idx="216">
                        <c:v>421.19150000000002</c:v>
                      </c:pt>
                      <c:pt idx="217">
                        <c:v>421.56169999999997</c:v>
                      </c:pt>
                      <c:pt idx="218">
                        <c:v>421.93189999999998</c:v>
                      </c:pt>
                      <c:pt idx="219">
                        <c:v>422.3021</c:v>
                      </c:pt>
                      <c:pt idx="220">
                        <c:v>422.67219999999998</c:v>
                      </c:pt>
                      <c:pt idx="221">
                        <c:v>423.04230000000001</c:v>
                      </c:pt>
                      <c:pt idx="222">
                        <c:v>423.41230000000002</c:v>
                      </c:pt>
                      <c:pt idx="223">
                        <c:v>423.78230000000002</c:v>
                      </c:pt>
                      <c:pt idx="224">
                        <c:v>424.15219999999999</c:v>
                      </c:pt>
                      <c:pt idx="225">
                        <c:v>424.52210000000002</c:v>
                      </c:pt>
                      <c:pt idx="226">
                        <c:v>424.892</c:v>
                      </c:pt>
                      <c:pt idx="227">
                        <c:v>425.26179999999999</c:v>
                      </c:pt>
                      <c:pt idx="228">
                        <c:v>425.63170000000002</c:v>
                      </c:pt>
                      <c:pt idx="229">
                        <c:v>426.00139999999999</c:v>
                      </c:pt>
                      <c:pt idx="230">
                        <c:v>426.37110000000001</c:v>
                      </c:pt>
                      <c:pt idx="231">
                        <c:v>426.74079999999998</c:v>
                      </c:pt>
                      <c:pt idx="232">
                        <c:v>427.11040000000003</c:v>
                      </c:pt>
                      <c:pt idx="233">
                        <c:v>427.48</c:v>
                      </c:pt>
                      <c:pt idx="234">
                        <c:v>427.84960000000001</c:v>
                      </c:pt>
                      <c:pt idx="235">
                        <c:v>428.21910000000003</c:v>
                      </c:pt>
                      <c:pt idx="236">
                        <c:v>428.58859999999999</c:v>
                      </c:pt>
                      <c:pt idx="237">
                        <c:v>428.95800000000003</c:v>
                      </c:pt>
                      <c:pt idx="238">
                        <c:v>429.32749999999999</c:v>
                      </c:pt>
                      <c:pt idx="239">
                        <c:v>429.6968</c:v>
                      </c:pt>
                      <c:pt idx="240">
                        <c:v>430.06619999999998</c:v>
                      </c:pt>
                      <c:pt idx="241">
                        <c:v>430.43549999999999</c:v>
                      </c:pt>
                      <c:pt idx="242">
                        <c:v>430.80470000000003</c:v>
                      </c:pt>
                      <c:pt idx="243">
                        <c:v>431.1739</c:v>
                      </c:pt>
                      <c:pt idx="244">
                        <c:v>431.54309999999998</c:v>
                      </c:pt>
                      <c:pt idx="245">
                        <c:v>431.91219999999998</c:v>
                      </c:pt>
                      <c:pt idx="246">
                        <c:v>432.28129999999999</c:v>
                      </c:pt>
                      <c:pt idx="247">
                        <c:v>432.65039999999999</c:v>
                      </c:pt>
                      <c:pt idx="248">
                        <c:v>433.01940000000002</c:v>
                      </c:pt>
                      <c:pt idx="249">
                        <c:v>433.38830000000002</c:v>
                      </c:pt>
                      <c:pt idx="250">
                        <c:v>433.75729999999999</c:v>
                      </c:pt>
                      <c:pt idx="251">
                        <c:v>434.12619999999998</c:v>
                      </c:pt>
                      <c:pt idx="252">
                        <c:v>434.495</c:v>
                      </c:pt>
                      <c:pt idx="253">
                        <c:v>434.8639</c:v>
                      </c:pt>
                      <c:pt idx="254">
                        <c:v>435.23259999999999</c:v>
                      </c:pt>
                      <c:pt idx="255">
                        <c:v>435.60140000000001</c:v>
                      </c:pt>
                      <c:pt idx="256">
                        <c:v>435.9701</c:v>
                      </c:pt>
                      <c:pt idx="257">
                        <c:v>436.33870000000002</c:v>
                      </c:pt>
                      <c:pt idx="258">
                        <c:v>436.70740000000001</c:v>
                      </c:pt>
                      <c:pt idx="259">
                        <c:v>437.07600000000002</c:v>
                      </c:pt>
                      <c:pt idx="260">
                        <c:v>437.44450000000001</c:v>
                      </c:pt>
                      <c:pt idx="261">
                        <c:v>437.81299999999999</c:v>
                      </c:pt>
                      <c:pt idx="262">
                        <c:v>438.18150000000003</c:v>
                      </c:pt>
                      <c:pt idx="263">
                        <c:v>438.54989999999998</c:v>
                      </c:pt>
                      <c:pt idx="264">
                        <c:v>438.91829999999999</c:v>
                      </c:pt>
                      <c:pt idx="265">
                        <c:v>439.2867</c:v>
                      </c:pt>
                      <c:pt idx="266">
                        <c:v>439.6549</c:v>
                      </c:pt>
                      <c:pt idx="267">
                        <c:v>440.02319999999997</c:v>
                      </c:pt>
                      <c:pt idx="268">
                        <c:v>440.39139999999998</c:v>
                      </c:pt>
                      <c:pt idx="269">
                        <c:v>440.75959999999998</c:v>
                      </c:pt>
                      <c:pt idx="270">
                        <c:v>441.12779999999998</c:v>
                      </c:pt>
                      <c:pt idx="271">
                        <c:v>441.49590000000001</c:v>
                      </c:pt>
                      <c:pt idx="272">
                        <c:v>441.86399999999998</c:v>
                      </c:pt>
                      <c:pt idx="273">
                        <c:v>442.23200000000003</c:v>
                      </c:pt>
                      <c:pt idx="274">
                        <c:v>442.6</c:v>
                      </c:pt>
                      <c:pt idx="275">
                        <c:v>442.96800000000002</c:v>
                      </c:pt>
                      <c:pt idx="276">
                        <c:v>443.33589999999998</c:v>
                      </c:pt>
                      <c:pt idx="277">
                        <c:v>443.7038</c:v>
                      </c:pt>
                      <c:pt idx="278">
                        <c:v>444.07159999999999</c:v>
                      </c:pt>
                      <c:pt idx="279">
                        <c:v>444.43939999999998</c:v>
                      </c:pt>
                      <c:pt idx="280">
                        <c:v>444.80720000000002</c:v>
                      </c:pt>
                      <c:pt idx="281">
                        <c:v>445.17489999999998</c:v>
                      </c:pt>
                      <c:pt idx="282">
                        <c:v>445.54250000000002</c:v>
                      </c:pt>
                      <c:pt idx="283">
                        <c:v>445.91019999999997</c:v>
                      </c:pt>
                      <c:pt idx="284">
                        <c:v>446.27780000000001</c:v>
                      </c:pt>
                      <c:pt idx="285">
                        <c:v>446.6454</c:v>
                      </c:pt>
                      <c:pt idx="286">
                        <c:v>447.0129</c:v>
                      </c:pt>
                      <c:pt idx="287">
                        <c:v>447.38040000000001</c:v>
                      </c:pt>
                      <c:pt idx="288">
                        <c:v>447.74779999999998</c:v>
                      </c:pt>
                      <c:pt idx="289">
                        <c:v>448.11520000000002</c:v>
                      </c:pt>
                      <c:pt idx="290">
                        <c:v>448.48259999999999</c:v>
                      </c:pt>
                      <c:pt idx="291">
                        <c:v>448.84989999999999</c:v>
                      </c:pt>
                      <c:pt idx="292">
                        <c:v>449.21719999999999</c:v>
                      </c:pt>
                      <c:pt idx="293">
                        <c:v>449.58440000000002</c:v>
                      </c:pt>
                      <c:pt idx="294">
                        <c:v>449.95159999999998</c:v>
                      </c:pt>
                      <c:pt idx="295">
                        <c:v>450.31880000000001</c:v>
                      </c:pt>
                      <c:pt idx="296">
                        <c:v>450.6859</c:v>
                      </c:pt>
                      <c:pt idx="297">
                        <c:v>451.053</c:v>
                      </c:pt>
                      <c:pt idx="298">
                        <c:v>451.42009999999999</c:v>
                      </c:pt>
                      <c:pt idx="299">
                        <c:v>451.78710000000001</c:v>
                      </c:pt>
                      <c:pt idx="300">
                        <c:v>452.15410000000003</c:v>
                      </c:pt>
                      <c:pt idx="301">
                        <c:v>452.52100000000002</c:v>
                      </c:pt>
                      <c:pt idx="302">
                        <c:v>452.8879</c:v>
                      </c:pt>
                      <c:pt idx="303">
                        <c:v>453.25470000000001</c:v>
                      </c:pt>
                      <c:pt idx="304">
                        <c:v>453.62150000000003</c:v>
                      </c:pt>
                      <c:pt idx="305">
                        <c:v>453.98829999999998</c:v>
                      </c:pt>
                      <c:pt idx="306">
                        <c:v>454.35500000000002</c:v>
                      </c:pt>
                      <c:pt idx="307">
                        <c:v>454.7217</c:v>
                      </c:pt>
                      <c:pt idx="308">
                        <c:v>455.08839999999998</c:v>
                      </c:pt>
                      <c:pt idx="309">
                        <c:v>455.45499999999998</c:v>
                      </c:pt>
                      <c:pt idx="310">
                        <c:v>455.82159999999999</c:v>
                      </c:pt>
                      <c:pt idx="311">
                        <c:v>456.18810000000002</c:v>
                      </c:pt>
                      <c:pt idx="312">
                        <c:v>456.55459999999999</c:v>
                      </c:pt>
                      <c:pt idx="313">
                        <c:v>456.92099999999999</c:v>
                      </c:pt>
                      <c:pt idx="314">
                        <c:v>457.28739999999999</c:v>
                      </c:pt>
                      <c:pt idx="315">
                        <c:v>457.65379999999999</c:v>
                      </c:pt>
                      <c:pt idx="316">
                        <c:v>458.02019999999999</c:v>
                      </c:pt>
                      <c:pt idx="317">
                        <c:v>458.38639999999998</c:v>
                      </c:pt>
                      <c:pt idx="318">
                        <c:v>458.7527</c:v>
                      </c:pt>
                      <c:pt idx="319">
                        <c:v>459.1189</c:v>
                      </c:pt>
                      <c:pt idx="320">
                        <c:v>459.48509999999999</c:v>
                      </c:pt>
                      <c:pt idx="321">
                        <c:v>459.85120000000001</c:v>
                      </c:pt>
                      <c:pt idx="322">
                        <c:v>460.21730000000002</c:v>
                      </c:pt>
                      <c:pt idx="323">
                        <c:v>460.58339999999998</c:v>
                      </c:pt>
                      <c:pt idx="324">
                        <c:v>460.94940000000003</c:v>
                      </c:pt>
                      <c:pt idx="325">
                        <c:v>461.31540000000001</c:v>
                      </c:pt>
                      <c:pt idx="326">
                        <c:v>461.68130000000002</c:v>
                      </c:pt>
                      <c:pt idx="327">
                        <c:v>462.04719999999998</c:v>
                      </c:pt>
                      <c:pt idx="328">
                        <c:v>462.41309999999999</c:v>
                      </c:pt>
                      <c:pt idx="329">
                        <c:v>462.77890000000002</c:v>
                      </c:pt>
                      <c:pt idx="330">
                        <c:v>463.1447</c:v>
                      </c:pt>
                      <c:pt idx="331">
                        <c:v>463.5104</c:v>
                      </c:pt>
                      <c:pt idx="332">
                        <c:v>463.87610000000001</c:v>
                      </c:pt>
                      <c:pt idx="333">
                        <c:v>464.24180000000001</c:v>
                      </c:pt>
                      <c:pt idx="334">
                        <c:v>464.60739999999998</c:v>
                      </c:pt>
                      <c:pt idx="335">
                        <c:v>464.97300000000001</c:v>
                      </c:pt>
                      <c:pt idx="336">
                        <c:v>465.33850000000001</c:v>
                      </c:pt>
                      <c:pt idx="337">
                        <c:v>465.70400000000001</c:v>
                      </c:pt>
                      <c:pt idx="338">
                        <c:v>466.06950000000001</c:v>
                      </c:pt>
                      <c:pt idx="339">
                        <c:v>466.43490000000003</c:v>
                      </c:pt>
                      <c:pt idx="340">
                        <c:v>466.80020000000002</c:v>
                      </c:pt>
                      <c:pt idx="341">
                        <c:v>467.16559999999998</c:v>
                      </c:pt>
                      <c:pt idx="342">
                        <c:v>467.53089999999997</c:v>
                      </c:pt>
                      <c:pt idx="343">
                        <c:v>467.89609999999999</c:v>
                      </c:pt>
                      <c:pt idx="344">
                        <c:v>468.26139999999998</c:v>
                      </c:pt>
                      <c:pt idx="345">
                        <c:v>468.62650000000002</c:v>
                      </c:pt>
                      <c:pt idx="346">
                        <c:v>468.99169999999998</c:v>
                      </c:pt>
                      <c:pt idx="347">
                        <c:v>469.35680000000002</c:v>
                      </c:pt>
                      <c:pt idx="348">
                        <c:v>469.72179999999997</c:v>
                      </c:pt>
                      <c:pt idx="349">
                        <c:v>470.08690000000001</c:v>
                      </c:pt>
                      <c:pt idx="350">
                        <c:v>470.45179999999999</c:v>
                      </c:pt>
                      <c:pt idx="351">
                        <c:v>470.8168</c:v>
                      </c:pt>
                      <c:pt idx="352">
                        <c:v>471.18169999999998</c:v>
                      </c:pt>
                      <c:pt idx="353">
                        <c:v>471.54649999999998</c:v>
                      </c:pt>
                      <c:pt idx="354">
                        <c:v>471.91129999999998</c:v>
                      </c:pt>
                      <c:pt idx="355">
                        <c:v>472.27609999999999</c:v>
                      </c:pt>
                      <c:pt idx="356">
                        <c:v>472.64080000000001</c:v>
                      </c:pt>
                      <c:pt idx="357">
                        <c:v>473.00560000000002</c:v>
                      </c:pt>
                      <c:pt idx="358">
                        <c:v>473.37020000000001</c:v>
                      </c:pt>
                      <c:pt idx="359">
                        <c:v>473.73480000000001</c:v>
                      </c:pt>
                      <c:pt idx="360">
                        <c:v>474.0994</c:v>
                      </c:pt>
                      <c:pt idx="361">
                        <c:v>474.46390000000002</c:v>
                      </c:pt>
                      <c:pt idx="362">
                        <c:v>474.82839999999999</c:v>
                      </c:pt>
                      <c:pt idx="363">
                        <c:v>475.19290000000001</c:v>
                      </c:pt>
                      <c:pt idx="364">
                        <c:v>475.5573</c:v>
                      </c:pt>
                      <c:pt idx="365">
                        <c:v>475.92169999999999</c:v>
                      </c:pt>
                      <c:pt idx="366">
                        <c:v>476.286</c:v>
                      </c:pt>
                      <c:pt idx="367">
                        <c:v>476.65030000000002</c:v>
                      </c:pt>
                      <c:pt idx="368">
                        <c:v>477.01459999999997</c:v>
                      </c:pt>
                      <c:pt idx="369">
                        <c:v>477.37880000000001</c:v>
                      </c:pt>
                      <c:pt idx="370">
                        <c:v>477.74299999999999</c:v>
                      </c:pt>
                      <c:pt idx="371">
                        <c:v>478.1071</c:v>
                      </c:pt>
                      <c:pt idx="372">
                        <c:v>478.47120000000001</c:v>
                      </c:pt>
                      <c:pt idx="373">
                        <c:v>478.83519999999999</c:v>
                      </c:pt>
                      <c:pt idx="374">
                        <c:v>479.19929999999999</c:v>
                      </c:pt>
                      <c:pt idx="375">
                        <c:v>479.56319999999999</c:v>
                      </c:pt>
                      <c:pt idx="376">
                        <c:v>479.92720000000003</c:v>
                      </c:pt>
                      <c:pt idx="377">
                        <c:v>480.29109999999997</c:v>
                      </c:pt>
                      <c:pt idx="378">
                        <c:v>480.6549</c:v>
                      </c:pt>
                      <c:pt idx="379">
                        <c:v>481.01870000000002</c:v>
                      </c:pt>
                      <c:pt idx="380">
                        <c:v>481.38249999999999</c:v>
                      </c:pt>
                      <c:pt idx="381">
                        <c:v>481.74619999999999</c:v>
                      </c:pt>
                      <c:pt idx="382">
                        <c:v>482.10989999999998</c:v>
                      </c:pt>
                      <c:pt idx="383">
                        <c:v>482.47359999999998</c:v>
                      </c:pt>
                      <c:pt idx="384">
                        <c:v>482.8372</c:v>
                      </c:pt>
                      <c:pt idx="385">
                        <c:v>483.20080000000002</c:v>
                      </c:pt>
                      <c:pt idx="386">
                        <c:v>483.5643</c:v>
                      </c:pt>
                      <c:pt idx="387">
                        <c:v>483.92779999999999</c:v>
                      </c:pt>
                      <c:pt idx="388">
                        <c:v>484.2912</c:v>
                      </c:pt>
                      <c:pt idx="389">
                        <c:v>484.65460000000002</c:v>
                      </c:pt>
                      <c:pt idx="390">
                        <c:v>485.01799999999997</c:v>
                      </c:pt>
                      <c:pt idx="391">
                        <c:v>485.38130000000001</c:v>
                      </c:pt>
                      <c:pt idx="392">
                        <c:v>485.74459999999999</c:v>
                      </c:pt>
                      <c:pt idx="393">
                        <c:v>486.10789999999997</c:v>
                      </c:pt>
                      <c:pt idx="394">
                        <c:v>486.47109999999998</c:v>
                      </c:pt>
                      <c:pt idx="395">
                        <c:v>486.83429999999998</c:v>
                      </c:pt>
                      <c:pt idx="396">
                        <c:v>487.19740000000002</c:v>
                      </c:pt>
                      <c:pt idx="397">
                        <c:v>487.56049999999999</c:v>
                      </c:pt>
                      <c:pt idx="398">
                        <c:v>487.92349999999999</c:v>
                      </c:pt>
                      <c:pt idx="399">
                        <c:v>488.28649999999999</c:v>
                      </c:pt>
                      <c:pt idx="400">
                        <c:v>488.64949999999999</c:v>
                      </c:pt>
                      <c:pt idx="401">
                        <c:v>489.01240000000001</c:v>
                      </c:pt>
                      <c:pt idx="402">
                        <c:v>489.37529999999998</c:v>
                      </c:pt>
                      <c:pt idx="403">
                        <c:v>489.73809999999997</c:v>
                      </c:pt>
                      <c:pt idx="404">
                        <c:v>490.101</c:v>
                      </c:pt>
                      <c:pt idx="405">
                        <c:v>490.46370000000002</c:v>
                      </c:pt>
                      <c:pt idx="406">
                        <c:v>490.82639999999998</c:v>
                      </c:pt>
                      <c:pt idx="407">
                        <c:v>491.1891</c:v>
                      </c:pt>
                      <c:pt idx="408">
                        <c:v>491.55180000000001</c:v>
                      </c:pt>
                      <c:pt idx="409">
                        <c:v>491.91430000000003</c:v>
                      </c:pt>
                      <c:pt idx="410">
                        <c:v>492.27690000000001</c:v>
                      </c:pt>
                      <c:pt idx="411">
                        <c:v>492.63940000000002</c:v>
                      </c:pt>
                      <c:pt idx="412">
                        <c:v>493.00189999999998</c:v>
                      </c:pt>
                      <c:pt idx="413">
                        <c:v>493.36430000000001</c:v>
                      </c:pt>
                      <c:pt idx="414">
                        <c:v>493.72669999999999</c:v>
                      </c:pt>
                      <c:pt idx="415">
                        <c:v>494.08909999999997</c:v>
                      </c:pt>
                      <c:pt idx="416">
                        <c:v>494.45139999999998</c:v>
                      </c:pt>
                      <c:pt idx="417">
                        <c:v>494.81369999999998</c:v>
                      </c:pt>
                      <c:pt idx="418">
                        <c:v>495.17590000000001</c:v>
                      </c:pt>
                      <c:pt idx="419">
                        <c:v>495.53809999999999</c:v>
                      </c:pt>
                      <c:pt idx="420">
                        <c:v>495.90030000000002</c:v>
                      </c:pt>
                      <c:pt idx="421">
                        <c:v>496.26240000000001</c:v>
                      </c:pt>
                      <c:pt idx="422">
                        <c:v>496.62450000000001</c:v>
                      </c:pt>
                      <c:pt idx="423">
                        <c:v>496.98649999999998</c:v>
                      </c:pt>
                      <c:pt idx="424">
                        <c:v>497.3485</c:v>
                      </c:pt>
                      <c:pt idx="425">
                        <c:v>497.71039999999999</c:v>
                      </c:pt>
                      <c:pt idx="426">
                        <c:v>498.07229999999998</c:v>
                      </c:pt>
                      <c:pt idx="427">
                        <c:v>498.43419999999998</c:v>
                      </c:pt>
                      <c:pt idx="428">
                        <c:v>498.79599999999999</c:v>
                      </c:pt>
                      <c:pt idx="429">
                        <c:v>499.15780000000001</c:v>
                      </c:pt>
                      <c:pt idx="430">
                        <c:v>499.51960000000003</c:v>
                      </c:pt>
                      <c:pt idx="431">
                        <c:v>499.88130000000001</c:v>
                      </c:pt>
                      <c:pt idx="432">
                        <c:v>500.24290000000002</c:v>
                      </c:pt>
                      <c:pt idx="433">
                        <c:v>500.6046</c:v>
                      </c:pt>
                      <c:pt idx="434">
                        <c:v>500.96609999999998</c:v>
                      </c:pt>
                      <c:pt idx="435">
                        <c:v>501.32769999999999</c:v>
                      </c:pt>
                      <c:pt idx="436">
                        <c:v>501.68920000000003</c:v>
                      </c:pt>
                      <c:pt idx="437">
                        <c:v>502.05059999999997</c:v>
                      </c:pt>
                      <c:pt idx="438">
                        <c:v>502.41199999999998</c:v>
                      </c:pt>
                      <c:pt idx="439">
                        <c:v>502.77339999999998</c:v>
                      </c:pt>
                      <c:pt idx="440">
                        <c:v>503.13479999999998</c:v>
                      </c:pt>
                      <c:pt idx="441">
                        <c:v>503.49610000000001</c:v>
                      </c:pt>
                      <c:pt idx="442">
                        <c:v>503.85730000000001</c:v>
                      </c:pt>
                      <c:pt idx="443">
                        <c:v>504.21850000000001</c:v>
                      </c:pt>
                      <c:pt idx="444">
                        <c:v>504.5797</c:v>
                      </c:pt>
                      <c:pt idx="445">
                        <c:v>504.94080000000002</c:v>
                      </c:pt>
                      <c:pt idx="446">
                        <c:v>505.30189999999999</c:v>
                      </c:pt>
                      <c:pt idx="447">
                        <c:v>505.66300000000001</c:v>
                      </c:pt>
                      <c:pt idx="448">
                        <c:v>506.024</c:v>
                      </c:pt>
                      <c:pt idx="449">
                        <c:v>506.38490000000002</c:v>
                      </c:pt>
                      <c:pt idx="450">
                        <c:v>506.74590000000001</c:v>
                      </c:pt>
                      <c:pt idx="451">
                        <c:v>507.10680000000002</c:v>
                      </c:pt>
                      <c:pt idx="452">
                        <c:v>507.4676</c:v>
                      </c:pt>
                      <c:pt idx="453">
                        <c:v>507.82839999999999</c:v>
                      </c:pt>
                      <c:pt idx="454">
                        <c:v>508.18920000000003</c:v>
                      </c:pt>
                      <c:pt idx="455">
                        <c:v>508.54989999999998</c:v>
                      </c:pt>
                      <c:pt idx="456">
                        <c:v>508.91059999999999</c:v>
                      </c:pt>
                      <c:pt idx="457">
                        <c:v>509.27120000000002</c:v>
                      </c:pt>
                      <c:pt idx="458">
                        <c:v>509.6318</c:v>
                      </c:pt>
                      <c:pt idx="459">
                        <c:v>509.99239999999998</c:v>
                      </c:pt>
                      <c:pt idx="460">
                        <c:v>510.35289999999998</c:v>
                      </c:pt>
                      <c:pt idx="461">
                        <c:v>510.71339999999998</c:v>
                      </c:pt>
                      <c:pt idx="462">
                        <c:v>511.07380000000001</c:v>
                      </c:pt>
                      <c:pt idx="463">
                        <c:v>511.43419999999998</c:v>
                      </c:pt>
                      <c:pt idx="464">
                        <c:v>511.7946</c:v>
                      </c:pt>
                      <c:pt idx="465">
                        <c:v>512.1549</c:v>
                      </c:pt>
                      <c:pt idx="466">
                        <c:v>512.51520000000005</c:v>
                      </c:pt>
                      <c:pt idx="467">
                        <c:v>512.87540000000001</c:v>
                      </c:pt>
                      <c:pt idx="468">
                        <c:v>513.23559999999998</c:v>
                      </c:pt>
                      <c:pt idx="469">
                        <c:v>513.59580000000005</c:v>
                      </c:pt>
                      <c:pt idx="470">
                        <c:v>513.95590000000004</c:v>
                      </c:pt>
                      <c:pt idx="471">
                        <c:v>514.31590000000006</c:v>
                      </c:pt>
                      <c:pt idx="472">
                        <c:v>514.67600000000004</c:v>
                      </c:pt>
                      <c:pt idx="473">
                        <c:v>515.03589999999997</c:v>
                      </c:pt>
                      <c:pt idx="474">
                        <c:v>515.39589999999998</c:v>
                      </c:pt>
                      <c:pt idx="475">
                        <c:v>515.75570000000005</c:v>
                      </c:pt>
                      <c:pt idx="476">
                        <c:v>516.11559999999997</c:v>
                      </c:pt>
                      <c:pt idx="477">
                        <c:v>516.47550000000001</c:v>
                      </c:pt>
                      <c:pt idx="478">
                        <c:v>516.83519999999999</c:v>
                      </c:pt>
                      <c:pt idx="479">
                        <c:v>517.19489999999996</c:v>
                      </c:pt>
                      <c:pt idx="480">
                        <c:v>517.55470000000003</c:v>
                      </c:pt>
                      <c:pt idx="481">
                        <c:v>517.91430000000003</c:v>
                      </c:pt>
                      <c:pt idx="482">
                        <c:v>518.27390000000003</c:v>
                      </c:pt>
                      <c:pt idx="483">
                        <c:v>518.63350000000003</c:v>
                      </c:pt>
                      <c:pt idx="484">
                        <c:v>518.99300000000005</c:v>
                      </c:pt>
                      <c:pt idx="485">
                        <c:v>519.35249999999996</c:v>
                      </c:pt>
                      <c:pt idx="486">
                        <c:v>519.71199999999999</c:v>
                      </c:pt>
                      <c:pt idx="487">
                        <c:v>520.07140000000004</c:v>
                      </c:pt>
                      <c:pt idx="488">
                        <c:v>520.4307</c:v>
                      </c:pt>
                      <c:pt idx="489">
                        <c:v>520.79</c:v>
                      </c:pt>
                      <c:pt idx="490">
                        <c:v>521.14940000000001</c:v>
                      </c:pt>
                      <c:pt idx="491">
                        <c:v>521.5086</c:v>
                      </c:pt>
                      <c:pt idx="492">
                        <c:v>521.86779999999999</c:v>
                      </c:pt>
                      <c:pt idx="493">
                        <c:v>522.2269</c:v>
                      </c:pt>
                      <c:pt idx="494">
                        <c:v>522.58609999999999</c:v>
                      </c:pt>
                      <c:pt idx="495">
                        <c:v>522.94510000000002</c:v>
                      </c:pt>
                      <c:pt idx="496">
                        <c:v>523.30420000000004</c:v>
                      </c:pt>
                      <c:pt idx="497">
                        <c:v>523.66309999999999</c:v>
                      </c:pt>
                      <c:pt idx="498">
                        <c:v>524.02210000000002</c:v>
                      </c:pt>
                      <c:pt idx="499">
                        <c:v>524.38099999999997</c:v>
                      </c:pt>
                      <c:pt idx="500">
                        <c:v>524.73990000000003</c:v>
                      </c:pt>
                      <c:pt idx="501">
                        <c:v>525.09879999999998</c:v>
                      </c:pt>
                      <c:pt idx="502">
                        <c:v>525.45749999999998</c:v>
                      </c:pt>
                      <c:pt idx="503">
                        <c:v>525.81629999999996</c:v>
                      </c:pt>
                      <c:pt idx="504">
                        <c:v>526.17499999999995</c:v>
                      </c:pt>
                      <c:pt idx="505">
                        <c:v>526.53359999999998</c:v>
                      </c:pt>
                      <c:pt idx="506">
                        <c:v>526.89229999999998</c:v>
                      </c:pt>
                      <c:pt idx="507">
                        <c:v>527.2509</c:v>
                      </c:pt>
                      <c:pt idx="508">
                        <c:v>527.60940000000005</c:v>
                      </c:pt>
                      <c:pt idx="509">
                        <c:v>527.96789999999999</c:v>
                      </c:pt>
                      <c:pt idx="510">
                        <c:v>528.32629999999995</c:v>
                      </c:pt>
                      <c:pt idx="511">
                        <c:v>528.6848</c:v>
                      </c:pt>
                      <c:pt idx="512">
                        <c:v>529.04309999999998</c:v>
                      </c:pt>
                      <c:pt idx="513">
                        <c:v>529.40139999999997</c:v>
                      </c:pt>
                      <c:pt idx="514">
                        <c:v>529.75969999999995</c:v>
                      </c:pt>
                      <c:pt idx="515">
                        <c:v>530.11800000000005</c:v>
                      </c:pt>
                      <c:pt idx="516">
                        <c:v>530.47619999999995</c:v>
                      </c:pt>
                      <c:pt idx="517">
                        <c:v>530.83439999999996</c:v>
                      </c:pt>
                      <c:pt idx="518">
                        <c:v>531.19240000000002</c:v>
                      </c:pt>
                      <c:pt idx="519">
                        <c:v>531.55050000000006</c:v>
                      </c:pt>
                      <c:pt idx="520">
                        <c:v>531.90859999999998</c:v>
                      </c:pt>
                      <c:pt idx="521">
                        <c:v>532.26660000000004</c:v>
                      </c:pt>
                      <c:pt idx="522">
                        <c:v>532.62450000000001</c:v>
                      </c:pt>
                      <c:pt idx="523">
                        <c:v>532.98249999999996</c:v>
                      </c:pt>
                      <c:pt idx="524">
                        <c:v>533.34029999999996</c:v>
                      </c:pt>
                      <c:pt idx="525">
                        <c:v>533.69820000000004</c:v>
                      </c:pt>
                      <c:pt idx="526">
                        <c:v>534.05600000000004</c:v>
                      </c:pt>
                      <c:pt idx="527">
                        <c:v>534.41369999999995</c:v>
                      </c:pt>
                      <c:pt idx="528">
                        <c:v>534.77139999999997</c:v>
                      </c:pt>
                      <c:pt idx="529">
                        <c:v>535.12909999999999</c:v>
                      </c:pt>
                      <c:pt idx="530">
                        <c:v>535.48670000000004</c:v>
                      </c:pt>
                      <c:pt idx="531">
                        <c:v>535.84429999999998</c:v>
                      </c:pt>
                      <c:pt idx="532">
                        <c:v>536.20180000000005</c:v>
                      </c:pt>
                      <c:pt idx="533">
                        <c:v>536.55930000000001</c:v>
                      </c:pt>
                      <c:pt idx="534">
                        <c:v>536.91669999999999</c:v>
                      </c:pt>
                      <c:pt idx="535">
                        <c:v>537.27419999999995</c:v>
                      </c:pt>
                      <c:pt idx="536">
                        <c:v>537.63149999999996</c:v>
                      </c:pt>
                      <c:pt idx="537">
                        <c:v>537.98889999999994</c:v>
                      </c:pt>
                      <c:pt idx="538">
                        <c:v>538.34619999999995</c:v>
                      </c:pt>
                      <c:pt idx="539">
                        <c:v>538.70339999999999</c:v>
                      </c:pt>
                      <c:pt idx="540">
                        <c:v>539.06060000000002</c:v>
                      </c:pt>
                      <c:pt idx="541">
                        <c:v>539.41780000000006</c:v>
                      </c:pt>
                      <c:pt idx="542">
                        <c:v>539.7749</c:v>
                      </c:pt>
                      <c:pt idx="543">
                        <c:v>540.13199999999995</c:v>
                      </c:pt>
                      <c:pt idx="544">
                        <c:v>540.48900000000003</c:v>
                      </c:pt>
                      <c:pt idx="545">
                        <c:v>540.846</c:v>
                      </c:pt>
                      <c:pt idx="546">
                        <c:v>541.20299999999997</c:v>
                      </c:pt>
                      <c:pt idx="547">
                        <c:v>541.55989999999997</c:v>
                      </c:pt>
                      <c:pt idx="548">
                        <c:v>541.91669999999999</c:v>
                      </c:pt>
                      <c:pt idx="549">
                        <c:v>542.27359999999999</c:v>
                      </c:pt>
                      <c:pt idx="550">
                        <c:v>542.63040000000001</c:v>
                      </c:pt>
                      <c:pt idx="551">
                        <c:v>542.98710000000005</c:v>
                      </c:pt>
                      <c:pt idx="552">
                        <c:v>543.34389999999996</c:v>
                      </c:pt>
                      <c:pt idx="553">
                        <c:v>543.70050000000003</c:v>
                      </c:pt>
                      <c:pt idx="554">
                        <c:v>544.05709999999999</c:v>
                      </c:pt>
                      <c:pt idx="555">
                        <c:v>544.41369999999995</c:v>
                      </c:pt>
                      <c:pt idx="556">
                        <c:v>544.77030000000002</c:v>
                      </c:pt>
                      <c:pt idx="557">
                        <c:v>545.12670000000003</c:v>
                      </c:pt>
                      <c:pt idx="558">
                        <c:v>545.48320000000001</c:v>
                      </c:pt>
                      <c:pt idx="559">
                        <c:v>545.83960000000002</c:v>
                      </c:pt>
                      <c:pt idx="560">
                        <c:v>546.19600000000003</c:v>
                      </c:pt>
                      <c:pt idx="561">
                        <c:v>546.55229999999995</c:v>
                      </c:pt>
                      <c:pt idx="562">
                        <c:v>546.90859999999998</c:v>
                      </c:pt>
                      <c:pt idx="563">
                        <c:v>547.26480000000004</c:v>
                      </c:pt>
                      <c:pt idx="564">
                        <c:v>547.62099999999998</c:v>
                      </c:pt>
                      <c:pt idx="565">
                        <c:v>547.97720000000004</c:v>
                      </c:pt>
                      <c:pt idx="566">
                        <c:v>548.33330000000001</c:v>
                      </c:pt>
                      <c:pt idx="567">
                        <c:v>548.68939999999998</c:v>
                      </c:pt>
                      <c:pt idx="568">
                        <c:v>549.04539999999997</c:v>
                      </c:pt>
                      <c:pt idx="569">
                        <c:v>549.40139999999997</c:v>
                      </c:pt>
                      <c:pt idx="570">
                        <c:v>549.75729999999999</c:v>
                      </c:pt>
                      <c:pt idx="571">
                        <c:v>550.11329999999998</c:v>
                      </c:pt>
                      <c:pt idx="572">
                        <c:v>550.46910000000003</c:v>
                      </c:pt>
                      <c:pt idx="573">
                        <c:v>550.82500000000005</c:v>
                      </c:pt>
                      <c:pt idx="574">
                        <c:v>551.1807</c:v>
                      </c:pt>
                      <c:pt idx="575">
                        <c:v>551.53639999999996</c:v>
                      </c:pt>
                      <c:pt idx="576">
                        <c:v>551.8922</c:v>
                      </c:pt>
                      <c:pt idx="577">
                        <c:v>552.24779999999998</c:v>
                      </c:pt>
                      <c:pt idx="578">
                        <c:v>552.60339999999997</c:v>
                      </c:pt>
                      <c:pt idx="579">
                        <c:v>552.95899999999995</c:v>
                      </c:pt>
                      <c:pt idx="580">
                        <c:v>553.31449999999995</c:v>
                      </c:pt>
                      <c:pt idx="581">
                        <c:v>553.66999999999996</c:v>
                      </c:pt>
                      <c:pt idx="582">
                        <c:v>554.02549999999997</c:v>
                      </c:pt>
                      <c:pt idx="583">
                        <c:v>554.3809</c:v>
                      </c:pt>
                      <c:pt idx="584">
                        <c:v>554.73620000000005</c:v>
                      </c:pt>
                      <c:pt idx="585">
                        <c:v>555.09159999999997</c:v>
                      </c:pt>
                      <c:pt idx="586">
                        <c:v>555.44680000000005</c:v>
                      </c:pt>
                      <c:pt idx="587">
                        <c:v>555.8021</c:v>
                      </c:pt>
                      <c:pt idx="588">
                        <c:v>556.15719999999999</c:v>
                      </c:pt>
                      <c:pt idx="589">
                        <c:v>556.51239999999996</c:v>
                      </c:pt>
                      <c:pt idx="590">
                        <c:v>556.86749999999995</c:v>
                      </c:pt>
                      <c:pt idx="591">
                        <c:v>557.22249999999997</c:v>
                      </c:pt>
                      <c:pt idx="592">
                        <c:v>557.57759999999996</c:v>
                      </c:pt>
                      <c:pt idx="593">
                        <c:v>557.93259999999998</c:v>
                      </c:pt>
                      <c:pt idx="594">
                        <c:v>558.28750000000002</c:v>
                      </c:pt>
                      <c:pt idx="595">
                        <c:v>558.64239999999995</c:v>
                      </c:pt>
                      <c:pt idx="596">
                        <c:v>558.9973</c:v>
                      </c:pt>
                      <c:pt idx="597">
                        <c:v>559.35209999999995</c:v>
                      </c:pt>
                      <c:pt idx="598">
                        <c:v>559.70680000000004</c:v>
                      </c:pt>
                      <c:pt idx="599">
                        <c:v>560.06150000000002</c:v>
                      </c:pt>
                      <c:pt idx="600">
                        <c:v>560.4162</c:v>
                      </c:pt>
                      <c:pt idx="601">
                        <c:v>560.77089999999998</c:v>
                      </c:pt>
                      <c:pt idx="602">
                        <c:v>561.12540000000001</c:v>
                      </c:pt>
                      <c:pt idx="603">
                        <c:v>561.48</c:v>
                      </c:pt>
                      <c:pt idx="604">
                        <c:v>561.83450000000005</c:v>
                      </c:pt>
                      <c:pt idx="605">
                        <c:v>562.18899999999996</c:v>
                      </c:pt>
                      <c:pt idx="606">
                        <c:v>562.54349999999999</c:v>
                      </c:pt>
                      <c:pt idx="607">
                        <c:v>562.89779999999996</c:v>
                      </c:pt>
                      <c:pt idx="608">
                        <c:v>563.25210000000004</c:v>
                      </c:pt>
                      <c:pt idx="609">
                        <c:v>563.60640000000001</c:v>
                      </c:pt>
                      <c:pt idx="610">
                        <c:v>563.96069999999997</c:v>
                      </c:pt>
                      <c:pt idx="611">
                        <c:v>564.31489999999997</c:v>
                      </c:pt>
                      <c:pt idx="612">
                        <c:v>564.66909999999996</c:v>
                      </c:pt>
                      <c:pt idx="613">
                        <c:v>565.02329999999995</c:v>
                      </c:pt>
                      <c:pt idx="614">
                        <c:v>565.37729999999999</c:v>
                      </c:pt>
                      <c:pt idx="615">
                        <c:v>565.73140000000001</c:v>
                      </c:pt>
                      <c:pt idx="616">
                        <c:v>566.08540000000005</c:v>
                      </c:pt>
                      <c:pt idx="617">
                        <c:v>566.4393</c:v>
                      </c:pt>
                      <c:pt idx="618">
                        <c:v>566.79330000000004</c:v>
                      </c:pt>
                      <c:pt idx="619">
                        <c:v>567.1472</c:v>
                      </c:pt>
                      <c:pt idx="620">
                        <c:v>567.50099999999998</c:v>
                      </c:pt>
                      <c:pt idx="621">
                        <c:v>567.85479999999995</c:v>
                      </c:pt>
                      <c:pt idx="622">
                        <c:v>568.20860000000005</c:v>
                      </c:pt>
                      <c:pt idx="623">
                        <c:v>568.56230000000005</c:v>
                      </c:pt>
                      <c:pt idx="624">
                        <c:v>568.91589999999997</c:v>
                      </c:pt>
                      <c:pt idx="625">
                        <c:v>569.26949999999999</c:v>
                      </c:pt>
                      <c:pt idx="626">
                        <c:v>569.62310000000002</c:v>
                      </c:pt>
                      <c:pt idx="627">
                        <c:v>569.97659999999996</c:v>
                      </c:pt>
                      <c:pt idx="628">
                        <c:v>570.33010000000002</c:v>
                      </c:pt>
                      <c:pt idx="629">
                        <c:v>570.68359999999996</c:v>
                      </c:pt>
                      <c:pt idx="630">
                        <c:v>571.03700000000003</c:v>
                      </c:pt>
                      <c:pt idx="631">
                        <c:v>571.3904</c:v>
                      </c:pt>
                      <c:pt idx="632">
                        <c:v>571.74369999999999</c:v>
                      </c:pt>
                      <c:pt idx="633">
                        <c:v>572.09699999999998</c:v>
                      </c:pt>
                      <c:pt idx="634">
                        <c:v>572.4502</c:v>
                      </c:pt>
                      <c:pt idx="635">
                        <c:v>572.80340000000001</c:v>
                      </c:pt>
                      <c:pt idx="636">
                        <c:v>573.15660000000003</c:v>
                      </c:pt>
                      <c:pt idx="637">
                        <c:v>573.50969999999995</c:v>
                      </c:pt>
                      <c:pt idx="638">
                        <c:v>573.86270000000002</c:v>
                      </c:pt>
                      <c:pt idx="639">
                        <c:v>574.21579999999994</c:v>
                      </c:pt>
                      <c:pt idx="640">
                        <c:v>574.56870000000004</c:v>
                      </c:pt>
                      <c:pt idx="641">
                        <c:v>574.92169999999999</c:v>
                      </c:pt>
                      <c:pt idx="642">
                        <c:v>575.27459999999996</c:v>
                      </c:pt>
                      <c:pt idx="643">
                        <c:v>575.62739999999997</c:v>
                      </c:pt>
                      <c:pt idx="644">
                        <c:v>575.98030000000006</c:v>
                      </c:pt>
                      <c:pt idx="645">
                        <c:v>576.33299999999997</c:v>
                      </c:pt>
                      <c:pt idx="646">
                        <c:v>576.68579999999997</c:v>
                      </c:pt>
                      <c:pt idx="647">
                        <c:v>577.0385</c:v>
                      </c:pt>
                      <c:pt idx="648">
                        <c:v>577.39110000000005</c:v>
                      </c:pt>
                      <c:pt idx="649">
                        <c:v>577.74369999999999</c:v>
                      </c:pt>
                      <c:pt idx="650">
                        <c:v>578.09630000000004</c:v>
                      </c:pt>
                      <c:pt idx="651">
                        <c:v>578.44870000000003</c:v>
                      </c:pt>
                      <c:pt idx="652">
                        <c:v>578.80119999999999</c:v>
                      </c:pt>
                      <c:pt idx="653">
                        <c:v>579.15359999999998</c:v>
                      </c:pt>
                      <c:pt idx="654">
                        <c:v>579.50599999999997</c:v>
                      </c:pt>
                      <c:pt idx="655">
                        <c:v>579.85839999999996</c:v>
                      </c:pt>
                      <c:pt idx="656">
                        <c:v>580.21069999999997</c:v>
                      </c:pt>
                      <c:pt idx="657">
                        <c:v>580.56290000000001</c:v>
                      </c:pt>
                      <c:pt idx="658">
                        <c:v>580.91520000000003</c:v>
                      </c:pt>
                      <c:pt idx="659">
                        <c:v>581.26729999999998</c:v>
                      </c:pt>
                      <c:pt idx="660">
                        <c:v>581.61940000000004</c:v>
                      </c:pt>
                      <c:pt idx="661">
                        <c:v>581.97159999999997</c:v>
                      </c:pt>
                      <c:pt idx="662">
                        <c:v>582.32360000000006</c:v>
                      </c:pt>
                      <c:pt idx="663">
                        <c:v>582.67560000000003</c:v>
                      </c:pt>
                      <c:pt idx="664">
                        <c:v>583.02750000000003</c:v>
                      </c:pt>
                      <c:pt idx="665">
                        <c:v>583.37950000000001</c:v>
                      </c:pt>
                      <c:pt idx="666">
                        <c:v>583.73130000000003</c:v>
                      </c:pt>
                      <c:pt idx="667">
                        <c:v>584.08309999999994</c:v>
                      </c:pt>
                      <c:pt idx="668">
                        <c:v>584.43489999999997</c:v>
                      </c:pt>
                      <c:pt idx="669">
                        <c:v>584.7867</c:v>
                      </c:pt>
                      <c:pt idx="670">
                        <c:v>585.13840000000005</c:v>
                      </c:pt>
                      <c:pt idx="671">
                        <c:v>585.49009999999998</c:v>
                      </c:pt>
                      <c:pt idx="672">
                        <c:v>585.84159999999997</c:v>
                      </c:pt>
                      <c:pt idx="673">
                        <c:v>586.19320000000005</c:v>
                      </c:pt>
                      <c:pt idx="674">
                        <c:v>586.54470000000003</c:v>
                      </c:pt>
                      <c:pt idx="675">
                        <c:v>586.89620000000002</c:v>
                      </c:pt>
                      <c:pt idx="676">
                        <c:v>587.24770000000001</c:v>
                      </c:pt>
                      <c:pt idx="677">
                        <c:v>587.59910000000002</c:v>
                      </c:pt>
                      <c:pt idx="678">
                        <c:v>587.95039999999995</c:v>
                      </c:pt>
                      <c:pt idx="679">
                        <c:v>588.30179999999996</c:v>
                      </c:pt>
                      <c:pt idx="680">
                        <c:v>588.65300000000002</c:v>
                      </c:pt>
                      <c:pt idx="681">
                        <c:v>589.00419999999997</c:v>
                      </c:pt>
                      <c:pt idx="682">
                        <c:v>589.35540000000003</c:v>
                      </c:pt>
                      <c:pt idx="683">
                        <c:v>589.70650000000001</c:v>
                      </c:pt>
                      <c:pt idx="684">
                        <c:v>590.05759999999998</c:v>
                      </c:pt>
                      <c:pt idx="685">
                        <c:v>590.40869999999995</c:v>
                      </c:pt>
                      <c:pt idx="686">
                        <c:v>590.75969999999995</c:v>
                      </c:pt>
                      <c:pt idx="687">
                        <c:v>591.11069999999995</c:v>
                      </c:pt>
                      <c:pt idx="688">
                        <c:v>591.46159999999998</c:v>
                      </c:pt>
                      <c:pt idx="689">
                        <c:v>591.8125</c:v>
                      </c:pt>
                      <c:pt idx="690">
                        <c:v>592.16330000000005</c:v>
                      </c:pt>
                      <c:pt idx="691">
                        <c:v>592.51409999999998</c:v>
                      </c:pt>
                      <c:pt idx="692">
                        <c:v>592.86490000000003</c:v>
                      </c:pt>
                      <c:pt idx="693">
                        <c:v>593.21559999999999</c:v>
                      </c:pt>
                      <c:pt idx="694">
                        <c:v>593.56619999999998</c:v>
                      </c:pt>
                      <c:pt idx="695">
                        <c:v>593.91690000000006</c:v>
                      </c:pt>
                      <c:pt idx="696">
                        <c:v>594.26750000000004</c:v>
                      </c:pt>
                      <c:pt idx="697">
                        <c:v>594.61800000000005</c:v>
                      </c:pt>
                      <c:pt idx="698">
                        <c:v>594.96849999999995</c:v>
                      </c:pt>
                      <c:pt idx="699">
                        <c:v>595.31889999999999</c:v>
                      </c:pt>
                      <c:pt idx="700">
                        <c:v>595.66930000000002</c:v>
                      </c:pt>
                      <c:pt idx="701">
                        <c:v>596.01969999999994</c:v>
                      </c:pt>
                      <c:pt idx="702">
                        <c:v>596.37</c:v>
                      </c:pt>
                      <c:pt idx="703">
                        <c:v>596.72029999999995</c:v>
                      </c:pt>
                      <c:pt idx="704">
                        <c:v>597.07060000000001</c:v>
                      </c:pt>
                      <c:pt idx="705">
                        <c:v>597.42070000000001</c:v>
                      </c:pt>
                      <c:pt idx="706">
                        <c:v>597.77089999999998</c:v>
                      </c:pt>
                      <c:pt idx="707">
                        <c:v>598.12099999999998</c:v>
                      </c:pt>
                      <c:pt idx="708">
                        <c:v>598.471</c:v>
                      </c:pt>
                      <c:pt idx="709">
                        <c:v>598.82100000000003</c:v>
                      </c:pt>
                      <c:pt idx="710">
                        <c:v>599.17100000000005</c:v>
                      </c:pt>
                      <c:pt idx="711">
                        <c:v>599.52089999999998</c:v>
                      </c:pt>
                      <c:pt idx="712">
                        <c:v>599.87080000000003</c:v>
                      </c:pt>
                      <c:pt idx="713">
                        <c:v>600.22069999999997</c:v>
                      </c:pt>
                      <c:pt idx="714">
                        <c:v>600.57050000000004</c:v>
                      </c:pt>
                      <c:pt idx="715">
                        <c:v>600.92020000000002</c:v>
                      </c:pt>
                      <c:pt idx="716">
                        <c:v>601.27</c:v>
                      </c:pt>
                      <c:pt idx="717">
                        <c:v>601.61959999999999</c:v>
                      </c:pt>
                      <c:pt idx="718">
                        <c:v>601.9692</c:v>
                      </c:pt>
                      <c:pt idx="719">
                        <c:v>602.31880000000001</c:v>
                      </c:pt>
                      <c:pt idx="720">
                        <c:v>602.66840000000002</c:v>
                      </c:pt>
                      <c:pt idx="721">
                        <c:v>603.01790000000005</c:v>
                      </c:pt>
                      <c:pt idx="722">
                        <c:v>603.3673</c:v>
                      </c:pt>
                      <c:pt idx="723">
                        <c:v>603.71669999999995</c:v>
                      </c:pt>
                      <c:pt idx="724">
                        <c:v>604.06610000000001</c:v>
                      </c:pt>
                      <c:pt idx="725">
                        <c:v>604.41539999999998</c:v>
                      </c:pt>
                      <c:pt idx="726">
                        <c:v>604.76469999999995</c:v>
                      </c:pt>
                      <c:pt idx="727">
                        <c:v>605.11400000000003</c:v>
                      </c:pt>
                      <c:pt idx="728">
                        <c:v>605.46310000000005</c:v>
                      </c:pt>
                      <c:pt idx="729">
                        <c:v>605.81230000000005</c:v>
                      </c:pt>
                      <c:pt idx="730">
                        <c:v>606.16139999999996</c:v>
                      </c:pt>
                      <c:pt idx="731">
                        <c:v>606.5104</c:v>
                      </c:pt>
                      <c:pt idx="732">
                        <c:v>606.85940000000005</c:v>
                      </c:pt>
                      <c:pt idx="733">
                        <c:v>607.20839999999998</c:v>
                      </c:pt>
                      <c:pt idx="734">
                        <c:v>607.55740000000003</c:v>
                      </c:pt>
                      <c:pt idx="735">
                        <c:v>607.90629999999999</c:v>
                      </c:pt>
                      <c:pt idx="736">
                        <c:v>608.25509999999997</c:v>
                      </c:pt>
                      <c:pt idx="737">
                        <c:v>608.60389999999995</c:v>
                      </c:pt>
                      <c:pt idx="738">
                        <c:v>608.95259999999996</c:v>
                      </c:pt>
                      <c:pt idx="739">
                        <c:v>609.30139999999994</c:v>
                      </c:pt>
                      <c:pt idx="740">
                        <c:v>609.65</c:v>
                      </c:pt>
                      <c:pt idx="741">
                        <c:v>609.99869999999999</c:v>
                      </c:pt>
                      <c:pt idx="742">
                        <c:v>610.34720000000004</c:v>
                      </c:pt>
                      <c:pt idx="743">
                        <c:v>610.69579999999996</c:v>
                      </c:pt>
                      <c:pt idx="744">
                        <c:v>611.04430000000002</c:v>
                      </c:pt>
                      <c:pt idx="745">
                        <c:v>611.39279999999997</c:v>
                      </c:pt>
                      <c:pt idx="746">
                        <c:v>611.74109999999996</c:v>
                      </c:pt>
                      <c:pt idx="747">
                        <c:v>612.08950000000004</c:v>
                      </c:pt>
                      <c:pt idx="748">
                        <c:v>612.43790000000001</c:v>
                      </c:pt>
                      <c:pt idx="749">
                        <c:v>612.78610000000003</c:v>
                      </c:pt>
                      <c:pt idx="750">
                        <c:v>613.13430000000005</c:v>
                      </c:pt>
                      <c:pt idx="751">
                        <c:v>613.48249999999996</c:v>
                      </c:pt>
                      <c:pt idx="752">
                        <c:v>613.83069999999998</c:v>
                      </c:pt>
                      <c:pt idx="753">
                        <c:v>614.17880000000002</c:v>
                      </c:pt>
                      <c:pt idx="754">
                        <c:v>614.52689999999996</c:v>
                      </c:pt>
                      <c:pt idx="755">
                        <c:v>614.87490000000003</c:v>
                      </c:pt>
                      <c:pt idx="756">
                        <c:v>615.22280000000001</c:v>
                      </c:pt>
                      <c:pt idx="757">
                        <c:v>615.57069999999999</c:v>
                      </c:pt>
                      <c:pt idx="758">
                        <c:v>615.91859999999997</c:v>
                      </c:pt>
                      <c:pt idx="759">
                        <c:v>616.26649999999995</c:v>
                      </c:pt>
                      <c:pt idx="760">
                        <c:v>616.61429999999996</c:v>
                      </c:pt>
                      <c:pt idx="761">
                        <c:v>616.96199999999999</c:v>
                      </c:pt>
                      <c:pt idx="762">
                        <c:v>617.3098</c:v>
                      </c:pt>
                      <c:pt idx="763">
                        <c:v>617.65740000000005</c:v>
                      </c:pt>
                      <c:pt idx="764">
                        <c:v>618.005</c:v>
                      </c:pt>
                      <c:pt idx="765">
                        <c:v>618.35260000000005</c:v>
                      </c:pt>
                      <c:pt idx="766">
                        <c:v>618.70010000000002</c:v>
                      </c:pt>
                      <c:pt idx="767">
                        <c:v>619.04759999999999</c:v>
                      </c:pt>
                      <c:pt idx="768">
                        <c:v>619.39509999999996</c:v>
                      </c:pt>
                      <c:pt idx="769">
                        <c:v>619.74249999999995</c:v>
                      </c:pt>
                      <c:pt idx="770">
                        <c:v>620.08979999999997</c:v>
                      </c:pt>
                      <c:pt idx="771">
                        <c:v>620.43709999999999</c:v>
                      </c:pt>
                      <c:pt idx="772">
                        <c:v>620.78440000000001</c:v>
                      </c:pt>
                      <c:pt idx="773">
                        <c:v>621.13170000000002</c:v>
                      </c:pt>
                      <c:pt idx="774">
                        <c:v>621.47879999999998</c:v>
                      </c:pt>
                      <c:pt idx="775">
                        <c:v>621.82600000000002</c:v>
                      </c:pt>
                      <c:pt idx="776">
                        <c:v>622.17309999999998</c:v>
                      </c:pt>
                      <c:pt idx="777">
                        <c:v>622.52009999999996</c:v>
                      </c:pt>
                      <c:pt idx="778">
                        <c:v>622.86710000000005</c:v>
                      </c:pt>
                      <c:pt idx="779">
                        <c:v>623.21410000000003</c:v>
                      </c:pt>
                      <c:pt idx="780">
                        <c:v>623.56100000000004</c:v>
                      </c:pt>
                      <c:pt idx="781">
                        <c:v>623.90790000000004</c:v>
                      </c:pt>
                      <c:pt idx="782">
                        <c:v>624.25469999999996</c:v>
                      </c:pt>
                      <c:pt idx="783">
                        <c:v>624.60149999999999</c:v>
                      </c:pt>
                      <c:pt idx="784">
                        <c:v>624.94820000000004</c:v>
                      </c:pt>
                      <c:pt idx="785">
                        <c:v>625.29499999999996</c:v>
                      </c:pt>
                      <c:pt idx="786">
                        <c:v>625.64160000000004</c:v>
                      </c:pt>
                      <c:pt idx="787">
                        <c:v>625.98820000000001</c:v>
                      </c:pt>
                      <c:pt idx="788">
                        <c:v>626.33479999999997</c:v>
                      </c:pt>
                      <c:pt idx="789">
                        <c:v>626.68129999999996</c:v>
                      </c:pt>
                      <c:pt idx="790">
                        <c:v>627.02779999999996</c:v>
                      </c:pt>
                      <c:pt idx="791">
                        <c:v>627.37419999999997</c:v>
                      </c:pt>
                      <c:pt idx="792">
                        <c:v>627.72059999999999</c:v>
                      </c:pt>
                      <c:pt idx="793">
                        <c:v>628.06700000000001</c:v>
                      </c:pt>
                      <c:pt idx="794">
                        <c:v>628.41330000000005</c:v>
                      </c:pt>
                      <c:pt idx="795">
                        <c:v>628.7595</c:v>
                      </c:pt>
                      <c:pt idx="796">
                        <c:v>629.10569999999996</c:v>
                      </c:pt>
                      <c:pt idx="797">
                        <c:v>629.45190000000002</c:v>
                      </c:pt>
                      <c:pt idx="798">
                        <c:v>629.798</c:v>
                      </c:pt>
                      <c:pt idx="799">
                        <c:v>630.14409999999998</c:v>
                      </c:pt>
                      <c:pt idx="800">
                        <c:v>630.49019999999996</c:v>
                      </c:pt>
                      <c:pt idx="801">
                        <c:v>630.83619999999996</c:v>
                      </c:pt>
                      <c:pt idx="802">
                        <c:v>631.18209999999999</c:v>
                      </c:pt>
                      <c:pt idx="803">
                        <c:v>631.52800000000002</c:v>
                      </c:pt>
                      <c:pt idx="804">
                        <c:v>631.87390000000005</c:v>
                      </c:pt>
                      <c:pt idx="805">
                        <c:v>632.21969999999999</c:v>
                      </c:pt>
                      <c:pt idx="806">
                        <c:v>632.56550000000004</c:v>
                      </c:pt>
                      <c:pt idx="807">
                        <c:v>632.91120000000001</c:v>
                      </c:pt>
                      <c:pt idx="808">
                        <c:v>633.25689999999997</c:v>
                      </c:pt>
                      <c:pt idx="809">
                        <c:v>633.60249999999996</c:v>
                      </c:pt>
                      <c:pt idx="810">
                        <c:v>633.94809999999995</c:v>
                      </c:pt>
                      <c:pt idx="811">
                        <c:v>634.29369999999994</c:v>
                      </c:pt>
                      <c:pt idx="812">
                        <c:v>634.63919999999996</c:v>
                      </c:pt>
                      <c:pt idx="813">
                        <c:v>634.9846</c:v>
                      </c:pt>
                      <c:pt idx="814">
                        <c:v>635.33010000000002</c:v>
                      </c:pt>
                      <c:pt idx="815">
                        <c:v>635.67539999999997</c:v>
                      </c:pt>
                      <c:pt idx="816">
                        <c:v>636.02080000000001</c:v>
                      </c:pt>
                      <c:pt idx="817">
                        <c:v>636.36599999999999</c:v>
                      </c:pt>
                      <c:pt idx="818">
                        <c:v>636.71130000000005</c:v>
                      </c:pt>
                      <c:pt idx="819">
                        <c:v>637.05650000000003</c:v>
                      </c:pt>
                      <c:pt idx="820">
                        <c:v>637.40170000000001</c:v>
                      </c:pt>
                      <c:pt idx="821">
                        <c:v>637.74680000000001</c:v>
                      </c:pt>
                      <c:pt idx="822">
                        <c:v>638.09190000000001</c:v>
                      </c:pt>
                      <c:pt idx="823">
                        <c:v>638.43679999999995</c:v>
                      </c:pt>
                      <c:pt idx="824">
                        <c:v>638.78179999999998</c:v>
                      </c:pt>
                      <c:pt idx="825">
                        <c:v>639.1268</c:v>
                      </c:pt>
                      <c:pt idx="826">
                        <c:v>639.47159999999997</c:v>
                      </c:pt>
                      <c:pt idx="827">
                        <c:v>639.81650000000002</c:v>
                      </c:pt>
                      <c:pt idx="828">
                        <c:v>640.16129999999998</c:v>
                      </c:pt>
                      <c:pt idx="829">
                        <c:v>640.50599999999997</c:v>
                      </c:pt>
                      <c:pt idx="830">
                        <c:v>640.85080000000005</c:v>
                      </c:pt>
                      <c:pt idx="831">
                        <c:v>641.19539999999995</c:v>
                      </c:pt>
                      <c:pt idx="832">
                        <c:v>641.54</c:v>
                      </c:pt>
                      <c:pt idx="833">
                        <c:v>641.88459999999998</c:v>
                      </c:pt>
                      <c:pt idx="834">
                        <c:v>642.22910000000002</c:v>
                      </c:pt>
                      <c:pt idx="835">
                        <c:v>642.57370000000003</c:v>
                      </c:pt>
                      <c:pt idx="836">
                        <c:v>642.91809999999998</c:v>
                      </c:pt>
                      <c:pt idx="837">
                        <c:v>643.26250000000005</c:v>
                      </c:pt>
                      <c:pt idx="838">
                        <c:v>643.60680000000002</c:v>
                      </c:pt>
                      <c:pt idx="839">
                        <c:v>643.95119999999997</c:v>
                      </c:pt>
                      <c:pt idx="840">
                        <c:v>644.29539999999997</c:v>
                      </c:pt>
                      <c:pt idx="841">
                        <c:v>644.63959999999997</c:v>
                      </c:pt>
                      <c:pt idx="842">
                        <c:v>644.98379999999997</c:v>
                      </c:pt>
                      <c:pt idx="843">
                        <c:v>645.3279</c:v>
                      </c:pt>
                      <c:pt idx="844">
                        <c:v>645.6721</c:v>
                      </c:pt>
                      <c:pt idx="845">
                        <c:v>646.01610000000005</c:v>
                      </c:pt>
                      <c:pt idx="846">
                        <c:v>646.36009999999999</c:v>
                      </c:pt>
                      <c:pt idx="847">
                        <c:v>646.70399999999995</c:v>
                      </c:pt>
                      <c:pt idx="848">
                        <c:v>647.04790000000003</c:v>
                      </c:pt>
                      <c:pt idx="849">
                        <c:v>647.39179999999999</c:v>
                      </c:pt>
                      <c:pt idx="850">
                        <c:v>647.73569999999995</c:v>
                      </c:pt>
                      <c:pt idx="851">
                        <c:v>648.07939999999996</c:v>
                      </c:pt>
                      <c:pt idx="852">
                        <c:v>648.42319999999995</c:v>
                      </c:pt>
                      <c:pt idx="853">
                        <c:v>648.76679999999999</c:v>
                      </c:pt>
                      <c:pt idx="854">
                        <c:v>649.1105</c:v>
                      </c:pt>
                      <c:pt idx="855">
                        <c:v>649.45399999999995</c:v>
                      </c:pt>
                      <c:pt idx="856">
                        <c:v>649.79759999999999</c:v>
                      </c:pt>
                      <c:pt idx="857">
                        <c:v>650.14110000000005</c:v>
                      </c:pt>
                      <c:pt idx="858">
                        <c:v>650.4846</c:v>
                      </c:pt>
                      <c:pt idx="859">
                        <c:v>650.82799999999997</c:v>
                      </c:pt>
                      <c:pt idx="860">
                        <c:v>651.17139999999995</c:v>
                      </c:pt>
                      <c:pt idx="861">
                        <c:v>651.51469999999995</c:v>
                      </c:pt>
                      <c:pt idx="862">
                        <c:v>651.85799999999995</c:v>
                      </c:pt>
                      <c:pt idx="863">
                        <c:v>652.20119999999997</c:v>
                      </c:pt>
                      <c:pt idx="864">
                        <c:v>652.5444</c:v>
                      </c:pt>
                      <c:pt idx="865">
                        <c:v>652.88760000000002</c:v>
                      </c:pt>
                      <c:pt idx="866">
                        <c:v>653.23069999999996</c:v>
                      </c:pt>
                      <c:pt idx="867">
                        <c:v>653.57370000000003</c:v>
                      </c:pt>
                      <c:pt idx="868">
                        <c:v>653.91669999999999</c:v>
                      </c:pt>
                      <c:pt idx="869">
                        <c:v>654.25980000000004</c:v>
                      </c:pt>
                      <c:pt idx="870">
                        <c:v>654.60270000000003</c:v>
                      </c:pt>
                      <c:pt idx="871">
                        <c:v>654.94560000000001</c:v>
                      </c:pt>
                      <c:pt idx="872">
                        <c:v>655.28840000000002</c:v>
                      </c:pt>
                      <c:pt idx="873">
                        <c:v>655.63120000000004</c:v>
                      </c:pt>
                      <c:pt idx="874">
                        <c:v>655.97389999999996</c:v>
                      </c:pt>
                      <c:pt idx="875">
                        <c:v>656.31669999999997</c:v>
                      </c:pt>
                      <c:pt idx="876">
                        <c:v>656.65930000000003</c:v>
                      </c:pt>
                      <c:pt idx="877">
                        <c:v>657.00189999999998</c:v>
                      </c:pt>
                      <c:pt idx="878">
                        <c:v>657.34450000000004</c:v>
                      </c:pt>
                      <c:pt idx="879">
                        <c:v>657.68700000000001</c:v>
                      </c:pt>
                      <c:pt idx="880">
                        <c:v>658.02949999999998</c:v>
                      </c:pt>
                      <c:pt idx="881">
                        <c:v>658.37189999999998</c:v>
                      </c:pt>
                      <c:pt idx="882">
                        <c:v>658.71429999999998</c:v>
                      </c:pt>
                      <c:pt idx="883">
                        <c:v>659.0566</c:v>
                      </c:pt>
                      <c:pt idx="884">
                        <c:v>659.39890000000003</c:v>
                      </c:pt>
                      <c:pt idx="885">
                        <c:v>659.74120000000005</c:v>
                      </c:pt>
                      <c:pt idx="886">
                        <c:v>660.08339999999998</c:v>
                      </c:pt>
                      <c:pt idx="887">
                        <c:v>660.42550000000006</c:v>
                      </c:pt>
                      <c:pt idx="888">
                        <c:v>660.76769999999999</c:v>
                      </c:pt>
                      <c:pt idx="889">
                        <c:v>661.10969999999998</c:v>
                      </c:pt>
                      <c:pt idx="890">
                        <c:v>661.45180000000005</c:v>
                      </c:pt>
                      <c:pt idx="891">
                        <c:v>661.79380000000003</c:v>
                      </c:pt>
                      <c:pt idx="892">
                        <c:v>662.13570000000004</c:v>
                      </c:pt>
                      <c:pt idx="893">
                        <c:v>662.47760000000005</c:v>
                      </c:pt>
                      <c:pt idx="894">
                        <c:v>662.81949999999995</c:v>
                      </c:pt>
                      <c:pt idx="895">
                        <c:v>663.16129999999998</c:v>
                      </c:pt>
                      <c:pt idx="896">
                        <c:v>663.50310000000002</c:v>
                      </c:pt>
                      <c:pt idx="897">
                        <c:v>663.84469999999999</c:v>
                      </c:pt>
                      <c:pt idx="898">
                        <c:v>664.18640000000005</c:v>
                      </c:pt>
                      <c:pt idx="899">
                        <c:v>664.52800000000002</c:v>
                      </c:pt>
                      <c:pt idx="900">
                        <c:v>664.86959999999999</c:v>
                      </c:pt>
                      <c:pt idx="901">
                        <c:v>665.21109999999999</c:v>
                      </c:pt>
                      <c:pt idx="902">
                        <c:v>665.55259999999998</c:v>
                      </c:pt>
                      <c:pt idx="903">
                        <c:v>665.89409999999998</c:v>
                      </c:pt>
                      <c:pt idx="904">
                        <c:v>666.2355</c:v>
                      </c:pt>
                      <c:pt idx="905">
                        <c:v>666.57680000000005</c:v>
                      </c:pt>
                      <c:pt idx="906">
                        <c:v>666.91819999999996</c:v>
                      </c:pt>
                      <c:pt idx="907">
                        <c:v>667.25940000000003</c:v>
                      </c:pt>
                      <c:pt idx="908">
                        <c:v>667.60059999999999</c:v>
                      </c:pt>
                      <c:pt idx="909">
                        <c:v>667.94179999999994</c:v>
                      </c:pt>
                      <c:pt idx="910">
                        <c:v>668.28300000000002</c:v>
                      </c:pt>
                      <c:pt idx="911">
                        <c:v>668.62400000000002</c:v>
                      </c:pt>
                      <c:pt idx="912">
                        <c:v>668.96500000000003</c:v>
                      </c:pt>
                      <c:pt idx="913">
                        <c:v>669.30600000000004</c:v>
                      </c:pt>
                      <c:pt idx="914">
                        <c:v>669.64700000000005</c:v>
                      </c:pt>
                      <c:pt idx="915">
                        <c:v>669.98789999999997</c:v>
                      </c:pt>
                      <c:pt idx="916">
                        <c:v>670.32870000000003</c:v>
                      </c:pt>
                      <c:pt idx="917">
                        <c:v>670.66959999999995</c:v>
                      </c:pt>
                      <c:pt idx="918">
                        <c:v>671.01030000000003</c:v>
                      </c:pt>
                      <c:pt idx="919">
                        <c:v>671.35109999999997</c:v>
                      </c:pt>
                      <c:pt idx="920">
                        <c:v>671.69169999999997</c:v>
                      </c:pt>
                      <c:pt idx="921">
                        <c:v>672.03229999999996</c:v>
                      </c:pt>
                      <c:pt idx="922">
                        <c:v>672.37300000000005</c:v>
                      </c:pt>
                      <c:pt idx="923">
                        <c:v>672.71349999999995</c:v>
                      </c:pt>
                      <c:pt idx="924">
                        <c:v>673.05399999999997</c:v>
                      </c:pt>
                      <c:pt idx="925">
                        <c:v>673.39449999999999</c:v>
                      </c:pt>
                      <c:pt idx="926">
                        <c:v>673.73490000000004</c:v>
                      </c:pt>
                      <c:pt idx="927">
                        <c:v>674.0752</c:v>
                      </c:pt>
                      <c:pt idx="928">
                        <c:v>674.41549999999995</c:v>
                      </c:pt>
                      <c:pt idx="929">
                        <c:v>674.75580000000002</c:v>
                      </c:pt>
                      <c:pt idx="930">
                        <c:v>675.096</c:v>
                      </c:pt>
                      <c:pt idx="931">
                        <c:v>675.43619999999999</c:v>
                      </c:pt>
                      <c:pt idx="932">
                        <c:v>675.77639999999997</c:v>
                      </c:pt>
                      <c:pt idx="933">
                        <c:v>676.11649999999997</c:v>
                      </c:pt>
                      <c:pt idx="934">
                        <c:v>676.45650000000001</c:v>
                      </c:pt>
                      <c:pt idx="935">
                        <c:v>676.79639999999995</c:v>
                      </c:pt>
                      <c:pt idx="936">
                        <c:v>677.13639999999998</c:v>
                      </c:pt>
                      <c:pt idx="937">
                        <c:v>677.47630000000004</c:v>
                      </c:pt>
                      <c:pt idx="938">
                        <c:v>677.81619999999998</c:v>
                      </c:pt>
                      <c:pt idx="939">
                        <c:v>678.15599999999995</c:v>
                      </c:pt>
                      <c:pt idx="940">
                        <c:v>678.49580000000003</c:v>
                      </c:pt>
                      <c:pt idx="941">
                        <c:v>678.83550000000002</c:v>
                      </c:pt>
                      <c:pt idx="942">
                        <c:v>679.17520000000002</c:v>
                      </c:pt>
                      <c:pt idx="943">
                        <c:v>679.51480000000004</c:v>
                      </c:pt>
                      <c:pt idx="944">
                        <c:v>679.85440000000006</c:v>
                      </c:pt>
                      <c:pt idx="945">
                        <c:v>680.19399999999996</c:v>
                      </c:pt>
                      <c:pt idx="946">
                        <c:v>680.53340000000003</c:v>
                      </c:pt>
                      <c:pt idx="947">
                        <c:v>680.87289999999996</c:v>
                      </c:pt>
                      <c:pt idx="948">
                        <c:v>681.21230000000003</c:v>
                      </c:pt>
                      <c:pt idx="949">
                        <c:v>681.55169999999998</c:v>
                      </c:pt>
                      <c:pt idx="950">
                        <c:v>681.89099999999996</c:v>
                      </c:pt>
                      <c:pt idx="951">
                        <c:v>682.23030000000006</c:v>
                      </c:pt>
                      <c:pt idx="952">
                        <c:v>682.56949999999995</c:v>
                      </c:pt>
                      <c:pt idx="953">
                        <c:v>682.90869999999995</c:v>
                      </c:pt>
                      <c:pt idx="954">
                        <c:v>683.24779999999998</c:v>
                      </c:pt>
                      <c:pt idx="955">
                        <c:v>683.58690000000001</c:v>
                      </c:pt>
                      <c:pt idx="956">
                        <c:v>683.92589999999996</c:v>
                      </c:pt>
                      <c:pt idx="957">
                        <c:v>684.26499999999999</c:v>
                      </c:pt>
                      <c:pt idx="958">
                        <c:v>684.60389999999995</c:v>
                      </c:pt>
                      <c:pt idx="959">
                        <c:v>684.94280000000003</c:v>
                      </c:pt>
                      <c:pt idx="960">
                        <c:v>685.28160000000003</c:v>
                      </c:pt>
                      <c:pt idx="961">
                        <c:v>685.62049999999999</c:v>
                      </c:pt>
                      <c:pt idx="962">
                        <c:v>685.95920000000001</c:v>
                      </c:pt>
                      <c:pt idx="963">
                        <c:v>686.298</c:v>
                      </c:pt>
                      <c:pt idx="964">
                        <c:v>686.63670000000002</c:v>
                      </c:pt>
                      <c:pt idx="965">
                        <c:v>686.97529999999995</c:v>
                      </c:pt>
                      <c:pt idx="966">
                        <c:v>687.31380000000001</c:v>
                      </c:pt>
                      <c:pt idx="967">
                        <c:v>687.65239999999994</c:v>
                      </c:pt>
                      <c:pt idx="968">
                        <c:v>687.99090000000001</c:v>
                      </c:pt>
                      <c:pt idx="969">
                        <c:v>688.32929999999999</c:v>
                      </c:pt>
                      <c:pt idx="970">
                        <c:v>688.66769999999997</c:v>
                      </c:pt>
                      <c:pt idx="971">
                        <c:v>689.00609999999995</c:v>
                      </c:pt>
                      <c:pt idx="972">
                        <c:v>689.34439999999995</c:v>
                      </c:pt>
                      <c:pt idx="973">
                        <c:v>689.68269999999995</c:v>
                      </c:pt>
                      <c:pt idx="974">
                        <c:v>690.02089999999998</c:v>
                      </c:pt>
                      <c:pt idx="975">
                        <c:v>690.35910000000001</c:v>
                      </c:pt>
                      <c:pt idx="976">
                        <c:v>690.69719999999995</c:v>
                      </c:pt>
                      <c:pt idx="977">
                        <c:v>691.03530000000001</c:v>
                      </c:pt>
                      <c:pt idx="978">
                        <c:v>691.37339999999995</c:v>
                      </c:pt>
                      <c:pt idx="979">
                        <c:v>691.71130000000005</c:v>
                      </c:pt>
                      <c:pt idx="980">
                        <c:v>692.04930000000002</c:v>
                      </c:pt>
                      <c:pt idx="981">
                        <c:v>692.38720000000001</c:v>
                      </c:pt>
                      <c:pt idx="982">
                        <c:v>692.72500000000002</c:v>
                      </c:pt>
                      <c:pt idx="983">
                        <c:v>693.06290000000001</c:v>
                      </c:pt>
                      <c:pt idx="984">
                        <c:v>693.40060000000005</c:v>
                      </c:pt>
                      <c:pt idx="985">
                        <c:v>693.73829999999998</c:v>
                      </c:pt>
                      <c:pt idx="986">
                        <c:v>694.07600000000002</c:v>
                      </c:pt>
                      <c:pt idx="987">
                        <c:v>694.41359999999997</c:v>
                      </c:pt>
                      <c:pt idx="988">
                        <c:v>694.75120000000004</c:v>
                      </c:pt>
                      <c:pt idx="989">
                        <c:v>695.08870000000002</c:v>
                      </c:pt>
                      <c:pt idx="990">
                        <c:v>695.42619999999999</c:v>
                      </c:pt>
                      <c:pt idx="991">
                        <c:v>695.76369999999997</c:v>
                      </c:pt>
                      <c:pt idx="992">
                        <c:v>696.10109999999997</c:v>
                      </c:pt>
                      <c:pt idx="993">
                        <c:v>696.4384</c:v>
                      </c:pt>
                      <c:pt idx="994">
                        <c:v>696.7758</c:v>
                      </c:pt>
                      <c:pt idx="995">
                        <c:v>697.11300000000006</c:v>
                      </c:pt>
                      <c:pt idx="996">
                        <c:v>697.4502</c:v>
                      </c:pt>
                      <c:pt idx="997">
                        <c:v>697.78740000000005</c:v>
                      </c:pt>
                      <c:pt idx="998">
                        <c:v>698.12450000000001</c:v>
                      </c:pt>
                      <c:pt idx="999">
                        <c:v>698.4615</c:v>
                      </c:pt>
                      <c:pt idx="1000">
                        <c:v>698.79859999999996</c:v>
                      </c:pt>
                      <c:pt idx="1001">
                        <c:v>699.13559999999995</c:v>
                      </c:pt>
                      <c:pt idx="1002">
                        <c:v>699.47249999999997</c:v>
                      </c:pt>
                      <c:pt idx="1003">
                        <c:v>699.80939999999998</c:v>
                      </c:pt>
                      <c:pt idx="1004">
                        <c:v>700.14620000000002</c:v>
                      </c:pt>
                      <c:pt idx="1005">
                        <c:v>700.48310000000004</c:v>
                      </c:pt>
                      <c:pt idx="1006">
                        <c:v>700.81979999999999</c:v>
                      </c:pt>
                      <c:pt idx="1007">
                        <c:v>701.15660000000003</c:v>
                      </c:pt>
                      <c:pt idx="1008">
                        <c:v>701.4932</c:v>
                      </c:pt>
                      <c:pt idx="1009">
                        <c:v>701.82979999999998</c:v>
                      </c:pt>
                      <c:pt idx="1010">
                        <c:v>702.16639999999995</c:v>
                      </c:pt>
                      <c:pt idx="1011">
                        <c:v>702.50289999999995</c:v>
                      </c:pt>
                      <c:pt idx="1012">
                        <c:v>702.83939999999996</c:v>
                      </c:pt>
                      <c:pt idx="1013">
                        <c:v>703.17579999999998</c:v>
                      </c:pt>
                      <c:pt idx="1014">
                        <c:v>703.51220000000001</c:v>
                      </c:pt>
                      <c:pt idx="1015">
                        <c:v>703.84849999999994</c:v>
                      </c:pt>
                      <c:pt idx="1016">
                        <c:v>704.1848</c:v>
                      </c:pt>
                      <c:pt idx="1017">
                        <c:v>704.52110000000005</c:v>
                      </c:pt>
                      <c:pt idx="1018">
                        <c:v>704.85730000000001</c:v>
                      </c:pt>
                      <c:pt idx="1019">
                        <c:v>705.1934</c:v>
                      </c:pt>
                      <c:pt idx="1020">
                        <c:v>705.52949999999998</c:v>
                      </c:pt>
                      <c:pt idx="1021">
                        <c:v>705.86559999999997</c:v>
                      </c:pt>
                      <c:pt idx="1022">
                        <c:v>706.20159999999998</c:v>
                      </c:pt>
                      <c:pt idx="1023">
                        <c:v>706.5376</c:v>
                      </c:pt>
                      <c:pt idx="1024">
                        <c:v>706.87350000000004</c:v>
                      </c:pt>
                      <c:pt idx="1025">
                        <c:v>707.20939999999996</c:v>
                      </c:pt>
                      <c:pt idx="1026">
                        <c:v>707.54520000000002</c:v>
                      </c:pt>
                      <c:pt idx="1027">
                        <c:v>707.88099999999997</c:v>
                      </c:pt>
                      <c:pt idx="1028">
                        <c:v>708.21669999999995</c:v>
                      </c:pt>
                      <c:pt idx="1029">
                        <c:v>708.55240000000003</c:v>
                      </c:pt>
                      <c:pt idx="1030">
                        <c:v>708.88810000000001</c:v>
                      </c:pt>
                      <c:pt idx="1031">
                        <c:v>709.22370000000001</c:v>
                      </c:pt>
                      <c:pt idx="1032">
                        <c:v>709.55930000000001</c:v>
                      </c:pt>
                      <c:pt idx="1033">
                        <c:v>709.89480000000003</c:v>
                      </c:pt>
                      <c:pt idx="1034">
                        <c:v>710.23019999999997</c:v>
                      </c:pt>
                      <c:pt idx="1035">
                        <c:v>710.56569999999999</c:v>
                      </c:pt>
                      <c:pt idx="1036">
                        <c:v>710.90099999999995</c:v>
                      </c:pt>
                      <c:pt idx="1037">
                        <c:v>711.23630000000003</c:v>
                      </c:pt>
                      <c:pt idx="1038">
                        <c:v>711.57159999999999</c:v>
                      </c:pt>
                      <c:pt idx="1039">
                        <c:v>711.90689999999995</c:v>
                      </c:pt>
                      <c:pt idx="1040">
                        <c:v>712.24199999999996</c:v>
                      </c:pt>
                      <c:pt idx="1041">
                        <c:v>712.57709999999997</c:v>
                      </c:pt>
                      <c:pt idx="1042">
                        <c:v>712.91229999999996</c:v>
                      </c:pt>
                      <c:pt idx="1043">
                        <c:v>713.2473</c:v>
                      </c:pt>
                      <c:pt idx="1044">
                        <c:v>713.58230000000003</c:v>
                      </c:pt>
                      <c:pt idx="1045">
                        <c:v>713.91719999999998</c:v>
                      </c:pt>
                      <c:pt idx="1046">
                        <c:v>714.25220000000002</c:v>
                      </c:pt>
                      <c:pt idx="1047">
                        <c:v>714.58699999999999</c:v>
                      </c:pt>
                      <c:pt idx="1048">
                        <c:v>714.92190000000005</c:v>
                      </c:pt>
                      <c:pt idx="1049">
                        <c:v>715.25660000000005</c:v>
                      </c:pt>
                      <c:pt idx="1050">
                        <c:v>715.59130000000005</c:v>
                      </c:pt>
                      <c:pt idx="1051">
                        <c:v>715.92600000000004</c:v>
                      </c:pt>
                      <c:pt idx="1052">
                        <c:v>716.26059999999995</c:v>
                      </c:pt>
                      <c:pt idx="1053">
                        <c:v>716.59519999999998</c:v>
                      </c:pt>
                      <c:pt idx="1054">
                        <c:v>716.92970000000003</c:v>
                      </c:pt>
                      <c:pt idx="1055">
                        <c:v>717.26419999999996</c:v>
                      </c:pt>
                      <c:pt idx="1056">
                        <c:v>717.59870000000001</c:v>
                      </c:pt>
                      <c:pt idx="1057">
                        <c:v>717.93309999999997</c:v>
                      </c:pt>
                      <c:pt idx="1058">
                        <c:v>718.26750000000004</c:v>
                      </c:pt>
                      <c:pt idx="1059">
                        <c:v>718.60170000000005</c:v>
                      </c:pt>
                      <c:pt idx="1060">
                        <c:v>718.93600000000004</c:v>
                      </c:pt>
                      <c:pt idx="1061">
                        <c:v>719.27020000000005</c:v>
                      </c:pt>
                      <c:pt idx="1062">
                        <c:v>719.60440000000006</c:v>
                      </c:pt>
                      <c:pt idx="1063">
                        <c:v>719.93849999999998</c:v>
                      </c:pt>
                      <c:pt idx="1064">
                        <c:v>720.27260000000001</c:v>
                      </c:pt>
                      <c:pt idx="1065">
                        <c:v>720.60659999999996</c:v>
                      </c:pt>
                      <c:pt idx="1066">
                        <c:v>720.94060000000002</c:v>
                      </c:pt>
                      <c:pt idx="1067">
                        <c:v>721.27449999999999</c:v>
                      </c:pt>
                      <c:pt idx="1068">
                        <c:v>721.60839999999996</c:v>
                      </c:pt>
                      <c:pt idx="1069">
                        <c:v>721.94219999999996</c:v>
                      </c:pt>
                      <c:pt idx="1070">
                        <c:v>722.27599999999995</c:v>
                      </c:pt>
                      <c:pt idx="1071">
                        <c:v>722.60969999999998</c:v>
                      </c:pt>
                      <c:pt idx="1072">
                        <c:v>722.9434</c:v>
                      </c:pt>
                      <c:pt idx="1073">
                        <c:v>723.27710000000002</c:v>
                      </c:pt>
                      <c:pt idx="1074">
                        <c:v>723.61069999999995</c:v>
                      </c:pt>
                      <c:pt idx="1075">
                        <c:v>723.9443</c:v>
                      </c:pt>
                      <c:pt idx="1076">
                        <c:v>724.27779999999996</c:v>
                      </c:pt>
                      <c:pt idx="1077">
                        <c:v>724.61130000000003</c:v>
                      </c:pt>
                      <c:pt idx="1078">
                        <c:v>724.94460000000004</c:v>
                      </c:pt>
                      <c:pt idx="1079">
                        <c:v>725.27800000000002</c:v>
                      </c:pt>
                      <c:pt idx="1080">
                        <c:v>725.61130000000003</c:v>
                      </c:pt>
                      <c:pt idx="1081">
                        <c:v>725.94460000000004</c:v>
                      </c:pt>
                      <c:pt idx="1082">
                        <c:v>726.27790000000005</c:v>
                      </c:pt>
                      <c:pt idx="1083">
                        <c:v>726.61099999999999</c:v>
                      </c:pt>
                      <c:pt idx="1084">
                        <c:v>726.94420000000002</c:v>
                      </c:pt>
                      <c:pt idx="1085">
                        <c:v>727.27729999999997</c:v>
                      </c:pt>
                      <c:pt idx="1086">
                        <c:v>727.61040000000003</c:v>
                      </c:pt>
                      <c:pt idx="1087">
                        <c:v>727.94330000000002</c:v>
                      </c:pt>
                      <c:pt idx="1088">
                        <c:v>728.27620000000002</c:v>
                      </c:pt>
                      <c:pt idx="1089">
                        <c:v>728.60919999999999</c:v>
                      </c:pt>
                      <c:pt idx="1090">
                        <c:v>728.94200000000001</c:v>
                      </c:pt>
                      <c:pt idx="1091">
                        <c:v>729.27480000000003</c:v>
                      </c:pt>
                      <c:pt idx="1092">
                        <c:v>729.60760000000005</c:v>
                      </c:pt>
                      <c:pt idx="1093">
                        <c:v>729.94029999999998</c:v>
                      </c:pt>
                      <c:pt idx="1094">
                        <c:v>730.27300000000002</c:v>
                      </c:pt>
                      <c:pt idx="1095">
                        <c:v>730.60569999999996</c:v>
                      </c:pt>
                      <c:pt idx="1096">
                        <c:v>730.93820000000005</c:v>
                      </c:pt>
                      <c:pt idx="1097">
                        <c:v>731.27080000000001</c:v>
                      </c:pt>
                      <c:pt idx="1098">
                        <c:v>731.60320000000002</c:v>
                      </c:pt>
                      <c:pt idx="1099">
                        <c:v>731.9357</c:v>
                      </c:pt>
                      <c:pt idx="1100">
                        <c:v>732.2681</c:v>
                      </c:pt>
                      <c:pt idx="1101">
                        <c:v>732.60040000000004</c:v>
                      </c:pt>
                      <c:pt idx="1102">
                        <c:v>732.93269999999995</c:v>
                      </c:pt>
                      <c:pt idx="1103">
                        <c:v>733.26499999999999</c:v>
                      </c:pt>
                      <c:pt idx="1104">
                        <c:v>733.59709999999995</c:v>
                      </c:pt>
                      <c:pt idx="1105">
                        <c:v>733.92930000000001</c:v>
                      </c:pt>
                      <c:pt idx="1106">
                        <c:v>734.26139999999998</c:v>
                      </c:pt>
                      <c:pt idx="1107">
                        <c:v>734.59339999999997</c:v>
                      </c:pt>
                      <c:pt idx="1108">
                        <c:v>734.92550000000006</c:v>
                      </c:pt>
                      <c:pt idx="1109">
                        <c:v>735.25739999999996</c:v>
                      </c:pt>
                      <c:pt idx="1110">
                        <c:v>735.58939999999996</c:v>
                      </c:pt>
                      <c:pt idx="1111">
                        <c:v>735.9212</c:v>
                      </c:pt>
                      <c:pt idx="1112">
                        <c:v>736.25310000000002</c:v>
                      </c:pt>
                      <c:pt idx="1113">
                        <c:v>736.58479999999997</c:v>
                      </c:pt>
                      <c:pt idx="1114">
                        <c:v>736.91660000000002</c:v>
                      </c:pt>
                      <c:pt idx="1115">
                        <c:v>737.2482</c:v>
                      </c:pt>
                      <c:pt idx="1116">
                        <c:v>737.57989999999995</c:v>
                      </c:pt>
                      <c:pt idx="1117">
                        <c:v>737.91150000000005</c:v>
                      </c:pt>
                      <c:pt idx="1118">
                        <c:v>738.24300000000005</c:v>
                      </c:pt>
                      <c:pt idx="1119">
                        <c:v>738.57449999999994</c:v>
                      </c:pt>
                      <c:pt idx="1120">
                        <c:v>738.90599999999995</c:v>
                      </c:pt>
                      <c:pt idx="1121">
                        <c:v>739.23739999999998</c:v>
                      </c:pt>
                      <c:pt idx="1122">
                        <c:v>739.56870000000004</c:v>
                      </c:pt>
                      <c:pt idx="1123">
                        <c:v>739.9</c:v>
                      </c:pt>
                      <c:pt idx="1124">
                        <c:v>740.23130000000003</c:v>
                      </c:pt>
                      <c:pt idx="1125">
                        <c:v>740.5625</c:v>
                      </c:pt>
                      <c:pt idx="1126">
                        <c:v>740.89369999999997</c:v>
                      </c:pt>
                      <c:pt idx="1127">
                        <c:v>741.22479999999996</c:v>
                      </c:pt>
                      <c:pt idx="1128">
                        <c:v>741.55589999999995</c:v>
                      </c:pt>
                      <c:pt idx="1129">
                        <c:v>741.88689999999997</c:v>
                      </c:pt>
                      <c:pt idx="1130">
                        <c:v>742.21789999999999</c:v>
                      </c:pt>
                      <c:pt idx="1131">
                        <c:v>742.54880000000003</c:v>
                      </c:pt>
                      <c:pt idx="1132">
                        <c:v>742.87969999999996</c:v>
                      </c:pt>
                      <c:pt idx="1133">
                        <c:v>743.2106</c:v>
                      </c:pt>
                      <c:pt idx="1134">
                        <c:v>743.54129999999998</c:v>
                      </c:pt>
                      <c:pt idx="1135">
                        <c:v>743.87210000000005</c:v>
                      </c:pt>
                      <c:pt idx="1136">
                        <c:v>744.20280000000002</c:v>
                      </c:pt>
                      <c:pt idx="1137">
                        <c:v>744.53340000000003</c:v>
                      </c:pt>
                      <c:pt idx="1138">
                        <c:v>744.86400000000003</c:v>
                      </c:pt>
                      <c:pt idx="1139">
                        <c:v>745.19460000000004</c:v>
                      </c:pt>
                      <c:pt idx="1140">
                        <c:v>745.52509999999995</c:v>
                      </c:pt>
                      <c:pt idx="1141">
                        <c:v>745.85559999999998</c:v>
                      </c:pt>
                      <c:pt idx="1142">
                        <c:v>746.18600000000004</c:v>
                      </c:pt>
                      <c:pt idx="1143">
                        <c:v>746.51639999999998</c:v>
                      </c:pt>
                      <c:pt idx="1144">
                        <c:v>746.84670000000006</c:v>
                      </c:pt>
                      <c:pt idx="1145">
                        <c:v>747.17690000000005</c:v>
                      </c:pt>
                      <c:pt idx="1146">
                        <c:v>747.50710000000004</c:v>
                      </c:pt>
                      <c:pt idx="1147">
                        <c:v>747.83730000000003</c:v>
                      </c:pt>
                      <c:pt idx="1148">
                        <c:v>748.16750000000002</c:v>
                      </c:pt>
                      <c:pt idx="1149">
                        <c:v>748.49760000000003</c:v>
                      </c:pt>
                      <c:pt idx="1150">
                        <c:v>748.82759999999996</c:v>
                      </c:pt>
                      <c:pt idx="1151">
                        <c:v>749.1576</c:v>
                      </c:pt>
                      <c:pt idx="1152">
                        <c:v>749.48749999999995</c:v>
                      </c:pt>
                      <c:pt idx="1153">
                        <c:v>749.81740000000002</c:v>
                      </c:pt>
                      <c:pt idx="1154">
                        <c:v>750.14729999999997</c:v>
                      </c:pt>
                      <c:pt idx="1155">
                        <c:v>750.47709999999995</c:v>
                      </c:pt>
                      <c:pt idx="1156">
                        <c:v>750.80679999999995</c:v>
                      </c:pt>
                      <c:pt idx="1157">
                        <c:v>751.13649999999996</c:v>
                      </c:pt>
                      <c:pt idx="1158">
                        <c:v>751.46619999999996</c:v>
                      </c:pt>
                      <c:pt idx="1159">
                        <c:v>751.79579999999999</c:v>
                      </c:pt>
                      <c:pt idx="1160">
                        <c:v>752.12530000000004</c:v>
                      </c:pt>
                      <c:pt idx="1161">
                        <c:v>752.45479999999998</c:v>
                      </c:pt>
                      <c:pt idx="1162">
                        <c:v>752.78430000000003</c:v>
                      </c:pt>
                      <c:pt idx="1163">
                        <c:v>753.11369999999999</c:v>
                      </c:pt>
                      <c:pt idx="1164">
                        <c:v>753.44309999999996</c:v>
                      </c:pt>
                      <c:pt idx="1165">
                        <c:v>753.77250000000004</c:v>
                      </c:pt>
                      <c:pt idx="1166">
                        <c:v>754.10170000000005</c:v>
                      </c:pt>
                      <c:pt idx="1167">
                        <c:v>754.43089999999995</c:v>
                      </c:pt>
                      <c:pt idx="1168">
                        <c:v>754.76009999999997</c:v>
                      </c:pt>
                      <c:pt idx="1169">
                        <c:v>755.08920000000001</c:v>
                      </c:pt>
                      <c:pt idx="1170">
                        <c:v>755.41830000000004</c:v>
                      </c:pt>
                      <c:pt idx="1171">
                        <c:v>755.74739999999997</c:v>
                      </c:pt>
                      <c:pt idx="1172">
                        <c:v>756.07640000000004</c:v>
                      </c:pt>
                      <c:pt idx="1173">
                        <c:v>756.40530000000001</c:v>
                      </c:pt>
                      <c:pt idx="1174">
                        <c:v>756.73419999999999</c:v>
                      </c:pt>
                      <c:pt idx="1175">
                        <c:v>757.06299999999999</c:v>
                      </c:pt>
                      <c:pt idx="1176">
                        <c:v>757.39179999999999</c:v>
                      </c:pt>
                      <c:pt idx="1177">
                        <c:v>757.72059999999999</c:v>
                      </c:pt>
                      <c:pt idx="1178">
                        <c:v>758.04930000000002</c:v>
                      </c:pt>
                      <c:pt idx="1179">
                        <c:v>758.37800000000004</c:v>
                      </c:pt>
                      <c:pt idx="1180">
                        <c:v>758.70659999999998</c:v>
                      </c:pt>
                      <c:pt idx="1181">
                        <c:v>759.03520000000003</c:v>
                      </c:pt>
                      <c:pt idx="1182">
                        <c:v>759.36369999999999</c:v>
                      </c:pt>
                      <c:pt idx="1183">
                        <c:v>759.69209999999998</c:v>
                      </c:pt>
                      <c:pt idx="1184">
                        <c:v>760.02059999999994</c:v>
                      </c:pt>
                      <c:pt idx="1185">
                        <c:v>760.34889999999996</c:v>
                      </c:pt>
                      <c:pt idx="1186">
                        <c:v>760.67719999999997</c:v>
                      </c:pt>
                      <c:pt idx="1187">
                        <c:v>761.00559999999996</c:v>
                      </c:pt>
                      <c:pt idx="1188">
                        <c:v>761.3338</c:v>
                      </c:pt>
                      <c:pt idx="1189">
                        <c:v>761.66200000000003</c:v>
                      </c:pt>
                      <c:pt idx="1190">
                        <c:v>761.99009999999998</c:v>
                      </c:pt>
                      <c:pt idx="1191">
                        <c:v>762.31820000000005</c:v>
                      </c:pt>
                      <c:pt idx="1192">
                        <c:v>762.64620000000002</c:v>
                      </c:pt>
                      <c:pt idx="1193">
                        <c:v>762.9742</c:v>
                      </c:pt>
                      <c:pt idx="1194">
                        <c:v>763.30219999999997</c:v>
                      </c:pt>
                      <c:pt idx="1195">
                        <c:v>763.63009999999997</c:v>
                      </c:pt>
                      <c:pt idx="1196">
                        <c:v>763.9579</c:v>
                      </c:pt>
                      <c:pt idx="1197">
                        <c:v>764.28570000000002</c:v>
                      </c:pt>
                      <c:pt idx="1198">
                        <c:v>764.61350000000004</c:v>
                      </c:pt>
                      <c:pt idx="1199">
                        <c:v>764.94119999999998</c:v>
                      </c:pt>
                      <c:pt idx="1200">
                        <c:v>765.26890000000003</c:v>
                      </c:pt>
                      <c:pt idx="1201">
                        <c:v>765.59640000000002</c:v>
                      </c:pt>
                      <c:pt idx="1202">
                        <c:v>765.92399999999998</c:v>
                      </c:pt>
                      <c:pt idx="1203">
                        <c:v>766.25149999999996</c:v>
                      </c:pt>
                      <c:pt idx="1204">
                        <c:v>766.57899999999995</c:v>
                      </c:pt>
                      <c:pt idx="1205">
                        <c:v>766.90639999999996</c:v>
                      </c:pt>
                      <c:pt idx="1206">
                        <c:v>767.23379999999997</c:v>
                      </c:pt>
                      <c:pt idx="1207">
                        <c:v>767.56110000000001</c:v>
                      </c:pt>
                      <c:pt idx="1208">
                        <c:v>767.88840000000005</c:v>
                      </c:pt>
                      <c:pt idx="1209">
                        <c:v>768.21559999999999</c:v>
                      </c:pt>
                      <c:pt idx="1210">
                        <c:v>768.54280000000006</c:v>
                      </c:pt>
                      <c:pt idx="1211">
                        <c:v>768.86990000000003</c:v>
                      </c:pt>
                      <c:pt idx="1212">
                        <c:v>769.197</c:v>
                      </c:pt>
                      <c:pt idx="1213">
                        <c:v>769.524</c:v>
                      </c:pt>
                      <c:pt idx="1214">
                        <c:v>769.851</c:v>
                      </c:pt>
                      <c:pt idx="1215">
                        <c:v>770.178</c:v>
                      </c:pt>
                      <c:pt idx="1216">
                        <c:v>770.50490000000002</c:v>
                      </c:pt>
                      <c:pt idx="1217">
                        <c:v>770.83169999999996</c:v>
                      </c:pt>
                      <c:pt idx="1218">
                        <c:v>771.1585</c:v>
                      </c:pt>
                      <c:pt idx="1219">
                        <c:v>771.48519999999996</c:v>
                      </c:pt>
                      <c:pt idx="1220">
                        <c:v>771.81200000000001</c:v>
                      </c:pt>
                      <c:pt idx="1221">
                        <c:v>772.1386</c:v>
                      </c:pt>
                      <c:pt idx="1222">
                        <c:v>772.46519999999998</c:v>
                      </c:pt>
                      <c:pt idx="1223">
                        <c:v>772.79169999999999</c:v>
                      </c:pt>
                      <c:pt idx="1224">
                        <c:v>773.11829999999998</c:v>
                      </c:pt>
                      <c:pt idx="1225">
                        <c:v>773.44479999999999</c:v>
                      </c:pt>
                      <c:pt idx="1226">
                        <c:v>773.77120000000002</c:v>
                      </c:pt>
                      <c:pt idx="1227">
                        <c:v>774.09749999999997</c:v>
                      </c:pt>
                      <c:pt idx="1228">
                        <c:v>774.42380000000003</c:v>
                      </c:pt>
                      <c:pt idx="1229">
                        <c:v>774.75009999999997</c:v>
                      </c:pt>
                      <c:pt idx="1230">
                        <c:v>775.07640000000004</c:v>
                      </c:pt>
                      <c:pt idx="1231">
                        <c:v>775.40250000000003</c:v>
                      </c:pt>
                      <c:pt idx="1232">
                        <c:v>775.72860000000003</c:v>
                      </c:pt>
                      <c:pt idx="1233">
                        <c:v>776.05470000000003</c:v>
                      </c:pt>
                      <c:pt idx="1234">
                        <c:v>776.38070000000005</c:v>
                      </c:pt>
                      <c:pt idx="1235">
                        <c:v>776.70669999999996</c:v>
                      </c:pt>
                      <c:pt idx="1236">
                        <c:v>777.03269999999998</c:v>
                      </c:pt>
                      <c:pt idx="1237">
                        <c:v>777.35850000000005</c:v>
                      </c:pt>
                      <c:pt idx="1238">
                        <c:v>777.68439999999998</c:v>
                      </c:pt>
                      <c:pt idx="1239">
                        <c:v>778.01009999999997</c:v>
                      </c:pt>
                      <c:pt idx="1240">
                        <c:v>778.33590000000004</c:v>
                      </c:pt>
                      <c:pt idx="1241">
                        <c:v>778.66160000000002</c:v>
                      </c:pt>
                      <c:pt idx="1242">
                        <c:v>778.98720000000003</c:v>
                      </c:pt>
                      <c:pt idx="1243">
                        <c:v>779.31280000000004</c:v>
                      </c:pt>
                      <c:pt idx="1244">
                        <c:v>779.63840000000005</c:v>
                      </c:pt>
                      <c:pt idx="1245">
                        <c:v>779.96389999999997</c:v>
                      </c:pt>
                      <c:pt idx="1246">
                        <c:v>780.28930000000003</c:v>
                      </c:pt>
                      <c:pt idx="1247">
                        <c:v>780.61469999999997</c:v>
                      </c:pt>
                      <c:pt idx="1248">
                        <c:v>780.94010000000003</c:v>
                      </c:pt>
                      <c:pt idx="1249">
                        <c:v>781.2654</c:v>
                      </c:pt>
                      <c:pt idx="1250">
                        <c:v>781.59059999999999</c:v>
                      </c:pt>
                      <c:pt idx="1251">
                        <c:v>781.91579999999999</c:v>
                      </c:pt>
                      <c:pt idx="1252">
                        <c:v>782.24099999999999</c:v>
                      </c:pt>
                      <c:pt idx="1253">
                        <c:v>782.56619999999998</c:v>
                      </c:pt>
                      <c:pt idx="1254">
                        <c:v>782.89120000000003</c:v>
                      </c:pt>
                      <c:pt idx="1255">
                        <c:v>783.21619999999996</c:v>
                      </c:pt>
                      <c:pt idx="1256">
                        <c:v>783.5412</c:v>
                      </c:pt>
                      <c:pt idx="1257">
                        <c:v>783.86609999999996</c:v>
                      </c:pt>
                      <c:pt idx="1258">
                        <c:v>784.19100000000003</c:v>
                      </c:pt>
                      <c:pt idx="1259">
                        <c:v>784.51580000000001</c:v>
                      </c:pt>
                      <c:pt idx="1260">
                        <c:v>784.84059999999999</c:v>
                      </c:pt>
                      <c:pt idx="1261">
                        <c:v>785.1653</c:v>
                      </c:pt>
                      <c:pt idx="1262">
                        <c:v>785.49</c:v>
                      </c:pt>
                      <c:pt idx="1263">
                        <c:v>785.81460000000004</c:v>
                      </c:pt>
                      <c:pt idx="1264">
                        <c:v>786.13919999999996</c:v>
                      </c:pt>
                      <c:pt idx="1265">
                        <c:v>786.46370000000002</c:v>
                      </c:pt>
                      <c:pt idx="1266">
                        <c:v>786.78819999999996</c:v>
                      </c:pt>
                      <c:pt idx="1267">
                        <c:v>787.11270000000002</c:v>
                      </c:pt>
                      <c:pt idx="1268">
                        <c:v>787.43709999999999</c:v>
                      </c:pt>
                      <c:pt idx="1269">
                        <c:v>787.76139999999998</c:v>
                      </c:pt>
                      <c:pt idx="1270">
                        <c:v>788.08569999999997</c:v>
                      </c:pt>
                      <c:pt idx="1271">
                        <c:v>788.40989999999999</c:v>
                      </c:pt>
                      <c:pt idx="1272">
                        <c:v>788.73410000000001</c:v>
                      </c:pt>
                      <c:pt idx="1273">
                        <c:v>789.05830000000003</c:v>
                      </c:pt>
                      <c:pt idx="1274">
                        <c:v>789.38239999999996</c:v>
                      </c:pt>
                      <c:pt idx="1275">
                        <c:v>789.70640000000003</c:v>
                      </c:pt>
                      <c:pt idx="1276">
                        <c:v>790.03039999999999</c:v>
                      </c:pt>
                      <c:pt idx="1277">
                        <c:v>790.35440000000006</c:v>
                      </c:pt>
                      <c:pt idx="1278">
                        <c:v>790.67830000000004</c:v>
                      </c:pt>
                      <c:pt idx="1279">
                        <c:v>791.00210000000004</c:v>
                      </c:pt>
                      <c:pt idx="1280">
                        <c:v>791.32590000000005</c:v>
                      </c:pt>
                      <c:pt idx="1281">
                        <c:v>791.64970000000005</c:v>
                      </c:pt>
                      <c:pt idx="1282">
                        <c:v>791.97339999999997</c:v>
                      </c:pt>
                      <c:pt idx="1283">
                        <c:v>792.2971</c:v>
                      </c:pt>
                      <c:pt idx="1284">
                        <c:v>792.62070000000006</c:v>
                      </c:pt>
                      <c:pt idx="1285">
                        <c:v>792.9443</c:v>
                      </c:pt>
                      <c:pt idx="1286">
                        <c:v>793.26779999999997</c:v>
                      </c:pt>
                      <c:pt idx="1287">
                        <c:v>793.59119999999996</c:v>
                      </c:pt>
                      <c:pt idx="1288">
                        <c:v>793.91470000000004</c:v>
                      </c:pt>
                      <c:pt idx="1289">
                        <c:v>794.23800000000006</c:v>
                      </c:pt>
                      <c:pt idx="1290">
                        <c:v>794.56129999999996</c:v>
                      </c:pt>
                      <c:pt idx="1291">
                        <c:v>794.88459999999998</c:v>
                      </c:pt>
                      <c:pt idx="1292">
                        <c:v>795.20780000000002</c:v>
                      </c:pt>
                      <c:pt idx="1293">
                        <c:v>795.53099999999995</c:v>
                      </c:pt>
                      <c:pt idx="1294">
                        <c:v>795.85410000000002</c:v>
                      </c:pt>
                      <c:pt idx="1295">
                        <c:v>796.17719999999997</c:v>
                      </c:pt>
                      <c:pt idx="1296">
                        <c:v>796.50019999999995</c:v>
                      </c:pt>
                      <c:pt idx="1297">
                        <c:v>796.82320000000004</c:v>
                      </c:pt>
                      <c:pt idx="1298">
                        <c:v>797.14620000000002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'24.08.21 Eg Filtres +Lihgt  Abs'!$AK$2:$AK$1300</c15:sqref>
                        </c15:formulaRef>
                      </c:ext>
                    </c:extLst>
                    <c:numCache>
                      <c:formatCode>General</c:formatCode>
                      <c:ptCount val="1299"/>
                      <c:pt idx="0">
                        <c:v>7.6350269757746201</c:v>
                      </c:pt>
                      <c:pt idx="1">
                        <c:v>11.94575986044569</c:v>
                      </c:pt>
                      <c:pt idx="2">
                        <c:v>14.697923457960222</c:v>
                      </c:pt>
                      <c:pt idx="3">
                        <c:v>24.407284894288662</c:v>
                      </c:pt>
                      <c:pt idx="4">
                        <c:v>7.2184298695271085</c:v>
                      </c:pt>
                      <c:pt idx="5">
                        <c:v>15.045942289356896</c:v>
                      </c:pt>
                      <c:pt idx="6">
                        <c:v>35.935296411346243</c:v>
                      </c:pt>
                      <c:pt idx="7">
                        <c:v>37.289796418863652</c:v>
                      </c:pt>
                      <c:pt idx="8">
                        <c:v>13.329077895368243</c:v>
                      </c:pt>
                      <c:pt idx="9">
                        <c:v>7.4027840178761979</c:v>
                      </c:pt>
                      <c:pt idx="10">
                        <c:v>8.569981491558929</c:v>
                      </c:pt>
                      <c:pt idx="11">
                        <c:v>31.78375486459198</c:v>
                      </c:pt>
                      <c:pt idx="12">
                        <c:v>6.1934441574812746</c:v>
                      </c:pt>
                      <c:pt idx="13">
                        <c:v>13.591843477048577</c:v>
                      </c:pt>
                      <c:pt idx="14">
                        <c:v>11.416909322697277</c:v>
                      </c:pt>
                      <c:pt idx="15">
                        <c:v>8.9826441628703773</c:v>
                      </c:pt>
                      <c:pt idx="16">
                        <c:v>11.776920858499562</c:v>
                      </c:pt>
                      <c:pt idx="17">
                        <c:v>3.5614926797055593</c:v>
                      </c:pt>
                      <c:pt idx="18">
                        <c:v>-0.12939975752946392</c:v>
                      </c:pt>
                      <c:pt idx="19">
                        <c:v>-1.4773272085018161</c:v>
                      </c:pt>
                      <c:pt idx="20">
                        <c:v>-0.62033901746908648</c:v>
                      </c:pt>
                      <c:pt idx="21">
                        <c:v>-5.6300104247881601E-2</c:v>
                      </c:pt>
                      <c:pt idx="22">
                        <c:v>-0.42891315676995201</c:v>
                      </c:pt>
                      <c:pt idx="23">
                        <c:v>-0.124877402812135</c:v>
                      </c:pt>
                      <c:pt idx="24">
                        <c:v>2.3749147457739496E-3</c:v>
                      </c:pt>
                      <c:pt idx="25">
                        <c:v>2.0895071256228866E-2</c:v>
                      </c:pt>
                      <c:pt idx="26">
                        <c:v>0.27137721038604906</c:v>
                      </c:pt>
                      <c:pt idx="27">
                        <c:v>5.2211806546074426E-4</c:v>
                      </c:pt>
                      <c:pt idx="28">
                        <c:v>2.9358109143763356E-2</c:v>
                      </c:pt>
                      <c:pt idx="29">
                        <c:v>0.43432334650734444</c:v>
                      </c:pt>
                      <c:pt idx="30">
                        <c:v>0.27765082797888946</c:v>
                      </c:pt>
                      <c:pt idx="31">
                        <c:v>-0.21841522522833889</c:v>
                      </c:pt>
                      <c:pt idx="32">
                        <c:v>0.43550231018694513</c:v>
                      </c:pt>
                      <c:pt idx="33">
                        <c:v>0.36319266800964639</c:v>
                      </c:pt>
                      <c:pt idx="34">
                        <c:v>0.436162084660839</c:v>
                      </c:pt>
                      <c:pt idx="35">
                        <c:v>0.23033412236815101</c:v>
                      </c:pt>
                      <c:pt idx="36">
                        <c:v>0.26978820634090328</c:v>
                      </c:pt>
                      <c:pt idx="37">
                        <c:v>0.51332699528082582</c:v>
                      </c:pt>
                      <c:pt idx="38">
                        <c:v>0.83663679424975024</c:v>
                      </c:pt>
                      <c:pt idx="39">
                        <c:v>0.58669317480001248</c:v>
                      </c:pt>
                      <c:pt idx="40">
                        <c:v>0.83233293247006157</c:v>
                      </c:pt>
                      <c:pt idx="41">
                        <c:v>0.49214430999676456</c:v>
                      </c:pt>
                      <c:pt idx="42">
                        <c:v>0.75005208488928998</c:v>
                      </c:pt>
                      <c:pt idx="43">
                        <c:v>0.21796769545794373</c:v>
                      </c:pt>
                      <c:pt idx="44">
                        <c:v>0.62468907712995958</c:v>
                      </c:pt>
                      <c:pt idx="45">
                        <c:v>0.72721049344062316</c:v>
                      </c:pt>
                      <c:pt idx="46">
                        <c:v>0.7188206770469362</c:v>
                      </c:pt>
                      <c:pt idx="47">
                        <c:v>0.78002740241185742</c:v>
                      </c:pt>
                      <c:pt idx="48">
                        <c:v>0.8100595398136502</c:v>
                      </c:pt>
                      <c:pt idx="49">
                        <c:v>0.27529192433310345</c:v>
                      </c:pt>
                      <c:pt idx="50">
                        <c:v>0.42663313708020401</c:v>
                      </c:pt>
                      <c:pt idx="51">
                        <c:v>-5.1713314615966934E-2</c:v>
                      </c:pt>
                      <c:pt idx="52">
                        <c:v>0.12182885032296535</c:v>
                      </c:pt>
                      <c:pt idx="53">
                        <c:v>0.24006848064619232</c:v>
                      </c:pt>
                      <c:pt idx="54">
                        <c:v>8.5056820855512014E-2</c:v>
                      </c:pt>
                      <c:pt idx="55">
                        <c:v>0.37585041883670767</c:v>
                      </c:pt>
                      <c:pt idx="56">
                        <c:v>0.82488464685859275</c:v>
                      </c:pt>
                      <c:pt idx="57">
                        <c:v>1.0084140283009861</c:v>
                      </c:pt>
                      <c:pt idx="58">
                        <c:v>1.1307302408869992</c:v>
                      </c:pt>
                      <c:pt idx="59">
                        <c:v>0.98761853827638935</c:v>
                      </c:pt>
                      <c:pt idx="60">
                        <c:v>0.61763989747428794</c:v>
                      </c:pt>
                      <c:pt idx="61">
                        <c:v>0.86435864707767152</c:v>
                      </c:pt>
                      <c:pt idx="62">
                        <c:v>0.4141940744481003</c:v>
                      </c:pt>
                      <c:pt idx="63">
                        <c:v>0.11706164293021082</c:v>
                      </c:pt>
                      <c:pt idx="64">
                        <c:v>0.21834532310887911</c:v>
                      </c:pt>
                      <c:pt idx="65">
                        <c:v>0.23818639536834016</c:v>
                      </c:pt>
                      <c:pt idx="66">
                        <c:v>-0.11032526549625531</c:v>
                      </c:pt>
                      <c:pt idx="67">
                        <c:v>0.37850552783227087</c:v>
                      </c:pt>
                      <c:pt idx="68">
                        <c:v>0.43680311443230785</c:v>
                      </c:pt>
                      <c:pt idx="69">
                        <c:v>0.74291894458734009</c:v>
                      </c:pt>
                      <c:pt idx="70">
                        <c:v>1.1338047625993199</c:v>
                      </c:pt>
                      <c:pt idx="71">
                        <c:v>1.4124652661640353</c:v>
                      </c:pt>
                      <c:pt idx="72">
                        <c:v>0.93710644667415288</c:v>
                      </c:pt>
                      <c:pt idx="73">
                        <c:v>0.80758035766063774</c:v>
                      </c:pt>
                      <c:pt idx="74">
                        <c:v>0.73339194957987464</c:v>
                      </c:pt>
                      <c:pt idx="75">
                        <c:v>0.6468146599974578</c:v>
                      </c:pt>
                      <c:pt idx="76">
                        <c:v>0.90389063871987729</c:v>
                      </c:pt>
                      <c:pt idx="77">
                        <c:v>0.39738847243757469</c:v>
                      </c:pt>
                      <c:pt idx="78">
                        <c:v>5.567059465811118E-2</c:v>
                      </c:pt>
                      <c:pt idx="79">
                        <c:v>0.57039055563788899</c:v>
                      </c:pt>
                      <c:pt idx="80">
                        <c:v>0.89413343533575551</c:v>
                      </c:pt>
                      <c:pt idx="81">
                        <c:v>0.31703344777364678</c:v>
                      </c:pt>
                      <c:pt idx="82">
                        <c:v>0.41931040192351882</c:v>
                      </c:pt>
                      <c:pt idx="83">
                        <c:v>0.70955786518927166</c:v>
                      </c:pt>
                      <c:pt idx="84">
                        <c:v>0.9326454027543386</c:v>
                      </c:pt>
                      <c:pt idx="85">
                        <c:v>0.90005617553007966</c:v>
                      </c:pt>
                      <c:pt idx="86">
                        <c:v>1.0684492097643499</c:v>
                      </c:pt>
                      <c:pt idx="87">
                        <c:v>1.7000929620085887</c:v>
                      </c:pt>
                      <c:pt idx="88">
                        <c:v>2.0170483068554645</c:v>
                      </c:pt>
                      <c:pt idx="89">
                        <c:v>2.3492356749957581</c:v>
                      </c:pt>
                      <c:pt idx="90">
                        <c:v>1.6571617357360138</c:v>
                      </c:pt>
                      <c:pt idx="91">
                        <c:v>1.7771551672798722</c:v>
                      </c:pt>
                      <c:pt idx="92">
                        <c:v>1.4712728648758837</c:v>
                      </c:pt>
                      <c:pt idx="93">
                        <c:v>1.1237499870642027</c:v>
                      </c:pt>
                      <c:pt idx="94">
                        <c:v>0.27873919226343635</c:v>
                      </c:pt>
                      <c:pt idx="95">
                        <c:v>0.1786782134033604</c:v>
                      </c:pt>
                      <c:pt idx="96">
                        <c:v>-0.20035587598582982</c:v>
                      </c:pt>
                      <c:pt idx="97">
                        <c:v>-6.1501563913479981E-2</c:v>
                      </c:pt>
                      <c:pt idx="98">
                        <c:v>-0.29044584469974999</c:v>
                      </c:pt>
                      <c:pt idx="99">
                        <c:v>-1.1343083312196736E-2</c:v>
                      </c:pt>
                      <c:pt idx="100">
                        <c:v>0.29172946630122304</c:v>
                      </c:pt>
                      <c:pt idx="101">
                        <c:v>0.24747517644915576</c:v>
                      </c:pt>
                      <c:pt idx="102">
                        <c:v>0.66616934628045532</c:v>
                      </c:pt>
                      <c:pt idx="103">
                        <c:v>0.61190362801762865</c:v>
                      </c:pt>
                      <c:pt idx="104">
                        <c:v>0.85793272877762861</c:v>
                      </c:pt>
                      <c:pt idx="105">
                        <c:v>0.90957711756072057</c:v>
                      </c:pt>
                      <c:pt idx="106">
                        <c:v>0.79795924862641354</c:v>
                      </c:pt>
                      <c:pt idx="107">
                        <c:v>0.85784408195574413</c:v>
                      </c:pt>
                      <c:pt idx="108">
                        <c:v>1.1313993877121056</c:v>
                      </c:pt>
                      <c:pt idx="109">
                        <c:v>0.70891117295561201</c:v>
                      </c:pt>
                      <c:pt idx="110">
                        <c:v>0.57058678924139983</c:v>
                      </c:pt>
                      <c:pt idx="111">
                        <c:v>0.42684831064345674</c:v>
                      </c:pt>
                      <c:pt idx="112">
                        <c:v>0.45181195861247803</c:v>
                      </c:pt>
                      <c:pt idx="113">
                        <c:v>0.5139906749010581</c:v>
                      </c:pt>
                      <c:pt idx="114">
                        <c:v>0.4644376872395633</c:v>
                      </c:pt>
                      <c:pt idx="115">
                        <c:v>0.44884189956471288</c:v>
                      </c:pt>
                      <c:pt idx="116">
                        <c:v>0.73711980227463059</c:v>
                      </c:pt>
                      <c:pt idx="117">
                        <c:v>0.85764648155101475</c:v>
                      </c:pt>
                      <c:pt idx="118">
                        <c:v>1.2709554545814885</c:v>
                      </c:pt>
                      <c:pt idx="119">
                        <c:v>1.2051279648115074</c:v>
                      </c:pt>
                      <c:pt idx="120">
                        <c:v>1.4110418403236429</c:v>
                      </c:pt>
                      <c:pt idx="121">
                        <c:v>1.2881566479161064</c:v>
                      </c:pt>
                      <c:pt idx="122">
                        <c:v>1.2940006994117093</c:v>
                      </c:pt>
                      <c:pt idx="123">
                        <c:v>1.0314461908909729</c:v>
                      </c:pt>
                      <c:pt idx="124">
                        <c:v>1.1336542192079699</c:v>
                      </c:pt>
                      <c:pt idx="125">
                        <c:v>0.4110162616151255</c:v>
                      </c:pt>
                      <c:pt idx="126">
                        <c:v>0.55627247533753632</c:v>
                      </c:pt>
                      <c:pt idx="127">
                        <c:v>0.52706119969610143</c:v>
                      </c:pt>
                      <c:pt idx="128">
                        <c:v>0.53601452870643773</c:v>
                      </c:pt>
                      <c:pt idx="129">
                        <c:v>0.81380926132790199</c:v>
                      </c:pt>
                      <c:pt idx="130">
                        <c:v>1.0281699683702672</c:v>
                      </c:pt>
                      <c:pt idx="131">
                        <c:v>1.0971865958976048</c:v>
                      </c:pt>
                      <c:pt idx="132">
                        <c:v>1.4335159575018546</c:v>
                      </c:pt>
                      <c:pt idx="133">
                        <c:v>1.452852289597061</c:v>
                      </c:pt>
                      <c:pt idx="134">
                        <c:v>1.2379062011185511</c:v>
                      </c:pt>
                      <c:pt idx="135">
                        <c:v>1.0839604510209713</c:v>
                      </c:pt>
                      <c:pt idx="136">
                        <c:v>0.92551831542921359</c:v>
                      </c:pt>
                      <c:pt idx="137">
                        <c:v>0.7660014835650939</c:v>
                      </c:pt>
                      <c:pt idx="138">
                        <c:v>0.65746106520286152</c:v>
                      </c:pt>
                      <c:pt idx="139">
                        <c:v>0.31527242203228883</c:v>
                      </c:pt>
                      <c:pt idx="140">
                        <c:v>0.2141429951339924</c:v>
                      </c:pt>
                      <c:pt idx="141">
                        <c:v>0.41139330349411013</c:v>
                      </c:pt>
                      <c:pt idx="142">
                        <c:v>0.29559067974343961</c:v>
                      </c:pt>
                      <c:pt idx="143">
                        <c:v>0.2599142390812596</c:v>
                      </c:pt>
                      <c:pt idx="144">
                        <c:v>0.49768297904869457</c:v>
                      </c:pt>
                      <c:pt idx="145">
                        <c:v>0.667706607136616</c:v>
                      </c:pt>
                      <c:pt idx="146">
                        <c:v>0.81943716297366742</c:v>
                      </c:pt>
                      <c:pt idx="147">
                        <c:v>1.0991202291071254</c:v>
                      </c:pt>
                      <c:pt idx="148">
                        <c:v>1.0340702539731448</c:v>
                      </c:pt>
                      <c:pt idx="149">
                        <c:v>1.1000922200307843</c:v>
                      </c:pt>
                      <c:pt idx="150">
                        <c:v>0.98866765584023408</c:v>
                      </c:pt>
                      <c:pt idx="151">
                        <c:v>0.74128991279222445</c:v>
                      </c:pt>
                      <c:pt idx="152">
                        <c:v>0.52325055789896868</c:v>
                      </c:pt>
                      <c:pt idx="153">
                        <c:v>0.68758477828629283</c:v>
                      </c:pt>
                      <c:pt idx="154">
                        <c:v>0.50351433881869712</c:v>
                      </c:pt>
                      <c:pt idx="155">
                        <c:v>0.5016064795750107</c:v>
                      </c:pt>
                      <c:pt idx="156">
                        <c:v>0.96378503965773743</c:v>
                      </c:pt>
                      <c:pt idx="157">
                        <c:v>1.1317520224264743</c:v>
                      </c:pt>
                      <c:pt idx="158">
                        <c:v>1.2236678423109719</c:v>
                      </c:pt>
                      <c:pt idx="159">
                        <c:v>1.2112076918886401</c:v>
                      </c:pt>
                      <c:pt idx="160">
                        <c:v>0.91474460245317391</c:v>
                      </c:pt>
                      <c:pt idx="161">
                        <c:v>0.98973610387845468</c:v>
                      </c:pt>
                      <c:pt idx="162">
                        <c:v>1.2300474846269034</c:v>
                      </c:pt>
                      <c:pt idx="163">
                        <c:v>0.75443385433843213</c:v>
                      </c:pt>
                      <c:pt idx="164">
                        <c:v>1.0313110728276598</c:v>
                      </c:pt>
                      <c:pt idx="165">
                        <c:v>1.0591750729823035</c:v>
                      </c:pt>
                      <c:pt idx="166">
                        <c:v>1.1264378992890094</c:v>
                      </c:pt>
                      <c:pt idx="167">
                        <c:v>1.5004540708905119</c:v>
                      </c:pt>
                      <c:pt idx="168">
                        <c:v>1.4195882530855048</c:v>
                      </c:pt>
                      <c:pt idx="169">
                        <c:v>1.2367057591340884</c:v>
                      </c:pt>
                      <c:pt idx="170">
                        <c:v>1.3102968750823742</c:v>
                      </c:pt>
                      <c:pt idx="171">
                        <c:v>1.0009231765944273</c:v>
                      </c:pt>
                      <c:pt idx="172">
                        <c:v>0.86627314507013353</c:v>
                      </c:pt>
                      <c:pt idx="173">
                        <c:v>0.94085343458596749</c:v>
                      </c:pt>
                      <c:pt idx="174">
                        <c:v>0.94479704661592701</c:v>
                      </c:pt>
                      <c:pt idx="175">
                        <c:v>0.92131325385188989</c:v>
                      </c:pt>
                      <c:pt idx="176">
                        <c:v>0.82193762817422489</c:v>
                      </c:pt>
                      <c:pt idx="177">
                        <c:v>0.86990922682593419</c:v>
                      </c:pt>
                      <c:pt idx="178">
                        <c:v>0.96042856637977503</c:v>
                      </c:pt>
                      <c:pt idx="179">
                        <c:v>1.3436800185572553</c:v>
                      </c:pt>
                      <c:pt idx="180">
                        <c:v>1.1669252849829352</c:v>
                      </c:pt>
                      <c:pt idx="181">
                        <c:v>1.0104796554567488</c:v>
                      </c:pt>
                      <c:pt idx="182">
                        <c:v>1.2094782978326242</c:v>
                      </c:pt>
                      <c:pt idx="183">
                        <c:v>1.2046777014386754</c:v>
                      </c:pt>
                      <c:pt idx="184">
                        <c:v>1.2434438938838965</c:v>
                      </c:pt>
                      <c:pt idx="185">
                        <c:v>1.1761004263053001</c:v>
                      </c:pt>
                      <c:pt idx="186">
                        <c:v>0.88170979803168903</c:v>
                      </c:pt>
                      <c:pt idx="187">
                        <c:v>0.91961275787877916</c:v>
                      </c:pt>
                      <c:pt idx="188">
                        <c:v>0.84641098502044454</c:v>
                      </c:pt>
                      <c:pt idx="189">
                        <c:v>0.70159195243063122</c:v>
                      </c:pt>
                      <c:pt idx="190">
                        <c:v>0.94166199513535931</c:v>
                      </c:pt>
                      <c:pt idx="191">
                        <c:v>0.96024072884089196</c:v>
                      </c:pt>
                      <c:pt idx="192">
                        <c:v>0.94219778121300468</c:v>
                      </c:pt>
                      <c:pt idx="193">
                        <c:v>0.96916926017197857</c:v>
                      </c:pt>
                      <c:pt idx="194">
                        <c:v>0.99437014578106531</c:v>
                      </c:pt>
                      <c:pt idx="195">
                        <c:v>1.0912993925349612</c:v>
                      </c:pt>
                      <c:pt idx="196">
                        <c:v>1.1078876731517477</c:v>
                      </c:pt>
                      <c:pt idx="197">
                        <c:v>0.91060046115873106</c:v>
                      </c:pt>
                      <c:pt idx="198">
                        <c:v>0.91230622907939873</c:v>
                      </c:pt>
                      <c:pt idx="199">
                        <c:v>0.90608142581578999</c:v>
                      </c:pt>
                      <c:pt idx="200">
                        <c:v>0.96817754825931024</c:v>
                      </c:pt>
                      <c:pt idx="201">
                        <c:v>0.99423268462994929</c:v>
                      </c:pt>
                      <c:pt idx="202">
                        <c:v>1.0167027014045054</c:v>
                      </c:pt>
                      <c:pt idx="203">
                        <c:v>0.99659822702451084</c:v>
                      </c:pt>
                      <c:pt idx="204">
                        <c:v>1.0535772409633448</c:v>
                      </c:pt>
                      <c:pt idx="205">
                        <c:v>1.0344867378301483</c:v>
                      </c:pt>
                      <c:pt idx="206">
                        <c:v>1.0818440569628076</c:v>
                      </c:pt>
                      <c:pt idx="207">
                        <c:v>1.0787244308102768</c:v>
                      </c:pt>
                      <c:pt idx="208">
                        <c:v>1.0831384177167118</c:v>
                      </c:pt>
                      <c:pt idx="209">
                        <c:v>1.075260761265322</c:v>
                      </c:pt>
                      <c:pt idx="210">
                        <c:v>1.1206692171177404</c:v>
                      </c:pt>
                      <c:pt idx="211">
                        <c:v>1.1615061134089644</c:v>
                      </c:pt>
                      <c:pt idx="212">
                        <c:v>1.1901454803691223</c:v>
                      </c:pt>
                      <c:pt idx="213">
                        <c:v>1.1706679772337778</c:v>
                      </c:pt>
                      <c:pt idx="214">
                        <c:v>1.1691533662263809</c:v>
                      </c:pt>
                      <c:pt idx="215">
                        <c:v>1.1764782492135524</c:v>
                      </c:pt>
                      <c:pt idx="216">
                        <c:v>1.2030996318032776</c:v>
                      </c:pt>
                      <c:pt idx="217">
                        <c:v>1.209950430024952</c:v>
                      </c:pt>
                      <c:pt idx="218">
                        <c:v>1.1966098643605998</c:v>
                      </c:pt>
                      <c:pt idx="219">
                        <c:v>1.2078510233533608</c:v>
                      </c:pt>
                      <c:pt idx="220">
                        <c:v>1.2370025502558164</c:v>
                      </c:pt>
                      <c:pt idx="221">
                        <c:v>1.2416367874157439</c:v>
                      </c:pt>
                      <c:pt idx="222">
                        <c:v>1.2359819402602428</c:v>
                      </c:pt>
                      <c:pt idx="223">
                        <c:v>1.2277495012639983</c:v>
                      </c:pt>
                      <c:pt idx="224">
                        <c:v>1.2158181076559027</c:v>
                      </c:pt>
                      <c:pt idx="225">
                        <c:v>1.2169367368245734</c:v>
                      </c:pt>
                      <c:pt idx="226">
                        <c:v>1.2103983503099807</c:v>
                      </c:pt>
                      <c:pt idx="227">
                        <c:v>1.2077701868241535</c:v>
                      </c:pt>
                      <c:pt idx="228">
                        <c:v>1.2126592347826699</c:v>
                      </c:pt>
                      <c:pt idx="229">
                        <c:v>1.2319733075437471</c:v>
                      </c:pt>
                      <c:pt idx="230">
                        <c:v>1.2356681617519425</c:v>
                      </c:pt>
                      <c:pt idx="231">
                        <c:v>1.2572940811454263</c:v>
                      </c:pt>
                      <c:pt idx="232">
                        <c:v>1.2670917027941517</c:v>
                      </c:pt>
                      <c:pt idx="233">
                        <c:v>1.2790264157766349</c:v>
                      </c:pt>
                      <c:pt idx="234">
                        <c:v>1.2851516378086114</c:v>
                      </c:pt>
                      <c:pt idx="235">
                        <c:v>1.2989914764323442</c:v>
                      </c:pt>
                      <c:pt idx="236">
                        <c:v>1.3022796096493823</c:v>
                      </c:pt>
                      <c:pt idx="237">
                        <c:v>1.3085786106934232</c:v>
                      </c:pt>
                      <c:pt idx="238">
                        <c:v>1.309402596570852</c:v>
                      </c:pt>
                      <c:pt idx="239">
                        <c:v>1.3245311334862977</c:v>
                      </c:pt>
                      <c:pt idx="240">
                        <c:v>1.3292661234217595</c:v>
                      </c:pt>
                      <c:pt idx="241">
                        <c:v>1.3363539640261826</c:v>
                      </c:pt>
                      <c:pt idx="242">
                        <c:v>1.3439709519594754</c:v>
                      </c:pt>
                      <c:pt idx="243">
                        <c:v>1.3541087118542865</c:v>
                      </c:pt>
                      <c:pt idx="244">
                        <c:v>1.3651192719557577</c:v>
                      </c:pt>
                      <c:pt idx="245">
                        <c:v>1.3748899480947474</c:v>
                      </c:pt>
                      <c:pt idx="246">
                        <c:v>1.3791524153232475</c:v>
                      </c:pt>
                      <c:pt idx="247">
                        <c:v>1.3886126323283243</c:v>
                      </c:pt>
                      <c:pt idx="248">
                        <c:v>1.395817627322903</c:v>
                      </c:pt>
                      <c:pt idx="249">
                        <c:v>1.398264201503989</c:v>
                      </c:pt>
                      <c:pt idx="250">
                        <c:v>1.4038895648046343</c:v>
                      </c:pt>
                      <c:pt idx="251">
                        <c:v>1.4063068503881813</c:v>
                      </c:pt>
                      <c:pt idx="252">
                        <c:v>1.4091947061055206</c:v>
                      </c:pt>
                      <c:pt idx="253">
                        <c:v>1.4085015426304321</c:v>
                      </c:pt>
                      <c:pt idx="254">
                        <c:v>1.4068125668390203</c:v>
                      </c:pt>
                      <c:pt idx="255">
                        <c:v>1.4022240198912534</c:v>
                      </c:pt>
                      <c:pt idx="256">
                        <c:v>1.4017925012208463</c:v>
                      </c:pt>
                      <c:pt idx="257">
                        <c:v>1.393101598044459</c:v>
                      </c:pt>
                      <c:pt idx="258">
                        <c:v>1.3839811287708339</c:v>
                      </c:pt>
                      <c:pt idx="259">
                        <c:v>1.3736344435469117</c:v>
                      </c:pt>
                      <c:pt idx="260">
                        <c:v>1.3654902608579178</c:v>
                      </c:pt>
                      <c:pt idx="261">
                        <c:v>1.3546046654392792</c:v>
                      </c:pt>
                      <c:pt idx="262">
                        <c:v>1.3413857450833719</c:v>
                      </c:pt>
                      <c:pt idx="263">
                        <c:v>1.3246756239008233</c:v>
                      </c:pt>
                      <c:pt idx="264">
                        <c:v>1.3113571223132836</c:v>
                      </c:pt>
                      <c:pt idx="265">
                        <c:v>1.295166385593759</c:v>
                      </c:pt>
                      <c:pt idx="266">
                        <c:v>1.2766110827662573</c:v>
                      </c:pt>
                      <c:pt idx="267">
                        <c:v>1.2565698717569467</c:v>
                      </c:pt>
                      <c:pt idx="268">
                        <c:v>1.2374338736689063</c:v>
                      </c:pt>
                      <c:pt idx="269">
                        <c:v>1.2185325748758113</c:v>
                      </c:pt>
                      <c:pt idx="270">
                        <c:v>1.1965503108789373</c:v>
                      </c:pt>
                      <c:pt idx="271">
                        <c:v>1.1718623662414158</c:v>
                      </c:pt>
                      <c:pt idx="272">
                        <c:v>1.1477963161583045</c:v>
                      </c:pt>
                      <c:pt idx="273">
                        <c:v>1.1244970415587625</c:v>
                      </c:pt>
                      <c:pt idx="274">
                        <c:v>1.1007777684705125</c:v>
                      </c:pt>
                      <c:pt idx="275">
                        <c:v>1.0760060584440296</c:v>
                      </c:pt>
                      <c:pt idx="276">
                        <c:v>1.0517457273305768</c:v>
                      </c:pt>
                      <c:pt idx="277">
                        <c:v>1.0275865395072916</c:v>
                      </c:pt>
                      <c:pt idx="278">
                        <c:v>1.0065784142645622</c:v>
                      </c:pt>
                      <c:pt idx="279">
                        <c:v>0.98770913767144308</c:v>
                      </c:pt>
                      <c:pt idx="280">
                        <c:v>0.96647197559595943</c:v>
                      </c:pt>
                      <c:pt idx="281">
                        <c:v>0.94628822674529289</c:v>
                      </c:pt>
                      <c:pt idx="282">
                        <c:v>0.92829838910760942</c:v>
                      </c:pt>
                      <c:pt idx="283">
                        <c:v>0.91430351617423744</c:v>
                      </c:pt>
                      <c:pt idx="284">
                        <c:v>0.90300788039005386</c:v>
                      </c:pt>
                      <c:pt idx="285">
                        <c:v>0.8921051023275256</c:v>
                      </c:pt>
                      <c:pt idx="286">
                        <c:v>0.88164751094758953</c:v>
                      </c:pt>
                      <c:pt idx="287">
                        <c:v>0.87569587267036042</c:v>
                      </c:pt>
                      <c:pt idx="288">
                        <c:v>0.8733973035355046</c:v>
                      </c:pt>
                      <c:pt idx="289">
                        <c:v>0.87088766124105144</c:v>
                      </c:pt>
                      <c:pt idx="290">
                        <c:v>0.86918657949598999</c:v>
                      </c:pt>
                      <c:pt idx="291">
                        <c:v>0.86794552398960667</c:v>
                      </c:pt>
                      <c:pt idx="292">
                        <c:v>0.8694365088616558</c:v>
                      </c:pt>
                      <c:pt idx="293">
                        <c:v>0.87154860725884686</c:v>
                      </c:pt>
                      <c:pt idx="294">
                        <c:v>0.87643941253321578</c:v>
                      </c:pt>
                      <c:pt idx="295">
                        <c:v>0.87988199428794256</c:v>
                      </c:pt>
                      <c:pt idx="296">
                        <c:v>0.88317910934155908</c:v>
                      </c:pt>
                      <c:pt idx="297">
                        <c:v>0.88551028644834151</c:v>
                      </c:pt>
                      <c:pt idx="298">
                        <c:v>0.88850338585950406</c:v>
                      </c:pt>
                      <c:pt idx="299">
                        <c:v>0.88836045750351422</c:v>
                      </c:pt>
                      <c:pt idx="300">
                        <c:v>0.89152577386820553</c:v>
                      </c:pt>
                      <c:pt idx="301">
                        <c:v>0.8920389100970878</c:v>
                      </c:pt>
                      <c:pt idx="302">
                        <c:v>0.88990338082186538</c:v>
                      </c:pt>
                      <c:pt idx="303">
                        <c:v>0.88587990854928289</c:v>
                      </c:pt>
                      <c:pt idx="304">
                        <c:v>0.88305004425507072</c:v>
                      </c:pt>
                      <c:pt idx="305">
                        <c:v>0.879504757151641</c:v>
                      </c:pt>
                      <c:pt idx="306">
                        <c:v>0.87627637267358227</c:v>
                      </c:pt>
                      <c:pt idx="307">
                        <c:v>0.87030618495124523</c:v>
                      </c:pt>
                      <c:pt idx="308">
                        <c:v>0.861341531016527</c:v>
                      </c:pt>
                      <c:pt idx="309">
                        <c:v>0.85905682515117321</c:v>
                      </c:pt>
                      <c:pt idx="310">
                        <c:v>0.855860853387724</c:v>
                      </c:pt>
                      <c:pt idx="311">
                        <c:v>0.8493726480035817</c:v>
                      </c:pt>
                      <c:pt idx="312">
                        <c:v>0.84379590377485114</c:v>
                      </c:pt>
                      <c:pt idx="313">
                        <c:v>0.83764256468923715</c:v>
                      </c:pt>
                      <c:pt idx="314">
                        <c:v>0.83123871046600695</c:v>
                      </c:pt>
                      <c:pt idx="315">
                        <c:v>0.82656444555610931</c:v>
                      </c:pt>
                      <c:pt idx="316">
                        <c:v>0.81166689804658732</c:v>
                      </c:pt>
                      <c:pt idx="317">
                        <c:v>0.8056250508889381</c:v>
                      </c:pt>
                      <c:pt idx="318">
                        <c:v>0.79714717344531738</c:v>
                      </c:pt>
                      <c:pt idx="319">
                        <c:v>0.78829557349709956</c:v>
                      </c:pt>
                      <c:pt idx="320">
                        <c:v>0.78002935498502668</c:v>
                      </c:pt>
                      <c:pt idx="321">
                        <c:v>0.76962897399895003</c:v>
                      </c:pt>
                      <c:pt idx="322">
                        <c:v>0.76169391189638391</c:v>
                      </c:pt>
                      <c:pt idx="323">
                        <c:v>0.763854434108173</c:v>
                      </c:pt>
                      <c:pt idx="324">
                        <c:v>0.75696263184994406</c:v>
                      </c:pt>
                      <c:pt idx="325">
                        <c:v>0.75429834576048516</c:v>
                      </c:pt>
                      <c:pt idx="326">
                        <c:v>0.75535527361700716</c:v>
                      </c:pt>
                      <c:pt idx="327">
                        <c:v>0.75411578016915926</c:v>
                      </c:pt>
                      <c:pt idx="328">
                        <c:v>0.75838039522814549</c:v>
                      </c:pt>
                      <c:pt idx="329">
                        <c:v>0.76201862481443239</c:v>
                      </c:pt>
                      <c:pt idx="330">
                        <c:v>0.76559183371418282</c:v>
                      </c:pt>
                      <c:pt idx="331">
                        <c:v>0.77078626411637186</c:v>
                      </c:pt>
                      <c:pt idx="332">
                        <c:v>0.77340154061928212</c:v>
                      </c:pt>
                      <c:pt idx="333">
                        <c:v>0.78308200787785176</c:v>
                      </c:pt>
                      <c:pt idx="334">
                        <c:v>0.78824812596908655</c:v>
                      </c:pt>
                      <c:pt idx="335">
                        <c:v>0.79275173598399051</c:v>
                      </c:pt>
                      <c:pt idx="336">
                        <c:v>0.79838217597487593</c:v>
                      </c:pt>
                      <c:pt idx="337">
                        <c:v>0.80319956449808028</c:v>
                      </c:pt>
                      <c:pt idx="338">
                        <c:v>0.81387974921931239</c:v>
                      </c:pt>
                      <c:pt idx="339">
                        <c:v>0.82397338096049799</c:v>
                      </c:pt>
                      <c:pt idx="340">
                        <c:v>0.8255250908581111</c:v>
                      </c:pt>
                      <c:pt idx="341">
                        <c:v>0.83052192085557075</c:v>
                      </c:pt>
                      <c:pt idx="342">
                        <c:v>0.83604926498311893</c:v>
                      </c:pt>
                      <c:pt idx="343">
                        <c:v>0.84100411465743963</c:v>
                      </c:pt>
                      <c:pt idx="344">
                        <c:v>0.84002450869842049</c:v>
                      </c:pt>
                      <c:pt idx="345">
                        <c:v>0.83380556315431942</c:v>
                      </c:pt>
                      <c:pt idx="346">
                        <c:v>0.83642220645844823</c:v>
                      </c:pt>
                      <c:pt idx="347">
                        <c:v>0.83909937953082392</c:v>
                      </c:pt>
                      <c:pt idx="348">
                        <c:v>0.84289557228650414</c:v>
                      </c:pt>
                      <c:pt idx="349">
                        <c:v>0.84472005665586303</c:v>
                      </c:pt>
                      <c:pt idx="350">
                        <c:v>0.85051490330760027</c:v>
                      </c:pt>
                      <c:pt idx="351">
                        <c:v>0.85579798053167377</c:v>
                      </c:pt>
                      <c:pt idx="352">
                        <c:v>0.85842614401750117</c:v>
                      </c:pt>
                      <c:pt idx="353">
                        <c:v>0.85755744421449631</c:v>
                      </c:pt>
                      <c:pt idx="354">
                        <c:v>0.85898926611951654</c:v>
                      </c:pt>
                      <c:pt idx="355">
                        <c:v>0.86020239982957947</c:v>
                      </c:pt>
                      <c:pt idx="356">
                        <c:v>0.8631275496944516</c:v>
                      </c:pt>
                      <c:pt idx="357">
                        <c:v>0.86307814959326923</c:v>
                      </c:pt>
                      <c:pt idx="358">
                        <c:v>0.85917651788644889</c:v>
                      </c:pt>
                      <c:pt idx="359">
                        <c:v>0.86055874443296976</c:v>
                      </c:pt>
                      <c:pt idx="360">
                        <c:v>0.86150066572982209</c:v>
                      </c:pt>
                      <c:pt idx="361">
                        <c:v>0.85919389578765537</c:v>
                      </c:pt>
                      <c:pt idx="362">
                        <c:v>0.85949576359962321</c:v>
                      </c:pt>
                      <c:pt idx="363">
                        <c:v>0.85834276914317387</c:v>
                      </c:pt>
                      <c:pt idx="364">
                        <c:v>0.85408655014881529</c:v>
                      </c:pt>
                      <c:pt idx="365">
                        <c:v>0.85383896387095282</c:v>
                      </c:pt>
                      <c:pt idx="366">
                        <c:v>0.85518272472603929</c:v>
                      </c:pt>
                      <c:pt idx="367">
                        <c:v>0.8556685249305519</c:v>
                      </c:pt>
                      <c:pt idx="368">
                        <c:v>0.8588855844842288</c:v>
                      </c:pt>
                      <c:pt idx="369">
                        <c:v>0.86238967229378716</c:v>
                      </c:pt>
                      <c:pt idx="370">
                        <c:v>0.86502388875643921</c:v>
                      </c:pt>
                      <c:pt idx="371">
                        <c:v>0.86944373338238201</c:v>
                      </c:pt>
                      <c:pt idx="372">
                        <c:v>0.87617464361146358</c:v>
                      </c:pt>
                      <c:pt idx="373">
                        <c:v>0.88373461640821427</c:v>
                      </c:pt>
                      <c:pt idx="374">
                        <c:v>0.88644517848178439</c:v>
                      </c:pt>
                      <c:pt idx="375">
                        <c:v>0.89229430666762732</c:v>
                      </c:pt>
                      <c:pt idx="376">
                        <c:v>0.89400808013828903</c:v>
                      </c:pt>
                      <c:pt idx="377">
                        <c:v>0.89877138238470478</c:v>
                      </c:pt>
                      <c:pt idx="378">
                        <c:v>0.90300397524371523</c:v>
                      </c:pt>
                      <c:pt idx="379">
                        <c:v>0.90502957464950828</c:v>
                      </c:pt>
                      <c:pt idx="380">
                        <c:v>0.90533769069561776</c:v>
                      </c:pt>
                      <c:pt idx="381">
                        <c:v>0.91073499345009323</c:v>
                      </c:pt>
                      <c:pt idx="382">
                        <c:v>0.91439216299612192</c:v>
                      </c:pt>
                      <c:pt idx="383">
                        <c:v>0.91928706867414611</c:v>
                      </c:pt>
                      <c:pt idx="384">
                        <c:v>0.92133043649577928</c:v>
                      </c:pt>
                      <c:pt idx="385">
                        <c:v>0.92411461057783095</c:v>
                      </c:pt>
                      <c:pt idx="386">
                        <c:v>0.92767590878124861</c:v>
                      </c:pt>
                      <c:pt idx="387">
                        <c:v>0.93037807479019108</c:v>
                      </c:pt>
                      <c:pt idx="388">
                        <c:v>0.93433613586160325</c:v>
                      </c:pt>
                      <c:pt idx="389">
                        <c:v>0.93490003899288621</c:v>
                      </c:pt>
                      <c:pt idx="390">
                        <c:v>0.93748954152996211</c:v>
                      </c:pt>
                      <c:pt idx="391">
                        <c:v>0.93867397241443684</c:v>
                      </c:pt>
                      <c:pt idx="392">
                        <c:v>0.93911505869337308</c:v>
                      </c:pt>
                      <c:pt idx="393">
                        <c:v>0.94290519847222876</c:v>
                      </c:pt>
                      <c:pt idx="394">
                        <c:v>0.94271345578700705</c:v>
                      </c:pt>
                      <c:pt idx="395">
                        <c:v>0.94337381603285164</c:v>
                      </c:pt>
                      <c:pt idx="396">
                        <c:v>0.94329024590120736</c:v>
                      </c:pt>
                      <c:pt idx="397">
                        <c:v>0.94150032207694434</c:v>
                      </c:pt>
                      <c:pt idx="398">
                        <c:v>0.94086690734083545</c:v>
                      </c:pt>
                      <c:pt idx="399">
                        <c:v>0.94067711722878322</c:v>
                      </c:pt>
                      <c:pt idx="400">
                        <c:v>0.93792242700158768</c:v>
                      </c:pt>
                      <c:pt idx="401">
                        <c:v>0.94017491540964881</c:v>
                      </c:pt>
                      <c:pt idx="402">
                        <c:v>0.93884404153747958</c:v>
                      </c:pt>
                      <c:pt idx="403">
                        <c:v>0.93825983164523619</c:v>
                      </c:pt>
                      <c:pt idx="404">
                        <c:v>0.93851991439138183</c:v>
                      </c:pt>
                      <c:pt idx="405">
                        <c:v>0.93870267524002482</c:v>
                      </c:pt>
                      <c:pt idx="406">
                        <c:v>0.93901860157881156</c:v>
                      </c:pt>
                      <c:pt idx="407">
                        <c:v>0.93607119237980985</c:v>
                      </c:pt>
                      <c:pt idx="408">
                        <c:v>0.93068482403508224</c:v>
                      </c:pt>
                      <c:pt idx="409">
                        <c:v>0.92799886438344481</c:v>
                      </c:pt>
                      <c:pt idx="410">
                        <c:v>0.92455686840066886</c:v>
                      </c:pt>
                      <c:pt idx="411">
                        <c:v>0.92196560854774046</c:v>
                      </c:pt>
                      <c:pt idx="412">
                        <c:v>0.91587689963402907</c:v>
                      </c:pt>
                      <c:pt idx="413">
                        <c:v>0.91071273411596365</c:v>
                      </c:pt>
                      <c:pt idx="414">
                        <c:v>0.90800334358629498</c:v>
                      </c:pt>
                      <c:pt idx="415">
                        <c:v>0.90583696365499822</c:v>
                      </c:pt>
                      <c:pt idx="416">
                        <c:v>0.90318595506309063</c:v>
                      </c:pt>
                      <c:pt idx="417">
                        <c:v>0.9004246260871196</c:v>
                      </c:pt>
                      <c:pt idx="418">
                        <c:v>0.89260769466129397</c:v>
                      </c:pt>
                      <c:pt idx="419">
                        <c:v>0.88865861542646052</c:v>
                      </c:pt>
                      <c:pt idx="420">
                        <c:v>0.885424373228894</c:v>
                      </c:pt>
                      <c:pt idx="421">
                        <c:v>0.87960336209668855</c:v>
                      </c:pt>
                      <c:pt idx="422">
                        <c:v>0.87289041554076419</c:v>
                      </c:pt>
                      <c:pt idx="423">
                        <c:v>0.8654360769524706</c:v>
                      </c:pt>
                      <c:pt idx="424">
                        <c:v>0.85525653199183749</c:v>
                      </c:pt>
                      <c:pt idx="425">
                        <c:v>0.85029309099557204</c:v>
                      </c:pt>
                      <c:pt idx="426">
                        <c:v>0.84367660155420909</c:v>
                      </c:pt>
                      <c:pt idx="427">
                        <c:v>0.83498023117294784</c:v>
                      </c:pt>
                      <c:pt idx="428">
                        <c:v>0.82712502931300458</c:v>
                      </c:pt>
                      <c:pt idx="429">
                        <c:v>0.82051927902407262</c:v>
                      </c:pt>
                      <c:pt idx="430">
                        <c:v>0.81149175223330428</c:v>
                      </c:pt>
                      <c:pt idx="431">
                        <c:v>0.80611397521052142</c:v>
                      </c:pt>
                      <c:pt idx="432">
                        <c:v>0.7970962112855996</c:v>
                      </c:pt>
                      <c:pt idx="433">
                        <c:v>0.79073882830379782</c:v>
                      </c:pt>
                      <c:pt idx="434">
                        <c:v>0.7831193020253846</c:v>
                      </c:pt>
                      <c:pt idx="435">
                        <c:v>0.77617595183548715</c:v>
                      </c:pt>
                      <c:pt idx="436">
                        <c:v>0.76688775652662222</c:v>
                      </c:pt>
                      <c:pt idx="437">
                        <c:v>0.75991140785016431</c:v>
                      </c:pt>
                      <c:pt idx="438">
                        <c:v>0.75212981799870227</c:v>
                      </c:pt>
                      <c:pt idx="439">
                        <c:v>0.74437907880331478</c:v>
                      </c:pt>
                      <c:pt idx="440">
                        <c:v>0.73526954393943744</c:v>
                      </c:pt>
                      <c:pt idx="441">
                        <c:v>0.72736084157465641</c:v>
                      </c:pt>
                      <c:pt idx="442">
                        <c:v>0.71883297825790238</c:v>
                      </c:pt>
                      <c:pt idx="443">
                        <c:v>0.71024770928997216</c:v>
                      </c:pt>
                      <c:pt idx="444">
                        <c:v>0.70225114113257447</c:v>
                      </c:pt>
                      <c:pt idx="445">
                        <c:v>0.69332846752099553</c:v>
                      </c:pt>
                      <c:pt idx="446">
                        <c:v>0.68578294376569737</c:v>
                      </c:pt>
                      <c:pt idx="447">
                        <c:v>0.67741070053053354</c:v>
                      </c:pt>
                      <c:pt idx="448">
                        <c:v>0.66808970199242523</c:v>
                      </c:pt>
                      <c:pt idx="449">
                        <c:v>0.65932499155023971</c:v>
                      </c:pt>
                      <c:pt idx="450">
                        <c:v>0.65266320241134967</c:v>
                      </c:pt>
                      <c:pt idx="451">
                        <c:v>0.64288705906748622</c:v>
                      </c:pt>
                      <c:pt idx="452">
                        <c:v>0.63409306002776178</c:v>
                      </c:pt>
                      <c:pt idx="453">
                        <c:v>0.62629565433362855</c:v>
                      </c:pt>
                      <c:pt idx="454">
                        <c:v>0.61838656145421389</c:v>
                      </c:pt>
                      <c:pt idx="455">
                        <c:v>0.61070338129048285</c:v>
                      </c:pt>
                      <c:pt idx="456">
                        <c:v>0.60274430253793509</c:v>
                      </c:pt>
                      <c:pt idx="457">
                        <c:v>0.59354631610949005</c:v>
                      </c:pt>
                      <c:pt idx="458">
                        <c:v>0.58672226814023465</c:v>
                      </c:pt>
                      <c:pt idx="459">
                        <c:v>0.57900960412164759</c:v>
                      </c:pt>
                      <c:pt idx="460">
                        <c:v>0.57223319893772195</c:v>
                      </c:pt>
                      <c:pt idx="461">
                        <c:v>0.56576178568283531</c:v>
                      </c:pt>
                      <c:pt idx="462">
                        <c:v>0.55867394507841239</c:v>
                      </c:pt>
                      <c:pt idx="463">
                        <c:v>0.5525018612903736</c:v>
                      </c:pt>
                      <c:pt idx="464">
                        <c:v>0.54616087992319351</c:v>
                      </c:pt>
                      <c:pt idx="465">
                        <c:v>0.53885474163844704</c:v>
                      </c:pt>
                      <c:pt idx="466">
                        <c:v>0.53405219267132897</c:v>
                      </c:pt>
                      <c:pt idx="467">
                        <c:v>0.52660742169156483</c:v>
                      </c:pt>
                      <c:pt idx="468">
                        <c:v>0.51842750691357342</c:v>
                      </c:pt>
                      <c:pt idx="469">
                        <c:v>0.51151813149682113</c:v>
                      </c:pt>
                      <c:pt idx="470">
                        <c:v>0.50575921219139819</c:v>
                      </c:pt>
                      <c:pt idx="471">
                        <c:v>0.50022249571263744</c:v>
                      </c:pt>
                      <c:pt idx="472">
                        <c:v>0.49657977520806124</c:v>
                      </c:pt>
                      <c:pt idx="473">
                        <c:v>0.49176570605924452</c:v>
                      </c:pt>
                      <c:pt idx="474">
                        <c:v>0.48637933771451691</c:v>
                      </c:pt>
                      <c:pt idx="475">
                        <c:v>0.48235410812608231</c:v>
                      </c:pt>
                      <c:pt idx="476">
                        <c:v>0.47919035381992625</c:v>
                      </c:pt>
                      <c:pt idx="477">
                        <c:v>0.47421617367123003</c:v>
                      </c:pt>
                      <c:pt idx="478">
                        <c:v>0.4709952089712145</c:v>
                      </c:pt>
                      <c:pt idx="479">
                        <c:v>0.46546825535830011</c:v>
                      </c:pt>
                      <c:pt idx="480">
                        <c:v>0.45881076188038261</c:v>
                      </c:pt>
                      <c:pt idx="481">
                        <c:v>0.45473086024320858</c:v>
                      </c:pt>
                      <c:pt idx="482">
                        <c:v>0.45169207061988526</c:v>
                      </c:pt>
                      <c:pt idx="483">
                        <c:v>0.44625688794592616</c:v>
                      </c:pt>
                      <c:pt idx="484">
                        <c:v>0.44255793333407528</c:v>
                      </c:pt>
                      <c:pt idx="485">
                        <c:v>0.43717390807715073</c:v>
                      </c:pt>
                      <c:pt idx="486">
                        <c:v>0.43332011441297741</c:v>
                      </c:pt>
                      <c:pt idx="487">
                        <c:v>0.43047482479072802</c:v>
                      </c:pt>
                      <c:pt idx="488">
                        <c:v>0.42799759521088465</c:v>
                      </c:pt>
                      <c:pt idx="489">
                        <c:v>0.42355236713374167</c:v>
                      </c:pt>
                      <c:pt idx="490">
                        <c:v>0.42181887267407031</c:v>
                      </c:pt>
                      <c:pt idx="491">
                        <c:v>0.41834290191814921</c:v>
                      </c:pt>
                      <c:pt idx="492">
                        <c:v>0.4159988378284496</c:v>
                      </c:pt>
                      <c:pt idx="493">
                        <c:v>0.41318029845861914</c:v>
                      </c:pt>
                      <c:pt idx="494">
                        <c:v>0.41123534032471676</c:v>
                      </c:pt>
                      <c:pt idx="495">
                        <c:v>0.40729817178621591</c:v>
                      </c:pt>
                      <c:pt idx="496">
                        <c:v>0.4058932953909315</c:v>
                      </c:pt>
                      <c:pt idx="497">
                        <c:v>0.40178918184645862</c:v>
                      </c:pt>
                      <c:pt idx="498">
                        <c:v>0.39961362482126633</c:v>
                      </c:pt>
                      <c:pt idx="499">
                        <c:v>0.39763840180324028</c:v>
                      </c:pt>
                      <c:pt idx="500">
                        <c:v>0.39456641843603962</c:v>
                      </c:pt>
                      <c:pt idx="501">
                        <c:v>0.39188182558562051</c:v>
                      </c:pt>
                      <c:pt idx="502">
                        <c:v>0.38891293808175686</c:v>
                      </c:pt>
                      <c:pt idx="503">
                        <c:v>0.38467858790689419</c:v>
                      </c:pt>
                      <c:pt idx="504">
                        <c:v>0.38284863633266136</c:v>
                      </c:pt>
                      <c:pt idx="505">
                        <c:v>0.38079355307201257</c:v>
                      </c:pt>
                      <c:pt idx="506">
                        <c:v>0.37707585375773672</c:v>
                      </c:pt>
                      <c:pt idx="507">
                        <c:v>0.37644985879967113</c:v>
                      </c:pt>
                      <c:pt idx="508">
                        <c:v>0.37477708936556403</c:v>
                      </c:pt>
                      <c:pt idx="509">
                        <c:v>0.3746224455705584</c:v>
                      </c:pt>
                      <c:pt idx="510">
                        <c:v>0.37344797280924696</c:v>
                      </c:pt>
                      <c:pt idx="511">
                        <c:v>0.37250624676971172</c:v>
                      </c:pt>
                      <c:pt idx="512">
                        <c:v>0.37014285220563631</c:v>
                      </c:pt>
                      <c:pt idx="513">
                        <c:v>0.36891780779924105</c:v>
                      </c:pt>
                      <c:pt idx="514">
                        <c:v>0.36741471697354283</c:v>
                      </c:pt>
                      <c:pt idx="515">
                        <c:v>0.36573648033456169</c:v>
                      </c:pt>
                      <c:pt idx="516">
                        <c:v>0.36431774066977546</c:v>
                      </c:pt>
                      <c:pt idx="517">
                        <c:v>0.36375989051531721</c:v>
                      </c:pt>
                      <c:pt idx="518">
                        <c:v>0.36286971240745047</c:v>
                      </c:pt>
                      <c:pt idx="519">
                        <c:v>0.36238000705659934</c:v>
                      </c:pt>
                      <c:pt idx="520">
                        <c:v>0.36208360644950538</c:v>
                      </c:pt>
                      <c:pt idx="521">
                        <c:v>0.36116101562702885</c:v>
                      </c:pt>
                      <c:pt idx="522">
                        <c:v>0.3605203763701938</c:v>
                      </c:pt>
                      <c:pt idx="523">
                        <c:v>0.35930919523330018</c:v>
                      </c:pt>
                      <c:pt idx="524">
                        <c:v>0.35892668614944168</c:v>
                      </c:pt>
                      <c:pt idx="525">
                        <c:v>0.35738102922865356</c:v>
                      </c:pt>
                      <c:pt idx="526">
                        <c:v>0.35610834203692815</c:v>
                      </c:pt>
                      <c:pt idx="527">
                        <c:v>0.35449707865765279</c:v>
                      </c:pt>
                      <c:pt idx="528">
                        <c:v>0.35225532940202253</c:v>
                      </c:pt>
                      <c:pt idx="529">
                        <c:v>0.3522279933776527</c:v>
                      </c:pt>
                      <c:pt idx="530">
                        <c:v>0.35093148479326253</c:v>
                      </c:pt>
                      <c:pt idx="531">
                        <c:v>0.34941374966879468</c:v>
                      </c:pt>
                      <c:pt idx="532">
                        <c:v>0.34826583190258531</c:v>
                      </c:pt>
                      <c:pt idx="533">
                        <c:v>0.34678988184393977</c:v>
                      </c:pt>
                      <c:pt idx="534">
                        <c:v>0.3463091583296673</c:v>
                      </c:pt>
                      <c:pt idx="535">
                        <c:v>0.34590126579460845</c:v>
                      </c:pt>
                      <c:pt idx="536">
                        <c:v>0.34386473197906758</c:v>
                      </c:pt>
                      <c:pt idx="537">
                        <c:v>0.3413958984638521</c:v>
                      </c:pt>
                      <c:pt idx="538">
                        <c:v>0.33931445546541816</c:v>
                      </c:pt>
                      <c:pt idx="539">
                        <c:v>0.33890363407060531</c:v>
                      </c:pt>
                      <c:pt idx="540">
                        <c:v>0.33779730611290121</c:v>
                      </c:pt>
                      <c:pt idx="541">
                        <c:v>0.33680793728803593</c:v>
                      </c:pt>
                      <c:pt idx="542">
                        <c:v>0.33590272436676583</c:v>
                      </c:pt>
                      <c:pt idx="543">
                        <c:v>0.33453182274462656</c:v>
                      </c:pt>
                      <c:pt idx="544">
                        <c:v>0.3342645154777546</c:v>
                      </c:pt>
                      <c:pt idx="545">
                        <c:v>0.33436936865694394</c:v>
                      </c:pt>
                      <c:pt idx="546">
                        <c:v>0.33305743474451643</c:v>
                      </c:pt>
                      <c:pt idx="547">
                        <c:v>0.33331576017480991</c:v>
                      </c:pt>
                      <c:pt idx="548">
                        <c:v>0.33222095239880445</c:v>
                      </c:pt>
                      <c:pt idx="549">
                        <c:v>0.33059406843417483</c:v>
                      </c:pt>
                      <c:pt idx="550">
                        <c:v>0.32932313855830192</c:v>
                      </c:pt>
                      <c:pt idx="551">
                        <c:v>0.32825703360788455</c:v>
                      </c:pt>
                      <c:pt idx="552">
                        <c:v>0.32584228636945761</c:v>
                      </c:pt>
                      <c:pt idx="553">
                        <c:v>0.32476602803856014</c:v>
                      </c:pt>
                      <c:pt idx="554">
                        <c:v>0.32193147756874174</c:v>
                      </c:pt>
                      <c:pt idx="555">
                        <c:v>0.32034091146506055</c:v>
                      </c:pt>
                      <c:pt idx="556">
                        <c:v>0.31949232316569898</c:v>
                      </c:pt>
                      <c:pt idx="557">
                        <c:v>0.31774086503287058</c:v>
                      </c:pt>
                      <c:pt idx="558">
                        <c:v>0.31681788369576014</c:v>
                      </c:pt>
                      <c:pt idx="559">
                        <c:v>0.31717481407110137</c:v>
                      </c:pt>
                      <c:pt idx="560">
                        <c:v>0.31659900024348586</c:v>
                      </c:pt>
                      <c:pt idx="561">
                        <c:v>0.31600815160246692</c:v>
                      </c:pt>
                      <c:pt idx="562">
                        <c:v>0.31595426058299536</c:v>
                      </c:pt>
                      <c:pt idx="563">
                        <c:v>0.31487351133380848</c:v>
                      </c:pt>
                      <c:pt idx="564">
                        <c:v>0.31444218792071849</c:v>
                      </c:pt>
                      <c:pt idx="565">
                        <c:v>0.31341064351539705</c:v>
                      </c:pt>
                      <c:pt idx="566">
                        <c:v>0.31229045228819108</c:v>
                      </c:pt>
                      <c:pt idx="567">
                        <c:v>0.31026700071288432</c:v>
                      </c:pt>
                      <c:pt idx="568">
                        <c:v>0.3087225153359977</c:v>
                      </c:pt>
                      <c:pt idx="569">
                        <c:v>0.30678204812038473</c:v>
                      </c:pt>
                      <c:pt idx="570">
                        <c:v>0.30461332510128475</c:v>
                      </c:pt>
                      <c:pt idx="571">
                        <c:v>0.30308485082438602</c:v>
                      </c:pt>
                      <c:pt idx="572">
                        <c:v>0.30332521258152229</c:v>
                      </c:pt>
                      <c:pt idx="573">
                        <c:v>0.30162627866694702</c:v>
                      </c:pt>
                      <c:pt idx="574">
                        <c:v>0.30066502689571911</c:v>
                      </c:pt>
                      <c:pt idx="575">
                        <c:v>0.29996034323893223</c:v>
                      </c:pt>
                      <c:pt idx="576">
                        <c:v>0.29847775443151114</c:v>
                      </c:pt>
                      <c:pt idx="577">
                        <c:v>0.29760964040045712</c:v>
                      </c:pt>
                      <c:pt idx="578">
                        <c:v>0.2959610828736487</c:v>
                      </c:pt>
                      <c:pt idx="579">
                        <c:v>0.29329113432199921</c:v>
                      </c:pt>
                      <c:pt idx="580">
                        <c:v>0.29196885177177467</c:v>
                      </c:pt>
                      <c:pt idx="581">
                        <c:v>0.29009633410245184</c:v>
                      </c:pt>
                      <c:pt idx="582">
                        <c:v>0.28990830130625195</c:v>
                      </c:pt>
                      <c:pt idx="583">
                        <c:v>0.28867310351937642</c:v>
                      </c:pt>
                      <c:pt idx="584">
                        <c:v>0.28892928111918365</c:v>
                      </c:pt>
                      <c:pt idx="585">
                        <c:v>0.28922158132262227</c:v>
                      </c:pt>
                      <c:pt idx="586">
                        <c:v>0.28837670291228229</c:v>
                      </c:pt>
                      <c:pt idx="587">
                        <c:v>0.28662387797823541</c:v>
                      </c:pt>
                      <c:pt idx="588">
                        <c:v>0.28642666808813994</c:v>
                      </c:pt>
                      <c:pt idx="589">
                        <c:v>0.28381939713522369</c:v>
                      </c:pt>
                      <c:pt idx="590">
                        <c:v>0.28276520288113877</c:v>
                      </c:pt>
                      <c:pt idx="591">
                        <c:v>0.28095204343616159</c:v>
                      </c:pt>
                      <c:pt idx="592">
                        <c:v>0.27944719529461104</c:v>
                      </c:pt>
                      <c:pt idx="593">
                        <c:v>0.27908987440463601</c:v>
                      </c:pt>
                      <c:pt idx="594">
                        <c:v>0.27959090467986869</c:v>
                      </c:pt>
                      <c:pt idx="595">
                        <c:v>0.27897037692667714</c:v>
                      </c:pt>
                      <c:pt idx="596">
                        <c:v>0.28008373414779059</c:v>
                      </c:pt>
                      <c:pt idx="597">
                        <c:v>0.28016691376480118</c:v>
                      </c:pt>
                      <c:pt idx="598">
                        <c:v>0.28027879620739998</c:v>
                      </c:pt>
                      <c:pt idx="599">
                        <c:v>0.28056133354499219</c:v>
                      </c:pt>
                      <c:pt idx="600">
                        <c:v>0.28024364989035316</c:v>
                      </c:pt>
                      <c:pt idx="601">
                        <c:v>0.27954521446770803</c:v>
                      </c:pt>
                      <c:pt idx="602">
                        <c:v>0.2803401070049148</c:v>
                      </c:pt>
                      <c:pt idx="603">
                        <c:v>0.27942786482023535</c:v>
                      </c:pt>
                      <c:pt idx="604">
                        <c:v>0.27982892334920184</c:v>
                      </c:pt>
                      <c:pt idx="605">
                        <c:v>0.28040258934633122</c:v>
                      </c:pt>
                      <c:pt idx="606">
                        <c:v>0.28053224020477013</c:v>
                      </c:pt>
                      <c:pt idx="607">
                        <c:v>0.28058847431204498</c:v>
                      </c:pt>
                      <c:pt idx="608">
                        <c:v>0.28123516654570468</c:v>
                      </c:pt>
                      <c:pt idx="609">
                        <c:v>0.28142847128946169</c:v>
                      </c:pt>
                      <c:pt idx="610">
                        <c:v>0.28171198491363869</c:v>
                      </c:pt>
                      <c:pt idx="611">
                        <c:v>0.28139742537607049</c:v>
                      </c:pt>
                      <c:pt idx="612">
                        <c:v>0.28078529368750654</c:v>
                      </c:pt>
                      <c:pt idx="613">
                        <c:v>0.28049650811577276</c:v>
                      </c:pt>
                      <c:pt idx="614">
                        <c:v>0.28114222406284778</c:v>
                      </c:pt>
                      <c:pt idx="615">
                        <c:v>0.28206872003166283</c:v>
                      </c:pt>
                      <c:pt idx="616">
                        <c:v>0.2821837265913324</c:v>
                      </c:pt>
                      <c:pt idx="617">
                        <c:v>0.28302919077362315</c:v>
                      </c:pt>
                      <c:pt idx="618">
                        <c:v>0.28496536232826386</c:v>
                      </c:pt>
                      <c:pt idx="619">
                        <c:v>0.28689001370120593</c:v>
                      </c:pt>
                      <c:pt idx="620">
                        <c:v>0.28865260150109912</c:v>
                      </c:pt>
                      <c:pt idx="621">
                        <c:v>0.29054835479113611</c:v>
                      </c:pt>
                      <c:pt idx="622">
                        <c:v>0.29186302230600053</c:v>
                      </c:pt>
                      <c:pt idx="623">
                        <c:v>0.29223479223742821</c:v>
                      </c:pt>
                      <c:pt idx="624">
                        <c:v>0.29287191686255853</c:v>
                      </c:pt>
                      <c:pt idx="625">
                        <c:v>0.29289300465278656</c:v>
                      </c:pt>
                      <c:pt idx="626">
                        <c:v>0.29364142594856479</c:v>
                      </c:pt>
                      <c:pt idx="627">
                        <c:v>0.2943607539041212</c:v>
                      </c:pt>
                      <c:pt idx="628">
                        <c:v>0.29453414240155174</c:v>
                      </c:pt>
                      <c:pt idx="629">
                        <c:v>0.29521090426201813</c:v>
                      </c:pt>
                      <c:pt idx="630">
                        <c:v>0.2967221958950273</c:v>
                      </c:pt>
                      <c:pt idx="631">
                        <c:v>0.29891571659337685</c:v>
                      </c:pt>
                      <c:pt idx="632">
                        <c:v>0.29993027361212554</c:v>
                      </c:pt>
                      <c:pt idx="633">
                        <c:v>0.30025518178749083</c:v>
                      </c:pt>
                      <c:pt idx="634">
                        <c:v>0.30098954455645044</c:v>
                      </c:pt>
                      <c:pt idx="635">
                        <c:v>0.30193458997037359</c:v>
                      </c:pt>
                      <c:pt idx="636">
                        <c:v>0.3020275324532305</c:v>
                      </c:pt>
                      <c:pt idx="637">
                        <c:v>0.30319517120844941</c:v>
                      </c:pt>
                      <c:pt idx="638">
                        <c:v>0.30358646687156965</c:v>
                      </c:pt>
                      <c:pt idx="639">
                        <c:v>0.3045879416500844</c:v>
                      </c:pt>
                      <c:pt idx="640">
                        <c:v>0.30577979231260222</c:v>
                      </c:pt>
                      <c:pt idx="641">
                        <c:v>0.30744982814427246</c:v>
                      </c:pt>
                      <c:pt idx="642">
                        <c:v>0.30817325650348415</c:v>
                      </c:pt>
                      <c:pt idx="643">
                        <c:v>0.30959062936705189</c:v>
                      </c:pt>
                      <c:pt idx="644">
                        <c:v>0.31055754360047066</c:v>
                      </c:pt>
                      <c:pt idx="645">
                        <c:v>0.31124074895239556</c:v>
                      </c:pt>
                      <c:pt idx="646">
                        <c:v>0.31270107842568712</c:v>
                      </c:pt>
                      <c:pt idx="647">
                        <c:v>0.31396536955278448</c:v>
                      </c:pt>
                      <c:pt idx="648">
                        <c:v>0.31474854665097574</c:v>
                      </c:pt>
                      <c:pt idx="649">
                        <c:v>0.31627292052421896</c:v>
                      </c:pt>
                      <c:pt idx="650">
                        <c:v>0.31767428228779865</c:v>
                      </c:pt>
                      <c:pt idx="651">
                        <c:v>0.31797517381318202</c:v>
                      </c:pt>
                      <c:pt idx="652">
                        <c:v>0.31933299319508718</c:v>
                      </c:pt>
                      <c:pt idx="653">
                        <c:v>0.3200222515238369</c:v>
                      </c:pt>
                      <c:pt idx="654">
                        <c:v>0.32099678079261579</c:v>
                      </c:pt>
                      <c:pt idx="655">
                        <c:v>0.32185630350172517</c:v>
                      </c:pt>
                      <c:pt idx="656">
                        <c:v>0.32131758856432563</c:v>
                      </c:pt>
                      <c:pt idx="657">
                        <c:v>0.3223524523440347</c:v>
                      </c:pt>
                      <c:pt idx="658">
                        <c:v>0.32383523640877271</c:v>
                      </c:pt>
                      <c:pt idx="659">
                        <c:v>0.32442374196198837</c:v>
                      </c:pt>
                      <c:pt idx="660">
                        <c:v>0.32490016981528846</c:v>
                      </c:pt>
                      <c:pt idx="661">
                        <c:v>0.32520438071505958</c:v>
                      </c:pt>
                      <c:pt idx="662">
                        <c:v>0.32574407193904381</c:v>
                      </c:pt>
                      <c:pt idx="663">
                        <c:v>0.32812328234579013</c:v>
                      </c:pt>
                      <c:pt idx="664">
                        <c:v>0.32783371574478853</c:v>
                      </c:pt>
                      <c:pt idx="665">
                        <c:v>0.32795828991298748</c:v>
                      </c:pt>
                      <c:pt idx="666">
                        <c:v>0.32885139688060805</c:v>
                      </c:pt>
                      <c:pt idx="667">
                        <c:v>0.33061066530611366</c:v>
                      </c:pt>
                      <c:pt idx="668">
                        <c:v>0.33164806743094277</c:v>
                      </c:pt>
                      <c:pt idx="669">
                        <c:v>0.3326104907460723</c:v>
                      </c:pt>
                      <c:pt idx="670">
                        <c:v>0.33260072788022599</c:v>
                      </c:pt>
                      <c:pt idx="671">
                        <c:v>0.33378418247811603</c:v>
                      </c:pt>
                      <c:pt idx="672">
                        <c:v>0.33520506997338834</c:v>
                      </c:pt>
                      <c:pt idx="673">
                        <c:v>0.33576155332662816</c:v>
                      </c:pt>
                      <c:pt idx="674">
                        <c:v>0.33619541508483824</c:v>
                      </c:pt>
                      <c:pt idx="675">
                        <c:v>0.33807984345049352</c:v>
                      </c:pt>
                      <c:pt idx="676">
                        <c:v>0.33854670369526424</c:v>
                      </c:pt>
                      <c:pt idx="677">
                        <c:v>0.33935819310440962</c:v>
                      </c:pt>
                      <c:pt idx="678">
                        <c:v>0.33963018654688798</c:v>
                      </c:pt>
                      <c:pt idx="679">
                        <c:v>0.34050845395842222</c:v>
                      </c:pt>
                      <c:pt idx="680">
                        <c:v>0.34180925820378499</c:v>
                      </c:pt>
                      <c:pt idx="681">
                        <c:v>0.34248680109351903</c:v>
                      </c:pt>
                      <c:pt idx="682">
                        <c:v>0.34263480613974917</c:v>
                      </c:pt>
                      <c:pt idx="683">
                        <c:v>0.34364721532801173</c:v>
                      </c:pt>
                      <c:pt idx="684">
                        <c:v>0.34418749232394669</c:v>
                      </c:pt>
                      <c:pt idx="685">
                        <c:v>0.34579758415932055</c:v>
                      </c:pt>
                      <c:pt idx="686">
                        <c:v>0.34618146004439754</c:v>
                      </c:pt>
                      <c:pt idx="687">
                        <c:v>0.34612132079078434</c:v>
                      </c:pt>
                      <c:pt idx="688">
                        <c:v>0.34684787326706684</c:v>
                      </c:pt>
                      <c:pt idx="689">
                        <c:v>0.3475105766007146</c:v>
                      </c:pt>
                      <c:pt idx="690">
                        <c:v>0.34869891263152769</c:v>
                      </c:pt>
                      <c:pt idx="691">
                        <c:v>0.35000674614029975</c:v>
                      </c:pt>
                      <c:pt idx="692">
                        <c:v>0.35034336975468061</c:v>
                      </c:pt>
                      <c:pt idx="693">
                        <c:v>0.35093363262374866</c:v>
                      </c:pt>
                      <c:pt idx="694">
                        <c:v>0.35170079862195186</c:v>
                      </c:pt>
                      <c:pt idx="695">
                        <c:v>0.35200461900708918</c:v>
                      </c:pt>
                      <c:pt idx="696">
                        <c:v>0.35177070074141153</c:v>
                      </c:pt>
                      <c:pt idx="697">
                        <c:v>0.35179393636212569</c:v>
                      </c:pt>
                      <c:pt idx="698">
                        <c:v>0.35245527289455486</c:v>
                      </c:pt>
                      <c:pt idx="699">
                        <c:v>0.35301683293803482</c:v>
                      </c:pt>
                      <c:pt idx="700">
                        <c:v>0.35327457259637746</c:v>
                      </c:pt>
                      <c:pt idx="701">
                        <c:v>0.35401635514338031</c:v>
                      </c:pt>
                      <c:pt idx="702">
                        <c:v>0.35485186120250778</c:v>
                      </c:pt>
                      <c:pt idx="703">
                        <c:v>0.35595526030045804</c:v>
                      </c:pt>
                      <c:pt idx="704">
                        <c:v>0.35715706908613915</c:v>
                      </c:pt>
                      <c:pt idx="705">
                        <c:v>0.35760772297360482</c:v>
                      </c:pt>
                      <c:pt idx="706">
                        <c:v>0.35753157262000357</c:v>
                      </c:pt>
                      <c:pt idx="707">
                        <c:v>0.35790021843436043</c:v>
                      </c:pt>
                      <c:pt idx="708">
                        <c:v>0.35830088644869301</c:v>
                      </c:pt>
                      <c:pt idx="709">
                        <c:v>0.35913073004562962</c:v>
                      </c:pt>
                      <c:pt idx="710">
                        <c:v>0.36019078201922222</c:v>
                      </c:pt>
                      <c:pt idx="711">
                        <c:v>0.35980788242072992</c:v>
                      </c:pt>
                      <c:pt idx="712">
                        <c:v>0.36055337485675432</c:v>
                      </c:pt>
                      <c:pt idx="713">
                        <c:v>0.36303353329635152</c:v>
                      </c:pt>
                      <c:pt idx="714">
                        <c:v>0.36440267760263839</c:v>
                      </c:pt>
                      <c:pt idx="715">
                        <c:v>0.36563553230171081</c:v>
                      </c:pt>
                      <c:pt idx="716">
                        <c:v>0.36641421848161271</c:v>
                      </c:pt>
                      <c:pt idx="717">
                        <c:v>0.36725245814317703</c:v>
                      </c:pt>
                      <c:pt idx="718">
                        <c:v>0.36910252122105336</c:v>
                      </c:pt>
                      <c:pt idx="719">
                        <c:v>0.37033557117744259</c:v>
                      </c:pt>
                      <c:pt idx="720">
                        <c:v>0.37106915291713455</c:v>
                      </c:pt>
                      <c:pt idx="721">
                        <c:v>0.37278409793169776</c:v>
                      </c:pt>
                      <c:pt idx="722">
                        <c:v>0.37456640672060054</c:v>
                      </c:pt>
                      <c:pt idx="723">
                        <c:v>0.3757935989574821</c:v>
                      </c:pt>
                      <c:pt idx="724">
                        <c:v>0.37740271450627128</c:v>
                      </c:pt>
                      <c:pt idx="725">
                        <c:v>0.37831944760924013</c:v>
                      </c:pt>
                      <c:pt idx="726">
                        <c:v>0.3795866675960915</c:v>
                      </c:pt>
                      <c:pt idx="727">
                        <c:v>0.3808351428805179</c:v>
                      </c:pt>
                      <c:pt idx="728">
                        <c:v>0.3820152781040202</c:v>
                      </c:pt>
                      <c:pt idx="729">
                        <c:v>0.3840149082866619</c:v>
                      </c:pt>
                      <c:pt idx="730">
                        <c:v>0.38581674280725736</c:v>
                      </c:pt>
                      <c:pt idx="731">
                        <c:v>0.38769707076925713</c:v>
                      </c:pt>
                      <c:pt idx="732">
                        <c:v>0.39111114495571259</c:v>
                      </c:pt>
                      <c:pt idx="733">
                        <c:v>0.39370748149888102</c:v>
                      </c:pt>
                      <c:pt idx="734">
                        <c:v>0.39672264498685628</c:v>
                      </c:pt>
                      <c:pt idx="735">
                        <c:v>0.39978545126016135</c:v>
                      </c:pt>
                      <c:pt idx="736">
                        <c:v>0.40232887307044268</c:v>
                      </c:pt>
                      <c:pt idx="737">
                        <c:v>0.40484984028927756</c:v>
                      </c:pt>
                      <c:pt idx="738">
                        <c:v>0.40757660872015261</c:v>
                      </c:pt>
                      <c:pt idx="739">
                        <c:v>0.40928335292740503</c:v>
                      </c:pt>
                      <c:pt idx="740">
                        <c:v>0.41179690036819672</c:v>
                      </c:pt>
                      <c:pt idx="741">
                        <c:v>0.41370827424358769</c:v>
                      </c:pt>
                      <c:pt idx="742">
                        <c:v>0.4157768302591045</c:v>
                      </c:pt>
                      <c:pt idx="743">
                        <c:v>0.41737950231643517</c:v>
                      </c:pt>
                      <c:pt idx="744">
                        <c:v>0.41990574148282694</c:v>
                      </c:pt>
                      <c:pt idx="745">
                        <c:v>0.42226327832739458</c:v>
                      </c:pt>
                      <c:pt idx="746">
                        <c:v>0.42442907248674056</c:v>
                      </c:pt>
                      <c:pt idx="747">
                        <c:v>0.42707773799084514</c:v>
                      </c:pt>
                      <c:pt idx="748">
                        <c:v>0.42945851045612693</c:v>
                      </c:pt>
                      <c:pt idx="749">
                        <c:v>0.43213158312484723</c:v>
                      </c:pt>
                      <c:pt idx="750">
                        <c:v>0.43483648273622666</c:v>
                      </c:pt>
                      <c:pt idx="751">
                        <c:v>0.43696869263706128</c:v>
                      </c:pt>
                      <c:pt idx="752">
                        <c:v>0.43880918810640812</c:v>
                      </c:pt>
                      <c:pt idx="753">
                        <c:v>0.44172223201763089</c:v>
                      </c:pt>
                      <c:pt idx="754">
                        <c:v>0.44382573909287737</c:v>
                      </c:pt>
                      <c:pt idx="755">
                        <c:v>0.44635217351658613</c:v>
                      </c:pt>
                      <c:pt idx="756">
                        <c:v>0.44826218059075873</c:v>
                      </c:pt>
                      <c:pt idx="757">
                        <c:v>0.45029051359898864</c:v>
                      </c:pt>
                      <c:pt idx="758">
                        <c:v>0.45256350402532719</c:v>
                      </c:pt>
                      <c:pt idx="759">
                        <c:v>0.4552877341110822</c:v>
                      </c:pt>
                      <c:pt idx="760">
                        <c:v>0.45778097479091351</c:v>
                      </c:pt>
                      <c:pt idx="761">
                        <c:v>0.45960194452856784</c:v>
                      </c:pt>
                      <c:pt idx="762">
                        <c:v>0.46130185472972779</c:v>
                      </c:pt>
                      <c:pt idx="763">
                        <c:v>0.46317105302466266</c:v>
                      </c:pt>
                      <c:pt idx="764">
                        <c:v>0.46523843749627786</c:v>
                      </c:pt>
                      <c:pt idx="765">
                        <c:v>0.46784746576504649</c:v>
                      </c:pt>
                      <c:pt idx="766">
                        <c:v>0.46877747636556621</c:v>
                      </c:pt>
                      <c:pt idx="767">
                        <c:v>0.46939761360412396</c:v>
                      </c:pt>
                      <c:pt idx="768">
                        <c:v>0.47071560049337613</c:v>
                      </c:pt>
                      <c:pt idx="769">
                        <c:v>0.47170575034750917</c:v>
                      </c:pt>
                      <c:pt idx="770">
                        <c:v>0.47295832603559107</c:v>
                      </c:pt>
                      <c:pt idx="771">
                        <c:v>0.47411522563837905</c:v>
                      </c:pt>
                      <c:pt idx="772">
                        <c:v>0.47492456721703846</c:v>
                      </c:pt>
                      <c:pt idx="773">
                        <c:v>0.47702416914594636</c:v>
                      </c:pt>
                      <c:pt idx="774">
                        <c:v>0.47815041334997704</c:v>
                      </c:pt>
                      <c:pt idx="775">
                        <c:v>0.47905211163954248</c:v>
                      </c:pt>
                      <c:pt idx="776">
                        <c:v>0.48001941638759515</c:v>
                      </c:pt>
                      <c:pt idx="777">
                        <c:v>0.48104783667584566</c:v>
                      </c:pt>
                      <c:pt idx="778">
                        <c:v>0.48129776604151125</c:v>
                      </c:pt>
                      <c:pt idx="779">
                        <c:v>0.48160724888883932</c:v>
                      </c:pt>
                      <c:pt idx="780">
                        <c:v>0.48126125292324606</c:v>
                      </c:pt>
                      <c:pt idx="781">
                        <c:v>0.48138699863534662</c:v>
                      </c:pt>
                      <c:pt idx="782">
                        <c:v>0.48196281246296213</c:v>
                      </c:pt>
                      <c:pt idx="783">
                        <c:v>0.48238730186995976</c:v>
                      </c:pt>
                      <c:pt idx="784">
                        <c:v>0.48302794112679481</c:v>
                      </c:pt>
                      <c:pt idx="785">
                        <c:v>0.48354283467152931</c:v>
                      </c:pt>
                      <c:pt idx="786">
                        <c:v>0.48373828724577245</c:v>
                      </c:pt>
                      <c:pt idx="787">
                        <c:v>0.48381892851766312</c:v>
                      </c:pt>
                      <c:pt idx="788">
                        <c:v>0.48288559854275559</c:v>
                      </c:pt>
                      <c:pt idx="789">
                        <c:v>0.48249879379792465</c:v>
                      </c:pt>
                      <c:pt idx="790">
                        <c:v>0.48220356473473214</c:v>
                      </c:pt>
                      <c:pt idx="791">
                        <c:v>0.48141160105727926</c:v>
                      </c:pt>
                      <c:pt idx="792">
                        <c:v>0.48149712376209292</c:v>
                      </c:pt>
                      <c:pt idx="793">
                        <c:v>0.48069285887367375</c:v>
                      </c:pt>
                      <c:pt idx="794">
                        <c:v>0.4807160944943879</c:v>
                      </c:pt>
                      <c:pt idx="795">
                        <c:v>0.48189642497520718</c:v>
                      </c:pt>
                      <c:pt idx="796">
                        <c:v>0.48182398451062747</c:v>
                      </c:pt>
                      <c:pt idx="797">
                        <c:v>0.48118939823061718</c:v>
                      </c:pt>
                      <c:pt idx="798">
                        <c:v>0.48083383465649454</c:v>
                      </c:pt>
                      <c:pt idx="799">
                        <c:v>0.48075905110411171</c:v>
                      </c:pt>
                      <c:pt idx="800">
                        <c:v>0.48153890882791522</c:v>
                      </c:pt>
                      <c:pt idx="801">
                        <c:v>0.48087737703816907</c:v>
                      </c:pt>
                      <c:pt idx="802">
                        <c:v>0.48060518833837379</c:v>
                      </c:pt>
                      <c:pt idx="803">
                        <c:v>0.48088518733084606</c:v>
                      </c:pt>
                      <c:pt idx="804">
                        <c:v>0.48202705212023078</c:v>
                      </c:pt>
                      <c:pt idx="805">
                        <c:v>0.48232696735902947</c:v>
                      </c:pt>
                      <c:pt idx="806">
                        <c:v>0.48246013284917327</c:v>
                      </c:pt>
                      <c:pt idx="807">
                        <c:v>0.48252788713814665</c:v>
                      </c:pt>
                      <c:pt idx="808">
                        <c:v>0.48241229480652631</c:v>
                      </c:pt>
                      <c:pt idx="809">
                        <c:v>0.48228791589564435</c:v>
                      </c:pt>
                      <c:pt idx="810">
                        <c:v>0.48218111014328568</c:v>
                      </c:pt>
                      <c:pt idx="811">
                        <c:v>0.48205106877021281</c:v>
                      </c:pt>
                      <c:pt idx="812">
                        <c:v>0.48189544868862255</c:v>
                      </c:pt>
                      <c:pt idx="813">
                        <c:v>0.48166504505464958</c:v>
                      </c:pt>
                      <c:pt idx="814">
                        <c:v>0.48078013889433979</c:v>
                      </c:pt>
                      <c:pt idx="815">
                        <c:v>0.48038903848853653</c:v>
                      </c:pt>
                      <c:pt idx="816">
                        <c:v>0.48027598450203612</c:v>
                      </c:pt>
                      <c:pt idx="817">
                        <c:v>0.48000555311809334</c:v>
                      </c:pt>
                      <c:pt idx="818">
                        <c:v>0.47919172062114468</c:v>
                      </c:pt>
                      <c:pt idx="819">
                        <c:v>0.47892285129573731</c:v>
                      </c:pt>
                      <c:pt idx="820">
                        <c:v>0.47821016208895645</c:v>
                      </c:pt>
                      <c:pt idx="821">
                        <c:v>0.47898162374813208</c:v>
                      </c:pt>
                      <c:pt idx="822">
                        <c:v>0.48032655614712011</c:v>
                      </c:pt>
                      <c:pt idx="823">
                        <c:v>0.48061221760178324</c:v>
                      </c:pt>
                      <c:pt idx="824">
                        <c:v>0.48050092093113517</c:v>
                      </c:pt>
                      <c:pt idx="825">
                        <c:v>0.4809213099344774</c:v>
                      </c:pt>
                      <c:pt idx="826">
                        <c:v>0.48162657936321501</c:v>
                      </c:pt>
                      <c:pt idx="827">
                        <c:v>0.48333332357046743</c:v>
                      </c:pt>
                      <c:pt idx="828">
                        <c:v>0.48372657180675693</c:v>
                      </c:pt>
                      <c:pt idx="829">
                        <c:v>0.48469563387066184</c:v>
                      </c:pt>
                      <c:pt idx="830">
                        <c:v>0.48692117676898722</c:v>
                      </c:pt>
                      <c:pt idx="831">
                        <c:v>0.4886769305627881</c:v>
                      </c:pt>
                      <c:pt idx="832">
                        <c:v>0.49077731352096382</c:v>
                      </c:pt>
                      <c:pt idx="833">
                        <c:v>0.49247761423675768</c:v>
                      </c:pt>
                      <c:pt idx="834">
                        <c:v>0.49489568084957236</c:v>
                      </c:pt>
                      <c:pt idx="835">
                        <c:v>0.4977577626010774</c:v>
                      </c:pt>
                      <c:pt idx="836">
                        <c:v>0.50050288521974351</c:v>
                      </c:pt>
                      <c:pt idx="837">
                        <c:v>0.50260658755230692</c:v>
                      </c:pt>
                      <c:pt idx="838">
                        <c:v>0.5053567868612131</c:v>
                      </c:pt>
                      <c:pt idx="839">
                        <c:v>0.50921839081806364</c:v>
                      </c:pt>
                      <c:pt idx="840">
                        <c:v>0.51367221021715148</c:v>
                      </c:pt>
                      <c:pt idx="841">
                        <c:v>0.51636793273463533</c:v>
                      </c:pt>
                      <c:pt idx="842">
                        <c:v>0.52010105737694834</c:v>
                      </c:pt>
                      <c:pt idx="843">
                        <c:v>0.52330308211722187</c:v>
                      </c:pt>
                      <c:pt idx="844">
                        <c:v>0.52771218759073357</c:v>
                      </c:pt>
                      <c:pt idx="845">
                        <c:v>0.53220056753491729</c:v>
                      </c:pt>
                      <c:pt idx="846">
                        <c:v>0.53618323102826215</c:v>
                      </c:pt>
                      <c:pt idx="847">
                        <c:v>0.54023657767033406</c:v>
                      </c:pt>
                      <c:pt idx="848">
                        <c:v>0.54447776185128938</c:v>
                      </c:pt>
                      <c:pt idx="849">
                        <c:v>0.54734335823449898</c:v>
                      </c:pt>
                      <c:pt idx="850">
                        <c:v>0.5508822018464703</c:v>
                      </c:pt>
                      <c:pt idx="851">
                        <c:v>0.55496698491656737</c:v>
                      </c:pt>
                      <c:pt idx="852">
                        <c:v>0.55905001067081239</c:v>
                      </c:pt>
                      <c:pt idx="853">
                        <c:v>0.56286299555574815</c:v>
                      </c:pt>
                      <c:pt idx="854">
                        <c:v>0.5672240677292959</c:v>
                      </c:pt>
                      <c:pt idx="855">
                        <c:v>0.57139925493712995</c:v>
                      </c:pt>
                      <c:pt idx="856">
                        <c:v>0.57695159200124502</c:v>
                      </c:pt>
                      <c:pt idx="857">
                        <c:v>0.58202632966815815</c:v>
                      </c:pt>
                      <c:pt idx="858">
                        <c:v>0.58498154915983713</c:v>
                      </c:pt>
                      <c:pt idx="859">
                        <c:v>0.58967592557337789</c:v>
                      </c:pt>
                      <c:pt idx="860">
                        <c:v>0.59407975909933253</c:v>
                      </c:pt>
                      <c:pt idx="861">
                        <c:v>0.59783904822211387</c:v>
                      </c:pt>
                      <c:pt idx="862">
                        <c:v>0.60306120516330652</c:v>
                      </c:pt>
                      <c:pt idx="863">
                        <c:v>0.60838899631295618</c:v>
                      </c:pt>
                      <c:pt idx="864">
                        <c:v>0.61351215779446699</c:v>
                      </c:pt>
                      <c:pt idx="865">
                        <c:v>0.62056680465501235</c:v>
                      </c:pt>
                      <c:pt idx="866">
                        <c:v>0.6269114959112142</c:v>
                      </c:pt>
                      <c:pt idx="867">
                        <c:v>0.63282213015188871</c:v>
                      </c:pt>
                      <c:pt idx="868">
                        <c:v>0.63841976691353042</c:v>
                      </c:pt>
                      <c:pt idx="869">
                        <c:v>0.6429100994308834</c:v>
                      </c:pt>
                      <c:pt idx="870">
                        <c:v>0.64829588200366028</c:v>
                      </c:pt>
                      <c:pt idx="871">
                        <c:v>0.6553468189751841</c:v>
                      </c:pt>
                      <c:pt idx="872">
                        <c:v>0.66090228015636976</c:v>
                      </c:pt>
                      <c:pt idx="873">
                        <c:v>0.66784074891334411</c:v>
                      </c:pt>
                      <c:pt idx="874">
                        <c:v>0.67578908851346098</c:v>
                      </c:pt>
                      <c:pt idx="875">
                        <c:v>0.68401137412922552</c:v>
                      </c:pt>
                      <c:pt idx="876">
                        <c:v>0.69274093825436445</c:v>
                      </c:pt>
                      <c:pt idx="877">
                        <c:v>0.70100930459692357</c:v>
                      </c:pt>
                      <c:pt idx="878">
                        <c:v>0.70844079807913651</c:v>
                      </c:pt>
                      <c:pt idx="879">
                        <c:v>0.71653694746816654</c:v>
                      </c:pt>
                      <c:pt idx="880">
                        <c:v>0.72405591622836285</c:v>
                      </c:pt>
                      <c:pt idx="881">
                        <c:v>0.73200620840164898</c:v>
                      </c:pt>
                      <c:pt idx="882">
                        <c:v>0.74005998695290598</c:v>
                      </c:pt>
                      <c:pt idx="883">
                        <c:v>0.7491548775180138</c:v>
                      </c:pt>
                      <c:pt idx="884">
                        <c:v>0.75708017675473349</c:v>
                      </c:pt>
                      <c:pt idx="885">
                        <c:v>0.76560179183734589</c:v>
                      </c:pt>
                      <c:pt idx="886">
                        <c:v>0.77336522275833364</c:v>
                      </c:pt>
                      <c:pt idx="887">
                        <c:v>0.78128974096578552</c:v>
                      </c:pt>
                      <c:pt idx="888">
                        <c:v>0.7894731703754817</c:v>
                      </c:pt>
                      <c:pt idx="889">
                        <c:v>0.79719052056967499</c:v>
                      </c:pt>
                      <c:pt idx="890">
                        <c:v>0.80545146713419069</c:v>
                      </c:pt>
                      <c:pt idx="891">
                        <c:v>0.81387174366931836</c:v>
                      </c:pt>
                      <c:pt idx="892">
                        <c:v>0.82048686630946288</c:v>
                      </c:pt>
                      <c:pt idx="893">
                        <c:v>0.82825947432434621</c:v>
                      </c:pt>
                      <c:pt idx="894">
                        <c:v>0.83584717366010042</c:v>
                      </c:pt>
                      <c:pt idx="895">
                        <c:v>0.84107753140860364</c:v>
                      </c:pt>
                      <c:pt idx="896">
                        <c:v>0.84922581450125312</c:v>
                      </c:pt>
                      <c:pt idx="897">
                        <c:v>0.85588467478038921</c:v>
                      </c:pt>
                      <c:pt idx="898">
                        <c:v>0.86343117482227205</c:v>
                      </c:pt>
                      <c:pt idx="899">
                        <c:v>0.87167279091241212</c:v>
                      </c:pt>
                      <c:pt idx="900">
                        <c:v>0.87986813101844075</c:v>
                      </c:pt>
                      <c:pt idx="901">
                        <c:v>0.88651137071222252</c:v>
                      </c:pt>
                      <c:pt idx="902">
                        <c:v>0.89484768660107195</c:v>
                      </c:pt>
                      <c:pt idx="903">
                        <c:v>0.90095748330501124</c:v>
                      </c:pt>
                      <c:pt idx="904">
                        <c:v>0.906057604423125</c:v>
                      </c:pt>
                      <c:pt idx="905">
                        <c:v>0.91125886883140639</c:v>
                      </c:pt>
                      <c:pt idx="906">
                        <c:v>0.9177617185143182</c:v>
                      </c:pt>
                      <c:pt idx="907">
                        <c:v>0.9228632064336505</c:v>
                      </c:pt>
                      <c:pt idx="908">
                        <c:v>0.92855964339765695</c:v>
                      </c:pt>
                      <c:pt idx="909">
                        <c:v>0.9345624390919206</c:v>
                      </c:pt>
                      <c:pt idx="910">
                        <c:v>0.93919960511160228</c:v>
                      </c:pt>
                      <c:pt idx="911">
                        <c:v>0.94530608244115377</c:v>
                      </c:pt>
                      <c:pt idx="912">
                        <c:v>0.95101579690271121</c:v>
                      </c:pt>
                      <c:pt idx="913">
                        <c:v>0.95513572628985521</c:v>
                      </c:pt>
                      <c:pt idx="914">
                        <c:v>0.95974087010956077</c:v>
                      </c:pt>
                      <c:pt idx="915">
                        <c:v>0.96418199778304847</c:v>
                      </c:pt>
                      <c:pt idx="916">
                        <c:v>0.96740413402696546</c:v>
                      </c:pt>
                      <c:pt idx="917">
                        <c:v>0.97104099681203371</c:v>
                      </c:pt>
                      <c:pt idx="918">
                        <c:v>0.97411727584020691</c:v>
                      </c:pt>
                      <c:pt idx="919">
                        <c:v>0.9767200558748339</c:v>
                      </c:pt>
                      <c:pt idx="920">
                        <c:v>0.97901608666456974</c:v>
                      </c:pt>
                      <c:pt idx="921">
                        <c:v>0.98257640858140272</c:v>
                      </c:pt>
                      <c:pt idx="922">
                        <c:v>0.98492672090524425</c:v>
                      </c:pt>
                      <c:pt idx="923">
                        <c:v>0.98789873252617866</c:v>
                      </c:pt>
                      <c:pt idx="924">
                        <c:v>0.99039158269137606</c:v>
                      </c:pt>
                      <c:pt idx="925">
                        <c:v>0.9922469177168094</c:v>
                      </c:pt>
                      <c:pt idx="926">
                        <c:v>0.99377851611077883</c:v>
                      </c:pt>
                      <c:pt idx="927">
                        <c:v>0.99720957768380702</c:v>
                      </c:pt>
                      <c:pt idx="928">
                        <c:v>0.9977037739529474</c:v>
                      </c:pt>
                      <c:pt idx="929">
                        <c:v>0.99965263723318809</c:v>
                      </c:pt>
                      <c:pt idx="930">
                        <c:v>1</c:v>
                      </c:pt>
                      <c:pt idx="931">
                        <c:v>1.0009153663017503</c:v>
                      </c:pt>
                      <c:pt idx="932">
                        <c:v>1.0012615575246604</c:v>
                      </c:pt>
                      <c:pt idx="933">
                        <c:v>1.0013427845685017</c:v>
                      </c:pt>
                      <c:pt idx="934">
                        <c:v>0.99859746669251881</c:v>
                      </c:pt>
                      <c:pt idx="935">
                        <c:v>0.99809409332948285</c:v>
                      </c:pt>
                      <c:pt idx="936">
                        <c:v>0.99717657919724656</c:v>
                      </c:pt>
                      <c:pt idx="937">
                        <c:v>0.99596461703108508</c:v>
                      </c:pt>
                      <c:pt idx="938">
                        <c:v>0.99506526182932276</c:v>
                      </c:pt>
                      <c:pt idx="939">
                        <c:v>0.99555086677651849</c:v>
                      </c:pt>
                      <c:pt idx="940">
                        <c:v>0.99496821894281051</c:v>
                      </c:pt>
                      <c:pt idx="941">
                        <c:v>0.99668531178785991</c:v>
                      </c:pt>
                      <c:pt idx="942">
                        <c:v>0.99620244044310124</c:v>
                      </c:pt>
                      <c:pt idx="943">
                        <c:v>0.99543605547416592</c:v>
                      </c:pt>
                      <c:pt idx="944">
                        <c:v>0.9957185928117579</c:v>
                      </c:pt>
                      <c:pt idx="945">
                        <c:v>0.99546612510097243</c:v>
                      </c:pt>
                      <c:pt idx="946">
                        <c:v>0.99409366142029776</c:v>
                      </c:pt>
                      <c:pt idx="947">
                        <c:v>0.99409151358981163</c:v>
                      </c:pt>
                      <c:pt idx="948">
                        <c:v>0.9907287920777077</c:v>
                      </c:pt>
                      <c:pt idx="949">
                        <c:v>0.98902556250215989</c:v>
                      </c:pt>
                      <c:pt idx="950">
                        <c:v>0.98646007661506596</c:v>
                      </c:pt>
                      <c:pt idx="951">
                        <c:v>0.98397191262547479</c:v>
                      </c:pt>
                      <c:pt idx="952">
                        <c:v>0.98079624762298612</c:v>
                      </c:pt>
                      <c:pt idx="953">
                        <c:v>0.97768560330703402</c:v>
                      </c:pt>
                      <c:pt idx="954">
                        <c:v>0.97225198269161051</c:v>
                      </c:pt>
                      <c:pt idx="955">
                        <c:v>0.96916769811344317</c:v>
                      </c:pt>
                      <c:pt idx="956">
                        <c:v>0.96407187265630201</c:v>
                      </c:pt>
                      <c:pt idx="957">
                        <c:v>0.96041157899320251</c:v>
                      </c:pt>
                      <c:pt idx="958">
                        <c:v>0.95512615868132567</c:v>
                      </c:pt>
                      <c:pt idx="959">
                        <c:v>0.95002154664492289</c:v>
                      </c:pt>
                      <c:pt idx="960">
                        <c:v>0.94459905569656388</c:v>
                      </c:pt>
                      <c:pt idx="961">
                        <c:v>0.93872376303025284</c:v>
                      </c:pt>
                      <c:pt idx="962">
                        <c:v>0.9313289779236219</c:v>
                      </c:pt>
                      <c:pt idx="963">
                        <c:v>0.92584712875091746</c:v>
                      </c:pt>
                      <c:pt idx="964">
                        <c:v>0.91887292790494557</c:v>
                      </c:pt>
                      <c:pt idx="965">
                        <c:v>0.91105892533887378</c:v>
                      </c:pt>
                      <c:pt idx="966">
                        <c:v>0.90283234406213719</c:v>
                      </c:pt>
                      <c:pt idx="967">
                        <c:v>0.8935527400752169</c:v>
                      </c:pt>
                      <c:pt idx="968">
                        <c:v>0.88485226929030014</c:v>
                      </c:pt>
                      <c:pt idx="969">
                        <c:v>0.8792917314188744</c:v>
                      </c:pt>
                      <c:pt idx="970">
                        <c:v>0.86988716274912148</c:v>
                      </c:pt>
                      <c:pt idx="971">
                        <c:v>0.86066223081094073</c:v>
                      </c:pt>
                      <c:pt idx="972">
                        <c:v>0.85291461573262406</c:v>
                      </c:pt>
                      <c:pt idx="973">
                        <c:v>0.84494323576910968</c:v>
                      </c:pt>
                      <c:pt idx="974">
                        <c:v>0.83617208183546565</c:v>
                      </c:pt>
                      <c:pt idx="975">
                        <c:v>0.82946635980026728</c:v>
                      </c:pt>
                      <c:pt idx="976">
                        <c:v>0.82144206510386597</c:v>
                      </c:pt>
                      <c:pt idx="977">
                        <c:v>0.8157303980691395</c:v>
                      </c:pt>
                      <c:pt idx="978">
                        <c:v>0.80756805644967145</c:v>
                      </c:pt>
                      <c:pt idx="979">
                        <c:v>0.79914699888527585</c:v>
                      </c:pt>
                      <c:pt idx="980">
                        <c:v>0.79032976422483714</c:v>
                      </c:pt>
                      <c:pt idx="981">
                        <c:v>0.78233671069914423</c:v>
                      </c:pt>
                      <c:pt idx="982">
                        <c:v>0.77397383981519274</c:v>
                      </c:pt>
                      <c:pt idx="983">
                        <c:v>0.76369237053512418</c:v>
                      </c:pt>
                      <c:pt idx="984">
                        <c:v>0.75359815302198763</c:v>
                      </c:pt>
                      <c:pt idx="985">
                        <c:v>0.74434490877285253</c:v>
                      </c:pt>
                      <c:pt idx="986">
                        <c:v>0.73465585019233826</c:v>
                      </c:pt>
                      <c:pt idx="987">
                        <c:v>0.724025846601556</c:v>
                      </c:pt>
                      <c:pt idx="988">
                        <c:v>0.71474585210000208</c:v>
                      </c:pt>
                      <c:pt idx="989">
                        <c:v>0.70442005940899122</c:v>
                      </c:pt>
                      <c:pt idx="990">
                        <c:v>0.69597693776778324</c:v>
                      </c:pt>
                      <c:pt idx="991">
                        <c:v>0.68542464658913771</c:v>
                      </c:pt>
                      <c:pt idx="992">
                        <c:v>0.67651759356291308</c:v>
                      </c:pt>
                      <c:pt idx="993">
                        <c:v>0.66727704103937802</c:v>
                      </c:pt>
                      <c:pt idx="994">
                        <c:v>0.65935662323558164</c:v>
                      </c:pt>
                      <c:pt idx="995">
                        <c:v>0.65017367162054018</c:v>
                      </c:pt>
                      <c:pt idx="996">
                        <c:v>0.6413503839832766</c:v>
                      </c:pt>
                      <c:pt idx="997">
                        <c:v>0.62693395050266054</c:v>
                      </c:pt>
                      <c:pt idx="998">
                        <c:v>0.61606046103767154</c:v>
                      </c:pt>
                      <c:pt idx="999">
                        <c:v>0.60428546854043408</c:v>
                      </c:pt>
                      <c:pt idx="1000">
                        <c:v>0.59279652801249338</c:v>
                      </c:pt>
                      <c:pt idx="1001">
                        <c:v>0.57971350674916688</c:v>
                      </c:pt>
                      <c:pt idx="1002">
                        <c:v>0.56769912878137752</c:v>
                      </c:pt>
                      <c:pt idx="1003">
                        <c:v>0.5553856166040575</c:v>
                      </c:pt>
                      <c:pt idx="1004">
                        <c:v>0.54484328354857525</c:v>
                      </c:pt>
                      <c:pt idx="1005">
                        <c:v>0.5340568788469352</c:v>
                      </c:pt>
                      <c:pt idx="1006">
                        <c:v>0.52527244741574008</c:v>
                      </c:pt>
                      <c:pt idx="1007">
                        <c:v>0.51634001093831483</c:v>
                      </c:pt>
                      <c:pt idx="1008">
                        <c:v>0.50709770109892771</c:v>
                      </c:pt>
                      <c:pt idx="1009">
                        <c:v>0.49438254462069015</c:v>
                      </c:pt>
                      <c:pt idx="1010">
                        <c:v>0.4839677145931609</c:v>
                      </c:pt>
                      <c:pt idx="1011">
                        <c:v>0.47419879577002355</c:v>
                      </c:pt>
                      <c:pt idx="1012">
                        <c:v>0.46459682195285817</c:v>
                      </c:pt>
                      <c:pt idx="1013">
                        <c:v>0.45224054842313116</c:v>
                      </c:pt>
                      <c:pt idx="1014">
                        <c:v>0.44127880265089142</c:v>
                      </c:pt>
                      <c:pt idx="1015">
                        <c:v>0.43292901400717404</c:v>
                      </c:pt>
                      <c:pt idx="1016">
                        <c:v>0.42605146553308076</c:v>
                      </c:pt>
                      <c:pt idx="1017">
                        <c:v>0.41403357293358689</c:v>
                      </c:pt>
                      <c:pt idx="1018">
                        <c:v>0.40377045784130927</c:v>
                      </c:pt>
                      <c:pt idx="1019">
                        <c:v>0.39447249966659809</c:v>
                      </c:pt>
                      <c:pt idx="1020">
                        <c:v>0.38838671961264065</c:v>
                      </c:pt>
                      <c:pt idx="1021">
                        <c:v>0.3823208558050098</c:v>
                      </c:pt>
                      <c:pt idx="1022">
                        <c:v>0.37171447834957577</c:v>
                      </c:pt>
                      <c:pt idx="1023">
                        <c:v>0.36138438999759237</c:v>
                      </c:pt>
                      <c:pt idx="1024">
                        <c:v>0.35514494243521411</c:v>
                      </c:pt>
                      <c:pt idx="1025">
                        <c:v>0.34997218559520382</c:v>
                      </c:pt>
                      <c:pt idx="1026">
                        <c:v>0.34207832278650935</c:v>
                      </c:pt>
                      <c:pt idx="1027">
                        <c:v>0.33198234795752057</c:v>
                      </c:pt>
                      <c:pt idx="1028">
                        <c:v>0.31964579541680299</c:v>
                      </c:pt>
                      <c:pt idx="1029">
                        <c:v>0.31260481656844247</c:v>
                      </c:pt>
                      <c:pt idx="1030">
                        <c:v>0.30913860867836762</c:v>
                      </c:pt>
                      <c:pt idx="1031">
                        <c:v>0.30317095930115057</c:v>
                      </c:pt>
                      <c:pt idx="1032">
                        <c:v>0.29735190074211437</c:v>
                      </c:pt>
                      <c:pt idx="1033">
                        <c:v>0.29259172261276928</c:v>
                      </c:pt>
                      <c:pt idx="1034">
                        <c:v>0.28732817112038839</c:v>
                      </c:pt>
                      <c:pt idx="1035">
                        <c:v>0.27942591224706603</c:v>
                      </c:pt>
                      <c:pt idx="1036">
                        <c:v>0.27345006206253819</c:v>
                      </c:pt>
                      <c:pt idx="1037">
                        <c:v>0.2657319308390772</c:v>
                      </c:pt>
                      <c:pt idx="1038">
                        <c:v>0.25777519517433251</c:v>
                      </c:pt>
                      <c:pt idx="1039">
                        <c:v>0.24821871631201098</c:v>
                      </c:pt>
                      <c:pt idx="1040">
                        <c:v>0.24116387419414853</c:v>
                      </c:pt>
                      <c:pt idx="1041">
                        <c:v>0.23179757595851322</c:v>
                      </c:pt>
                      <c:pt idx="1042">
                        <c:v>0.22838135394157147</c:v>
                      </c:pt>
                      <c:pt idx="1043">
                        <c:v>0.22624328632122906</c:v>
                      </c:pt>
                      <c:pt idx="1044">
                        <c:v>0.21797726306647311</c:v>
                      </c:pt>
                      <c:pt idx="1045">
                        <c:v>0.2156156258182502</c:v>
                      </c:pt>
                      <c:pt idx="1046">
                        <c:v>0.2088218427331181</c:v>
                      </c:pt>
                      <c:pt idx="1047">
                        <c:v>0.20484074129830879</c:v>
                      </c:pt>
                      <c:pt idx="1048">
                        <c:v>0.2000651378409265</c:v>
                      </c:pt>
                      <c:pt idx="1049">
                        <c:v>0.19827716658983285</c:v>
                      </c:pt>
                      <c:pt idx="1050">
                        <c:v>0.19168215545333178</c:v>
                      </c:pt>
                      <c:pt idx="1051">
                        <c:v>0.19132581084994141</c:v>
                      </c:pt>
                      <c:pt idx="1052">
                        <c:v>0.18553779820429653</c:v>
                      </c:pt>
                      <c:pt idx="1053">
                        <c:v>0.18871600155190513</c:v>
                      </c:pt>
                      <c:pt idx="1054">
                        <c:v>0.18451718820872301</c:v>
                      </c:pt>
                      <c:pt idx="1055">
                        <c:v>0.17805436627578097</c:v>
                      </c:pt>
                      <c:pt idx="1056">
                        <c:v>0.16956731173826459</c:v>
                      </c:pt>
                      <c:pt idx="1057">
                        <c:v>0.1650431997050833</c:v>
                      </c:pt>
                      <c:pt idx="1058">
                        <c:v>0.15707162448425216</c:v>
                      </c:pt>
                      <c:pt idx="1059">
                        <c:v>0.15233585351952286</c:v>
                      </c:pt>
                      <c:pt idx="1060">
                        <c:v>0.14744309567198485</c:v>
                      </c:pt>
                      <c:pt idx="1061">
                        <c:v>0.14267666930849815</c:v>
                      </c:pt>
                      <c:pt idx="1062">
                        <c:v>0.14293440896684076</c:v>
                      </c:pt>
                      <c:pt idx="1063">
                        <c:v>0.14125090038030266</c:v>
                      </c:pt>
                      <c:pt idx="1064">
                        <c:v>0.13510205221297802</c:v>
                      </c:pt>
                      <c:pt idx="1065">
                        <c:v>0.13159835491805333</c:v>
                      </c:pt>
                      <c:pt idx="1066">
                        <c:v>0.12732065761883307</c:v>
                      </c:pt>
                      <c:pt idx="1067">
                        <c:v>0.1221014295373944</c:v>
                      </c:pt>
                      <c:pt idx="1068">
                        <c:v>0.11896130136658631</c:v>
                      </c:pt>
                      <c:pt idx="1069">
                        <c:v>0.11357258993405572</c:v>
                      </c:pt>
                      <c:pt idx="1070">
                        <c:v>0.11290930082845722</c:v>
                      </c:pt>
                      <c:pt idx="1071">
                        <c:v>0.10961804349434837</c:v>
                      </c:pt>
                      <c:pt idx="1072">
                        <c:v>0.10479557828090379</c:v>
                      </c:pt>
                      <c:pt idx="1073">
                        <c:v>0.1060696322738475</c:v>
                      </c:pt>
                      <c:pt idx="1074">
                        <c:v>0.10131003991645328</c:v>
                      </c:pt>
                      <c:pt idx="1075">
                        <c:v>9.5544872376888801E-2</c:v>
                      </c:pt>
                      <c:pt idx="1076">
                        <c:v>9.4040610007288944E-2</c:v>
                      </c:pt>
                      <c:pt idx="1077">
                        <c:v>9.0254375374771892E-2</c:v>
                      </c:pt>
                      <c:pt idx="1078">
                        <c:v>8.9180460131677519E-2</c:v>
                      </c:pt>
                      <c:pt idx="1079">
                        <c:v>9.8296243229696489E-2</c:v>
                      </c:pt>
                      <c:pt idx="1080">
                        <c:v>9.3339245724889816E-2</c:v>
                      </c:pt>
                      <c:pt idx="1081">
                        <c:v>8.8270951549435095E-2</c:v>
                      </c:pt>
                      <c:pt idx="1082">
                        <c:v>8.5387586750385089E-2</c:v>
                      </c:pt>
                      <c:pt idx="1083">
                        <c:v>8.1474434861866118E-2</c:v>
                      </c:pt>
                      <c:pt idx="1084">
                        <c:v>8.1086068058499772E-2</c:v>
                      </c:pt>
                      <c:pt idx="1085">
                        <c:v>7.6772443412965033E-2</c:v>
                      </c:pt>
                      <c:pt idx="1086">
                        <c:v>6.8264105827903654E-2</c:v>
                      </c:pt>
                      <c:pt idx="1087">
                        <c:v>6.8772751138496527E-2</c:v>
                      </c:pt>
                      <c:pt idx="1088">
                        <c:v>6.873369967511124E-2</c:v>
                      </c:pt>
                      <c:pt idx="1089">
                        <c:v>7.2710895963582045E-2</c:v>
                      </c:pt>
                      <c:pt idx="1090">
                        <c:v>7.096256194782441E-2</c:v>
                      </c:pt>
                      <c:pt idx="1091">
                        <c:v>6.5973346985724921E-2</c:v>
                      </c:pt>
                      <c:pt idx="1092">
                        <c:v>6.6641322266929634E-2</c:v>
                      </c:pt>
                      <c:pt idx="1093">
                        <c:v>6.0391721324070988E-2</c:v>
                      </c:pt>
                      <c:pt idx="1094">
                        <c:v>5.7328719793448946E-2</c:v>
                      </c:pt>
                      <c:pt idx="1095">
                        <c:v>5.8123221816021788E-2</c:v>
                      </c:pt>
                      <c:pt idx="1096">
                        <c:v>5.2426784852015351E-2</c:v>
                      </c:pt>
                      <c:pt idx="1097">
                        <c:v>5.7997280846604396E-2</c:v>
                      </c:pt>
                      <c:pt idx="1098">
                        <c:v>5.8791197097226626E-2</c:v>
                      </c:pt>
                      <c:pt idx="1099">
                        <c:v>6.008009064625678E-2</c:v>
                      </c:pt>
                      <c:pt idx="1100">
                        <c:v>6.5129054347335819E-2</c:v>
                      </c:pt>
                      <c:pt idx="1101">
                        <c:v>6.2376707207943326E-2</c:v>
                      </c:pt>
                      <c:pt idx="1102">
                        <c:v>5.9450581056486491E-2</c:v>
                      </c:pt>
                      <c:pt idx="1103">
                        <c:v>5.247598969588075E-2</c:v>
                      </c:pt>
                      <c:pt idx="1104">
                        <c:v>4.0649058752340858E-2</c:v>
                      </c:pt>
                      <c:pt idx="1105">
                        <c:v>4.100169346670967E-2</c:v>
                      </c:pt>
                      <c:pt idx="1106">
                        <c:v>3.6538892231043216E-2</c:v>
                      </c:pt>
                      <c:pt idx="1107">
                        <c:v>2.9790018328804235E-2</c:v>
                      </c:pt>
                      <c:pt idx="1108">
                        <c:v>2.4798265021584689E-2</c:v>
                      </c:pt>
                      <c:pt idx="1109">
                        <c:v>1.7057093434726497E-2</c:v>
                      </c:pt>
                      <c:pt idx="1110">
                        <c:v>1.9807683258266626E-2</c:v>
                      </c:pt>
                      <c:pt idx="1111">
                        <c:v>2.4968529401944318E-2</c:v>
                      </c:pt>
                      <c:pt idx="1112">
                        <c:v>2.1015154506138577E-2</c:v>
                      </c:pt>
                      <c:pt idx="1113">
                        <c:v>1.8955775584517335E-2</c:v>
                      </c:pt>
                      <c:pt idx="1114">
                        <c:v>2.1814733218951537E-2</c:v>
                      </c:pt>
                      <c:pt idx="1115">
                        <c:v>2.3118661581385092E-2</c:v>
                      </c:pt>
                      <c:pt idx="1116">
                        <c:v>2.4848836666668525E-2</c:v>
                      </c:pt>
                      <c:pt idx="1117">
                        <c:v>2.4320079852432262E-2</c:v>
                      </c:pt>
                      <c:pt idx="1118">
                        <c:v>2.57185127562581E-2</c:v>
                      </c:pt>
                      <c:pt idx="1119">
                        <c:v>2.3228005678863684E-2</c:v>
                      </c:pt>
                      <c:pt idx="1120">
                        <c:v>1.9182274072151798E-2</c:v>
                      </c:pt>
                      <c:pt idx="1121">
                        <c:v>9.3852381953770849E-3</c:v>
                      </c:pt>
                      <c:pt idx="1122">
                        <c:v>7.5763744113723306E-3</c:v>
                      </c:pt>
                      <c:pt idx="1123">
                        <c:v>9.1208597882589532E-3</c:v>
                      </c:pt>
                      <c:pt idx="1124">
                        <c:v>6.0275933735124754E-4</c:v>
                      </c:pt>
                      <c:pt idx="1125">
                        <c:v>-3.2500580402375634E-3</c:v>
                      </c:pt>
                      <c:pt idx="1126">
                        <c:v>-6.7330580595680147E-3</c:v>
                      </c:pt>
                      <c:pt idx="1127">
                        <c:v>1.41542029039829E-3</c:v>
                      </c:pt>
                      <c:pt idx="1128">
                        <c:v>9.6626988427293004E-3</c:v>
                      </c:pt>
                      <c:pt idx="1129">
                        <c:v>8.209593890164164E-3</c:v>
                      </c:pt>
                      <c:pt idx="1130">
                        <c:v>1.7796142379292341E-2</c:v>
                      </c:pt>
                      <c:pt idx="1131">
                        <c:v>2.3025328583894288E-2</c:v>
                      </c:pt>
                      <c:pt idx="1132">
                        <c:v>2.4050624755074006E-2</c:v>
                      </c:pt>
                      <c:pt idx="1133">
                        <c:v>2.1756351281190561E-2</c:v>
                      </c:pt>
                      <c:pt idx="1134">
                        <c:v>1.8474075783660324E-2</c:v>
                      </c:pt>
                      <c:pt idx="1135">
                        <c:v>1.9021382043004575E-2</c:v>
                      </c:pt>
                      <c:pt idx="1136">
                        <c:v>1.6722617650831884E-2</c:v>
                      </c:pt>
                      <c:pt idx="1137">
                        <c:v>4.2171675309731326E-3</c:v>
                      </c:pt>
                      <c:pt idx="1138">
                        <c:v>4.2696917492262869E-3</c:v>
                      </c:pt>
                      <c:pt idx="1139">
                        <c:v>2.6365595504550632E-3</c:v>
                      </c:pt>
                      <c:pt idx="1140">
                        <c:v>2.7960847783838456E-3</c:v>
                      </c:pt>
                      <c:pt idx="1141">
                        <c:v>-3.62709991922205E-3</c:v>
                      </c:pt>
                      <c:pt idx="1142">
                        <c:v>-7.3543668420273829E-3</c:v>
                      </c:pt>
                      <c:pt idx="1143">
                        <c:v>-5.084695790076566E-3</c:v>
                      </c:pt>
                      <c:pt idx="1144">
                        <c:v>2.4188476420824003E-3</c:v>
                      </c:pt>
                      <c:pt idx="1145">
                        <c:v>6.0135348466946814E-3</c:v>
                      </c:pt>
                      <c:pt idx="1146">
                        <c:v>4.9253658194646074E-3</c:v>
                      </c:pt>
                      <c:pt idx="1147">
                        <c:v>1.5979858817244362E-2</c:v>
                      </c:pt>
                      <c:pt idx="1148">
                        <c:v>1.856369889212945E-2</c:v>
                      </c:pt>
                      <c:pt idx="1149">
                        <c:v>1.8697840668857765E-2</c:v>
                      </c:pt>
                      <c:pt idx="1150">
                        <c:v>1.6032383035497519E-2</c:v>
                      </c:pt>
                      <c:pt idx="1151">
                        <c:v>8.9958951054262166E-3</c:v>
                      </c:pt>
                      <c:pt idx="1152">
                        <c:v>8.9127154884156533E-3</c:v>
                      </c:pt>
                      <c:pt idx="1153">
                        <c:v>7.9922724964252827E-3</c:v>
                      </c:pt>
                      <c:pt idx="1154">
                        <c:v>0</c:v>
                      </c:pt>
                      <c:pt idx="1155">
                        <c:v>5.3545414020684662E-3</c:v>
                      </c:pt>
                      <c:pt idx="1156">
                        <c:v>-8.3039031742396258E-3</c:v>
                      </c:pt>
                      <c:pt idx="1157">
                        <c:v>-1.0631370392000542E-2</c:v>
                      </c:pt>
                      <c:pt idx="1158">
                        <c:v>-1.044216605189901E-2</c:v>
                      </c:pt>
                      <c:pt idx="1159">
                        <c:v>-1.719728818827973E-2</c:v>
                      </c:pt>
                      <c:pt idx="1160">
                        <c:v>-2.3906915369816463E-2</c:v>
                      </c:pt>
                      <c:pt idx="1161">
                        <c:v>-3.0745021865890652E-2</c:v>
                      </c:pt>
                      <c:pt idx="1162">
                        <c:v>-2.8121935070303451E-2</c:v>
                      </c:pt>
                      <c:pt idx="1163">
                        <c:v>-1.4027090390665105E-2</c:v>
                      </c:pt>
                      <c:pt idx="1164">
                        <c:v>-7.6134733015884365E-3</c:v>
                      </c:pt>
                      <c:pt idx="1165">
                        <c:v>-8.837736678716011E-3</c:v>
                      </c:pt>
                      <c:pt idx="1166">
                        <c:v>-4.5967477550778145E-3</c:v>
                      </c:pt>
                      <c:pt idx="1167">
                        <c:v>-7.7124687612701017E-3</c:v>
                      </c:pt>
                      <c:pt idx="1168">
                        <c:v>-8.1672230523912488E-3</c:v>
                      </c:pt>
                      <c:pt idx="1169">
                        <c:v>-2.9049602583020084E-2</c:v>
                      </c:pt>
                      <c:pt idx="1170">
                        <c:v>-2.5186241310317253E-2</c:v>
                      </c:pt>
                      <c:pt idx="1171">
                        <c:v>-1.7666296263536579E-2</c:v>
                      </c:pt>
                      <c:pt idx="1172">
                        <c:v>-2.410217268674264E-2</c:v>
                      </c:pt>
                      <c:pt idx="1173">
                        <c:v>-2.7686901768191774E-2</c:v>
                      </c:pt>
                      <c:pt idx="1174">
                        <c:v>-2.3541784187164305E-2</c:v>
                      </c:pt>
                      <c:pt idx="1175">
                        <c:v>-2.2150185289430944E-2</c:v>
                      </c:pt>
                      <c:pt idx="1176">
                        <c:v>-4.9849193011272004E-3</c:v>
                      </c:pt>
                      <c:pt idx="1177">
                        <c:v>-8.4103184119645128E-3</c:v>
                      </c:pt>
                      <c:pt idx="1178">
                        <c:v>-1.2110054053083104E-2</c:v>
                      </c:pt>
                      <c:pt idx="1179">
                        <c:v>-2.6949414882161738E-3</c:v>
                      </c:pt>
                      <c:pt idx="1180">
                        <c:v>-1.2803022270854488E-3</c:v>
                      </c:pt>
                      <c:pt idx="1181">
                        <c:v>9.7985979353099779E-3</c:v>
                      </c:pt>
                      <c:pt idx="1182">
                        <c:v>1.0984981392953881E-2</c:v>
                      </c:pt>
                      <c:pt idx="1183">
                        <c:v>-1.100821701366834E-2</c:v>
                      </c:pt>
                      <c:pt idx="1184">
                        <c:v>-8.1063027695103488E-3</c:v>
                      </c:pt>
                      <c:pt idx="1185">
                        <c:v>-8.044015685410872E-3</c:v>
                      </c:pt>
                      <c:pt idx="1186">
                        <c:v>-5.0235802498787077E-3</c:v>
                      </c:pt>
                      <c:pt idx="1187">
                        <c:v>-7.390879960292477E-3</c:v>
                      </c:pt>
                      <c:pt idx="1188">
                        <c:v>-3.5231253979588255E-2</c:v>
                      </c:pt>
                      <c:pt idx="1189">
                        <c:v>-4.4777969976063439E-2</c:v>
                      </c:pt>
                      <c:pt idx="1190">
                        <c:v>-2.9612138913084562E-2</c:v>
                      </c:pt>
                      <c:pt idx="1191">
                        <c:v>-3.7697939664317608E-2</c:v>
                      </c:pt>
                      <c:pt idx="1192">
                        <c:v>-3.7188708581773984E-2</c:v>
                      </c:pt>
                      <c:pt idx="1193">
                        <c:v>-5.2554678394602206E-2</c:v>
                      </c:pt>
                      <c:pt idx="1194">
                        <c:v>-5.8044142602666819E-2</c:v>
                      </c:pt>
                      <c:pt idx="1195">
                        <c:v>-4.0982948764284863E-2</c:v>
                      </c:pt>
                      <c:pt idx="1196">
                        <c:v>-3.4011676778066879E-2</c:v>
                      </c:pt>
                      <c:pt idx="1197">
                        <c:v>-3.4642357911738655E-2</c:v>
                      </c:pt>
                      <c:pt idx="1198">
                        <c:v>-3.2597232774253117E-2</c:v>
                      </c:pt>
                      <c:pt idx="1199">
                        <c:v>-4.3472089040460703E-2</c:v>
                      </c:pt>
                      <c:pt idx="1200">
                        <c:v>-3.1058995631508095E-2</c:v>
                      </c:pt>
                      <c:pt idx="1201">
                        <c:v>-2.4918543528811361E-2</c:v>
                      </c:pt>
                      <c:pt idx="1202">
                        <c:v>-1.2269969795645668E-2</c:v>
                      </c:pt>
                      <c:pt idx="1203">
                        <c:v>-1.0872708435721445E-2</c:v>
                      </c:pt>
                      <c:pt idx="1204">
                        <c:v>-1.9409553589054097E-2</c:v>
                      </c:pt>
                      <c:pt idx="1205">
                        <c:v>-3.285048151430648E-2</c:v>
                      </c:pt>
                      <c:pt idx="1206">
                        <c:v>-2.0497136844333293E-2</c:v>
                      </c:pt>
                      <c:pt idx="1207">
                        <c:v>-2.8185393698304414E-2</c:v>
                      </c:pt>
                      <c:pt idx="1208">
                        <c:v>-1.5492106039562706E-2</c:v>
                      </c:pt>
                      <c:pt idx="1209">
                        <c:v>-2.2395818994124132E-2</c:v>
                      </c:pt>
                      <c:pt idx="1210">
                        <c:v>-2.4847665122767176E-2</c:v>
                      </c:pt>
                      <c:pt idx="1211">
                        <c:v>-2.4177737268393156E-2</c:v>
                      </c:pt>
                      <c:pt idx="1212">
                        <c:v>-2.7476609637862876E-3</c:v>
                      </c:pt>
                      <c:pt idx="1213">
                        <c:v>-2.9781817521493448E-2</c:v>
                      </c:pt>
                      <c:pt idx="1214">
                        <c:v>-5.44338348127004E-2</c:v>
                      </c:pt>
                      <c:pt idx="1215">
                        <c:v>-7.4191336940517105E-2</c:v>
                      </c:pt>
                      <c:pt idx="1216">
                        <c:v>-8.2403469175801325E-2</c:v>
                      </c:pt>
                      <c:pt idx="1217">
                        <c:v>-7.9573995396223063E-2</c:v>
                      </c:pt>
                      <c:pt idx="1218">
                        <c:v>-8.1432064024093267E-2</c:v>
                      </c:pt>
                      <c:pt idx="1219">
                        <c:v>-0.10663373066244765</c:v>
                      </c:pt>
                      <c:pt idx="1220">
                        <c:v>-0.10779043500791873</c:v>
                      </c:pt>
                      <c:pt idx="1221">
                        <c:v>-7.4225116456345316E-2</c:v>
                      </c:pt>
                      <c:pt idx="1222">
                        <c:v>-5.4488897376073611E-2</c:v>
                      </c:pt>
                      <c:pt idx="1223">
                        <c:v>-5.4300278807922958E-2</c:v>
                      </c:pt>
                      <c:pt idx="1224">
                        <c:v>-5.6153075488236164E-2</c:v>
                      </c:pt>
                      <c:pt idx="1225">
                        <c:v>-6.9656095240271068E-2</c:v>
                      </c:pt>
                      <c:pt idx="1226">
                        <c:v>-7.2537507466151757E-2</c:v>
                      </c:pt>
                      <c:pt idx="1227">
                        <c:v>-6.1071607301608426E-2</c:v>
                      </c:pt>
                      <c:pt idx="1228">
                        <c:v>-7.4591809697532804E-2</c:v>
                      </c:pt>
                      <c:pt idx="1229">
                        <c:v>-0.10879054298521501</c:v>
                      </c:pt>
                      <c:pt idx="1230">
                        <c:v>-0.10544227051456362</c:v>
                      </c:pt>
                      <c:pt idx="1231">
                        <c:v>-0.10188429168553345</c:v>
                      </c:pt>
                      <c:pt idx="1232">
                        <c:v>-6.9546751142792337E-2</c:v>
                      </c:pt>
                      <c:pt idx="1233">
                        <c:v>-4.8735054760890857E-2</c:v>
                      </c:pt>
                      <c:pt idx="1234">
                        <c:v>-5.3957211702083507E-2</c:v>
                      </c:pt>
                      <c:pt idx="1235">
                        <c:v>-3.4342637930256908E-2</c:v>
                      </c:pt>
                      <c:pt idx="1236">
                        <c:v>-8.4378496936511199E-3</c:v>
                      </c:pt>
                      <c:pt idx="1237">
                        <c:v>-1.7579797272138254E-2</c:v>
                      </c:pt>
                      <c:pt idx="1238">
                        <c:v>1.9316806363514034E-2</c:v>
                      </c:pt>
                      <c:pt idx="1239">
                        <c:v>7.6281176003577846E-3</c:v>
                      </c:pt>
                      <c:pt idx="1240">
                        <c:v>9.7993789645776774E-3</c:v>
                      </c:pt>
                      <c:pt idx="1241">
                        <c:v>3.7591914941226504E-2</c:v>
                      </c:pt>
                      <c:pt idx="1242">
                        <c:v>3.4640210081252377E-2</c:v>
                      </c:pt>
                      <c:pt idx="1243">
                        <c:v>2.4660608613151652E-2</c:v>
                      </c:pt>
                      <c:pt idx="1244">
                        <c:v>2.7640040012129344E-2</c:v>
                      </c:pt>
                      <c:pt idx="1245">
                        <c:v>-2.4321641910967796E-2</c:v>
                      </c:pt>
                      <c:pt idx="1246">
                        <c:v>-3.9326776202117499E-3</c:v>
                      </c:pt>
                      <c:pt idx="1247">
                        <c:v>-1.7570620178242673E-2</c:v>
                      </c:pt>
                      <c:pt idx="1248">
                        <c:v>-7.9433800642670027E-2</c:v>
                      </c:pt>
                      <c:pt idx="1249">
                        <c:v>-8.2294125078322664E-2</c:v>
                      </c:pt>
                      <c:pt idx="1250">
                        <c:v>-6.6512452437758385E-2</c:v>
                      </c:pt>
                      <c:pt idx="1251">
                        <c:v>-4.1220967433618007E-2</c:v>
                      </c:pt>
                      <c:pt idx="1252">
                        <c:v>-2.0278643906692793E-2</c:v>
                      </c:pt>
                      <c:pt idx="1253">
                        <c:v>-5.7573572468874575E-2</c:v>
                      </c:pt>
                      <c:pt idx="1254">
                        <c:v>-6.0197830808363391E-2</c:v>
                      </c:pt>
                      <c:pt idx="1255">
                        <c:v>-3.4734324108010878E-3</c:v>
                      </c:pt>
                      <c:pt idx="1256">
                        <c:v>-1.5879887070978309E-2</c:v>
                      </c:pt>
                      <c:pt idx="1257">
                        <c:v>-2.8888124781921983E-2</c:v>
                      </c:pt>
                      <c:pt idx="1258">
                        <c:v>-1.8939569227212589E-2</c:v>
                      </c:pt>
                      <c:pt idx="1259">
                        <c:v>-4.6476903890638722E-2</c:v>
                      </c:pt>
                      <c:pt idx="1260">
                        <c:v>-4.0707440690101966E-2</c:v>
                      </c:pt>
                      <c:pt idx="1261">
                        <c:v>-2.2352276612449599E-2</c:v>
                      </c:pt>
                      <c:pt idx="1262">
                        <c:v>-4.0898207088738897E-2</c:v>
                      </c:pt>
                      <c:pt idx="1263">
                        <c:v>-4.1258456838467759E-2</c:v>
                      </c:pt>
                      <c:pt idx="1264">
                        <c:v>-2.7634377549938621E-2</c:v>
                      </c:pt>
                      <c:pt idx="1265">
                        <c:v>-8.6503091801984941E-2</c:v>
                      </c:pt>
                      <c:pt idx="1266">
                        <c:v>-8.2423385422127821E-2</c:v>
                      </c:pt>
                      <c:pt idx="1267">
                        <c:v>-4.9173016922756517E-2</c:v>
                      </c:pt>
                      <c:pt idx="1268">
                        <c:v>-8.9066039343958944E-2</c:v>
                      </c:pt>
                      <c:pt idx="1269">
                        <c:v>-8.2690302174366015E-2</c:v>
                      </c:pt>
                      <c:pt idx="1270">
                        <c:v>-7.4343637647719563E-2</c:v>
                      </c:pt>
                      <c:pt idx="1271">
                        <c:v>-8.5229428323675013E-2</c:v>
                      </c:pt>
                      <c:pt idx="1272">
                        <c:v>-6.4326351517452057E-2</c:v>
                      </c:pt>
                      <c:pt idx="1273">
                        <c:v>-6.9787112899928588E-2</c:v>
                      </c:pt>
                      <c:pt idx="1274">
                        <c:v>-0.12096268886508056</c:v>
                      </c:pt>
                      <c:pt idx="1275">
                        <c:v>-8.6771570612758545E-2</c:v>
                      </c:pt>
                      <c:pt idx="1276">
                        <c:v>-7.8293888426454572E-2</c:v>
                      </c:pt>
                      <c:pt idx="1277">
                        <c:v>-0.10951494763101137</c:v>
                      </c:pt>
                      <c:pt idx="1278">
                        <c:v>-0.10641035629188399</c:v>
                      </c:pt>
                      <c:pt idx="1279">
                        <c:v>-0.11990595626587573</c:v>
                      </c:pt>
                      <c:pt idx="1280">
                        <c:v>-0.10875676346938673</c:v>
                      </c:pt>
                      <c:pt idx="1281">
                        <c:v>-6.9373948417312647E-2</c:v>
                      </c:pt>
                      <c:pt idx="1282">
                        <c:v>-9.108343794244092E-2</c:v>
                      </c:pt>
                      <c:pt idx="1283">
                        <c:v>-8.4378692193827348E-2</c:v>
                      </c:pt>
                      <c:pt idx="1284">
                        <c:v>-6.2566497319995737E-2</c:v>
                      </c:pt>
                      <c:pt idx="1285">
                        <c:v>-5.7740517474846577E-2</c:v>
                      </c:pt>
                      <c:pt idx="1286">
                        <c:v>-3.3710004223415822E-2</c:v>
                      </c:pt>
                      <c:pt idx="1287">
                        <c:v>-4.4999196516140962E-2</c:v>
                      </c:pt>
                      <c:pt idx="1288">
                        <c:v>-2.9007231745247036E-2</c:v>
                      </c:pt>
                      <c:pt idx="1289">
                        <c:v>1.7505794749023001E-2</c:v>
                      </c:pt>
                      <c:pt idx="1290">
                        <c:v>4.5284076941535583E-3</c:v>
                      </c:pt>
                      <c:pt idx="1291">
                        <c:v>-2.3553890140814407E-3</c:v>
                      </c:pt>
                      <c:pt idx="1292">
                        <c:v>-1.8841159539481799E-2</c:v>
                      </c:pt>
                      <c:pt idx="1293">
                        <c:v>-3.2096983528288117E-2</c:v>
                      </c:pt>
                      <c:pt idx="1294">
                        <c:v>-3.5628016847582343E-2</c:v>
                      </c:pt>
                      <c:pt idx="1295">
                        <c:v>-4.191725502577702E-2</c:v>
                      </c:pt>
                      <c:pt idx="1296">
                        <c:v>-5.896185199222017E-2</c:v>
                      </c:pt>
                      <c:pt idx="1297">
                        <c:v>-6.8464439835070084E-2</c:v>
                      </c:pt>
                      <c:pt idx="1298">
                        <c:v>-3.8415315046704659E-2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86A-4D65-A12B-5A7DC86A013B}"/>
                  </c:ext>
                </c:extLst>
              </c15:ser>
            </c15:filteredScatterSeries>
          </c:ext>
        </c:extLst>
      </c:scatterChart>
      <c:valAx>
        <c:axId val="2063999904"/>
        <c:scaling>
          <c:orientation val="minMax"/>
          <c:max val="750"/>
          <c:min val="4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bg1"/>
                    </a:solidFill>
                  </a:rPr>
                  <a:t>Wavelength (nm)</a:t>
                </a:r>
              </a:p>
            </c:rich>
          </c:tx>
          <c:layout>
            <c:manualLayout>
              <c:xMode val="edge"/>
              <c:yMode val="edge"/>
              <c:x val="0.44727711424688449"/>
              <c:y val="0.86704025730271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4000320"/>
        <c:crosses val="autoZero"/>
        <c:crossBetween val="midCat"/>
        <c:majorUnit val="25"/>
      </c:valAx>
      <c:valAx>
        <c:axId val="2064000320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bg1"/>
                    </a:solidFill>
                  </a:rPr>
                  <a:t>Relative Absorbance</a:t>
                </a:r>
              </a:p>
            </c:rich>
          </c:tx>
          <c:layout>
            <c:manualLayout>
              <c:xMode val="edge"/>
              <c:yMode val="edge"/>
              <c:x val="2.4862828642056903E-3"/>
              <c:y val="0.318156639447630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639999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800" i="1" dirty="0" err="1">
                <a:solidFill>
                  <a:schemeClr val="bg1"/>
                </a:solidFill>
              </a:rPr>
              <a:t>Vitrella</a:t>
            </a:r>
            <a:r>
              <a:rPr lang="fr-BE" sz="1800" i="1" dirty="0">
                <a:solidFill>
                  <a:schemeClr val="bg1"/>
                </a:solidFill>
              </a:rPr>
              <a:t> </a:t>
            </a:r>
            <a:r>
              <a:rPr lang="fr-BE" sz="1800" i="1" dirty="0" err="1">
                <a:solidFill>
                  <a:schemeClr val="bg1"/>
                </a:solidFill>
              </a:rPr>
              <a:t>brassicaformis</a:t>
            </a:r>
            <a:endParaRPr lang="fr-BE" sz="1800" i="1" dirty="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'220407Spectre Absorbance_screen'!$AR$24</c:f>
              <c:strCache>
                <c:ptCount val="1"/>
                <c:pt idx="0">
                  <c:v>Light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'220407Spectre Absorbance_screen'!$AQ$26:$AQ$744</c:f>
              <c:numCache>
                <c:formatCode>General</c:formatCode>
                <c:ptCount val="719"/>
                <c:pt idx="0">
                  <c:v>281</c:v>
                </c:pt>
                <c:pt idx="1">
                  <c:v>282</c:v>
                </c:pt>
                <c:pt idx="2">
                  <c:v>283</c:v>
                </c:pt>
                <c:pt idx="3">
                  <c:v>284</c:v>
                </c:pt>
                <c:pt idx="4">
                  <c:v>285</c:v>
                </c:pt>
                <c:pt idx="5">
                  <c:v>286</c:v>
                </c:pt>
                <c:pt idx="6">
                  <c:v>287</c:v>
                </c:pt>
                <c:pt idx="7">
                  <c:v>288</c:v>
                </c:pt>
                <c:pt idx="8">
                  <c:v>289</c:v>
                </c:pt>
                <c:pt idx="9">
                  <c:v>290</c:v>
                </c:pt>
                <c:pt idx="10">
                  <c:v>291</c:v>
                </c:pt>
                <c:pt idx="11">
                  <c:v>292</c:v>
                </c:pt>
                <c:pt idx="12">
                  <c:v>293</c:v>
                </c:pt>
                <c:pt idx="13">
                  <c:v>294</c:v>
                </c:pt>
                <c:pt idx="14">
                  <c:v>295</c:v>
                </c:pt>
                <c:pt idx="15">
                  <c:v>296</c:v>
                </c:pt>
                <c:pt idx="16">
                  <c:v>297</c:v>
                </c:pt>
                <c:pt idx="17">
                  <c:v>298</c:v>
                </c:pt>
                <c:pt idx="18">
                  <c:v>299</c:v>
                </c:pt>
                <c:pt idx="19">
                  <c:v>300</c:v>
                </c:pt>
                <c:pt idx="20">
                  <c:v>301</c:v>
                </c:pt>
                <c:pt idx="21">
                  <c:v>302</c:v>
                </c:pt>
                <c:pt idx="22">
                  <c:v>303</c:v>
                </c:pt>
                <c:pt idx="23">
                  <c:v>304</c:v>
                </c:pt>
                <c:pt idx="24">
                  <c:v>305</c:v>
                </c:pt>
                <c:pt idx="25">
                  <c:v>306</c:v>
                </c:pt>
                <c:pt idx="26">
                  <c:v>307</c:v>
                </c:pt>
                <c:pt idx="27">
                  <c:v>308</c:v>
                </c:pt>
                <c:pt idx="28">
                  <c:v>309</c:v>
                </c:pt>
                <c:pt idx="29">
                  <c:v>310</c:v>
                </c:pt>
                <c:pt idx="30">
                  <c:v>311</c:v>
                </c:pt>
                <c:pt idx="31">
                  <c:v>312</c:v>
                </c:pt>
                <c:pt idx="32">
                  <c:v>313</c:v>
                </c:pt>
                <c:pt idx="33">
                  <c:v>314</c:v>
                </c:pt>
                <c:pt idx="34">
                  <c:v>315</c:v>
                </c:pt>
                <c:pt idx="35">
                  <c:v>316</c:v>
                </c:pt>
                <c:pt idx="36">
                  <c:v>317</c:v>
                </c:pt>
                <c:pt idx="37">
                  <c:v>318</c:v>
                </c:pt>
                <c:pt idx="38">
                  <c:v>319</c:v>
                </c:pt>
                <c:pt idx="39">
                  <c:v>320</c:v>
                </c:pt>
                <c:pt idx="40">
                  <c:v>321</c:v>
                </c:pt>
                <c:pt idx="41">
                  <c:v>322</c:v>
                </c:pt>
                <c:pt idx="42">
                  <c:v>323</c:v>
                </c:pt>
                <c:pt idx="43">
                  <c:v>324</c:v>
                </c:pt>
                <c:pt idx="44">
                  <c:v>325</c:v>
                </c:pt>
                <c:pt idx="45">
                  <c:v>326</c:v>
                </c:pt>
                <c:pt idx="46">
                  <c:v>327</c:v>
                </c:pt>
                <c:pt idx="47">
                  <c:v>328</c:v>
                </c:pt>
                <c:pt idx="48">
                  <c:v>329</c:v>
                </c:pt>
                <c:pt idx="49">
                  <c:v>330</c:v>
                </c:pt>
                <c:pt idx="50">
                  <c:v>331</c:v>
                </c:pt>
                <c:pt idx="51">
                  <c:v>332</c:v>
                </c:pt>
                <c:pt idx="52">
                  <c:v>333</c:v>
                </c:pt>
                <c:pt idx="53">
                  <c:v>334</c:v>
                </c:pt>
                <c:pt idx="54">
                  <c:v>335</c:v>
                </c:pt>
                <c:pt idx="55">
                  <c:v>336</c:v>
                </c:pt>
                <c:pt idx="56">
                  <c:v>337</c:v>
                </c:pt>
                <c:pt idx="57">
                  <c:v>338</c:v>
                </c:pt>
                <c:pt idx="58">
                  <c:v>339</c:v>
                </c:pt>
                <c:pt idx="59">
                  <c:v>340</c:v>
                </c:pt>
                <c:pt idx="60">
                  <c:v>341</c:v>
                </c:pt>
                <c:pt idx="61">
                  <c:v>342</c:v>
                </c:pt>
                <c:pt idx="62">
                  <c:v>343</c:v>
                </c:pt>
                <c:pt idx="63">
                  <c:v>344</c:v>
                </c:pt>
                <c:pt idx="64">
                  <c:v>345</c:v>
                </c:pt>
                <c:pt idx="65">
                  <c:v>346</c:v>
                </c:pt>
                <c:pt idx="66">
                  <c:v>347</c:v>
                </c:pt>
                <c:pt idx="67">
                  <c:v>348</c:v>
                </c:pt>
                <c:pt idx="68">
                  <c:v>349</c:v>
                </c:pt>
                <c:pt idx="69">
                  <c:v>350</c:v>
                </c:pt>
                <c:pt idx="70">
                  <c:v>351</c:v>
                </c:pt>
                <c:pt idx="71">
                  <c:v>352</c:v>
                </c:pt>
                <c:pt idx="72">
                  <c:v>353</c:v>
                </c:pt>
                <c:pt idx="73">
                  <c:v>354</c:v>
                </c:pt>
                <c:pt idx="74">
                  <c:v>355</c:v>
                </c:pt>
                <c:pt idx="75">
                  <c:v>356</c:v>
                </c:pt>
                <c:pt idx="76">
                  <c:v>357</c:v>
                </c:pt>
                <c:pt idx="77">
                  <c:v>358</c:v>
                </c:pt>
                <c:pt idx="78">
                  <c:v>359</c:v>
                </c:pt>
                <c:pt idx="79">
                  <c:v>360</c:v>
                </c:pt>
                <c:pt idx="80">
                  <c:v>361</c:v>
                </c:pt>
                <c:pt idx="81">
                  <c:v>362</c:v>
                </c:pt>
                <c:pt idx="82">
                  <c:v>363</c:v>
                </c:pt>
                <c:pt idx="83">
                  <c:v>364</c:v>
                </c:pt>
                <c:pt idx="84">
                  <c:v>365</c:v>
                </c:pt>
                <c:pt idx="85">
                  <c:v>366</c:v>
                </c:pt>
                <c:pt idx="86">
                  <c:v>367</c:v>
                </c:pt>
                <c:pt idx="87">
                  <c:v>368</c:v>
                </c:pt>
                <c:pt idx="88">
                  <c:v>369</c:v>
                </c:pt>
                <c:pt idx="89">
                  <c:v>370</c:v>
                </c:pt>
                <c:pt idx="90">
                  <c:v>371</c:v>
                </c:pt>
                <c:pt idx="91">
                  <c:v>372</c:v>
                </c:pt>
                <c:pt idx="92">
                  <c:v>373</c:v>
                </c:pt>
                <c:pt idx="93">
                  <c:v>374</c:v>
                </c:pt>
                <c:pt idx="94">
                  <c:v>375</c:v>
                </c:pt>
                <c:pt idx="95">
                  <c:v>376</c:v>
                </c:pt>
                <c:pt idx="96">
                  <c:v>377</c:v>
                </c:pt>
                <c:pt idx="97">
                  <c:v>378</c:v>
                </c:pt>
                <c:pt idx="98">
                  <c:v>379</c:v>
                </c:pt>
                <c:pt idx="99">
                  <c:v>380</c:v>
                </c:pt>
                <c:pt idx="100">
                  <c:v>381</c:v>
                </c:pt>
                <c:pt idx="101">
                  <c:v>382</c:v>
                </c:pt>
                <c:pt idx="102">
                  <c:v>383</c:v>
                </c:pt>
                <c:pt idx="103">
                  <c:v>384</c:v>
                </c:pt>
                <c:pt idx="104">
                  <c:v>385</c:v>
                </c:pt>
                <c:pt idx="105">
                  <c:v>386</c:v>
                </c:pt>
                <c:pt idx="106">
                  <c:v>387</c:v>
                </c:pt>
                <c:pt idx="107">
                  <c:v>388</c:v>
                </c:pt>
                <c:pt idx="108">
                  <c:v>389</c:v>
                </c:pt>
                <c:pt idx="109">
                  <c:v>390</c:v>
                </c:pt>
                <c:pt idx="110">
                  <c:v>391</c:v>
                </c:pt>
                <c:pt idx="111">
                  <c:v>392</c:v>
                </c:pt>
                <c:pt idx="112">
                  <c:v>393</c:v>
                </c:pt>
                <c:pt idx="113">
                  <c:v>394</c:v>
                </c:pt>
                <c:pt idx="114">
                  <c:v>395</c:v>
                </c:pt>
                <c:pt idx="115">
                  <c:v>396</c:v>
                </c:pt>
                <c:pt idx="116">
                  <c:v>397</c:v>
                </c:pt>
                <c:pt idx="117">
                  <c:v>398</c:v>
                </c:pt>
                <c:pt idx="118">
                  <c:v>399</c:v>
                </c:pt>
                <c:pt idx="119">
                  <c:v>400</c:v>
                </c:pt>
                <c:pt idx="120">
                  <c:v>401</c:v>
                </c:pt>
                <c:pt idx="121">
                  <c:v>402</c:v>
                </c:pt>
                <c:pt idx="122">
                  <c:v>403</c:v>
                </c:pt>
                <c:pt idx="123">
                  <c:v>404</c:v>
                </c:pt>
                <c:pt idx="124">
                  <c:v>405</c:v>
                </c:pt>
                <c:pt idx="125">
                  <c:v>406</c:v>
                </c:pt>
                <c:pt idx="126">
                  <c:v>407</c:v>
                </c:pt>
                <c:pt idx="127">
                  <c:v>408</c:v>
                </c:pt>
                <c:pt idx="128">
                  <c:v>409</c:v>
                </c:pt>
                <c:pt idx="129">
                  <c:v>410</c:v>
                </c:pt>
                <c:pt idx="130">
                  <c:v>411</c:v>
                </c:pt>
                <c:pt idx="131">
                  <c:v>412</c:v>
                </c:pt>
                <c:pt idx="132">
                  <c:v>413</c:v>
                </c:pt>
                <c:pt idx="133">
                  <c:v>414</c:v>
                </c:pt>
                <c:pt idx="134">
                  <c:v>415</c:v>
                </c:pt>
                <c:pt idx="135">
                  <c:v>416</c:v>
                </c:pt>
                <c:pt idx="136">
                  <c:v>417</c:v>
                </c:pt>
                <c:pt idx="137">
                  <c:v>418</c:v>
                </c:pt>
                <c:pt idx="138">
                  <c:v>419</c:v>
                </c:pt>
                <c:pt idx="139">
                  <c:v>420</c:v>
                </c:pt>
                <c:pt idx="140">
                  <c:v>421</c:v>
                </c:pt>
                <c:pt idx="141">
                  <c:v>422</c:v>
                </c:pt>
                <c:pt idx="142">
                  <c:v>423</c:v>
                </c:pt>
                <c:pt idx="143">
                  <c:v>424</c:v>
                </c:pt>
                <c:pt idx="144">
                  <c:v>425</c:v>
                </c:pt>
                <c:pt idx="145">
                  <c:v>426</c:v>
                </c:pt>
                <c:pt idx="146">
                  <c:v>427</c:v>
                </c:pt>
                <c:pt idx="147">
                  <c:v>428</c:v>
                </c:pt>
                <c:pt idx="148">
                  <c:v>429</c:v>
                </c:pt>
                <c:pt idx="149">
                  <c:v>430</c:v>
                </c:pt>
                <c:pt idx="150">
                  <c:v>431</c:v>
                </c:pt>
                <c:pt idx="151">
                  <c:v>432</c:v>
                </c:pt>
                <c:pt idx="152">
                  <c:v>433</c:v>
                </c:pt>
                <c:pt idx="153">
                  <c:v>434</c:v>
                </c:pt>
                <c:pt idx="154">
                  <c:v>435</c:v>
                </c:pt>
                <c:pt idx="155">
                  <c:v>436</c:v>
                </c:pt>
                <c:pt idx="156">
                  <c:v>437</c:v>
                </c:pt>
                <c:pt idx="157">
                  <c:v>438</c:v>
                </c:pt>
                <c:pt idx="158">
                  <c:v>439</c:v>
                </c:pt>
                <c:pt idx="159">
                  <c:v>440</c:v>
                </c:pt>
                <c:pt idx="160">
                  <c:v>441</c:v>
                </c:pt>
                <c:pt idx="161">
                  <c:v>442</c:v>
                </c:pt>
                <c:pt idx="162">
                  <c:v>443</c:v>
                </c:pt>
                <c:pt idx="163">
                  <c:v>444</c:v>
                </c:pt>
                <c:pt idx="164">
                  <c:v>445</c:v>
                </c:pt>
                <c:pt idx="165">
                  <c:v>446</c:v>
                </c:pt>
                <c:pt idx="166">
                  <c:v>447</c:v>
                </c:pt>
                <c:pt idx="167">
                  <c:v>448</c:v>
                </c:pt>
                <c:pt idx="168">
                  <c:v>449</c:v>
                </c:pt>
                <c:pt idx="169">
                  <c:v>450</c:v>
                </c:pt>
                <c:pt idx="170">
                  <c:v>451</c:v>
                </c:pt>
                <c:pt idx="171">
                  <c:v>452</c:v>
                </c:pt>
                <c:pt idx="172">
                  <c:v>453</c:v>
                </c:pt>
                <c:pt idx="173">
                  <c:v>454</c:v>
                </c:pt>
                <c:pt idx="174">
                  <c:v>455</c:v>
                </c:pt>
                <c:pt idx="175">
                  <c:v>456</c:v>
                </c:pt>
                <c:pt idx="176">
                  <c:v>457</c:v>
                </c:pt>
                <c:pt idx="177">
                  <c:v>458</c:v>
                </c:pt>
                <c:pt idx="178">
                  <c:v>459</c:v>
                </c:pt>
                <c:pt idx="179">
                  <c:v>460</c:v>
                </c:pt>
                <c:pt idx="180">
                  <c:v>461</c:v>
                </c:pt>
                <c:pt idx="181">
                  <c:v>462</c:v>
                </c:pt>
                <c:pt idx="182">
                  <c:v>463</c:v>
                </c:pt>
                <c:pt idx="183">
                  <c:v>464</c:v>
                </c:pt>
                <c:pt idx="184">
                  <c:v>465</c:v>
                </c:pt>
                <c:pt idx="185">
                  <c:v>466</c:v>
                </c:pt>
                <c:pt idx="186">
                  <c:v>467</c:v>
                </c:pt>
                <c:pt idx="187">
                  <c:v>468</c:v>
                </c:pt>
                <c:pt idx="188">
                  <c:v>469</c:v>
                </c:pt>
                <c:pt idx="189">
                  <c:v>470</c:v>
                </c:pt>
                <c:pt idx="190">
                  <c:v>471</c:v>
                </c:pt>
                <c:pt idx="191">
                  <c:v>472</c:v>
                </c:pt>
                <c:pt idx="192">
                  <c:v>473</c:v>
                </c:pt>
                <c:pt idx="193">
                  <c:v>474</c:v>
                </c:pt>
                <c:pt idx="194">
                  <c:v>475</c:v>
                </c:pt>
                <c:pt idx="195">
                  <c:v>476</c:v>
                </c:pt>
                <c:pt idx="196">
                  <c:v>477</c:v>
                </c:pt>
                <c:pt idx="197">
                  <c:v>478</c:v>
                </c:pt>
                <c:pt idx="198">
                  <c:v>479</c:v>
                </c:pt>
                <c:pt idx="199">
                  <c:v>480</c:v>
                </c:pt>
                <c:pt idx="200">
                  <c:v>481</c:v>
                </c:pt>
                <c:pt idx="201">
                  <c:v>482</c:v>
                </c:pt>
                <c:pt idx="202">
                  <c:v>483</c:v>
                </c:pt>
                <c:pt idx="203">
                  <c:v>484</c:v>
                </c:pt>
                <c:pt idx="204">
                  <c:v>485</c:v>
                </c:pt>
                <c:pt idx="205">
                  <c:v>486</c:v>
                </c:pt>
                <c:pt idx="206">
                  <c:v>487</c:v>
                </c:pt>
                <c:pt idx="207">
                  <c:v>488</c:v>
                </c:pt>
                <c:pt idx="208">
                  <c:v>489</c:v>
                </c:pt>
                <c:pt idx="209">
                  <c:v>490</c:v>
                </c:pt>
                <c:pt idx="210">
                  <c:v>491</c:v>
                </c:pt>
                <c:pt idx="211">
                  <c:v>492</c:v>
                </c:pt>
                <c:pt idx="212">
                  <c:v>493</c:v>
                </c:pt>
                <c:pt idx="213">
                  <c:v>494</c:v>
                </c:pt>
                <c:pt idx="214">
                  <c:v>495</c:v>
                </c:pt>
                <c:pt idx="215">
                  <c:v>496</c:v>
                </c:pt>
                <c:pt idx="216">
                  <c:v>497</c:v>
                </c:pt>
                <c:pt idx="217">
                  <c:v>498</c:v>
                </c:pt>
                <c:pt idx="218">
                  <c:v>499</c:v>
                </c:pt>
                <c:pt idx="219">
                  <c:v>500</c:v>
                </c:pt>
                <c:pt idx="220">
                  <c:v>501</c:v>
                </c:pt>
                <c:pt idx="221">
                  <c:v>502</c:v>
                </c:pt>
                <c:pt idx="222">
                  <c:v>503</c:v>
                </c:pt>
                <c:pt idx="223">
                  <c:v>504</c:v>
                </c:pt>
                <c:pt idx="224">
                  <c:v>505</c:v>
                </c:pt>
                <c:pt idx="225">
                  <c:v>506</c:v>
                </c:pt>
                <c:pt idx="226">
                  <c:v>507</c:v>
                </c:pt>
                <c:pt idx="227">
                  <c:v>508</c:v>
                </c:pt>
                <c:pt idx="228">
                  <c:v>509</c:v>
                </c:pt>
                <c:pt idx="229">
                  <c:v>510</c:v>
                </c:pt>
                <c:pt idx="230">
                  <c:v>511</c:v>
                </c:pt>
                <c:pt idx="231">
                  <c:v>512</c:v>
                </c:pt>
                <c:pt idx="232">
                  <c:v>513</c:v>
                </c:pt>
                <c:pt idx="233">
                  <c:v>514</c:v>
                </c:pt>
                <c:pt idx="234">
                  <c:v>515</c:v>
                </c:pt>
                <c:pt idx="235">
                  <c:v>516</c:v>
                </c:pt>
                <c:pt idx="236">
                  <c:v>517</c:v>
                </c:pt>
                <c:pt idx="237">
                  <c:v>518</c:v>
                </c:pt>
                <c:pt idx="238">
                  <c:v>519</c:v>
                </c:pt>
                <c:pt idx="239">
                  <c:v>520</c:v>
                </c:pt>
                <c:pt idx="240">
                  <c:v>521</c:v>
                </c:pt>
                <c:pt idx="241">
                  <c:v>522</c:v>
                </c:pt>
                <c:pt idx="242">
                  <c:v>523</c:v>
                </c:pt>
                <c:pt idx="243">
                  <c:v>524</c:v>
                </c:pt>
                <c:pt idx="244">
                  <c:v>525</c:v>
                </c:pt>
                <c:pt idx="245">
                  <c:v>526</c:v>
                </c:pt>
                <c:pt idx="246">
                  <c:v>527</c:v>
                </c:pt>
                <c:pt idx="247">
                  <c:v>528</c:v>
                </c:pt>
                <c:pt idx="248">
                  <c:v>529</c:v>
                </c:pt>
                <c:pt idx="249">
                  <c:v>530</c:v>
                </c:pt>
                <c:pt idx="250">
                  <c:v>531</c:v>
                </c:pt>
                <c:pt idx="251">
                  <c:v>532</c:v>
                </c:pt>
                <c:pt idx="252">
                  <c:v>533</c:v>
                </c:pt>
                <c:pt idx="253">
                  <c:v>534</c:v>
                </c:pt>
                <c:pt idx="254">
                  <c:v>535</c:v>
                </c:pt>
                <c:pt idx="255">
                  <c:v>536</c:v>
                </c:pt>
                <c:pt idx="256">
                  <c:v>537</c:v>
                </c:pt>
                <c:pt idx="257">
                  <c:v>538</c:v>
                </c:pt>
                <c:pt idx="258">
                  <c:v>539</c:v>
                </c:pt>
                <c:pt idx="259">
                  <c:v>540</c:v>
                </c:pt>
                <c:pt idx="260">
                  <c:v>541</c:v>
                </c:pt>
                <c:pt idx="261">
                  <c:v>542</c:v>
                </c:pt>
                <c:pt idx="262">
                  <c:v>543</c:v>
                </c:pt>
                <c:pt idx="263">
                  <c:v>544</c:v>
                </c:pt>
                <c:pt idx="264">
                  <c:v>545</c:v>
                </c:pt>
                <c:pt idx="265">
                  <c:v>546</c:v>
                </c:pt>
                <c:pt idx="266">
                  <c:v>547</c:v>
                </c:pt>
                <c:pt idx="267">
                  <c:v>548</c:v>
                </c:pt>
                <c:pt idx="268">
                  <c:v>549</c:v>
                </c:pt>
                <c:pt idx="269">
                  <c:v>550</c:v>
                </c:pt>
                <c:pt idx="270">
                  <c:v>551</c:v>
                </c:pt>
                <c:pt idx="271">
                  <c:v>552</c:v>
                </c:pt>
                <c:pt idx="272">
                  <c:v>553</c:v>
                </c:pt>
                <c:pt idx="273">
                  <c:v>554</c:v>
                </c:pt>
                <c:pt idx="274">
                  <c:v>555</c:v>
                </c:pt>
                <c:pt idx="275">
                  <c:v>556</c:v>
                </c:pt>
                <c:pt idx="276">
                  <c:v>557</c:v>
                </c:pt>
                <c:pt idx="277">
                  <c:v>558</c:v>
                </c:pt>
                <c:pt idx="278">
                  <c:v>559</c:v>
                </c:pt>
                <c:pt idx="279">
                  <c:v>560</c:v>
                </c:pt>
                <c:pt idx="280">
                  <c:v>561</c:v>
                </c:pt>
                <c:pt idx="281">
                  <c:v>562</c:v>
                </c:pt>
                <c:pt idx="282">
                  <c:v>563</c:v>
                </c:pt>
                <c:pt idx="283">
                  <c:v>564</c:v>
                </c:pt>
                <c:pt idx="284">
                  <c:v>565</c:v>
                </c:pt>
                <c:pt idx="285">
                  <c:v>566</c:v>
                </c:pt>
                <c:pt idx="286">
                  <c:v>567</c:v>
                </c:pt>
                <c:pt idx="287">
                  <c:v>568</c:v>
                </c:pt>
                <c:pt idx="288">
                  <c:v>569</c:v>
                </c:pt>
                <c:pt idx="289">
                  <c:v>570</c:v>
                </c:pt>
                <c:pt idx="290">
                  <c:v>571</c:v>
                </c:pt>
                <c:pt idx="291">
                  <c:v>572</c:v>
                </c:pt>
                <c:pt idx="292">
                  <c:v>573</c:v>
                </c:pt>
                <c:pt idx="293">
                  <c:v>574</c:v>
                </c:pt>
                <c:pt idx="294">
                  <c:v>575</c:v>
                </c:pt>
                <c:pt idx="295">
                  <c:v>576</c:v>
                </c:pt>
                <c:pt idx="296">
                  <c:v>577</c:v>
                </c:pt>
                <c:pt idx="297">
                  <c:v>578</c:v>
                </c:pt>
                <c:pt idx="298">
                  <c:v>579</c:v>
                </c:pt>
                <c:pt idx="299">
                  <c:v>580</c:v>
                </c:pt>
                <c:pt idx="300">
                  <c:v>581</c:v>
                </c:pt>
                <c:pt idx="301">
                  <c:v>582</c:v>
                </c:pt>
                <c:pt idx="302">
                  <c:v>583</c:v>
                </c:pt>
                <c:pt idx="303">
                  <c:v>584</c:v>
                </c:pt>
                <c:pt idx="304">
                  <c:v>585</c:v>
                </c:pt>
                <c:pt idx="305">
                  <c:v>586</c:v>
                </c:pt>
                <c:pt idx="306">
                  <c:v>587</c:v>
                </c:pt>
                <c:pt idx="307">
                  <c:v>588</c:v>
                </c:pt>
                <c:pt idx="308">
                  <c:v>589</c:v>
                </c:pt>
                <c:pt idx="309">
                  <c:v>590</c:v>
                </c:pt>
                <c:pt idx="310">
                  <c:v>591</c:v>
                </c:pt>
                <c:pt idx="311">
                  <c:v>592</c:v>
                </c:pt>
                <c:pt idx="312">
                  <c:v>593</c:v>
                </c:pt>
                <c:pt idx="313">
                  <c:v>594</c:v>
                </c:pt>
                <c:pt idx="314">
                  <c:v>595</c:v>
                </c:pt>
                <c:pt idx="315">
                  <c:v>596</c:v>
                </c:pt>
                <c:pt idx="316">
                  <c:v>597</c:v>
                </c:pt>
                <c:pt idx="317">
                  <c:v>598</c:v>
                </c:pt>
                <c:pt idx="318">
                  <c:v>599</c:v>
                </c:pt>
                <c:pt idx="319">
                  <c:v>600</c:v>
                </c:pt>
                <c:pt idx="320">
                  <c:v>601</c:v>
                </c:pt>
                <c:pt idx="321">
                  <c:v>602</c:v>
                </c:pt>
                <c:pt idx="322">
                  <c:v>603</c:v>
                </c:pt>
                <c:pt idx="323">
                  <c:v>604</c:v>
                </c:pt>
                <c:pt idx="324">
                  <c:v>605</c:v>
                </c:pt>
                <c:pt idx="325">
                  <c:v>606</c:v>
                </c:pt>
                <c:pt idx="326">
                  <c:v>607</c:v>
                </c:pt>
                <c:pt idx="327">
                  <c:v>608</c:v>
                </c:pt>
                <c:pt idx="328">
                  <c:v>609</c:v>
                </c:pt>
                <c:pt idx="329">
                  <c:v>610</c:v>
                </c:pt>
                <c:pt idx="330">
                  <c:v>611</c:v>
                </c:pt>
                <c:pt idx="331">
                  <c:v>612</c:v>
                </c:pt>
                <c:pt idx="332">
                  <c:v>613</c:v>
                </c:pt>
                <c:pt idx="333">
                  <c:v>614</c:v>
                </c:pt>
                <c:pt idx="334">
                  <c:v>615</c:v>
                </c:pt>
                <c:pt idx="335">
                  <c:v>616</c:v>
                </c:pt>
                <c:pt idx="336">
                  <c:v>617</c:v>
                </c:pt>
                <c:pt idx="337">
                  <c:v>618</c:v>
                </c:pt>
                <c:pt idx="338">
                  <c:v>619</c:v>
                </c:pt>
                <c:pt idx="339">
                  <c:v>620</c:v>
                </c:pt>
                <c:pt idx="340">
                  <c:v>621</c:v>
                </c:pt>
                <c:pt idx="341">
                  <c:v>622</c:v>
                </c:pt>
                <c:pt idx="342">
                  <c:v>623</c:v>
                </c:pt>
                <c:pt idx="343">
                  <c:v>624</c:v>
                </c:pt>
                <c:pt idx="344">
                  <c:v>625</c:v>
                </c:pt>
                <c:pt idx="345">
                  <c:v>626</c:v>
                </c:pt>
                <c:pt idx="346">
                  <c:v>627</c:v>
                </c:pt>
                <c:pt idx="347">
                  <c:v>628</c:v>
                </c:pt>
                <c:pt idx="348">
                  <c:v>629</c:v>
                </c:pt>
                <c:pt idx="349">
                  <c:v>630</c:v>
                </c:pt>
                <c:pt idx="350">
                  <c:v>631</c:v>
                </c:pt>
                <c:pt idx="351">
                  <c:v>632</c:v>
                </c:pt>
                <c:pt idx="352">
                  <c:v>633</c:v>
                </c:pt>
                <c:pt idx="353">
                  <c:v>634</c:v>
                </c:pt>
                <c:pt idx="354">
                  <c:v>635</c:v>
                </c:pt>
                <c:pt idx="355">
                  <c:v>636</c:v>
                </c:pt>
                <c:pt idx="356">
                  <c:v>637</c:v>
                </c:pt>
                <c:pt idx="357">
                  <c:v>638</c:v>
                </c:pt>
                <c:pt idx="358">
                  <c:v>639</c:v>
                </c:pt>
                <c:pt idx="359">
                  <c:v>640</c:v>
                </c:pt>
                <c:pt idx="360">
                  <c:v>641</c:v>
                </c:pt>
                <c:pt idx="361">
                  <c:v>642</c:v>
                </c:pt>
                <c:pt idx="362">
                  <c:v>643</c:v>
                </c:pt>
                <c:pt idx="363">
                  <c:v>644</c:v>
                </c:pt>
                <c:pt idx="364">
                  <c:v>645</c:v>
                </c:pt>
                <c:pt idx="365">
                  <c:v>646</c:v>
                </c:pt>
                <c:pt idx="366">
                  <c:v>647</c:v>
                </c:pt>
                <c:pt idx="367">
                  <c:v>648</c:v>
                </c:pt>
                <c:pt idx="368">
                  <c:v>649</c:v>
                </c:pt>
                <c:pt idx="369">
                  <c:v>650</c:v>
                </c:pt>
                <c:pt idx="370">
                  <c:v>651</c:v>
                </c:pt>
                <c:pt idx="371">
                  <c:v>652</c:v>
                </c:pt>
                <c:pt idx="372">
                  <c:v>653</c:v>
                </c:pt>
                <c:pt idx="373">
                  <c:v>654</c:v>
                </c:pt>
                <c:pt idx="374">
                  <c:v>655</c:v>
                </c:pt>
                <c:pt idx="375">
                  <c:v>656</c:v>
                </c:pt>
                <c:pt idx="376">
                  <c:v>657</c:v>
                </c:pt>
                <c:pt idx="377">
                  <c:v>658</c:v>
                </c:pt>
                <c:pt idx="378">
                  <c:v>659</c:v>
                </c:pt>
                <c:pt idx="379">
                  <c:v>660</c:v>
                </c:pt>
                <c:pt idx="380">
                  <c:v>661</c:v>
                </c:pt>
                <c:pt idx="381">
                  <c:v>662</c:v>
                </c:pt>
                <c:pt idx="382">
                  <c:v>663</c:v>
                </c:pt>
                <c:pt idx="383">
                  <c:v>664</c:v>
                </c:pt>
                <c:pt idx="384">
                  <c:v>665</c:v>
                </c:pt>
                <c:pt idx="385">
                  <c:v>666</c:v>
                </c:pt>
                <c:pt idx="386">
                  <c:v>667</c:v>
                </c:pt>
                <c:pt idx="387">
                  <c:v>668</c:v>
                </c:pt>
                <c:pt idx="388">
                  <c:v>669</c:v>
                </c:pt>
                <c:pt idx="389">
                  <c:v>670</c:v>
                </c:pt>
                <c:pt idx="390">
                  <c:v>671</c:v>
                </c:pt>
                <c:pt idx="391">
                  <c:v>672</c:v>
                </c:pt>
                <c:pt idx="392">
                  <c:v>673</c:v>
                </c:pt>
                <c:pt idx="393">
                  <c:v>674</c:v>
                </c:pt>
                <c:pt idx="394">
                  <c:v>675</c:v>
                </c:pt>
                <c:pt idx="395">
                  <c:v>676</c:v>
                </c:pt>
                <c:pt idx="396">
                  <c:v>677</c:v>
                </c:pt>
                <c:pt idx="397">
                  <c:v>678</c:v>
                </c:pt>
                <c:pt idx="398">
                  <c:v>679</c:v>
                </c:pt>
                <c:pt idx="399">
                  <c:v>680</c:v>
                </c:pt>
                <c:pt idx="400">
                  <c:v>681</c:v>
                </c:pt>
                <c:pt idx="401">
                  <c:v>682</c:v>
                </c:pt>
                <c:pt idx="402">
                  <c:v>683</c:v>
                </c:pt>
                <c:pt idx="403">
                  <c:v>684</c:v>
                </c:pt>
                <c:pt idx="404">
                  <c:v>685</c:v>
                </c:pt>
                <c:pt idx="405">
                  <c:v>686</c:v>
                </c:pt>
                <c:pt idx="406">
                  <c:v>687</c:v>
                </c:pt>
                <c:pt idx="407">
                  <c:v>688</c:v>
                </c:pt>
                <c:pt idx="408">
                  <c:v>689</c:v>
                </c:pt>
                <c:pt idx="409">
                  <c:v>690</c:v>
                </c:pt>
                <c:pt idx="410">
                  <c:v>691</c:v>
                </c:pt>
                <c:pt idx="411">
                  <c:v>692</c:v>
                </c:pt>
                <c:pt idx="412">
                  <c:v>693</c:v>
                </c:pt>
                <c:pt idx="413">
                  <c:v>694</c:v>
                </c:pt>
                <c:pt idx="414">
                  <c:v>695</c:v>
                </c:pt>
                <c:pt idx="415">
                  <c:v>696</c:v>
                </c:pt>
                <c:pt idx="416">
                  <c:v>697</c:v>
                </c:pt>
                <c:pt idx="417">
                  <c:v>698</c:v>
                </c:pt>
                <c:pt idx="418">
                  <c:v>699</c:v>
                </c:pt>
                <c:pt idx="419">
                  <c:v>700</c:v>
                </c:pt>
                <c:pt idx="420">
                  <c:v>701</c:v>
                </c:pt>
                <c:pt idx="421">
                  <c:v>702</c:v>
                </c:pt>
                <c:pt idx="422">
                  <c:v>703</c:v>
                </c:pt>
                <c:pt idx="423">
                  <c:v>704</c:v>
                </c:pt>
                <c:pt idx="424">
                  <c:v>705</c:v>
                </c:pt>
                <c:pt idx="425">
                  <c:v>706</c:v>
                </c:pt>
                <c:pt idx="426">
                  <c:v>707</c:v>
                </c:pt>
                <c:pt idx="427">
                  <c:v>708</c:v>
                </c:pt>
                <c:pt idx="428">
                  <c:v>709</c:v>
                </c:pt>
                <c:pt idx="429">
                  <c:v>710</c:v>
                </c:pt>
                <c:pt idx="430">
                  <c:v>711</c:v>
                </c:pt>
                <c:pt idx="431">
                  <c:v>712</c:v>
                </c:pt>
                <c:pt idx="432">
                  <c:v>713</c:v>
                </c:pt>
                <c:pt idx="433">
                  <c:v>714</c:v>
                </c:pt>
                <c:pt idx="434">
                  <c:v>715</c:v>
                </c:pt>
                <c:pt idx="435">
                  <c:v>716</c:v>
                </c:pt>
                <c:pt idx="436">
                  <c:v>717</c:v>
                </c:pt>
                <c:pt idx="437">
                  <c:v>718</c:v>
                </c:pt>
                <c:pt idx="438">
                  <c:v>719</c:v>
                </c:pt>
                <c:pt idx="439">
                  <c:v>720</c:v>
                </c:pt>
                <c:pt idx="440">
                  <c:v>721</c:v>
                </c:pt>
                <c:pt idx="441">
                  <c:v>722</c:v>
                </c:pt>
                <c:pt idx="442">
                  <c:v>723</c:v>
                </c:pt>
                <c:pt idx="443">
                  <c:v>724</c:v>
                </c:pt>
                <c:pt idx="444">
                  <c:v>725</c:v>
                </c:pt>
                <c:pt idx="445">
                  <c:v>726</c:v>
                </c:pt>
                <c:pt idx="446">
                  <c:v>727</c:v>
                </c:pt>
                <c:pt idx="447">
                  <c:v>728</c:v>
                </c:pt>
                <c:pt idx="448">
                  <c:v>729</c:v>
                </c:pt>
                <c:pt idx="449">
                  <c:v>730</c:v>
                </c:pt>
                <c:pt idx="450">
                  <c:v>731</c:v>
                </c:pt>
                <c:pt idx="451">
                  <c:v>732</c:v>
                </c:pt>
                <c:pt idx="452">
                  <c:v>733</c:v>
                </c:pt>
                <c:pt idx="453">
                  <c:v>734</c:v>
                </c:pt>
                <c:pt idx="454">
                  <c:v>735</c:v>
                </c:pt>
                <c:pt idx="455">
                  <c:v>736</c:v>
                </c:pt>
                <c:pt idx="456">
                  <c:v>737</c:v>
                </c:pt>
                <c:pt idx="457">
                  <c:v>738</c:v>
                </c:pt>
                <c:pt idx="458">
                  <c:v>739</c:v>
                </c:pt>
                <c:pt idx="459">
                  <c:v>740</c:v>
                </c:pt>
                <c:pt idx="460">
                  <c:v>741</c:v>
                </c:pt>
                <c:pt idx="461">
                  <c:v>742</c:v>
                </c:pt>
                <c:pt idx="462">
                  <c:v>743</c:v>
                </c:pt>
                <c:pt idx="463">
                  <c:v>744</c:v>
                </c:pt>
                <c:pt idx="464">
                  <c:v>745</c:v>
                </c:pt>
                <c:pt idx="465">
                  <c:v>746</c:v>
                </c:pt>
                <c:pt idx="466">
                  <c:v>747</c:v>
                </c:pt>
                <c:pt idx="467">
                  <c:v>748</c:v>
                </c:pt>
                <c:pt idx="468">
                  <c:v>749</c:v>
                </c:pt>
                <c:pt idx="469">
                  <c:v>750</c:v>
                </c:pt>
                <c:pt idx="470">
                  <c:v>751</c:v>
                </c:pt>
                <c:pt idx="471">
                  <c:v>752</c:v>
                </c:pt>
                <c:pt idx="472">
                  <c:v>753</c:v>
                </c:pt>
                <c:pt idx="473">
                  <c:v>754</c:v>
                </c:pt>
                <c:pt idx="474">
                  <c:v>755</c:v>
                </c:pt>
                <c:pt idx="475">
                  <c:v>756</c:v>
                </c:pt>
                <c:pt idx="476">
                  <c:v>757</c:v>
                </c:pt>
                <c:pt idx="477">
                  <c:v>758</c:v>
                </c:pt>
                <c:pt idx="478">
                  <c:v>759</c:v>
                </c:pt>
                <c:pt idx="479">
                  <c:v>760</c:v>
                </c:pt>
                <c:pt idx="480">
                  <c:v>761</c:v>
                </c:pt>
                <c:pt idx="481">
                  <c:v>762</c:v>
                </c:pt>
                <c:pt idx="482">
                  <c:v>763</c:v>
                </c:pt>
                <c:pt idx="483">
                  <c:v>764</c:v>
                </c:pt>
                <c:pt idx="484">
                  <c:v>765</c:v>
                </c:pt>
                <c:pt idx="485">
                  <c:v>766</c:v>
                </c:pt>
                <c:pt idx="486">
                  <c:v>767</c:v>
                </c:pt>
                <c:pt idx="487">
                  <c:v>768</c:v>
                </c:pt>
                <c:pt idx="488">
                  <c:v>769</c:v>
                </c:pt>
                <c:pt idx="489">
                  <c:v>770</c:v>
                </c:pt>
                <c:pt idx="490">
                  <c:v>771</c:v>
                </c:pt>
                <c:pt idx="491">
                  <c:v>772</c:v>
                </c:pt>
                <c:pt idx="492">
                  <c:v>773</c:v>
                </c:pt>
                <c:pt idx="493">
                  <c:v>774</c:v>
                </c:pt>
                <c:pt idx="494">
                  <c:v>775</c:v>
                </c:pt>
                <c:pt idx="495">
                  <c:v>776</c:v>
                </c:pt>
                <c:pt idx="496">
                  <c:v>777</c:v>
                </c:pt>
                <c:pt idx="497">
                  <c:v>778</c:v>
                </c:pt>
                <c:pt idx="498">
                  <c:v>779</c:v>
                </c:pt>
                <c:pt idx="499">
                  <c:v>780</c:v>
                </c:pt>
                <c:pt idx="500">
                  <c:v>781</c:v>
                </c:pt>
                <c:pt idx="501">
                  <c:v>782</c:v>
                </c:pt>
                <c:pt idx="502">
                  <c:v>783</c:v>
                </c:pt>
                <c:pt idx="503">
                  <c:v>784</c:v>
                </c:pt>
                <c:pt idx="504">
                  <c:v>785</c:v>
                </c:pt>
                <c:pt idx="505">
                  <c:v>786</c:v>
                </c:pt>
                <c:pt idx="506">
                  <c:v>787</c:v>
                </c:pt>
                <c:pt idx="507">
                  <c:v>788</c:v>
                </c:pt>
                <c:pt idx="508">
                  <c:v>789</c:v>
                </c:pt>
                <c:pt idx="509">
                  <c:v>790</c:v>
                </c:pt>
                <c:pt idx="510">
                  <c:v>791</c:v>
                </c:pt>
                <c:pt idx="511">
                  <c:v>792</c:v>
                </c:pt>
                <c:pt idx="512">
                  <c:v>793</c:v>
                </c:pt>
                <c:pt idx="513">
                  <c:v>794</c:v>
                </c:pt>
                <c:pt idx="514">
                  <c:v>795</c:v>
                </c:pt>
                <c:pt idx="515">
                  <c:v>796</c:v>
                </c:pt>
                <c:pt idx="516">
                  <c:v>797</c:v>
                </c:pt>
                <c:pt idx="517">
                  <c:v>798</c:v>
                </c:pt>
                <c:pt idx="518">
                  <c:v>799</c:v>
                </c:pt>
                <c:pt idx="519">
                  <c:v>800</c:v>
                </c:pt>
                <c:pt idx="520">
                  <c:v>801</c:v>
                </c:pt>
                <c:pt idx="521">
                  <c:v>802</c:v>
                </c:pt>
                <c:pt idx="522">
                  <c:v>803</c:v>
                </c:pt>
                <c:pt idx="523">
                  <c:v>804</c:v>
                </c:pt>
                <c:pt idx="524">
                  <c:v>805</c:v>
                </c:pt>
                <c:pt idx="525">
                  <c:v>806</c:v>
                </c:pt>
                <c:pt idx="526">
                  <c:v>807</c:v>
                </c:pt>
                <c:pt idx="527">
                  <c:v>808</c:v>
                </c:pt>
                <c:pt idx="528">
                  <c:v>809</c:v>
                </c:pt>
                <c:pt idx="529">
                  <c:v>810</c:v>
                </c:pt>
                <c:pt idx="530">
                  <c:v>811</c:v>
                </c:pt>
                <c:pt idx="531">
                  <c:v>812</c:v>
                </c:pt>
                <c:pt idx="532">
                  <c:v>813</c:v>
                </c:pt>
                <c:pt idx="533">
                  <c:v>814</c:v>
                </c:pt>
                <c:pt idx="534">
                  <c:v>815</c:v>
                </c:pt>
                <c:pt idx="535">
                  <c:v>816</c:v>
                </c:pt>
                <c:pt idx="536">
                  <c:v>817</c:v>
                </c:pt>
                <c:pt idx="537">
                  <c:v>818</c:v>
                </c:pt>
                <c:pt idx="538">
                  <c:v>819</c:v>
                </c:pt>
                <c:pt idx="539">
                  <c:v>820</c:v>
                </c:pt>
                <c:pt idx="540">
                  <c:v>821</c:v>
                </c:pt>
                <c:pt idx="541">
                  <c:v>822</c:v>
                </c:pt>
                <c:pt idx="542">
                  <c:v>823</c:v>
                </c:pt>
                <c:pt idx="543">
                  <c:v>824</c:v>
                </c:pt>
                <c:pt idx="544">
                  <c:v>825</c:v>
                </c:pt>
                <c:pt idx="545">
                  <c:v>826</c:v>
                </c:pt>
                <c:pt idx="546">
                  <c:v>827</c:v>
                </c:pt>
                <c:pt idx="547">
                  <c:v>828</c:v>
                </c:pt>
                <c:pt idx="548">
                  <c:v>829</c:v>
                </c:pt>
                <c:pt idx="549">
                  <c:v>830</c:v>
                </c:pt>
                <c:pt idx="550">
                  <c:v>831</c:v>
                </c:pt>
                <c:pt idx="551">
                  <c:v>832</c:v>
                </c:pt>
                <c:pt idx="552">
                  <c:v>833</c:v>
                </c:pt>
                <c:pt idx="553">
                  <c:v>834</c:v>
                </c:pt>
                <c:pt idx="554">
                  <c:v>835</c:v>
                </c:pt>
                <c:pt idx="555">
                  <c:v>836</c:v>
                </c:pt>
                <c:pt idx="556">
                  <c:v>837</c:v>
                </c:pt>
                <c:pt idx="557">
                  <c:v>838</c:v>
                </c:pt>
                <c:pt idx="558">
                  <c:v>839</c:v>
                </c:pt>
                <c:pt idx="559">
                  <c:v>840</c:v>
                </c:pt>
                <c:pt idx="560">
                  <c:v>841</c:v>
                </c:pt>
                <c:pt idx="561">
                  <c:v>842</c:v>
                </c:pt>
                <c:pt idx="562">
                  <c:v>843</c:v>
                </c:pt>
                <c:pt idx="563">
                  <c:v>844</c:v>
                </c:pt>
                <c:pt idx="564">
                  <c:v>845</c:v>
                </c:pt>
                <c:pt idx="565">
                  <c:v>846</c:v>
                </c:pt>
                <c:pt idx="566">
                  <c:v>847</c:v>
                </c:pt>
                <c:pt idx="567">
                  <c:v>848</c:v>
                </c:pt>
                <c:pt idx="568">
                  <c:v>849</c:v>
                </c:pt>
                <c:pt idx="569">
                  <c:v>850</c:v>
                </c:pt>
                <c:pt idx="570">
                  <c:v>851</c:v>
                </c:pt>
                <c:pt idx="571">
                  <c:v>852</c:v>
                </c:pt>
                <c:pt idx="572">
                  <c:v>853</c:v>
                </c:pt>
                <c:pt idx="573">
                  <c:v>854</c:v>
                </c:pt>
                <c:pt idx="574">
                  <c:v>855</c:v>
                </c:pt>
                <c:pt idx="575">
                  <c:v>856</c:v>
                </c:pt>
                <c:pt idx="576">
                  <c:v>857</c:v>
                </c:pt>
                <c:pt idx="577">
                  <c:v>858</c:v>
                </c:pt>
                <c:pt idx="578">
                  <c:v>859</c:v>
                </c:pt>
                <c:pt idx="579">
                  <c:v>860</c:v>
                </c:pt>
                <c:pt idx="580">
                  <c:v>861</c:v>
                </c:pt>
                <c:pt idx="581">
                  <c:v>862</c:v>
                </c:pt>
                <c:pt idx="582">
                  <c:v>863</c:v>
                </c:pt>
                <c:pt idx="583">
                  <c:v>864</c:v>
                </c:pt>
                <c:pt idx="584">
                  <c:v>865</c:v>
                </c:pt>
                <c:pt idx="585">
                  <c:v>866</c:v>
                </c:pt>
                <c:pt idx="586">
                  <c:v>867</c:v>
                </c:pt>
                <c:pt idx="587">
                  <c:v>868</c:v>
                </c:pt>
                <c:pt idx="588">
                  <c:v>869</c:v>
                </c:pt>
                <c:pt idx="589">
                  <c:v>870</c:v>
                </c:pt>
                <c:pt idx="590">
                  <c:v>871</c:v>
                </c:pt>
                <c:pt idx="591">
                  <c:v>872</c:v>
                </c:pt>
                <c:pt idx="592">
                  <c:v>873</c:v>
                </c:pt>
                <c:pt idx="593">
                  <c:v>874</c:v>
                </c:pt>
                <c:pt idx="594">
                  <c:v>875</c:v>
                </c:pt>
                <c:pt idx="595">
                  <c:v>876</c:v>
                </c:pt>
                <c:pt idx="596">
                  <c:v>877</c:v>
                </c:pt>
                <c:pt idx="597">
                  <c:v>878</c:v>
                </c:pt>
                <c:pt idx="598">
                  <c:v>879</c:v>
                </c:pt>
                <c:pt idx="599">
                  <c:v>880</c:v>
                </c:pt>
                <c:pt idx="600">
                  <c:v>881</c:v>
                </c:pt>
                <c:pt idx="601">
                  <c:v>882</c:v>
                </c:pt>
                <c:pt idx="602">
                  <c:v>883</c:v>
                </c:pt>
                <c:pt idx="603">
                  <c:v>884</c:v>
                </c:pt>
                <c:pt idx="604">
                  <c:v>885</c:v>
                </c:pt>
                <c:pt idx="605">
                  <c:v>886</c:v>
                </c:pt>
                <c:pt idx="606">
                  <c:v>887</c:v>
                </c:pt>
                <c:pt idx="607">
                  <c:v>888</c:v>
                </c:pt>
                <c:pt idx="608">
                  <c:v>889</c:v>
                </c:pt>
                <c:pt idx="609">
                  <c:v>890</c:v>
                </c:pt>
                <c:pt idx="610">
                  <c:v>891</c:v>
                </c:pt>
                <c:pt idx="611">
                  <c:v>892</c:v>
                </c:pt>
                <c:pt idx="612">
                  <c:v>893</c:v>
                </c:pt>
                <c:pt idx="613">
                  <c:v>894</c:v>
                </c:pt>
                <c:pt idx="614">
                  <c:v>895</c:v>
                </c:pt>
                <c:pt idx="615">
                  <c:v>896</c:v>
                </c:pt>
                <c:pt idx="616">
                  <c:v>897</c:v>
                </c:pt>
                <c:pt idx="617">
                  <c:v>898</c:v>
                </c:pt>
                <c:pt idx="618">
                  <c:v>899</c:v>
                </c:pt>
                <c:pt idx="619">
                  <c:v>900</c:v>
                </c:pt>
                <c:pt idx="620">
                  <c:v>901</c:v>
                </c:pt>
                <c:pt idx="621">
                  <c:v>902</c:v>
                </c:pt>
                <c:pt idx="622">
                  <c:v>903</c:v>
                </c:pt>
                <c:pt idx="623">
                  <c:v>904</c:v>
                </c:pt>
                <c:pt idx="624">
                  <c:v>905</c:v>
                </c:pt>
                <c:pt idx="625">
                  <c:v>906</c:v>
                </c:pt>
                <c:pt idx="626">
                  <c:v>907</c:v>
                </c:pt>
                <c:pt idx="627">
                  <c:v>908</c:v>
                </c:pt>
                <c:pt idx="628">
                  <c:v>909</c:v>
                </c:pt>
                <c:pt idx="629">
                  <c:v>910</c:v>
                </c:pt>
                <c:pt idx="630">
                  <c:v>911</c:v>
                </c:pt>
                <c:pt idx="631">
                  <c:v>912</c:v>
                </c:pt>
                <c:pt idx="632">
                  <c:v>913</c:v>
                </c:pt>
                <c:pt idx="633">
                  <c:v>914</c:v>
                </c:pt>
                <c:pt idx="634">
                  <c:v>915</c:v>
                </c:pt>
                <c:pt idx="635">
                  <c:v>916</c:v>
                </c:pt>
                <c:pt idx="636">
                  <c:v>917</c:v>
                </c:pt>
                <c:pt idx="637">
                  <c:v>918</c:v>
                </c:pt>
                <c:pt idx="638">
                  <c:v>919</c:v>
                </c:pt>
                <c:pt idx="639">
                  <c:v>920</c:v>
                </c:pt>
                <c:pt idx="640">
                  <c:v>921</c:v>
                </c:pt>
                <c:pt idx="641">
                  <c:v>922</c:v>
                </c:pt>
                <c:pt idx="642">
                  <c:v>923</c:v>
                </c:pt>
                <c:pt idx="643">
                  <c:v>924</c:v>
                </c:pt>
                <c:pt idx="644">
                  <c:v>925</c:v>
                </c:pt>
                <c:pt idx="645">
                  <c:v>926</c:v>
                </c:pt>
                <c:pt idx="646">
                  <c:v>927</c:v>
                </c:pt>
                <c:pt idx="647">
                  <c:v>928</c:v>
                </c:pt>
                <c:pt idx="648">
                  <c:v>929</c:v>
                </c:pt>
                <c:pt idx="649">
                  <c:v>930</c:v>
                </c:pt>
                <c:pt idx="650">
                  <c:v>931</c:v>
                </c:pt>
                <c:pt idx="651">
                  <c:v>932</c:v>
                </c:pt>
                <c:pt idx="652">
                  <c:v>933</c:v>
                </c:pt>
                <c:pt idx="653">
                  <c:v>934</c:v>
                </c:pt>
                <c:pt idx="654">
                  <c:v>935</c:v>
                </c:pt>
                <c:pt idx="655">
                  <c:v>936</c:v>
                </c:pt>
                <c:pt idx="656">
                  <c:v>937</c:v>
                </c:pt>
                <c:pt idx="657">
                  <c:v>938</c:v>
                </c:pt>
                <c:pt idx="658">
                  <c:v>939</c:v>
                </c:pt>
                <c:pt idx="659">
                  <c:v>940</c:v>
                </c:pt>
                <c:pt idx="660">
                  <c:v>941</c:v>
                </c:pt>
                <c:pt idx="661">
                  <c:v>942</c:v>
                </c:pt>
                <c:pt idx="662">
                  <c:v>943</c:v>
                </c:pt>
                <c:pt idx="663">
                  <c:v>944</c:v>
                </c:pt>
                <c:pt idx="664">
                  <c:v>945</c:v>
                </c:pt>
                <c:pt idx="665">
                  <c:v>946</c:v>
                </c:pt>
                <c:pt idx="666">
                  <c:v>947</c:v>
                </c:pt>
                <c:pt idx="667">
                  <c:v>948</c:v>
                </c:pt>
                <c:pt idx="668">
                  <c:v>949</c:v>
                </c:pt>
                <c:pt idx="669">
                  <c:v>950</c:v>
                </c:pt>
                <c:pt idx="670">
                  <c:v>951</c:v>
                </c:pt>
                <c:pt idx="671">
                  <c:v>952</c:v>
                </c:pt>
                <c:pt idx="672">
                  <c:v>953</c:v>
                </c:pt>
                <c:pt idx="673">
                  <c:v>954</c:v>
                </c:pt>
                <c:pt idx="674">
                  <c:v>955</c:v>
                </c:pt>
                <c:pt idx="675">
                  <c:v>956</c:v>
                </c:pt>
                <c:pt idx="676">
                  <c:v>957</c:v>
                </c:pt>
                <c:pt idx="677">
                  <c:v>958</c:v>
                </c:pt>
                <c:pt idx="678">
                  <c:v>959</c:v>
                </c:pt>
                <c:pt idx="679">
                  <c:v>960</c:v>
                </c:pt>
                <c:pt idx="680">
                  <c:v>961</c:v>
                </c:pt>
                <c:pt idx="681">
                  <c:v>962</c:v>
                </c:pt>
                <c:pt idx="682">
                  <c:v>963</c:v>
                </c:pt>
                <c:pt idx="683">
                  <c:v>964</c:v>
                </c:pt>
                <c:pt idx="684">
                  <c:v>965</c:v>
                </c:pt>
                <c:pt idx="685">
                  <c:v>966</c:v>
                </c:pt>
                <c:pt idx="686">
                  <c:v>967</c:v>
                </c:pt>
                <c:pt idx="687">
                  <c:v>968</c:v>
                </c:pt>
                <c:pt idx="688">
                  <c:v>969</c:v>
                </c:pt>
                <c:pt idx="689">
                  <c:v>970</c:v>
                </c:pt>
                <c:pt idx="690">
                  <c:v>971</c:v>
                </c:pt>
                <c:pt idx="691">
                  <c:v>972</c:v>
                </c:pt>
                <c:pt idx="692">
                  <c:v>973</c:v>
                </c:pt>
                <c:pt idx="693">
                  <c:v>974</c:v>
                </c:pt>
                <c:pt idx="694">
                  <c:v>975</c:v>
                </c:pt>
                <c:pt idx="695">
                  <c:v>976</c:v>
                </c:pt>
                <c:pt idx="696">
                  <c:v>977</c:v>
                </c:pt>
                <c:pt idx="697">
                  <c:v>978</c:v>
                </c:pt>
                <c:pt idx="698">
                  <c:v>979</c:v>
                </c:pt>
                <c:pt idx="699">
                  <c:v>980</c:v>
                </c:pt>
                <c:pt idx="700">
                  <c:v>981</c:v>
                </c:pt>
                <c:pt idx="701">
                  <c:v>982</c:v>
                </c:pt>
                <c:pt idx="702">
                  <c:v>983</c:v>
                </c:pt>
                <c:pt idx="703">
                  <c:v>984</c:v>
                </c:pt>
                <c:pt idx="704">
                  <c:v>985</c:v>
                </c:pt>
                <c:pt idx="705">
                  <c:v>986</c:v>
                </c:pt>
                <c:pt idx="706">
                  <c:v>987</c:v>
                </c:pt>
                <c:pt idx="707">
                  <c:v>988</c:v>
                </c:pt>
                <c:pt idx="708">
                  <c:v>989</c:v>
                </c:pt>
                <c:pt idx="709">
                  <c:v>990</c:v>
                </c:pt>
                <c:pt idx="710">
                  <c:v>991</c:v>
                </c:pt>
                <c:pt idx="711">
                  <c:v>992</c:v>
                </c:pt>
                <c:pt idx="712">
                  <c:v>993</c:v>
                </c:pt>
                <c:pt idx="713">
                  <c:v>994</c:v>
                </c:pt>
                <c:pt idx="714">
                  <c:v>995</c:v>
                </c:pt>
                <c:pt idx="715">
                  <c:v>996</c:v>
                </c:pt>
                <c:pt idx="716">
                  <c:v>997</c:v>
                </c:pt>
                <c:pt idx="717">
                  <c:v>998</c:v>
                </c:pt>
                <c:pt idx="718">
                  <c:v>999</c:v>
                </c:pt>
              </c:numCache>
            </c:numRef>
          </c:xVal>
          <c:yVal>
            <c:numRef>
              <c:f>'220407Spectre Absorbance_screen'!$AR$26:$AR$744</c:f>
              <c:numCache>
                <c:formatCode>General</c:formatCode>
                <c:ptCount val="719"/>
                <c:pt idx="0">
                  <c:v>3.3699788583509509</c:v>
                </c:pt>
                <c:pt idx="1">
                  <c:v>3.154334038054968</c:v>
                </c:pt>
                <c:pt idx="2">
                  <c:v>2.9957716701902743</c:v>
                </c:pt>
                <c:pt idx="3">
                  <c:v>2.9006342494714583</c:v>
                </c:pt>
                <c:pt idx="4">
                  <c:v>2.8308668076109935</c:v>
                </c:pt>
                <c:pt idx="5">
                  <c:v>2.7758985200845658</c:v>
                </c:pt>
                <c:pt idx="6">
                  <c:v>2.6871035940803378</c:v>
                </c:pt>
                <c:pt idx="7">
                  <c:v>2.610993657505285</c:v>
                </c:pt>
                <c:pt idx="8">
                  <c:v>2.5412262156448202</c:v>
                </c:pt>
                <c:pt idx="9">
                  <c:v>2.501057082452431</c:v>
                </c:pt>
                <c:pt idx="10">
                  <c:v>2.4651162790697674</c:v>
                </c:pt>
                <c:pt idx="11">
                  <c:v>2.4080338266384773</c:v>
                </c:pt>
                <c:pt idx="12">
                  <c:v>2.3636363636363633</c:v>
                </c:pt>
                <c:pt idx="13">
                  <c:v>2.2980972515856233</c:v>
                </c:pt>
                <c:pt idx="14">
                  <c:v>2.257928118393234</c:v>
                </c:pt>
                <c:pt idx="15">
                  <c:v>2.2219873150105705</c:v>
                </c:pt>
                <c:pt idx="16">
                  <c:v>2.1606765327695556</c:v>
                </c:pt>
                <c:pt idx="17">
                  <c:v>2.1099365750528536</c:v>
                </c:pt>
                <c:pt idx="18">
                  <c:v>2.0782241014799148</c:v>
                </c:pt>
                <c:pt idx="19">
                  <c:v>2.0549682875264272</c:v>
                </c:pt>
                <c:pt idx="20">
                  <c:v>2.0253699788583504</c:v>
                </c:pt>
                <c:pt idx="21">
                  <c:v>2.0042283298097252</c:v>
                </c:pt>
                <c:pt idx="22">
                  <c:v>1.9704016913319238</c:v>
                </c:pt>
                <c:pt idx="23">
                  <c:v>1.9408033826638473</c:v>
                </c:pt>
                <c:pt idx="24">
                  <c:v>1.9281183932346722</c:v>
                </c:pt>
                <c:pt idx="25">
                  <c:v>1.9090909090909092</c:v>
                </c:pt>
                <c:pt idx="26">
                  <c:v>1.8816067653276951</c:v>
                </c:pt>
                <c:pt idx="27">
                  <c:v>1.8562367864693441</c:v>
                </c:pt>
                <c:pt idx="28">
                  <c:v>1.8308668076109931</c:v>
                </c:pt>
                <c:pt idx="29">
                  <c:v>1.8139534883720925</c:v>
                </c:pt>
                <c:pt idx="30">
                  <c:v>1.7991543340380551</c:v>
                </c:pt>
                <c:pt idx="31">
                  <c:v>1.7991543340380551</c:v>
                </c:pt>
                <c:pt idx="32">
                  <c:v>1.7822410147991543</c:v>
                </c:pt>
                <c:pt idx="33">
                  <c:v>1.7906976744186047</c:v>
                </c:pt>
                <c:pt idx="34">
                  <c:v>1.7885835095137415</c:v>
                </c:pt>
                <c:pt idx="35">
                  <c:v>1.7822410147991543</c:v>
                </c:pt>
                <c:pt idx="36">
                  <c:v>1.7653276955602537</c:v>
                </c:pt>
                <c:pt idx="37">
                  <c:v>1.7568710359408035</c:v>
                </c:pt>
                <c:pt idx="38">
                  <c:v>1.7336152219873149</c:v>
                </c:pt>
                <c:pt idx="39">
                  <c:v>1.7124735729386886</c:v>
                </c:pt>
                <c:pt idx="40">
                  <c:v>1.6849894291754752</c:v>
                </c:pt>
                <c:pt idx="41">
                  <c:v>1.6701902748414379</c:v>
                </c:pt>
                <c:pt idx="42">
                  <c:v>1.6448202959830869</c:v>
                </c:pt>
                <c:pt idx="43">
                  <c:v>1.6215644820295982</c:v>
                </c:pt>
                <c:pt idx="44">
                  <c:v>1.5940803382663851</c:v>
                </c:pt>
                <c:pt idx="45">
                  <c:v>1.5792811839323466</c:v>
                </c:pt>
                <c:pt idx="46">
                  <c:v>1.5581395348837204</c:v>
                </c:pt>
                <c:pt idx="47">
                  <c:v>1.5454545454545454</c:v>
                </c:pt>
                <c:pt idx="48">
                  <c:v>1.5327695560253694</c:v>
                </c:pt>
                <c:pt idx="49">
                  <c:v>1.5327695560253694</c:v>
                </c:pt>
                <c:pt idx="50">
                  <c:v>1.517970401691332</c:v>
                </c:pt>
                <c:pt idx="51">
                  <c:v>1.517970401691332</c:v>
                </c:pt>
                <c:pt idx="52">
                  <c:v>1.5200845665961944</c:v>
                </c:pt>
                <c:pt idx="53">
                  <c:v>1.511627906976744</c:v>
                </c:pt>
                <c:pt idx="54">
                  <c:v>1.5010570824524314</c:v>
                </c:pt>
                <c:pt idx="55">
                  <c:v>1.4947145877378434</c:v>
                </c:pt>
                <c:pt idx="56">
                  <c:v>1.4989429175475681</c:v>
                </c:pt>
                <c:pt idx="57">
                  <c:v>1.4883720930232553</c:v>
                </c:pt>
                <c:pt idx="58">
                  <c:v>1.4883720930232553</c:v>
                </c:pt>
                <c:pt idx="59">
                  <c:v>1.4714587737843547</c:v>
                </c:pt>
                <c:pt idx="60">
                  <c:v>1.4672304439746302</c:v>
                </c:pt>
                <c:pt idx="61">
                  <c:v>1.4651162790697669</c:v>
                </c:pt>
                <c:pt idx="62">
                  <c:v>1.4545454545454541</c:v>
                </c:pt>
                <c:pt idx="63">
                  <c:v>1.4482029598308661</c:v>
                </c:pt>
                <c:pt idx="64">
                  <c:v>1.4418604651162792</c:v>
                </c:pt>
                <c:pt idx="65">
                  <c:v>1.4164904862579282</c:v>
                </c:pt>
                <c:pt idx="66">
                  <c:v>1.4016913319238899</c:v>
                </c:pt>
                <c:pt idx="67">
                  <c:v>1.3974630021141652</c:v>
                </c:pt>
                <c:pt idx="68">
                  <c:v>1.3890063424947148</c:v>
                </c:pt>
                <c:pt idx="69">
                  <c:v>1.3868921775898515</c:v>
                </c:pt>
                <c:pt idx="70">
                  <c:v>1.3784355179704013</c:v>
                </c:pt>
                <c:pt idx="71">
                  <c:v>1.3742071881606766</c:v>
                </c:pt>
                <c:pt idx="72">
                  <c:v>1.3657505285412261</c:v>
                </c:pt>
                <c:pt idx="73">
                  <c:v>1.3678646934460885</c:v>
                </c:pt>
                <c:pt idx="74">
                  <c:v>1.3615221987315007</c:v>
                </c:pt>
                <c:pt idx="75">
                  <c:v>1.3594080338266383</c:v>
                </c:pt>
                <c:pt idx="76">
                  <c:v>1.3572938689217759</c:v>
                </c:pt>
                <c:pt idx="77">
                  <c:v>1.3467230443974632</c:v>
                </c:pt>
                <c:pt idx="78">
                  <c:v>1.3488372093023255</c:v>
                </c:pt>
                <c:pt idx="79">
                  <c:v>1.3467230443974632</c:v>
                </c:pt>
                <c:pt idx="80">
                  <c:v>1.3424947145877377</c:v>
                </c:pt>
                <c:pt idx="81">
                  <c:v>1.3446088794925999</c:v>
                </c:pt>
                <c:pt idx="82">
                  <c:v>1.3319238900634249</c:v>
                </c:pt>
                <c:pt idx="83">
                  <c:v>1.3255813953488369</c:v>
                </c:pt>
                <c:pt idx="84">
                  <c:v>1.3213530655391124</c:v>
                </c:pt>
                <c:pt idx="85">
                  <c:v>1.3276955602536993</c:v>
                </c:pt>
                <c:pt idx="86">
                  <c:v>1.3340380549682873</c:v>
                </c:pt>
                <c:pt idx="87">
                  <c:v>1.3361522198731497</c:v>
                </c:pt>
                <c:pt idx="88">
                  <c:v>1.3424947145877377</c:v>
                </c:pt>
                <c:pt idx="89">
                  <c:v>1.3403805496828753</c:v>
                </c:pt>
                <c:pt idx="90">
                  <c:v>1.3488372093023255</c:v>
                </c:pt>
                <c:pt idx="91">
                  <c:v>1.3467230443974632</c:v>
                </c:pt>
                <c:pt idx="92">
                  <c:v>1.3572938689217759</c:v>
                </c:pt>
                <c:pt idx="93">
                  <c:v>1.3594080338266383</c:v>
                </c:pt>
                <c:pt idx="94">
                  <c:v>1.3699788583509509</c:v>
                </c:pt>
                <c:pt idx="95">
                  <c:v>1.3720930232558142</c:v>
                </c:pt>
                <c:pt idx="96">
                  <c:v>1.3720930232558142</c:v>
                </c:pt>
                <c:pt idx="97">
                  <c:v>1.3720930232558142</c:v>
                </c:pt>
                <c:pt idx="98">
                  <c:v>1.3720930232558142</c:v>
                </c:pt>
                <c:pt idx="99">
                  <c:v>1.3699788583509509</c:v>
                </c:pt>
                <c:pt idx="100">
                  <c:v>1.3763213530655389</c:v>
                </c:pt>
                <c:pt idx="101">
                  <c:v>1.382663847780127</c:v>
                </c:pt>
                <c:pt idx="102">
                  <c:v>1.382663847780127</c:v>
                </c:pt>
                <c:pt idx="103">
                  <c:v>1.382663847780127</c:v>
                </c:pt>
                <c:pt idx="104">
                  <c:v>1.3890063424947148</c:v>
                </c:pt>
                <c:pt idx="105">
                  <c:v>1.3868921775898515</c:v>
                </c:pt>
                <c:pt idx="106">
                  <c:v>1.3847780126849891</c:v>
                </c:pt>
                <c:pt idx="107">
                  <c:v>1.382663847780127</c:v>
                </c:pt>
                <c:pt idx="108">
                  <c:v>1.3868921775898515</c:v>
                </c:pt>
                <c:pt idx="109">
                  <c:v>1.3890063424947148</c:v>
                </c:pt>
                <c:pt idx="110">
                  <c:v>1.3974630021141652</c:v>
                </c:pt>
                <c:pt idx="111">
                  <c:v>1.3911205073995772</c:v>
                </c:pt>
                <c:pt idx="112">
                  <c:v>1.3932346723044395</c:v>
                </c:pt>
                <c:pt idx="113">
                  <c:v>1.3911205073995772</c:v>
                </c:pt>
                <c:pt idx="114">
                  <c:v>1.3868921775898515</c:v>
                </c:pt>
                <c:pt idx="115">
                  <c:v>1.3890063424947148</c:v>
                </c:pt>
                <c:pt idx="116">
                  <c:v>1.382663847780127</c:v>
                </c:pt>
                <c:pt idx="117">
                  <c:v>1.3932346723044395</c:v>
                </c:pt>
                <c:pt idx="118">
                  <c:v>1.3974630021141652</c:v>
                </c:pt>
                <c:pt idx="119">
                  <c:v>1.3995771670190276</c:v>
                </c:pt>
                <c:pt idx="120">
                  <c:v>1.4016913319238899</c:v>
                </c:pt>
                <c:pt idx="121">
                  <c:v>1.4122621564482025</c:v>
                </c:pt>
                <c:pt idx="122">
                  <c:v>1.4143763213530658</c:v>
                </c:pt>
                <c:pt idx="123">
                  <c:v>1.4291754756871031</c:v>
                </c:pt>
                <c:pt idx="124">
                  <c:v>1.4228329809725162</c:v>
                </c:pt>
                <c:pt idx="125">
                  <c:v>1.4249471458773786</c:v>
                </c:pt>
                <c:pt idx="126">
                  <c:v>1.4270613107822407</c:v>
                </c:pt>
                <c:pt idx="127">
                  <c:v>1.4312896405919664</c:v>
                </c:pt>
                <c:pt idx="128">
                  <c:v>1.4418604651162792</c:v>
                </c:pt>
                <c:pt idx="129">
                  <c:v>1.4545454545454541</c:v>
                </c:pt>
                <c:pt idx="130">
                  <c:v>1.4566596194503165</c:v>
                </c:pt>
                <c:pt idx="131">
                  <c:v>1.4566596194503165</c:v>
                </c:pt>
                <c:pt idx="132">
                  <c:v>1.4587737843551798</c:v>
                </c:pt>
                <c:pt idx="133">
                  <c:v>1.4735729386892171</c:v>
                </c:pt>
                <c:pt idx="134">
                  <c:v>1.4778012684989428</c:v>
                </c:pt>
                <c:pt idx="135">
                  <c:v>1.4841437632135308</c:v>
                </c:pt>
                <c:pt idx="136">
                  <c:v>1.4883720930232553</c:v>
                </c:pt>
                <c:pt idx="137">
                  <c:v>1.4947145877378434</c:v>
                </c:pt>
                <c:pt idx="138">
                  <c:v>1.4968287526427058</c:v>
                </c:pt>
                <c:pt idx="139">
                  <c:v>1.4968287526427058</c:v>
                </c:pt>
                <c:pt idx="140">
                  <c:v>1.4968287526427058</c:v>
                </c:pt>
                <c:pt idx="141">
                  <c:v>1.4968287526427058</c:v>
                </c:pt>
                <c:pt idx="142">
                  <c:v>1.492600422832981</c:v>
                </c:pt>
                <c:pt idx="143">
                  <c:v>1.492600422832981</c:v>
                </c:pt>
                <c:pt idx="144">
                  <c:v>1.4904862579281177</c:v>
                </c:pt>
                <c:pt idx="145">
                  <c:v>1.4904862579281177</c:v>
                </c:pt>
                <c:pt idx="146">
                  <c:v>1.4883720930232553</c:v>
                </c:pt>
                <c:pt idx="147">
                  <c:v>1.4883720930232553</c:v>
                </c:pt>
                <c:pt idx="148">
                  <c:v>1.4904862579281177</c:v>
                </c:pt>
                <c:pt idx="149">
                  <c:v>1.4968287526427058</c:v>
                </c:pt>
                <c:pt idx="150">
                  <c:v>1.4968287526427058</c:v>
                </c:pt>
                <c:pt idx="151">
                  <c:v>1.5031712473572938</c:v>
                </c:pt>
                <c:pt idx="152">
                  <c:v>1.5052854122621562</c:v>
                </c:pt>
                <c:pt idx="153">
                  <c:v>1.5073995771670186</c:v>
                </c:pt>
                <c:pt idx="154">
                  <c:v>1.5052854122621562</c:v>
                </c:pt>
                <c:pt idx="155">
                  <c:v>1.5052854122621562</c:v>
                </c:pt>
                <c:pt idx="156">
                  <c:v>1.5010570824524314</c:v>
                </c:pt>
                <c:pt idx="157">
                  <c:v>1.5052854122621562</c:v>
                </c:pt>
                <c:pt idx="158">
                  <c:v>1.5010570824524314</c:v>
                </c:pt>
                <c:pt idx="159">
                  <c:v>1.5052854122621562</c:v>
                </c:pt>
                <c:pt idx="160">
                  <c:v>1.4947145877378434</c:v>
                </c:pt>
                <c:pt idx="161">
                  <c:v>1.4820295983086675</c:v>
                </c:pt>
                <c:pt idx="162">
                  <c:v>1.4672304439746302</c:v>
                </c:pt>
                <c:pt idx="163">
                  <c:v>1.4608879492600422</c:v>
                </c:pt>
                <c:pt idx="164">
                  <c:v>1.4587737843551798</c:v>
                </c:pt>
                <c:pt idx="165">
                  <c:v>1.4482029598308661</c:v>
                </c:pt>
                <c:pt idx="166">
                  <c:v>1.4397463002114168</c:v>
                </c:pt>
                <c:pt idx="167">
                  <c:v>1.4228329809725162</c:v>
                </c:pt>
                <c:pt idx="168">
                  <c:v>1.4101479915433401</c:v>
                </c:pt>
                <c:pt idx="169">
                  <c:v>1.3932346723044395</c:v>
                </c:pt>
                <c:pt idx="170">
                  <c:v>1.3868921775898515</c:v>
                </c:pt>
                <c:pt idx="171">
                  <c:v>1.3805496828752646</c:v>
                </c:pt>
                <c:pt idx="172">
                  <c:v>1.3720930232558142</c:v>
                </c:pt>
                <c:pt idx="173">
                  <c:v>1.3594080338266383</c:v>
                </c:pt>
                <c:pt idx="174">
                  <c:v>1.3551797040169136</c:v>
                </c:pt>
                <c:pt idx="175">
                  <c:v>1.3403805496828753</c:v>
                </c:pt>
                <c:pt idx="176">
                  <c:v>1.3446088794925999</c:v>
                </c:pt>
                <c:pt idx="177">
                  <c:v>1.3467230443974632</c:v>
                </c:pt>
                <c:pt idx="178">
                  <c:v>1.3319238900634249</c:v>
                </c:pt>
                <c:pt idx="179">
                  <c:v>1.3234672304439745</c:v>
                </c:pt>
                <c:pt idx="180">
                  <c:v>1.3107822410147987</c:v>
                </c:pt>
                <c:pt idx="181">
                  <c:v>1.2980972515856237</c:v>
                </c:pt>
                <c:pt idx="182">
                  <c:v>1.2854122621564477</c:v>
                </c:pt>
                <c:pt idx="183">
                  <c:v>1.2832980972515853</c:v>
                </c:pt>
                <c:pt idx="184">
                  <c:v>1.2748414376321351</c:v>
                </c:pt>
                <c:pt idx="185">
                  <c:v>1.2642706131078223</c:v>
                </c:pt>
                <c:pt idx="186">
                  <c:v>1.2558139534883721</c:v>
                </c:pt>
                <c:pt idx="187">
                  <c:v>1.2494714587737841</c:v>
                </c:pt>
                <c:pt idx="188">
                  <c:v>1.2410147991543337</c:v>
                </c:pt>
                <c:pt idx="189">
                  <c:v>1.2325581395348835</c:v>
                </c:pt>
                <c:pt idx="190">
                  <c:v>1.2283298097251587</c:v>
                </c:pt>
                <c:pt idx="191">
                  <c:v>1.2219873150105707</c:v>
                </c:pt>
                <c:pt idx="192">
                  <c:v>1.2198731501057083</c:v>
                </c:pt>
                <c:pt idx="193">
                  <c:v>1.2114164904862581</c:v>
                </c:pt>
                <c:pt idx="194">
                  <c:v>1.2114164904862581</c:v>
                </c:pt>
                <c:pt idx="195">
                  <c:v>1.2198731501057083</c:v>
                </c:pt>
                <c:pt idx="196">
                  <c:v>1.2219873150105707</c:v>
                </c:pt>
                <c:pt idx="197">
                  <c:v>1.2262156448202954</c:v>
                </c:pt>
                <c:pt idx="198">
                  <c:v>1.2219873150105707</c:v>
                </c:pt>
                <c:pt idx="199">
                  <c:v>1.2304439746300211</c:v>
                </c:pt>
                <c:pt idx="200">
                  <c:v>1.2367864693446091</c:v>
                </c:pt>
                <c:pt idx="201">
                  <c:v>1.2536997885835097</c:v>
                </c:pt>
                <c:pt idx="202">
                  <c:v>1.2642706131078223</c:v>
                </c:pt>
                <c:pt idx="203">
                  <c:v>1.2579281183932345</c:v>
                </c:pt>
                <c:pt idx="204">
                  <c:v>1.2452431289640593</c:v>
                </c:pt>
                <c:pt idx="205">
                  <c:v>1.2346723044397458</c:v>
                </c:pt>
                <c:pt idx="206">
                  <c:v>1.2325581395348835</c:v>
                </c:pt>
                <c:pt idx="207">
                  <c:v>1.2304439746300211</c:v>
                </c:pt>
                <c:pt idx="208">
                  <c:v>1.2262156448202954</c:v>
                </c:pt>
                <c:pt idx="209">
                  <c:v>1.2198731501057083</c:v>
                </c:pt>
                <c:pt idx="210">
                  <c:v>1.2156448202959829</c:v>
                </c:pt>
                <c:pt idx="211">
                  <c:v>1.2071881606765325</c:v>
                </c:pt>
                <c:pt idx="212">
                  <c:v>1.1945031712473575</c:v>
                </c:pt>
                <c:pt idx="213">
                  <c:v>1.1733615221987312</c:v>
                </c:pt>
                <c:pt idx="214">
                  <c:v>1.1606765327695561</c:v>
                </c:pt>
                <c:pt idx="215">
                  <c:v>1.1585623678646937</c:v>
                </c:pt>
                <c:pt idx="216">
                  <c:v>1.1522198731501059</c:v>
                </c:pt>
                <c:pt idx="217">
                  <c:v>1.1374207188160674</c:v>
                </c:pt>
                <c:pt idx="218">
                  <c:v>1.1141649048625788</c:v>
                </c:pt>
                <c:pt idx="219">
                  <c:v>1.0909090909090913</c:v>
                </c:pt>
                <c:pt idx="220">
                  <c:v>1.0782241014799152</c:v>
                </c:pt>
                <c:pt idx="221">
                  <c:v>1.0570824524312898</c:v>
                </c:pt>
                <c:pt idx="222">
                  <c:v>1.038054968287526</c:v>
                </c:pt>
                <c:pt idx="223">
                  <c:v>1.019027484143763</c:v>
                </c:pt>
                <c:pt idx="224">
                  <c:v>1.0021141649048624</c:v>
                </c:pt>
                <c:pt idx="225">
                  <c:v>0.97463002114164898</c:v>
                </c:pt>
                <c:pt idx="226">
                  <c:v>0.94926004228329808</c:v>
                </c:pt>
                <c:pt idx="227">
                  <c:v>0.92177589852008479</c:v>
                </c:pt>
                <c:pt idx="228">
                  <c:v>0.90909090909090884</c:v>
                </c:pt>
                <c:pt idx="229">
                  <c:v>0.88583509513742109</c:v>
                </c:pt>
                <c:pt idx="230">
                  <c:v>0.86046511627907019</c:v>
                </c:pt>
                <c:pt idx="231">
                  <c:v>0.82875264270613114</c:v>
                </c:pt>
                <c:pt idx="232">
                  <c:v>0.80972515856236815</c:v>
                </c:pt>
                <c:pt idx="233">
                  <c:v>0.78224101479915398</c:v>
                </c:pt>
                <c:pt idx="234">
                  <c:v>0.76321353065539099</c:v>
                </c:pt>
                <c:pt idx="235">
                  <c:v>0.74630021141649028</c:v>
                </c:pt>
                <c:pt idx="236">
                  <c:v>0.72515856236786502</c:v>
                </c:pt>
                <c:pt idx="237">
                  <c:v>0.69978858350951401</c:v>
                </c:pt>
                <c:pt idx="238">
                  <c:v>0.67441860465116299</c:v>
                </c:pt>
                <c:pt idx="239">
                  <c:v>0.65961945031712477</c:v>
                </c:pt>
                <c:pt idx="240">
                  <c:v>0.64059196617336178</c:v>
                </c:pt>
                <c:pt idx="241">
                  <c:v>0.61945031712473542</c:v>
                </c:pt>
                <c:pt idx="242">
                  <c:v>0.60465116279069808</c:v>
                </c:pt>
                <c:pt idx="243">
                  <c:v>0.59196617336152213</c:v>
                </c:pt>
                <c:pt idx="244">
                  <c:v>0.57928118393234718</c:v>
                </c:pt>
                <c:pt idx="245">
                  <c:v>0.56659619450317122</c:v>
                </c:pt>
                <c:pt idx="246">
                  <c:v>0.55179704016913289</c:v>
                </c:pt>
                <c:pt idx="247">
                  <c:v>0.54334038054968259</c:v>
                </c:pt>
                <c:pt idx="248">
                  <c:v>0.5243128964059196</c:v>
                </c:pt>
                <c:pt idx="249">
                  <c:v>0.50317124735729424</c:v>
                </c:pt>
                <c:pt idx="250">
                  <c:v>0.4883720930232559</c:v>
                </c:pt>
                <c:pt idx="251">
                  <c:v>0.48414376321353031</c:v>
                </c:pt>
                <c:pt idx="252">
                  <c:v>0.48202959830866793</c:v>
                </c:pt>
                <c:pt idx="253">
                  <c:v>0.46934460887949292</c:v>
                </c:pt>
                <c:pt idx="254">
                  <c:v>0.45454545454545464</c:v>
                </c:pt>
                <c:pt idx="255">
                  <c:v>0.44820295983086667</c:v>
                </c:pt>
                <c:pt idx="256">
                  <c:v>0.43974630021141631</c:v>
                </c:pt>
                <c:pt idx="257">
                  <c:v>0.43340380549682833</c:v>
                </c:pt>
                <c:pt idx="258">
                  <c:v>0.42917547568710368</c:v>
                </c:pt>
                <c:pt idx="259">
                  <c:v>0.42494714587737803</c:v>
                </c:pt>
                <c:pt idx="260">
                  <c:v>0.42071881606765332</c:v>
                </c:pt>
                <c:pt idx="261">
                  <c:v>0.40591966173361504</c:v>
                </c:pt>
                <c:pt idx="262">
                  <c:v>0.39746300211416474</c:v>
                </c:pt>
                <c:pt idx="263">
                  <c:v>0.38689217758985206</c:v>
                </c:pt>
                <c:pt idx="264">
                  <c:v>0.38054968287526453</c:v>
                </c:pt>
                <c:pt idx="265">
                  <c:v>0.3784355179704017</c:v>
                </c:pt>
                <c:pt idx="266">
                  <c:v>0.37420718816067655</c:v>
                </c:pt>
                <c:pt idx="267">
                  <c:v>0.36575052854122625</c:v>
                </c:pt>
                <c:pt idx="268">
                  <c:v>0.35729386892177589</c:v>
                </c:pt>
                <c:pt idx="269">
                  <c:v>0.35517970401691357</c:v>
                </c:pt>
                <c:pt idx="270">
                  <c:v>0.35517970401691357</c:v>
                </c:pt>
                <c:pt idx="271">
                  <c:v>0.35306553911205074</c:v>
                </c:pt>
                <c:pt idx="272">
                  <c:v>0.35095137420718842</c:v>
                </c:pt>
                <c:pt idx="273">
                  <c:v>0.34249471458773806</c:v>
                </c:pt>
                <c:pt idx="274">
                  <c:v>0.34038054968287529</c:v>
                </c:pt>
                <c:pt idx="275">
                  <c:v>0.33615221987315008</c:v>
                </c:pt>
                <c:pt idx="276">
                  <c:v>0.33615221987315008</c:v>
                </c:pt>
                <c:pt idx="277">
                  <c:v>0.33615221987315008</c:v>
                </c:pt>
                <c:pt idx="278">
                  <c:v>0.33403805496828776</c:v>
                </c:pt>
                <c:pt idx="279">
                  <c:v>0.33403805496828776</c:v>
                </c:pt>
                <c:pt idx="280">
                  <c:v>0.33403805496828776</c:v>
                </c:pt>
                <c:pt idx="281">
                  <c:v>0.33403805496828776</c:v>
                </c:pt>
                <c:pt idx="282">
                  <c:v>0.33403805496828776</c:v>
                </c:pt>
                <c:pt idx="283">
                  <c:v>0.33615221987315008</c:v>
                </c:pt>
                <c:pt idx="284">
                  <c:v>0.34038054968287529</c:v>
                </c:pt>
                <c:pt idx="285">
                  <c:v>0.34672304439746326</c:v>
                </c:pt>
                <c:pt idx="286">
                  <c:v>0.34460887949260044</c:v>
                </c:pt>
                <c:pt idx="287">
                  <c:v>0.34672304439746326</c:v>
                </c:pt>
                <c:pt idx="288">
                  <c:v>0.34883720930232559</c:v>
                </c:pt>
                <c:pt idx="289">
                  <c:v>0.35729386892177589</c:v>
                </c:pt>
                <c:pt idx="290">
                  <c:v>0.3615221987315011</c:v>
                </c:pt>
                <c:pt idx="291">
                  <c:v>0.36786469344608907</c:v>
                </c:pt>
                <c:pt idx="292">
                  <c:v>0.3699788583509514</c:v>
                </c:pt>
                <c:pt idx="293">
                  <c:v>0.37632135306553938</c:v>
                </c:pt>
                <c:pt idx="294">
                  <c:v>0.3784355179704017</c:v>
                </c:pt>
                <c:pt idx="295">
                  <c:v>0.38266384778012691</c:v>
                </c:pt>
                <c:pt idx="296">
                  <c:v>0.38689217758985206</c:v>
                </c:pt>
                <c:pt idx="297">
                  <c:v>0.39112050739957671</c:v>
                </c:pt>
                <c:pt idx="298">
                  <c:v>0.39323467230444004</c:v>
                </c:pt>
                <c:pt idx="299">
                  <c:v>0.39957716701902707</c:v>
                </c:pt>
                <c:pt idx="300">
                  <c:v>0.40803382663847737</c:v>
                </c:pt>
                <c:pt idx="301">
                  <c:v>0.4101479915433407</c:v>
                </c:pt>
                <c:pt idx="302">
                  <c:v>0.41437632135306535</c:v>
                </c:pt>
                <c:pt idx="303">
                  <c:v>0.41649048625792773</c:v>
                </c:pt>
                <c:pt idx="304">
                  <c:v>0.418604651162791</c:v>
                </c:pt>
                <c:pt idx="305">
                  <c:v>0.4228329809725157</c:v>
                </c:pt>
                <c:pt idx="306">
                  <c:v>0.42494714587737803</c:v>
                </c:pt>
                <c:pt idx="307">
                  <c:v>0.4270613107822413</c:v>
                </c:pt>
                <c:pt idx="308">
                  <c:v>0.42917547568710368</c:v>
                </c:pt>
                <c:pt idx="309">
                  <c:v>0.42917547568710368</c:v>
                </c:pt>
                <c:pt idx="310">
                  <c:v>0.4270613107822413</c:v>
                </c:pt>
                <c:pt idx="311">
                  <c:v>0.4270613107822413</c:v>
                </c:pt>
                <c:pt idx="312">
                  <c:v>0.42494714587737803</c:v>
                </c:pt>
                <c:pt idx="313">
                  <c:v>0.42917547568710368</c:v>
                </c:pt>
                <c:pt idx="314">
                  <c:v>0.42917547568710368</c:v>
                </c:pt>
                <c:pt idx="315">
                  <c:v>0.42917547568710368</c:v>
                </c:pt>
                <c:pt idx="316">
                  <c:v>0.4270613107822413</c:v>
                </c:pt>
                <c:pt idx="317">
                  <c:v>0.42494714587737803</c:v>
                </c:pt>
                <c:pt idx="318">
                  <c:v>0.42071881606765332</c:v>
                </c:pt>
                <c:pt idx="319">
                  <c:v>0.42494714587737803</c:v>
                </c:pt>
                <c:pt idx="320">
                  <c:v>0.43340380549682833</c:v>
                </c:pt>
                <c:pt idx="321">
                  <c:v>0.43551797040169166</c:v>
                </c:pt>
                <c:pt idx="322">
                  <c:v>0.44397463002114196</c:v>
                </c:pt>
                <c:pt idx="323">
                  <c:v>0.44820295983086667</c:v>
                </c:pt>
                <c:pt idx="324">
                  <c:v>0.44820295983086667</c:v>
                </c:pt>
                <c:pt idx="325">
                  <c:v>0.45243128964059226</c:v>
                </c:pt>
                <c:pt idx="326">
                  <c:v>0.45665961945031697</c:v>
                </c:pt>
                <c:pt idx="327">
                  <c:v>0.46300211416490494</c:v>
                </c:pt>
                <c:pt idx="328">
                  <c:v>0.47780126849894328</c:v>
                </c:pt>
                <c:pt idx="329">
                  <c:v>0.48414376321353031</c:v>
                </c:pt>
                <c:pt idx="330">
                  <c:v>0.49260042283298061</c:v>
                </c:pt>
                <c:pt idx="331">
                  <c:v>0.49682875264270626</c:v>
                </c:pt>
                <c:pt idx="332">
                  <c:v>0.50528541226215662</c:v>
                </c:pt>
                <c:pt idx="333">
                  <c:v>0.51374207188160692</c:v>
                </c:pt>
                <c:pt idx="334">
                  <c:v>0.5243128964059196</c:v>
                </c:pt>
                <c:pt idx="335">
                  <c:v>0.53488372093023218</c:v>
                </c:pt>
                <c:pt idx="336">
                  <c:v>0.53911205073995783</c:v>
                </c:pt>
                <c:pt idx="337">
                  <c:v>0.54545454545454586</c:v>
                </c:pt>
                <c:pt idx="338">
                  <c:v>0.55179704016913289</c:v>
                </c:pt>
                <c:pt idx="339">
                  <c:v>0.55391120507399616</c:v>
                </c:pt>
                <c:pt idx="340">
                  <c:v>0.55813953488372081</c:v>
                </c:pt>
                <c:pt idx="341">
                  <c:v>0.56236786469344646</c:v>
                </c:pt>
                <c:pt idx="342">
                  <c:v>0.56236786469344646</c:v>
                </c:pt>
                <c:pt idx="343">
                  <c:v>0.56871035940803349</c:v>
                </c:pt>
                <c:pt idx="344">
                  <c:v>0.56871035940803349</c:v>
                </c:pt>
                <c:pt idx="345">
                  <c:v>0.57293868921775915</c:v>
                </c:pt>
                <c:pt idx="346">
                  <c:v>0.57082452431289676</c:v>
                </c:pt>
                <c:pt idx="347">
                  <c:v>0.56871035940803349</c:v>
                </c:pt>
                <c:pt idx="348">
                  <c:v>0.56448202959830884</c:v>
                </c:pt>
                <c:pt idx="349">
                  <c:v>0.56448202959830884</c:v>
                </c:pt>
                <c:pt idx="350">
                  <c:v>0.56236786469344646</c:v>
                </c:pt>
                <c:pt idx="351">
                  <c:v>0.56236786469344646</c:v>
                </c:pt>
                <c:pt idx="352">
                  <c:v>0.55813953488372081</c:v>
                </c:pt>
                <c:pt idx="353">
                  <c:v>0.55179704016913289</c:v>
                </c:pt>
                <c:pt idx="354">
                  <c:v>0.54545454545454586</c:v>
                </c:pt>
                <c:pt idx="355">
                  <c:v>0.54122621564482021</c:v>
                </c:pt>
                <c:pt idx="356">
                  <c:v>0.53488372093023218</c:v>
                </c:pt>
                <c:pt idx="357">
                  <c:v>0.52642706131078187</c:v>
                </c:pt>
                <c:pt idx="358">
                  <c:v>0.52219873150105722</c:v>
                </c:pt>
                <c:pt idx="359">
                  <c:v>0.51374207188160692</c:v>
                </c:pt>
                <c:pt idx="360">
                  <c:v>0.51162790697674454</c:v>
                </c:pt>
                <c:pt idx="361">
                  <c:v>0.50528541226215662</c:v>
                </c:pt>
                <c:pt idx="362">
                  <c:v>0.50105708245243097</c:v>
                </c:pt>
                <c:pt idx="363">
                  <c:v>0.50105708245243097</c:v>
                </c:pt>
                <c:pt idx="364">
                  <c:v>0.50105708245243097</c:v>
                </c:pt>
                <c:pt idx="365">
                  <c:v>0.50105708245243097</c:v>
                </c:pt>
                <c:pt idx="366">
                  <c:v>0.50528541226215662</c:v>
                </c:pt>
                <c:pt idx="367">
                  <c:v>0.50951374207188127</c:v>
                </c:pt>
                <c:pt idx="368">
                  <c:v>0.51797040169133157</c:v>
                </c:pt>
                <c:pt idx="369">
                  <c:v>0.52854122621564514</c:v>
                </c:pt>
                <c:pt idx="370">
                  <c:v>0.53699788583509556</c:v>
                </c:pt>
                <c:pt idx="371">
                  <c:v>0.55391120507399616</c:v>
                </c:pt>
                <c:pt idx="372">
                  <c:v>0.57293868921775915</c:v>
                </c:pt>
                <c:pt idx="373">
                  <c:v>0.58985200845665975</c:v>
                </c:pt>
                <c:pt idx="374">
                  <c:v>0.61522198731501077</c:v>
                </c:pt>
                <c:pt idx="375">
                  <c:v>0.65116279069767435</c:v>
                </c:pt>
                <c:pt idx="376">
                  <c:v>0.67441860465116299</c:v>
                </c:pt>
                <c:pt idx="377">
                  <c:v>0.71035940803382669</c:v>
                </c:pt>
                <c:pt idx="378">
                  <c:v>0.74207188160676563</c:v>
                </c:pt>
                <c:pt idx="379">
                  <c:v>0.77378435517970368</c:v>
                </c:pt>
                <c:pt idx="380">
                  <c:v>0.80549682875264261</c:v>
                </c:pt>
                <c:pt idx="381">
                  <c:v>0.83932346723044382</c:v>
                </c:pt>
                <c:pt idx="382">
                  <c:v>0.86469344608879484</c:v>
                </c:pt>
                <c:pt idx="383">
                  <c:v>0.90063424947145843</c:v>
                </c:pt>
                <c:pt idx="384">
                  <c:v>0.92811839323467182</c:v>
                </c:pt>
                <c:pt idx="385">
                  <c:v>0.955602536997886</c:v>
                </c:pt>
                <c:pt idx="386">
                  <c:v>0.97885835095137375</c:v>
                </c:pt>
                <c:pt idx="387">
                  <c:v>1.0021141649048624</c:v>
                </c:pt>
                <c:pt idx="388">
                  <c:v>1.0169133192389006</c:v>
                </c:pt>
                <c:pt idx="389">
                  <c:v>1.031712473572939</c:v>
                </c:pt>
                <c:pt idx="390">
                  <c:v>1.044397463002114</c:v>
                </c:pt>
                <c:pt idx="391">
                  <c:v>1.0570824524312898</c:v>
                </c:pt>
                <c:pt idx="392">
                  <c:v>1.0676532769556026</c:v>
                </c:pt>
                <c:pt idx="393">
                  <c:v>1.0845665961945032</c:v>
                </c:pt>
                <c:pt idx="394">
                  <c:v>1.0909090909090913</c:v>
                </c:pt>
                <c:pt idx="395">
                  <c:v>1.0930232558139537</c:v>
                </c:pt>
                <c:pt idx="396">
                  <c:v>1.1035940803382662</c:v>
                </c:pt>
                <c:pt idx="397">
                  <c:v>1.1057082452431286</c:v>
                </c:pt>
                <c:pt idx="398">
                  <c:v>1.1078224101479919</c:v>
                </c:pt>
                <c:pt idx="399">
                  <c:v>1.0972515856236782</c:v>
                </c:pt>
                <c:pt idx="400">
                  <c:v>1.0930232558139537</c:v>
                </c:pt>
                <c:pt idx="401">
                  <c:v>1.0803382663847776</c:v>
                </c:pt>
                <c:pt idx="402">
                  <c:v>1.063424947145877</c:v>
                </c:pt>
                <c:pt idx="403">
                  <c:v>1.0401691331923892</c:v>
                </c:pt>
                <c:pt idx="404">
                  <c:v>1</c:v>
                </c:pt>
                <c:pt idx="405">
                  <c:v>0.96405919661733641</c:v>
                </c:pt>
                <c:pt idx="406">
                  <c:v>0.91966173361522141</c:v>
                </c:pt>
                <c:pt idx="407">
                  <c:v>0.87737843551797079</c:v>
                </c:pt>
                <c:pt idx="408">
                  <c:v>0.84355179704016947</c:v>
                </c:pt>
                <c:pt idx="409">
                  <c:v>0.79069767441860428</c:v>
                </c:pt>
                <c:pt idx="410">
                  <c:v>0.74207188160676563</c:v>
                </c:pt>
                <c:pt idx="411">
                  <c:v>0.70401691331923866</c:v>
                </c:pt>
                <c:pt idx="412">
                  <c:v>0.67441860465116299</c:v>
                </c:pt>
                <c:pt idx="413">
                  <c:v>0.6469344608879497</c:v>
                </c:pt>
                <c:pt idx="414">
                  <c:v>0.62367864693446107</c:v>
                </c:pt>
                <c:pt idx="415">
                  <c:v>0.61099365750528511</c:v>
                </c:pt>
                <c:pt idx="416">
                  <c:v>0.60465116279069808</c:v>
                </c:pt>
                <c:pt idx="417">
                  <c:v>0.59830866807611016</c:v>
                </c:pt>
                <c:pt idx="418">
                  <c:v>0.58985200845665975</c:v>
                </c:pt>
                <c:pt idx="419">
                  <c:v>0.57505285412262153</c:v>
                </c:pt>
                <c:pt idx="420">
                  <c:v>0.55813953488372081</c:v>
                </c:pt>
                <c:pt idx="421">
                  <c:v>0.53699788583509556</c:v>
                </c:pt>
                <c:pt idx="422">
                  <c:v>0.51797040169133157</c:v>
                </c:pt>
                <c:pt idx="423">
                  <c:v>0.49471458773784388</c:v>
                </c:pt>
                <c:pt idx="424">
                  <c:v>0.46723044397462965</c:v>
                </c:pt>
                <c:pt idx="425">
                  <c:v>0.44397463002114196</c:v>
                </c:pt>
                <c:pt idx="426">
                  <c:v>0.40591966173361504</c:v>
                </c:pt>
                <c:pt idx="427">
                  <c:v>0.3699788583509514</c:v>
                </c:pt>
                <c:pt idx="428">
                  <c:v>0.33192389006342493</c:v>
                </c:pt>
                <c:pt idx="429">
                  <c:v>0.30021141649048649</c:v>
                </c:pt>
                <c:pt idx="430">
                  <c:v>0.26427061310782235</c:v>
                </c:pt>
                <c:pt idx="431">
                  <c:v>0.23255813953488388</c:v>
                </c:pt>
                <c:pt idx="432">
                  <c:v>0.20084566596194495</c:v>
                </c:pt>
                <c:pt idx="433">
                  <c:v>0.17758985200845678</c:v>
                </c:pt>
                <c:pt idx="434">
                  <c:v>0.15644820295983097</c:v>
                </c:pt>
                <c:pt idx="435">
                  <c:v>0.13530655391120516</c:v>
                </c:pt>
                <c:pt idx="436">
                  <c:v>0.12262156448202968</c:v>
                </c:pt>
                <c:pt idx="437">
                  <c:v>0.1035940803382667</c:v>
                </c:pt>
                <c:pt idx="438">
                  <c:v>8.8794926004228392E-2</c:v>
                </c:pt>
                <c:pt idx="439">
                  <c:v>7.6109936575052911E-2</c:v>
                </c:pt>
                <c:pt idx="440">
                  <c:v>6.7653276955602581E-2</c:v>
                </c:pt>
                <c:pt idx="441">
                  <c:v>5.7082452431289912E-2</c:v>
                </c:pt>
                <c:pt idx="442">
                  <c:v>5.0739957716701936E-2</c:v>
                </c:pt>
                <c:pt idx="443">
                  <c:v>4.2283298097251613E-2</c:v>
                </c:pt>
                <c:pt idx="444">
                  <c:v>3.8054968287526456E-2</c:v>
                </c:pt>
                <c:pt idx="445">
                  <c:v>3.5940803382664109E-2</c:v>
                </c:pt>
                <c:pt idx="446">
                  <c:v>2.9598308668076129E-2</c:v>
                </c:pt>
                <c:pt idx="447">
                  <c:v>2.7484143763213786E-2</c:v>
                </c:pt>
                <c:pt idx="448">
                  <c:v>2.3255813953488622E-2</c:v>
                </c:pt>
                <c:pt idx="449">
                  <c:v>2.1141649048625807E-2</c:v>
                </c:pt>
                <c:pt idx="450">
                  <c:v>1.902748414376346E-2</c:v>
                </c:pt>
                <c:pt idx="451">
                  <c:v>1.6913319238900645E-2</c:v>
                </c:pt>
                <c:pt idx="452">
                  <c:v>1.4799154334038301E-2</c:v>
                </c:pt>
                <c:pt idx="453">
                  <c:v>1.2684989429175484E-2</c:v>
                </c:pt>
                <c:pt idx="454">
                  <c:v>1.0570824524313139E-2</c:v>
                </c:pt>
                <c:pt idx="455">
                  <c:v>1.0570824524313139E-2</c:v>
                </c:pt>
                <c:pt idx="456">
                  <c:v>1.0570824524313139E-2</c:v>
                </c:pt>
                <c:pt idx="457">
                  <c:v>8.4566596194503227E-3</c:v>
                </c:pt>
                <c:pt idx="458">
                  <c:v>8.4566596194503227E-3</c:v>
                </c:pt>
                <c:pt idx="459">
                  <c:v>8.4566596194503227E-3</c:v>
                </c:pt>
                <c:pt idx="460">
                  <c:v>6.3424947145879771E-3</c:v>
                </c:pt>
                <c:pt idx="461">
                  <c:v>4.2283298097251613E-3</c:v>
                </c:pt>
                <c:pt idx="462">
                  <c:v>4.2283298097251613E-3</c:v>
                </c:pt>
                <c:pt idx="463">
                  <c:v>4.2283298097251613E-3</c:v>
                </c:pt>
                <c:pt idx="464">
                  <c:v>4.2283298097251613E-3</c:v>
                </c:pt>
                <c:pt idx="465">
                  <c:v>2.1141649048628153E-3</c:v>
                </c:pt>
                <c:pt idx="466">
                  <c:v>2.1141649048628153E-3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-2.114164904862346E-3</c:v>
                </c:pt>
                <c:pt idx="472">
                  <c:v>-2.114164904862346E-3</c:v>
                </c:pt>
                <c:pt idx="473">
                  <c:v>-4.2283298097251613E-3</c:v>
                </c:pt>
                <c:pt idx="474">
                  <c:v>-4.2283298097251613E-3</c:v>
                </c:pt>
                <c:pt idx="475">
                  <c:v>-6.3424947145875078E-3</c:v>
                </c:pt>
                <c:pt idx="476">
                  <c:v>-4.2283298097251613E-3</c:v>
                </c:pt>
                <c:pt idx="477">
                  <c:v>-4.2283298097251613E-3</c:v>
                </c:pt>
                <c:pt idx="478">
                  <c:v>-4.2283298097251613E-3</c:v>
                </c:pt>
                <c:pt idx="479">
                  <c:v>-4.2283298097251613E-3</c:v>
                </c:pt>
                <c:pt idx="480">
                  <c:v>-6.3424947145875078E-3</c:v>
                </c:pt>
                <c:pt idx="481">
                  <c:v>-4.2283298097251613E-3</c:v>
                </c:pt>
                <c:pt idx="482">
                  <c:v>-2.114164904862346E-3</c:v>
                </c:pt>
                <c:pt idx="483">
                  <c:v>-2.114164904862346E-3</c:v>
                </c:pt>
                <c:pt idx="484">
                  <c:v>-8.4566596194503227E-3</c:v>
                </c:pt>
                <c:pt idx="485">
                  <c:v>-1.4799154334037831E-2</c:v>
                </c:pt>
                <c:pt idx="486">
                  <c:v>-1.4799154334037831E-2</c:v>
                </c:pt>
                <c:pt idx="487">
                  <c:v>-1.4799154334037831E-2</c:v>
                </c:pt>
                <c:pt idx="488">
                  <c:v>-1.2684989429175484E-2</c:v>
                </c:pt>
                <c:pt idx="489">
                  <c:v>-1.2684989429175484E-2</c:v>
                </c:pt>
                <c:pt idx="490">
                  <c:v>-1.2684989429175484E-2</c:v>
                </c:pt>
                <c:pt idx="491">
                  <c:v>-1.2684989429175484E-2</c:v>
                </c:pt>
                <c:pt idx="492">
                  <c:v>-1.2684989429175484E-2</c:v>
                </c:pt>
                <c:pt idx="493">
                  <c:v>-1.4799154334037831E-2</c:v>
                </c:pt>
                <c:pt idx="494">
                  <c:v>-1.4799154334037831E-2</c:v>
                </c:pt>
                <c:pt idx="495">
                  <c:v>-1.4799154334037831E-2</c:v>
                </c:pt>
                <c:pt idx="496">
                  <c:v>-1.6913319238900645E-2</c:v>
                </c:pt>
                <c:pt idx="497">
                  <c:v>-1.4799154334037831E-2</c:v>
                </c:pt>
                <c:pt idx="498">
                  <c:v>-1.6913319238900645E-2</c:v>
                </c:pt>
                <c:pt idx="499">
                  <c:v>-1.6913319238900645E-2</c:v>
                </c:pt>
                <c:pt idx="500">
                  <c:v>-1.6913319238900645E-2</c:v>
                </c:pt>
                <c:pt idx="501">
                  <c:v>-1.6913319238900645E-2</c:v>
                </c:pt>
                <c:pt idx="502">
                  <c:v>-1.6913319238900645E-2</c:v>
                </c:pt>
                <c:pt idx="503">
                  <c:v>-1.6913319238900645E-2</c:v>
                </c:pt>
                <c:pt idx="504">
                  <c:v>-1.9027484143762992E-2</c:v>
                </c:pt>
                <c:pt idx="505">
                  <c:v>-1.6913319238900645E-2</c:v>
                </c:pt>
                <c:pt idx="506">
                  <c:v>-1.6913319238900645E-2</c:v>
                </c:pt>
                <c:pt idx="507">
                  <c:v>-1.9027484143762992E-2</c:v>
                </c:pt>
                <c:pt idx="508">
                  <c:v>-1.9027484143762992E-2</c:v>
                </c:pt>
                <c:pt idx="509">
                  <c:v>-1.9027484143762992E-2</c:v>
                </c:pt>
                <c:pt idx="510">
                  <c:v>-2.1141649048625807E-2</c:v>
                </c:pt>
                <c:pt idx="511">
                  <c:v>-2.1141649048625807E-2</c:v>
                </c:pt>
                <c:pt idx="512">
                  <c:v>-2.1141649048625807E-2</c:v>
                </c:pt>
                <c:pt idx="513">
                  <c:v>-2.1141649048625807E-2</c:v>
                </c:pt>
                <c:pt idx="514">
                  <c:v>-2.1141649048625807E-2</c:v>
                </c:pt>
                <c:pt idx="515">
                  <c:v>-2.1141649048625807E-2</c:v>
                </c:pt>
                <c:pt idx="516">
                  <c:v>-2.1141649048625807E-2</c:v>
                </c:pt>
                <c:pt idx="517">
                  <c:v>-2.1141649048625807E-2</c:v>
                </c:pt>
                <c:pt idx="518">
                  <c:v>-2.3255813953488153E-2</c:v>
                </c:pt>
                <c:pt idx="519">
                  <c:v>-2.3255813953488153E-2</c:v>
                </c:pt>
                <c:pt idx="520">
                  <c:v>-2.3255813953488153E-2</c:v>
                </c:pt>
                <c:pt idx="521">
                  <c:v>-2.3255813953488153E-2</c:v>
                </c:pt>
                <c:pt idx="522">
                  <c:v>-2.3255813953488153E-2</c:v>
                </c:pt>
                <c:pt idx="523">
                  <c:v>-2.5369978858350968E-2</c:v>
                </c:pt>
                <c:pt idx="524">
                  <c:v>-2.3255813953488153E-2</c:v>
                </c:pt>
                <c:pt idx="525">
                  <c:v>-2.3255813953488153E-2</c:v>
                </c:pt>
                <c:pt idx="526">
                  <c:v>-2.3255813953488153E-2</c:v>
                </c:pt>
                <c:pt idx="527">
                  <c:v>-2.5369978858350968E-2</c:v>
                </c:pt>
                <c:pt idx="528">
                  <c:v>-2.3255813953488153E-2</c:v>
                </c:pt>
                <c:pt idx="529">
                  <c:v>-2.5369978858350968E-2</c:v>
                </c:pt>
                <c:pt idx="530">
                  <c:v>-2.5369978858350968E-2</c:v>
                </c:pt>
                <c:pt idx="531">
                  <c:v>-2.7484143763213315E-2</c:v>
                </c:pt>
                <c:pt idx="532">
                  <c:v>-2.7484143763213315E-2</c:v>
                </c:pt>
                <c:pt idx="533">
                  <c:v>-2.9598308668076129E-2</c:v>
                </c:pt>
                <c:pt idx="534">
                  <c:v>-2.7484143763213315E-2</c:v>
                </c:pt>
                <c:pt idx="535">
                  <c:v>-2.9598308668076129E-2</c:v>
                </c:pt>
                <c:pt idx="536">
                  <c:v>-2.5369978858350968E-2</c:v>
                </c:pt>
                <c:pt idx="537">
                  <c:v>-2.5369978858350968E-2</c:v>
                </c:pt>
                <c:pt idx="538">
                  <c:v>-2.3255813953488153E-2</c:v>
                </c:pt>
                <c:pt idx="539">
                  <c:v>-1.9027484143762992E-2</c:v>
                </c:pt>
                <c:pt idx="540">
                  <c:v>-1.4799154334037831E-2</c:v>
                </c:pt>
                <c:pt idx="541">
                  <c:v>-1.4799154334037831E-2</c:v>
                </c:pt>
                <c:pt idx="542">
                  <c:v>-2.1141649048625807E-2</c:v>
                </c:pt>
                <c:pt idx="543">
                  <c:v>-3.1712473572938479E-2</c:v>
                </c:pt>
                <c:pt idx="544">
                  <c:v>-3.8054968287526456E-2</c:v>
                </c:pt>
                <c:pt idx="545">
                  <c:v>-3.5940803382663637E-2</c:v>
                </c:pt>
                <c:pt idx="546">
                  <c:v>-3.1712473572938479E-2</c:v>
                </c:pt>
                <c:pt idx="547">
                  <c:v>-2.9598308668076129E-2</c:v>
                </c:pt>
                <c:pt idx="548">
                  <c:v>-3.8054968287526456E-2</c:v>
                </c:pt>
                <c:pt idx="549">
                  <c:v>-4.2283298097251613E-2</c:v>
                </c:pt>
                <c:pt idx="550">
                  <c:v>-4.0169133192388802E-2</c:v>
                </c:pt>
                <c:pt idx="551">
                  <c:v>-2.9598308668076129E-2</c:v>
                </c:pt>
                <c:pt idx="552">
                  <c:v>-2.1141649048625807E-2</c:v>
                </c:pt>
                <c:pt idx="553">
                  <c:v>-2.3255813953488153E-2</c:v>
                </c:pt>
                <c:pt idx="554">
                  <c:v>-2.9598308668076129E-2</c:v>
                </c:pt>
                <c:pt idx="555">
                  <c:v>-3.8054968287526456E-2</c:v>
                </c:pt>
                <c:pt idx="556">
                  <c:v>-4.0169133192388802E-2</c:v>
                </c:pt>
                <c:pt idx="557">
                  <c:v>-3.8054968287526456E-2</c:v>
                </c:pt>
                <c:pt idx="558">
                  <c:v>-3.3826638477801291E-2</c:v>
                </c:pt>
                <c:pt idx="559">
                  <c:v>-3.1712473572938479E-2</c:v>
                </c:pt>
                <c:pt idx="560">
                  <c:v>-3.3826638477801291E-2</c:v>
                </c:pt>
                <c:pt idx="561">
                  <c:v>-3.3826638477801291E-2</c:v>
                </c:pt>
                <c:pt idx="562">
                  <c:v>-3.5940803382663637E-2</c:v>
                </c:pt>
                <c:pt idx="563">
                  <c:v>-3.3826638477801291E-2</c:v>
                </c:pt>
                <c:pt idx="564">
                  <c:v>-3.5940803382663637E-2</c:v>
                </c:pt>
                <c:pt idx="565">
                  <c:v>-3.1712473572938479E-2</c:v>
                </c:pt>
                <c:pt idx="566">
                  <c:v>-3.3826638477801291E-2</c:v>
                </c:pt>
                <c:pt idx="567">
                  <c:v>-3.3826638477801291E-2</c:v>
                </c:pt>
                <c:pt idx="568">
                  <c:v>-3.3826638477801291E-2</c:v>
                </c:pt>
                <c:pt idx="569">
                  <c:v>-3.3826638477801291E-2</c:v>
                </c:pt>
                <c:pt idx="570">
                  <c:v>-3.3826638477801291E-2</c:v>
                </c:pt>
                <c:pt idx="571">
                  <c:v>-3.3826638477801291E-2</c:v>
                </c:pt>
                <c:pt idx="572">
                  <c:v>-3.1712473572938479E-2</c:v>
                </c:pt>
                <c:pt idx="573">
                  <c:v>-3.1712473572938479E-2</c:v>
                </c:pt>
                <c:pt idx="574">
                  <c:v>-3.1712473572938479E-2</c:v>
                </c:pt>
                <c:pt idx="575">
                  <c:v>-3.1712473572938479E-2</c:v>
                </c:pt>
                <c:pt idx="576">
                  <c:v>-3.1712473572938479E-2</c:v>
                </c:pt>
                <c:pt idx="577">
                  <c:v>-2.9598308668076129E-2</c:v>
                </c:pt>
                <c:pt idx="578">
                  <c:v>-2.9598308668076129E-2</c:v>
                </c:pt>
                <c:pt idx="579">
                  <c:v>-3.1712473572938479E-2</c:v>
                </c:pt>
                <c:pt idx="580">
                  <c:v>-3.1712473572938479E-2</c:v>
                </c:pt>
                <c:pt idx="581">
                  <c:v>-3.1712473572938479E-2</c:v>
                </c:pt>
                <c:pt idx="582">
                  <c:v>-2.9598308668076129E-2</c:v>
                </c:pt>
                <c:pt idx="583">
                  <c:v>-2.7484143763213315E-2</c:v>
                </c:pt>
                <c:pt idx="584">
                  <c:v>-2.9598308668076129E-2</c:v>
                </c:pt>
                <c:pt idx="585">
                  <c:v>-2.9598308668076129E-2</c:v>
                </c:pt>
                <c:pt idx="586">
                  <c:v>-2.9598308668076129E-2</c:v>
                </c:pt>
                <c:pt idx="587">
                  <c:v>-2.9598308668076129E-2</c:v>
                </c:pt>
                <c:pt idx="588">
                  <c:v>-2.7484143763213315E-2</c:v>
                </c:pt>
                <c:pt idx="589">
                  <c:v>-2.9598308668076129E-2</c:v>
                </c:pt>
                <c:pt idx="590">
                  <c:v>-2.7484143763213315E-2</c:v>
                </c:pt>
                <c:pt idx="591">
                  <c:v>-2.7484143763213315E-2</c:v>
                </c:pt>
                <c:pt idx="592">
                  <c:v>-2.7484143763213315E-2</c:v>
                </c:pt>
                <c:pt idx="593">
                  <c:v>-2.7484143763213315E-2</c:v>
                </c:pt>
                <c:pt idx="594">
                  <c:v>-2.9598308668076129E-2</c:v>
                </c:pt>
                <c:pt idx="595">
                  <c:v>-2.5369978858350968E-2</c:v>
                </c:pt>
                <c:pt idx="596">
                  <c:v>-2.5369978858350968E-2</c:v>
                </c:pt>
                <c:pt idx="597">
                  <c:v>-2.3255813953488153E-2</c:v>
                </c:pt>
                <c:pt idx="598">
                  <c:v>-2.1141649048625807E-2</c:v>
                </c:pt>
                <c:pt idx="599">
                  <c:v>-1.9027484143762992E-2</c:v>
                </c:pt>
                <c:pt idx="600">
                  <c:v>-2.3255813953488153E-2</c:v>
                </c:pt>
                <c:pt idx="601">
                  <c:v>-2.7484143763213315E-2</c:v>
                </c:pt>
                <c:pt idx="602">
                  <c:v>-3.3826638477801291E-2</c:v>
                </c:pt>
                <c:pt idx="603">
                  <c:v>-4.0169133192388802E-2</c:v>
                </c:pt>
                <c:pt idx="604">
                  <c:v>-4.439746300211396E-2</c:v>
                </c:pt>
                <c:pt idx="605">
                  <c:v>-4.2283298097251613E-2</c:v>
                </c:pt>
                <c:pt idx="606">
                  <c:v>-4.2283298097251613E-2</c:v>
                </c:pt>
                <c:pt idx="607">
                  <c:v>-4.2283298097251613E-2</c:v>
                </c:pt>
                <c:pt idx="608">
                  <c:v>-4.0169133192388802E-2</c:v>
                </c:pt>
                <c:pt idx="609">
                  <c:v>-4.0169133192388802E-2</c:v>
                </c:pt>
                <c:pt idx="610">
                  <c:v>-3.8054968287526456E-2</c:v>
                </c:pt>
                <c:pt idx="611">
                  <c:v>-3.5940803382663637E-2</c:v>
                </c:pt>
                <c:pt idx="612">
                  <c:v>-3.3826638477801291E-2</c:v>
                </c:pt>
                <c:pt idx="613">
                  <c:v>-3.3826638477801291E-2</c:v>
                </c:pt>
                <c:pt idx="614">
                  <c:v>-3.8054968287526456E-2</c:v>
                </c:pt>
                <c:pt idx="615">
                  <c:v>-4.0169133192388802E-2</c:v>
                </c:pt>
                <c:pt idx="616">
                  <c:v>-4.6511627906976778E-2</c:v>
                </c:pt>
                <c:pt idx="617">
                  <c:v>-5.0739957716701936E-2</c:v>
                </c:pt>
                <c:pt idx="618">
                  <c:v>-4.8625792811839125E-2</c:v>
                </c:pt>
                <c:pt idx="619">
                  <c:v>-4.6511627906976778E-2</c:v>
                </c:pt>
                <c:pt idx="620">
                  <c:v>-4.2283298097251613E-2</c:v>
                </c:pt>
                <c:pt idx="621">
                  <c:v>-3.8054968287526456E-2</c:v>
                </c:pt>
                <c:pt idx="622">
                  <c:v>-3.8054968287526456E-2</c:v>
                </c:pt>
                <c:pt idx="623">
                  <c:v>-3.8054968287526456E-2</c:v>
                </c:pt>
                <c:pt idx="624">
                  <c:v>-4.2283298097251613E-2</c:v>
                </c:pt>
                <c:pt idx="625">
                  <c:v>-4.8625792811839125E-2</c:v>
                </c:pt>
                <c:pt idx="626">
                  <c:v>-5.2854122621564283E-2</c:v>
                </c:pt>
                <c:pt idx="627">
                  <c:v>-5.2854122621564283E-2</c:v>
                </c:pt>
                <c:pt idx="628">
                  <c:v>-4.8625792811839125E-2</c:v>
                </c:pt>
                <c:pt idx="629">
                  <c:v>-4.6511627906976778E-2</c:v>
                </c:pt>
                <c:pt idx="630">
                  <c:v>-4.439746300211396E-2</c:v>
                </c:pt>
                <c:pt idx="631">
                  <c:v>-4.0169133192388802E-2</c:v>
                </c:pt>
                <c:pt idx="632">
                  <c:v>-3.5940803382663637E-2</c:v>
                </c:pt>
                <c:pt idx="633">
                  <c:v>-3.3826638477801291E-2</c:v>
                </c:pt>
                <c:pt idx="634">
                  <c:v>-3.3826638477801291E-2</c:v>
                </c:pt>
                <c:pt idx="635">
                  <c:v>-3.5940803382663637E-2</c:v>
                </c:pt>
                <c:pt idx="636">
                  <c:v>-4.0169133192388802E-2</c:v>
                </c:pt>
                <c:pt idx="637">
                  <c:v>-4.6511627906976778E-2</c:v>
                </c:pt>
                <c:pt idx="638">
                  <c:v>-5.0739957716701936E-2</c:v>
                </c:pt>
                <c:pt idx="639">
                  <c:v>-4.8625792811839125E-2</c:v>
                </c:pt>
                <c:pt idx="640">
                  <c:v>-4.6511627906976778E-2</c:v>
                </c:pt>
                <c:pt idx="641">
                  <c:v>-4.0169133192388802E-2</c:v>
                </c:pt>
                <c:pt idx="642">
                  <c:v>-4.0169133192388802E-2</c:v>
                </c:pt>
                <c:pt idx="643">
                  <c:v>-3.8054968287526456E-2</c:v>
                </c:pt>
                <c:pt idx="644">
                  <c:v>-3.8054968287526456E-2</c:v>
                </c:pt>
                <c:pt idx="645">
                  <c:v>-3.3826638477801291E-2</c:v>
                </c:pt>
                <c:pt idx="646">
                  <c:v>-2.9598308668076129E-2</c:v>
                </c:pt>
                <c:pt idx="647">
                  <c:v>-2.7484143763213315E-2</c:v>
                </c:pt>
                <c:pt idx="648">
                  <c:v>-2.5369978858350968E-2</c:v>
                </c:pt>
                <c:pt idx="649">
                  <c:v>-2.3255813953488153E-2</c:v>
                </c:pt>
                <c:pt idx="650">
                  <c:v>-1.9027484143762992E-2</c:v>
                </c:pt>
                <c:pt idx="651">
                  <c:v>-1.9027484143762992E-2</c:v>
                </c:pt>
                <c:pt idx="652">
                  <c:v>-1.2684989429175484E-2</c:v>
                </c:pt>
                <c:pt idx="653">
                  <c:v>-1.2684989429175484E-2</c:v>
                </c:pt>
                <c:pt idx="654">
                  <c:v>-6.3424947145875078E-3</c:v>
                </c:pt>
                <c:pt idx="655">
                  <c:v>-4.2283298097251613E-3</c:v>
                </c:pt>
                <c:pt idx="656">
                  <c:v>0</c:v>
                </c:pt>
                <c:pt idx="657">
                  <c:v>2.1141649048628153E-3</c:v>
                </c:pt>
                <c:pt idx="658">
                  <c:v>4.2283298097251613E-3</c:v>
                </c:pt>
                <c:pt idx="659">
                  <c:v>6.3424947145879771E-3</c:v>
                </c:pt>
                <c:pt idx="660">
                  <c:v>1.0570824524313139E-2</c:v>
                </c:pt>
                <c:pt idx="661">
                  <c:v>1.4799154334038301E-2</c:v>
                </c:pt>
                <c:pt idx="662">
                  <c:v>2.1141649048625807E-2</c:v>
                </c:pt>
                <c:pt idx="663">
                  <c:v>2.5369978858350968E-2</c:v>
                </c:pt>
                <c:pt idx="664">
                  <c:v>3.1712473572938944E-2</c:v>
                </c:pt>
                <c:pt idx="665">
                  <c:v>3.8054968287526456E-2</c:v>
                </c:pt>
                <c:pt idx="666">
                  <c:v>4.4397463002114432E-2</c:v>
                </c:pt>
                <c:pt idx="667">
                  <c:v>5.0739957716701936E-2</c:v>
                </c:pt>
                <c:pt idx="668">
                  <c:v>5.7082452431289912E-2</c:v>
                </c:pt>
                <c:pt idx="669">
                  <c:v>6.5539112050740242E-2</c:v>
                </c:pt>
                <c:pt idx="670">
                  <c:v>6.7653276955602581E-2</c:v>
                </c:pt>
                <c:pt idx="671">
                  <c:v>7.3995771670190558E-2</c:v>
                </c:pt>
                <c:pt idx="672">
                  <c:v>8.2452431289640887E-2</c:v>
                </c:pt>
                <c:pt idx="673">
                  <c:v>9.0909090909091203E-2</c:v>
                </c:pt>
                <c:pt idx="674">
                  <c:v>0.10147991543340387</c:v>
                </c:pt>
                <c:pt idx="675">
                  <c:v>0.1099365750528542</c:v>
                </c:pt>
                <c:pt idx="676">
                  <c:v>0.11627906976744218</c:v>
                </c:pt>
                <c:pt idx="677">
                  <c:v>0.12684989429175483</c:v>
                </c:pt>
                <c:pt idx="678">
                  <c:v>0.13107822410148001</c:v>
                </c:pt>
                <c:pt idx="679">
                  <c:v>0.13530655391120516</c:v>
                </c:pt>
                <c:pt idx="680">
                  <c:v>0.14164904862579267</c:v>
                </c:pt>
                <c:pt idx="681">
                  <c:v>0.14587737843551785</c:v>
                </c:pt>
                <c:pt idx="682">
                  <c:v>0.14799154334038064</c:v>
                </c:pt>
                <c:pt idx="683">
                  <c:v>0.15221987315010582</c:v>
                </c:pt>
                <c:pt idx="684">
                  <c:v>0.15221987315010582</c:v>
                </c:pt>
                <c:pt idx="685">
                  <c:v>0.15433403805496815</c:v>
                </c:pt>
                <c:pt idx="686">
                  <c:v>0.15856236786469333</c:v>
                </c:pt>
                <c:pt idx="687">
                  <c:v>0.15856236786469333</c:v>
                </c:pt>
                <c:pt idx="688">
                  <c:v>0.15856236786469333</c:v>
                </c:pt>
                <c:pt idx="689">
                  <c:v>0.15856236786469333</c:v>
                </c:pt>
                <c:pt idx="690">
                  <c:v>0.15856236786469333</c:v>
                </c:pt>
                <c:pt idx="691">
                  <c:v>0.15856236786469333</c:v>
                </c:pt>
                <c:pt idx="692">
                  <c:v>0.15856236786469333</c:v>
                </c:pt>
                <c:pt idx="693">
                  <c:v>0.16067653276955615</c:v>
                </c:pt>
                <c:pt idx="694">
                  <c:v>0.16279069767441848</c:v>
                </c:pt>
                <c:pt idx="695">
                  <c:v>0.1649048625792813</c:v>
                </c:pt>
                <c:pt idx="696">
                  <c:v>0.16701902748414366</c:v>
                </c:pt>
                <c:pt idx="697">
                  <c:v>0.1649048625792813</c:v>
                </c:pt>
                <c:pt idx="698">
                  <c:v>0.16279069767441848</c:v>
                </c:pt>
                <c:pt idx="699">
                  <c:v>0.15856236786469333</c:v>
                </c:pt>
                <c:pt idx="700">
                  <c:v>0.150105708245243</c:v>
                </c:pt>
                <c:pt idx="701">
                  <c:v>0.14587737843551785</c:v>
                </c:pt>
                <c:pt idx="702">
                  <c:v>0.14376321353065549</c:v>
                </c:pt>
                <c:pt idx="703">
                  <c:v>0.14587737843551785</c:v>
                </c:pt>
                <c:pt idx="704">
                  <c:v>0.14587737843551785</c:v>
                </c:pt>
                <c:pt idx="705">
                  <c:v>0.14587737843551785</c:v>
                </c:pt>
                <c:pt idx="706">
                  <c:v>0.14587737843551785</c:v>
                </c:pt>
                <c:pt idx="707">
                  <c:v>0.14376321353065549</c:v>
                </c:pt>
                <c:pt idx="708">
                  <c:v>0.14587737843551785</c:v>
                </c:pt>
                <c:pt idx="709">
                  <c:v>0.14376321353065549</c:v>
                </c:pt>
                <c:pt idx="710">
                  <c:v>0.14164904862579267</c:v>
                </c:pt>
                <c:pt idx="711">
                  <c:v>0.13953488372093034</c:v>
                </c:pt>
                <c:pt idx="712">
                  <c:v>0.13319238900634237</c:v>
                </c:pt>
                <c:pt idx="713">
                  <c:v>0.12896405919661719</c:v>
                </c:pt>
                <c:pt idx="714">
                  <c:v>0.11839323467230452</c:v>
                </c:pt>
                <c:pt idx="715">
                  <c:v>0.11205073995771701</c:v>
                </c:pt>
                <c:pt idx="716">
                  <c:v>0.1099365750528542</c:v>
                </c:pt>
                <c:pt idx="717">
                  <c:v>0.1099365750528542</c:v>
                </c:pt>
                <c:pt idx="718">
                  <c:v>0.10570824524312904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59-4F37-9914-071EC102967E}"/>
            </c:ext>
          </c:extLst>
        </c:ser>
        <c:ser>
          <c:idx val="0"/>
          <c:order val="1"/>
          <c:tx>
            <c:strRef>
              <c:f>Feuil1!$AQ$1</c:f>
              <c:strCache>
                <c:ptCount val="1"/>
                <c:pt idx="0">
                  <c:v>FR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Feuil1!$AP$2:$AP$721</c:f>
              <c:numCache>
                <c:formatCode>General</c:formatCode>
                <c:ptCount val="720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  <c:pt idx="521">
                  <c:v>801</c:v>
                </c:pt>
                <c:pt idx="522">
                  <c:v>802</c:v>
                </c:pt>
                <c:pt idx="523">
                  <c:v>803</c:v>
                </c:pt>
                <c:pt idx="524">
                  <c:v>804</c:v>
                </c:pt>
                <c:pt idx="525">
                  <c:v>805</c:v>
                </c:pt>
                <c:pt idx="526">
                  <c:v>806</c:v>
                </c:pt>
                <c:pt idx="527">
                  <c:v>807</c:v>
                </c:pt>
                <c:pt idx="528">
                  <c:v>808</c:v>
                </c:pt>
                <c:pt idx="529">
                  <c:v>809</c:v>
                </c:pt>
                <c:pt idx="530">
                  <c:v>810</c:v>
                </c:pt>
                <c:pt idx="531">
                  <c:v>811</c:v>
                </c:pt>
                <c:pt idx="532">
                  <c:v>812</c:v>
                </c:pt>
                <c:pt idx="533">
                  <c:v>813</c:v>
                </c:pt>
                <c:pt idx="534">
                  <c:v>814</c:v>
                </c:pt>
                <c:pt idx="535">
                  <c:v>815</c:v>
                </c:pt>
                <c:pt idx="536">
                  <c:v>816</c:v>
                </c:pt>
                <c:pt idx="537">
                  <c:v>817</c:v>
                </c:pt>
                <c:pt idx="538">
                  <c:v>818</c:v>
                </c:pt>
                <c:pt idx="539">
                  <c:v>819</c:v>
                </c:pt>
                <c:pt idx="540">
                  <c:v>820</c:v>
                </c:pt>
                <c:pt idx="541">
                  <c:v>821</c:v>
                </c:pt>
                <c:pt idx="542">
                  <c:v>822</c:v>
                </c:pt>
                <c:pt idx="543">
                  <c:v>823</c:v>
                </c:pt>
                <c:pt idx="544">
                  <c:v>824</c:v>
                </c:pt>
                <c:pt idx="545">
                  <c:v>825</c:v>
                </c:pt>
                <c:pt idx="546">
                  <c:v>826</c:v>
                </c:pt>
                <c:pt idx="547">
                  <c:v>827</c:v>
                </c:pt>
                <c:pt idx="548">
                  <c:v>828</c:v>
                </c:pt>
                <c:pt idx="549">
                  <c:v>829</c:v>
                </c:pt>
                <c:pt idx="550">
                  <c:v>830</c:v>
                </c:pt>
                <c:pt idx="551">
                  <c:v>831</c:v>
                </c:pt>
                <c:pt idx="552">
                  <c:v>832</c:v>
                </c:pt>
                <c:pt idx="553">
                  <c:v>833</c:v>
                </c:pt>
                <c:pt idx="554">
                  <c:v>834</c:v>
                </c:pt>
                <c:pt idx="555">
                  <c:v>835</c:v>
                </c:pt>
                <c:pt idx="556">
                  <c:v>836</c:v>
                </c:pt>
                <c:pt idx="557">
                  <c:v>837</c:v>
                </c:pt>
                <c:pt idx="558">
                  <c:v>838</c:v>
                </c:pt>
                <c:pt idx="559">
                  <c:v>839</c:v>
                </c:pt>
                <c:pt idx="560">
                  <c:v>840</c:v>
                </c:pt>
                <c:pt idx="561">
                  <c:v>841</c:v>
                </c:pt>
                <c:pt idx="562">
                  <c:v>842</c:v>
                </c:pt>
                <c:pt idx="563">
                  <c:v>843</c:v>
                </c:pt>
                <c:pt idx="564">
                  <c:v>844</c:v>
                </c:pt>
                <c:pt idx="565">
                  <c:v>845</c:v>
                </c:pt>
                <c:pt idx="566">
                  <c:v>846</c:v>
                </c:pt>
                <c:pt idx="567">
                  <c:v>847</c:v>
                </c:pt>
                <c:pt idx="568">
                  <c:v>848</c:v>
                </c:pt>
                <c:pt idx="569">
                  <c:v>849</c:v>
                </c:pt>
                <c:pt idx="570">
                  <c:v>850</c:v>
                </c:pt>
                <c:pt idx="571">
                  <c:v>851</c:v>
                </c:pt>
                <c:pt idx="572">
                  <c:v>852</c:v>
                </c:pt>
                <c:pt idx="573">
                  <c:v>853</c:v>
                </c:pt>
                <c:pt idx="574">
                  <c:v>854</c:v>
                </c:pt>
                <c:pt idx="575">
                  <c:v>855</c:v>
                </c:pt>
                <c:pt idx="576">
                  <c:v>856</c:v>
                </c:pt>
                <c:pt idx="577">
                  <c:v>857</c:v>
                </c:pt>
                <c:pt idx="578">
                  <c:v>858</c:v>
                </c:pt>
                <c:pt idx="579">
                  <c:v>859</c:v>
                </c:pt>
                <c:pt idx="580">
                  <c:v>860</c:v>
                </c:pt>
                <c:pt idx="581">
                  <c:v>861</c:v>
                </c:pt>
                <c:pt idx="582">
                  <c:v>862</c:v>
                </c:pt>
                <c:pt idx="583">
                  <c:v>863</c:v>
                </c:pt>
                <c:pt idx="584">
                  <c:v>864</c:v>
                </c:pt>
                <c:pt idx="585">
                  <c:v>865</c:v>
                </c:pt>
                <c:pt idx="586">
                  <c:v>866</c:v>
                </c:pt>
                <c:pt idx="587">
                  <c:v>867</c:v>
                </c:pt>
                <c:pt idx="588">
                  <c:v>868</c:v>
                </c:pt>
                <c:pt idx="589">
                  <c:v>869</c:v>
                </c:pt>
                <c:pt idx="590">
                  <c:v>870</c:v>
                </c:pt>
                <c:pt idx="591">
                  <c:v>871</c:v>
                </c:pt>
                <c:pt idx="592">
                  <c:v>872</c:v>
                </c:pt>
                <c:pt idx="593">
                  <c:v>873</c:v>
                </c:pt>
                <c:pt idx="594">
                  <c:v>874</c:v>
                </c:pt>
                <c:pt idx="595">
                  <c:v>875</c:v>
                </c:pt>
                <c:pt idx="596">
                  <c:v>876</c:v>
                </c:pt>
                <c:pt idx="597">
                  <c:v>877</c:v>
                </c:pt>
                <c:pt idx="598">
                  <c:v>878</c:v>
                </c:pt>
                <c:pt idx="599">
                  <c:v>879</c:v>
                </c:pt>
                <c:pt idx="600">
                  <c:v>880</c:v>
                </c:pt>
                <c:pt idx="601">
                  <c:v>881</c:v>
                </c:pt>
                <c:pt idx="602">
                  <c:v>882</c:v>
                </c:pt>
                <c:pt idx="603">
                  <c:v>883</c:v>
                </c:pt>
                <c:pt idx="604">
                  <c:v>884</c:v>
                </c:pt>
                <c:pt idx="605">
                  <c:v>885</c:v>
                </c:pt>
                <c:pt idx="606">
                  <c:v>886</c:v>
                </c:pt>
                <c:pt idx="607">
                  <c:v>887</c:v>
                </c:pt>
                <c:pt idx="608">
                  <c:v>888</c:v>
                </c:pt>
                <c:pt idx="609">
                  <c:v>889</c:v>
                </c:pt>
                <c:pt idx="610">
                  <c:v>890</c:v>
                </c:pt>
                <c:pt idx="611">
                  <c:v>891</c:v>
                </c:pt>
                <c:pt idx="612">
                  <c:v>892</c:v>
                </c:pt>
                <c:pt idx="613">
                  <c:v>893</c:v>
                </c:pt>
                <c:pt idx="614">
                  <c:v>894</c:v>
                </c:pt>
                <c:pt idx="615">
                  <c:v>895</c:v>
                </c:pt>
                <c:pt idx="616">
                  <c:v>896</c:v>
                </c:pt>
                <c:pt idx="617">
                  <c:v>897</c:v>
                </c:pt>
                <c:pt idx="618">
                  <c:v>898</c:v>
                </c:pt>
                <c:pt idx="619">
                  <c:v>899</c:v>
                </c:pt>
                <c:pt idx="620">
                  <c:v>900</c:v>
                </c:pt>
                <c:pt idx="621">
                  <c:v>901</c:v>
                </c:pt>
                <c:pt idx="622">
                  <c:v>902</c:v>
                </c:pt>
                <c:pt idx="623">
                  <c:v>903</c:v>
                </c:pt>
                <c:pt idx="624">
                  <c:v>904</c:v>
                </c:pt>
                <c:pt idx="625">
                  <c:v>905</c:v>
                </c:pt>
                <c:pt idx="626">
                  <c:v>906</c:v>
                </c:pt>
                <c:pt idx="627">
                  <c:v>907</c:v>
                </c:pt>
                <c:pt idx="628">
                  <c:v>908</c:v>
                </c:pt>
                <c:pt idx="629">
                  <c:v>909</c:v>
                </c:pt>
                <c:pt idx="630">
                  <c:v>910</c:v>
                </c:pt>
                <c:pt idx="631">
                  <c:v>911</c:v>
                </c:pt>
                <c:pt idx="632">
                  <c:v>912</c:v>
                </c:pt>
                <c:pt idx="633">
                  <c:v>913</c:v>
                </c:pt>
                <c:pt idx="634">
                  <c:v>914</c:v>
                </c:pt>
                <c:pt idx="635">
                  <c:v>915</c:v>
                </c:pt>
                <c:pt idx="636">
                  <c:v>916</c:v>
                </c:pt>
                <c:pt idx="637">
                  <c:v>917</c:v>
                </c:pt>
                <c:pt idx="638">
                  <c:v>918</c:v>
                </c:pt>
                <c:pt idx="639">
                  <c:v>919</c:v>
                </c:pt>
                <c:pt idx="640">
                  <c:v>920</c:v>
                </c:pt>
                <c:pt idx="641">
                  <c:v>921</c:v>
                </c:pt>
                <c:pt idx="642">
                  <c:v>922</c:v>
                </c:pt>
                <c:pt idx="643">
                  <c:v>923</c:v>
                </c:pt>
                <c:pt idx="644">
                  <c:v>924</c:v>
                </c:pt>
                <c:pt idx="645">
                  <c:v>925</c:v>
                </c:pt>
                <c:pt idx="646">
                  <c:v>926</c:v>
                </c:pt>
                <c:pt idx="647">
                  <c:v>927</c:v>
                </c:pt>
                <c:pt idx="648">
                  <c:v>928</c:v>
                </c:pt>
                <c:pt idx="649">
                  <c:v>929</c:v>
                </c:pt>
                <c:pt idx="650">
                  <c:v>930</c:v>
                </c:pt>
                <c:pt idx="651">
                  <c:v>931</c:v>
                </c:pt>
                <c:pt idx="652">
                  <c:v>932</c:v>
                </c:pt>
                <c:pt idx="653">
                  <c:v>933</c:v>
                </c:pt>
                <c:pt idx="654">
                  <c:v>934</c:v>
                </c:pt>
                <c:pt idx="655">
                  <c:v>935</c:v>
                </c:pt>
                <c:pt idx="656">
                  <c:v>936</c:v>
                </c:pt>
                <c:pt idx="657">
                  <c:v>937</c:v>
                </c:pt>
                <c:pt idx="658">
                  <c:v>938</c:v>
                </c:pt>
                <c:pt idx="659">
                  <c:v>939</c:v>
                </c:pt>
                <c:pt idx="660">
                  <c:v>940</c:v>
                </c:pt>
                <c:pt idx="661">
                  <c:v>941</c:v>
                </c:pt>
                <c:pt idx="662">
                  <c:v>942</c:v>
                </c:pt>
                <c:pt idx="663">
                  <c:v>943</c:v>
                </c:pt>
                <c:pt idx="664">
                  <c:v>944</c:v>
                </c:pt>
                <c:pt idx="665">
                  <c:v>945</c:v>
                </c:pt>
                <c:pt idx="666">
                  <c:v>946</c:v>
                </c:pt>
                <c:pt idx="667">
                  <c:v>947</c:v>
                </c:pt>
                <c:pt idx="668">
                  <c:v>948</c:v>
                </c:pt>
                <c:pt idx="669">
                  <c:v>949</c:v>
                </c:pt>
                <c:pt idx="670">
                  <c:v>950</c:v>
                </c:pt>
                <c:pt idx="671">
                  <c:v>951</c:v>
                </c:pt>
                <c:pt idx="672">
                  <c:v>952</c:v>
                </c:pt>
                <c:pt idx="673">
                  <c:v>953</c:v>
                </c:pt>
                <c:pt idx="674">
                  <c:v>954</c:v>
                </c:pt>
                <c:pt idx="675">
                  <c:v>955</c:v>
                </c:pt>
                <c:pt idx="676">
                  <c:v>956</c:v>
                </c:pt>
                <c:pt idx="677">
                  <c:v>957</c:v>
                </c:pt>
                <c:pt idx="678">
                  <c:v>958</c:v>
                </c:pt>
                <c:pt idx="679">
                  <c:v>959</c:v>
                </c:pt>
                <c:pt idx="680">
                  <c:v>960</c:v>
                </c:pt>
                <c:pt idx="681">
                  <c:v>961</c:v>
                </c:pt>
                <c:pt idx="682">
                  <c:v>962</c:v>
                </c:pt>
                <c:pt idx="683">
                  <c:v>963</c:v>
                </c:pt>
                <c:pt idx="684">
                  <c:v>964</c:v>
                </c:pt>
                <c:pt idx="685">
                  <c:v>965</c:v>
                </c:pt>
                <c:pt idx="686">
                  <c:v>966</c:v>
                </c:pt>
                <c:pt idx="687">
                  <c:v>967</c:v>
                </c:pt>
                <c:pt idx="688">
                  <c:v>968</c:v>
                </c:pt>
                <c:pt idx="689">
                  <c:v>969</c:v>
                </c:pt>
                <c:pt idx="690">
                  <c:v>970</c:v>
                </c:pt>
                <c:pt idx="691">
                  <c:v>971</c:v>
                </c:pt>
                <c:pt idx="692">
                  <c:v>972</c:v>
                </c:pt>
                <c:pt idx="693">
                  <c:v>973</c:v>
                </c:pt>
                <c:pt idx="694">
                  <c:v>974</c:v>
                </c:pt>
                <c:pt idx="695">
                  <c:v>975</c:v>
                </c:pt>
                <c:pt idx="696">
                  <c:v>976</c:v>
                </c:pt>
                <c:pt idx="697">
                  <c:v>977</c:v>
                </c:pt>
                <c:pt idx="698">
                  <c:v>978</c:v>
                </c:pt>
                <c:pt idx="699">
                  <c:v>979</c:v>
                </c:pt>
                <c:pt idx="700">
                  <c:v>980</c:v>
                </c:pt>
                <c:pt idx="701">
                  <c:v>981</c:v>
                </c:pt>
                <c:pt idx="702">
                  <c:v>982</c:v>
                </c:pt>
                <c:pt idx="703">
                  <c:v>983</c:v>
                </c:pt>
                <c:pt idx="704">
                  <c:v>984</c:v>
                </c:pt>
                <c:pt idx="705">
                  <c:v>985</c:v>
                </c:pt>
                <c:pt idx="706">
                  <c:v>986</c:v>
                </c:pt>
                <c:pt idx="707">
                  <c:v>987</c:v>
                </c:pt>
                <c:pt idx="708">
                  <c:v>988</c:v>
                </c:pt>
                <c:pt idx="709">
                  <c:v>989</c:v>
                </c:pt>
                <c:pt idx="710">
                  <c:v>990</c:v>
                </c:pt>
                <c:pt idx="711">
                  <c:v>991</c:v>
                </c:pt>
                <c:pt idx="712">
                  <c:v>992</c:v>
                </c:pt>
                <c:pt idx="713">
                  <c:v>993</c:v>
                </c:pt>
                <c:pt idx="714">
                  <c:v>994</c:v>
                </c:pt>
                <c:pt idx="715">
                  <c:v>995</c:v>
                </c:pt>
                <c:pt idx="716">
                  <c:v>996</c:v>
                </c:pt>
                <c:pt idx="717">
                  <c:v>997</c:v>
                </c:pt>
                <c:pt idx="718">
                  <c:v>998</c:v>
                </c:pt>
                <c:pt idx="719">
                  <c:v>999</c:v>
                </c:pt>
              </c:numCache>
            </c:numRef>
          </c:xVal>
          <c:yVal>
            <c:numRef>
              <c:f>Feuil1!$AQ$2:$AQ$721</c:f>
              <c:numCache>
                <c:formatCode>General</c:formatCode>
                <c:ptCount val="720"/>
                <c:pt idx="0">
                  <c:v>8.9756097560975601</c:v>
                </c:pt>
                <c:pt idx="1">
                  <c:v>7.96747967479675</c:v>
                </c:pt>
                <c:pt idx="2">
                  <c:v>7.2113821138211369</c:v>
                </c:pt>
                <c:pt idx="3">
                  <c:v>6.5853658536585353</c:v>
                </c:pt>
                <c:pt idx="4">
                  <c:v>6.2113821138211387</c:v>
                </c:pt>
                <c:pt idx="5">
                  <c:v>5.8699186991869921</c:v>
                </c:pt>
                <c:pt idx="6">
                  <c:v>5.5528455284552853</c:v>
                </c:pt>
                <c:pt idx="7">
                  <c:v>5.2520325203252023</c:v>
                </c:pt>
                <c:pt idx="8">
                  <c:v>5.0406504065040663</c:v>
                </c:pt>
                <c:pt idx="9">
                  <c:v>4.821138211382114</c:v>
                </c:pt>
                <c:pt idx="10">
                  <c:v>4.6260162601626016</c:v>
                </c:pt>
                <c:pt idx="11">
                  <c:v>4.5040650406504072</c:v>
                </c:pt>
                <c:pt idx="12">
                  <c:v>4.3739837398373984</c:v>
                </c:pt>
                <c:pt idx="13">
                  <c:v>4.2357723577235769</c:v>
                </c:pt>
                <c:pt idx="14">
                  <c:v>4.0813008130081299</c:v>
                </c:pt>
                <c:pt idx="15">
                  <c:v>3.934959349593496</c:v>
                </c:pt>
                <c:pt idx="16">
                  <c:v>3.8130081300813017</c:v>
                </c:pt>
                <c:pt idx="17">
                  <c:v>3.5853658536585371</c:v>
                </c:pt>
                <c:pt idx="18">
                  <c:v>3.4796747967479669</c:v>
                </c:pt>
                <c:pt idx="19">
                  <c:v>3.3739837398373989</c:v>
                </c:pt>
                <c:pt idx="20">
                  <c:v>3.3089430894308944</c:v>
                </c:pt>
                <c:pt idx="21">
                  <c:v>3.2520325203252027</c:v>
                </c:pt>
                <c:pt idx="22">
                  <c:v>3.1788617886178865</c:v>
                </c:pt>
                <c:pt idx="23">
                  <c:v>3.0975609756097562</c:v>
                </c:pt>
                <c:pt idx="24">
                  <c:v>3.0406504065040658</c:v>
                </c:pt>
                <c:pt idx="25">
                  <c:v>2.9918699186991877</c:v>
                </c:pt>
                <c:pt idx="26">
                  <c:v>2.9430894308943096</c:v>
                </c:pt>
                <c:pt idx="27">
                  <c:v>2.9024390243902438</c:v>
                </c:pt>
                <c:pt idx="28">
                  <c:v>2.8617886178861798</c:v>
                </c:pt>
                <c:pt idx="29">
                  <c:v>2.7967479674796754</c:v>
                </c:pt>
                <c:pt idx="30">
                  <c:v>2.7560975609756095</c:v>
                </c:pt>
                <c:pt idx="31">
                  <c:v>2.7398373983739837</c:v>
                </c:pt>
                <c:pt idx="32">
                  <c:v>2.7073170731707314</c:v>
                </c:pt>
                <c:pt idx="33">
                  <c:v>2.6991869918699192</c:v>
                </c:pt>
                <c:pt idx="34">
                  <c:v>2.6829268292682933</c:v>
                </c:pt>
                <c:pt idx="35">
                  <c:v>2.6504065040650411</c:v>
                </c:pt>
                <c:pt idx="36">
                  <c:v>2.6504065040650411</c:v>
                </c:pt>
                <c:pt idx="37">
                  <c:v>2.6422764227642275</c:v>
                </c:pt>
                <c:pt idx="38">
                  <c:v>2.5934959349593494</c:v>
                </c:pt>
                <c:pt idx="39">
                  <c:v>2.528455284552845</c:v>
                </c:pt>
                <c:pt idx="40">
                  <c:v>2.5040650406504068</c:v>
                </c:pt>
                <c:pt idx="41">
                  <c:v>2.4878048780487809</c:v>
                </c:pt>
                <c:pt idx="42">
                  <c:v>2.4471544715447151</c:v>
                </c:pt>
                <c:pt idx="43">
                  <c:v>2.4146341463414629</c:v>
                </c:pt>
                <c:pt idx="44">
                  <c:v>2.3821138211382107</c:v>
                </c:pt>
                <c:pt idx="45">
                  <c:v>2.3333333333333326</c:v>
                </c:pt>
                <c:pt idx="46">
                  <c:v>2.2845528455284545</c:v>
                </c:pt>
                <c:pt idx="47">
                  <c:v>2.2764227642276427</c:v>
                </c:pt>
                <c:pt idx="48">
                  <c:v>2.2601626016260163</c:v>
                </c:pt>
                <c:pt idx="49">
                  <c:v>2.2439024390243905</c:v>
                </c:pt>
                <c:pt idx="50">
                  <c:v>2.2032520325203246</c:v>
                </c:pt>
                <c:pt idx="51">
                  <c:v>2.1951219512195124</c:v>
                </c:pt>
                <c:pt idx="52">
                  <c:v>2.1869918699186983</c:v>
                </c:pt>
                <c:pt idx="53">
                  <c:v>2.1626016260162602</c:v>
                </c:pt>
                <c:pt idx="54">
                  <c:v>2.1463414634146343</c:v>
                </c:pt>
                <c:pt idx="55">
                  <c:v>2.1219512195121943</c:v>
                </c:pt>
                <c:pt idx="56">
                  <c:v>2.0975609756097562</c:v>
                </c:pt>
                <c:pt idx="57">
                  <c:v>2.0975609756097562</c:v>
                </c:pt>
                <c:pt idx="58">
                  <c:v>2.0813008130081303</c:v>
                </c:pt>
                <c:pt idx="59">
                  <c:v>2.0813008130081303</c:v>
                </c:pt>
                <c:pt idx="60">
                  <c:v>2.065040650406504</c:v>
                </c:pt>
                <c:pt idx="61">
                  <c:v>2.0243902439024399</c:v>
                </c:pt>
                <c:pt idx="62">
                  <c:v>2.0243902439024399</c:v>
                </c:pt>
                <c:pt idx="63">
                  <c:v>2</c:v>
                </c:pt>
                <c:pt idx="64">
                  <c:v>1.9918699186991879</c:v>
                </c:pt>
                <c:pt idx="65">
                  <c:v>1.9756097560975618</c:v>
                </c:pt>
                <c:pt idx="66">
                  <c:v>1.9430894308943099</c:v>
                </c:pt>
                <c:pt idx="67">
                  <c:v>1.9268292682926838</c:v>
                </c:pt>
                <c:pt idx="68">
                  <c:v>1.9024390243902438</c:v>
                </c:pt>
                <c:pt idx="69">
                  <c:v>1.9024390243902438</c:v>
                </c:pt>
                <c:pt idx="70">
                  <c:v>1.8943089430894318</c:v>
                </c:pt>
                <c:pt idx="71">
                  <c:v>1.8861788617886177</c:v>
                </c:pt>
                <c:pt idx="72">
                  <c:v>1.8780487804878057</c:v>
                </c:pt>
                <c:pt idx="73">
                  <c:v>1.8455284552845537</c:v>
                </c:pt>
                <c:pt idx="74">
                  <c:v>1.8455284552845537</c:v>
                </c:pt>
                <c:pt idx="75">
                  <c:v>1.8373983739837396</c:v>
                </c:pt>
                <c:pt idx="76">
                  <c:v>1.8292682926829276</c:v>
                </c:pt>
                <c:pt idx="77">
                  <c:v>1.8048780487804876</c:v>
                </c:pt>
                <c:pt idx="78">
                  <c:v>1.7967479674796756</c:v>
                </c:pt>
                <c:pt idx="79">
                  <c:v>1.7967479674796756</c:v>
                </c:pt>
                <c:pt idx="80">
                  <c:v>1.7886178861788615</c:v>
                </c:pt>
                <c:pt idx="81">
                  <c:v>1.7804878048780495</c:v>
                </c:pt>
                <c:pt idx="82">
                  <c:v>1.7723577235772356</c:v>
                </c:pt>
                <c:pt idx="83">
                  <c:v>1.7479674796747975</c:v>
                </c:pt>
                <c:pt idx="84">
                  <c:v>1.7235772357723576</c:v>
                </c:pt>
                <c:pt idx="85">
                  <c:v>1.7317073170731714</c:v>
                </c:pt>
                <c:pt idx="86">
                  <c:v>1.7398373983739834</c:v>
                </c:pt>
                <c:pt idx="87">
                  <c:v>1.7317073170731714</c:v>
                </c:pt>
                <c:pt idx="88">
                  <c:v>1.6991869918699194</c:v>
                </c:pt>
                <c:pt idx="89">
                  <c:v>1.7235772357723576</c:v>
                </c:pt>
                <c:pt idx="90">
                  <c:v>1.7154471544715453</c:v>
                </c:pt>
                <c:pt idx="91">
                  <c:v>1.7317073170731714</c:v>
                </c:pt>
                <c:pt idx="92">
                  <c:v>1.7317073170731714</c:v>
                </c:pt>
                <c:pt idx="93">
                  <c:v>1.7073170731707314</c:v>
                </c:pt>
                <c:pt idx="94">
                  <c:v>1.7154471544715453</c:v>
                </c:pt>
                <c:pt idx="95">
                  <c:v>1.7235772357723576</c:v>
                </c:pt>
                <c:pt idx="96">
                  <c:v>1.7235772357723576</c:v>
                </c:pt>
                <c:pt idx="97">
                  <c:v>1.7154471544715453</c:v>
                </c:pt>
                <c:pt idx="98">
                  <c:v>1.7235772357723576</c:v>
                </c:pt>
                <c:pt idx="99">
                  <c:v>1.7073170731707314</c:v>
                </c:pt>
                <c:pt idx="100">
                  <c:v>1.6910569105691053</c:v>
                </c:pt>
                <c:pt idx="101">
                  <c:v>1.6991869918699194</c:v>
                </c:pt>
                <c:pt idx="102">
                  <c:v>1.7073170731707314</c:v>
                </c:pt>
                <c:pt idx="103">
                  <c:v>1.7073170731707314</c:v>
                </c:pt>
                <c:pt idx="104">
                  <c:v>1.6991869918699194</c:v>
                </c:pt>
                <c:pt idx="105">
                  <c:v>1.6991869918699194</c:v>
                </c:pt>
                <c:pt idx="106">
                  <c:v>1.6910569105691053</c:v>
                </c:pt>
                <c:pt idx="107">
                  <c:v>1.6747967479674795</c:v>
                </c:pt>
                <c:pt idx="108">
                  <c:v>1.6829268292682933</c:v>
                </c:pt>
                <c:pt idx="109">
                  <c:v>1.6829268292682933</c:v>
                </c:pt>
                <c:pt idx="110">
                  <c:v>1.6829268292682933</c:v>
                </c:pt>
                <c:pt idx="111">
                  <c:v>1.6829268292682933</c:v>
                </c:pt>
                <c:pt idx="112">
                  <c:v>1.6829268292682933</c:v>
                </c:pt>
                <c:pt idx="113">
                  <c:v>1.6747967479674795</c:v>
                </c:pt>
                <c:pt idx="114">
                  <c:v>1.6666666666666672</c:v>
                </c:pt>
                <c:pt idx="115">
                  <c:v>1.6666666666666672</c:v>
                </c:pt>
                <c:pt idx="116">
                  <c:v>1.6585365853658534</c:v>
                </c:pt>
                <c:pt idx="117">
                  <c:v>1.6504065040650413</c:v>
                </c:pt>
                <c:pt idx="118">
                  <c:v>1.6747967479674795</c:v>
                </c:pt>
                <c:pt idx="119">
                  <c:v>1.6585365853658534</c:v>
                </c:pt>
                <c:pt idx="120">
                  <c:v>1.6585365853658534</c:v>
                </c:pt>
                <c:pt idx="121">
                  <c:v>1.6585365853658534</c:v>
                </c:pt>
                <c:pt idx="122">
                  <c:v>1.6747967479674795</c:v>
                </c:pt>
                <c:pt idx="123">
                  <c:v>1.6747967479674795</c:v>
                </c:pt>
                <c:pt idx="124">
                  <c:v>1.6666666666666672</c:v>
                </c:pt>
                <c:pt idx="125">
                  <c:v>1.6910569105691053</c:v>
                </c:pt>
                <c:pt idx="126">
                  <c:v>1.6747967479674795</c:v>
                </c:pt>
                <c:pt idx="127">
                  <c:v>1.6747967479674795</c:v>
                </c:pt>
                <c:pt idx="128">
                  <c:v>1.6829268292682933</c:v>
                </c:pt>
                <c:pt idx="129">
                  <c:v>1.6991869918699194</c:v>
                </c:pt>
                <c:pt idx="130">
                  <c:v>1.6991869918699194</c:v>
                </c:pt>
                <c:pt idx="131">
                  <c:v>1.7073170731707314</c:v>
                </c:pt>
                <c:pt idx="132">
                  <c:v>1.7154471544715453</c:v>
                </c:pt>
                <c:pt idx="133">
                  <c:v>1.6991869918699194</c:v>
                </c:pt>
                <c:pt idx="134">
                  <c:v>1.7073170731707314</c:v>
                </c:pt>
                <c:pt idx="135">
                  <c:v>1.7235772357723576</c:v>
                </c:pt>
                <c:pt idx="136">
                  <c:v>1.7235772357723576</c:v>
                </c:pt>
                <c:pt idx="137">
                  <c:v>1.7235772357723576</c:v>
                </c:pt>
                <c:pt idx="138">
                  <c:v>1.7317073170731714</c:v>
                </c:pt>
                <c:pt idx="139">
                  <c:v>1.7317073170731714</c:v>
                </c:pt>
                <c:pt idx="140">
                  <c:v>1.7235772357723576</c:v>
                </c:pt>
                <c:pt idx="141">
                  <c:v>1.7235772357723576</c:v>
                </c:pt>
                <c:pt idx="142">
                  <c:v>1.7235772357723576</c:v>
                </c:pt>
                <c:pt idx="143">
                  <c:v>1.7073170731707314</c:v>
                </c:pt>
                <c:pt idx="144">
                  <c:v>1.7073170731707314</c:v>
                </c:pt>
                <c:pt idx="145">
                  <c:v>1.7073170731707314</c:v>
                </c:pt>
                <c:pt idx="146">
                  <c:v>1.6991869918699194</c:v>
                </c:pt>
                <c:pt idx="147">
                  <c:v>1.6910569105691053</c:v>
                </c:pt>
                <c:pt idx="148">
                  <c:v>1.6991869918699194</c:v>
                </c:pt>
                <c:pt idx="149">
                  <c:v>1.7073170731707314</c:v>
                </c:pt>
                <c:pt idx="150">
                  <c:v>1.6991869918699194</c:v>
                </c:pt>
                <c:pt idx="151">
                  <c:v>1.7073170731707314</c:v>
                </c:pt>
                <c:pt idx="152">
                  <c:v>1.7154471544715453</c:v>
                </c:pt>
                <c:pt idx="153">
                  <c:v>1.7154471544715453</c:v>
                </c:pt>
                <c:pt idx="154">
                  <c:v>1.7073170731707314</c:v>
                </c:pt>
                <c:pt idx="155">
                  <c:v>1.7073170731707314</c:v>
                </c:pt>
                <c:pt idx="156">
                  <c:v>1.7073170731707314</c:v>
                </c:pt>
                <c:pt idx="157">
                  <c:v>1.6991869918699194</c:v>
                </c:pt>
                <c:pt idx="158">
                  <c:v>1.7073170731707314</c:v>
                </c:pt>
                <c:pt idx="159">
                  <c:v>1.7073170731707314</c:v>
                </c:pt>
                <c:pt idx="160">
                  <c:v>1.6910569105691053</c:v>
                </c:pt>
                <c:pt idx="161">
                  <c:v>1.6829268292682933</c:v>
                </c:pt>
                <c:pt idx="162">
                  <c:v>1.6585365853658534</c:v>
                </c:pt>
                <c:pt idx="163">
                  <c:v>1.6422764227642273</c:v>
                </c:pt>
                <c:pt idx="164">
                  <c:v>1.6341463414634152</c:v>
                </c:pt>
                <c:pt idx="165">
                  <c:v>1.6341463414634152</c:v>
                </c:pt>
                <c:pt idx="166">
                  <c:v>1.6178861788617891</c:v>
                </c:pt>
                <c:pt idx="167">
                  <c:v>1.6016260162601632</c:v>
                </c:pt>
                <c:pt idx="168">
                  <c:v>1.5853658536585371</c:v>
                </c:pt>
                <c:pt idx="169">
                  <c:v>1.5609756097560972</c:v>
                </c:pt>
                <c:pt idx="170">
                  <c:v>1.536585365853659</c:v>
                </c:pt>
                <c:pt idx="171">
                  <c:v>1.536585365853659</c:v>
                </c:pt>
                <c:pt idx="172">
                  <c:v>1.5203252032520329</c:v>
                </c:pt>
                <c:pt idx="173">
                  <c:v>1.504065040650407</c:v>
                </c:pt>
                <c:pt idx="174">
                  <c:v>1.495934959349593</c:v>
                </c:pt>
                <c:pt idx="175">
                  <c:v>1.4796747967479671</c:v>
                </c:pt>
                <c:pt idx="176">
                  <c:v>1.4715447154471548</c:v>
                </c:pt>
                <c:pt idx="177">
                  <c:v>1.4715447154471548</c:v>
                </c:pt>
                <c:pt idx="178">
                  <c:v>1.463414634146341</c:v>
                </c:pt>
                <c:pt idx="179">
                  <c:v>1.463414634146341</c:v>
                </c:pt>
                <c:pt idx="180">
                  <c:v>1.4390243902439028</c:v>
                </c:pt>
                <c:pt idx="181">
                  <c:v>1.4146341463414629</c:v>
                </c:pt>
                <c:pt idx="182">
                  <c:v>1.4065040650406508</c:v>
                </c:pt>
                <c:pt idx="183">
                  <c:v>1.3902439024390247</c:v>
                </c:pt>
                <c:pt idx="184">
                  <c:v>1.3902439024390247</c:v>
                </c:pt>
                <c:pt idx="185">
                  <c:v>1.3902439024390247</c:v>
                </c:pt>
                <c:pt idx="186">
                  <c:v>1.3739837398373986</c:v>
                </c:pt>
                <c:pt idx="187">
                  <c:v>1.3577235772357727</c:v>
                </c:pt>
                <c:pt idx="188">
                  <c:v>1.3495934959349587</c:v>
                </c:pt>
                <c:pt idx="189">
                  <c:v>1.3414634146341466</c:v>
                </c:pt>
                <c:pt idx="190">
                  <c:v>1.3252032520325205</c:v>
                </c:pt>
                <c:pt idx="191">
                  <c:v>1.3170731707317067</c:v>
                </c:pt>
                <c:pt idx="192">
                  <c:v>1.3170731707317067</c:v>
                </c:pt>
                <c:pt idx="193">
                  <c:v>1.3089430894308947</c:v>
                </c:pt>
                <c:pt idx="194">
                  <c:v>1.2926829268292686</c:v>
                </c:pt>
                <c:pt idx="195">
                  <c:v>1.3008130081300806</c:v>
                </c:pt>
                <c:pt idx="196">
                  <c:v>1.2926829268292686</c:v>
                </c:pt>
                <c:pt idx="197">
                  <c:v>1.3008130081300806</c:v>
                </c:pt>
                <c:pt idx="198">
                  <c:v>1.3008130081300806</c:v>
                </c:pt>
                <c:pt idx="199">
                  <c:v>1.3008130081300806</c:v>
                </c:pt>
                <c:pt idx="200">
                  <c:v>1.3008130081300806</c:v>
                </c:pt>
                <c:pt idx="201">
                  <c:v>1.3170731707317067</c:v>
                </c:pt>
                <c:pt idx="202">
                  <c:v>1.3414634146341466</c:v>
                </c:pt>
                <c:pt idx="203">
                  <c:v>1.3495934959349587</c:v>
                </c:pt>
                <c:pt idx="204">
                  <c:v>1.3333333333333328</c:v>
                </c:pt>
                <c:pt idx="205">
                  <c:v>1.3089430894308947</c:v>
                </c:pt>
                <c:pt idx="206">
                  <c:v>1.2926829268292686</c:v>
                </c:pt>
                <c:pt idx="207">
                  <c:v>1.2926829268292686</c:v>
                </c:pt>
                <c:pt idx="208">
                  <c:v>1.3089430894308947</c:v>
                </c:pt>
                <c:pt idx="209">
                  <c:v>1.3008130081300806</c:v>
                </c:pt>
                <c:pt idx="210">
                  <c:v>1.2845528455284547</c:v>
                </c:pt>
                <c:pt idx="211">
                  <c:v>1.2926829268292686</c:v>
                </c:pt>
                <c:pt idx="212">
                  <c:v>1.2845528455284547</c:v>
                </c:pt>
                <c:pt idx="213">
                  <c:v>1.2520325203252025</c:v>
                </c:pt>
                <c:pt idx="214">
                  <c:v>1.2520325203252025</c:v>
                </c:pt>
                <c:pt idx="215">
                  <c:v>1.2357723577235766</c:v>
                </c:pt>
                <c:pt idx="216">
                  <c:v>1.2276422764227644</c:v>
                </c:pt>
                <c:pt idx="217">
                  <c:v>1.2276422764227644</c:v>
                </c:pt>
                <c:pt idx="218">
                  <c:v>1.2113821138211385</c:v>
                </c:pt>
                <c:pt idx="219">
                  <c:v>1.1869918699186985</c:v>
                </c:pt>
                <c:pt idx="220">
                  <c:v>1.1544715447154463</c:v>
                </c:pt>
                <c:pt idx="221">
                  <c:v>1.1544715447154463</c:v>
                </c:pt>
                <c:pt idx="222">
                  <c:v>1.1300813008130082</c:v>
                </c:pt>
                <c:pt idx="223">
                  <c:v>1.1138211382113823</c:v>
                </c:pt>
                <c:pt idx="224">
                  <c:v>1.0975609756097562</c:v>
                </c:pt>
                <c:pt idx="225">
                  <c:v>1.0731707317073162</c:v>
                </c:pt>
                <c:pt idx="226">
                  <c:v>1.040650406504066</c:v>
                </c:pt>
                <c:pt idx="227">
                  <c:v>1.0162601626016261</c:v>
                </c:pt>
                <c:pt idx="228">
                  <c:v>1.0081300813008138</c:v>
                </c:pt>
                <c:pt idx="229">
                  <c:v>0.97560975609756184</c:v>
                </c:pt>
                <c:pt idx="230">
                  <c:v>0.9674796747967479</c:v>
                </c:pt>
                <c:pt idx="231">
                  <c:v>0.93495934959349591</c:v>
                </c:pt>
                <c:pt idx="232">
                  <c:v>0.90243902439024382</c:v>
                </c:pt>
                <c:pt idx="233">
                  <c:v>0.88617886178861782</c:v>
                </c:pt>
                <c:pt idx="234">
                  <c:v>0.86991869918699172</c:v>
                </c:pt>
                <c:pt idx="235">
                  <c:v>0.84552845528455356</c:v>
                </c:pt>
                <c:pt idx="236">
                  <c:v>0.82926829268292757</c:v>
                </c:pt>
                <c:pt idx="237">
                  <c:v>0.81300813008130157</c:v>
                </c:pt>
                <c:pt idx="238">
                  <c:v>0.80487804878048763</c:v>
                </c:pt>
                <c:pt idx="239">
                  <c:v>0.75609756097560954</c:v>
                </c:pt>
                <c:pt idx="240">
                  <c:v>0.74796747967479738</c:v>
                </c:pt>
                <c:pt idx="241">
                  <c:v>0.73170731707317138</c:v>
                </c:pt>
                <c:pt idx="242">
                  <c:v>0.70731707317073145</c:v>
                </c:pt>
                <c:pt idx="243">
                  <c:v>0.69918699186991928</c:v>
                </c:pt>
                <c:pt idx="244">
                  <c:v>0.69918699186991928</c:v>
                </c:pt>
                <c:pt idx="245">
                  <c:v>0.69105691056910545</c:v>
                </c:pt>
                <c:pt idx="246">
                  <c:v>0.6666666666666673</c:v>
                </c:pt>
                <c:pt idx="247">
                  <c:v>0.6666666666666673</c:v>
                </c:pt>
                <c:pt idx="248">
                  <c:v>0.65853658536585336</c:v>
                </c:pt>
                <c:pt idx="249">
                  <c:v>0.62601626016260126</c:v>
                </c:pt>
                <c:pt idx="250">
                  <c:v>0.6016260162601631</c:v>
                </c:pt>
                <c:pt idx="251">
                  <c:v>0.58536585365853711</c:v>
                </c:pt>
                <c:pt idx="252">
                  <c:v>0.58536585365853711</c:v>
                </c:pt>
                <c:pt idx="253">
                  <c:v>0.58536585365853711</c:v>
                </c:pt>
                <c:pt idx="254">
                  <c:v>0.57723577235772316</c:v>
                </c:pt>
                <c:pt idx="255">
                  <c:v>0.56097560975609717</c:v>
                </c:pt>
                <c:pt idx="256">
                  <c:v>0.54471544715447118</c:v>
                </c:pt>
                <c:pt idx="257">
                  <c:v>0.54471544715447118</c:v>
                </c:pt>
                <c:pt idx="258">
                  <c:v>0.54471544715447118</c:v>
                </c:pt>
                <c:pt idx="259">
                  <c:v>0.53658536585365901</c:v>
                </c:pt>
                <c:pt idx="260">
                  <c:v>0.53658536585365901</c:v>
                </c:pt>
                <c:pt idx="261">
                  <c:v>0.54471544715447118</c:v>
                </c:pt>
                <c:pt idx="262">
                  <c:v>0.52032520325203302</c:v>
                </c:pt>
                <c:pt idx="263">
                  <c:v>0.50406504065040691</c:v>
                </c:pt>
                <c:pt idx="264">
                  <c:v>0.48780487804878092</c:v>
                </c:pt>
                <c:pt idx="265">
                  <c:v>0.49593495934959303</c:v>
                </c:pt>
                <c:pt idx="266">
                  <c:v>0.47967479674796704</c:v>
                </c:pt>
                <c:pt idx="267">
                  <c:v>0.48780487804878092</c:v>
                </c:pt>
                <c:pt idx="268">
                  <c:v>0.47154471544715487</c:v>
                </c:pt>
                <c:pt idx="269">
                  <c:v>0.46341463414634099</c:v>
                </c:pt>
                <c:pt idx="270">
                  <c:v>0.46341463414634099</c:v>
                </c:pt>
                <c:pt idx="271">
                  <c:v>0.47154471544715487</c:v>
                </c:pt>
                <c:pt idx="272">
                  <c:v>0.47154471544715487</c:v>
                </c:pt>
                <c:pt idx="273">
                  <c:v>0.47154471544715487</c:v>
                </c:pt>
                <c:pt idx="274">
                  <c:v>0.45528455284552888</c:v>
                </c:pt>
                <c:pt idx="275">
                  <c:v>0.44715447154471494</c:v>
                </c:pt>
                <c:pt idx="276">
                  <c:v>0.45528455284552888</c:v>
                </c:pt>
                <c:pt idx="277">
                  <c:v>0.45528455284552888</c:v>
                </c:pt>
                <c:pt idx="278">
                  <c:v>0.44715447154471494</c:v>
                </c:pt>
                <c:pt idx="279">
                  <c:v>0.44715447154471494</c:v>
                </c:pt>
                <c:pt idx="280">
                  <c:v>0.44715447154471494</c:v>
                </c:pt>
                <c:pt idx="281">
                  <c:v>0.44715447154471494</c:v>
                </c:pt>
                <c:pt idx="282">
                  <c:v>0.44715447154471494</c:v>
                </c:pt>
                <c:pt idx="283">
                  <c:v>0.44715447154471494</c:v>
                </c:pt>
                <c:pt idx="284">
                  <c:v>0.44715447154471494</c:v>
                </c:pt>
                <c:pt idx="285">
                  <c:v>0.44715447154471494</c:v>
                </c:pt>
                <c:pt idx="286">
                  <c:v>0.44715447154471494</c:v>
                </c:pt>
                <c:pt idx="287">
                  <c:v>0.44715447154471494</c:v>
                </c:pt>
                <c:pt idx="288">
                  <c:v>0.43902439024390283</c:v>
                </c:pt>
                <c:pt idx="289">
                  <c:v>0.44715447154471494</c:v>
                </c:pt>
                <c:pt idx="290">
                  <c:v>0.46341463414634099</c:v>
                </c:pt>
                <c:pt idx="291">
                  <c:v>0.45528455284552888</c:v>
                </c:pt>
                <c:pt idx="292">
                  <c:v>0.45528455284552888</c:v>
                </c:pt>
                <c:pt idx="293">
                  <c:v>0.46341463414634099</c:v>
                </c:pt>
                <c:pt idx="294">
                  <c:v>0.45528455284552888</c:v>
                </c:pt>
                <c:pt idx="295">
                  <c:v>0.45528455284552888</c:v>
                </c:pt>
                <c:pt idx="296">
                  <c:v>0.47154471544715487</c:v>
                </c:pt>
                <c:pt idx="297">
                  <c:v>0.46341463414634099</c:v>
                </c:pt>
                <c:pt idx="298">
                  <c:v>0.46341463414634099</c:v>
                </c:pt>
                <c:pt idx="299">
                  <c:v>0.46341463414634099</c:v>
                </c:pt>
                <c:pt idx="300">
                  <c:v>0.47967479674796704</c:v>
                </c:pt>
                <c:pt idx="301">
                  <c:v>0.47154471544715487</c:v>
                </c:pt>
                <c:pt idx="302">
                  <c:v>0.47967479674796704</c:v>
                </c:pt>
                <c:pt idx="303">
                  <c:v>0.48780487804878092</c:v>
                </c:pt>
                <c:pt idx="304">
                  <c:v>0.48780487804878092</c:v>
                </c:pt>
                <c:pt idx="305">
                  <c:v>0.47967479674796704</c:v>
                </c:pt>
                <c:pt idx="306">
                  <c:v>0.48780487804878092</c:v>
                </c:pt>
                <c:pt idx="307">
                  <c:v>0.49593495934959303</c:v>
                </c:pt>
                <c:pt idx="308">
                  <c:v>0.48780487804878092</c:v>
                </c:pt>
                <c:pt idx="309">
                  <c:v>0.48780487804878092</c:v>
                </c:pt>
                <c:pt idx="310">
                  <c:v>0.49593495934959303</c:v>
                </c:pt>
                <c:pt idx="311">
                  <c:v>0.47967479674796704</c:v>
                </c:pt>
                <c:pt idx="312">
                  <c:v>0.48780487804878092</c:v>
                </c:pt>
                <c:pt idx="313">
                  <c:v>0.48780487804878092</c:v>
                </c:pt>
                <c:pt idx="314">
                  <c:v>0.47967479674796704</c:v>
                </c:pt>
                <c:pt idx="315">
                  <c:v>0.48780487804878092</c:v>
                </c:pt>
                <c:pt idx="316">
                  <c:v>0.49593495934959303</c:v>
                </c:pt>
                <c:pt idx="317">
                  <c:v>0.48780487804878092</c:v>
                </c:pt>
                <c:pt idx="318">
                  <c:v>0.47154471544715487</c:v>
                </c:pt>
                <c:pt idx="319">
                  <c:v>0.47154471544715487</c:v>
                </c:pt>
                <c:pt idx="320">
                  <c:v>0.47154471544715487</c:v>
                </c:pt>
                <c:pt idx="321">
                  <c:v>0.47154471544715487</c:v>
                </c:pt>
                <c:pt idx="322">
                  <c:v>0.48780487804878092</c:v>
                </c:pt>
                <c:pt idx="323">
                  <c:v>0.49593495934959303</c:v>
                </c:pt>
                <c:pt idx="324">
                  <c:v>0.49593495934959303</c:v>
                </c:pt>
                <c:pt idx="325">
                  <c:v>0.47967479674796704</c:v>
                </c:pt>
                <c:pt idx="326">
                  <c:v>0.47967479674796704</c:v>
                </c:pt>
                <c:pt idx="327">
                  <c:v>0.48780487804878092</c:v>
                </c:pt>
                <c:pt idx="328">
                  <c:v>0.48780487804878092</c:v>
                </c:pt>
                <c:pt idx="329">
                  <c:v>0.52032520325203302</c:v>
                </c:pt>
                <c:pt idx="330">
                  <c:v>0.52845528455284507</c:v>
                </c:pt>
                <c:pt idx="331">
                  <c:v>0.51219512195121908</c:v>
                </c:pt>
                <c:pt idx="332">
                  <c:v>0.52032520325203302</c:v>
                </c:pt>
                <c:pt idx="333">
                  <c:v>0.53658536585365901</c:v>
                </c:pt>
                <c:pt idx="334">
                  <c:v>0.53658536585365901</c:v>
                </c:pt>
                <c:pt idx="335">
                  <c:v>0.55284552845528501</c:v>
                </c:pt>
                <c:pt idx="336">
                  <c:v>0.56097560975609717</c:v>
                </c:pt>
                <c:pt idx="337">
                  <c:v>0.55284552845528501</c:v>
                </c:pt>
                <c:pt idx="338">
                  <c:v>0.56097560975609717</c:v>
                </c:pt>
                <c:pt idx="339">
                  <c:v>0.57723577235772316</c:v>
                </c:pt>
                <c:pt idx="340">
                  <c:v>0.56910569105691111</c:v>
                </c:pt>
                <c:pt idx="341">
                  <c:v>0.56910569105691111</c:v>
                </c:pt>
                <c:pt idx="342">
                  <c:v>0.57723577235772316</c:v>
                </c:pt>
                <c:pt idx="343">
                  <c:v>0.57723577235772316</c:v>
                </c:pt>
                <c:pt idx="344">
                  <c:v>0.57723577235772316</c:v>
                </c:pt>
                <c:pt idx="345">
                  <c:v>0.57723577235772316</c:v>
                </c:pt>
                <c:pt idx="346">
                  <c:v>0.59349593495934927</c:v>
                </c:pt>
                <c:pt idx="347">
                  <c:v>0.57723577235772316</c:v>
                </c:pt>
                <c:pt idx="348">
                  <c:v>0.56910569105691111</c:v>
                </c:pt>
                <c:pt idx="349">
                  <c:v>0.57723577235772316</c:v>
                </c:pt>
                <c:pt idx="350">
                  <c:v>0.56097560975609717</c:v>
                </c:pt>
                <c:pt idx="351">
                  <c:v>0.56097560975609717</c:v>
                </c:pt>
                <c:pt idx="352">
                  <c:v>0.56097560975609717</c:v>
                </c:pt>
                <c:pt idx="353">
                  <c:v>0.56097560975609717</c:v>
                </c:pt>
                <c:pt idx="354">
                  <c:v>0.55284552845528501</c:v>
                </c:pt>
                <c:pt idx="355">
                  <c:v>0.54471544715447118</c:v>
                </c:pt>
                <c:pt idx="356">
                  <c:v>0.54471544715447118</c:v>
                </c:pt>
                <c:pt idx="357">
                  <c:v>0.53658536585365901</c:v>
                </c:pt>
                <c:pt idx="358">
                  <c:v>0.52845528455284507</c:v>
                </c:pt>
                <c:pt idx="359">
                  <c:v>0.52032520325203302</c:v>
                </c:pt>
                <c:pt idx="360">
                  <c:v>0.50406504065040691</c:v>
                </c:pt>
                <c:pt idx="361">
                  <c:v>0.50406504065040691</c:v>
                </c:pt>
                <c:pt idx="362">
                  <c:v>0.51219512195121908</c:v>
                </c:pt>
                <c:pt idx="363">
                  <c:v>0.50406504065040691</c:v>
                </c:pt>
                <c:pt idx="364">
                  <c:v>0.48780487804878092</c:v>
                </c:pt>
                <c:pt idx="365">
                  <c:v>0.49593495934959303</c:v>
                </c:pt>
                <c:pt idx="366">
                  <c:v>0.50406504065040691</c:v>
                </c:pt>
                <c:pt idx="367">
                  <c:v>0.49593495934959303</c:v>
                </c:pt>
                <c:pt idx="368">
                  <c:v>0.50406504065040691</c:v>
                </c:pt>
                <c:pt idx="369">
                  <c:v>0.51219512195121908</c:v>
                </c:pt>
                <c:pt idx="370">
                  <c:v>0.51219512195121908</c:v>
                </c:pt>
                <c:pt idx="371">
                  <c:v>0.52032520325203302</c:v>
                </c:pt>
                <c:pt idx="372">
                  <c:v>0.54471544715447118</c:v>
                </c:pt>
                <c:pt idx="373">
                  <c:v>0.56097560975609717</c:v>
                </c:pt>
                <c:pt idx="374">
                  <c:v>0.56910569105691111</c:v>
                </c:pt>
                <c:pt idx="375">
                  <c:v>0.59349593495934927</c:v>
                </c:pt>
                <c:pt idx="376">
                  <c:v>0.6341463414634152</c:v>
                </c:pt>
                <c:pt idx="377">
                  <c:v>0.65853658536585336</c:v>
                </c:pt>
                <c:pt idx="378">
                  <c:v>0.70731707317073145</c:v>
                </c:pt>
                <c:pt idx="379">
                  <c:v>0.73170731707317138</c:v>
                </c:pt>
                <c:pt idx="380">
                  <c:v>0.75609756097560954</c:v>
                </c:pt>
                <c:pt idx="381">
                  <c:v>0.77235772357723553</c:v>
                </c:pt>
                <c:pt idx="382">
                  <c:v>0.82926829268292757</c:v>
                </c:pt>
                <c:pt idx="383">
                  <c:v>0.83739837398373973</c:v>
                </c:pt>
                <c:pt idx="384">
                  <c:v>0.87804878048780566</c:v>
                </c:pt>
                <c:pt idx="385">
                  <c:v>0.91869918699186981</c:v>
                </c:pt>
                <c:pt idx="386">
                  <c:v>0.93495934959349591</c:v>
                </c:pt>
                <c:pt idx="387">
                  <c:v>0.95934959349593585</c:v>
                </c:pt>
                <c:pt idx="388">
                  <c:v>1.0081300813008138</c:v>
                </c:pt>
                <c:pt idx="389">
                  <c:v>1.0081300813008138</c:v>
                </c:pt>
                <c:pt idx="390">
                  <c:v>1.0162601626016261</c:v>
                </c:pt>
                <c:pt idx="391">
                  <c:v>1.040650406504066</c:v>
                </c:pt>
                <c:pt idx="392">
                  <c:v>1.0650406504065042</c:v>
                </c:pt>
                <c:pt idx="393">
                  <c:v>1.0731707317073162</c:v>
                </c:pt>
                <c:pt idx="394">
                  <c:v>1.0813008130081301</c:v>
                </c:pt>
                <c:pt idx="395">
                  <c:v>1.0975609756097562</c:v>
                </c:pt>
                <c:pt idx="396">
                  <c:v>1.1056910569105682</c:v>
                </c:pt>
                <c:pt idx="397">
                  <c:v>1.1056910569105682</c:v>
                </c:pt>
                <c:pt idx="398">
                  <c:v>1.1056910569105682</c:v>
                </c:pt>
                <c:pt idx="399">
                  <c:v>1.1138211382113823</c:v>
                </c:pt>
                <c:pt idx="400">
                  <c:v>1.1056910569105682</c:v>
                </c:pt>
                <c:pt idx="401">
                  <c:v>1.0975609756097562</c:v>
                </c:pt>
                <c:pt idx="402">
                  <c:v>1.0813008130081301</c:v>
                </c:pt>
                <c:pt idx="403">
                  <c:v>1.0650406504065042</c:v>
                </c:pt>
                <c:pt idx="404">
                  <c:v>1.032520325203252</c:v>
                </c:pt>
                <c:pt idx="405">
                  <c:v>1</c:v>
                </c:pt>
                <c:pt idx="406">
                  <c:v>0.95121951219512191</c:v>
                </c:pt>
                <c:pt idx="407">
                  <c:v>0.91056910569105776</c:v>
                </c:pt>
                <c:pt idx="408">
                  <c:v>0.86991869918699172</c:v>
                </c:pt>
                <c:pt idx="409">
                  <c:v>0.82926829268292757</c:v>
                </c:pt>
                <c:pt idx="410">
                  <c:v>0.77235772357723553</c:v>
                </c:pt>
                <c:pt idx="411">
                  <c:v>0.71544715447154539</c:v>
                </c:pt>
                <c:pt idx="412">
                  <c:v>0.67479674796747935</c:v>
                </c:pt>
                <c:pt idx="413">
                  <c:v>0.64227642276422736</c:v>
                </c:pt>
                <c:pt idx="414">
                  <c:v>0.6178861788617892</c:v>
                </c:pt>
                <c:pt idx="415">
                  <c:v>0.6016260162601631</c:v>
                </c:pt>
                <c:pt idx="416">
                  <c:v>0.57723577235772316</c:v>
                </c:pt>
                <c:pt idx="417">
                  <c:v>0.57723577235772316</c:v>
                </c:pt>
                <c:pt idx="418">
                  <c:v>0.56910569105691111</c:v>
                </c:pt>
                <c:pt idx="419">
                  <c:v>0.56097560975609717</c:v>
                </c:pt>
                <c:pt idx="420">
                  <c:v>0.52845528455284507</c:v>
                </c:pt>
                <c:pt idx="421">
                  <c:v>0.52032520325203302</c:v>
                </c:pt>
                <c:pt idx="422">
                  <c:v>0.51219512195121908</c:v>
                </c:pt>
                <c:pt idx="423">
                  <c:v>0.47967479674796704</c:v>
                </c:pt>
                <c:pt idx="424">
                  <c:v>0.46341463414634099</c:v>
                </c:pt>
                <c:pt idx="425">
                  <c:v>0.44715447154471494</c:v>
                </c:pt>
                <c:pt idx="426">
                  <c:v>0.42276422764227678</c:v>
                </c:pt>
                <c:pt idx="427">
                  <c:v>0.37398373983739869</c:v>
                </c:pt>
                <c:pt idx="428">
                  <c:v>0.34959349593495875</c:v>
                </c:pt>
                <c:pt idx="429">
                  <c:v>0.31707317073170671</c:v>
                </c:pt>
                <c:pt idx="430">
                  <c:v>0.2764227642276425</c:v>
                </c:pt>
                <c:pt idx="431">
                  <c:v>0.26016260162601651</c:v>
                </c:pt>
                <c:pt idx="432">
                  <c:v>0.22764227642276444</c:v>
                </c:pt>
                <c:pt idx="433">
                  <c:v>0.18699186991869846</c:v>
                </c:pt>
                <c:pt idx="434">
                  <c:v>0.17073170731707243</c:v>
                </c:pt>
                <c:pt idx="435">
                  <c:v>0.1626016260162603</c:v>
                </c:pt>
                <c:pt idx="436">
                  <c:v>0.13821138211382036</c:v>
                </c:pt>
                <c:pt idx="437">
                  <c:v>0.11382113821138222</c:v>
                </c:pt>
                <c:pt idx="438">
                  <c:v>0.10569105691056829</c:v>
                </c:pt>
                <c:pt idx="439">
                  <c:v>8.9430894308942271E-2</c:v>
                </c:pt>
                <c:pt idx="440">
                  <c:v>7.3170731707316236E-2</c:v>
                </c:pt>
                <c:pt idx="441">
                  <c:v>7.3170731707316236E-2</c:v>
                </c:pt>
                <c:pt idx="442">
                  <c:v>7.3170731707316236E-2</c:v>
                </c:pt>
                <c:pt idx="443">
                  <c:v>5.6910569105690208E-2</c:v>
                </c:pt>
                <c:pt idx="444">
                  <c:v>4.8780487804878092E-2</c:v>
                </c:pt>
                <c:pt idx="445">
                  <c:v>4.8780487804878092E-2</c:v>
                </c:pt>
                <c:pt idx="446">
                  <c:v>4.8780487804878092E-2</c:v>
                </c:pt>
                <c:pt idx="447">
                  <c:v>4.0650406504065976E-2</c:v>
                </c:pt>
                <c:pt idx="448">
                  <c:v>4.8780487804878092E-2</c:v>
                </c:pt>
                <c:pt idx="449">
                  <c:v>4.0650406504065976E-2</c:v>
                </c:pt>
                <c:pt idx="450">
                  <c:v>3.2520325203252064E-2</c:v>
                </c:pt>
                <c:pt idx="451">
                  <c:v>4.0650406504065976E-2</c:v>
                </c:pt>
                <c:pt idx="452">
                  <c:v>4.0650406504065976E-2</c:v>
                </c:pt>
                <c:pt idx="453">
                  <c:v>3.2520325203252064E-2</c:v>
                </c:pt>
                <c:pt idx="454">
                  <c:v>2.4390243902439948E-2</c:v>
                </c:pt>
                <c:pt idx="455">
                  <c:v>3.2520325203252064E-2</c:v>
                </c:pt>
                <c:pt idx="456">
                  <c:v>3.2520325203252064E-2</c:v>
                </c:pt>
                <c:pt idx="457">
                  <c:v>1.6260162601626032E-2</c:v>
                </c:pt>
                <c:pt idx="458">
                  <c:v>2.4390243902439948E-2</c:v>
                </c:pt>
                <c:pt idx="459">
                  <c:v>3.2520325203252064E-2</c:v>
                </c:pt>
                <c:pt idx="460">
                  <c:v>2.4390243902439948E-2</c:v>
                </c:pt>
                <c:pt idx="461">
                  <c:v>1.6260162601626032E-2</c:v>
                </c:pt>
                <c:pt idx="462">
                  <c:v>3.2520325203252064E-2</c:v>
                </c:pt>
                <c:pt idx="463">
                  <c:v>1.6260162601626032E-2</c:v>
                </c:pt>
                <c:pt idx="464">
                  <c:v>1.6260162601626032E-2</c:v>
                </c:pt>
                <c:pt idx="465">
                  <c:v>1.6260162601626032E-2</c:v>
                </c:pt>
                <c:pt idx="466">
                  <c:v>1.6260162601626032E-2</c:v>
                </c:pt>
                <c:pt idx="467">
                  <c:v>1.6260162601626032E-2</c:v>
                </c:pt>
                <c:pt idx="468">
                  <c:v>1.6260162601626032E-2</c:v>
                </c:pt>
                <c:pt idx="469">
                  <c:v>1.6260162601626032E-2</c:v>
                </c:pt>
                <c:pt idx="470">
                  <c:v>0</c:v>
                </c:pt>
                <c:pt idx="471">
                  <c:v>0</c:v>
                </c:pt>
                <c:pt idx="472">
                  <c:v>8.130081300813918E-3</c:v>
                </c:pt>
                <c:pt idx="473">
                  <c:v>8.130081300813918E-3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-8.1300813008121121E-3</c:v>
                </c:pt>
                <c:pt idx="478">
                  <c:v>0</c:v>
                </c:pt>
                <c:pt idx="479">
                  <c:v>0</c:v>
                </c:pt>
                <c:pt idx="480">
                  <c:v>-1.6260162601626032E-2</c:v>
                </c:pt>
                <c:pt idx="481">
                  <c:v>-8.1300813008121121E-3</c:v>
                </c:pt>
                <c:pt idx="482">
                  <c:v>8.130081300813918E-3</c:v>
                </c:pt>
                <c:pt idx="483">
                  <c:v>-8.1300813008121121E-3</c:v>
                </c:pt>
                <c:pt idx="484">
                  <c:v>-8.1300813008121121E-3</c:v>
                </c:pt>
                <c:pt idx="485">
                  <c:v>-8.1300813008121121E-3</c:v>
                </c:pt>
                <c:pt idx="486">
                  <c:v>-2.4390243902438144E-2</c:v>
                </c:pt>
                <c:pt idx="487">
                  <c:v>-4.0650406504064172E-2</c:v>
                </c:pt>
                <c:pt idx="488">
                  <c:v>-2.4390243902438144E-2</c:v>
                </c:pt>
                <c:pt idx="489">
                  <c:v>-2.4390243902438144E-2</c:v>
                </c:pt>
                <c:pt idx="490">
                  <c:v>-3.2520325203252064E-2</c:v>
                </c:pt>
                <c:pt idx="491">
                  <c:v>-1.6260162601626032E-2</c:v>
                </c:pt>
                <c:pt idx="492">
                  <c:v>-2.4390243902438144E-2</c:v>
                </c:pt>
                <c:pt idx="493">
                  <c:v>-3.2520325203252064E-2</c:v>
                </c:pt>
                <c:pt idx="494">
                  <c:v>-4.0650406504064172E-2</c:v>
                </c:pt>
                <c:pt idx="495">
                  <c:v>-3.2520325203252064E-2</c:v>
                </c:pt>
                <c:pt idx="496">
                  <c:v>-4.0650406504064172E-2</c:v>
                </c:pt>
                <c:pt idx="497">
                  <c:v>-4.8780487804878092E-2</c:v>
                </c:pt>
                <c:pt idx="498">
                  <c:v>-4.0650406504064172E-2</c:v>
                </c:pt>
                <c:pt idx="499">
                  <c:v>-3.2520325203252064E-2</c:v>
                </c:pt>
                <c:pt idx="500">
                  <c:v>-4.8780487804878092E-2</c:v>
                </c:pt>
                <c:pt idx="501">
                  <c:v>-4.0650406504064172E-2</c:v>
                </c:pt>
                <c:pt idx="502">
                  <c:v>-4.8780487804878092E-2</c:v>
                </c:pt>
                <c:pt idx="503">
                  <c:v>-5.6910569105690208E-2</c:v>
                </c:pt>
                <c:pt idx="504">
                  <c:v>-4.8780487804878092E-2</c:v>
                </c:pt>
                <c:pt idx="505">
                  <c:v>-4.8780487804878092E-2</c:v>
                </c:pt>
                <c:pt idx="506">
                  <c:v>-5.6910569105690208E-2</c:v>
                </c:pt>
                <c:pt idx="507">
                  <c:v>-5.6910569105690208E-2</c:v>
                </c:pt>
                <c:pt idx="508">
                  <c:v>-4.8780487804878092E-2</c:v>
                </c:pt>
                <c:pt idx="509">
                  <c:v>-6.5040650406504127E-2</c:v>
                </c:pt>
                <c:pt idx="510">
                  <c:v>-5.6910569105690208E-2</c:v>
                </c:pt>
                <c:pt idx="511">
                  <c:v>-5.6910569105690208E-2</c:v>
                </c:pt>
                <c:pt idx="512">
                  <c:v>-6.5040650406504127E-2</c:v>
                </c:pt>
                <c:pt idx="513">
                  <c:v>-6.5040650406504127E-2</c:v>
                </c:pt>
                <c:pt idx="514">
                  <c:v>-5.6910569105690208E-2</c:v>
                </c:pt>
                <c:pt idx="515">
                  <c:v>-5.6910569105690208E-2</c:v>
                </c:pt>
                <c:pt idx="516">
                  <c:v>-7.3170731707316236E-2</c:v>
                </c:pt>
                <c:pt idx="517">
                  <c:v>-7.3170731707316236E-2</c:v>
                </c:pt>
                <c:pt idx="518">
                  <c:v>-7.3170731707316236E-2</c:v>
                </c:pt>
                <c:pt idx="519">
                  <c:v>-8.1300813008130149E-2</c:v>
                </c:pt>
                <c:pt idx="520">
                  <c:v>-8.1300813008130149E-2</c:v>
                </c:pt>
                <c:pt idx="521">
                  <c:v>-7.3170731707316236E-2</c:v>
                </c:pt>
                <c:pt idx="522">
                  <c:v>-7.3170731707316236E-2</c:v>
                </c:pt>
                <c:pt idx="523">
                  <c:v>-8.1300813008130149E-2</c:v>
                </c:pt>
                <c:pt idx="524">
                  <c:v>-8.1300813008130149E-2</c:v>
                </c:pt>
                <c:pt idx="525">
                  <c:v>-8.1300813008130149E-2</c:v>
                </c:pt>
                <c:pt idx="526">
                  <c:v>-8.9430894308942271E-2</c:v>
                </c:pt>
                <c:pt idx="527">
                  <c:v>-8.1300813008130149E-2</c:v>
                </c:pt>
                <c:pt idx="528">
                  <c:v>-8.1300813008130149E-2</c:v>
                </c:pt>
                <c:pt idx="529">
                  <c:v>-8.9430894308942271E-2</c:v>
                </c:pt>
                <c:pt idx="530">
                  <c:v>-8.1300813008130149E-2</c:v>
                </c:pt>
                <c:pt idx="531">
                  <c:v>-8.1300813008130149E-2</c:v>
                </c:pt>
                <c:pt idx="532">
                  <c:v>-9.7560975609756184E-2</c:v>
                </c:pt>
                <c:pt idx="533">
                  <c:v>-8.1300813008130149E-2</c:v>
                </c:pt>
                <c:pt idx="534">
                  <c:v>-8.9430894308942271E-2</c:v>
                </c:pt>
                <c:pt idx="535">
                  <c:v>-9.7560975609756184E-2</c:v>
                </c:pt>
                <c:pt idx="536">
                  <c:v>-8.1300813008130149E-2</c:v>
                </c:pt>
                <c:pt idx="537">
                  <c:v>-8.9430894308942271E-2</c:v>
                </c:pt>
                <c:pt idx="538">
                  <c:v>-8.9430894308942271E-2</c:v>
                </c:pt>
                <c:pt idx="539">
                  <c:v>-6.5040650406504127E-2</c:v>
                </c:pt>
                <c:pt idx="540">
                  <c:v>-6.5040650406504127E-2</c:v>
                </c:pt>
                <c:pt idx="541">
                  <c:v>-5.6910569105690208E-2</c:v>
                </c:pt>
                <c:pt idx="542">
                  <c:v>-5.6910569105690208E-2</c:v>
                </c:pt>
                <c:pt idx="543">
                  <c:v>-8.1300813008130149E-2</c:v>
                </c:pt>
                <c:pt idx="544">
                  <c:v>-0.12195121951219433</c:v>
                </c:pt>
                <c:pt idx="545">
                  <c:v>-0.11382113821138222</c:v>
                </c:pt>
                <c:pt idx="546">
                  <c:v>-9.7560975609756184E-2</c:v>
                </c:pt>
                <c:pt idx="547">
                  <c:v>-9.7560975609756184E-2</c:v>
                </c:pt>
                <c:pt idx="548">
                  <c:v>-0.10569105691056829</c:v>
                </c:pt>
                <c:pt idx="549">
                  <c:v>-0.11382113821138222</c:v>
                </c:pt>
                <c:pt idx="550">
                  <c:v>-0.13008130081300825</c:v>
                </c:pt>
                <c:pt idx="551">
                  <c:v>-0.11382113821138222</c:v>
                </c:pt>
                <c:pt idx="552">
                  <c:v>-8.9430894308942271E-2</c:v>
                </c:pt>
                <c:pt idx="553">
                  <c:v>-7.3170731707316236E-2</c:v>
                </c:pt>
                <c:pt idx="554">
                  <c:v>-7.3170731707316236E-2</c:v>
                </c:pt>
                <c:pt idx="555">
                  <c:v>-8.9430894308942271E-2</c:v>
                </c:pt>
                <c:pt idx="556">
                  <c:v>-0.11382113821138222</c:v>
                </c:pt>
                <c:pt idx="557">
                  <c:v>-0.11382113821138222</c:v>
                </c:pt>
                <c:pt idx="558">
                  <c:v>-9.7560975609756184E-2</c:v>
                </c:pt>
                <c:pt idx="559">
                  <c:v>-9.7560975609756184E-2</c:v>
                </c:pt>
                <c:pt idx="560">
                  <c:v>-9.7560975609756184E-2</c:v>
                </c:pt>
                <c:pt idx="561">
                  <c:v>-8.9430894308942271E-2</c:v>
                </c:pt>
                <c:pt idx="562">
                  <c:v>-0.10569105691056829</c:v>
                </c:pt>
                <c:pt idx="563">
                  <c:v>-0.11382113821138222</c:v>
                </c:pt>
                <c:pt idx="564">
                  <c:v>-9.7560975609756184E-2</c:v>
                </c:pt>
                <c:pt idx="565">
                  <c:v>-0.10569105691056829</c:v>
                </c:pt>
                <c:pt idx="566">
                  <c:v>-9.7560975609756184E-2</c:v>
                </c:pt>
                <c:pt idx="567">
                  <c:v>-8.9430894308942271E-2</c:v>
                </c:pt>
                <c:pt idx="568">
                  <c:v>-9.7560975609756184E-2</c:v>
                </c:pt>
                <c:pt idx="569">
                  <c:v>-0.11382113821138222</c:v>
                </c:pt>
                <c:pt idx="570">
                  <c:v>-9.7560975609756184E-2</c:v>
                </c:pt>
                <c:pt idx="571">
                  <c:v>-9.7560975609756184E-2</c:v>
                </c:pt>
                <c:pt idx="572">
                  <c:v>-0.10569105691056829</c:v>
                </c:pt>
                <c:pt idx="573">
                  <c:v>-9.7560975609756184E-2</c:v>
                </c:pt>
                <c:pt idx="574">
                  <c:v>-0.10569105691056829</c:v>
                </c:pt>
                <c:pt idx="575">
                  <c:v>-9.7560975609756184E-2</c:v>
                </c:pt>
                <c:pt idx="576">
                  <c:v>-9.7560975609756184E-2</c:v>
                </c:pt>
                <c:pt idx="577">
                  <c:v>-0.10569105691056829</c:v>
                </c:pt>
                <c:pt idx="578">
                  <c:v>-9.7560975609756184E-2</c:v>
                </c:pt>
                <c:pt idx="579">
                  <c:v>-9.7560975609756184E-2</c:v>
                </c:pt>
                <c:pt idx="580">
                  <c:v>-9.7560975609756184E-2</c:v>
                </c:pt>
                <c:pt idx="581">
                  <c:v>-8.9430894308942271E-2</c:v>
                </c:pt>
                <c:pt idx="582">
                  <c:v>-9.7560975609756184E-2</c:v>
                </c:pt>
                <c:pt idx="583">
                  <c:v>-9.7560975609756184E-2</c:v>
                </c:pt>
                <c:pt idx="584">
                  <c:v>-0.10569105691056829</c:v>
                </c:pt>
                <c:pt idx="585">
                  <c:v>-9.7560975609756184E-2</c:v>
                </c:pt>
                <c:pt idx="586">
                  <c:v>-9.7560975609756184E-2</c:v>
                </c:pt>
                <c:pt idx="587">
                  <c:v>-9.7560975609756184E-2</c:v>
                </c:pt>
                <c:pt idx="588">
                  <c:v>-8.9430894308942271E-2</c:v>
                </c:pt>
                <c:pt idx="589">
                  <c:v>-9.7560975609756184E-2</c:v>
                </c:pt>
                <c:pt idx="590">
                  <c:v>-8.9430894308942271E-2</c:v>
                </c:pt>
                <c:pt idx="591">
                  <c:v>-8.1300813008130149E-2</c:v>
                </c:pt>
                <c:pt idx="592">
                  <c:v>-8.9430894308942271E-2</c:v>
                </c:pt>
                <c:pt idx="593">
                  <c:v>-9.7560975609756184E-2</c:v>
                </c:pt>
                <c:pt idx="594">
                  <c:v>-8.1300813008130149E-2</c:v>
                </c:pt>
                <c:pt idx="595">
                  <c:v>-9.7560975609756184E-2</c:v>
                </c:pt>
                <c:pt idx="596">
                  <c:v>-8.9430894308942271E-2</c:v>
                </c:pt>
                <c:pt idx="597">
                  <c:v>-8.1300813008130149E-2</c:v>
                </c:pt>
                <c:pt idx="598">
                  <c:v>-7.3170731707316236E-2</c:v>
                </c:pt>
                <c:pt idx="599">
                  <c:v>-5.6910569105690208E-2</c:v>
                </c:pt>
                <c:pt idx="600">
                  <c:v>-8.1300813008130149E-2</c:v>
                </c:pt>
                <c:pt idx="601">
                  <c:v>-8.1300813008130149E-2</c:v>
                </c:pt>
                <c:pt idx="602">
                  <c:v>-8.9430894308942271E-2</c:v>
                </c:pt>
                <c:pt idx="603">
                  <c:v>-0.10569105691056829</c:v>
                </c:pt>
                <c:pt idx="604">
                  <c:v>-0.12195121951219433</c:v>
                </c:pt>
                <c:pt idx="605">
                  <c:v>-0.12195121951219433</c:v>
                </c:pt>
                <c:pt idx="606">
                  <c:v>-0.12195121951219433</c:v>
                </c:pt>
                <c:pt idx="607">
                  <c:v>-0.11382113821138222</c:v>
                </c:pt>
                <c:pt idx="608">
                  <c:v>-0.11382113821138222</c:v>
                </c:pt>
                <c:pt idx="609">
                  <c:v>-0.11382113821138222</c:v>
                </c:pt>
                <c:pt idx="610">
                  <c:v>-0.10569105691056829</c:v>
                </c:pt>
                <c:pt idx="611">
                  <c:v>-9.7560975609756184E-2</c:v>
                </c:pt>
                <c:pt idx="612">
                  <c:v>-9.7560975609756184E-2</c:v>
                </c:pt>
                <c:pt idx="613">
                  <c:v>-8.9430894308942271E-2</c:v>
                </c:pt>
                <c:pt idx="614">
                  <c:v>-9.7560975609756184E-2</c:v>
                </c:pt>
                <c:pt idx="615">
                  <c:v>-0.11382113821138222</c:v>
                </c:pt>
                <c:pt idx="616">
                  <c:v>-0.12195121951219433</c:v>
                </c:pt>
                <c:pt idx="617">
                  <c:v>-0.13008130081300825</c:v>
                </c:pt>
                <c:pt idx="618">
                  <c:v>-0.13821138211382036</c:v>
                </c:pt>
                <c:pt idx="619">
                  <c:v>-0.13008130081300825</c:v>
                </c:pt>
                <c:pt idx="620">
                  <c:v>-0.12195121951219433</c:v>
                </c:pt>
                <c:pt idx="621">
                  <c:v>-0.10569105691056829</c:v>
                </c:pt>
                <c:pt idx="622">
                  <c:v>-0.10569105691056829</c:v>
                </c:pt>
                <c:pt idx="623">
                  <c:v>-9.7560975609756184E-2</c:v>
                </c:pt>
                <c:pt idx="624">
                  <c:v>-0.10569105691056829</c:v>
                </c:pt>
                <c:pt idx="625">
                  <c:v>-0.11382113821138222</c:v>
                </c:pt>
                <c:pt idx="626">
                  <c:v>-0.14634146341463428</c:v>
                </c:pt>
                <c:pt idx="627">
                  <c:v>-0.13008130081300825</c:v>
                </c:pt>
                <c:pt idx="628">
                  <c:v>-0.13008130081300825</c:v>
                </c:pt>
                <c:pt idx="629">
                  <c:v>-0.13008130081300825</c:v>
                </c:pt>
                <c:pt idx="630">
                  <c:v>-0.11382113821138222</c:v>
                </c:pt>
                <c:pt idx="631">
                  <c:v>-0.10569105691056829</c:v>
                </c:pt>
                <c:pt idx="632">
                  <c:v>-0.10569105691056829</c:v>
                </c:pt>
                <c:pt idx="633">
                  <c:v>-8.1300813008130149E-2</c:v>
                </c:pt>
                <c:pt idx="634">
                  <c:v>-8.1300813008130149E-2</c:v>
                </c:pt>
                <c:pt idx="635">
                  <c:v>-8.1300813008130149E-2</c:v>
                </c:pt>
                <c:pt idx="636">
                  <c:v>-8.1300813008130149E-2</c:v>
                </c:pt>
                <c:pt idx="637">
                  <c:v>-0.10569105691056829</c:v>
                </c:pt>
                <c:pt idx="638">
                  <c:v>-0.11382113821138222</c:v>
                </c:pt>
                <c:pt idx="639">
                  <c:v>-0.12195121951219433</c:v>
                </c:pt>
                <c:pt idx="640">
                  <c:v>-0.12195121951219433</c:v>
                </c:pt>
                <c:pt idx="641">
                  <c:v>-8.9430894308942271E-2</c:v>
                </c:pt>
                <c:pt idx="642">
                  <c:v>-9.7560975609756184E-2</c:v>
                </c:pt>
                <c:pt idx="643">
                  <c:v>-8.9430894308942271E-2</c:v>
                </c:pt>
                <c:pt idx="644">
                  <c:v>-8.1300813008130149E-2</c:v>
                </c:pt>
                <c:pt idx="645">
                  <c:v>-7.3170731707316236E-2</c:v>
                </c:pt>
                <c:pt idx="646">
                  <c:v>-6.5040650406504127E-2</c:v>
                </c:pt>
                <c:pt idx="647">
                  <c:v>-5.6910569105690208E-2</c:v>
                </c:pt>
                <c:pt idx="648">
                  <c:v>-5.6910569105690208E-2</c:v>
                </c:pt>
                <c:pt idx="649">
                  <c:v>-4.0650406504064172E-2</c:v>
                </c:pt>
                <c:pt idx="650">
                  <c:v>-3.2520325203252064E-2</c:v>
                </c:pt>
                <c:pt idx="651">
                  <c:v>-1.6260162601626032E-2</c:v>
                </c:pt>
                <c:pt idx="652">
                  <c:v>0</c:v>
                </c:pt>
                <c:pt idx="653">
                  <c:v>0</c:v>
                </c:pt>
                <c:pt idx="654">
                  <c:v>3.2520325203252064E-2</c:v>
                </c:pt>
                <c:pt idx="655">
                  <c:v>4.0650406504065976E-2</c:v>
                </c:pt>
                <c:pt idx="656">
                  <c:v>4.0650406504065976E-2</c:v>
                </c:pt>
                <c:pt idx="657">
                  <c:v>7.3170731707316236E-2</c:v>
                </c:pt>
                <c:pt idx="658">
                  <c:v>8.1300813008130149E-2</c:v>
                </c:pt>
                <c:pt idx="659">
                  <c:v>7.3170731707316236E-2</c:v>
                </c:pt>
                <c:pt idx="660">
                  <c:v>9.7560975609756184E-2</c:v>
                </c:pt>
                <c:pt idx="661">
                  <c:v>9.7560975609756184E-2</c:v>
                </c:pt>
                <c:pt idx="662">
                  <c:v>0.13821138211382036</c:v>
                </c:pt>
                <c:pt idx="663">
                  <c:v>0.14634146341463428</c:v>
                </c:pt>
                <c:pt idx="664">
                  <c:v>0.1626016260162603</c:v>
                </c:pt>
                <c:pt idx="665">
                  <c:v>0.18699186991869846</c:v>
                </c:pt>
                <c:pt idx="666">
                  <c:v>0.19512195121951237</c:v>
                </c:pt>
                <c:pt idx="667">
                  <c:v>0.25203252032520257</c:v>
                </c:pt>
                <c:pt idx="668">
                  <c:v>0.26829268292682862</c:v>
                </c:pt>
                <c:pt idx="669">
                  <c:v>0.28455284552845461</c:v>
                </c:pt>
                <c:pt idx="670">
                  <c:v>0.31707317073170671</c:v>
                </c:pt>
                <c:pt idx="671">
                  <c:v>0.3252032520325206</c:v>
                </c:pt>
                <c:pt idx="672">
                  <c:v>0.3658536585365848</c:v>
                </c:pt>
                <c:pt idx="673">
                  <c:v>0.38211382113821085</c:v>
                </c:pt>
                <c:pt idx="674">
                  <c:v>0.43902439024390283</c:v>
                </c:pt>
                <c:pt idx="675">
                  <c:v>0.46341463414634099</c:v>
                </c:pt>
                <c:pt idx="676">
                  <c:v>0.47967479674796704</c:v>
                </c:pt>
                <c:pt idx="677">
                  <c:v>0.52845528455284507</c:v>
                </c:pt>
                <c:pt idx="678">
                  <c:v>0.56097560975609717</c:v>
                </c:pt>
                <c:pt idx="679">
                  <c:v>0.57723577235772316</c:v>
                </c:pt>
                <c:pt idx="680">
                  <c:v>0.59349593495934927</c:v>
                </c:pt>
                <c:pt idx="681">
                  <c:v>0.60975609756097526</c:v>
                </c:pt>
                <c:pt idx="682">
                  <c:v>0.64227642276422736</c:v>
                </c:pt>
                <c:pt idx="683">
                  <c:v>0.65040650406504119</c:v>
                </c:pt>
                <c:pt idx="684">
                  <c:v>0.65853658536585336</c:v>
                </c:pt>
                <c:pt idx="685">
                  <c:v>0.65853658536585336</c:v>
                </c:pt>
                <c:pt idx="686">
                  <c:v>0.6666666666666673</c:v>
                </c:pt>
                <c:pt idx="687">
                  <c:v>0.68292682926829329</c:v>
                </c:pt>
                <c:pt idx="688">
                  <c:v>0.67479674796747935</c:v>
                </c:pt>
                <c:pt idx="689">
                  <c:v>0.69105691056910545</c:v>
                </c:pt>
                <c:pt idx="690">
                  <c:v>0.68292682926829329</c:v>
                </c:pt>
                <c:pt idx="691">
                  <c:v>0.69105691056910545</c:v>
                </c:pt>
                <c:pt idx="692">
                  <c:v>0.69105691056910545</c:v>
                </c:pt>
                <c:pt idx="693">
                  <c:v>0.70731707317073145</c:v>
                </c:pt>
                <c:pt idx="694">
                  <c:v>0.69105691056910545</c:v>
                </c:pt>
                <c:pt idx="695">
                  <c:v>0.69918699186991928</c:v>
                </c:pt>
                <c:pt idx="696">
                  <c:v>0.69918699186991928</c:v>
                </c:pt>
                <c:pt idx="697">
                  <c:v>0.69105691056910545</c:v>
                </c:pt>
                <c:pt idx="698">
                  <c:v>0.69918699186991928</c:v>
                </c:pt>
                <c:pt idx="699">
                  <c:v>0.67479674796747935</c:v>
                </c:pt>
                <c:pt idx="700">
                  <c:v>0.67479674796747935</c:v>
                </c:pt>
                <c:pt idx="701">
                  <c:v>0.6666666666666673</c:v>
                </c:pt>
                <c:pt idx="702">
                  <c:v>0.6341463414634152</c:v>
                </c:pt>
                <c:pt idx="703">
                  <c:v>0.64227642276422736</c:v>
                </c:pt>
                <c:pt idx="704">
                  <c:v>0.6341463414634152</c:v>
                </c:pt>
                <c:pt idx="705">
                  <c:v>0.65853658536585336</c:v>
                </c:pt>
                <c:pt idx="706">
                  <c:v>0.62601626016260126</c:v>
                </c:pt>
                <c:pt idx="707">
                  <c:v>0.6341463414634152</c:v>
                </c:pt>
                <c:pt idx="708">
                  <c:v>0.62601626016260126</c:v>
                </c:pt>
                <c:pt idx="709">
                  <c:v>0.6178861788617892</c:v>
                </c:pt>
                <c:pt idx="710">
                  <c:v>0.6178861788617892</c:v>
                </c:pt>
                <c:pt idx="711">
                  <c:v>0.60975609756097526</c:v>
                </c:pt>
                <c:pt idx="712">
                  <c:v>0.59349593495934927</c:v>
                </c:pt>
                <c:pt idx="713">
                  <c:v>0.57723577235772316</c:v>
                </c:pt>
                <c:pt idx="714">
                  <c:v>0.55284552845528501</c:v>
                </c:pt>
                <c:pt idx="715">
                  <c:v>0.53658536585365901</c:v>
                </c:pt>
                <c:pt idx="716">
                  <c:v>0.52845528455284507</c:v>
                </c:pt>
                <c:pt idx="717">
                  <c:v>0.52032520325203302</c:v>
                </c:pt>
                <c:pt idx="718">
                  <c:v>0.51219512195121908</c:v>
                </c:pt>
                <c:pt idx="719">
                  <c:v>0.50406504065040691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59-4F37-9914-071EC1029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617087"/>
        <c:axId val="1805631647"/>
      </c:scatterChart>
      <c:valAx>
        <c:axId val="1805617087"/>
        <c:scaling>
          <c:orientation val="minMax"/>
          <c:max val="750"/>
          <c:min val="4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0845905131423782"/>
              <c:y val="0.860915339792274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5631647"/>
        <c:crosses val="autoZero"/>
        <c:crossBetween val="midCat"/>
      </c:valAx>
      <c:valAx>
        <c:axId val="1805631647"/>
        <c:scaling>
          <c:orientation val="minMax"/>
          <c:max val="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Absorbance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05617087"/>
        <c:crosses val="autoZero"/>
        <c:crossBetween val="midCat"/>
      </c:val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'Abs bandes'!$DA$2</c:f>
              <c:strCache>
                <c:ptCount val="1"/>
                <c:pt idx="0">
                  <c:v>PSII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'Abs bandes'!$CZ$3:$CZ$1927</c:f>
              <c:numCache>
                <c:formatCode>0.00</c:formatCode>
                <c:ptCount val="1925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  <c:pt idx="1922">
                  <c:v>988.79909999999995</c:v>
                </c:pt>
                <c:pt idx="1923">
                  <c:v>989.08979999999997</c:v>
                </c:pt>
                <c:pt idx="1924">
                  <c:v>989.38049999999998</c:v>
                </c:pt>
              </c:numCache>
            </c:numRef>
          </c:xVal>
          <c:yVal>
            <c:numRef>
              <c:f>'Abs bandes'!$DA$3:$DA$1927</c:f>
              <c:numCache>
                <c:formatCode>0.00</c:formatCode>
                <c:ptCount val="1925"/>
                <c:pt idx="0">
                  <c:v>-0.68546185074418309</c:v>
                </c:pt>
                <c:pt idx="1">
                  <c:v>-1.5413409836459668</c:v>
                </c:pt>
                <c:pt idx="2">
                  <c:v>-2.3227433295296436</c:v>
                </c:pt>
                <c:pt idx="3">
                  <c:v>-2.2046176041130017</c:v>
                </c:pt>
                <c:pt idx="4">
                  <c:v>-1.4501840686448373</c:v>
                </c:pt>
                <c:pt idx="5">
                  <c:v>-2.0561326907742457</c:v>
                </c:pt>
                <c:pt idx="6">
                  <c:v>-2.5121178947448497</c:v>
                </c:pt>
                <c:pt idx="7">
                  <c:v>-1.7698345365301862</c:v>
                </c:pt>
                <c:pt idx="8">
                  <c:v>-1.9810029622451348</c:v>
                </c:pt>
                <c:pt idx="9">
                  <c:v>-1.3839095082457349</c:v>
                </c:pt>
                <c:pt idx="10">
                  <c:v>-2.2905562671304809</c:v>
                </c:pt>
                <c:pt idx="11">
                  <c:v>-2.3260049926045641</c:v>
                </c:pt>
                <c:pt idx="12">
                  <c:v>-2.5871187879583464</c:v>
                </c:pt>
                <c:pt idx="13">
                  <c:v>-2.4078766557673332</c:v>
                </c:pt>
                <c:pt idx="14">
                  <c:v>-1.9236312159476114</c:v>
                </c:pt>
                <c:pt idx="15">
                  <c:v>-2.5575018439766288</c:v>
                </c:pt>
                <c:pt idx="16">
                  <c:v>-3.1179107216619926</c:v>
                </c:pt>
                <c:pt idx="17">
                  <c:v>-2.431028979186046</c:v>
                </c:pt>
                <c:pt idx="18">
                  <c:v>-1.4116368619419215</c:v>
                </c:pt>
                <c:pt idx="19">
                  <c:v>-0.7717858854769083</c:v>
                </c:pt>
                <c:pt idx="20">
                  <c:v>-0.45621939397458677</c:v>
                </c:pt>
                <c:pt idx="21">
                  <c:v>-0.33897474791989618</c:v>
                </c:pt>
                <c:pt idx="22">
                  <c:v>-0.26635072612481892</c:v>
                </c:pt>
                <c:pt idx="23">
                  <c:v>-6.0457707097735791E-2</c:v>
                </c:pt>
                <c:pt idx="24">
                  <c:v>5.9316641070089646E-2</c:v>
                </c:pt>
                <c:pt idx="25">
                  <c:v>9.8154907935727759E-2</c:v>
                </c:pt>
                <c:pt idx="26">
                  <c:v>1.4633606247531999E-2</c:v>
                </c:pt>
                <c:pt idx="27">
                  <c:v>-8.8464894501763022E-2</c:v>
                </c:pt>
                <c:pt idx="28">
                  <c:v>-0.11272270183943944</c:v>
                </c:pt>
                <c:pt idx="29">
                  <c:v>-4.7017030269124058E-2</c:v>
                </c:pt>
                <c:pt idx="30">
                  <c:v>-9.4161932836671097E-2</c:v>
                </c:pt>
                <c:pt idx="31">
                  <c:v>-0.12558356499531861</c:v>
                </c:pt>
                <c:pt idx="32">
                  <c:v>-0.14785532066337742</c:v>
                </c:pt>
                <c:pt idx="33">
                  <c:v>-0.12293644286997904</c:v>
                </c:pt>
                <c:pt idx="34">
                  <c:v>-4.0862748147427595E-2</c:v>
                </c:pt>
                <c:pt idx="35">
                  <c:v>-0.13198053085112496</c:v>
                </c:pt>
                <c:pt idx="36">
                  <c:v>-0.19602282093895754</c:v>
                </c:pt>
                <c:pt idx="37">
                  <c:v>-0.17687674194547218</c:v>
                </c:pt>
                <c:pt idx="38">
                  <c:v>-0.15888803025550019</c:v>
                </c:pt>
                <c:pt idx="39">
                  <c:v>-0.24752938642567787</c:v>
                </c:pt>
                <c:pt idx="40">
                  <c:v>-0.24210085246722182</c:v>
                </c:pt>
                <c:pt idx="41">
                  <c:v>-0.24748537268921256</c:v>
                </c:pt>
                <c:pt idx="42">
                  <c:v>-0.1461998918656022</c:v>
                </c:pt>
                <c:pt idx="43">
                  <c:v>-1.9387940514982195E-2</c:v>
                </c:pt>
                <c:pt idx="44">
                  <c:v>-0.16586475895434005</c:v>
                </c:pt>
                <c:pt idx="45">
                  <c:v>-0.21639081480021485</c:v>
                </c:pt>
                <c:pt idx="46">
                  <c:v>-0.10168271342520001</c:v>
                </c:pt>
                <c:pt idx="47">
                  <c:v>-0.17491815175377615</c:v>
                </c:pt>
                <c:pt idx="48">
                  <c:v>-0.24029960095606767</c:v>
                </c:pt>
                <c:pt idx="49">
                  <c:v>-0.23053781104106391</c:v>
                </c:pt>
                <c:pt idx="50">
                  <c:v>-0.27549732302230756</c:v>
                </c:pt>
                <c:pt idx="51">
                  <c:v>-7.5555696215059101E-2</c:v>
                </c:pt>
                <c:pt idx="52">
                  <c:v>-9.4794592881225867E-2</c:v>
                </c:pt>
                <c:pt idx="53">
                  <c:v>-0.11948737855046376</c:v>
                </c:pt>
                <c:pt idx="54">
                  <c:v>-8.3941802430606838E-2</c:v>
                </c:pt>
                <c:pt idx="55">
                  <c:v>-1.8184498791369064E-2</c:v>
                </c:pt>
                <c:pt idx="56">
                  <c:v>2.2743095838465822E-2</c:v>
                </c:pt>
                <c:pt idx="57">
                  <c:v>-1.1170553385094716E-2</c:v>
                </c:pt>
                <c:pt idx="58">
                  <c:v>-0.11120232092938656</c:v>
                </c:pt>
                <c:pt idx="59">
                  <c:v>7.162015195889682E-3</c:v>
                </c:pt>
                <c:pt idx="60">
                  <c:v>6.7347711044081743E-2</c:v>
                </c:pt>
                <c:pt idx="61">
                  <c:v>0.13014552926175921</c:v>
                </c:pt>
                <c:pt idx="62">
                  <c:v>0.15670763119351422</c:v>
                </c:pt>
                <c:pt idx="63">
                  <c:v>0.14249963994105475</c:v>
                </c:pt>
                <c:pt idx="64">
                  <c:v>7.4936570133226715E-2</c:v>
                </c:pt>
                <c:pt idx="65">
                  <c:v>0.1135246130213772</c:v>
                </c:pt>
                <c:pt idx="66">
                  <c:v>6.0762479798726343E-3</c:v>
                </c:pt>
                <c:pt idx="67">
                  <c:v>-4.5391470256158653E-2</c:v>
                </c:pt>
                <c:pt idx="68">
                  <c:v>-9.627293682157409E-2</c:v>
                </c:pt>
                <c:pt idx="69">
                  <c:v>-2.2236228956326078E-2</c:v>
                </c:pt>
                <c:pt idx="70">
                  <c:v>-4.4348717217810307E-2</c:v>
                </c:pt>
                <c:pt idx="71">
                  <c:v>0.10081063485884609</c:v>
                </c:pt>
                <c:pt idx="72">
                  <c:v>0.14230040643004588</c:v>
                </c:pt>
                <c:pt idx="73">
                  <c:v>0.15245331941209331</c:v>
                </c:pt>
                <c:pt idx="74">
                  <c:v>0.16507812168929423</c:v>
                </c:pt>
                <c:pt idx="75">
                  <c:v>0.15034434507892919</c:v>
                </c:pt>
                <c:pt idx="76">
                  <c:v>5.3169630270863522E-2</c:v>
                </c:pt>
                <c:pt idx="77">
                  <c:v>9.9947433762186177E-2</c:v>
                </c:pt>
                <c:pt idx="78">
                  <c:v>6.6945807825531875E-2</c:v>
                </c:pt>
                <c:pt idx="79">
                  <c:v>2.1484626835855856E-2</c:v>
                </c:pt>
                <c:pt idx="80">
                  <c:v>0.12844640171212443</c:v>
                </c:pt>
                <c:pt idx="81">
                  <c:v>0.10957334926358422</c:v>
                </c:pt>
                <c:pt idx="82">
                  <c:v>0.10822111769597176</c:v>
                </c:pt>
                <c:pt idx="83">
                  <c:v>3.8272527438652261E-2</c:v>
                </c:pt>
                <c:pt idx="84">
                  <c:v>-4.3132232759062028E-2</c:v>
                </c:pt>
                <c:pt idx="85">
                  <c:v>-0.13878958404185907</c:v>
                </c:pt>
                <c:pt idx="86">
                  <c:v>-0.23282790137887019</c:v>
                </c:pt>
                <c:pt idx="87">
                  <c:v>-0.31170036233458942</c:v>
                </c:pt>
                <c:pt idx="88">
                  <c:v>-0.35000532591988176</c:v>
                </c:pt>
                <c:pt idx="89">
                  <c:v>-0.31433658178769064</c:v>
                </c:pt>
                <c:pt idx="90">
                  <c:v>-0.2300112928123311</c:v>
                </c:pt>
                <c:pt idx="91">
                  <c:v>-0.14786618450485839</c:v>
                </c:pt>
                <c:pt idx="92">
                  <c:v>-0.11183786021770832</c:v>
                </c:pt>
                <c:pt idx="93">
                  <c:v>-5.3402953332752676E-2</c:v>
                </c:pt>
                <c:pt idx="94">
                  <c:v>-2.7870200675925393E-2</c:v>
                </c:pt>
                <c:pt idx="95">
                  <c:v>4.1389021097145609E-2</c:v>
                </c:pt>
                <c:pt idx="96">
                  <c:v>1.9104595234013144E-2</c:v>
                </c:pt>
                <c:pt idx="97">
                  <c:v>-2.16863777727224E-2</c:v>
                </c:pt>
                <c:pt idx="98">
                  <c:v>-8.1586554064242672E-2</c:v>
                </c:pt>
                <c:pt idx="99">
                  <c:v>-2.9967999446992633E-2</c:v>
                </c:pt>
                <c:pt idx="100">
                  <c:v>-9.5607907215317092E-5</c:v>
                </c:pt>
                <c:pt idx="101">
                  <c:v>-4.8628760027198291E-3</c:v>
                </c:pt>
                <c:pt idx="102">
                  <c:v>2.0920894737090943E-2</c:v>
                </c:pt>
                <c:pt idx="103">
                  <c:v>3.7994298952896452E-2</c:v>
                </c:pt>
                <c:pt idx="104">
                  <c:v>6.5001669533593237E-2</c:v>
                </c:pt>
                <c:pt idx="105">
                  <c:v>9.949252781862547E-2</c:v>
                </c:pt>
                <c:pt idx="106">
                  <c:v>6.4467052982542405E-2</c:v>
                </c:pt>
                <c:pt idx="107">
                  <c:v>0.1778897770022155</c:v>
                </c:pt>
                <c:pt idx="108">
                  <c:v>0.11026243239185636</c:v>
                </c:pt>
                <c:pt idx="109">
                  <c:v>-2.349523162003566E-2</c:v>
                </c:pt>
                <c:pt idx="110">
                  <c:v>-2.6648104991576604E-2</c:v>
                </c:pt>
                <c:pt idx="111">
                  <c:v>-6.06802759468998E-2</c:v>
                </c:pt>
                <c:pt idx="112">
                  <c:v>-0.11168646691359671</c:v>
                </c:pt>
                <c:pt idx="113">
                  <c:v>-0.1175190110837816</c:v>
                </c:pt>
                <c:pt idx="114">
                  <c:v>-0.30815526840161589</c:v>
                </c:pt>
                <c:pt idx="115">
                  <c:v>-0.30890431585860928</c:v>
                </c:pt>
                <c:pt idx="116">
                  <c:v>-0.23797470338640267</c:v>
                </c:pt>
                <c:pt idx="117">
                  <c:v>-0.15245150124069964</c:v>
                </c:pt>
                <c:pt idx="118">
                  <c:v>-7.1460437237163763E-2</c:v>
                </c:pt>
                <c:pt idx="119">
                  <c:v>-1.299600371134727E-2</c:v>
                </c:pt>
                <c:pt idx="120">
                  <c:v>-1.4941967204845429E-2</c:v>
                </c:pt>
                <c:pt idx="121">
                  <c:v>2.8690741490741845E-2</c:v>
                </c:pt>
                <c:pt idx="122">
                  <c:v>8.5031188570305949E-2</c:v>
                </c:pt>
                <c:pt idx="123">
                  <c:v>0.10498755832073317</c:v>
                </c:pt>
                <c:pt idx="124">
                  <c:v>-5.1004678994500938E-2</c:v>
                </c:pt>
                <c:pt idx="125">
                  <c:v>-3.4662334543565466E-2</c:v>
                </c:pt>
                <c:pt idx="126">
                  <c:v>-4.9278229164515769E-2</c:v>
                </c:pt>
                <c:pt idx="127">
                  <c:v>-2.3429730120527358E-2</c:v>
                </c:pt>
                <c:pt idx="128">
                  <c:v>4.8938061635431164E-2</c:v>
                </c:pt>
                <c:pt idx="129">
                  <c:v>7.2645980674988037E-2</c:v>
                </c:pt>
                <c:pt idx="130">
                  <c:v>3.541515147350105E-2</c:v>
                </c:pt>
                <c:pt idx="131">
                  <c:v>0.10745758424211319</c:v>
                </c:pt>
                <c:pt idx="132">
                  <c:v>3.655726962981385E-2</c:v>
                </c:pt>
                <c:pt idx="133">
                  <c:v>5.5388139726224486E-2</c:v>
                </c:pt>
                <c:pt idx="134">
                  <c:v>-7.6333529024636966E-4</c:v>
                </c:pt>
                <c:pt idx="135">
                  <c:v>-7.8561241352462147E-2</c:v>
                </c:pt>
                <c:pt idx="136">
                  <c:v>-0.12499455896189024</c:v>
                </c:pt>
                <c:pt idx="137">
                  <c:v>-5.1434877819016192E-2</c:v>
                </c:pt>
                <c:pt idx="138">
                  <c:v>-4.3678511142158961E-2</c:v>
                </c:pt>
                <c:pt idx="139">
                  <c:v>-4.8335229317727144E-2</c:v>
                </c:pt>
                <c:pt idx="140">
                  <c:v>-1.3638913369266681E-2</c:v>
                </c:pt>
                <c:pt idx="141">
                  <c:v>7.606657245344664E-2</c:v>
                </c:pt>
                <c:pt idx="142">
                  <c:v>9.2970838102731657E-2</c:v>
                </c:pt>
                <c:pt idx="143">
                  <c:v>4.7477426535445441E-2</c:v>
                </c:pt>
                <c:pt idx="144">
                  <c:v>8.9777973675301825E-2</c:v>
                </c:pt>
                <c:pt idx="145">
                  <c:v>5.0168449439924559E-2</c:v>
                </c:pt>
                <c:pt idx="146">
                  <c:v>0.12218800649245769</c:v>
                </c:pt>
                <c:pt idx="147">
                  <c:v>0.1175494293462173</c:v>
                </c:pt>
                <c:pt idx="148">
                  <c:v>8.5298066680324816E-2</c:v>
                </c:pt>
                <c:pt idx="149">
                  <c:v>0.10315897044794849</c:v>
                </c:pt>
                <c:pt idx="150">
                  <c:v>0.14433013813947801</c:v>
                </c:pt>
                <c:pt idx="151">
                  <c:v>0.10752809486788222</c:v>
                </c:pt>
                <c:pt idx="152">
                  <c:v>0.20004348058724011</c:v>
                </c:pt>
                <c:pt idx="153">
                  <c:v>0.1746331073015433</c:v>
                </c:pt>
                <c:pt idx="154">
                  <c:v>0.16131561958946591</c:v>
                </c:pt>
                <c:pt idx="155">
                  <c:v>0.19117820268197536</c:v>
                </c:pt>
                <c:pt idx="156">
                  <c:v>0.19778477519160123</c:v>
                </c:pt>
                <c:pt idx="157">
                  <c:v>0.26838935738679487</c:v>
                </c:pt>
                <c:pt idx="158">
                  <c:v>0.27983301626756252</c:v>
                </c:pt>
                <c:pt idx="159">
                  <c:v>0.27049174682413302</c:v>
                </c:pt>
                <c:pt idx="160">
                  <c:v>0.27633983378067706</c:v>
                </c:pt>
                <c:pt idx="161">
                  <c:v>0.33415304606681862</c:v>
                </c:pt>
                <c:pt idx="162">
                  <c:v>0.36502779034369182</c:v>
                </c:pt>
                <c:pt idx="163">
                  <c:v>0.38286128637289651</c:v>
                </c:pt>
                <c:pt idx="164">
                  <c:v>0.39263465894662786</c:v>
                </c:pt>
                <c:pt idx="165">
                  <c:v>0.39199646846410657</c:v>
                </c:pt>
                <c:pt idx="166">
                  <c:v>0.35202222748596096</c:v>
                </c:pt>
                <c:pt idx="167">
                  <c:v>0.36097994359314034</c:v>
                </c:pt>
                <c:pt idx="168">
                  <c:v>0.39461416306040992</c:v>
                </c:pt>
                <c:pt idx="169">
                  <c:v>0.36844683014101992</c:v>
                </c:pt>
                <c:pt idx="170">
                  <c:v>0.36726201595741348</c:v>
                </c:pt>
                <c:pt idx="171">
                  <c:v>0.34612193110688561</c:v>
                </c:pt>
                <c:pt idx="172">
                  <c:v>0.33808915671008488</c:v>
                </c:pt>
                <c:pt idx="173">
                  <c:v>0.37512896770753956</c:v>
                </c:pt>
                <c:pt idx="174">
                  <c:v>0.35282461496607431</c:v>
                </c:pt>
                <c:pt idx="175">
                  <c:v>0.35970091396505999</c:v>
                </c:pt>
                <c:pt idx="176">
                  <c:v>0.40127137518069328</c:v>
                </c:pt>
                <c:pt idx="177">
                  <c:v>0.51183343309949536</c:v>
                </c:pt>
                <c:pt idx="178">
                  <c:v>0.53746804607870513</c:v>
                </c:pt>
                <c:pt idx="179">
                  <c:v>0.5784309872320208</c:v>
                </c:pt>
                <c:pt idx="180">
                  <c:v>0.61875546036243279</c:v>
                </c:pt>
                <c:pt idx="181">
                  <c:v>0.66570189298025029</c:v>
                </c:pt>
                <c:pt idx="182">
                  <c:v>0.66726953199092653</c:v>
                </c:pt>
                <c:pt idx="183">
                  <c:v>0.68560250622033847</c:v>
                </c:pt>
                <c:pt idx="184">
                  <c:v>0.63893405872076858</c:v>
                </c:pt>
                <c:pt idx="185">
                  <c:v>0.66538606425794533</c:v>
                </c:pt>
                <c:pt idx="186">
                  <c:v>0.64315689512913909</c:v>
                </c:pt>
                <c:pt idx="187">
                  <c:v>0.64388697390789118</c:v>
                </c:pt>
                <c:pt idx="188">
                  <c:v>0.63540708506196597</c:v>
                </c:pt>
                <c:pt idx="189">
                  <c:v>0.63966851361834443</c:v>
                </c:pt>
                <c:pt idx="190">
                  <c:v>0.65464112368327521</c:v>
                </c:pt>
                <c:pt idx="191">
                  <c:v>0.68138837078523984</c:v>
                </c:pt>
                <c:pt idx="192">
                  <c:v>0.71009839889945825</c:v>
                </c:pt>
                <c:pt idx="193">
                  <c:v>0.74228944917007067</c:v>
                </c:pt>
                <c:pt idx="194">
                  <c:v>0.79753411081706382</c:v>
                </c:pt>
                <c:pt idx="195">
                  <c:v>0.84387962169099906</c:v>
                </c:pt>
                <c:pt idx="196">
                  <c:v>0.86998401151257743</c:v>
                </c:pt>
                <c:pt idx="197">
                  <c:v>0.88679793503556925</c:v>
                </c:pt>
                <c:pt idx="198">
                  <c:v>0.90516579374265649</c:v>
                </c:pt>
                <c:pt idx="199">
                  <c:v>0.92275282902113376</c:v>
                </c:pt>
                <c:pt idx="200">
                  <c:v>0.96705179495224436</c:v>
                </c:pt>
                <c:pt idx="201">
                  <c:v>0.98538096959578358</c:v>
                </c:pt>
                <c:pt idx="202">
                  <c:v>1.0047463123947893</c:v>
                </c:pt>
                <c:pt idx="203">
                  <c:v>1.0225411277694141</c:v>
                </c:pt>
                <c:pt idx="204">
                  <c:v>1.0413957678363599</c:v>
                </c:pt>
                <c:pt idx="205">
                  <c:v>1.0659070498757646</c:v>
                </c:pt>
                <c:pt idx="206">
                  <c:v>1.0870779024761468</c:v>
                </c:pt>
                <c:pt idx="207">
                  <c:v>1.102750696273453</c:v>
                </c:pt>
                <c:pt idx="208">
                  <c:v>1.1095967879242701</c:v>
                </c:pt>
                <c:pt idx="209">
                  <c:v>1.1368751041232641</c:v>
                </c:pt>
                <c:pt idx="210">
                  <c:v>1.1507238829397017</c:v>
                </c:pt>
                <c:pt idx="211">
                  <c:v>1.1679621428977669</c:v>
                </c:pt>
                <c:pt idx="212">
                  <c:v>1.1827852649064401</c:v>
                </c:pt>
                <c:pt idx="213">
                  <c:v>1.1986096470242757</c:v>
                </c:pt>
                <c:pt idx="214">
                  <c:v>1.2075777812722228</c:v>
                </c:pt>
                <c:pt idx="215">
                  <c:v>1.2210821919343957</c:v>
                </c:pt>
                <c:pt idx="216">
                  <c:v>1.2277245938282577</c:v>
                </c:pt>
                <c:pt idx="217">
                  <c:v>1.2358859587474309</c:v>
                </c:pt>
                <c:pt idx="218">
                  <c:v>1.2417581478673707</c:v>
                </c:pt>
                <c:pt idx="219">
                  <c:v>1.2501196641313723</c:v>
                </c:pt>
                <c:pt idx="220">
                  <c:v>1.2549756965716816</c:v>
                </c:pt>
                <c:pt idx="221">
                  <c:v>1.2591418872754436</c:v>
                </c:pt>
                <c:pt idx="222">
                  <c:v>1.2694192498200372</c:v>
                </c:pt>
                <c:pt idx="223">
                  <c:v>1.2749162300954566</c:v>
                </c:pt>
                <c:pt idx="224">
                  <c:v>1.2869986010727419</c:v>
                </c:pt>
                <c:pt idx="225">
                  <c:v>1.2975384923915885</c:v>
                </c:pt>
                <c:pt idx="226">
                  <c:v>1.303253048401769</c:v>
                </c:pt>
                <c:pt idx="227">
                  <c:v>1.3111951604733305</c:v>
                </c:pt>
                <c:pt idx="228">
                  <c:v>1.3237798725611043</c:v>
                </c:pt>
                <c:pt idx="229">
                  <c:v>1.3287569545621092</c:v>
                </c:pt>
                <c:pt idx="230">
                  <c:v>1.3381455150975508</c:v>
                </c:pt>
                <c:pt idx="231">
                  <c:v>1.3442079718096624</c:v>
                </c:pt>
                <c:pt idx="232">
                  <c:v>1.350038477126728</c:v>
                </c:pt>
                <c:pt idx="233">
                  <c:v>1.3594586510401181</c:v>
                </c:pt>
                <c:pt idx="234">
                  <c:v>1.3675451037654753</c:v>
                </c:pt>
                <c:pt idx="235">
                  <c:v>1.3758497653276101</c:v>
                </c:pt>
                <c:pt idx="236">
                  <c:v>1.3855171117483382</c:v>
                </c:pt>
                <c:pt idx="237">
                  <c:v>1.3960641123237281</c:v>
                </c:pt>
                <c:pt idx="238">
                  <c:v>1.4067944072163736</c:v>
                </c:pt>
                <c:pt idx="239">
                  <c:v>1.4176200337780434</c:v>
                </c:pt>
                <c:pt idx="240">
                  <c:v>1.4259507169445782</c:v>
                </c:pt>
                <c:pt idx="241">
                  <c:v>1.4355200094902112</c:v>
                </c:pt>
                <c:pt idx="242">
                  <c:v>1.4427821632157403</c:v>
                </c:pt>
                <c:pt idx="243">
                  <c:v>1.4521920247924744</c:v>
                </c:pt>
                <c:pt idx="244">
                  <c:v>1.4594049852000734</c:v>
                </c:pt>
                <c:pt idx="245">
                  <c:v>1.4665938979126691</c:v>
                </c:pt>
                <c:pt idx="246">
                  <c:v>1.4734701931178491</c:v>
                </c:pt>
                <c:pt idx="247">
                  <c:v>1.4815518309136189</c:v>
                </c:pt>
                <c:pt idx="248">
                  <c:v>1.4878428781191586</c:v>
                </c:pt>
                <c:pt idx="249">
                  <c:v>1.4926155816975217</c:v>
                </c:pt>
                <c:pt idx="250">
                  <c:v>1.4963921826158724</c:v>
                </c:pt>
                <c:pt idx="251">
                  <c:v>1.5001584354876933</c:v>
                </c:pt>
                <c:pt idx="252">
                  <c:v>1.5029949532597802</c:v>
                </c:pt>
                <c:pt idx="253">
                  <c:v>1.505840023388423</c:v>
                </c:pt>
                <c:pt idx="254">
                  <c:v>1.5074609153125595</c:v>
                </c:pt>
                <c:pt idx="255">
                  <c:v>1.5066814809525078</c:v>
                </c:pt>
                <c:pt idx="256">
                  <c:v>1.5064748550195337</c:v>
                </c:pt>
                <c:pt idx="257">
                  <c:v>1.5054227099325288</c:v>
                </c:pt>
                <c:pt idx="258">
                  <c:v>1.5023795161769065</c:v>
                </c:pt>
                <c:pt idx="259">
                  <c:v>1.5000790830261446</c:v>
                </c:pt>
                <c:pt idx="260">
                  <c:v>1.4952811673027426</c:v>
                </c:pt>
                <c:pt idx="261">
                  <c:v>1.4883885237327585</c:v>
                </c:pt>
                <c:pt idx="262">
                  <c:v>1.4813687362214636</c:v>
                </c:pt>
                <c:pt idx="263">
                  <c:v>1.4736276332660883</c:v>
                </c:pt>
                <c:pt idx="264">
                  <c:v>1.4630772459252765</c:v>
                </c:pt>
                <c:pt idx="265">
                  <c:v>1.4521920822895127</c:v>
                </c:pt>
                <c:pt idx="266">
                  <c:v>1.4392203733194897</c:v>
                </c:pt>
                <c:pt idx="267">
                  <c:v>1.4251137646692666</c:v>
                </c:pt>
                <c:pt idx="268">
                  <c:v>1.4113940334391384</c:v>
                </c:pt>
                <c:pt idx="269">
                  <c:v>1.3961707771823781</c:v>
                </c:pt>
                <c:pt idx="270">
                  <c:v>1.3803748165059817</c:v>
                </c:pt>
                <c:pt idx="271">
                  <c:v>1.3641506310560467</c:v>
                </c:pt>
                <c:pt idx="272">
                  <c:v>1.3473960534390936</c:v>
                </c:pt>
                <c:pt idx="273">
                  <c:v>1.3294714243869783</c:v>
                </c:pt>
                <c:pt idx="274">
                  <c:v>1.3120489290594066</c:v>
                </c:pt>
                <c:pt idx="275">
                  <c:v>1.2931933049350046</c:v>
                </c:pt>
                <c:pt idx="276">
                  <c:v>1.2742692000846005</c:v>
                </c:pt>
                <c:pt idx="277">
                  <c:v>1.2548878113470747</c:v>
                </c:pt>
                <c:pt idx="278">
                  <c:v>1.2349500393830661</c:v>
                </c:pt>
                <c:pt idx="279">
                  <c:v>1.214232681507291</c:v>
                </c:pt>
                <c:pt idx="280">
                  <c:v>1.1930940886909118</c:v>
                </c:pt>
                <c:pt idx="281">
                  <c:v>1.1714504012617089</c:v>
                </c:pt>
                <c:pt idx="282">
                  <c:v>1.1502358400018216</c:v>
                </c:pt>
                <c:pt idx="283">
                  <c:v>1.128912179698504</c:v>
                </c:pt>
                <c:pt idx="284">
                  <c:v>1.1055527210818619</c:v>
                </c:pt>
                <c:pt idx="285">
                  <c:v>1.0839490084474928</c:v>
                </c:pt>
                <c:pt idx="286">
                  <c:v>1.0627229420973758</c:v>
                </c:pt>
                <c:pt idx="287">
                  <c:v>1.0411981134555544</c:v>
                </c:pt>
                <c:pt idx="288">
                  <c:v>1.0211976248453671</c:v>
                </c:pt>
                <c:pt idx="289">
                  <c:v>0.99964578849933727</c:v>
                </c:pt>
                <c:pt idx="290">
                  <c:v>0.97945967336578355</c:v>
                </c:pt>
                <c:pt idx="291">
                  <c:v>0.96033579648979983</c:v>
                </c:pt>
                <c:pt idx="292">
                  <c:v>0.94159844986760022</c:v>
                </c:pt>
                <c:pt idx="293">
                  <c:v>0.92329071897796167</c:v>
                </c:pt>
                <c:pt idx="294">
                  <c:v>0.90587045197788618</c:v>
                </c:pt>
                <c:pt idx="295">
                  <c:v>0.8884238258105116</c:v>
                </c:pt>
                <c:pt idx="296">
                  <c:v>0.87330465026467041</c:v>
                </c:pt>
                <c:pt idx="297">
                  <c:v>0.85909049711850616</c:v>
                </c:pt>
                <c:pt idx="298">
                  <c:v>0.84472943586050175</c:v>
                </c:pt>
                <c:pt idx="299">
                  <c:v>0.83095796368060193</c:v>
                </c:pt>
                <c:pt idx="300">
                  <c:v>0.81812131698232915</c:v>
                </c:pt>
                <c:pt idx="301">
                  <c:v>0.806638058564913</c:v>
                </c:pt>
                <c:pt idx="302">
                  <c:v>0.79457177591641559</c:v>
                </c:pt>
                <c:pt idx="303">
                  <c:v>0.78289766084301005</c:v>
                </c:pt>
                <c:pt idx="304">
                  <c:v>0.77272366767399914</c:v>
                </c:pt>
                <c:pt idx="305">
                  <c:v>0.76340351840201737</c:v>
                </c:pt>
                <c:pt idx="306">
                  <c:v>0.75474934125365323</c:v>
                </c:pt>
                <c:pt idx="307">
                  <c:v>0.74666574279661579</c:v>
                </c:pt>
                <c:pt idx="308">
                  <c:v>0.73853810133540931</c:v>
                </c:pt>
                <c:pt idx="309">
                  <c:v>0.73221351487114172</c:v>
                </c:pt>
                <c:pt idx="310">
                  <c:v>0.72552932948288218</c:v>
                </c:pt>
                <c:pt idx="311">
                  <c:v>0.72004225319642179</c:v>
                </c:pt>
                <c:pt idx="312">
                  <c:v>0.71451779005048655</c:v>
                </c:pt>
                <c:pt idx="313">
                  <c:v>0.70922993157263114</c:v>
                </c:pt>
                <c:pt idx="314">
                  <c:v>0.7049393730445932</c:v>
                </c:pt>
                <c:pt idx="315">
                  <c:v>0.70086364867172302</c:v>
                </c:pt>
                <c:pt idx="316">
                  <c:v>0.69591450030796076</c:v>
                </c:pt>
                <c:pt idx="317">
                  <c:v>0.69122847362664697</c:v>
                </c:pt>
                <c:pt idx="318">
                  <c:v>0.68657146215541665</c:v>
                </c:pt>
                <c:pt idx="319">
                  <c:v>0.68347722222517171</c:v>
                </c:pt>
                <c:pt idx="320">
                  <c:v>0.67940209251826944</c:v>
                </c:pt>
                <c:pt idx="321">
                  <c:v>0.67565974856135491</c:v>
                </c:pt>
                <c:pt idx="322">
                  <c:v>0.67136984600769578</c:v>
                </c:pt>
                <c:pt idx="323">
                  <c:v>0.66715613124596163</c:v>
                </c:pt>
                <c:pt idx="324">
                  <c:v>0.66403333357545746</c:v>
                </c:pt>
                <c:pt idx="325">
                  <c:v>0.66080764434615458</c:v>
                </c:pt>
                <c:pt idx="326">
                  <c:v>0.65720953951960814</c:v>
                </c:pt>
                <c:pt idx="327">
                  <c:v>0.65485180446423319</c:v>
                </c:pt>
                <c:pt idx="328">
                  <c:v>0.65016857028994823</c:v>
                </c:pt>
                <c:pt idx="329">
                  <c:v>0.64932188746864472</c:v>
                </c:pt>
                <c:pt idx="330">
                  <c:v>0.64736891339361879</c:v>
                </c:pt>
                <c:pt idx="331">
                  <c:v>0.64474797881953338</c:v>
                </c:pt>
                <c:pt idx="332">
                  <c:v>0.64146949411825382</c:v>
                </c:pt>
                <c:pt idx="333">
                  <c:v>0.63785694396849568</c:v>
                </c:pt>
                <c:pt idx="334">
                  <c:v>0.63469386383477033</c:v>
                </c:pt>
                <c:pt idx="335">
                  <c:v>0.63426199248955606</c:v>
                </c:pt>
                <c:pt idx="336">
                  <c:v>0.6293407288525652</c:v>
                </c:pt>
                <c:pt idx="337">
                  <c:v>0.62793397358355407</c:v>
                </c:pt>
                <c:pt idx="338">
                  <c:v>0.62557389623252679</c:v>
                </c:pt>
                <c:pt idx="339">
                  <c:v>0.62356455773829345</c:v>
                </c:pt>
                <c:pt idx="340">
                  <c:v>0.62333964234402051</c:v>
                </c:pt>
                <c:pt idx="341">
                  <c:v>0.62080828375539709</c:v>
                </c:pt>
                <c:pt idx="342">
                  <c:v>0.61820058274008449</c:v>
                </c:pt>
                <c:pt idx="343">
                  <c:v>0.61675524266437709</c:v>
                </c:pt>
                <c:pt idx="344">
                  <c:v>0.61235392101678776</c:v>
                </c:pt>
                <c:pt idx="345">
                  <c:v>0.60869985896468803</c:v>
                </c:pt>
                <c:pt idx="346">
                  <c:v>0.60675517804748291</c:v>
                </c:pt>
                <c:pt idx="347">
                  <c:v>0.60295508312189239</c:v>
                </c:pt>
                <c:pt idx="348">
                  <c:v>0.60046340012349375</c:v>
                </c:pt>
                <c:pt idx="349">
                  <c:v>0.59589066733503093</c:v>
                </c:pt>
                <c:pt idx="350">
                  <c:v>0.59263571178162677</c:v>
                </c:pt>
                <c:pt idx="351">
                  <c:v>0.58929639264251177</c:v>
                </c:pt>
                <c:pt idx="352">
                  <c:v>0.58825124938367879</c:v>
                </c:pt>
                <c:pt idx="353">
                  <c:v>0.5837112514471452</c:v>
                </c:pt>
                <c:pt idx="354">
                  <c:v>0.57972734818844496</c:v>
                </c:pt>
                <c:pt idx="355">
                  <c:v>0.57668618324638632</c:v>
                </c:pt>
                <c:pt idx="356">
                  <c:v>0.57437242453771498</c:v>
                </c:pt>
                <c:pt idx="357">
                  <c:v>0.57040624649188909</c:v>
                </c:pt>
                <c:pt idx="358">
                  <c:v>0.56726421491213164</c:v>
                </c:pt>
                <c:pt idx="359">
                  <c:v>0.56309863659110981</c:v>
                </c:pt>
                <c:pt idx="360">
                  <c:v>0.55996101399842046</c:v>
                </c:pt>
                <c:pt idx="361">
                  <c:v>0.5576771812411272</c:v>
                </c:pt>
                <c:pt idx="362">
                  <c:v>0.55480229464197239</c:v>
                </c:pt>
                <c:pt idx="363">
                  <c:v>0.55183557573503383</c:v>
                </c:pt>
                <c:pt idx="364">
                  <c:v>0.55055453836032364</c:v>
                </c:pt>
                <c:pt idx="365">
                  <c:v>0.54854473838447837</c:v>
                </c:pt>
                <c:pt idx="366">
                  <c:v>0.54731803477591934</c:v>
                </c:pt>
                <c:pt idx="367">
                  <c:v>0.54527650265948591</c:v>
                </c:pt>
                <c:pt idx="368">
                  <c:v>0.54250470574243903</c:v>
                </c:pt>
                <c:pt idx="369">
                  <c:v>0.54014108005183958</c:v>
                </c:pt>
                <c:pt idx="370">
                  <c:v>0.53810011172701278</c:v>
                </c:pt>
                <c:pt idx="371">
                  <c:v>0.5348093342031226</c:v>
                </c:pt>
                <c:pt idx="372">
                  <c:v>0.53323574717279332</c:v>
                </c:pt>
                <c:pt idx="373">
                  <c:v>0.53063605527734625</c:v>
                </c:pt>
                <c:pt idx="374">
                  <c:v>0.52933424970514908</c:v>
                </c:pt>
                <c:pt idx="375">
                  <c:v>0.52821186716506296</c:v>
                </c:pt>
                <c:pt idx="376">
                  <c:v>0.52534750336870595</c:v>
                </c:pt>
                <c:pt idx="377">
                  <c:v>0.52408273938233907</c:v>
                </c:pt>
                <c:pt idx="378">
                  <c:v>0.52251252003243509</c:v>
                </c:pt>
                <c:pt idx="379">
                  <c:v>0.52042264477736333</c:v>
                </c:pt>
                <c:pt idx="380">
                  <c:v>0.51879327309513756</c:v>
                </c:pt>
                <c:pt idx="381">
                  <c:v>0.51755302433871764</c:v>
                </c:pt>
                <c:pt idx="382">
                  <c:v>0.51610847854370301</c:v>
                </c:pt>
                <c:pt idx="383">
                  <c:v>0.51564318730959691</c:v>
                </c:pt>
                <c:pt idx="384">
                  <c:v>0.51520792816944172</c:v>
                </c:pt>
                <c:pt idx="385">
                  <c:v>0.51539776784681579</c:v>
                </c:pt>
                <c:pt idx="386">
                  <c:v>0.51566800820402015</c:v>
                </c:pt>
                <c:pt idx="387">
                  <c:v>0.51485308299782606</c:v>
                </c:pt>
                <c:pt idx="388">
                  <c:v>0.51343587454699779</c:v>
                </c:pt>
                <c:pt idx="389">
                  <c:v>0.5126341911793123</c:v>
                </c:pt>
                <c:pt idx="390">
                  <c:v>0.51231453208062894</c:v>
                </c:pt>
                <c:pt idx="391">
                  <c:v>0.51182128470992316</c:v>
                </c:pt>
                <c:pt idx="392">
                  <c:v>0.5100330781036948</c:v>
                </c:pt>
                <c:pt idx="393">
                  <c:v>0.50911228519196572</c:v>
                </c:pt>
                <c:pt idx="394">
                  <c:v>0.50894699749545391</c:v>
                </c:pt>
                <c:pt idx="395">
                  <c:v>0.50763377893654371</c:v>
                </c:pt>
                <c:pt idx="396">
                  <c:v>0.50617880888630451</c:v>
                </c:pt>
                <c:pt idx="397">
                  <c:v>0.50506275497071496</c:v>
                </c:pt>
                <c:pt idx="398">
                  <c:v>0.50213796845268011</c:v>
                </c:pt>
                <c:pt idx="399">
                  <c:v>0.50026461342437012</c:v>
                </c:pt>
                <c:pt idx="400">
                  <c:v>0.49704835144346821</c:v>
                </c:pt>
                <c:pt idx="401">
                  <c:v>0.49367819589786899</c:v>
                </c:pt>
                <c:pt idx="402">
                  <c:v>0.4920425517052382</c:v>
                </c:pt>
                <c:pt idx="403">
                  <c:v>0.49029294495230413</c:v>
                </c:pt>
                <c:pt idx="404">
                  <c:v>0.48661600861879356</c:v>
                </c:pt>
                <c:pt idx="405">
                  <c:v>0.4846677091758318</c:v>
                </c:pt>
                <c:pt idx="406">
                  <c:v>0.48137640796813841</c:v>
                </c:pt>
                <c:pt idx="407">
                  <c:v>0.47904402899697607</c:v>
                </c:pt>
                <c:pt idx="408">
                  <c:v>0.47668733938590507</c:v>
                </c:pt>
                <c:pt idx="409">
                  <c:v>0.47270007242776774</c:v>
                </c:pt>
                <c:pt idx="410">
                  <c:v>0.46908382504196766</c:v>
                </c:pt>
                <c:pt idx="411">
                  <c:v>0.46600847617191155</c:v>
                </c:pt>
                <c:pt idx="412">
                  <c:v>0.46172966508153912</c:v>
                </c:pt>
                <c:pt idx="413">
                  <c:v>0.45776498043918962</c:v>
                </c:pt>
                <c:pt idx="414">
                  <c:v>0.4540053901554198</c:v>
                </c:pt>
                <c:pt idx="415">
                  <c:v>0.44910875137924433</c:v>
                </c:pt>
                <c:pt idx="416">
                  <c:v>0.4444797846325253</c:v>
                </c:pt>
                <c:pt idx="417">
                  <c:v>0.43898920382404638</c:v>
                </c:pt>
                <c:pt idx="418">
                  <c:v>0.43413024489143143</c:v>
                </c:pt>
                <c:pt idx="419">
                  <c:v>0.42892556370657581</c:v>
                </c:pt>
                <c:pt idx="420">
                  <c:v>0.42415670695355401</c:v>
                </c:pt>
                <c:pt idx="421">
                  <c:v>0.4185820512359304</c:v>
                </c:pt>
                <c:pt idx="422">
                  <c:v>0.41318698430130818</c:v>
                </c:pt>
                <c:pt idx="423">
                  <c:v>0.40822779774815049</c:v>
                </c:pt>
                <c:pt idx="424">
                  <c:v>0.40308149745925748</c:v>
                </c:pt>
                <c:pt idx="425">
                  <c:v>0.39768196392782168</c:v>
                </c:pt>
                <c:pt idx="426">
                  <c:v>0.39273659132068411</c:v>
                </c:pt>
                <c:pt idx="427">
                  <c:v>0.38785039435718538</c:v>
                </c:pt>
                <c:pt idx="428">
                  <c:v>0.38217982748532425</c:v>
                </c:pt>
                <c:pt idx="429">
                  <c:v>0.37789367292349557</c:v>
                </c:pt>
                <c:pt idx="430">
                  <c:v>0.37279102235369477</c:v>
                </c:pt>
                <c:pt idx="431">
                  <c:v>0.36830957778637596</c:v>
                </c:pt>
                <c:pt idx="432">
                  <c:v>0.36375963966908953</c:v>
                </c:pt>
                <c:pt idx="433">
                  <c:v>0.35872809015463514</c:v>
                </c:pt>
                <c:pt idx="434">
                  <c:v>0.35412947389956756</c:v>
                </c:pt>
                <c:pt idx="435">
                  <c:v>0.35037758302517102</c:v>
                </c:pt>
                <c:pt idx="436">
                  <c:v>0.34531555244224693</c:v>
                </c:pt>
                <c:pt idx="437">
                  <c:v>0.34157125565332574</c:v>
                </c:pt>
                <c:pt idx="438">
                  <c:v>0.3370111921752223</c:v>
                </c:pt>
                <c:pt idx="439">
                  <c:v>0.33277897637725318</c:v>
                </c:pt>
                <c:pt idx="440">
                  <c:v>0.32873345332413673</c:v>
                </c:pt>
                <c:pt idx="441">
                  <c:v>0.32433969042988736</c:v>
                </c:pt>
                <c:pt idx="442">
                  <c:v>0.31998639892157871</c:v>
                </c:pt>
                <c:pt idx="443">
                  <c:v>0.31569205003453721</c:v>
                </c:pt>
                <c:pt idx="444">
                  <c:v>0.31121456740844666</c:v>
                </c:pt>
                <c:pt idx="445">
                  <c:v>0.30716201211333333</c:v>
                </c:pt>
                <c:pt idx="446">
                  <c:v>0.30272622438996893</c:v>
                </c:pt>
                <c:pt idx="447">
                  <c:v>0.29858973002776434</c:v>
                </c:pt>
                <c:pt idx="448">
                  <c:v>0.29418004040564449</c:v>
                </c:pt>
                <c:pt idx="449">
                  <c:v>0.28970249813264604</c:v>
                </c:pt>
                <c:pt idx="450">
                  <c:v>0.2859654666906663</c:v>
                </c:pt>
                <c:pt idx="451">
                  <c:v>0.28182547571260541</c:v>
                </c:pt>
                <c:pt idx="452">
                  <c:v>0.27745554902736158</c:v>
                </c:pt>
                <c:pt idx="453">
                  <c:v>0.27380969242544689</c:v>
                </c:pt>
                <c:pt idx="454">
                  <c:v>0.2696528290820005</c:v>
                </c:pt>
                <c:pt idx="455">
                  <c:v>0.26610485021751906</c:v>
                </c:pt>
                <c:pt idx="456">
                  <c:v>0.26224453456053476</c:v>
                </c:pt>
                <c:pt idx="457">
                  <c:v>0.25869558632605261</c:v>
                </c:pt>
                <c:pt idx="458">
                  <c:v>0.25528506571562587</c:v>
                </c:pt>
                <c:pt idx="459">
                  <c:v>0.25213572971568832</c:v>
                </c:pt>
                <c:pt idx="460">
                  <c:v>0.24839328324934656</c:v>
                </c:pt>
                <c:pt idx="461">
                  <c:v>0.24555779239686554</c:v>
                </c:pt>
                <c:pt idx="462">
                  <c:v>0.24239100724647472</c:v>
                </c:pt>
                <c:pt idx="463">
                  <c:v>0.23946733192065431</c:v>
                </c:pt>
                <c:pt idx="464">
                  <c:v>0.23615353048529647</c:v>
                </c:pt>
                <c:pt idx="465">
                  <c:v>0.23307665674682113</c:v>
                </c:pt>
                <c:pt idx="466">
                  <c:v>0.23039274352819547</c:v>
                </c:pt>
                <c:pt idx="467">
                  <c:v>0.227699372364733</c:v>
                </c:pt>
                <c:pt idx="468">
                  <c:v>0.22450869644796376</c:v>
                </c:pt>
                <c:pt idx="469">
                  <c:v>0.22185012202694504</c:v>
                </c:pt>
                <c:pt idx="470">
                  <c:v>0.21901479414628072</c:v>
                </c:pt>
                <c:pt idx="471">
                  <c:v>0.21675333357785537</c:v>
                </c:pt>
                <c:pt idx="472">
                  <c:v>0.21454389220017284</c:v>
                </c:pt>
                <c:pt idx="473">
                  <c:v>0.21173702700338523</c:v>
                </c:pt>
                <c:pt idx="474">
                  <c:v>0.20957204775623964</c:v>
                </c:pt>
                <c:pt idx="475">
                  <c:v>0.20752479321468079</c:v>
                </c:pt>
                <c:pt idx="476">
                  <c:v>0.20494492448759805</c:v>
                </c:pt>
                <c:pt idx="477">
                  <c:v>0.20302502989784826</c:v>
                </c:pt>
                <c:pt idx="478">
                  <c:v>0.20083760832709915</c:v>
                </c:pt>
                <c:pt idx="479">
                  <c:v>0.19830798900736388</c:v>
                </c:pt>
                <c:pt idx="480">
                  <c:v>0.19672953219520639</c:v>
                </c:pt>
                <c:pt idx="481">
                  <c:v>0.19450037497608522</c:v>
                </c:pt>
                <c:pt idx="482">
                  <c:v>0.1922555329470676</c:v>
                </c:pt>
                <c:pt idx="483">
                  <c:v>0.19094005086773477</c:v>
                </c:pt>
                <c:pt idx="484">
                  <c:v>0.18928463544549815</c:v>
                </c:pt>
                <c:pt idx="485">
                  <c:v>0.18711992796893462</c:v>
                </c:pt>
                <c:pt idx="486">
                  <c:v>0.18579230132138949</c:v>
                </c:pt>
                <c:pt idx="487">
                  <c:v>0.18411485435224828</c:v>
                </c:pt>
                <c:pt idx="488">
                  <c:v>0.18251237201177584</c:v>
                </c:pt>
                <c:pt idx="489">
                  <c:v>0.18143717262965375</c:v>
                </c:pt>
                <c:pt idx="490">
                  <c:v>0.17990732106676699</c:v>
                </c:pt>
                <c:pt idx="491">
                  <c:v>0.1784581725089498</c:v>
                </c:pt>
                <c:pt idx="492">
                  <c:v>0.17723593111638908</c:v>
                </c:pt>
                <c:pt idx="493">
                  <c:v>0.17603669501338989</c:v>
                </c:pt>
                <c:pt idx="494">
                  <c:v>0.17486492951235244</c:v>
                </c:pt>
                <c:pt idx="495">
                  <c:v>0.17395875376118644</c:v>
                </c:pt>
                <c:pt idx="496">
                  <c:v>0.17293462865526135</c:v>
                </c:pt>
                <c:pt idx="497">
                  <c:v>0.1718565264505722</c:v>
                </c:pt>
                <c:pt idx="498">
                  <c:v>0.17099405192671319</c:v>
                </c:pt>
                <c:pt idx="499">
                  <c:v>0.17083017537670245</c:v>
                </c:pt>
                <c:pt idx="500">
                  <c:v>0.17024041023304629</c:v>
                </c:pt>
                <c:pt idx="501">
                  <c:v>0.16935674967416106</c:v>
                </c:pt>
                <c:pt idx="502">
                  <c:v>0.16859670723625134</c:v>
                </c:pt>
                <c:pt idx="503">
                  <c:v>0.16781973586146365</c:v>
                </c:pt>
                <c:pt idx="504">
                  <c:v>0.16713863681018284</c:v>
                </c:pt>
                <c:pt idx="505">
                  <c:v>0.16645202224447911</c:v>
                </c:pt>
                <c:pt idx="506">
                  <c:v>0.16558628370784831</c:v>
                </c:pt>
                <c:pt idx="507">
                  <c:v>0.16466577371090735</c:v>
                </c:pt>
                <c:pt idx="508">
                  <c:v>0.16436511765258091</c:v>
                </c:pt>
                <c:pt idx="509">
                  <c:v>0.16392156483291664</c:v>
                </c:pt>
                <c:pt idx="510">
                  <c:v>0.16338104302475501</c:v>
                </c:pt>
                <c:pt idx="511">
                  <c:v>0.16291707037486194</c:v>
                </c:pt>
                <c:pt idx="512">
                  <c:v>0.1624342489803684</c:v>
                </c:pt>
                <c:pt idx="513">
                  <c:v>0.16132600650299683</c:v>
                </c:pt>
                <c:pt idx="514">
                  <c:v>0.1608774868757904</c:v>
                </c:pt>
                <c:pt idx="515">
                  <c:v>0.16044677683476086</c:v>
                </c:pt>
                <c:pt idx="516">
                  <c:v>0.16012397957992741</c:v>
                </c:pt>
                <c:pt idx="517">
                  <c:v>0.1596606277052815</c:v>
                </c:pt>
                <c:pt idx="518">
                  <c:v>0.15931898498810831</c:v>
                </c:pt>
                <c:pt idx="519">
                  <c:v>0.15897856423060303</c:v>
                </c:pt>
                <c:pt idx="520">
                  <c:v>0.15900011952960375</c:v>
                </c:pt>
                <c:pt idx="521">
                  <c:v>0.15816478875799372</c:v>
                </c:pt>
                <c:pt idx="522">
                  <c:v>0.15688325661794644</c:v>
                </c:pt>
                <c:pt idx="523">
                  <c:v>0.15628057801479223</c:v>
                </c:pt>
                <c:pt idx="524">
                  <c:v>0.15587240699239502</c:v>
                </c:pt>
                <c:pt idx="525">
                  <c:v>0.15529243194071898</c:v>
                </c:pt>
                <c:pt idx="526">
                  <c:v>0.15459681313611931</c:v>
                </c:pt>
                <c:pt idx="527">
                  <c:v>0.15416528248439193</c:v>
                </c:pt>
                <c:pt idx="528">
                  <c:v>0.15416517022069937</c:v>
                </c:pt>
                <c:pt idx="529">
                  <c:v>0.15432890495093826</c:v>
                </c:pt>
                <c:pt idx="530">
                  <c:v>0.15413868339491033</c:v>
                </c:pt>
                <c:pt idx="531">
                  <c:v>0.15392901628340391</c:v>
                </c:pt>
                <c:pt idx="532">
                  <c:v>0.15353745044849879</c:v>
                </c:pt>
                <c:pt idx="533">
                  <c:v>0.15301085022952821</c:v>
                </c:pt>
                <c:pt idx="534">
                  <c:v>0.15309101445128423</c:v>
                </c:pt>
                <c:pt idx="535">
                  <c:v>0.15266667356727687</c:v>
                </c:pt>
                <c:pt idx="536">
                  <c:v>0.15229917442512647</c:v>
                </c:pt>
                <c:pt idx="537">
                  <c:v>0.15161432604886063</c:v>
                </c:pt>
                <c:pt idx="538">
                  <c:v>0.15137618124479238</c:v>
                </c:pt>
                <c:pt idx="539">
                  <c:v>0.1511102465243028</c:v>
                </c:pt>
                <c:pt idx="540">
                  <c:v>0.15100122136804112</c:v>
                </c:pt>
                <c:pt idx="541">
                  <c:v>0.14999000155080539</c:v>
                </c:pt>
                <c:pt idx="542">
                  <c:v>0.15000616124682076</c:v>
                </c:pt>
                <c:pt idx="543">
                  <c:v>0.14982454326679209</c:v>
                </c:pt>
                <c:pt idx="544">
                  <c:v>0.14982606760806219</c:v>
                </c:pt>
                <c:pt idx="545">
                  <c:v>0.14892154424798459</c:v>
                </c:pt>
                <c:pt idx="546">
                  <c:v>0.14850041073997863</c:v>
                </c:pt>
                <c:pt idx="547">
                  <c:v>0.14825945051686057</c:v>
                </c:pt>
                <c:pt idx="548">
                  <c:v>0.1479451892366912</c:v>
                </c:pt>
                <c:pt idx="549">
                  <c:v>0.14721206267538686</c:v>
                </c:pt>
                <c:pt idx="550">
                  <c:v>0.14692629944125626</c:v>
                </c:pt>
                <c:pt idx="551">
                  <c:v>0.14602488106407724</c:v>
                </c:pt>
                <c:pt idx="552">
                  <c:v>0.14628181843014101</c:v>
                </c:pt>
                <c:pt idx="553">
                  <c:v>0.14634001437688252</c:v>
                </c:pt>
                <c:pt idx="554">
                  <c:v>0.14580305011366368</c:v>
                </c:pt>
                <c:pt idx="555">
                  <c:v>0.14541048309075555</c:v>
                </c:pt>
                <c:pt idx="556">
                  <c:v>0.14518484066516379</c:v>
                </c:pt>
                <c:pt idx="557">
                  <c:v>0.14430702372206447</c:v>
                </c:pt>
                <c:pt idx="558">
                  <c:v>0.14419899377273754</c:v>
                </c:pt>
                <c:pt idx="559">
                  <c:v>0.14344767311552034</c:v>
                </c:pt>
                <c:pt idx="560">
                  <c:v>0.14256069595362661</c:v>
                </c:pt>
                <c:pt idx="561">
                  <c:v>0.14223396671511618</c:v>
                </c:pt>
                <c:pt idx="562">
                  <c:v>0.14215588285051886</c:v>
                </c:pt>
                <c:pt idx="563">
                  <c:v>0.14124382133845223</c:v>
                </c:pt>
                <c:pt idx="564">
                  <c:v>0.14112530678935237</c:v>
                </c:pt>
                <c:pt idx="565">
                  <c:v>0.14029481923469883</c:v>
                </c:pt>
                <c:pt idx="566">
                  <c:v>0.1400045924339347</c:v>
                </c:pt>
                <c:pt idx="567">
                  <c:v>0.13980344096474689</c:v>
                </c:pt>
                <c:pt idx="568">
                  <c:v>0.1394260135635696</c:v>
                </c:pt>
                <c:pt idx="569">
                  <c:v>0.138684078908754</c:v>
                </c:pt>
                <c:pt idx="570">
                  <c:v>0.13869151480083328</c:v>
                </c:pt>
                <c:pt idx="571">
                  <c:v>0.13809718542200677</c:v>
                </c:pt>
                <c:pt idx="572">
                  <c:v>0.13806357405351002</c:v>
                </c:pt>
                <c:pt idx="573">
                  <c:v>0.1375357394268947</c:v>
                </c:pt>
                <c:pt idx="574">
                  <c:v>0.13713747058230741</c:v>
                </c:pt>
                <c:pt idx="575">
                  <c:v>0.13712713817268146</c:v>
                </c:pt>
                <c:pt idx="576">
                  <c:v>0.13668344635876167</c:v>
                </c:pt>
                <c:pt idx="577">
                  <c:v>0.13630038835412481</c:v>
                </c:pt>
                <c:pt idx="578">
                  <c:v>0.13623998211658708</c:v>
                </c:pt>
                <c:pt idx="579">
                  <c:v>0.13594455572052835</c:v>
                </c:pt>
                <c:pt idx="580">
                  <c:v>0.1357690319600533</c:v>
                </c:pt>
                <c:pt idx="581">
                  <c:v>0.13557352696040334</c:v>
                </c:pt>
                <c:pt idx="582">
                  <c:v>0.13507516290331362</c:v>
                </c:pt>
                <c:pt idx="583">
                  <c:v>0.13511026057813175</c:v>
                </c:pt>
                <c:pt idx="584">
                  <c:v>0.13476205032066632</c:v>
                </c:pt>
                <c:pt idx="585">
                  <c:v>0.13422308257813931</c:v>
                </c:pt>
                <c:pt idx="586">
                  <c:v>0.13383224680095376</c:v>
                </c:pt>
                <c:pt idx="587">
                  <c:v>0.13353076532035768</c:v>
                </c:pt>
                <c:pt idx="588">
                  <c:v>0.1330263764954181</c:v>
                </c:pt>
                <c:pt idx="589">
                  <c:v>0.13274829880301425</c:v>
                </c:pt>
                <c:pt idx="590">
                  <c:v>0.13270103102677969</c:v>
                </c:pt>
                <c:pt idx="591">
                  <c:v>0.13252873733423945</c:v>
                </c:pt>
                <c:pt idx="592">
                  <c:v>0.132470672478501</c:v>
                </c:pt>
                <c:pt idx="593">
                  <c:v>0.13265852195459965</c:v>
                </c:pt>
                <c:pt idx="594">
                  <c:v>0.13285773934494505</c:v>
                </c:pt>
                <c:pt idx="595">
                  <c:v>0.1332569004377207</c:v>
                </c:pt>
                <c:pt idx="596">
                  <c:v>0.13337567461755315</c:v>
                </c:pt>
                <c:pt idx="597">
                  <c:v>0.13325954232291609</c:v>
                </c:pt>
                <c:pt idx="598">
                  <c:v>0.13348163237261554</c:v>
                </c:pt>
                <c:pt idx="599">
                  <c:v>0.13412997560219569</c:v>
                </c:pt>
                <c:pt idx="600">
                  <c:v>0.13406644376315299</c:v>
                </c:pt>
                <c:pt idx="601">
                  <c:v>0.1340032531408839</c:v>
                </c:pt>
                <c:pt idx="602">
                  <c:v>0.13393781481102657</c:v>
                </c:pt>
                <c:pt idx="603">
                  <c:v>0.13445562059490695</c:v>
                </c:pt>
                <c:pt idx="604">
                  <c:v>0.13532386102993949</c:v>
                </c:pt>
                <c:pt idx="605">
                  <c:v>0.13569163094311329</c:v>
                </c:pt>
                <c:pt idx="606">
                  <c:v>0.13577017510540998</c:v>
                </c:pt>
                <c:pt idx="607">
                  <c:v>0.13632895277969129</c:v>
                </c:pt>
                <c:pt idx="608">
                  <c:v>0.13661160600848243</c:v>
                </c:pt>
                <c:pt idx="609">
                  <c:v>0.13719468962560666</c:v>
                </c:pt>
                <c:pt idx="610">
                  <c:v>0.1374577392942356</c:v>
                </c:pt>
                <c:pt idx="611">
                  <c:v>0.13758924039365561</c:v>
                </c:pt>
                <c:pt idx="612">
                  <c:v>0.138091077749669</c:v>
                </c:pt>
                <c:pt idx="613">
                  <c:v>0.1387135959067114</c:v>
                </c:pt>
                <c:pt idx="614">
                  <c:v>0.13947185907296591</c:v>
                </c:pt>
                <c:pt idx="615">
                  <c:v>0.14048453212008044</c:v>
                </c:pt>
                <c:pt idx="616">
                  <c:v>0.14073438937058508</c:v>
                </c:pt>
                <c:pt idx="617">
                  <c:v>0.14153748071699376</c:v>
                </c:pt>
                <c:pt idx="618">
                  <c:v>0.14203680750615133</c:v>
                </c:pt>
                <c:pt idx="619">
                  <c:v>0.14308713816532698</c:v>
                </c:pt>
                <c:pt idx="620">
                  <c:v>0.14346821672656734</c:v>
                </c:pt>
                <c:pt idx="621">
                  <c:v>0.14422569909067792</c:v>
                </c:pt>
                <c:pt idx="622">
                  <c:v>0.14484611498769487</c:v>
                </c:pt>
                <c:pt idx="623">
                  <c:v>0.1456823589525621</c:v>
                </c:pt>
                <c:pt idx="624">
                  <c:v>0.14645013709828295</c:v>
                </c:pt>
                <c:pt idx="625">
                  <c:v>0.14702002311835199</c:v>
                </c:pt>
                <c:pt idx="626">
                  <c:v>0.14744772365959671</c:v>
                </c:pt>
                <c:pt idx="627">
                  <c:v>0.14864419848175556</c:v>
                </c:pt>
                <c:pt idx="628">
                  <c:v>0.14924910325199697</c:v>
                </c:pt>
                <c:pt idx="629">
                  <c:v>0.15047694213474777</c:v>
                </c:pt>
                <c:pt idx="630">
                  <c:v>0.15152932905690125</c:v>
                </c:pt>
                <c:pt idx="631">
                  <c:v>0.15217168833534619</c:v>
                </c:pt>
                <c:pt idx="632">
                  <c:v>0.15340980039506236</c:v>
                </c:pt>
                <c:pt idx="633">
                  <c:v>0.15457003511526604</c:v>
                </c:pt>
                <c:pt idx="634">
                  <c:v>0.15528431967650111</c:v>
                </c:pt>
                <c:pt idx="635">
                  <c:v>0.15622980142450776</c:v>
                </c:pt>
                <c:pt idx="636">
                  <c:v>0.15700239018748779</c:v>
                </c:pt>
                <c:pt idx="637">
                  <c:v>0.15768748354308443</c:v>
                </c:pt>
                <c:pt idx="638">
                  <c:v>0.15878925404400637</c:v>
                </c:pt>
                <c:pt idx="639">
                  <c:v>0.15921210515377635</c:v>
                </c:pt>
                <c:pt idx="640">
                  <c:v>0.15946068567532107</c:v>
                </c:pt>
                <c:pt idx="641">
                  <c:v>0.16025992345800066</c:v>
                </c:pt>
                <c:pt idx="642">
                  <c:v>0.16081782691450536</c:v>
                </c:pt>
                <c:pt idx="643">
                  <c:v>0.16120916735383467</c:v>
                </c:pt>
                <c:pt idx="644">
                  <c:v>0.16217985321316003</c:v>
                </c:pt>
                <c:pt idx="645">
                  <c:v>0.16272833617125826</c:v>
                </c:pt>
                <c:pt idx="646">
                  <c:v>0.1638676347183963</c:v>
                </c:pt>
                <c:pt idx="647">
                  <c:v>0.16505764537566653</c:v>
                </c:pt>
                <c:pt idx="648">
                  <c:v>0.16601845279971023</c:v>
                </c:pt>
                <c:pt idx="649">
                  <c:v>0.16720974666494998</c:v>
                </c:pt>
                <c:pt idx="650">
                  <c:v>0.16832187431437573</c:v>
                </c:pt>
                <c:pt idx="651">
                  <c:v>0.16907302016179848</c:v>
                </c:pt>
                <c:pt idx="652">
                  <c:v>0.16978597710450666</c:v>
                </c:pt>
                <c:pt idx="653">
                  <c:v>0.1704960508035312</c:v>
                </c:pt>
                <c:pt idx="654">
                  <c:v>0.17136471785893734</c:v>
                </c:pt>
                <c:pt idx="655">
                  <c:v>0.17194227214353858</c:v>
                </c:pt>
                <c:pt idx="656">
                  <c:v>0.17270027973981175</c:v>
                </c:pt>
                <c:pt idx="657">
                  <c:v>0.17312217197442825</c:v>
                </c:pt>
                <c:pt idx="658">
                  <c:v>0.1736704766168366</c:v>
                </c:pt>
                <c:pt idx="659">
                  <c:v>0.1743214233463509</c:v>
                </c:pt>
                <c:pt idx="660">
                  <c:v>0.17471210742233803</c:v>
                </c:pt>
                <c:pt idx="661">
                  <c:v>0.17518239799801144</c:v>
                </c:pt>
                <c:pt idx="662">
                  <c:v>0.17565863567573903</c:v>
                </c:pt>
                <c:pt idx="663">
                  <c:v>0.17607643524014133</c:v>
                </c:pt>
                <c:pt idx="664">
                  <c:v>0.17662131265254563</c:v>
                </c:pt>
                <c:pt idx="665">
                  <c:v>0.17729278138459731</c:v>
                </c:pt>
                <c:pt idx="666">
                  <c:v>0.17831614966784706</c:v>
                </c:pt>
                <c:pt idx="667">
                  <c:v>0.17921500012171698</c:v>
                </c:pt>
                <c:pt idx="668">
                  <c:v>0.17968406305444526</c:v>
                </c:pt>
                <c:pt idx="669">
                  <c:v>0.18027790093059587</c:v>
                </c:pt>
                <c:pt idx="670">
                  <c:v>0.18120635878347108</c:v>
                </c:pt>
                <c:pt idx="671">
                  <c:v>0.18201382324718413</c:v>
                </c:pt>
                <c:pt idx="672">
                  <c:v>0.18293447164138565</c:v>
                </c:pt>
                <c:pt idx="673">
                  <c:v>0.18330177248854718</c:v>
                </c:pt>
                <c:pt idx="674">
                  <c:v>0.18381003428406673</c:v>
                </c:pt>
                <c:pt idx="675">
                  <c:v>0.18460605134955244</c:v>
                </c:pt>
                <c:pt idx="676">
                  <c:v>0.18552794642221587</c:v>
                </c:pt>
                <c:pt idx="677">
                  <c:v>0.18543193243113948</c:v>
                </c:pt>
                <c:pt idx="678">
                  <c:v>0.1858362394296959</c:v>
                </c:pt>
                <c:pt idx="679">
                  <c:v>0.18613052652017159</c:v>
                </c:pt>
                <c:pt idx="680">
                  <c:v>0.18628891465473343</c:v>
                </c:pt>
                <c:pt idx="681">
                  <c:v>0.18699997362444643</c:v>
                </c:pt>
                <c:pt idx="682">
                  <c:v>0.18712931609209987</c:v>
                </c:pt>
                <c:pt idx="683">
                  <c:v>0.18738361052752867</c:v>
                </c:pt>
                <c:pt idx="684">
                  <c:v>0.18810346803173769</c:v>
                </c:pt>
                <c:pt idx="685">
                  <c:v>0.18825467519214803</c:v>
                </c:pt>
                <c:pt idx="686">
                  <c:v>0.18888133237736326</c:v>
                </c:pt>
                <c:pt idx="687">
                  <c:v>0.1893084364732551</c:v>
                </c:pt>
                <c:pt idx="688">
                  <c:v>0.18926993407702658</c:v>
                </c:pt>
                <c:pt idx="689">
                  <c:v>0.18955806802261499</c:v>
                </c:pt>
                <c:pt idx="690">
                  <c:v>0.18979353560703721</c:v>
                </c:pt>
                <c:pt idx="691">
                  <c:v>0.18997523000847646</c:v>
                </c:pt>
                <c:pt idx="692">
                  <c:v>0.19038712577717587</c:v>
                </c:pt>
                <c:pt idx="693">
                  <c:v>0.19036843774246098</c:v>
                </c:pt>
                <c:pt idx="694">
                  <c:v>0.19071349087905115</c:v>
                </c:pt>
                <c:pt idx="695">
                  <c:v>0.19091059799728666</c:v>
                </c:pt>
                <c:pt idx="696">
                  <c:v>0.19126930448557061</c:v>
                </c:pt>
                <c:pt idx="697">
                  <c:v>0.19173295111669883</c:v>
                </c:pt>
                <c:pt idx="698">
                  <c:v>0.19180189045348001</c:v>
                </c:pt>
                <c:pt idx="699">
                  <c:v>0.19183972762975551</c:v>
                </c:pt>
                <c:pt idx="700">
                  <c:v>0.19227546137480916</c:v>
                </c:pt>
                <c:pt idx="701">
                  <c:v>0.19254617649757313</c:v>
                </c:pt>
                <c:pt idx="702">
                  <c:v>0.19323368405227009</c:v>
                </c:pt>
                <c:pt idx="703">
                  <c:v>0.19373830478982654</c:v>
                </c:pt>
                <c:pt idx="704">
                  <c:v>0.19398888761215852</c:v>
                </c:pt>
                <c:pt idx="705">
                  <c:v>0.19449500391650293</c:v>
                </c:pt>
                <c:pt idx="706">
                  <c:v>0.19528334850151</c:v>
                </c:pt>
                <c:pt idx="707">
                  <c:v>0.19578687893167154</c:v>
                </c:pt>
                <c:pt idx="708">
                  <c:v>0.19645208949130347</c:v>
                </c:pt>
                <c:pt idx="709">
                  <c:v>0.19673532196975133</c:v>
                </c:pt>
                <c:pt idx="710">
                  <c:v>0.19724743817029186</c:v>
                </c:pt>
                <c:pt idx="711">
                  <c:v>0.19791896907114309</c:v>
                </c:pt>
                <c:pt idx="712">
                  <c:v>0.19873914821833832</c:v>
                </c:pt>
                <c:pt idx="713">
                  <c:v>0.19956289908888841</c:v>
                </c:pt>
                <c:pt idx="714">
                  <c:v>0.20015896049055576</c:v>
                </c:pt>
                <c:pt idx="715">
                  <c:v>0.20088043781134751</c:v>
                </c:pt>
                <c:pt idx="716">
                  <c:v>0.20183806512306809</c:v>
                </c:pt>
                <c:pt idx="717">
                  <c:v>0.20273057671286265</c:v>
                </c:pt>
                <c:pt idx="718">
                  <c:v>0.2037884554611355</c:v>
                </c:pt>
                <c:pt idx="719">
                  <c:v>0.20487944583976372</c:v>
                </c:pt>
                <c:pt idx="720">
                  <c:v>0.20589626632531938</c:v>
                </c:pt>
                <c:pt idx="721">
                  <c:v>0.20717679988415588</c:v>
                </c:pt>
                <c:pt idx="722">
                  <c:v>0.20844354895748007</c:v>
                </c:pt>
                <c:pt idx="723">
                  <c:v>0.21001121619354152</c:v>
                </c:pt>
                <c:pt idx="724">
                  <c:v>0.21148591622155366</c:v>
                </c:pt>
                <c:pt idx="725">
                  <c:v>0.21272130178225224</c:v>
                </c:pt>
                <c:pt idx="726">
                  <c:v>0.21375991078759271</c:v>
                </c:pt>
                <c:pt idx="727">
                  <c:v>0.21517983513966263</c:v>
                </c:pt>
                <c:pt idx="728">
                  <c:v>0.21681983924663123</c:v>
                </c:pt>
                <c:pt idx="729">
                  <c:v>0.21824550977304052</c:v>
                </c:pt>
                <c:pt idx="730">
                  <c:v>0.21972288229752693</c:v>
                </c:pt>
                <c:pt idx="731">
                  <c:v>0.22150214039726057</c:v>
                </c:pt>
                <c:pt idx="732">
                  <c:v>0.22344019509278357</c:v>
                </c:pt>
                <c:pt idx="733">
                  <c:v>0.22563102078332933</c:v>
                </c:pt>
                <c:pt idx="734">
                  <c:v>0.22744881867838956</c:v>
                </c:pt>
                <c:pt idx="735">
                  <c:v>0.22905572520091244</c:v>
                </c:pt>
                <c:pt idx="736">
                  <c:v>0.23118869251607393</c:v>
                </c:pt>
                <c:pt idx="737">
                  <c:v>0.23320856025980441</c:v>
                </c:pt>
                <c:pt idx="738">
                  <c:v>0.23520557391867269</c:v>
                </c:pt>
                <c:pt idx="739">
                  <c:v>0.23716967327482535</c:v>
                </c:pt>
                <c:pt idx="740">
                  <c:v>0.23947662855630575</c:v>
                </c:pt>
                <c:pt idx="741">
                  <c:v>0.24170568353251634</c:v>
                </c:pt>
                <c:pt idx="742">
                  <c:v>0.24388552047181458</c:v>
                </c:pt>
                <c:pt idx="743">
                  <c:v>0.24606390549056495</c:v>
                </c:pt>
                <c:pt idx="744">
                  <c:v>0.24782718095968628</c:v>
                </c:pt>
                <c:pt idx="745">
                  <c:v>0.24988834249174413</c:v>
                </c:pt>
                <c:pt idx="746">
                  <c:v>0.25191404043031712</c:v>
                </c:pt>
                <c:pt idx="747">
                  <c:v>0.25356625290633905</c:v>
                </c:pt>
                <c:pt idx="748">
                  <c:v>0.25554133054367084</c:v>
                </c:pt>
                <c:pt idx="749">
                  <c:v>0.25767248201308091</c:v>
                </c:pt>
                <c:pt idx="750">
                  <c:v>0.25943301750173819</c:v>
                </c:pt>
                <c:pt idx="751">
                  <c:v>0.2614635415985444</c:v>
                </c:pt>
                <c:pt idx="752">
                  <c:v>0.26323074021287585</c:v>
                </c:pt>
                <c:pt idx="753">
                  <c:v>0.26513095308958523</c:v>
                </c:pt>
                <c:pt idx="754">
                  <c:v>0.26743830086590564</c:v>
                </c:pt>
                <c:pt idx="755">
                  <c:v>0.2695674456981233</c:v>
                </c:pt>
                <c:pt idx="756">
                  <c:v>0.2713921587757307</c:v>
                </c:pt>
                <c:pt idx="757">
                  <c:v>0.27345966374115965</c:v>
                </c:pt>
                <c:pt idx="758">
                  <c:v>0.27538525430399996</c:v>
                </c:pt>
                <c:pt idx="759">
                  <c:v>0.27693279938177606</c:v>
                </c:pt>
                <c:pt idx="760">
                  <c:v>0.27876265364387071</c:v>
                </c:pt>
                <c:pt idx="761">
                  <c:v>0.28017157271339327</c:v>
                </c:pt>
                <c:pt idx="762">
                  <c:v>0.28160654712811373</c:v>
                </c:pt>
                <c:pt idx="763">
                  <c:v>0.28317584715747846</c:v>
                </c:pt>
                <c:pt idx="764">
                  <c:v>0.28446498204289694</c:v>
                </c:pt>
                <c:pt idx="765">
                  <c:v>0.2860449274217659</c:v>
                </c:pt>
                <c:pt idx="766">
                  <c:v>0.28765132884747358</c:v>
                </c:pt>
                <c:pt idx="767">
                  <c:v>0.28884230320247195</c:v>
                </c:pt>
                <c:pt idx="768">
                  <c:v>0.28973710257543156</c:v>
                </c:pt>
                <c:pt idx="769">
                  <c:v>0.29091703721057677</c:v>
                </c:pt>
                <c:pt idx="770">
                  <c:v>0.29202054157027407</c:v>
                </c:pt>
                <c:pt idx="771">
                  <c:v>0.29309985319540655</c:v>
                </c:pt>
                <c:pt idx="772">
                  <c:v>0.29430521241426361</c:v>
                </c:pt>
                <c:pt idx="773">
                  <c:v>0.29561015703947613</c:v>
                </c:pt>
                <c:pt idx="774">
                  <c:v>0.29683652057087534</c:v>
                </c:pt>
                <c:pt idx="775">
                  <c:v>0.29845694813646456</c:v>
                </c:pt>
                <c:pt idx="776">
                  <c:v>0.2994474997311477</c:v>
                </c:pt>
                <c:pt idx="777">
                  <c:v>0.3003883838917133</c:v>
                </c:pt>
                <c:pt idx="778">
                  <c:v>0.30112978557460157</c:v>
                </c:pt>
                <c:pt idx="779">
                  <c:v>0.30215540469597091</c:v>
                </c:pt>
                <c:pt idx="780">
                  <c:v>0.30262308933197646</c:v>
                </c:pt>
                <c:pt idx="781">
                  <c:v>0.30355858906026628</c:v>
                </c:pt>
                <c:pt idx="782">
                  <c:v>0.30418601842592652</c:v>
                </c:pt>
                <c:pt idx="783">
                  <c:v>0.30515706810909587</c:v>
                </c:pt>
                <c:pt idx="784">
                  <c:v>0.3059406236605467</c:v>
                </c:pt>
                <c:pt idx="785">
                  <c:v>0.30733351675315379</c:v>
                </c:pt>
                <c:pt idx="786">
                  <c:v>0.30754100275373003</c:v>
                </c:pt>
                <c:pt idx="787">
                  <c:v>0.30852713328812603</c:v>
                </c:pt>
                <c:pt idx="788">
                  <c:v>0.30895311021367816</c:v>
                </c:pt>
                <c:pt idx="789">
                  <c:v>0.30943638697692705</c:v>
                </c:pt>
                <c:pt idx="790">
                  <c:v>0.30956422845994053</c:v>
                </c:pt>
                <c:pt idx="791">
                  <c:v>0.30982029058207544</c:v>
                </c:pt>
                <c:pt idx="792">
                  <c:v>0.31000410380430116</c:v>
                </c:pt>
                <c:pt idx="793">
                  <c:v>0.3102106097020359</c:v>
                </c:pt>
                <c:pt idx="794">
                  <c:v>0.3104380726914921</c:v>
                </c:pt>
                <c:pt idx="795">
                  <c:v>0.31062328008526729</c:v>
                </c:pt>
                <c:pt idx="796">
                  <c:v>0.31078972845911307</c:v>
                </c:pt>
                <c:pt idx="797">
                  <c:v>0.31082229299974967</c:v>
                </c:pt>
                <c:pt idx="798">
                  <c:v>0.31104616319813533</c:v>
                </c:pt>
                <c:pt idx="799">
                  <c:v>0.31104508993446889</c:v>
                </c:pt>
                <c:pt idx="800">
                  <c:v>0.31143772760099825</c:v>
                </c:pt>
                <c:pt idx="801">
                  <c:v>0.31150215272937548</c:v>
                </c:pt>
                <c:pt idx="802">
                  <c:v>0.31104400065168974</c:v>
                </c:pt>
                <c:pt idx="803">
                  <c:v>0.31079940508933956</c:v>
                </c:pt>
                <c:pt idx="804">
                  <c:v>0.31102889361319563</c:v>
                </c:pt>
                <c:pt idx="805">
                  <c:v>0.31113419754891181</c:v>
                </c:pt>
                <c:pt idx="806">
                  <c:v>0.31127425320014035</c:v>
                </c:pt>
                <c:pt idx="807">
                  <c:v>0.311539893994905</c:v>
                </c:pt>
                <c:pt idx="808">
                  <c:v>0.31152397279043115</c:v>
                </c:pt>
                <c:pt idx="809">
                  <c:v>0.3120581325493233</c:v>
                </c:pt>
                <c:pt idx="810">
                  <c:v>0.31231357639088042</c:v>
                </c:pt>
                <c:pt idx="811">
                  <c:v>0.3125177734129761</c:v>
                </c:pt>
                <c:pt idx="812">
                  <c:v>0.31276727341782801</c:v>
                </c:pt>
                <c:pt idx="813">
                  <c:v>0.31281168285595845</c:v>
                </c:pt>
                <c:pt idx="814">
                  <c:v>0.31297792915289924</c:v>
                </c:pt>
                <c:pt idx="815">
                  <c:v>0.31305330701899653</c:v>
                </c:pt>
                <c:pt idx="816">
                  <c:v>0.31386606601891653</c:v>
                </c:pt>
                <c:pt idx="817">
                  <c:v>0.31463282630955836</c:v>
                </c:pt>
                <c:pt idx="818">
                  <c:v>0.31501284070690155</c:v>
                </c:pt>
                <c:pt idx="819">
                  <c:v>0.31564668374878668</c:v>
                </c:pt>
                <c:pt idx="820">
                  <c:v>0.31603473490843992</c:v>
                </c:pt>
                <c:pt idx="821">
                  <c:v>0.31645304788468598</c:v>
                </c:pt>
                <c:pt idx="822">
                  <c:v>0.31761936130099688</c:v>
                </c:pt>
                <c:pt idx="823">
                  <c:v>0.31787141353740089</c:v>
                </c:pt>
                <c:pt idx="824">
                  <c:v>0.31886812483672144</c:v>
                </c:pt>
                <c:pt idx="825">
                  <c:v>0.32046371843220756</c:v>
                </c:pt>
                <c:pt idx="826">
                  <c:v>0.32142356150874718</c:v>
                </c:pt>
                <c:pt idx="827">
                  <c:v>0.3232769281412935</c:v>
                </c:pt>
                <c:pt idx="828">
                  <c:v>0.32517274773019011</c:v>
                </c:pt>
                <c:pt idx="829">
                  <c:v>0.32638986283473437</c:v>
                </c:pt>
                <c:pt idx="830">
                  <c:v>0.32825221102409102</c:v>
                </c:pt>
                <c:pt idx="831">
                  <c:v>0.3299215265598105</c:v>
                </c:pt>
                <c:pt idx="832">
                  <c:v>0.33135769077912808</c:v>
                </c:pt>
                <c:pt idx="833">
                  <c:v>0.33305275299876541</c:v>
                </c:pt>
                <c:pt idx="834">
                  <c:v>0.33467543255509813</c:v>
                </c:pt>
                <c:pt idx="835">
                  <c:v>0.3366498635321164</c:v>
                </c:pt>
                <c:pt idx="836">
                  <c:v>0.33929873669785471</c:v>
                </c:pt>
                <c:pt idx="837">
                  <c:v>0.34155197316129604</c:v>
                </c:pt>
                <c:pt idx="838">
                  <c:v>0.34385132083640324</c:v>
                </c:pt>
                <c:pt idx="839">
                  <c:v>0.34634933472998769</c:v>
                </c:pt>
                <c:pt idx="840">
                  <c:v>0.34948564472641885</c:v>
                </c:pt>
                <c:pt idx="841">
                  <c:v>0.35230581259351046</c:v>
                </c:pt>
                <c:pt idx="842">
                  <c:v>0.35506526273965749</c:v>
                </c:pt>
                <c:pt idx="843">
                  <c:v>0.35773418397347667</c:v>
                </c:pt>
                <c:pt idx="844">
                  <c:v>0.36060301451942101</c:v>
                </c:pt>
                <c:pt idx="845">
                  <c:v>0.36360121904838144</c:v>
                </c:pt>
                <c:pt idx="846">
                  <c:v>0.36654036742798146</c:v>
                </c:pt>
                <c:pt idx="847">
                  <c:v>0.36999423456374136</c:v>
                </c:pt>
                <c:pt idx="848">
                  <c:v>0.37358502407138033</c:v>
                </c:pt>
                <c:pt idx="849">
                  <c:v>0.37681962336139319</c:v>
                </c:pt>
                <c:pt idx="850">
                  <c:v>0.38060706098292185</c:v>
                </c:pt>
                <c:pt idx="851">
                  <c:v>0.38426775398287771</c:v>
                </c:pt>
                <c:pt idx="852">
                  <c:v>0.38823174345663625</c:v>
                </c:pt>
                <c:pt idx="853">
                  <c:v>0.39253264729943393</c:v>
                </c:pt>
                <c:pt idx="854">
                  <c:v>0.39586695669140376</c:v>
                </c:pt>
                <c:pt idx="855">
                  <c:v>0.39950821421255145</c:v>
                </c:pt>
                <c:pt idx="856">
                  <c:v>0.40337321857120018</c:v>
                </c:pt>
                <c:pt idx="857">
                  <c:v>0.40715200740385926</c:v>
                </c:pt>
                <c:pt idx="858">
                  <c:v>0.41148682234070061</c:v>
                </c:pt>
                <c:pt idx="859">
                  <c:v>0.41569219629059917</c:v>
                </c:pt>
                <c:pt idx="860">
                  <c:v>0.42033566256559202</c:v>
                </c:pt>
                <c:pt idx="861">
                  <c:v>0.42536306513256017</c:v>
                </c:pt>
                <c:pt idx="862">
                  <c:v>0.42987970547987181</c:v>
                </c:pt>
                <c:pt idx="863">
                  <c:v>0.4354860327640962</c:v>
                </c:pt>
                <c:pt idx="864">
                  <c:v>0.44078353669145043</c:v>
                </c:pt>
                <c:pt idx="865">
                  <c:v>0.44601983774000287</c:v>
                </c:pt>
                <c:pt idx="866">
                  <c:v>0.45144018570435068</c:v>
                </c:pt>
                <c:pt idx="867">
                  <c:v>0.45667044041601768</c:v>
                </c:pt>
                <c:pt idx="868">
                  <c:v>0.46224291407617324</c:v>
                </c:pt>
                <c:pt idx="869">
                  <c:v>0.46861266965732734</c:v>
                </c:pt>
                <c:pt idx="870">
                  <c:v>0.47457000489688939</c:v>
                </c:pt>
                <c:pt idx="871">
                  <c:v>0.4810604863679438</c:v>
                </c:pt>
                <c:pt idx="872">
                  <c:v>0.48843114586839781</c:v>
                </c:pt>
                <c:pt idx="873">
                  <c:v>0.49534351654564218</c:v>
                </c:pt>
                <c:pt idx="874">
                  <c:v>0.50254846446110935</c:v>
                </c:pt>
                <c:pt idx="875">
                  <c:v>0.51038233853605774</c:v>
                </c:pt>
                <c:pt idx="876">
                  <c:v>0.51889956033144735</c:v>
                </c:pt>
                <c:pt idx="877">
                  <c:v>0.52762892246666182</c:v>
                </c:pt>
                <c:pt idx="878">
                  <c:v>0.5365822516873805</c:v>
                </c:pt>
                <c:pt idx="879">
                  <c:v>0.54560413301213551</c:v>
                </c:pt>
                <c:pt idx="880">
                  <c:v>0.55573882909708983</c:v>
                </c:pt>
                <c:pt idx="881">
                  <c:v>0.56605229037540794</c:v>
                </c:pt>
                <c:pt idx="882">
                  <c:v>0.5764479984759856</c:v>
                </c:pt>
                <c:pt idx="883">
                  <c:v>0.5867323425819515</c:v>
                </c:pt>
                <c:pt idx="884">
                  <c:v>0.59732082989122914</c:v>
                </c:pt>
                <c:pt idx="885">
                  <c:v>0.60850062010539008</c:v>
                </c:pt>
                <c:pt idx="886">
                  <c:v>0.61943416744107771</c:v>
                </c:pt>
                <c:pt idx="887">
                  <c:v>0.63068333601594218</c:v>
                </c:pt>
                <c:pt idx="888">
                  <c:v>0.64258779756424944</c:v>
                </c:pt>
                <c:pt idx="889">
                  <c:v>0.65411418570597346</c:v>
                </c:pt>
                <c:pt idx="890">
                  <c:v>0.6663036798248404</c:v>
                </c:pt>
                <c:pt idx="891">
                  <c:v>0.67865512595320421</c:v>
                </c:pt>
                <c:pt idx="892">
                  <c:v>0.6909629247334943</c:v>
                </c:pt>
                <c:pt idx="893">
                  <c:v>0.70369716903302582</c:v>
                </c:pt>
                <c:pt idx="894">
                  <c:v>0.71690375938834716</c:v>
                </c:pt>
                <c:pt idx="895">
                  <c:v>0.72964513052295887</c:v>
                </c:pt>
                <c:pt idx="896">
                  <c:v>0.74295976400138342</c:v>
                </c:pt>
                <c:pt idx="897">
                  <c:v>0.75578189539026985</c:v>
                </c:pt>
                <c:pt idx="898">
                  <c:v>0.76880626707548905</c:v>
                </c:pt>
                <c:pt idx="899">
                  <c:v>0.78114332413175191</c:v>
                </c:pt>
                <c:pt idx="900">
                  <c:v>0.79375958825630477</c:v>
                </c:pt>
                <c:pt idx="901">
                  <c:v>0.80588710099352756</c:v>
                </c:pt>
                <c:pt idx="902">
                  <c:v>0.81826323465547401</c:v>
                </c:pt>
                <c:pt idx="903">
                  <c:v>0.83024384189710554</c:v>
                </c:pt>
                <c:pt idx="904">
                  <c:v>0.8418682688188055</c:v>
                </c:pt>
                <c:pt idx="905">
                  <c:v>0.85373030012168039</c:v>
                </c:pt>
                <c:pt idx="906">
                  <c:v>0.86576464863579794</c:v>
                </c:pt>
                <c:pt idx="907">
                  <c:v>0.87681951112831258</c:v>
                </c:pt>
                <c:pt idx="908">
                  <c:v>0.88805481009252474</c:v>
                </c:pt>
                <c:pt idx="909">
                  <c:v>0.8989120005755129</c:v>
                </c:pt>
                <c:pt idx="910">
                  <c:v>0.90947385908644462</c:v>
                </c:pt>
                <c:pt idx="911">
                  <c:v>0.91976394383009352</c:v>
                </c:pt>
                <c:pt idx="912">
                  <c:v>0.92896227430594414</c:v>
                </c:pt>
                <c:pt idx="913">
                  <c:v>0.93785212425126796</c:v>
                </c:pt>
                <c:pt idx="914">
                  <c:v>0.94631321174101346</c:v>
                </c:pt>
                <c:pt idx="915">
                  <c:v>0.95422980225588938</c:v>
                </c:pt>
                <c:pt idx="916">
                  <c:v>0.96133287559238612</c:v>
                </c:pt>
                <c:pt idx="917">
                  <c:v>0.96803054924770016</c:v>
                </c:pt>
                <c:pt idx="918">
                  <c:v>0.97442706416246272</c:v>
                </c:pt>
                <c:pt idx="919">
                  <c:v>0.97965182641617599</c:v>
                </c:pt>
                <c:pt idx="920">
                  <c:v>0.98485162590013287</c:v>
                </c:pt>
                <c:pt idx="921">
                  <c:v>0.98999988451708154</c:v>
                </c:pt>
                <c:pt idx="922">
                  <c:v>0.99345612710628495</c:v>
                </c:pt>
                <c:pt idx="923">
                  <c:v>0.99611705020562469</c:v>
                </c:pt>
                <c:pt idx="924">
                  <c:v>0.99832235425560667</c:v>
                </c:pt>
                <c:pt idx="925">
                  <c:v>1.0001046495844224</c:v>
                </c:pt>
                <c:pt idx="926">
                  <c:v>1.001660618824052</c:v>
                </c:pt>
                <c:pt idx="927">
                  <c:v>1.0017778030035067</c:v>
                </c:pt>
                <c:pt idx="928">
                  <c:v>1.0008906277023402</c:v>
                </c:pt>
                <c:pt idx="929">
                  <c:v>1.0003429655072029</c:v>
                </c:pt>
                <c:pt idx="930">
                  <c:v>1</c:v>
                </c:pt>
                <c:pt idx="931">
                  <c:v>0.99877485046048109</c:v>
                </c:pt>
                <c:pt idx="932">
                  <c:v>0.997049821464288</c:v>
                </c:pt>
                <c:pt idx="933">
                  <c:v>0.99542351851020039</c:v>
                </c:pt>
                <c:pt idx="934">
                  <c:v>0.99314781599317148</c:v>
                </c:pt>
                <c:pt idx="935">
                  <c:v>0.9907117729164554</c:v>
                </c:pt>
                <c:pt idx="936">
                  <c:v>0.98865348232455408</c:v>
                </c:pt>
                <c:pt idx="937">
                  <c:v>0.98577448901946452</c:v>
                </c:pt>
                <c:pt idx="938">
                  <c:v>0.98258157879647301</c:v>
                </c:pt>
                <c:pt idx="939">
                  <c:v>0.9790895995046226</c:v>
                </c:pt>
                <c:pt idx="940">
                  <c:v>0.97465091983546404</c:v>
                </c:pt>
                <c:pt idx="941">
                  <c:v>0.97060432899394622</c:v>
                </c:pt>
                <c:pt idx="942">
                  <c:v>0.96665884094180787</c:v>
                </c:pt>
                <c:pt idx="943">
                  <c:v>0.96104895006903579</c:v>
                </c:pt>
                <c:pt idx="944">
                  <c:v>0.95517415342043321</c:v>
                </c:pt>
                <c:pt idx="945">
                  <c:v>0.94980753134353235</c:v>
                </c:pt>
                <c:pt idx="946">
                  <c:v>0.94310515466630629</c:v>
                </c:pt>
                <c:pt idx="947">
                  <c:v>0.93617131661955599</c:v>
                </c:pt>
                <c:pt idx="948">
                  <c:v>0.92804612364586736</c:v>
                </c:pt>
                <c:pt idx="949">
                  <c:v>0.91870322834113993</c:v>
                </c:pt>
                <c:pt idx="950">
                  <c:v>0.90910558200698011</c:v>
                </c:pt>
                <c:pt idx="951">
                  <c:v>0.89816158732198781</c:v>
                </c:pt>
                <c:pt idx="952">
                  <c:v>0.88559929684992311</c:v>
                </c:pt>
                <c:pt idx="953">
                  <c:v>0.87340035478900369</c:v>
                </c:pt>
                <c:pt idx="954">
                  <c:v>0.85964836991447879</c:v>
                </c:pt>
                <c:pt idx="955">
                  <c:v>0.84523889736832292</c:v>
                </c:pt>
                <c:pt idx="956">
                  <c:v>0.82986967633695785</c:v>
                </c:pt>
                <c:pt idx="957">
                  <c:v>0.81365825644415979</c:v>
                </c:pt>
                <c:pt idx="958">
                  <c:v>0.79776135312342145</c:v>
                </c:pt>
                <c:pt idx="959">
                  <c:v>0.78030196043577893</c:v>
                </c:pt>
                <c:pt idx="960">
                  <c:v>0.76142593425587113</c:v>
                </c:pt>
                <c:pt idx="961">
                  <c:v>0.74245310815723209</c:v>
                </c:pt>
                <c:pt idx="962">
                  <c:v>0.72377671131347321</c:v>
                </c:pt>
                <c:pt idx="963">
                  <c:v>0.70461433965877052</c:v>
                </c:pt>
                <c:pt idx="964">
                  <c:v>0.6849724363201275</c:v>
                </c:pt>
                <c:pt idx="965">
                  <c:v>0.66394341698516435</c:v>
                </c:pt>
                <c:pt idx="966">
                  <c:v>0.64400222738697122</c:v>
                </c:pt>
                <c:pt idx="967">
                  <c:v>0.62443476084976912</c:v>
                </c:pt>
                <c:pt idx="968">
                  <c:v>0.60544644483670873</c:v>
                </c:pt>
                <c:pt idx="969">
                  <c:v>0.58586758547984574</c:v>
                </c:pt>
                <c:pt idx="970">
                  <c:v>0.56638472954001839</c:v>
                </c:pt>
                <c:pt idx="971">
                  <c:v>0.54733088013096098</c:v>
                </c:pt>
                <c:pt idx="972">
                  <c:v>0.52999049539962495</c:v>
                </c:pt>
                <c:pt idx="973">
                  <c:v>0.51260816329910153</c:v>
                </c:pt>
                <c:pt idx="974">
                  <c:v>0.49476369321470626</c:v>
                </c:pt>
                <c:pt idx="975">
                  <c:v>0.47719556788488082</c:v>
                </c:pt>
                <c:pt idx="976">
                  <c:v>0.460588033867809</c:v>
                </c:pt>
                <c:pt idx="977">
                  <c:v>0.44520108185689578</c:v>
                </c:pt>
                <c:pt idx="978">
                  <c:v>0.43156949893338564</c:v>
                </c:pt>
                <c:pt idx="979">
                  <c:v>0.41602451601293555</c:v>
                </c:pt>
                <c:pt idx="980">
                  <c:v>0.40122856268109397</c:v>
                </c:pt>
                <c:pt idx="981">
                  <c:v>0.38802736661095433</c:v>
                </c:pt>
                <c:pt idx="982">
                  <c:v>0.37577212064001408</c:v>
                </c:pt>
                <c:pt idx="983">
                  <c:v>0.36415841443823788</c:v>
                </c:pt>
                <c:pt idx="984">
                  <c:v>0.35314571868891664</c:v>
                </c:pt>
                <c:pt idx="985">
                  <c:v>0.34057360227892647</c:v>
                </c:pt>
                <c:pt idx="986">
                  <c:v>0.33004592113207226</c:v>
                </c:pt>
                <c:pt idx="987">
                  <c:v>0.31963344173837871</c:v>
                </c:pt>
                <c:pt idx="988">
                  <c:v>0.30977229223118752</c:v>
                </c:pt>
                <c:pt idx="989">
                  <c:v>0.30030044623973456</c:v>
                </c:pt>
                <c:pt idx="990">
                  <c:v>0.2906036497198376</c:v>
                </c:pt>
                <c:pt idx="991">
                  <c:v>0.28057746551338975</c:v>
                </c:pt>
                <c:pt idx="992">
                  <c:v>0.27187806743861581</c:v>
                </c:pt>
                <c:pt idx="993">
                  <c:v>0.2635359556171612</c:v>
                </c:pt>
                <c:pt idx="994">
                  <c:v>0.25721957581896715</c:v>
                </c:pt>
                <c:pt idx="995">
                  <c:v>0.24924864954426323</c:v>
                </c:pt>
                <c:pt idx="996">
                  <c:v>0.24121343910764464</c:v>
                </c:pt>
                <c:pt idx="997">
                  <c:v>0.23351872839435056</c:v>
                </c:pt>
                <c:pt idx="998">
                  <c:v>0.22587085224601414</c:v>
                </c:pt>
                <c:pt idx="999">
                  <c:v>0.21921598390815542</c:v>
                </c:pt>
                <c:pt idx="1000">
                  <c:v>0.21214524915178828</c:v>
                </c:pt>
                <c:pt idx="1001">
                  <c:v>0.20351395082150364</c:v>
                </c:pt>
                <c:pt idx="1002">
                  <c:v>0.19811475543047202</c:v>
                </c:pt>
                <c:pt idx="1003">
                  <c:v>0.19264163208858306</c:v>
                </c:pt>
                <c:pt idx="1004">
                  <c:v>0.1870187161879624</c:v>
                </c:pt>
                <c:pt idx="1005">
                  <c:v>0.1822948070356758</c:v>
                </c:pt>
                <c:pt idx="1006">
                  <c:v>0.17785114962384024</c:v>
                </c:pt>
                <c:pt idx="1007">
                  <c:v>0.17351326816205837</c:v>
                </c:pt>
                <c:pt idx="1008">
                  <c:v>0.16983046848875735</c:v>
                </c:pt>
                <c:pt idx="1009">
                  <c:v>0.16461711046797428</c:v>
                </c:pt>
                <c:pt idx="1010">
                  <c:v>0.15959751056510782</c:v>
                </c:pt>
                <c:pt idx="1011">
                  <c:v>0.15476657244674538</c:v>
                </c:pt>
                <c:pt idx="1012">
                  <c:v>0.15083748893879362</c:v>
                </c:pt>
                <c:pt idx="1013">
                  <c:v>0.14553961611431071</c:v>
                </c:pt>
                <c:pt idx="1014">
                  <c:v>0.14086572320478122</c:v>
                </c:pt>
                <c:pt idx="1015">
                  <c:v>0.13770334342698723</c:v>
                </c:pt>
                <c:pt idx="1016">
                  <c:v>0.13391917213810289</c:v>
                </c:pt>
                <c:pt idx="1017">
                  <c:v>0.13061347152077921</c:v>
                </c:pt>
                <c:pt idx="1018">
                  <c:v>0.12781856989932772</c:v>
                </c:pt>
                <c:pt idx="1019">
                  <c:v>0.12560656012830379</c:v>
                </c:pt>
                <c:pt idx="1020">
                  <c:v>0.12210258418984507</c:v>
                </c:pt>
                <c:pt idx="1021">
                  <c:v>0.11912115712038167</c:v>
                </c:pt>
                <c:pt idx="1022">
                  <c:v>0.11537317315570605</c:v>
                </c:pt>
                <c:pt idx="1023">
                  <c:v>0.11255815653964174</c:v>
                </c:pt>
                <c:pt idx="1024">
                  <c:v>0.109912360469599</c:v>
                </c:pt>
                <c:pt idx="1025">
                  <c:v>0.10749802945127965</c:v>
                </c:pt>
                <c:pt idx="1026">
                  <c:v>0.10415384337267017</c:v>
                </c:pt>
                <c:pt idx="1027">
                  <c:v>0.10255614399348682</c:v>
                </c:pt>
                <c:pt idx="1028">
                  <c:v>0.10030180851319767</c:v>
                </c:pt>
                <c:pt idx="1029">
                  <c:v>9.8328536393523597E-2</c:v>
                </c:pt>
                <c:pt idx="1030">
                  <c:v>9.6817853510927837E-2</c:v>
                </c:pt>
                <c:pt idx="1031">
                  <c:v>9.3972624727246587E-2</c:v>
                </c:pt>
                <c:pt idx="1032">
                  <c:v>9.1264147500372511E-2</c:v>
                </c:pt>
                <c:pt idx="1033">
                  <c:v>8.8667052951507147E-2</c:v>
                </c:pt>
                <c:pt idx="1034">
                  <c:v>8.5715238907613192E-2</c:v>
                </c:pt>
                <c:pt idx="1035">
                  <c:v>8.4218045130390135E-2</c:v>
                </c:pt>
                <c:pt idx="1036">
                  <c:v>8.1720509697328317E-2</c:v>
                </c:pt>
                <c:pt idx="1037">
                  <c:v>7.9905332539086243E-2</c:v>
                </c:pt>
                <c:pt idx="1038">
                  <c:v>7.8431423755960544E-2</c:v>
                </c:pt>
                <c:pt idx="1039">
                  <c:v>7.7499283515104628E-2</c:v>
                </c:pt>
                <c:pt idx="1040">
                  <c:v>7.6434650975133064E-2</c:v>
                </c:pt>
                <c:pt idx="1041">
                  <c:v>7.5963363732497818E-2</c:v>
                </c:pt>
                <c:pt idx="1042">
                  <c:v>7.4882324586528271E-2</c:v>
                </c:pt>
                <c:pt idx="1043">
                  <c:v>7.3625431127765956E-2</c:v>
                </c:pt>
                <c:pt idx="1044">
                  <c:v>7.0639153977744618E-2</c:v>
                </c:pt>
                <c:pt idx="1045">
                  <c:v>6.8964144152320675E-2</c:v>
                </c:pt>
                <c:pt idx="1046">
                  <c:v>6.7332047081662419E-2</c:v>
                </c:pt>
                <c:pt idx="1047">
                  <c:v>6.4834582528101953E-2</c:v>
                </c:pt>
                <c:pt idx="1048">
                  <c:v>6.3116055817039204E-2</c:v>
                </c:pt>
                <c:pt idx="1049">
                  <c:v>6.1820600785727285E-2</c:v>
                </c:pt>
                <c:pt idx="1050">
                  <c:v>5.9864611526126175E-2</c:v>
                </c:pt>
                <c:pt idx="1051">
                  <c:v>5.9346791284260035E-2</c:v>
                </c:pt>
                <c:pt idx="1052">
                  <c:v>5.8421601741239337E-2</c:v>
                </c:pt>
                <c:pt idx="1053">
                  <c:v>5.6708760602074956E-2</c:v>
                </c:pt>
                <c:pt idx="1054">
                  <c:v>5.6380044805012478E-2</c:v>
                </c:pt>
                <c:pt idx="1055">
                  <c:v>5.4251721507630489E-2</c:v>
                </c:pt>
                <c:pt idx="1056">
                  <c:v>5.3221326754562905E-2</c:v>
                </c:pt>
                <c:pt idx="1057">
                  <c:v>5.312226728023621E-2</c:v>
                </c:pt>
                <c:pt idx="1058">
                  <c:v>5.2411474165497331E-2</c:v>
                </c:pt>
                <c:pt idx="1059">
                  <c:v>5.048538138212437E-2</c:v>
                </c:pt>
                <c:pt idx="1060">
                  <c:v>4.9812917863953379E-2</c:v>
                </c:pt>
                <c:pt idx="1061">
                  <c:v>4.7943095048498197E-2</c:v>
                </c:pt>
                <c:pt idx="1062">
                  <c:v>4.7621132218287135E-2</c:v>
                </c:pt>
                <c:pt idx="1063">
                  <c:v>4.5861457571186356E-2</c:v>
                </c:pt>
                <c:pt idx="1064">
                  <c:v>4.4183285110036753E-2</c:v>
                </c:pt>
                <c:pt idx="1065">
                  <c:v>4.2589843886813937E-2</c:v>
                </c:pt>
                <c:pt idx="1066">
                  <c:v>4.2174126507178923E-2</c:v>
                </c:pt>
                <c:pt idx="1067">
                  <c:v>4.0756389203670862E-2</c:v>
                </c:pt>
                <c:pt idx="1068">
                  <c:v>4.1204658752570962E-2</c:v>
                </c:pt>
                <c:pt idx="1069">
                  <c:v>4.042232411077027E-2</c:v>
                </c:pt>
                <c:pt idx="1070">
                  <c:v>3.8630681958036206E-2</c:v>
                </c:pt>
                <c:pt idx="1071">
                  <c:v>3.7949868566712903E-2</c:v>
                </c:pt>
                <c:pt idx="1072">
                  <c:v>3.6577335084507848E-2</c:v>
                </c:pt>
                <c:pt idx="1073">
                  <c:v>3.6080057063371397E-2</c:v>
                </c:pt>
                <c:pt idx="1074">
                  <c:v>3.5845293984464101E-2</c:v>
                </c:pt>
                <c:pt idx="1075">
                  <c:v>3.3999068900201969E-2</c:v>
                </c:pt>
                <c:pt idx="1076">
                  <c:v>3.3093527288268899E-2</c:v>
                </c:pt>
                <c:pt idx="1077">
                  <c:v>3.1829299695538979E-2</c:v>
                </c:pt>
                <c:pt idx="1078">
                  <c:v>3.0821795712761363E-2</c:v>
                </c:pt>
                <c:pt idx="1079">
                  <c:v>3.0584271013260604E-2</c:v>
                </c:pt>
                <c:pt idx="1080">
                  <c:v>3.0273056288133326E-2</c:v>
                </c:pt>
                <c:pt idx="1081">
                  <c:v>2.8822517929965357E-2</c:v>
                </c:pt>
                <c:pt idx="1082">
                  <c:v>2.8557561985269479E-2</c:v>
                </c:pt>
                <c:pt idx="1083">
                  <c:v>2.70371298484323E-2</c:v>
                </c:pt>
                <c:pt idx="1084">
                  <c:v>2.7996833613536536E-2</c:v>
                </c:pt>
                <c:pt idx="1085">
                  <c:v>2.6679842367256894E-2</c:v>
                </c:pt>
                <c:pt idx="1086">
                  <c:v>2.5586687451830258E-2</c:v>
                </c:pt>
                <c:pt idx="1087">
                  <c:v>2.5542792841457145E-2</c:v>
                </c:pt>
                <c:pt idx="1088">
                  <c:v>2.567770480104889E-2</c:v>
                </c:pt>
                <c:pt idx="1089">
                  <c:v>2.4488987563503255E-2</c:v>
                </c:pt>
                <c:pt idx="1090">
                  <c:v>2.4830447857234511E-2</c:v>
                </c:pt>
                <c:pt idx="1091">
                  <c:v>2.3360784385007834E-2</c:v>
                </c:pt>
                <c:pt idx="1092">
                  <c:v>2.4879912584416231E-2</c:v>
                </c:pt>
                <c:pt idx="1093">
                  <c:v>2.4107312883377911E-2</c:v>
                </c:pt>
                <c:pt idx="1094">
                  <c:v>2.2720288729806925E-2</c:v>
                </c:pt>
                <c:pt idx="1095">
                  <c:v>2.0581468290831802E-2</c:v>
                </c:pt>
                <c:pt idx="1096">
                  <c:v>2.0060580924066297E-2</c:v>
                </c:pt>
                <c:pt idx="1097">
                  <c:v>1.7676140508273659E-2</c:v>
                </c:pt>
                <c:pt idx="1098">
                  <c:v>1.6762230233502998E-2</c:v>
                </c:pt>
                <c:pt idx="1099">
                  <c:v>1.3707300472864486E-2</c:v>
                </c:pt>
                <c:pt idx="1100">
                  <c:v>1.4047404394815064E-2</c:v>
                </c:pt>
                <c:pt idx="1101">
                  <c:v>1.1609680207734577E-2</c:v>
                </c:pt>
                <c:pt idx="1102">
                  <c:v>1.3113996293524105E-2</c:v>
                </c:pt>
                <c:pt idx="1103">
                  <c:v>1.2878900597486165E-2</c:v>
                </c:pt>
                <c:pt idx="1104">
                  <c:v>1.4500384981550308E-2</c:v>
                </c:pt>
                <c:pt idx="1105">
                  <c:v>1.5656833070082983E-2</c:v>
                </c:pt>
                <c:pt idx="1106">
                  <c:v>1.5997466538608784E-2</c:v>
                </c:pt>
                <c:pt idx="1107">
                  <c:v>1.4713599372343567E-2</c:v>
                </c:pt>
                <c:pt idx="1108">
                  <c:v>1.5892243225003586E-2</c:v>
                </c:pt>
                <c:pt idx="1109">
                  <c:v>1.4548477856920802E-2</c:v>
                </c:pt>
                <c:pt idx="1110">
                  <c:v>1.5231462221824543E-2</c:v>
                </c:pt>
                <c:pt idx="1111">
                  <c:v>1.3404729219829234E-2</c:v>
                </c:pt>
                <c:pt idx="1112">
                  <c:v>1.2108678004170851E-2</c:v>
                </c:pt>
                <c:pt idx="1113">
                  <c:v>1.2446986023969866E-2</c:v>
                </c:pt>
                <c:pt idx="1114">
                  <c:v>1.3723735321720099E-2</c:v>
                </c:pt>
                <c:pt idx="1115">
                  <c:v>1.0860168543198356E-2</c:v>
                </c:pt>
                <c:pt idx="1116">
                  <c:v>8.9156957629599187E-3</c:v>
                </c:pt>
                <c:pt idx="1117">
                  <c:v>7.6626774181988242E-3</c:v>
                </c:pt>
                <c:pt idx="1118">
                  <c:v>9.0492477541886107E-3</c:v>
                </c:pt>
                <c:pt idx="1119">
                  <c:v>8.7395727396111008E-3</c:v>
                </c:pt>
                <c:pt idx="1120">
                  <c:v>6.6536095428422135E-3</c:v>
                </c:pt>
                <c:pt idx="1121">
                  <c:v>3.7349313668910236E-3</c:v>
                </c:pt>
                <c:pt idx="1122">
                  <c:v>5.5687843364614241E-3</c:v>
                </c:pt>
                <c:pt idx="1123">
                  <c:v>8.6513713026785174E-3</c:v>
                </c:pt>
                <c:pt idx="1124">
                  <c:v>7.0674323872839048E-3</c:v>
                </c:pt>
                <c:pt idx="1125">
                  <c:v>6.1645722160560221E-3</c:v>
                </c:pt>
                <c:pt idx="1126">
                  <c:v>5.1835602020935843E-3</c:v>
                </c:pt>
                <c:pt idx="1127">
                  <c:v>5.4936346433411111E-3</c:v>
                </c:pt>
                <c:pt idx="1128">
                  <c:v>6.9103785596438374E-3</c:v>
                </c:pt>
                <c:pt idx="1129">
                  <c:v>6.4841951131688388E-3</c:v>
                </c:pt>
                <c:pt idx="1130">
                  <c:v>5.7571353637776912E-3</c:v>
                </c:pt>
                <c:pt idx="1131">
                  <c:v>5.1213646121338842E-3</c:v>
                </c:pt>
                <c:pt idx="1132">
                  <c:v>5.8835192354369506E-3</c:v>
                </c:pt>
                <c:pt idx="1133">
                  <c:v>6.2431259643529174E-3</c:v>
                </c:pt>
                <c:pt idx="1134">
                  <c:v>7.0343470580827667E-3</c:v>
                </c:pt>
                <c:pt idx="1135">
                  <c:v>5.3380288384194162E-3</c:v>
                </c:pt>
                <c:pt idx="1136">
                  <c:v>4.6429177108677794E-3</c:v>
                </c:pt>
                <c:pt idx="1137">
                  <c:v>4.1377235116646519E-3</c:v>
                </c:pt>
                <c:pt idx="1138">
                  <c:v>4.6916417700232933E-3</c:v>
                </c:pt>
                <c:pt idx="1139">
                  <c:v>3.055821302812576E-3</c:v>
                </c:pt>
                <c:pt idx="1140">
                  <c:v>1.8620275214391523E-3</c:v>
                </c:pt>
                <c:pt idx="1141">
                  <c:v>1.4461399887667676E-3</c:v>
                </c:pt>
                <c:pt idx="1142">
                  <c:v>4.352521061302227E-3</c:v>
                </c:pt>
                <c:pt idx="1143">
                  <c:v>2.2272381717120572E-3</c:v>
                </c:pt>
                <c:pt idx="1144">
                  <c:v>1.143597783921569E-3</c:v>
                </c:pt>
                <c:pt idx="1145">
                  <c:v>2.317203524517062E-4</c:v>
                </c:pt>
                <c:pt idx="1146">
                  <c:v>7.689862903357262E-4</c:v>
                </c:pt>
                <c:pt idx="1147">
                  <c:v>1.5620885071854613E-3</c:v>
                </c:pt>
                <c:pt idx="1148">
                  <c:v>1.3122615556703996E-3</c:v>
                </c:pt>
                <c:pt idx="1149">
                  <c:v>-5.4077451208166586E-4</c:v>
                </c:pt>
                <c:pt idx="1150">
                  <c:v>5.8574670644806195E-3</c:v>
                </c:pt>
                <c:pt idx="1151">
                  <c:v>4.2183976494119414E-3</c:v>
                </c:pt>
                <c:pt idx="1152">
                  <c:v>2.3938903983112777E-3</c:v>
                </c:pt>
                <c:pt idx="1153">
                  <c:v>1.4361269302214622E-3</c:v>
                </c:pt>
                <c:pt idx="1154">
                  <c:v>0</c:v>
                </c:pt>
                <c:pt idx="1155">
                  <c:v>-2.2547750548240915E-3</c:v>
                </c:pt>
                <c:pt idx="1156">
                  <c:v>-2.1548576824880314E-3</c:v>
                </c:pt>
                <c:pt idx="1157">
                  <c:v>-7.0365017713878387E-3</c:v>
                </c:pt>
                <c:pt idx="1158">
                  <c:v>-6.7976439687398678E-3</c:v>
                </c:pt>
                <c:pt idx="1159">
                  <c:v>-6.4067427843247666E-3</c:v>
                </c:pt>
                <c:pt idx="1160">
                  <c:v>-8.1153187875129644E-3</c:v>
                </c:pt>
                <c:pt idx="1161">
                  <c:v>-5.3868340620879503E-3</c:v>
                </c:pt>
                <c:pt idx="1162">
                  <c:v>-6.1459933301153142E-3</c:v>
                </c:pt>
                <c:pt idx="1163">
                  <c:v>-3.4163625296284895E-3</c:v>
                </c:pt>
                <c:pt idx="1164">
                  <c:v>-3.2908372315509004E-3</c:v>
                </c:pt>
                <c:pt idx="1165">
                  <c:v>-5.0617333096680747E-3</c:v>
                </c:pt>
                <c:pt idx="1166">
                  <c:v>-6.1246949424026698E-3</c:v>
                </c:pt>
                <c:pt idx="1167">
                  <c:v>-4.5614920551355232E-3</c:v>
                </c:pt>
                <c:pt idx="1168">
                  <c:v>-6.5309810992390926E-3</c:v>
                </c:pt>
                <c:pt idx="1169">
                  <c:v>-3.8993249201315487E-3</c:v>
                </c:pt>
                <c:pt idx="1170">
                  <c:v>-7.9943557181066174E-3</c:v>
                </c:pt>
                <c:pt idx="1171">
                  <c:v>-1.1179100773025762E-2</c:v>
                </c:pt>
                <c:pt idx="1172">
                  <c:v>-1.1634920831582874E-2</c:v>
                </c:pt>
                <c:pt idx="1173">
                  <c:v>-9.1768747211721201E-3</c:v>
                </c:pt>
                <c:pt idx="1174">
                  <c:v>-1.1716179730064839E-2</c:v>
                </c:pt>
                <c:pt idx="1175">
                  <c:v>-1.3134067649484705E-2</c:v>
                </c:pt>
                <c:pt idx="1176">
                  <c:v>-1.3309207033893633E-2</c:v>
                </c:pt>
                <c:pt idx="1177">
                  <c:v>-1.3039382714010875E-2</c:v>
                </c:pt>
                <c:pt idx="1178">
                  <c:v>-6.2650943003595026E-3</c:v>
                </c:pt>
                <c:pt idx="1179">
                  <c:v>-4.1887843120857098E-3</c:v>
                </c:pt>
                <c:pt idx="1180">
                  <c:v>-4.7074184174618972E-3</c:v>
                </c:pt>
                <c:pt idx="1181">
                  <c:v>-2.8599122224949444E-3</c:v>
                </c:pt>
                <c:pt idx="1182">
                  <c:v>-1.9011690728351085E-3</c:v>
                </c:pt>
                <c:pt idx="1183">
                  <c:v>-8.1825353791409425E-4</c:v>
                </c:pt>
                <c:pt idx="1184">
                  <c:v>5.1577868543886967E-4</c:v>
                </c:pt>
                <c:pt idx="1185">
                  <c:v>-5.2400633777209566E-3</c:v>
                </c:pt>
                <c:pt idx="1186">
                  <c:v>-4.9890849077203576E-3</c:v>
                </c:pt>
                <c:pt idx="1187">
                  <c:v>-7.7669452718571591E-3</c:v>
                </c:pt>
                <c:pt idx="1188">
                  <c:v>-6.8341921985944397E-3</c:v>
                </c:pt>
                <c:pt idx="1189">
                  <c:v>-8.054588106745952E-3</c:v>
                </c:pt>
                <c:pt idx="1190">
                  <c:v>-1.0711173414882098E-2</c:v>
                </c:pt>
                <c:pt idx="1191">
                  <c:v>-1.2128277890148687E-2</c:v>
                </c:pt>
                <c:pt idx="1192">
                  <c:v>-9.3762691036056809E-3</c:v>
                </c:pt>
                <c:pt idx="1193">
                  <c:v>-1.1375282838968832E-2</c:v>
                </c:pt>
                <c:pt idx="1194">
                  <c:v>-6.637318064619235E-3</c:v>
                </c:pt>
                <c:pt idx="1195">
                  <c:v>-1.0463459510033043E-2</c:v>
                </c:pt>
                <c:pt idx="1196">
                  <c:v>-7.983208785712962E-3</c:v>
                </c:pt>
                <c:pt idx="1197">
                  <c:v>-9.3728150165845268E-3</c:v>
                </c:pt>
                <c:pt idx="1198">
                  <c:v>-1.1375480899515478E-2</c:v>
                </c:pt>
                <c:pt idx="1199">
                  <c:v>-1.7130592370584872E-2</c:v>
                </c:pt>
                <c:pt idx="1200">
                  <c:v>-1.8241370790584768E-2</c:v>
                </c:pt>
                <c:pt idx="1201">
                  <c:v>-2.045775156159349E-2</c:v>
                </c:pt>
                <c:pt idx="1202">
                  <c:v>-2.0723848327153935E-2</c:v>
                </c:pt>
                <c:pt idx="1203">
                  <c:v>-2.221675021107088E-2</c:v>
                </c:pt>
                <c:pt idx="1204">
                  <c:v>-2.1257450677476981E-2</c:v>
                </c:pt>
                <c:pt idx="1205">
                  <c:v>-1.8609737500871453E-2</c:v>
                </c:pt>
                <c:pt idx="1206">
                  <c:v>-1.8873337027095819E-2</c:v>
                </c:pt>
                <c:pt idx="1207">
                  <c:v>-1.9962845991427142E-2</c:v>
                </c:pt>
                <c:pt idx="1208">
                  <c:v>-2.0880929059858819E-2</c:v>
                </c:pt>
                <c:pt idx="1209">
                  <c:v>-2.1685350951149436E-2</c:v>
                </c:pt>
                <c:pt idx="1210">
                  <c:v>-2.3876309877145951E-2</c:v>
                </c:pt>
                <c:pt idx="1211">
                  <c:v>-2.796237477737918E-2</c:v>
                </c:pt>
                <c:pt idx="1212">
                  <c:v>-3.0132165170875753E-2</c:v>
                </c:pt>
                <c:pt idx="1213">
                  <c:v>-2.5191324685588538E-2</c:v>
                </c:pt>
                <c:pt idx="1214">
                  <c:v>-1.8180500090885413E-2</c:v>
                </c:pt>
                <c:pt idx="1215">
                  <c:v>-2.0316124656543148E-2</c:v>
                </c:pt>
                <c:pt idx="1216">
                  <c:v>-1.835498228171693E-2</c:v>
                </c:pt>
                <c:pt idx="1217">
                  <c:v>-1.7954274193045093E-2</c:v>
                </c:pt>
                <c:pt idx="1218">
                  <c:v>-2.0119967602121303E-2</c:v>
                </c:pt>
                <c:pt idx="1219">
                  <c:v>-2.5189395665018915E-2</c:v>
                </c:pt>
                <c:pt idx="1220">
                  <c:v>-2.4375391729724461E-2</c:v>
                </c:pt>
                <c:pt idx="1221">
                  <c:v>-2.931352374632536E-2</c:v>
                </c:pt>
                <c:pt idx="1222">
                  <c:v>-3.1081946714120907E-2</c:v>
                </c:pt>
                <c:pt idx="1223">
                  <c:v>-2.6800808740553815E-2</c:v>
                </c:pt>
                <c:pt idx="1224">
                  <c:v>-3.1113645504001652E-2</c:v>
                </c:pt>
                <c:pt idx="1225">
                  <c:v>-2.8150096020634986E-2</c:v>
                </c:pt>
                <c:pt idx="1226">
                  <c:v>-2.2721972008431568E-2</c:v>
                </c:pt>
                <c:pt idx="1227">
                  <c:v>-2.4144192320459907E-2</c:v>
                </c:pt>
                <c:pt idx="1228">
                  <c:v>-2.4792328543413688E-2</c:v>
                </c:pt>
                <c:pt idx="1229">
                  <c:v>-2.0647684763503281E-2</c:v>
                </c:pt>
                <c:pt idx="1230">
                  <c:v>-2.3882282639658893E-2</c:v>
                </c:pt>
                <c:pt idx="1231">
                  <c:v>-1.9495197756682594E-2</c:v>
                </c:pt>
                <c:pt idx="1232">
                  <c:v>-1.5685362932211459E-2</c:v>
                </c:pt>
                <c:pt idx="1233">
                  <c:v>-2.1762166052314992E-2</c:v>
                </c:pt>
                <c:pt idx="1234">
                  <c:v>-2.3377512536760521E-2</c:v>
                </c:pt>
                <c:pt idx="1235">
                  <c:v>-2.6654878878566619E-2</c:v>
                </c:pt>
                <c:pt idx="1236">
                  <c:v>-2.9184851280898559E-2</c:v>
                </c:pt>
                <c:pt idx="1237">
                  <c:v>-2.9485405453231927E-2</c:v>
                </c:pt>
                <c:pt idx="1238">
                  <c:v>-2.5433503330443662E-2</c:v>
                </c:pt>
                <c:pt idx="1239">
                  <c:v>-2.6564214534223612E-2</c:v>
                </c:pt>
                <c:pt idx="1240">
                  <c:v>-2.0410742218222297E-2</c:v>
                </c:pt>
                <c:pt idx="1241">
                  <c:v>-1.755464386216931E-2</c:v>
                </c:pt>
                <c:pt idx="1242">
                  <c:v>-1.8056919403655253E-2</c:v>
                </c:pt>
                <c:pt idx="1243">
                  <c:v>-1.6203199527046873E-2</c:v>
                </c:pt>
                <c:pt idx="1244">
                  <c:v>-2.4572376554838134E-2</c:v>
                </c:pt>
                <c:pt idx="1245">
                  <c:v>-2.9680146612557735E-2</c:v>
                </c:pt>
                <c:pt idx="1246">
                  <c:v>-3.0604173967502823E-2</c:v>
                </c:pt>
                <c:pt idx="1247">
                  <c:v>-3.0979587229652487E-2</c:v>
                </c:pt>
                <c:pt idx="1248">
                  <c:v>-3.7543015258968991E-2</c:v>
                </c:pt>
                <c:pt idx="1249">
                  <c:v>-3.6028890027830072E-2</c:v>
                </c:pt>
                <c:pt idx="1250">
                  <c:v>-4.6703974221772089E-2</c:v>
                </c:pt>
                <c:pt idx="1251">
                  <c:v>-3.9839126607180822E-2</c:v>
                </c:pt>
                <c:pt idx="1252">
                  <c:v>-3.639318170548856E-2</c:v>
                </c:pt>
                <c:pt idx="1253">
                  <c:v>-3.8204529484810686E-2</c:v>
                </c:pt>
                <c:pt idx="1254">
                  <c:v>-3.8705376720994403E-2</c:v>
                </c:pt>
                <c:pt idx="1255">
                  <c:v>-3.9031654671332627E-2</c:v>
                </c:pt>
                <c:pt idx="1256">
                  <c:v>-4.0192353985615312E-2</c:v>
                </c:pt>
                <c:pt idx="1257">
                  <c:v>-3.2545661845844856E-2</c:v>
                </c:pt>
                <c:pt idx="1258">
                  <c:v>-3.2654617362087288E-2</c:v>
                </c:pt>
                <c:pt idx="1259">
                  <c:v>-3.6159883115720617E-2</c:v>
                </c:pt>
                <c:pt idx="1260">
                  <c:v>-3.5276802959620344E-2</c:v>
                </c:pt>
                <c:pt idx="1261">
                  <c:v>-4.1302283677043097E-2</c:v>
                </c:pt>
                <c:pt idx="1262">
                  <c:v>-3.4900025730844934E-2</c:v>
                </c:pt>
                <c:pt idx="1263">
                  <c:v>-3.5115746981516871E-2</c:v>
                </c:pt>
                <c:pt idx="1264">
                  <c:v>-3.3081537887083422E-2</c:v>
                </c:pt>
                <c:pt idx="1265">
                  <c:v>-3.4082002355835604E-2</c:v>
                </c:pt>
                <c:pt idx="1266">
                  <c:v>-3.2799569001538458E-2</c:v>
                </c:pt>
                <c:pt idx="1267">
                  <c:v>-3.3389171676558652E-2</c:v>
                </c:pt>
                <c:pt idx="1268">
                  <c:v>-3.1129642185632293E-2</c:v>
                </c:pt>
                <c:pt idx="1269">
                  <c:v>-3.5322775847913636E-2</c:v>
                </c:pt>
                <c:pt idx="1270">
                  <c:v>-3.5727963910898941E-2</c:v>
                </c:pt>
                <c:pt idx="1271">
                  <c:v>-3.1864393769647018E-2</c:v>
                </c:pt>
                <c:pt idx="1272">
                  <c:v>-2.6398318030610147E-2</c:v>
                </c:pt>
                <c:pt idx="1273">
                  <c:v>-2.9499007719433999E-2</c:v>
                </c:pt>
                <c:pt idx="1274">
                  <c:v>-3.364279560977914E-2</c:v>
                </c:pt>
                <c:pt idx="1275">
                  <c:v>-3.1705845988009976E-2</c:v>
                </c:pt>
                <c:pt idx="1276">
                  <c:v>-3.7605177557238294E-2</c:v>
                </c:pt>
                <c:pt idx="1277">
                  <c:v>-3.875958926756401E-2</c:v>
                </c:pt>
                <c:pt idx="1278">
                  <c:v>-4.8119217949938384E-2</c:v>
                </c:pt>
                <c:pt idx="1279">
                  <c:v>-5.8103412654304118E-2</c:v>
                </c:pt>
                <c:pt idx="1280">
                  <c:v>-6.4424388458593981E-2</c:v>
                </c:pt>
                <c:pt idx="1281">
                  <c:v>-6.2993889885556709E-2</c:v>
                </c:pt>
                <c:pt idx="1282">
                  <c:v>-7.6462506225050728E-2</c:v>
                </c:pt>
                <c:pt idx="1283">
                  <c:v>-7.0714969666354544E-2</c:v>
                </c:pt>
                <c:pt idx="1284">
                  <c:v>-6.9472752707237351E-2</c:v>
                </c:pt>
                <c:pt idx="1285">
                  <c:v>-6.1858230791427847E-2</c:v>
                </c:pt>
                <c:pt idx="1286">
                  <c:v>-5.6515645888912336E-2</c:v>
                </c:pt>
                <c:pt idx="1287">
                  <c:v>-5.3731079484724532E-2</c:v>
                </c:pt>
                <c:pt idx="1288">
                  <c:v>-4.4321461979031217E-2</c:v>
                </c:pt>
                <c:pt idx="1289">
                  <c:v>-3.5031001793182082E-2</c:v>
                </c:pt>
                <c:pt idx="1290">
                  <c:v>-3.5599943040097795E-2</c:v>
                </c:pt>
                <c:pt idx="1291">
                  <c:v>-3.6772394071211266E-2</c:v>
                </c:pt>
                <c:pt idx="1292">
                  <c:v>-3.66892508665164E-2</c:v>
                </c:pt>
                <c:pt idx="1293">
                  <c:v>-3.7535613508016236E-2</c:v>
                </c:pt>
                <c:pt idx="1294">
                  <c:v>-3.9063619593290314E-2</c:v>
                </c:pt>
                <c:pt idx="1295">
                  <c:v>-4.6126863883041769E-2</c:v>
                </c:pt>
                <c:pt idx="1296">
                  <c:v>-4.2997563014070296E-2</c:v>
                </c:pt>
                <c:pt idx="1297">
                  <c:v>-4.7873136441152271E-2</c:v>
                </c:pt>
                <c:pt idx="1298">
                  <c:v>-3.4457598790579594E-2</c:v>
                </c:pt>
                <c:pt idx="1299">
                  <c:v>-3.9861185551692338E-2</c:v>
                </c:pt>
                <c:pt idx="1300">
                  <c:v>-4.6957373637330005E-2</c:v>
                </c:pt>
                <c:pt idx="1301">
                  <c:v>-3.8817849510770844E-2</c:v>
                </c:pt>
                <c:pt idx="1302">
                  <c:v>-3.0235246393930791E-2</c:v>
                </c:pt>
                <c:pt idx="1303">
                  <c:v>-2.0594705488795353E-2</c:v>
                </c:pt>
                <c:pt idx="1304">
                  <c:v>-1.7267309999431272E-2</c:v>
                </c:pt>
                <c:pt idx="1305">
                  <c:v>-2.3382008881467669E-2</c:v>
                </c:pt>
                <c:pt idx="1306">
                  <c:v>-2.3258524923340164E-2</c:v>
                </c:pt>
                <c:pt idx="1307">
                  <c:v>-1.5897106173175937E-2</c:v>
                </c:pt>
                <c:pt idx="1308">
                  <c:v>-1.9744737332218345E-2</c:v>
                </c:pt>
                <c:pt idx="1309">
                  <c:v>-3.2857660029183375E-2</c:v>
                </c:pt>
                <c:pt idx="1310">
                  <c:v>-4.6394218100183994E-2</c:v>
                </c:pt>
                <c:pt idx="1311">
                  <c:v>-4.8975532529156887E-2</c:v>
                </c:pt>
                <c:pt idx="1312">
                  <c:v>-5.2800618894038399E-2</c:v>
                </c:pt>
                <c:pt idx="1313">
                  <c:v>-5.3343554259775473E-2</c:v>
                </c:pt>
                <c:pt idx="1314">
                  <c:v>-5.7797846508867365E-2</c:v>
                </c:pt>
                <c:pt idx="1315">
                  <c:v>-5.866387123579566E-2</c:v>
                </c:pt>
                <c:pt idx="1316">
                  <c:v>-6.5607159001189047E-2</c:v>
                </c:pt>
                <c:pt idx="1317">
                  <c:v>-7.502139171450703E-2</c:v>
                </c:pt>
                <c:pt idx="1318">
                  <c:v>-7.6794999578940162E-2</c:v>
                </c:pt>
                <c:pt idx="1319">
                  <c:v>-9.340535805589191E-2</c:v>
                </c:pt>
                <c:pt idx="1320">
                  <c:v>-8.9666534365171691E-2</c:v>
                </c:pt>
                <c:pt idx="1321">
                  <c:v>-8.5950832698011584E-2</c:v>
                </c:pt>
                <c:pt idx="1322">
                  <c:v>-8.6845367764662423E-2</c:v>
                </c:pt>
                <c:pt idx="1323">
                  <c:v>-7.4226038423423457E-2</c:v>
                </c:pt>
                <c:pt idx="1324">
                  <c:v>-6.0896903755278731E-2</c:v>
                </c:pt>
                <c:pt idx="1325">
                  <c:v>-6.2347059727901735E-2</c:v>
                </c:pt>
                <c:pt idx="1326">
                  <c:v>-5.124664012094058E-2</c:v>
                </c:pt>
                <c:pt idx="1327">
                  <c:v>-5.218109264181231E-2</c:v>
                </c:pt>
                <c:pt idx="1328">
                  <c:v>-5.2823812570432005E-2</c:v>
                </c:pt>
                <c:pt idx="1329">
                  <c:v>-5.3276962884047749E-2</c:v>
                </c:pt>
                <c:pt idx="1330">
                  <c:v>-5.851211325866168E-2</c:v>
                </c:pt>
                <c:pt idx="1331">
                  <c:v>-6.9826460660021475E-2</c:v>
                </c:pt>
                <c:pt idx="1332">
                  <c:v>-6.8135411853664465E-2</c:v>
                </c:pt>
                <c:pt idx="1333">
                  <c:v>-6.2128003620362346E-2</c:v>
                </c:pt>
                <c:pt idx="1334">
                  <c:v>-6.6501582020046981E-2</c:v>
                </c:pt>
                <c:pt idx="1335">
                  <c:v>-6.392419644641481E-2</c:v>
                </c:pt>
                <c:pt idx="1336">
                  <c:v>-6.3543865345278103E-2</c:v>
                </c:pt>
                <c:pt idx="1337">
                  <c:v>-7.0084592949809954E-2</c:v>
                </c:pt>
                <c:pt idx="1338">
                  <c:v>-5.3678973556699559E-2</c:v>
                </c:pt>
                <c:pt idx="1339">
                  <c:v>-5.5124691062073281E-2</c:v>
                </c:pt>
                <c:pt idx="1340">
                  <c:v>-5.4507969932562739E-2</c:v>
                </c:pt>
                <c:pt idx="1341">
                  <c:v>-5.0498208423434096E-2</c:v>
                </c:pt>
                <c:pt idx="1342">
                  <c:v>-5.4651806545414364E-2</c:v>
                </c:pt>
                <c:pt idx="1343">
                  <c:v>-5.9559115071887381E-2</c:v>
                </c:pt>
                <c:pt idx="1344">
                  <c:v>-4.9703269278469506E-2</c:v>
                </c:pt>
                <c:pt idx="1345">
                  <c:v>-6.3124663449978274E-2</c:v>
                </c:pt>
                <c:pt idx="1346">
                  <c:v>-6.7539183018601484E-2</c:v>
                </c:pt>
                <c:pt idx="1347">
                  <c:v>-7.0620001946826355E-2</c:v>
                </c:pt>
                <c:pt idx="1348">
                  <c:v>-6.766947704717366E-2</c:v>
                </c:pt>
                <c:pt idx="1349">
                  <c:v>-5.4659341821146755E-2</c:v>
                </c:pt>
                <c:pt idx="1350">
                  <c:v>-5.5172928291537429E-2</c:v>
                </c:pt>
                <c:pt idx="1351">
                  <c:v>-5.5679404495343032E-2</c:v>
                </c:pt>
                <c:pt idx="1352">
                  <c:v>-4.7137697339526677E-2</c:v>
                </c:pt>
                <c:pt idx="1353">
                  <c:v>-2.592975810142753E-2</c:v>
                </c:pt>
                <c:pt idx="1354">
                  <c:v>-2.1290438869547585E-2</c:v>
                </c:pt>
                <c:pt idx="1355">
                  <c:v>-3.9080118802988652E-2</c:v>
                </c:pt>
                <c:pt idx="1356">
                  <c:v>-6.432774704522233E-2</c:v>
                </c:pt>
                <c:pt idx="1357">
                  <c:v>-5.5830204789682758E-2</c:v>
                </c:pt>
                <c:pt idx="1358">
                  <c:v>-6.6842752883098655E-2</c:v>
                </c:pt>
                <c:pt idx="1359">
                  <c:v>-4.9199869815756095E-2</c:v>
                </c:pt>
                <c:pt idx="1360">
                  <c:v>-7.6445992991950956E-2</c:v>
                </c:pt>
                <c:pt idx="1361">
                  <c:v>-7.7686613782796593E-2</c:v>
                </c:pt>
                <c:pt idx="1362">
                  <c:v>-5.8160822359506356E-2</c:v>
                </c:pt>
                <c:pt idx="1363">
                  <c:v>-5.174285083382936E-2</c:v>
                </c:pt>
                <c:pt idx="1364">
                  <c:v>-5.7257527499743652E-2</c:v>
                </c:pt>
                <c:pt idx="1365">
                  <c:v>-5.9940740432436704E-2</c:v>
                </c:pt>
                <c:pt idx="1366">
                  <c:v>-9.2328234532098916E-2</c:v>
                </c:pt>
                <c:pt idx="1367">
                  <c:v>-8.3039647468914526E-2</c:v>
                </c:pt>
                <c:pt idx="1368">
                  <c:v>-8.0606943064335509E-2</c:v>
                </c:pt>
                <c:pt idx="1369">
                  <c:v>-9.6327577652666377E-2</c:v>
                </c:pt>
                <c:pt idx="1370">
                  <c:v>-9.1139712132756817E-2</c:v>
                </c:pt>
                <c:pt idx="1371">
                  <c:v>-8.4785392597092377E-2</c:v>
                </c:pt>
                <c:pt idx="1372">
                  <c:v>-4.653764672124925E-2</c:v>
                </c:pt>
                <c:pt idx="1373">
                  <c:v>-3.5406172486064348E-2</c:v>
                </c:pt>
                <c:pt idx="1374">
                  <c:v>-2.3700481874348818E-2</c:v>
                </c:pt>
                <c:pt idx="1375">
                  <c:v>-3.9623561480385629E-2</c:v>
                </c:pt>
                <c:pt idx="1376">
                  <c:v>-3.4630393110665424E-2</c:v>
                </c:pt>
                <c:pt idx="1377">
                  <c:v>-5.5766391674748561E-2</c:v>
                </c:pt>
                <c:pt idx="1378">
                  <c:v>-7.8022842742246093E-2</c:v>
                </c:pt>
                <c:pt idx="1379">
                  <c:v>-0.11412674135303195</c:v>
                </c:pt>
                <c:pt idx="1380">
                  <c:v>-0.11858889653993965</c:v>
                </c:pt>
                <c:pt idx="1381">
                  <c:v>-0.12791601875474762</c:v>
                </c:pt>
                <c:pt idx="1382">
                  <c:v>-9.6678459176405815E-2</c:v>
                </c:pt>
                <c:pt idx="1383">
                  <c:v>-0.11117595739597366</c:v>
                </c:pt>
                <c:pt idx="1384">
                  <c:v>-0.10611165000454759</c:v>
                </c:pt>
                <c:pt idx="1385">
                  <c:v>-0.10408764193590872</c:v>
                </c:pt>
                <c:pt idx="1386">
                  <c:v>-0.1110670704298609</c:v>
                </c:pt>
                <c:pt idx="1387">
                  <c:v>-0.1063505232900573</c:v>
                </c:pt>
                <c:pt idx="1388">
                  <c:v>-9.8046524377188721E-2</c:v>
                </c:pt>
                <c:pt idx="1389">
                  <c:v>-0.13853661444523352</c:v>
                </c:pt>
                <c:pt idx="1390">
                  <c:v>-0.13466278731692216</c:v>
                </c:pt>
                <c:pt idx="1391">
                  <c:v>-0.12347425139050631</c:v>
                </c:pt>
                <c:pt idx="1392">
                  <c:v>-9.5050075898769099E-2</c:v>
                </c:pt>
                <c:pt idx="1393">
                  <c:v>-6.9063973120066194E-2</c:v>
                </c:pt>
                <c:pt idx="1394">
                  <c:v>-8.6424192104650091E-2</c:v>
                </c:pt>
                <c:pt idx="1395">
                  <c:v>-9.0958102245393468E-2</c:v>
                </c:pt>
                <c:pt idx="1396">
                  <c:v>-0.10156573534577518</c:v>
                </c:pt>
                <c:pt idx="1397">
                  <c:v>-0.112425766639935</c:v>
                </c:pt>
                <c:pt idx="1398">
                  <c:v>-0.12662575305274382</c:v>
                </c:pt>
                <c:pt idx="1399">
                  <c:v>-0.10516062587741004</c:v>
                </c:pt>
                <c:pt idx="1400">
                  <c:v>-0.12369826596707849</c:v>
                </c:pt>
                <c:pt idx="1401">
                  <c:v>-0.12826698509285456</c:v>
                </c:pt>
                <c:pt idx="1402">
                  <c:v>-0.14100440098707626</c:v>
                </c:pt>
                <c:pt idx="1403">
                  <c:v>-0.11565998094045002</c:v>
                </c:pt>
                <c:pt idx="1404">
                  <c:v>-0.1091825144918227</c:v>
                </c:pt>
                <c:pt idx="1405">
                  <c:v>-8.8491589487599651E-2</c:v>
                </c:pt>
                <c:pt idx="1406">
                  <c:v>-0.12563019069439146</c:v>
                </c:pt>
                <c:pt idx="1407">
                  <c:v>-0.11707477330265732</c:v>
                </c:pt>
                <c:pt idx="1408">
                  <c:v>-9.7529620109430448E-2</c:v>
                </c:pt>
                <c:pt idx="1409">
                  <c:v>-9.383136543346976E-2</c:v>
                </c:pt>
                <c:pt idx="1410">
                  <c:v>-7.944052069245347E-2</c:v>
                </c:pt>
                <c:pt idx="1411">
                  <c:v>-4.3992868018604733E-2</c:v>
                </c:pt>
                <c:pt idx="1412">
                  <c:v>-5.7173537477563006E-2</c:v>
                </c:pt>
                <c:pt idx="1413">
                  <c:v>-6.0592464782818947E-2</c:v>
                </c:pt>
                <c:pt idx="1414">
                  <c:v>-7.1230222648173608E-2</c:v>
                </c:pt>
                <c:pt idx="1415">
                  <c:v>-6.9077092337478524E-2</c:v>
                </c:pt>
                <c:pt idx="1416">
                  <c:v>-7.2889835938627398E-2</c:v>
                </c:pt>
                <c:pt idx="1417">
                  <c:v>-8.6288477309481165E-2</c:v>
                </c:pt>
                <c:pt idx="1418">
                  <c:v>-0.12362229785124659</c:v>
                </c:pt>
                <c:pt idx="1419">
                  <c:v>-9.7464506200671236E-2</c:v>
                </c:pt>
                <c:pt idx="1420">
                  <c:v>-0.11539897982921152</c:v>
                </c:pt>
                <c:pt idx="1421">
                  <c:v>-0.13586046301113744</c:v>
                </c:pt>
                <c:pt idx="1422">
                  <c:v>-0.17070745671666793</c:v>
                </c:pt>
                <c:pt idx="1423">
                  <c:v>-0.16302075784329012</c:v>
                </c:pt>
                <c:pt idx="1424">
                  <c:v>-0.15719802568133417</c:v>
                </c:pt>
                <c:pt idx="1425">
                  <c:v>-0.12926058045321492</c:v>
                </c:pt>
                <c:pt idx="1426">
                  <c:v>-0.16023141443875594</c:v>
                </c:pt>
                <c:pt idx="1427">
                  <c:v>-0.1582386104296381</c:v>
                </c:pt>
                <c:pt idx="1428">
                  <c:v>-0.12981199572020677</c:v>
                </c:pt>
                <c:pt idx="1429">
                  <c:v>-0.13422717458373487</c:v>
                </c:pt>
                <c:pt idx="1430">
                  <c:v>-0.13099414814572341</c:v>
                </c:pt>
                <c:pt idx="1431">
                  <c:v>-0.14762095024373401</c:v>
                </c:pt>
                <c:pt idx="1432">
                  <c:v>-0.15524034577761983</c:v>
                </c:pt>
                <c:pt idx="1433">
                  <c:v>-0.15667737831226561</c:v>
                </c:pt>
                <c:pt idx="1434">
                  <c:v>-0.12572248885311157</c:v>
                </c:pt>
                <c:pt idx="1435">
                  <c:v>-0.12206177379176204</c:v>
                </c:pt>
                <c:pt idx="1436">
                  <c:v>-8.8995510018839624E-2</c:v>
                </c:pt>
                <c:pt idx="1437">
                  <c:v>-0.10252449118395324</c:v>
                </c:pt>
                <c:pt idx="1438">
                  <c:v>-0.11549620764967769</c:v>
                </c:pt>
                <c:pt idx="1439">
                  <c:v>-0.1559546536454243</c:v>
                </c:pt>
                <c:pt idx="1440">
                  <c:v>-0.12593343993148695</c:v>
                </c:pt>
                <c:pt idx="1441">
                  <c:v>-0.15603144380100717</c:v>
                </c:pt>
                <c:pt idx="1442">
                  <c:v>-0.19629990455989937</c:v>
                </c:pt>
                <c:pt idx="1443">
                  <c:v>-0.21833380117964593</c:v>
                </c:pt>
                <c:pt idx="1444">
                  <c:v>-0.24263992808175386</c:v>
                </c:pt>
                <c:pt idx="1445">
                  <c:v>-0.2676944399155487</c:v>
                </c:pt>
                <c:pt idx="1446">
                  <c:v>-0.20961101208939276</c:v>
                </c:pt>
                <c:pt idx="1447">
                  <c:v>-0.22036808683327277</c:v>
                </c:pt>
                <c:pt idx="1448">
                  <c:v>-0.19940344255354434</c:v>
                </c:pt>
                <c:pt idx="1449">
                  <c:v>-0.19136004915512517</c:v>
                </c:pt>
                <c:pt idx="1450">
                  <c:v>-0.21167158788264451</c:v>
                </c:pt>
                <c:pt idx="1451">
                  <c:v>-0.20670656903324711</c:v>
                </c:pt>
                <c:pt idx="1452">
                  <c:v>-0.15548781374588411</c:v>
                </c:pt>
                <c:pt idx="1453">
                  <c:v>-0.17588855097765452</c:v>
                </c:pt>
                <c:pt idx="1454">
                  <c:v>-0.21080846696445144</c:v>
                </c:pt>
                <c:pt idx="1455">
                  <c:v>-0.24735726299432162</c:v>
                </c:pt>
                <c:pt idx="1456">
                  <c:v>-0.19482848795870913</c:v>
                </c:pt>
                <c:pt idx="1457">
                  <c:v>-0.13743439649462136</c:v>
                </c:pt>
                <c:pt idx="1458">
                  <c:v>-9.4167553171751239E-2</c:v>
                </c:pt>
                <c:pt idx="1459">
                  <c:v>-9.7372140319742728E-2</c:v>
                </c:pt>
                <c:pt idx="1460">
                  <c:v>-0.15682703240966725</c:v>
                </c:pt>
                <c:pt idx="1461">
                  <c:v>-0.15231577021087145</c:v>
                </c:pt>
                <c:pt idx="1462">
                  <c:v>-0.12313293456858385</c:v>
                </c:pt>
                <c:pt idx="1463">
                  <c:v>-0.15127507916996377</c:v>
                </c:pt>
                <c:pt idx="1464">
                  <c:v>-0.18226150487679804</c:v>
                </c:pt>
                <c:pt idx="1465">
                  <c:v>-0.24121910967988319</c:v>
                </c:pt>
                <c:pt idx="1466">
                  <c:v>-0.26316737236810783</c:v>
                </c:pt>
                <c:pt idx="1467">
                  <c:v>-0.23671407952508744</c:v>
                </c:pt>
                <c:pt idx="1468">
                  <c:v>-0.18987040401928348</c:v>
                </c:pt>
                <c:pt idx="1469">
                  <c:v>-0.2475558089205491</c:v>
                </c:pt>
                <c:pt idx="1470">
                  <c:v>-0.23746670501971426</c:v>
                </c:pt>
                <c:pt idx="1471">
                  <c:v>-0.22222089310435972</c:v>
                </c:pt>
                <c:pt idx="1472">
                  <c:v>-0.20566227370797702</c:v>
                </c:pt>
                <c:pt idx="1473">
                  <c:v>-0.21412562469875204</c:v>
                </c:pt>
                <c:pt idx="1474">
                  <c:v>-0.24309273996226702</c:v>
                </c:pt>
                <c:pt idx="1475">
                  <c:v>-0.26041589026857631</c:v>
                </c:pt>
                <c:pt idx="1476">
                  <c:v>-0.2350589068115434</c:v>
                </c:pt>
                <c:pt idx="1477">
                  <c:v>-0.20801041543363158</c:v>
                </c:pt>
                <c:pt idx="1478">
                  <c:v>-0.24296778623282492</c:v>
                </c:pt>
                <c:pt idx="1479">
                  <c:v>-0.25971628002794367</c:v>
                </c:pt>
                <c:pt idx="1480">
                  <c:v>-0.26581641765977598</c:v>
                </c:pt>
                <c:pt idx="1481">
                  <c:v>-0.200464158080535</c:v>
                </c:pt>
                <c:pt idx="1482">
                  <c:v>-0.25778105611274715</c:v>
                </c:pt>
                <c:pt idx="1483">
                  <c:v>-0.27518453045429853</c:v>
                </c:pt>
                <c:pt idx="1484">
                  <c:v>-0.36211829041262888</c:v>
                </c:pt>
                <c:pt idx="1485">
                  <c:v>-0.34832986443247776</c:v>
                </c:pt>
                <c:pt idx="1486">
                  <c:v>-0.349509278376887</c:v>
                </c:pt>
                <c:pt idx="1487">
                  <c:v>-0.30054716122980102</c:v>
                </c:pt>
                <c:pt idx="1488">
                  <c:v>-0.35279754789054524</c:v>
                </c:pt>
                <c:pt idx="1489">
                  <c:v>-0.35064765732037279</c:v>
                </c:pt>
                <c:pt idx="1490">
                  <c:v>-0.28795729203154441</c:v>
                </c:pt>
                <c:pt idx="1491">
                  <c:v>-0.332566634338329</c:v>
                </c:pt>
                <c:pt idx="1492">
                  <c:v>-0.44083942411433963</c:v>
                </c:pt>
                <c:pt idx="1493">
                  <c:v>-0.44268216383404396</c:v>
                </c:pt>
                <c:pt idx="1494">
                  <c:v>-0.47274073729918964</c:v>
                </c:pt>
                <c:pt idx="1495">
                  <c:v>-0.4673975646544718</c:v>
                </c:pt>
                <c:pt idx="1496">
                  <c:v>-0.45256445850238547</c:v>
                </c:pt>
                <c:pt idx="1497">
                  <c:v>-0.48554542782853288</c:v>
                </c:pt>
                <c:pt idx="1498">
                  <c:v>-0.31045162865917797</c:v>
                </c:pt>
                <c:pt idx="1499">
                  <c:v>-0.21869598468920365</c:v>
                </c:pt>
                <c:pt idx="1500">
                  <c:v>-0.20224692007441702</c:v>
                </c:pt>
                <c:pt idx="1501">
                  <c:v>-0.24684440401968949</c:v>
                </c:pt>
                <c:pt idx="1502">
                  <c:v>-0.30955752900753625</c:v>
                </c:pt>
                <c:pt idx="1503">
                  <c:v>-0.33322135209816495</c:v>
                </c:pt>
                <c:pt idx="1504">
                  <c:v>-0.31443134147033314</c:v>
                </c:pt>
                <c:pt idx="1505">
                  <c:v>-0.42343876549678627</c:v>
                </c:pt>
                <c:pt idx="1506">
                  <c:v>-0.42298389330779962</c:v>
                </c:pt>
                <c:pt idx="1507">
                  <c:v>-0.44696940678254959</c:v>
                </c:pt>
                <c:pt idx="1508">
                  <c:v>-0.45125545484168794</c:v>
                </c:pt>
                <c:pt idx="1509">
                  <c:v>-0.36501570892814073</c:v>
                </c:pt>
                <c:pt idx="1510">
                  <c:v>-0.33004993238520547</c:v>
                </c:pt>
                <c:pt idx="1511">
                  <c:v>-0.36309936457895131</c:v>
                </c:pt>
                <c:pt idx="1512">
                  <c:v>-0.39494384631636631</c:v>
                </c:pt>
                <c:pt idx="1513">
                  <c:v>-0.40571813123415412</c:v>
                </c:pt>
                <c:pt idx="1514">
                  <c:v>-0.36070192165491877</c:v>
                </c:pt>
                <c:pt idx="1515">
                  <c:v>-0.36217015708863637</c:v>
                </c:pt>
                <c:pt idx="1516">
                  <c:v>-0.49474895955668147</c:v>
                </c:pt>
                <c:pt idx="1517">
                  <c:v>-0.55099534827087981</c:v>
                </c:pt>
                <c:pt idx="1518">
                  <c:v>-0.58390977572727953</c:v>
                </c:pt>
                <c:pt idx="1519">
                  <c:v>-0.55141214638917124</c:v>
                </c:pt>
                <c:pt idx="1520">
                  <c:v>-0.48372204803082275</c:v>
                </c:pt>
                <c:pt idx="1521">
                  <c:v>-0.59442371020617846</c:v>
                </c:pt>
                <c:pt idx="1522">
                  <c:v>-0.55927033545611304</c:v>
                </c:pt>
                <c:pt idx="1523">
                  <c:v>-0.43890247283820755</c:v>
                </c:pt>
                <c:pt idx="1524">
                  <c:v>-0.39488686904162251</c:v>
                </c:pt>
                <c:pt idx="1525">
                  <c:v>-0.38297133426632074</c:v>
                </c:pt>
                <c:pt idx="1526">
                  <c:v>-0.38311783677200617</c:v>
                </c:pt>
                <c:pt idx="1527">
                  <c:v>-0.4241997508240713</c:v>
                </c:pt>
                <c:pt idx="1528">
                  <c:v>-0.32346016874234862</c:v>
                </c:pt>
                <c:pt idx="1529">
                  <c:v>-0.35804245957969949</c:v>
                </c:pt>
                <c:pt idx="1530">
                  <c:v>-0.37428846930266174</c:v>
                </c:pt>
                <c:pt idx="1531">
                  <c:v>-0.45263751743255221</c:v>
                </c:pt>
                <c:pt idx="1532">
                  <c:v>-0.47194877103753585</c:v>
                </c:pt>
                <c:pt idx="1533">
                  <c:v>-0.56806794117556603</c:v>
                </c:pt>
                <c:pt idx="1534">
                  <c:v>-0.58377583319994053</c:v>
                </c:pt>
                <c:pt idx="1535">
                  <c:v>-0.56718730669317718</c:v>
                </c:pt>
                <c:pt idx="1536">
                  <c:v>-0.56370592902668126</c:v>
                </c:pt>
                <c:pt idx="1537">
                  <c:v>-0.55123202480090827</c:v>
                </c:pt>
                <c:pt idx="1538">
                  <c:v>-0.51379346102348289</c:v>
                </c:pt>
                <c:pt idx="1539">
                  <c:v>-0.51635647679495422</c:v>
                </c:pt>
                <c:pt idx="1540">
                  <c:v>-0.49441009517479023</c:v>
                </c:pt>
                <c:pt idx="1541">
                  <c:v>-0.5218961301583922</c:v>
                </c:pt>
                <c:pt idx="1542">
                  <c:v>-0.5764349970764262</c:v>
                </c:pt>
                <c:pt idx="1543">
                  <c:v>-0.58423014508896842</c:v>
                </c:pt>
                <c:pt idx="1544">
                  <c:v>-0.63427056138492799</c:v>
                </c:pt>
                <c:pt idx="1545">
                  <c:v>-0.69154812106329167</c:v>
                </c:pt>
                <c:pt idx="1546">
                  <c:v>-0.53233446456687306</c:v>
                </c:pt>
                <c:pt idx="1547">
                  <c:v>-0.46400971824577442</c:v>
                </c:pt>
                <c:pt idx="1548">
                  <c:v>-0.43185277815171252</c:v>
                </c:pt>
                <c:pt idx="1549">
                  <c:v>-0.42600299300565558</c:v>
                </c:pt>
                <c:pt idx="1550">
                  <c:v>-0.31061358087186863</c:v>
                </c:pt>
                <c:pt idx="1551">
                  <c:v>-0.31061151058311898</c:v>
                </c:pt>
                <c:pt idx="1552">
                  <c:v>-0.27557773903585847</c:v>
                </c:pt>
                <c:pt idx="1553">
                  <c:v>-0.34868037646527028</c:v>
                </c:pt>
                <c:pt idx="1554">
                  <c:v>-0.45468013728077167</c:v>
                </c:pt>
                <c:pt idx="1555">
                  <c:v>-0.46592532566463313</c:v>
                </c:pt>
                <c:pt idx="1556">
                  <c:v>-0.44989427106278723</c:v>
                </c:pt>
                <c:pt idx="1557">
                  <c:v>-0.54255762104991678</c:v>
                </c:pt>
                <c:pt idx="1558">
                  <c:v>-0.53801659216010123</c:v>
                </c:pt>
                <c:pt idx="1559">
                  <c:v>-0.45726736986640004</c:v>
                </c:pt>
                <c:pt idx="1560">
                  <c:v>-0.54057569906599601</c:v>
                </c:pt>
                <c:pt idx="1561">
                  <c:v>-0.43545291644875717</c:v>
                </c:pt>
                <c:pt idx="1562">
                  <c:v>-0.56671891816266873</c:v>
                </c:pt>
                <c:pt idx="1563">
                  <c:v>-0.59427702999142151</c:v>
                </c:pt>
                <c:pt idx="1564">
                  <c:v>-0.67501500058507202</c:v>
                </c:pt>
                <c:pt idx="1565">
                  <c:v>-0.6077070212395379</c:v>
                </c:pt>
                <c:pt idx="1566">
                  <c:v>-0.52733091919781327</c:v>
                </c:pt>
                <c:pt idx="1567">
                  <c:v>-0.52062608470248861</c:v>
                </c:pt>
                <c:pt idx="1568">
                  <c:v>-0.6123541068495979</c:v>
                </c:pt>
                <c:pt idx="1569">
                  <c:v>-0.48796992845429604</c:v>
                </c:pt>
                <c:pt idx="1570">
                  <c:v>-0.40729875260860915</c:v>
                </c:pt>
                <c:pt idx="1571">
                  <c:v>-0.29798147753290849</c:v>
                </c:pt>
                <c:pt idx="1572">
                  <c:v>-0.43479905761445037</c:v>
                </c:pt>
                <c:pt idx="1573">
                  <c:v>-0.62726877333634579</c:v>
                </c:pt>
                <c:pt idx="1574">
                  <c:v>-0.63272532204319532</c:v>
                </c:pt>
                <c:pt idx="1575">
                  <c:v>-0.45865421520847127</c:v>
                </c:pt>
                <c:pt idx="1576">
                  <c:v>-0.50017957951137482</c:v>
                </c:pt>
                <c:pt idx="1577">
                  <c:v>-0.59915187708293405</c:v>
                </c:pt>
                <c:pt idx="1578">
                  <c:v>-0.62163568350274157</c:v>
                </c:pt>
                <c:pt idx="1579">
                  <c:v>-0.51406857399570627</c:v>
                </c:pt>
                <c:pt idx="1580">
                  <c:v>-0.40575371495893064</c:v>
                </c:pt>
                <c:pt idx="1581">
                  <c:v>-0.47114203765799234</c:v>
                </c:pt>
                <c:pt idx="1582">
                  <c:v>-0.51895257545178075</c:v>
                </c:pt>
                <c:pt idx="1583">
                  <c:v>-0.51479639204409255</c:v>
                </c:pt>
                <c:pt idx="1584">
                  <c:v>-0.51872027580598412</c:v>
                </c:pt>
                <c:pt idx="1585">
                  <c:v>-0.57013057637548881</c:v>
                </c:pt>
                <c:pt idx="1586">
                  <c:v>-0.59116210237494804</c:v>
                </c:pt>
                <c:pt idx="1587">
                  <c:v>-0.70526111313276407</c:v>
                </c:pt>
                <c:pt idx="1588">
                  <c:v>-0.61529185098943473</c:v>
                </c:pt>
                <c:pt idx="1589">
                  <c:v>-0.68440657623375478</c:v>
                </c:pt>
                <c:pt idx="1590">
                  <c:v>-0.64323174828529672</c:v>
                </c:pt>
                <c:pt idx="1591">
                  <c:v>-0.55526984067149221</c:v>
                </c:pt>
                <c:pt idx="1592">
                  <c:v>-0.51264800754958151</c:v>
                </c:pt>
                <c:pt idx="1593">
                  <c:v>-0.27058898329069675</c:v>
                </c:pt>
                <c:pt idx="1594">
                  <c:v>-0.28525275856965387</c:v>
                </c:pt>
                <c:pt idx="1595">
                  <c:v>-0.27923196384079202</c:v>
                </c:pt>
                <c:pt idx="1596">
                  <c:v>-0.4362329625437843</c:v>
                </c:pt>
                <c:pt idx="1597">
                  <c:v>-0.45334808267702459</c:v>
                </c:pt>
                <c:pt idx="1598">
                  <c:v>-0.43361491245519235</c:v>
                </c:pt>
                <c:pt idx="1599">
                  <c:v>-0.51796575004393197</c:v>
                </c:pt>
                <c:pt idx="1600">
                  <c:v>-0.75182976655813927</c:v>
                </c:pt>
                <c:pt idx="1601">
                  <c:v>-0.65881689417130884</c:v>
                </c:pt>
                <c:pt idx="1602">
                  <c:v>-0.68672355693975318</c:v>
                </c:pt>
                <c:pt idx="1603">
                  <c:v>-0.55114470071119659</c:v>
                </c:pt>
                <c:pt idx="1604">
                  <c:v>-0.55763787606338644</c:v>
                </c:pt>
                <c:pt idx="1605">
                  <c:v>-0.7012926542285246</c:v>
                </c:pt>
                <c:pt idx="1606">
                  <c:v>-0.63807295073782133</c:v>
                </c:pt>
                <c:pt idx="1607">
                  <c:v>-0.6228050455070705</c:v>
                </c:pt>
                <c:pt idx="1608">
                  <c:v>-0.79470136611066633</c:v>
                </c:pt>
                <c:pt idx="1609">
                  <c:v>-0.77272003749739715</c:v>
                </c:pt>
                <c:pt idx="1610">
                  <c:v>-0.76960325145028297</c:v>
                </c:pt>
                <c:pt idx="1611">
                  <c:v>-0.6791303005870144</c:v>
                </c:pt>
                <c:pt idx="1612">
                  <c:v>-0.72113782788659442</c:v>
                </c:pt>
                <c:pt idx="1613">
                  <c:v>-0.83028321606389566</c:v>
                </c:pt>
                <c:pt idx="1614">
                  <c:v>-0.70061678751182721</c:v>
                </c:pt>
                <c:pt idx="1615">
                  <c:v>-0.43210136155966616</c:v>
                </c:pt>
                <c:pt idx="1616">
                  <c:v>-0.45181208348192142</c:v>
                </c:pt>
                <c:pt idx="1617">
                  <c:v>-0.40166619506794887</c:v>
                </c:pt>
                <c:pt idx="1618">
                  <c:v>-0.43581324242801084</c:v>
                </c:pt>
                <c:pt idx="1619">
                  <c:v>-0.3497054296779864</c:v>
                </c:pt>
                <c:pt idx="1620">
                  <c:v>-0.21291604085553278</c:v>
                </c:pt>
                <c:pt idx="1621">
                  <c:v>-0.43781934478023743</c:v>
                </c:pt>
                <c:pt idx="1622">
                  <c:v>-0.68450737535122108</c:v>
                </c:pt>
                <c:pt idx="1623">
                  <c:v>-0.79259228462701548</c:v>
                </c:pt>
                <c:pt idx="1624">
                  <c:v>-0.79702547248525746</c:v>
                </c:pt>
                <c:pt idx="1625">
                  <c:v>-0.83181647029167571</c:v>
                </c:pt>
                <c:pt idx="1626">
                  <c:v>-0.82555127334679879</c:v>
                </c:pt>
                <c:pt idx="1627">
                  <c:v>-0.95020506064173205</c:v>
                </c:pt>
                <c:pt idx="1628">
                  <c:v>-1.0072652526433417</c:v>
                </c:pt>
                <c:pt idx="1629">
                  <c:v>-0.80418514356459525</c:v>
                </c:pt>
                <c:pt idx="1630">
                  <c:v>-0.84827922795227972</c:v>
                </c:pt>
                <c:pt idx="1631">
                  <c:v>-1.0453593250135056</c:v>
                </c:pt>
                <c:pt idx="1632">
                  <c:v>-1.1365486184767302</c:v>
                </c:pt>
                <c:pt idx="1633">
                  <c:v>-1.0276628745851566</c:v>
                </c:pt>
                <c:pt idx="1634">
                  <c:v>-1.1825849828460546</c:v>
                </c:pt>
                <c:pt idx="1635">
                  <c:v>-1.0974325314429776</c:v>
                </c:pt>
                <c:pt idx="1636">
                  <c:v>-1.101073894868567</c:v>
                </c:pt>
                <c:pt idx="1637">
                  <c:v>-0.98414432823993503</c:v>
                </c:pt>
                <c:pt idx="1638">
                  <c:v>-0.89712738095453681</c:v>
                </c:pt>
                <c:pt idx="1639">
                  <c:v>-0.67146538623308727</c:v>
                </c:pt>
                <c:pt idx="1640">
                  <c:v>-0.70744325003488506</c:v>
                </c:pt>
                <c:pt idx="1641">
                  <c:v>-0.5746898242596058</c:v>
                </c:pt>
                <c:pt idx="1642">
                  <c:v>-0.54490035621205835</c:v>
                </c:pt>
                <c:pt idx="1643">
                  <c:v>-0.63850536716312001</c:v>
                </c:pt>
                <c:pt idx="1644">
                  <c:v>-0.59117374643547738</c:v>
                </c:pt>
                <c:pt idx="1645">
                  <c:v>-0.4684422401710881</c:v>
                </c:pt>
                <c:pt idx="1646">
                  <c:v>-0.75520115076918592</c:v>
                </c:pt>
                <c:pt idx="1647">
                  <c:v>-0.87932052882539868</c:v>
                </c:pt>
                <c:pt idx="1648">
                  <c:v>-0.73568439335029578</c:v>
                </c:pt>
                <c:pt idx="1649">
                  <c:v>-0.90752575156495274</c:v>
                </c:pt>
                <c:pt idx="1650">
                  <c:v>-0.89832007811412917</c:v>
                </c:pt>
                <c:pt idx="1651">
                  <c:v>-0.78535918424321161</c:v>
                </c:pt>
                <c:pt idx="1652">
                  <c:v>-0.7728271026919995</c:v>
                </c:pt>
                <c:pt idx="1653">
                  <c:v>-0.66230541315404357</c:v>
                </c:pt>
                <c:pt idx="1654">
                  <c:v>-0.7146468543223583</c:v>
                </c:pt>
                <c:pt idx="1655">
                  <c:v>-0.79103148279067814</c:v>
                </c:pt>
                <c:pt idx="1656">
                  <c:v>-0.45364393770351885</c:v>
                </c:pt>
                <c:pt idx="1657">
                  <c:v>-0.60224299442970741</c:v>
                </c:pt>
                <c:pt idx="1658">
                  <c:v>-0.86102621941989776</c:v>
                </c:pt>
                <c:pt idx="1659">
                  <c:v>-0.88818593560722081</c:v>
                </c:pt>
                <c:pt idx="1660">
                  <c:v>-0.86928903172869776</c:v>
                </c:pt>
                <c:pt idx="1661">
                  <c:v>-0.69641808667936689</c:v>
                </c:pt>
                <c:pt idx="1662">
                  <c:v>-0.6668220634029729</c:v>
                </c:pt>
                <c:pt idx="1663">
                  <c:v>-0.75724852405864418</c:v>
                </c:pt>
                <c:pt idx="1664">
                  <c:v>-0.51402560234375483</c:v>
                </c:pt>
                <c:pt idx="1665">
                  <c:v>-0.4520520821577147</c:v>
                </c:pt>
                <c:pt idx="1666">
                  <c:v>-0.62319561255049638</c:v>
                </c:pt>
                <c:pt idx="1667">
                  <c:v>-0.55450268464049313</c:v>
                </c:pt>
                <c:pt idx="1668">
                  <c:v>-0.65711953887479924</c:v>
                </c:pt>
                <c:pt idx="1669">
                  <c:v>-0.55660125214040457</c:v>
                </c:pt>
                <c:pt idx="1670">
                  <c:v>-0.68284446623678186</c:v>
                </c:pt>
                <c:pt idx="1671">
                  <c:v>-0.89077090442631923</c:v>
                </c:pt>
                <c:pt idx="1672">
                  <c:v>-1.0442976751796096</c:v>
                </c:pt>
                <c:pt idx="1673">
                  <c:v>-1.030316476393518</c:v>
                </c:pt>
                <c:pt idx="1674">
                  <c:v>-1.0461760944928673</c:v>
                </c:pt>
                <c:pt idx="1675">
                  <c:v>-0.84449498837571313</c:v>
                </c:pt>
                <c:pt idx="1676">
                  <c:v>-0.93202386296374851</c:v>
                </c:pt>
                <c:pt idx="1677">
                  <c:v>-0.83668181236442796</c:v>
                </c:pt>
                <c:pt idx="1678">
                  <c:v>-0.7745645048537444</c:v>
                </c:pt>
                <c:pt idx="1679">
                  <c:v>-0.70364400879947797</c:v>
                </c:pt>
                <c:pt idx="1680">
                  <c:v>-0.73853607675916078</c:v>
                </c:pt>
                <c:pt idx="1681">
                  <c:v>-0.93401555582866302</c:v>
                </c:pt>
                <c:pt idx="1682">
                  <c:v>-1.0480276637230479</c:v>
                </c:pt>
                <c:pt idx="1683">
                  <c:v>-0.99025717753988951</c:v>
                </c:pt>
                <c:pt idx="1684">
                  <c:v>-1.0210487409955433</c:v>
                </c:pt>
                <c:pt idx="1685">
                  <c:v>-1.0308990329161993</c:v>
                </c:pt>
                <c:pt idx="1686">
                  <c:v>-0.94139969047688599</c:v>
                </c:pt>
                <c:pt idx="1687">
                  <c:v>-1.0723317035510598</c:v>
                </c:pt>
                <c:pt idx="1688">
                  <c:v>-1.0830313850064095</c:v>
                </c:pt>
                <c:pt idx="1689">
                  <c:v>-1.4207176790601217</c:v>
                </c:pt>
                <c:pt idx="1690">
                  <c:v>-1.7916889349746417</c:v>
                </c:pt>
                <c:pt idx="1691">
                  <c:v>-1.9609319713826785</c:v>
                </c:pt>
                <c:pt idx="1692">
                  <c:v>-2.0650952220219532</c:v>
                </c:pt>
                <c:pt idx="1693">
                  <c:v>-1.9300287554383122</c:v>
                </c:pt>
                <c:pt idx="1694">
                  <c:v>-1.4505338340993377</c:v>
                </c:pt>
                <c:pt idx="1695">
                  <c:v>-1.2797837119167512</c:v>
                </c:pt>
                <c:pt idx="1696">
                  <c:v>-1.0184163949713574</c:v>
                </c:pt>
                <c:pt idx="1697">
                  <c:v>-0.97124131057125551</c:v>
                </c:pt>
                <c:pt idx="1698">
                  <c:v>-0.95493584864234737</c:v>
                </c:pt>
                <c:pt idx="1699">
                  <c:v>-1.0135271707042379</c:v>
                </c:pt>
                <c:pt idx="1700">
                  <c:v>-1.4443773410969913</c:v>
                </c:pt>
                <c:pt idx="1701">
                  <c:v>-1.7953444020000717</c:v>
                </c:pt>
                <c:pt idx="1702">
                  <c:v>-1.5377219182182418</c:v>
                </c:pt>
                <c:pt idx="1703">
                  <c:v>-1.5470607840551185</c:v>
                </c:pt>
                <c:pt idx="1704">
                  <c:v>-1.3635075197940016</c:v>
                </c:pt>
                <c:pt idx="1705">
                  <c:v>-1.2993749688426746</c:v>
                </c:pt>
                <c:pt idx="1706">
                  <c:v>-1.3674002806959427</c:v>
                </c:pt>
                <c:pt idx="1707">
                  <c:v>-0.83985262020601859</c:v>
                </c:pt>
                <c:pt idx="1708">
                  <c:v>-0.72980810779047744</c:v>
                </c:pt>
                <c:pt idx="1709">
                  <c:v>-0.79478570915465185</c:v>
                </c:pt>
                <c:pt idx="1710">
                  <c:v>-0.93464832550297017</c:v>
                </c:pt>
                <c:pt idx="1711">
                  <c:v>-0.89899526225582027</c:v>
                </c:pt>
                <c:pt idx="1712">
                  <c:v>-0.93893408504926157</c:v>
                </c:pt>
                <c:pt idx="1713">
                  <c:v>-0.89669631483982859</c:v>
                </c:pt>
                <c:pt idx="1714">
                  <c:v>-1.0474235646733301</c:v>
                </c:pt>
                <c:pt idx="1715">
                  <c:v>-1.0781087624942214</c:v>
                </c:pt>
                <c:pt idx="1716">
                  <c:v>-1.4604922527325375</c:v>
                </c:pt>
                <c:pt idx="1717">
                  <c:v>-1.5283590592185572</c:v>
                </c:pt>
                <c:pt idx="1718">
                  <c:v>-1.5517417861304998</c:v>
                </c:pt>
                <c:pt idx="1719">
                  <c:v>-1.4032957705332294</c:v>
                </c:pt>
                <c:pt idx="1720">
                  <c:v>-1.112885203181182</c:v>
                </c:pt>
                <c:pt idx="1721">
                  <c:v>-1.0515157257346559</c:v>
                </c:pt>
                <c:pt idx="1722">
                  <c:v>-0.86400573436289496</c:v>
                </c:pt>
                <c:pt idx="1723">
                  <c:v>-0.57058048052674892</c:v>
                </c:pt>
                <c:pt idx="1724">
                  <c:v>-0.31323879928423765</c:v>
                </c:pt>
                <c:pt idx="1725">
                  <c:v>-0.31194509086638983</c:v>
                </c:pt>
                <c:pt idx="1726">
                  <c:v>-0.63844384678539978</c:v>
                </c:pt>
                <c:pt idx="1727">
                  <c:v>-0.56600212662408356</c:v>
                </c:pt>
                <c:pt idx="1728">
                  <c:v>-0.48075321114512803</c:v>
                </c:pt>
                <c:pt idx="1729">
                  <c:v>-0.62128253189215943</c:v>
                </c:pt>
                <c:pt idx="1730">
                  <c:v>-0.92499747066435822</c:v>
                </c:pt>
                <c:pt idx="1731">
                  <c:v>-0.76191075224241334</c:v>
                </c:pt>
                <c:pt idx="1732">
                  <c:v>-1.0454992053815888</c:v>
                </c:pt>
                <c:pt idx="1733">
                  <c:v>-0.85412125274105166</c:v>
                </c:pt>
                <c:pt idx="1734">
                  <c:v>-1.0744551696394702</c:v>
                </c:pt>
                <c:pt idx="1735">
                  <c:v>-1.1528314022258785</c:v>
                </c:pt>
                <c:pt idx="1736">
                  <c:v>-1.0359229461121306</c:v>
                </c:pt>
                <c:pt idx="1737">
                  <c:v>-1.0600152991225094</c:v>
                </c:pt>
                <c:pt idx="1738">
                  <c:v>-1.1989576032439797</c:v>
                </c:pt>
                <c:pt idx="1739">
                  <c:v>-0.89070526392101768</c:v>
                </c:pt>
                <c:pt idx="1740">
                  <c:v>-0.92609384334446854</c:v>
                </c:pt>
                <c:pt idx="1741">
                  <c:v>-0.84179555411798046</c:v>
                </c:pt>
                <c:pt idx="1742">
                  <c:v>-1.3138614835634137</c:v>
                </c:pt>
                <c:pt idx="1743">
                  <c:v>-1.3285960301425885</c:v>
                </c:pt>
                <c:pt idx="1744">
                  <c:v>-1.432121718395895</c:v>
                </c:pt>
                <c:pt idx="1745">
                  <c:v>-2.0236492577640388</c:v>
                </c:pt>
                <c:pt idx="1746">
                  <c:v>-2.1668393569641924</c:v>
                </c:pt>
                <c:pt idx="1747">
                  <c:v>-2.1822889193274597</c:v>
                </c:pt>
                <c:pt idx="1748">
                  <c:v>-2.3384076864011969</c:v>
                </c:pt>
                <c:pt idx="1749">
                  <c:v>-2.1482664892055787</c:v>
                </c:pt>
                <c:pt idx="1750">
                  <c:v>-2.416804583388191</c:v>
                </c:pt>
                <c:pt idx="1751">
                  <c:v>-1.8433295631713644</c:v>
                </c:pt>
                <c:pt idx="1752">
                  <c:v>-1.0959145381181101</c:v>
                </c:pt>
                <c:pt idx="1753">
                  <c:v>-1.3261594431602828</c:v>
                </c:pt>
                <c:pt idx="1754">
                  <c:v>-1.0270065845373819</c:v>
                </c:pt>
                <c:pt idx="1755">
                  <c:v>-1.0156578874127631</c:v>
                </c:pt>
                <c:pt idx="1756">
                  <c:v>-0.24791216385552359</c:v>
                </c:pt>
                <c:pt idx="1757">
                  <c:v>-0.26881839986967343</c:v>
                </c:pt>
                <c:pt idx="1758">
                  <c:v>-0.47636159778504339</c:v>
                </c:pt>
                <c:pt idx="1759">
                  <c:v>-0.67220550575851645</c:v>
                </c:pt>
                <c:pt idx="1760">
                  <c:v>-0.3110531743107261</c:v>
                </c:pt>
                <c:pt idx="1761">
                  <c:v>-0.23196771073642561</c:v>
                </c:pt>
                <c:pt idx="1762">
                  <c:v>-0.15257770804318219</c:v>
                </c:pt>
                <c:pt idx="1763">
                  <c:v>-0.99548406041084903</c:v>
                </c:pt>
                <c:pt idx="1764">
                  <c:v>-1.1058962683940192</c:v>
                </c:pt>
                <c:pt idx="1765">
                  <c:v>-1.0304276927922571</c:v>
                </c:pt>
                <c:pt idx="1766">
                  <c:v>-1.1135370574272201</c:v>
                </c:pt>
                <c:pt idx="1767">
                  <c:v>-1.3296727063053329</c:v>
                </c:pt>
                <c:pt idx="1768">
                  <c:v>-1.6879720184624563</c:v>
                </c:pt>
                <c:pt idx="1769">
                  <c:v>-1.7145240204760441</c:v>
                </c:pt>
                <c:pt idx="1770">
                  <c:v>-1.4706855935367225</c:v>
                </c:pt>
                <c:pt idx="1771">
                  <c:v>-1.1249289753784284</c:v>
                </c:pt>
                <c:pt idx="1772">
                  <c:v>-1.2452792599604183</c:v>
                </c:pt>
                <c:pt idx="1773">
                  <c:v>-0.9753964454294326</c:v>
                </c:pt>
                <c:pt idx="1774">
                  <c:v>-1.0900282035412849</c:v>
                </c:pt>
                <c:pt idx="1775">
                  <c:v>-1.2835298624573594</c:v>
                </c:pt>
                <c:pt idx="1776">
                  <c:v>-1.2691634198527268</c:v>
                </c:pt>
                <c:pt idx="1777">
                  <c:v>-0.80719968569776213</c:v>
                </c:pt>
                <c:pt idx="1778">
                  <c:v>-0.96797943703849065</c:v>
                </c:pt>
                <c:pt idx="1779">
                  <c:v>-1.1623298758910197</c:v>
                </c:pt>
                <c:pt idx="1780">
                  <c:v>-1.084816586208023</c:v>
                </c:pt>
                <c:pt idx="1781">
                  <c:v>-1.4497122448936135</c:v>
                </c:pt>
                <c:pt idx="1782">
                  <c:v>-1.1999696689762329</c:v>
                </c:pt>
                <c:pt idx="1783">
                  <c:v>-1.2151563215196028</c:v>
                </c:pt>
                <c:pt idx="1784">
                  <c:v>-1.529082190001668</c:v>
                </c:pt>
                <c:pt idx="1785">
                  <c:v>-1.964425836039251</c:v>
                </c:pt>
                <c:pt idx="1786">
                  <c:v>-1.6454903262730305</c:v>
                </c:pt>
                <c:pt idx="1787">
                  <c:v>-2.2209427180676298</c:v>
                </c:pt>
                <c:pt idx="1788">
                  <c:v>-1.2262676860969013</c:v>
                </c:pt>
                <c:pt idx="1789">
                  <c:v>-0.93786499303375948</c:v>
                </c:pt>
                <c:pt idx="1790">
                  <c:v>-0.96814512609203773</c:v>
                </c:pt>
                <c:pt idx="1791">
                  <c:v>-1.1622445585633263</c:v>
                </c:pt>
                <c:pt idx="1792">
                  <c:v>-0.58617786258128557</c:v>
                </c:pt>
                <c:pt idx="1793">
                  <c:v>-0.82656523014090855</c:v>
                </c:pt>
                <c:pt idx="1794">
                  <c:v>-0.5371273704626004</c:v>
                </c:pt>
                <c:pt idx="1795">
                  <c:v>-1.4055504921410678</c:v>
                </c:pt>
                <c:pt idx="1796">
                  <c:v>-1.5556943946284587</c:v>
                </c:pt>
                <c:pt idx="1797">
                  <c:v>-1.8791804323886208</c:v>
                </c:pt>
                <c:pt idx="1798">
                  <c:v>-1.940211287097674</c:v>
                </c:pt>
                <c:pt idx="1799">
                  <c:v>-1.8921801803019733</c:v>
                </c:pt>
                <c:pt idx="1800">
                  <c:v>-2.3358761720558041</c:v>
                </c:pt>
                <c:pt idx="1801">
                  <c:v>-2.4232521860573497</c:v>
                </c:pt>
                <c:pt idx="1802">
                  <c:v>-1.9706043255636678</c:v>
                </c:pt>
                <c:pt idx="1803">
                  <c:v>-2.3454397042589208</c:v>
                </c:pt>
                <c:pt idx="1804">
                  <c:v>-2.3292208224120783</c:v>
                </c:pt>
                <c:pt idx="1805">
                  <c:v>-1.6860287312404156</c:v>
                </c:pt>
                <c:pt idx="1806">
                  <c:v>-2.0459031529660558</c:v>
                </c:pt>
                <c:pt idx="1807">
                  <c:v>-1.350602867358131</c:v>
                </c:pt>
                <c:pt idx="1808">
                  <c:v>-1.1810793490654721</c:v>
                </c:pt>
                <c:pt idx="1809">
                  <c:v>-1.0363707657503283</c:v>
                </c:pt>
                <c:pt idx="1810">
                  <c:v>-1.1770363684339997</c:v>
                </c:pt>
                <c:pt idx="1811">
                  <c:v>-1.3693794456229917</c:v>
                </c:pt>
                <c:pt idx="1812">
                  <c:v>-1.9520999349870753</c:v>
                </c:pt>
                <c:pt idx="1813">
                  <c:v>-1.6876989247824077</c:v>
                </c:pt>
                <c:pt idx="1814">
                  <c:v>-2.0776624300329525</c:v>
                </c:pt>
                <c:pt idx="1815">
                  <c:v>-2.4680842273085304</c:v>
                </c:pt>
                <c:pt idx="1816">
                  <c:v>-2.6789721436081289</c:v>
                </c:pt>
                <c:pt idx="1817">
                  <c:v>-2.2140605106662425</c:v>
                </c:pt>
                <c:pt idx="1818">
                  <c:v>-1.894842143701263</c:v>
                </c:pt>
                <c:pt idx="1819">
                  <c:v>-1.490778919386188</c:v>
                </c:pt>
                <c:pt idx="1820">
                  <c:v>-1.6846324309515386</c:v>
                </c:pt>
                <c:pt idx="1821">
                  <c:v>-1.3766310261458847</c:v>
                </c:pt>
                <c:pt idx="1822">
                  <c:v>-0.80180365795837294</c:v>
                </c:pt>
                <c:pt idx="1823">
                  <c:v>-1.2303491110317712</c:v>
                </c:pt>
                <c:pt idx="1824">
                  <c:v>-1.2279780746093738</c:v>
                </c:pt>
                <c:pt idx="1825">
                  <c:v>-1.1650985786788399</c:v>
                </c:pt>
                <c:pt idx="1826">
                  <c:v>-1.1358449735489813</c:v>
                </c:pt>
                <c:pt idx="1827">
                  <c:v>-0.8838813825999241</c:v>
                </c:pt>
                <c:pt idx="1828">
                  <c:v>-0.28720915363701971</c:v>
                </c:pt>
                <c:pt idx="1829">
                  <c:v>-0.59224007258081779</c:v>
                </c:pt>
                <c:pt idx="1830">
                  <c:v>-0.2803520516576376</c:v>
                </c:pt>
                <c:pt idx="1831">
                  <c:v>-0.58561885552290782</c:v>
                </c:pt>
                <c:pt idx="1832">
                  <c:v>-0.8828941568565789</c:v>
                </c:pt>
                <c:pt idx="1833">
                  <c:v>-0.84502369803864708</c:v>
                </c:pt>
                <c:pt idx="1834">
                  <c:v>-1.5560237739123748</c:v>
                </c:pt>
                <c:pt idx="1835">
                  <c:v>-2.2655110708166029</c:v>
                </c:pt>
                <c:pt idx="1836">
                  <c:v>-2.6205053903644844</c:v>
                </c:pt>
                <c:pt idx="1837">
                  <c:v>-2.8661215330776826</c:v>
                </c:pt>
                <c:pt idx="1838">
                  <c:v>-2.4459584101615417</c:v>
                </c:pt>
                <c:pt idx="1839">
                  <c:v>-1.9995159943808805</c:v>
                </c:pt>
                <c:pt idx="1840">
                  <c:v>-1.7940592434926317</c:v>
                </c:pt>
                <c:pt idx="1841">
                  <c:v>-1.2073738989562872</c:v>
                </c:pt>
                <c:pt idx="1842">
                  <c:v>-1.0962679582097938</c:v>
                </c:pt>
                <c:pt idx="1843">
                  <c:v>-0.65827255667002671</c:v>
                </c:pt>
                <c:pt idx="1844">
                  <c:v>-0.31863759627559152</c:v>
                </c:pt>
                <c:pt idx="1845">
                  <c:v>-0.24631327381271304</c:v>
                </c:pt>
                <c:pt idx="1846">
                  <c:v>-0.62238085707072721</c:v>
                </c:pt>
                <c:pt idx="1847">
                  <c:v>-1.2893961912473777</c:v>
                </c:pt>
                <c:pt idx="1848">
                  <c:v>-1.5652605103129846</c:v>
                </c:pt>
                <c:pt idx="1849">
                  <c:v>-1.7621901798440347</c:v>
                </c:pt>
                <c:pt idx="1850">
                  <c:v>-2.8269760434957605</c:v>
                </c:pt>
                <c:pt idx="1851">
                  <c:v>-3.5788867342790711</c:v>
                </c:pt>
                <c:pt idx="1852">
                  <c:v>-3.8342396239448844</c:v>
                </c:pt>
                <c:pt idx="1853">
                  <c:v>-3.3932286262078342</c:v>
                </c:pt>
                <c:pt idx="1854">
                  <c:v>-3.0817643475232401</c:v>
                </c:pt>
                <c:pt idx="1855">
                  <c:v>-3.0492504961250839</c:v>
                </c:pt>
                <c:pt idx="1856">
                  <c:v>-2.7994900817075181</c:v>
                </c:pt>
                <c:pt idx="1857">
                  <c:v>-2.1237725522353497</c:v>
                </c:pt>
                <c:pt idx="1858">
                  <c:v>-1.8314916521293862</c:v>
                </c:pt>
                <c:pt idx="1859">
                  <c:v>-1.5112500066381935</c:v>
                </c:pt>
                <c:pt idx="1860">
                  <c:v>-1.7960054852113259</c:v>
                </c:pt>
                <c:pt idx="1861">
                  <c:v>-1.8959229071498545</c:v>
                </c:pt>
                <c:pt idx="1862">
                  <c:v>-2.1622464701377728</c:v>
                </c:pt>
                <c:pt idx="1863">
                  <c:v>-2.1706675081477385</c:v>
                </c:pt>
                <c:pt idx="1864">
                  <c:v>-2.791963706811464</c:v>
                </c:pt>
                <c:pt idx="1865">
                  <c:v>-2.6356863182254555</c:v>
                </c:pt>
                <c:pt idx="1866">
                  <c:v>-3.1558442526357746</c:v>
                </c:pt>
                <c:pt idx="1867">
                  <c:v>-2.7489683998267749</c:v>
                </c:pt>
                <c:pt idx="1868">
                  <c:v>-2.2532953593317413</c:v>
                </c:pt>
                <c:pt idx="1869">
                  <c:v>-2.0274949496746939</c:v>
                </c:pt>
                <c:pt idx="1870">
                  <c:v>-1.5225781584371245</c:v>
                </c:pt>
                <c:pt idx="1871">
                  <c:v>-0.86744774398799573</c:v>
                </c:pt>
                <c:pt idx="1872">
                  <c:v>-1.7167257215590837</c:v>
                </c:pt>
                <c:pt idx="1873">
                  <c:v>-0.85414498173673636</c:v>
                </c:pt>
                <c:pt idx="1874">
                  <c:v>-0.86683730989910468</c:v>
                </c:pt>
                <c:pt idx="1875">
                  <c:v>-0.95916786019802147</c:v>
                </c:pt>
                <c:pt idx="1876">
                  <c:v>-1.1543364097263418</c:v>
                </c:pt>
                <c:pt idx="1877">
                  <c:v>-1.6659120606891999</c:v>
                </c:pt>
                <c:pt idx="1878">
                  <c:v>-1.1631253668900345</c:v>
                </c:pt>
                <c:pt idx="1879">
                  <c:v>-0.56705314006116836</c:v>
                </c:pt>
                <c:pt idx="1880">
                  <c:v>-1.6478546789249893</c:v>
                </c:pt>
                <c:pt idx="1881">
                  <c:v>-1.8337946326093295</c:v>
                </c:pt>
                <c:pt idx="1882">
                  <c:v>-1.9811685020894418</c:v>
                </c:pt>
                <c:pt idx="1883">
                  <c:v>-1.3655764947810769</c:v>
                </c:pt>
                <c:pt idx="1884">
                  <c:v>-1.5115244847002371</c:v>
                </c:pt>
                <c:pt idx="1885">
                  <c:v>-1.907542319516029</c:v>
                </c:pt>
                <c:pt idx="1886">
                  <c:v>-1.1845049214570635</c:v>
                </c:pt>
                <c:pt idx="1887">
                  <c:v>-0.67602365350580484</c:v>
                </c:pt>
                <c:pt idx="1888">
                  <c:v>-1.0080144741587844</c:v>
                </c:pt>
                <c:pt idx="1889">
                  <c:v>-0.31757799483334165</c:v>
                </c:pt>
                <c:pt idx="1890">
                  <c:v>-0.58158486668004072</c:v>
                </c:pt>
                <c:pt idx="1891">
                  <c:v>-2.1835169949513355E-2</c:v>
                </c:pt>
                <c:pt idx="1892">
                  <c:v>0.25984183253433335</c:v>
                </c:pt>
                <c:pt idx="1893">
                  <c:v>-0.31452665974265709</c:v>
                </c:pt>
                <c:pt idx="1894">
                  <c:v>-1.0657536928815188</c:v>
                </c:pt>
                <c:pt idx="1895">
                  <c:v>-0.30916781347086547</c:v>
                </c:pt>
                <c:pt idx="1896">
                  <c:v>-0.24215772992143886</c:v>
                </c:pt>
                <c:pt idx="1897">
                  <c:v>-0.60329935230387799</c:v>
                </c:pt>
                <c:pt idx="1898">
                  <c:v>-0.98375434374815041</c:v>
                </c:pt>
                <c:pt idx="1899">
                  <c:v>-0.65444495844670247</c:v>
                </c:pt>
                <c:pt idx="1900">
                  <c:v>-0.9596094342783289</c:v>
                </c:pt>
                <c:pt idx="1901">
                  <c:v>-1.1313692626976408</c:v>
                </c:pt>
                <c:pt idx="1902">
                  <c:v>-1.0949199823698073</c:v>
                </c:pt>
                <c:pt idx="1903">
                  <c:v>-2.3557964841322709</c:v>
                </c:pt>
                <c:pt idx="1904">
                  <c:v>-1.9079628883444806</c:v>
                </c:pt>
                <c:pt idx="1905">
                  <c:v>-2.2543229051307256</c:v>
                </c:pt>
                <c:pt idx="1906">
                  <c:v>-2.5475412346256761</c:v>
                </c:pt>
                <c:pt idx="1907">
                  <c:v>-2.0117759905739732</c:v>
                </c:pt>
                <c:pt idx="1908">
                  <c:v>-1.9742043519676773</c:v>
                </c:pt>
                <c:pt idx="1909">
                  <c:v>-2.3565141072958591</c:v>
                </c:pt>
                <c:pt idx="1910">
                  <c:v>-2.2999988233818671</c:v>
                </c:pt>
                <c:pt idx="1911">
                  <c:v>-2.6839925474405524</c:v>
                </c:pt>
                <c:pt idx="1912">
                  <c:v>-1.8589835411372739</c:v>
                </c:pt>
                <c:pt idx="1913">
                  <c:v>-2.2464367092658382</c:v>
                </c:pt>
                <c:pt idx="1914">
                  <c:v>-2.8707680665237469</c:v>
                </c:pt>
                <c:pt idx="1915">
                  <c:v>-2.2934108449983892</c:v>
                </c:pt>
                <c:pt idx="1916">
                  <c:v>-2.1642548612959462</c:v>
                </c:pt>
                <c:pt idx="1917">
                  <c:v>-1.9066516197638748</c:v>
                </c:pt>
                <c:pt idx="1918">
                  <c:v>-1.5888744823542362</c:v>
                </c:pt>
                <c:pt idx="1919">
                  <c:v>-2.0911100830562779</c:v>
                </c:pt>
                <c:pt idx="1920">
                  <c:v>-2.0971789661514748</c:v>
                </c:pt>
                <c:pt idx="1921">
                  <c:v>-1.6884204755251464</c:v>
                </c:pt>
                <c:pt idx="1922">
                  <c:v>-1.7327299836155567</c:v>
                </c:pt>
                <c:pt idx="1923">
                  <c:v>-1.5713747722085873</c:v>
                </c:pt>
                <c:pt idx="1924">
                  <c:v>-2.4130378423794574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E56-40F0-9E3B-536D601D6FB7}"/>
            </c:ext>
          </c:extLst>
        </c:ser>
        <c:ser>
          <c:idx val="5"/>
          <c:order val="1"/>
          <c:tx>
            <c:strRef>
              <c:f>'Abs bandes'!$DF$2</c:f>
              <c:strCache>
                <c:ptCount val="1"/>
                <c:pt idx="0">
                  <c:v>LHC 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'Abs bandes'!$CZ$3:$CZ$1927</c:f>
              <c:numCache>
                <c:formatCode>0.00</c:formatCode>
                <c:ptCount val="1925"/>
                <c:pt idx="0">
                  <c:v>340.32850000000002</c:v>
                </c:pt>
                <c:pt idx="1">
                  <c:v>340.70690000000002</c:v>
                </c:pt>
                <c:pt idx="2">
                  <c:v>341.08530000000002</c:v>
                </c:pt>
                <c:pt idx="3">
                  <c:v>341.46359999999999</c:v>
                </c:pt>
                <c:pt idx="4">
                  <c:v>341.84190000000001</c:v>
                </c:pt>
                <c:pt idx="5">
                  <c:v>342.2201</c:v>
                </c:pt>
                <c:pt idx="6">
                  <c:v>342.59840000000003</c:v>
                </c:pt>
                <c:pt idx="7">
                  <c:v>342.97649999999999</c:v>
                </c:pt>
                <c:pt idx="8">
                  <c:v>343.35469999999998</c:v>
                </c:pt>
                <c:pt idx="9">
                  <c:v>343.7328</c:v>
                </c:pt>
                <c:pt idx="10">
                  <c:v>344.11079999999998</c:v>
                </c:pt>
                <c:pt idx="11">
                  <c:v>344.4889</c:v>
                </c:pt>
                <c:pt idx="12">
                  <c:v>344.86689999999999</c:v>
                </c:pt>
                <c:pt idx="13">
                  <c:v>345.2448</c:v>
                </c:pt>
                <c:pt idx="14">
                  <c:v>345.62270000000001</c:v>
                </c:pt>
                <c:pt idx="15">
                  <c:v>346.00060000000002</c:v>
                </c:pt>
                <c:pt idx="16">
                  <c:v>346.37849999999997</c:v>
                </c:pt>
                <c:pt idx="17">
                  <c:v>346.75630000000001</c:v>
                </c:pt>
                <c:pt idx="18">
                  <c:v>347.13400000000001</c:v>
                </c:pt>
                <c:pt idx="19">
                  <c:v>347.51179999999999</c:v>
                </c:pt>
                <c:pt idx="20">
                  <c:v>347.8895</c:v>
                </c:pt>
                <c:pt idx="21">
                  <c:v>348.2672</c:v>
                </c:pt>
                <c:pt idx="22">
                  <c:v>348.64479999999998</c:v>
                </c:pt>
                <c:pt idx="23">
                  <c:v>349.02229999999997</c:v>
                </c:pt>
                <c:pt idx="24">
                  <c:v>349.3999</c:v>
                </c:pt>
                <c:pt idx="25">
                  <c:v>349.7774</c:v>
                </c:pt>
                <c:pt idx="26">
                  <c:v>350.1549</c:v>
                </c:pt>
                <c:pt idx="27">
                  <c:v>350.53230000000002</c:v>
                </c:pt>
                <c:pt idx="28">
                  <c:v>350.90969999999999</c:v>
                </c:pt>
                <c:pt idx="29">
                  <c:v>351.28710000000001</c:v>
                </c:pt>
                <c:pt idx="30">
                  <c:v>351.6644</c:v>
                </c:pt>
                <c:pt idx="31">
                  <c:v>352.04169999999999</c:v>
                </c:pt>
                <c:pt idx="32">
                  <c:v>352.41890000000001</c:v>
                </c:pt>
                <c:pt idx="33">
                  <c:v>352.7962</c:v>
                </c:pt>
                <c:pt idx="34">
                  <c:v>353.17329999999998</c:v>
                </c:pt>
                <c:pt idx="35">
                  <c:v>353.5505</c:v>
                </c:pt>
                <c:pt idx="36">
                  <c:v>353.92759999999998</c:v>
                </c:pt>
                <c:pt idx="37">
                  <c:v>354.30470000000003</c:v>
                </c:pt>
                <c:pt idx="38">
                  <c:v>354.68169999999998</c:v>
                </c:pt>
                <c:pt idx="39">
                  <c:v>355.05869999999999</c:v>
                </c:pt>
                <c:pt idx="40">
                  <c:v>355.43560000000002</c:v>
                </c:pt>
                <c:pt idx="41">
                  <c:v>355.81259999999997</c:v>
                </c:pt>
                <c:pt idx="42">
                  <c:v>356.18939999999998</c:v>
                </c:pt>
                <c:pt idx="43">
                  <c:v>356.56630000000001</c:v>
                </c:pt>
                <c:pt idx="44">
                  <c:v>356.94310000000002</c:v>
                </c:pt>
                <c:pt idx="45">
                  <c:v>357.31990000000002</c:v>
                </c:pt>
                <c:pt idx="46">
                  <c:v>357.69659999999999</c:v>
                </c:pt>
                <c:pt idx="47">
                  <c:v>358.07330000000002</c:v>
                </c:pt>
                <c:pt idx="48">
                  <c:v>358.44990000000001</c:v>
                </c:pt>
                <c:pt idx="49">
                  <c:v>358.82650000000001</c:v>
                </c:pt>
                <c:pt idx="50">
                  <c:v>359.20310000000001</c:v>
                </c:pt>
                <c:pt idx="51">
                  <c:v>359.5797</c:v>
                </c:pt>
                <c:pt idx="52">
                  <c:v>359.95620000000002</c:v>
                </c:pt>
                <c:pt idx="53">
                  <c:v>360.33260000000001</c:v>
                </c:pt>
                <c:pt idx="54">
                  <c:v>360.70909999999998</c:v>
                </c:pt>
                <c:pt idx="55">
                  <c:v>361.08550000000002</c:v>
                </c:pt>
                <c:pt idx="56">
                  <c:v>361.46190000000001</c:v>
                </c:pt>
                <c:pt idx="57">
                  <c:v>361.83819999999997</c:v>
                </c:pt>
                <c:pt idx="58">
                  <c:v>362.21440000000001</c:v>
                </c:pt>
                <c:pt idx="59">
                  <c:v>362.59070000000003</c:v>
                </c:pt>
                <c:pt idx="60">
                  <c:v>362.96690000000001</c:v>
                </c:pt>
                <c:pt idx="61">
                  <c:v>363.34309999999999</c:v>
                </c:pt>
                <c:pt idx="62">
                  <c:v>363.7192</c:v>
                </c:pt>
                <c:pt idx="63">
                  <c:v>364.09530000000001</c:v>
                </c:pt>
                <c:pt idx="64">
                  <c:v>364.47129999999999</c:v>
                </c:pt>
                <c:pt idx="65">
                  <c:v>364.84739999999999</c:v>
                </c:pt>
                <c:pt idx="66">
                  <c:v>365.22340000000003</c:v>
                </c:pt>
                <c:pt idx="67">
                  <c:v>365.59930000000003</c:v>
                </c:pt>
                <c:pt idx="68">
                  <c:v>365.97519999999997</c:v>
                </c:pt>
                <c:pt idx="69">
                  <c:v>366.35109999999997</c:v>
                </c:pt>
                <c:pt idx="70">
                  <c:v>366.7269</c:v>
                </c:pt>
                <c:pt idx="71">
                  <c:v>367.10270000000003</c:v>
                </c:pt>
                <c:pt idx="72">
                  <c:v>367.4785</c:v>
                </c:pt>
                <c:pt idx="73">
                  <c:v>367.85419999999999</c:v>
                </c:pt>
                <c:pt idx="74">
                  <c:v>368.22989999999999</c:v>
                </c:pt>
                <c:pt idx="75">
                  <c:v>368.60550000000001</c:v>
                </c:pt>
                <c:pt idx="76">
                  <c:v>368.98110000000003</c:v>
                </c:pt>
                <c:pt idx="77">
                  <c:v>369.35669999999999</c:v>
                </c:pt>
                <c:pt idx="78">
                  <c:v>369.73219999999998</c:v>
                </c:pt>
                <c:pt idx="79">
                  <c:v>370.10770000000002</c:v>
                </c:pt>
                <c:pt idx="80">
                  <c:v>370.48320000000001</c:v>
                </c:pt>
                <c:pt idx="81">
                  <c:v>370.85860000000002</c:v>
                </c:pt>
                <c:pt idx="82">
                  <c:v>371.23399999999998</c:v>
                </c:pt>
                <c:pt idx="83">
                  <c:v>371.60930000000002</c:v>
                </c:pt>
                <c:pt idx="84">
                  <c:v>371.9846</c:v>
                </c:pt>
                <c:pt idx="85">
                  <c:v>372.35989999999998</c:v>
                </c:pt>
                <c:pt idx="86">
                  <c:v>372.73520000000002</c:v>
                </c:pt>
                <c:pt idx="87">
                  <c:v>373.11040000000003</c:v>
                </c:pt>
                <c:pt idx="88">
                  <c:v>373.4855</c:v>
                </c:pt>
                <c:pt idx="89">
                  <c:v>373.86059999999998</c:v>
                </c:pt>
                <c:pt idx="90">
                  <c:v>374.23570000000001</c:v>
                </c:pt>
                <c:pt idx="91">
                  <c:v>374.61070000000001</c:v>
                </c:pt>
                <c:pt idx="92">
                  <c:v>374.98579999999998</c:v>
                </c:pt>
                <c:pt idx="93">
                  <c:v>375.36070000000001</c:v>
                </c:pt>
                <c:pt idx="94">
                  <c:v>375.73570000000001</c:v>
                </c:pt>
                <c:pt idx="95">
                  <c:v>376.11059999999998</c:v>
                </c:pt>
                <c:pt idx="96">
                  <c:v>376.48540000000003</c:v>
                </c:pt>
                <c:pt idx="97">
                  <c:v>376.86020000000002</c:v>
                </c:pt>
                <c:pt idx="98">
                  <c:v>377.23500000000001</c:v>
                </c:pt>
                <c:pt idx="99">
                  <c:v>377.60980000000001</c:v>
                </c:pt>
                <c:pt idx="100">
                  <c:v>377.98450000000003</c:v>
                </c:pt>
                <c:pt idx="101">
                  <c:v>378.35910000000001</c:v>
                </c:pt>
                <c:pt idx="102">
                  <c:v>378.73379999999997</c:v>
                </c:pt>
                <c:pt idx="103">
                  <c:v>379.10829999999999</c:v>
                </c:pt>
                <c:pt idx="104">
                  <c:v>379.48289999999997</c:v>
                </c:pt>
                <c:pt idx="105">
                  <c:v>379.85739999999998</c:v>
                </c:pt>
                <c:pt idx="106">
                  <c:v>380.2319</c:v>
                </c:pt>
                <c:pt idx="107">
                  <c:v>380.60640000000001</c:v>
                </c:pt>
                <c:pt idx="108">
                  <c:v>380.98070000000001</c:v>
                </c:pt>
                <c:pt idx="109">
                  <c:v>381.35509999999999</c:v>
                </c:pt>
                <c:pt idx="110">
                  <c:v>381.7294</c:v>
                </c:pt>
                <c:pt idx="111">
                  <c:v>382.1037</c:v>
                </c:pt>
                <c:pt idx="112">
                  <c:v>382.47800000000001</c:v>
                </c:pt>
                <c:pt idx="113">
                  <c:v>382.85219999999998</c:v>
                </c:pt>
                <c:pt idx="114">
                  <c:v>383.22629999999998</c:v>
                </c:pt>
                <c:pt idx="115">
                  <c:v>383.60050000000001</c:v>
                </c:pt>
                <c:pt idx="116">
                  <c:v>383.97460000000001</c:v>
                </c:pt>
                <c:pt idx="117">
                  <c:v>384.34870000000001</c:v>
                </c:pt>
                <c:pt idx="118">
                  <c:v>384.72269999999997</c:v>
                </c:pt>
                <c:pt idx="119">
                  <c:v>385.0967</c:v>
                </c:pt>
                <c:pt idx="120">
                  <c:v>385.47059999999999</c:v>
                </c:pt>
                <c:pt idx="121">
                  <c:v>385.84449999999998</c:v>
                </c:pt>
                <c:pt idx="122">
                  <c:v>386.21839999999997</c:v>
                </c:pt>
                <c:pt idx="123">
                  <c:v>386.59219999999999</c:v>
                </c:pt>
                <c:pt idx="124">
                  <c:v>386.96600000000001</c:v>
                </c:pt>
                <c:pt idx="125">
                  <c:v>387.33980000000003</c:v>
                </c:pt>
                <c:pt idx="126">
                  <c:v>387.71350000000001</c:v>
                </c:pt>
                <c:pt idx="127">
                  <c:v>388.0872</c:v>
                </c:pt>
                <c:pt idx="128">
                  <c:v>388.46080000000001</c:v>
                </c:pt>
                <c:pt idx="129">
                  <c:v>388.83440000000002</c:v>
                </c:pt>
                <c:pt idx="130">
                  <c:v>389.20800000000003</c:v>
                </c:pt>
                <c:pt idx="131">
                  <c:v>389.58150000000001</c:v>
                </c:pt>
                <c:pt idx="132">
                  <c:v>389.95499999999998</c:v>
                </c:pt>
                <c:pt idx="133">
                  <c:v>390.32850000000002</c:v>
                </c:pt>
                <c:pt idx="134">
                  <c:v>390.70190000000002</c:v>
                </c:pt>
                <c:pt idx="135">
                  <c:v>391.07530000000003</c:v>
                </c:pt>
                <c:pt idx="136">
                  <c:v>391.4486</c:v>
                </c:pt>
                <c:pt idx="137">
                  <c:v>391.82190000000003</c:v>
                </c:pt>
                <c:pt idx="138">
                  <c:v>392.1952</c:v>
                </c:pt>
                <c:pt idx="139">
                  <c:v>392.5684</c:v>
                </c:pt>
                <c:pt idx="140">
                  <c:v>392.94159999999999</c:v>
                </c:pt>
                <c:pt idx="141">
                  <c:v>393.31470000000002</c:v>
                </c:pt>
                <c:pt idx="142">
                  <c:v>393.68779999999998</c:v>
                </c:pt>
                <c:pt idx="143">
                  <c:v>394.0609</c:v>
                </c:pt>
                <c:pt idx="144">
                  <c:v>394.43400000000003</c:v>
                </c:pt>
                <c:pt idx="145">
                  <c:v>394.80689999999998</c:v>
                </c:pt>
                <c:pt idx="146">
                  <c:v>395.17989999999998</c:v>
                </c:pt>
                <c:pt idx="147">
                  <c:v>395.55279999999999</c:v>
                </c:pt>
                <c:pt idx="148">
                  <c:v>395.92570000000001</c:v>
                </c:pt>
                <c:pt idx="149">
                  <c:v>396.29860000000002</c:v>
                </c:pt>
                <c:pt idx="150">
                  <c:v>396.67140000000001</c:v>
                </c:pt>
                <c:pt idx="151">
                  <c:v>397.04410000000001</c:v>
                </c:pt>
                <c:pt idx="152">
                  <c:v>397.41680000000002</c:v>
                </c:pt>
                <c:pt idx="153">
                  <c:v>397.78960000000001</c:v>
                </c:pt>
                <c:pt idx="154">
                  <c:v>398.16219999999998</c:v>
                </c:pt>
                <c:pt idx="155">
                  <c:v>398.53480000000002</c:v>
                </c:pt>
                <c:pt idx="156">
                  <c:v>398.9074</c:v>
                </c:pt>
                <c:pt idx="157">
                  <c:v>399.2799</c:v>
                </c:pt>
                <c:pt idx="158">
                  <c:v>399.6524</c:v>
                </c:pt>
                <c:pt idx="159">
                  <c:v>400.0249</c:v>
                </c:pt>
                <c:pt idx="160">
                  <c:v>400.39729999999997</c:v>
                </c:pt>
                <c:pt idx="161">
                  <c:v>400.7697</c:v>
                </c:pt>
                <c:pt idx="162">
                  <c:v>401.142</c:v>
                </c:pt>
                <c:pt idx="163">
                  <c:v>401.51429999999999</c:v>
                </c:pt>
                <c:pt idx="164">
                  <c:v>401.88659999999999</c:v>
                </c:pt>
                <c:pt idx="165">
                  <c:v>402.25889999999998</c:v>
                </c:pt>
                <c:pt idx="166">
                  <c:v>402.63099999999997</c:v>
                </c:pt>
                <c:pt idx="167">
                  <c:v>403.00319999999999</c:v>
                </c:pt>
                <c:pt idx="168">
                  <c:v>403.37529999999998</c:v>
                </c:pt>
                <c:pt idx="169">
                  <c:v>403.74740000000003</c:v>
                </c:pt>
                <c:pt idx="170">
                  <c:v>404.11939999999998</c:v>
                </c:pt>
                <c:pt idx="171">
                  <c:v>404.4914</c:v>
                </c:pt>
                <c:pt idx="172">
                  <c:v>404.86340000000001</c:v>
                </c:pt>
                <c:pt idx="173">
                  <c:v>405.2353</c:v>
                </c:pt>
                <c:pt idx="174">
                  <c:v>405.60719999999998</c:v>
                </c:pt>
                <c:pt idx="175">
                  <c:v>405.97899999999998</c:v>
                </c:pt>
                <c:pt idx="176">
                  <c:v>406.35079999999999</c:v>
                </c:pt>
                <c:pt idx="177">
                  <c:v>406.7226</c:v>
                </c:pt>
                <c:pt idx="178">
                  <c:v>407.09429999999998</c:v>
                </c:pt>
                <c:pt idx="179">
                  <c:v>407.46600000000001</c:v>
                </c:pt>
                <c:pt idx="180">
                  <c:v>407.83769999999998</c:v>
                </c:pt>
                <c:pt idx="181">
                  <c:v>408.20929999999998</c:v>
                </c:pt>
                <c:pt idx="182">
                  <c:v>408.58089999999999</c:v>
                </c:pt>
                <c:pt idx="183">
                  <c:v>408.95240000000001</c:v>
                </c:pt>
                <c:pt idx="184">
                  <c:v>409.32389999999998</c:v>
                </c:pt>
                <c:pt idx="185">
                  <c:v>409.69540000000001</c:v>
                </c:pt>
                <c:pt idx="186">
                  <c:v>410.0668</c:v>
                </c:pt>
                <c:pt idx="187">
                  <c:v>410.43819999999999</c:v>
                </c:pt>
                <c:pt idx="188">
                  <c:v>410.80950000000001</c:v>
                </c:pt>
                <c:pt idx="189">
                  <c:v>411.18079999999998</c:v>
                </c:pt>
                <c:pt idx="190">
                  <c:v>411.5521</c:v>
                </c:pt>
                <c:pt idx="191">
                  <c:v>411.92329999999998</c:v>
                </c:pt>
                <c:pt idx="192">
                  <c:v>412.29450000000003</c:v>
                </c:pt>
                <c:pt idx="193">
                  <c:v>412.66570000000002</c:v>
                </c:pt>
                <c:pt idx="194">
                  <c:v>413.03680000000003</c:v>
                </c:pt>
                <c:pt idx="195">
                  <c:v>413.40789999999998</c:v>
                </c:pt>
                <c:pt idx="196">
                  <c:v>413.77890000000002</c:v>
                </c:pt>
                <c:pt idx="197">
                  <c:v>414.1499</c:v>
                </c:pt>
                <c:pt idx="198">
                  <c:v>414.52089999999998</c:v>
                </c:pt>
                <c:pt idx="199">
                  <c:v>414.89179999999999</c:v>
                </c:pt>
                <c:pt idx="200">
                  <c:v>415.2627</c:v>
                </c:pt>
                <c:pt idx="201">
                  <c:v>415.63350000000003</c:v>
                </c:pt>
                <c:pt idx="202">
                  <c:v>416.0043</c:v>
                </c:pt>
                <c:pt idx="203">
                  <c:v>416.37509999999997</c:v>
                </c:pt>
                <c:pt idx="204">
                  <c:v>416.74579999999997</c:v>
                </c:pt>
                <c:pt idx="205">
                  <c:v>417.11649999999997</c:v>
                </c:pt>
                <c:pt idx="206">
                  <c:v>417.48719999999997</c:v>
                </c:pt>
                <c:pt idx="207">
                  <c:v>417.8578</c:v>
                </c:pt>
                <c:pt idx="208">
                  <c:v>418.22829999999999</c:v>
                </c:pt>
                <c:pt idx="209">
                  <c:v>418.59890000000001</c:v>
                </c:pt>
                <c:pt idx="210">
                  <c:v>418.96940000000001</c:v>
                </c:pt>
                <c:pt idx="211">
                  <c:v>419.33980000000003</c:v>
                </c:pt>
                <c:pt idx="212">
                  <c:v>419.71019999999999</c:v>
                </c:pt>
                <c:pt idx="213">
                  <c:v>420.0806</c:v>
                </c:pt>
                <c:pt idx="214">
                  <c:v>420.45100000000002</c:v>
                </c:pt>
                <c:pt idx="215">
                  <c:v>420.82130000000001</c:v>
                </c:pt>
                <c:pt idx="216">
                  <c:v>421.19150000000002</c:v>
                </c:pt>
                <c:pt idx="217">
                  <c:v>421.56169999999997</c:v>
                </c:pt>
                <c:pt idx="218">
                  <c:v>421.93189999999998</c:v>
                </c:pt>
                <c:pt idx="219">
                  <c:v>422.3021</c:v>
                </c:pt>
                <c:pt idx="220">
                  <c:v>422.67219999999998</c:v>
                </c:pt>
                <c:pt idx="221">
                  <c:v>423.04230000000001</c:v>
                </c:pt>
                <c:pt idx="222">
                  <c:v>423.41230000000002</c:v>
                </c:pt>
                <c:pt idx="223">
                  <c:v>423.78230000000002</c:v>
                </c:pt>
                <c:pt idx="224">
                  <c:v>424.15219999999999</c:v>
                </c:pt>
                <c:pt idx="225">
                  <c:v>424.52210000000002</c:v>
                </c:pt>
                <c:pt idx="226">
                  <c:v>424.892</c:v>
                </c:pt>
                <c:pt idx="227">
                  <c:v>425.26179999999999</c:v>
                </c:pt>
                <c:pt idx="228">
                  <c:v>425.63170000000002</c:v>
                </c:pt>
                <c:pt idx="229">
                  <c:v>426.00139999999999</c:v>
                </c:pt>
                <c:pt idx="230">
                  <c:v>426.37110000000001</c:v>
                </c:pt>
                <c:pt idx="231">
                  <c:v>426.74079999999998</c:v>
                </c:pt>
                <c:pt idx="232">
                  <c:v>427.11040000000003</c:v>
                </c:pt>
                <c:pt idx="233">
                  <c:v>427.48</c:v>
                </c:pt>
                <c:pt idx="234">
                  <c:v>427.84960000000001</c:v>
                </c:pt>
                <c:pt idx="235">
                  <c:v>428.21910000000003</c:v>
                </c:pt>
                <c:pt idx="236">
                  <c:v>428.58859999999999</c:v>
                </c:pt>
                <c:pt idx="237">
                  <c:v>428.95800000000003</c:v>
                </c:pt>
                <c:pt idx="238">
                  <c:v>429.32749999999999</c:v>
                </c:pt>
                <c:pt idx="239">
                  <c:v>429.6968</c:v>
                </c:pt>
                <c:pt idx="240">
                  <c:v>430.06619999999998</c:v>
                </c:pt>
                <c:pt idx="241">
                  <c:v>430.43549999999999</c:v>
                </c:pt>
                <c:pt idx="242">
                  <c:v>430.80470000000003</c:v>
                </c:pt>
                <c:pt idx="243">
                  <c:v>431.1739</c:v>
                </c:pt>
                <c:pt idx="244">
                  <c:v>431.54309999999998</c:v>
                </c:pt>
                <c:pt idx="245">
                  <c:v>431.91219999999998</c:v>
                </c:pt>
                <c:pt idx="246">
                  <c:v>432.28129999999999</c:v>
                </c:pt>
                <c:pt idx="247">
                  <c:v>432.65039999999999</c:v>
                </c:pt>
                <c:pt idx="248">
                  <c:v>433.01940000000002</c:v>
                </c:pt>
                <c:pt idx="249">
                  <c:v>433.38830000000002</c:v>
                </c:pt>
                <c:pt idx="250">
                  <c:v>433.75729999999999</c:v>
                </c:pt>
                <c:pt idx="251">
                  <c:v>434.12619999999998</c:v>
                </c:pt>
                <c:pt idx="252">
                  <c:v>434.495</c:v>
                </c:pt>
                <c:pt idx="253">
                  <c:v>434.8639</c:v>
                </c:pt>
                <c:pt idx="254">
                  <c:v>435.23259999999999</c:v>
                </c:pt>
                <c:pt idx="255">
                  <c:v>435.60140000000001</c:v>
                </c:pt>
                <c:pt idx="256">
                  <c:v>435.9701</c:v>
                </c:pt>
                <c:pt idx="257">
                  <c:v>436.33870000000002</c:v>
                </c:pt>
                <c:pt idx="258">
                  <c:v>436.70740000000001</c:v>
                </c:pt>
                <c:pt idx="259">
                  <c:v>437.07600000000002</c:v>
                </c:pt>
                <c:pt idx="260">
                  <c:v>437.44450000000001</c:v>
                </c:pt>
                <c:pt idx="261">
                  <c:v>437.81299999999999</c:v>
                </c:pt>
                <c:pt idx="262">
                  <c:v>438.18150000000003</c:v>
                </c:pt>
                <c:pt idx="263">
                  <c:v>438.54989999999998</c:v>
                </c:pt>
                <c:pt idx="264">
                  <c:v>438.91829999999999</c:v>
                </c:pt>
                <c:pt idx="265">
                  <c:v>439.2867</c:v>
                </c:pt>
                <c:pt idx="266">
                  <c:v>439.6549</c:v>
                </c:pt>
                <c:pt idx="267">
                  <c:v>440.02319999999997</c:v>
                </c:pt>
                <c:pt idx="268">
                  <c:v>440.39139999999998</c:v>
                </c:pt>
                <c:pt idx="269">
                  <c:v>440.75959999999998</c:v>
                </c:pt>
                <c:pt idx="270">
                  <c:v>441.12779999999998</c:v>
                </c:pt>
                <c:pt idx="271">
                  <c:v>441.49590000000001</c:v>
                </c:pt>
                <c:pt idx="272">
                  <c:v>441.86399999999998</c:v>
                </c:pt>
                <c:pt idx="273">
                  <c:v>442.23200000000003</c:v>
                </c:pt>
                <c:pt idx="274">
                  <c:v>442.6</c:v>
                </c:pt>
                <c:pt idx="275">
                  <c:v>442.96800000000002</c:v>
                </c:pt>
                <c:pt idx="276">
                  <c:v>443.33589999999998</c:v>
                </c:pt>
                <c:pt idx="277">
                  <c:v>443.7038</c:v>
                </c:pt>
                <c:pt idx="278">
                  <c:v>444.07159999999999</c:v>
                </c:pt>
                <c:pt idx="279">
                  <c:v>444.43939999999998</c:v>
                </c:pt>
                <c:pt idx="280">
                  <c:v>444.80720000000002</c:v>
                </c:pt>
                <c:pt idx="281">
                  <c:v>445.17489999999998</c:v>
                </c:pt>
                <c:pt idx="282">
                  <c:v>445.54250000000002</c:v>
                </c:pt>
                <c:pt idx="283">
                  <c:v>445.91019999999997</c:v>
                </c:pt>
                <c:pt idx="284">
                  <c:v>446.27780000000001</c:v>
                </c:pt>
                <c:pt idx="285">
                  <c:v>446.6454</c:v>
                </c:pt>
                <c:pt idx="286">
                  <c:v>447.0129</c:v>
                </c:pt>
                <c:pt idx="287">
                  <c:v>447.38040000000001</c:v>
                </c:pt>
                <c:pt idx="288">
                  <c:v>447.74779999999998</c:v>
                </c:pt>
                <c:pt idx="289">
                  <c:v>448.11520000000002</c:v>
                </c:pt>
                <c:pt idx="290">
                  <c:v>448.48259999999999</c:v>
                </c:pt>
                <c:pt idx="291">
                  <c:v>448.84989999999999</c:v>
                </c:pt>
                <c:pt idx="292">
                  <c:v>449.21719999999999</c:v>
                </c:pt>
                <c:pt idx="293">
                  <c:v>449.58440000000002</c:v>
                </c:pt>
                <c:pt idx="294">
                  <c:v>449.95159999999998</c:v>
                </c:pt>
                <c:pt idx="295">
                  <c:v>450.31880000000001</c:v>
                </c:pt>
                <c:pt idx="296">
                  <c:v>450.6859</c:v>
                </c:pt>
                <c:pt idx="297">
                  <c:v>451.053</c:v>
                </c:pt>
                <c:pt idx="298">
                  <c:v>451.42009999999999</c:v>
                </c:pt>
                <c:pt idx="299">
                  <c:v>451.78710000000001</c:v>
                </c:pt>
                <c:pt idx="300">
                  <c:v>452.15410000000003</c:v>
                </c:pt>
                <c:pt idx="301">
                  <c:v>452.52100000000002</c:v>
                </c:pt>
                <c:pt idx="302">
                  <c:v>452.8879</c:v>
                </c:pt>
                <c:pt idx="303">
                  <c:v>453.25470000000001</c:v>
                </c:pt>
                <c:pt idx="304">
                  <c:v>453.62150000000003</c:v>
                </c:pt>
                <c:pt idx="305">
                  <c:v>453.98829999999998</c:v>
                </c:pt>
                <c:pt idx="306">
                  <c:v>454.35500000000002</c:v>
                </c:pt>
                <c:pt idx="307">
                  <c:v>454.7217</c:v>
                </c:pt>
                <c:pt idx="308">
                  <c:v>455.08839999999998</c:v>
                </c:pt>
                <c:pt idx="309">
                  <c:v>455.45499999999998</c:v>
                </c:pt>
                <c:pt idx="310">
                  <c:v>455.82159999999999</c:v>
                </c:pt>
                <c:pt idx="311">
                  <c:v>456.18810000000002</c:v>
                </c:pt>
                <c:pt idx="312">
                  <c:v>456.55459999999999</c:v>
                </c:pt>
                <c:pt idx="313">
                  <c:v>456.92099999999999</c:v>
                </c:pt>
                <c:pt idx="314">
                  <c:v>457.28739999999999</c:v>
                </c:pt>
                <c:pt idx="315">
                  <c:v>457.65379999999999</c:v>
                </c:pt>
                <c:pt idx="316">
                  <c:v>458.02019999999999</c:v>
                </c:pt>
                <c:pt idx="317">
                  <c:v>458.38639999999998</c:v>
                </c:pt>
                <c:pt idx="318">
                  <c:v>458.7527</c:v>
                </c:pt>
                <c:pt idx="319">
                  <c:v>459.1189</c:v>
                </c:pt>
                <c:pt idx="320">
                  <c:v>459.48509999999999</c:v>
                </c:pt>
                <c:pt idx="321">
                  <c:v>459.85120000000001</c:v>
                </c:pt>
                <c:pt idx="322">
                  <c:v>460.21730000000002</c:v>
                </c:pt>
                <c:pt idx="323">
                  <c:v>460.58339999999998</c:v>
                </c:pt>
                <c:pt idx="324">
                  <c:v>460.94940000000003</c:v>
                </c:pt>
                <c:pt idx="325">
                  <c:v>461.31540000000001</c:v>
                </c:pt>
                <c:pt idx="326">
                  <c:v>461.68130000000002</c:v>
                </c:pt>
                <c:pt idx="327">
                  <c:v>462.04719999999998</c:v>
                </c:pt>
                <c:pt idx="328">
                  <c:v>462.41309999999999</c:v>
                </c:pt>
                <c:pt idx="329">
                  <c:v>462.77890000000002</c:v>
                </c:pt>
                <c:pt idx="330">
                  <c:v>463.1447</c:v>
                </c:pt>
                <c:pt idx="331">
                  <c:v>463.5104</c:v>
                </c:pt>
                <c:pt idx="332">
                  <c:v>463.87610000000001</c:v>
                </c:pt>
                <c:pt idx="333">
                  <c:v>464.24180000000001</c:v>
                </c:pt>
                <c:pt idx="334">
                  <c:v>464.60739999999998</c:v>
                </c:pt>
                <c:pt idx="335">
                  <c:v>464.97300000000001</c:v>
                </c:pt>
                <c:pt idx="336">
                  <c:v>465.33850000000001</c:v>
                </c:pt>
                <c:pt idx="337">
                  <c:v>465.70400000000001</c:v>
                </c:pt>
                <c:pt idx="338">
                  <c:v>466.06950000000001</c:v>
                </c:pt>
                <c:pt idx="339">
                  <c:v>466.43490000000003</c:v>
                </c:pt>
                <c:pt idx="340">
                  <c:v>466.80020000000002</c:v>
                </c:pt>
                <c:pt idx="341">
                  <c:v>467.16559999999998</c:v>
                </c:pt>
                <c:pt idx="342">
                  <c:v>467.53089999999997</c:v>
                </c:pt>
                <c:pt idx="343">
                  <c:v>467.89609999999999</c:v>
                </c:pt>
                <c:pt idx="344">
                  <c:v>468.26139999999998</c:v>
                </c:pt>
                <c:pt idx="345">
                  <c:v>468.62650000000002</c:v>
                </c:pt>
                <c:pt idx="346">
                  <c:v>468.99169999999998</c:v>
                </c:pt>
                <c:pt idx="347">
                  <c:v>469.35680000000002</c:v>
                </c:pt>
                <c:pt idx="348">
                  <c:v>469.72179999999997</c:v>
                </c:pt>
                <c:pt idx="349">
                  <c:v>470.08690000000001</c:v>
                </c:pt>
                <c:pt idx="350">
                  <c:v>470.45179999999999</c:v>
                </c:pt>
                <c:pt idx="351">
                  <c:v>470.8168</c:v>
                </c:pt>
                <c:pt idx="352">
                  <c:v>471.18169999999998</c:v>
                </c:pt>
                <c:pt idx="353">
                  <c:v>471.54649999999998</c:v>
                </c:pt>
                <c:pt idx="354">
                  <c:v>471.91129999999998</c:v>
                </c:pt>
                <c:pt idx="355">
                  <c:v>472.27609999999999</c:v>
                </c:pt>
                <c:pt idx="356">
                  <c:v>472.64080000000001</c:v>
                </c:pt>
                <c:pt idx="357">
                  <c:v>473.00560000000002</c:v>
                </c:pt>
                <c:pt idx="358">
                  <c:v>473.37020000000001</c:v>
                </c:pt>
                <c:pt idx="359">
                  <c:v>473.73480000000001</c:v>
                </c:pt>
                <c:pt idx="360">
                  <c:v>474.0994</c:v>
                </c:pt>
                <c:pt idx="361">
                  <c:v>474.46390000000002</c:v>
                </c:pt>
                <c:pt idx="362">
                  <c:v>474.82839999999999</c:v>
                </c:pt>
                <c:pt idx="363">
                  <c:v>475.19290000000001</c:v>
                </c:pt>
                <c:pt idx="364">
                  <c:v>475.5573</c:v>
                </c:pt>
                <c:pt idx="365">
                  <c:v>475.92169999999999</c:v>
                </c:pt>
                <c:pt idx="366">
                  <c:v>476.286</c:v>
                </c:pt>
                <c:pt idx="367">
                  <c:v>476.65030000000002</c:v>
                </c:pt>
                <c:pt idx="368">
                  <c:v>477.01459999999997</c:v>
                </c:pt>
                <c:pt idx="369">
                  <c:v>477.37880000000001</c:v>
                </c:pt>
                <c:pt idx="370">
                  <c:v>477.74299999999999</c:v>
                </c:pt>
                <c:pt idx="371">
                  <c:v>478.1071</c:v>
                </c:pt>
                <c:pt idx="372">
                  <c:v>478.47120000000001</c:v>
                </c:pt>
                <c:pt idx="373">
                  <c:v>478.83519999999999</c:v>
                </c:pt>
                <c:pt idx="374">
                  <c:v>479.19929999999999</c:v>
                </c:pt>
                <c:pt idx="375">
                  <c:v>479.56319999999999</c:v>
                </c:pt>
                <c:pt idx="376">
                  <c:v>479.92720000000003</c:v>
                </c:pt>
                <c:pt idx="377">
                  <c:v>480.29109999999997</c:v>
                </c:pt>
                <c:pt idx="378">
                  <c:v>480.6549</c:v>
                </c:pt>
                <c:pt idx="379">
                  <c:v>481.01870000000002</c:v>
                </c:pt>
                <c:pt idx="380">
                  <c:v>481.38249999999999</c:v>
                </c:pt>
                <c:pt idx="381">
                  <c:v>481.74619999999999</c:v>
                </c:pt>
                <c:pt idx="382">
                  <c:v>482.10989999999998</c:v>
                </c:pt>
                <c:pt idx="383">
                  <c:v>482.47359999999998</c:v>
                </c:pt>
                <c:pt idx="384">
                  <c:v>482.8372</c:v>
                </c:pt>
                <c:pt idx="385">
                  <c:v>483.20080000000002</c:v>
                </c:pt>
                <c:pt idx="386">
                  <c:v>483.5643</c:v>
                </c:pt>
                <c:pt idx="387">
                  <c:v>483.92779999999999</c:v>
                </c:pt>
                <c:pt idx="388">
                  <c:v>484.2912</c:v>
                </c:pt>
                <c:pt idx="389">
                  <c:v>484.65460000000002</c:v>
                </c:pt>
                <c:pt idx="390">
                  <c:v>485.01799999999997</c:v>
                </c:pt>
                <c:pt idx="391">
                  <c:v>485.38130000000001</c:v>
                </c:pt>
                <c:pt idx="392">
                  <c:v>485.74459999999999</c:v>
                </c:pt>
                <c:pt idx="393">
                  <c:v>486.10789999999997</c:v>
                </c:pt>
                <c:pt idx="394">
                  <c:v>486.47109999999998</c:v>
                </c:pt>
                <c:pt idx="395">
                  <c:v>486.83429999999998</c:v>
                </c:pt>
                <c:pt idx="396">
                  <c:v>487.19740000000002</c:v>
                </c:pt>
                <c:pt idx="397">
                  <c:v>487.56049999999999</c:v>
                </c:pt>
                <c:pt idx="398">
                  <c:v>487.92349999999999</c:v>
                </c:pt>
                <c:pt idx="399">
                  <c:v>488.28649999999999</c:v>
                </c:pt>
                <c:pt idx="400">
                  <c:v>488.64949999999999</c:v>
                </c:pt>
                <c:pt idx="401">
                  <c:v>489.01240000000001</c:v>
                </c:pt>
                <c:pt idx="402">
                  <c:v>489.37529999999998</c:v>
                </c:pt>
                <c:pt idx="403">
                  <c:v>489.73809999999997</c:v>
                </c:pt>
                <c:pt idx="404">
                  <c:v>490.101</c:v>
                </c:pt>
                <c:pt idx="405">
                  <c:v>490.46370000000002</c:v>
                </c:pt>
                <c:pt idx="406">
                  <c:v>490.82639999999998</c:v>
                </c:pt>
                <c:pt idx="407">
                  <c:v>491.1891</c:v>
                </c:pt>
                <c:pt idx="408">
                  <c:v>491.55180000000001</c:v>
                </c:pt>
                <c:pt idx="409">
                  <c:v>491.91430000000003</c:v>
                </c:pt>
                <c:pt idx="410">
                  <c:v>492.27690000000001</c:v>
                </c:pt>
                <c:pt idx="411">
                  <c:v>492.63940000000002</c:v>
                </c:pt>
                <c:pt idx="412">
                  <c:v>493.00189999999998</c:v>
                </c:pt>
                <c:pt idx="413">
                  <c:v>493.36430000000001</c:v>
                </c:pt>
                <c:pt idx="414">
                  <c:v>493.72669999999999</c:v>
                </c:pt>
                <c:pt idx="415">
                  <c:v>494.08909999999997</c:v>
                </c:pt>
                <c:pt idx="416">
                  <c:v>494.45139999999998</c:v>
                </c:pt>
                <c:pt idx="417">
                  <c:v>494.81369999999998</c:v>
                </c:pt>
                <c:pt idx="418">
                  <c:v>495.17590000000001</c:v>
                </c:pt>
                <c:pt idx="419">
                  <c:v>495.53809999999999</c:v>
                </c:pt>
                <c:pt idx="420">
                  <c:v>495.90030000000002</c:v>
                </c:pt>
                <c:pt idx="421">
                  <c:v>496.26240000000001</c:v>
                </c:pt>
                <c:pt idx="422">
                  <c:v>496.62450000000001</c:v>
                </c:pt>
                <c:pt idx="423">
                  <c:v>496.98649999999998</c:v>
                </c:pt>
                <c:pt idx="424">
                  <c:v>497.3485</c:v>
                </c:pt>
                <c:pt idx="425">
                  <c:v>497.71039999999999</c:v>
                </c:pt>
                <c:pt idx="426">
                  <c:v>498.07229999999998</c:v>
                </c:pt>
                <c:pt idx="427">
                  <c:v>498.43419999999998</c:v>
                </c:pt>
                <c:pt idx="428">
                  <c:v>498.79599999999999</c:v>
                </c:pt>
                <c:pt idx="429">
                  <c:v>499.15780000000001</c:v>
                </c:pt>
                <c:pt idx="430">
                  <c:v>499.51960000000003</c:v>
                </c:pt>
                <c:pt idx="431">
                  <c:v>499.88130000000001</c:v>
                </c:pt>
                <c:pt idx="432">
                  <c:v>500.24290000000002</c:v>
                </c:pt>
                <c:pt idx="433">
                  <c:v>500.6046</c:v>
                </c:pt>
                <c:pt idx="434">
                  <c:v>500.96609999999998</c:v>
                </c:pt>
                <c:pt idx="435">
                  <c:v>501.32769999999999</c:v>
                </c:pt>
                <c:pt idx="436">
                  <c:v>501.68920000000003</c:v>
                </c:pt>
                <c:pt idx="437">
                  <c:v>502.05059999999997</c:v>
                </c:pt>
                <c:pt idx="438">
                  <c:v>502.41199999999998</c:v>
                </c:pt>
                <c:pt idx="439">
                  <c:v>502.77339999999998</c:v>
                </c:pt>
                <c:pt idx="440">
                  <c:v>503.13479999999998</c:v>
                </c:pt>
                <c:pt idx="441">
                  <c:v>503.49610000000001</c:v>
                </c:pt>
                <c:pt idx="442">
                  <c:v>503.85730000000001</c:v>
                </c:pt>
                <c:pt idx="443">
                  <c:v>504.21850000000001</c:v>
                </c:pt>
                <c:pt idx="444">
                  <c:v>504.5797</c:v>
                </c:pt>
                <c:pt idx="445">
                  <c:v>504.94080000000002</c:v>
                </c:pt>
                <c:pt idx="446">
                  <c:v>505.30189999999999</c:v>
                </c:pt>
                <c:pt idx="447">
                  <c:v>505.66300000000001</c:v>
                </c:pt>
                <c:pt idx="448">
                  <c:v>506.024</c:v>
                </c:pt>
                <c:pt idx="449">
                  <c:v>506.38490000000002</c:v>
                </c:pt>
                <c:pt idx="450">
                  <c:v>506.74590000000001</c:v>
                </c:pt>
                <c:pt idx="451">
                  <c:v>507.10680000000002</c:v>
                </c:pt>
                <c:pt idx="452">
                  <c:v>507.4676</c:v>
                </c:pt>
                <c:pt idx="453">
                  <c:v>507.82839999999999</c:v>
                </c:pt>
                <c:pt idx="454">
                  <c:v>508.18920000000003</c:v>
                </c:pt>
                <c:pt idx="455">
                  <c:v>508.54989999999998</c:v>
                </c:pt>
                <c:pt idx="456">
                  <c:v>508.91059999999999</c:v>
                </c:pt>
                <c:pt idx="457">
                  <c:v>509.27120000000002</c:v>
                </c:pt>
                <c:pt idx="458">
                  <c:v>509.6318</c:v>
                </c:pt>
                <c:pt idx="459">
                  <c:v>509.99239999999998</c:v>
                </c:pt>
                <c:pt idx="460">
                  <c:v>510.35289999999998</c:v>
                </c:pt>
                <c:pt idx="461">
                  <c:v>510.71339999999998</c:v>
                </c:pt>
                <c:pt idx="462">
                  <c:v>511.07380000000001</c:v>
                </c:pt>
                <c:pt idx="463">
                  <c:v>511.43419999999998</c:v>
                </c:pt>
                <c:pt idx="464">
                  <c:v>511.7946</c:v>
                </c:pt>
                <c:pt idx="465">
                  <c:v>512.1549</c:v>
                </c:pt>
                <c:pt idx="466">
                  <c:v>512.51520000000005</c:v>
                </c:pt>
                <c:pt idx="467">
                  <c:v>512.87540000000001</c:v>
                </c:pt>
                <c:pt idx="468">
                  <c:v>513.23559999999998</c:v>
                </c:pt>
                <c:pt idx="469">
                  <c:v>513.59580000000005</c:v>
                </c:pt>
                <c:pt idx="470">
                  <c:v>513.95590000000004</c:v>
                </c:pt>
                <c:pt idx="471">
                  <c:v>514.31590000000006</c:v>
                </c:pt>
                <c:pt idx="472">
                  <c:v>514.67600000000004</c:v>
                </c:pt>
                <c:pt idx="473">
                  <c:v>515.03589999999997</c:v>
                </c:pt>
                <c:pt idx="474">
                  <c:v>515.39589999999998</c:v>
                </c:pt>
                <c:pt idx="475">
                  <c:v>515.75570000000005</c:v>
                </c:pt>
                <c:pt idx="476">
                  <c:v>516.11559999999997</c:v>
                </c:pt>
                <c:pt idx="477">
                  <c:v>516.47550000000001</c:v>
                </c:pt>
                <c:pt idx="478">
                  <c:v>516.83519999999999</c:v>
                </c:pt>
                <c:pt idx="479">
                  <c:v>517.19489999999996</c:v>
                </c:pt>
                <c:pt idx="480">
                  <c:v>517.55470000000003</c:v>
                </c:pt>
                <c:pt idx="481">
                  <c:v>517.91430000000003</c:v>
                </c:pt>
                <c:pt idx="482">
                  <c:v>518.27390000000003</c:v>
                </c:pt>
                <c:pt idx="483">
                  <c:v>518.63350000000003</c:v>
                </c:pt>
                <c:pt idx="484">
                  <c:v>518.99300000000005</c:v>
                </c:pt>
                <c:pt idx="485">
                  <c:v>519.35249999999996</c:v>
                </c:pt>
                <c:pt idx="486">
                  <c:v>519.71199999999999</c:v>
                </c:pt>
                <c:pt idx="487">
                  <c:v>520.07140000000004</c:v>
                </c:pt>
                <c:pt idx="488">
                  <c:v>520.4307</c:v>
                </c:pt>
                <c:pt idx="489">
                  <c:v>520.79</c:v>
                </c:pt>
                <c:pt idx="490">
                  <c:v>521.14940000000001</c:v>
                </c:pt>
                <c:pt idx="491">
                  <c:v>521.5086</c:v>
                </c:pt>
                <c:pt idx="492">
                  <c:v>521.86779999999999</c:v>
                </c:pt>
                <c:pt idx="493">
                  <c:v>522.2269</c:v>
                </c:pt>
                <c:pt idx="494">
                  <c:v>522.58609999999999</c:v>
                </c:pt>
                <c:pt idx="495">
                  <c:v>522.94510000000002</c:v>
                </c:pt>
                <c:pt idx="496">
                  <c:v>523.30420000000004</c:v>
                </c:pt>
                <c:pt idx="497">
                  <c:v>523.66309999999999</c:v>
                </c:pt>
                <c:pt idx="498">
                  <c:v>524.02210000000002</c:v>
                </c:pt>
                <c:pt idx="499">
                  <c:v>524.38099999999997</c:v>
                </c:pt>
                <c:pt idx="500">
                  <c:v>524.73990000000003</c:v>
                </c:pt>
                <c:pt idx="501">
                  <c:v>525.09879999999998</c:v>
                </c:pt>
                <c:pt idx="502">
                  <c:v>525.45749999999998</c:v>
                </c:pt>
                <c:pt idx="503">
                  <c:v>525.81629999999996</c:v>
                </c:pt>
                <c:pt idx="504">
                  <c:v>526.17499999999995</c:v>
                </c:pt>
                <c:pt idx="505">
                  <c:v>526.53359999999998</c:v>
                </c:pt>
                <c:pt idx="506">
                  <c:v>526.89229999999998</c:v>
                </c:pt>
                <c:pt idx="507">
                  <c:v>527.2509</c:v>
                </c:pt>
                <c:pt idx="508">
                  <c:v>527.60940000000005</c:v>
                </c:pt>
                <c:pt idx="509">
                  <c:v>527.96789999999999</c:v>
                </c:pt>
                <c:pt idx="510">
                  <c:v>528.32629999999995</c:v>
                </c:pt>
                <c:pt idx="511">
                  <c:v>528.6848</c:v>
                </c:pt>
                <c:pt idx="512">
                  <c:v>529.04309999999998</c:v>
                </c:pt>
                <c:pt idx="513">
                  <c:v>529.40139999999997</c:v>
                </c:pt>
                <c:pt idx="514">
                  <c:v>529.75969999999995</c:v>
                </c:pt>
                <c:pt idx="515">
                  <c:v>530.11800000000005</c:v>
                </c:pt>
                <c:pt idx="516">
                  <c:v>530.47619999999995</c:v>
                </c:pt>
                <c:pt idx="517">
                  <c:v>530.83439999999996</c:v>
                </c:pt>
                <c:pt idx="518">
                  <c:v>531.19240000000002</c:v>
                </c:pt>
                <c:pt idx="519">
                  <c:v>531.55050000000006</c:v>
                </c:pt>
                <c:pt idx="520">
                  <c:v>531.90859999999998</c:v>
                </c:pt>
                <c:pt idx="521">
                  <c:v>532.26660000000004</c:v>
                </c:pt>
                <c:pt idx="522">
                  <c:v>532.62450000000001</c:v>
                </c:pt>
                <c:pt idx="523">
                  <c:v>532.98249999999996</c:v>
                </c:pt>
                <c:pt idx="524">
                  <c:v>533.34029999999996</c:v>
                </c:pt>
                <c:pt idx="525">
                  <c:v>533.69820000000004</c:v>
                </c:pt>
                <c:pt idx="526">
                  <c:v>534.05600000000004</c:v>
                </c:pt>
                <c:pt idx="527">
                  <c:v>534.41369999999995</c:v>
                </c:pt>
                <c:pt idx="528">
                  <c:v>534.77139999999997</c:v>
                </c:pt>
                <c:pt idx="529">
                  <c:v>535.12909999999999</c:v>
                </c:pt>
                <c:pt idx="530">
                  <c:v>535.48670000000004</c:v>
                </c:pt>
                <c:pt idx="531">
                  <c:v>535.84429999999998</c:v>
                </c:pt>
                <c:pt idx="532">
                  <c:v>536.20180000000005</c:v>
                </c:pt>
                <c:pt idx="533">
                  <c:v>536.55930000000001</c:v>
                </c:pt>
                <c:pt idx="534">
                  <c:v>536.91669999999999</c:v>
                </c:pt>
                <c:pt idx="535">
                  <c:v>537.27419999999995</c:v>
                </c:pt>
                <c:pt idx="536">
                  <c:v>537.63149999999996</c:v>
                </c:pt>
                <c:pt idx="537">
                  <c:v>537.98889999999994</c:v>
                </c:pt>
                <c:pt idx="538">
                  <c:v>538.34619999999995</c:v>
                </c:pt>
                <c:pt idx="539">
                  <c:v>538.70339999999999</c:v>
                </c:pt>
                <c:pt idx="540">
                  <c:v>539.06060000000002</c:v>
                </c:pt>
                <c:pt idx="541">
                  <c:v>539.41780000000006</c:v>
                </c:pt>
                <c:pt idx="542">
                  <c:v>539.7749</c:v>
                </c:pt>
                <c:pt idx="543">
                  <c:v>540.13199999999995</c:v>
                </c:pt>
                <c:pt idx="544">
                  <c:v>540.48900000000003</c:v>
                </c:pt>
                <c:pt idx="545">
                  <c:v>540.846</c:v>
                </c:pt>
                <c:pt idx="546">
                  <c:v>541.20299999999997</c:v>
                </c:pt>
                <c:pt idx="547">
                  <c:v>541.55989999999997</c:v>
                </c:pt>
                <c:pt idx="548">
                  <c:v>541.91669999999999</c:v>
                </c:pt>
                <c:pt idx="549">
                  <c:v>542.27359999999999</c:v>
                </c:pt>
                <c:pt idx="550">
                  <c:v>542.63040000000001</c:v>
                </c:pt>
                <c:pt idx="551">
                  <c:v>542.98710000000005</c:v>
                </c:pt>
                <c:pt idx="552">
                  <c:v>543.34389999999996</c:v>
                </c:pt>
                <c:pt idx="553">
                  <c:v>543.70050000000003</c:v>
                </c:pt>
                <c:pt idx="554">
                  <c:v>544.05709999999999</c:v>
                </c:pt>
                <c:pt idx="555">
                  <c:v>544.41369999999995</c:v>
                </c:pt>
                <c:pt idx="556">
                  <c:v>544.77030000000002</c:v>
                </c:pt>
                <c:pt idx="557">
                  <c:v>545.12670000000003</c:v>
                </c:pt>
                <c:pt idx="558">
                  <c:v>545.48320000000001</c:v>
                </c:pt>
                <c:pt idx="559">
                  <c:v>545.83960000000002</c:v>
                </c:pt>
                <c:pt idx="560">
                  <c:v>546.19600000000003</c:v>
                </c:pt>
                <c:pt idx="561">
                  <c:v>546.55229999999995</c:v>
                </c:pt>
                <c:pt idx="562">
                  <c:v>546.90859999999998</c:v>
                </c:pt>
                <c:pt idx="563">
                  <c:v>547.26480000000004</c:v>
                </c:pt>
                <c:pt idx="564">
                  <c:v>547.62099999999998</c:v>
                </c:pt>
                <c:pt idx="565">
                  <c:v>547.97720000000004</c:v>
                </c:pt>
                <c:pt idx="566">
                  <c:v>548.33330000000001</c:v>
                </c:pt>
                <c:pt idx="567">
                  <c:v>548.68939999999998</c:v>
                </c:pt>
                <c:pt idx="568">
                  <c:v>549.04539999999997</c:v>
                </c:pt>
                <c:pt idx="569">
                  <c:v>549.40139999999997</c:v>
                </c:pt>
                <c:pt idx="570">
                  <c:v>549.75729999999999</c:v>
                </c:pt>
                <c:pt idx="571">
                  <c:v>550.11329999999998</c:v>
                </c:pt>
                <c:pt idx="572">
                  <c:v>550.46910000000003</c:v>
                </c:pt>
                <c:pt idx="573">
                  <c:v>550.82500000000005</c:v>
                </c:pt>
                <c:pt idx="574">
                  <c:v>551.1807</c:v>
                </c:pt>
                <c:pt idx="575">
                  <c:v>551.53639999999996</c:v>
                </c:pt>
                <c:pt idx="576">
                  <c:v>551.8922</c:v>
                </c:pt>
                <c:pt idx="577">
                  <c:v>552.24779999999998</c:v>
                </c:pt>
                <c:pt idx="578">
                  <c:v>552.60339999999997</c:v>
                </c:pt>
                <c:pt idx="579">
                  <c:v>552.95899999999995</c:v>
                </c:pt>
                <c:pt idx="580">
                  <c:v>553.31449999999995</c:v>
                </c:pt>
                <c:pt idx="581">
                  <c:v>553.66999999999996</c:v>
                </c:pt>
                <c:pt idx="582">
                  <c:v>554.02549999999997</c:v>
                </c:pt>
                <c:pt idx="583">
                  <c:v>554.3809</c:v>
                </c:pt>
                <c:pt idx="584">
                  <c:v>554.73620000000005</c:v>
                </c:pt>
                <c:pt idx="585">
                  <c:v>555.09159999999997</c:v>
                </c:pt>
                <c:pt idx="586">
                  <c:v>555.44680000000005</c:v>
                </c:pt>
                <c:pt idx="587">
                  <c:v>555.8021</c:v>
                </c:pt>
                <c:pt idx="588">
                  <c:v>556.15719999999999</c:v>
                </c:pt>
                <c:pt idx="589">
                  <c:v>556.51239999999996</c:v>
                </c:pt>
                <c:pt idx="590">
                  <c:v>556.86749999999995</c:v>
                </c:pt>
                <c:pt idx="591">
                  <c:v>557.22249999999997</c:v>
                </c:pt>
                <c:pt idx="592">
                  <c:v>557.57759999999996</c:v>
                </c:pt>
                <c:pt idx="593">
                  <c:v>557.93259999999998</c:v>
                </c:pt>
                <c:pt idx="594">
                  <c:v>558.28750000000002</c:v>
                </c:pt>
                <c:pt idx="595">
                  <c:v>558.64239999999995</c:v>
                </c:pt>
                <c:pt idx="596">
                  <c:v>558.9973</c:v>
                </c:pt>
                <c:pt idx="597">
                  <c:v>559.35209999999995</c:v>
                </c:pt>
                <c:pt idx="598">
                  <c:v>559.70680000000004</c:v>
                </c:pt>
                <c:pt idx="599">
                  <c:v>560.06150000000002</c:v>
                </c:pt>
                <c:pt idx="600">
                  <c:v>560.4162</c:v>
                </c:pt>
                <c:pt idx="601">
                  <c:v>560.77089999999998</c:v>
                </c:pt>
                <c:pt idx="602">
                  <c:v>561.12540000000001</c:v>
                </c:pt>
                <c:pt idx="603">
                  <c:v>561.48</c:v>
                </c:pt>
                <c:pt idx="604">
                  <c:v>561.83450000000005</c:v>
                </c:pt>
                <c:pt idx="605">
                  <c:v>562.18899999999996</c:v>
                </c:pt>
                <c:pt idx="606">
                  <c:v>562.54349999999999</c:v>
                </c:pt>
                <c:pt idx="607">
                  <c:v>562.89779999999996</c:v>
                </c:pt>
                <c:pt idx="608">
                  <c:v>563.25210000000004</c:v>
                </c:pt>
                <c:pt idx="609">
                  <c:v>563.60640000000001</c:v>
                </c:pt>
                <c:pt idx="610">
                  <c:v>563.96069999999997</c:v>
                </c:pt>
                <c:pt idx="611">
                  <c:v>564.31489999999997</c:v>
                </c:pt>
                <c:pt idx="612">
                  <c:v>564.66909999999996</c:v>
                </c:pt>
                <c:pt idx="613">
                  <c:v>565.02329999999995</c:v>
                </c:pt>
                <c:pt idx="614">
                  <c:v>565.37729999999999</c:v>
                </c:pt>
                <c:pt idx="615">
                  <c:v>565.73140000000001</c:v>
                </c:pt>
                <c:pt idx="616">
                  <c:v>566.08540000000005</c:v>
                </c:pt>
                <c:pt idx="617">
                  <c:v>566.4393</c:v>
                </c:pt>
                <c:pt idx="618">
                  <c:v>566.79330000000004</c:v>
                </c:pt>
                <c:pt idx="619">
                  <c:v>567.1472</c:v>
                </c:pt>
                <c:pt idx="620">
                  <c:v>567.50099999999998</c:v>
                </c:pt>
                <c:pt idx="621">
                  <c:v>567.85479999999995</c:v>
                </c:pt>
                <c:pt idx="622">
                  <c:v>568.20860000000005</c:v>
                </c:pt>
                <c:pt idx="623">
                  <c:v>568.56230000000005</c:v>
                </c:pt>
                <c:pt idx="624">
                  <c:v>568.91589999999997</c:v>
                </c:pt>
                <c:pt idx="625">
                  <c:v>569.26949999999999</c:v>
                </c:pt>
                <c:pt idx="626">
                  <c:v>569.62310000000002</c:v>
                </c:pt>
                <c:pt idx="627">
                  <c:v>569.97659999999996</c:v>
                </c:pt>
                <c:pt idx="628">
                  <c:v>570.33010000000002</c:v>
                </c:pt>
                <c:pt idx="629">
                  <c:v>570.68359999999996</c:v>
                </c:pt>
                <c:pt idx="630">
                  <c:v>571.03700000000003</c:v>
                </c:pt>
                <c:pt idx="631">
                  <c:v>571.3904</c:v>
                </c:pt>
                <c:pt idx="632">
                  <c:v>571.74369999999999</c:v>
                </c:pt>
                <c:pt idx="633">
                  <c:v>572.09699999999998</c:v>
                </c:pt>
                <c:pt idx="634">
                  <c:v>572.4502</c:v>
                </c:pt>
                <c:pt idx="635">
                  <c:v>572.80340000000001</c:v>
                </c:pt>
                <c:pt idx="636">
                  <c:v>573.15660000000003</c:v>
                </c:pt>
                <c:pt idx="637">
                  <c:v>573.50969999999995</c:v>
                </c:pt>
                <c:pt idx="638">
                  <c:v>573.86270000000002</c:v>
                </c:pt>
                <c:pt idx="639">
                  <c:v>574.21579999999994</c:v>
                </c:pt>
                <c:pt idx="640">
                  <c:v>574.56870000000004</c:v>
                </c:pt>
                <c:pt idx="641">
                  <c:v>574.92169999999999</c:v>
                </c:pt>
                <c:pt idx="642">
                  <c:v>575.27459999999996</c:v>
                </c:pt>
                <c:pt idx="643">
                  <c:v>575.62739999999997</c:v>
                </c:pt>
                <c:pt idx="644">
                  <c:v>575.98030000000006</c:v>
                </c:pt>
                <c:pt idx="645">
                  <c:v>576.33299999999997</c:v>
                </c:pt>
                <c:pt idx="646">
                  <c:v>576.68579999999997</c:v>
                </c:pt>
                <c:pt idx="647">
                  <c:v>577.0385</c:v>
                </c:pt>
                <c:pt idx="648">
                  <c:v>577.39110000000005</c:v>
                </c:pt>
                <c:pt idx="649">
                  <c:v>577.74369999999999</c:v>
                </c:pt>
                <c:pt idx="650">
                  <c:v>578.09630000000004</c:v>
                </c:pt>
                <c:pt idx="651">
                  <c:v>578.44870000000003</c:v>
                </c:pt>
                <c:pt idx="652">
                  <c:v>578.80119999999999</c:v>
                </c:pt>
                <c:pt idx="653">
                  <c:v>579.15359999999998</c:v>
                </c:pt>
                <c:pt idx="654">
                  <c:v>579.50599999999997</c:v>
                </c:pt>
                <c:pt idx="655">
                  <c:v>579.85839999999996</c:v>
                </c:pt>
                <c:pt idx="656">
                  <c:v>580.21069999999997</c:v>
                </c:pt>
                <c:pt idx="657">
                  <c:v>580.56290000000001</c:v>
                </c:pt>
                <c:pt idx="658">
                  <c:v>580.91520000000003</c:v>
                </c:pt>
                <c:pt idx="659">
                  <c:v>581.26729999999998</c:v>
                </c:pt>
                <c:pt idx="660">
                  <c:v>581.61940000000004</c:v>
                </c:pt>
                <c:pt idx="661">
                  <c:v>581.97159999999997</c:v>
                </c:pt>
                <c:pt idx="662">
                  <c:v>582.32360000000006</c:v>
                </c:pt>
                <c:pt idx="663">
                  <c:v>582.67560000000003</c:v>
                </c:pt>
                <c:pt idx="664">
                  <c:v>583.02750000000003</c:v>
                </c:pt>
                <c:pt idx="665">
                  <c:v>583.37950000000001</c:v>
                </c:pt>
                <c:pt idx="666">
                  <c:v>583.73130000000003</c:v>
                </c:pt>
                <c:pt idx="667">
                  <c:v>584.08309999999994</c:v>
                </c:pt>
                <c:pt idx="668">
                  <c:v>584.43489999999997</c:v>
                </c:pt>
                <c:pt idx="669">
                  <c:v>584.7867</c:v>
                </c:pt>
                <c:pt idx="670">
                  <c:v>585.13840000000005</c:v>
                </c:pt>
                <c:pt idx="671">
                  <c:v>585.49009999999998</c:v>
                </c:pt>
                <c:pt idx="672">
                  <c:v>585.84159999999997</c:v>
                </c:pt>
                <c:pt idx="673">
                  <c:v>586.19320000000005</c:v>
                </c:pt>
                <c:pt idx="674">
                  <c:v>586.54470000000003</c:v>
                </c:pt>
                <c:pt idx="675">
                  <c:v>586.89620000000002</c:v>
                </c:pt>
                <c:pt idx="676">
                  <c:v>587.24770000000001</c:v>
                </c:pt>
                <c:pt idx="677">
                  <c:v>587.59910000000002</c:v>
                </c:pt>
                <c:pt idx="678">
                  <c:v>587.95039999999995</c:v>
                </c:pt>
                <c:pt idx="679">
                  <c:v>588.30179999999996</c:v>
                </c:pt>
                <c:pt idx="680">
                  <c:v>588.65300000000002</c:v>
                </c:pt>
                <c:pt idx="681">
                  <c:v>589.00419999999997</c:v>
                </c:pt>
                <c:pt idx="682">
                  <c:v>589.35540000000003</c:v>
                </c:pt>
                <c:pt idx="683">
                  <c:v>589.70650000000001</c:v>
                </c:pt>
                <c:pt idx="684">
                  <c:v>590.05759999999998</c:v>
                </c:pt>
                <c:pt idx="685">
                  <c:v>590.40869999999995</c:v>
                </c:pt>
                <c:pt idx="686">
                  <c:v>590.75969999999995</c:v>
                </c:pt>
                <c:pt idx="687">
                  <c:v>591.11069999999995</c:v>
                </c:pt>
                <c:pt idx="688">
                  <c:v>591.46159999999998</c:v>
                </c:pt>
                <c:pt idx="689">
                  <c:v>591.8125</c:v>
                </c:pt>
                <c:pt idx="690">
                  <c:v>592.16330000000005</c:v>
                </c:pt>
                <c:pt idx="691">
                  <c:v>592.51409999999998</c:v>
                </c:pt>
                <c:pt idx="692">
                  <c:v>592.86490000000003</c:v>
                </c:pt>
                <c:pt idx="693">
                  <c:v>593.21559999999999</c:v>
                </c:pt>
                <c:pt idx="694">
                  <c:v>593.56619999999998</c:v>
                </c:pt>
                <c:pt idx="695">
                  <c:v>593.91690000000006</c:v>
                </c:pt>
                <c:pt idx="696">
                  <c:v>594.26750000000004</c:v>
                </c:pt>
                <c:pt idx="697">
                  <c:v>594.61800000000005</c:v>
                </c:pt>
                <c:pt idx="698">
                  <c:v>594.96849999999995</c:v>
                </c:pt>
                <c:pt idx="699">
                  <c:v>595.31889999999999</c:v>
                </c:pt>
                <c:pt idx="700">
                  <c:v>595.66930000000002</c:v>
                </c:pt>
                <c:pt idx="701">
                  <c:v>596.01969999999994</c:v>
                </c:pt>
                <c:pt idx="702">
                  <c:v>596.37</c:v>
                </c:pt>
                <c:pt idx="703">
                  <c:v>596.72029999999995</c:v>
                </c:pt>
                <c:pt idx="704">
                  <c:v>597.07060000000001</c:v>
                </c:pt>
                <c:pt idx="705">
                  <c:v>597.42070000000001</c:v>
                </c:pt>
                <c:pt idx="706">
                  <c:v>597.77089999999998</c:v>
                </c:pt>
                <c:pt idx="707">
                  <c:v>598.12099999999998</c:v>
                </c:pt>
                <c:pt idx="708">
                  <c:v>598.471</c:v>
                </c:pt>
                <c:pt idx="709">
                  <c:v>598.82100000000003</c:v>
                </c:pt>
                <c:pt idx="710">
                  <c:v>599.17100000000005</c:v>
                </c:pt>
                <c:pt idx="711">
                  <c:v>599.52089999999998</c:v>
                </c:pt>
                <c:pt idx="712">
                  <c:v>599.87080000000003</c:v>
                </c:pt>
                <c:pt idx="713">
                  <c:v>600.22069999999997</c:v>
                </c:pt>
                <c:pt idx="714">
                  <c:v>600.57050000000004</c:v>
                </c:pt>
                <c:pt idx="715">
                  <c:v>600.92020000000002</c:v>
                </c:pt>
                <c:pt idx="716">
                  <c:v>601.27</c:v>
                </c:pt>
                <c:pt idx="717">
                  <c:v>601.61959999999999</c:v>
                </c:pt>
                <c:pt idx="718">
                  <c:v>601.9692</c:v>
                </c:pt>
                <c:pt idx="719">
                  <c:v>602.31880000000001</c:v>
                </c:pt>
                <c:pt idx="720">
                  <c:v>602.66840000000002</c:v>
                </c:pt>
                <c:pt idx="721">
                  <c:v>603.01790000000005</c:v>
                </c:pt>
                <c:pt idx="722">
                  <c:v>603.3673</c:v>
                </c:pt>
                <c:pt idx="723">
                  <c:v>603.71669999999995</c:v>
                </c:pt>
                <c:pt idx="724">
                  <c:v>604.06610000000001</c:v>
                </c:pt>
                <c:pt idx="725">
                  <c:v>604.41539999999998</c:v>
                </c:pt>
                <c:pt idx="726">
                  <c:v>604.76469999999995</c:v>
                </c:pt>
                <c:pt idx="727">
                  <c:v>605.11400000000003</c:v>
                </c:pt>
                <c:pt idx="728">
                  <c:v>605.46310000000005</c:v>
                </c:pt>
                <c:pt idx="729">
                  <c:v>605.81230000000005</c:v>
                </c:pt>
                <c:pt idx="730">
                  <c:v>606.16139999999996</c:v>
                </c:pt>
                <c:pt idx="731">
                  <c:v>606.5104</c:v>
                </c:pt>
                <c:pt idx="732">
                  <c:v>606.85940000000005</c:v>
                </c:pt>
                <c:pt idx="733">
                  <c:v>607.20839999999998</c:v>
                </c:pt>
                <c:pt idx="734">
                  <c:v>607.55740000000003</c:v>
                </c:pt>
                <c:pt idx="735">
                  <c:v>607.90629999999999</c:v>
                </c:pt>
                <c:pt idx="736">
                  <c:v>608.25509999999997</c:v>
                </c:pt>
                <c:pt idx="737">
                  <c:v>608.60389999999995</c:v>
                </c:pt>
                <c:pt idx="738">
                  <c:v>608.95259999999996</c:v>
                </c:pt>
                <c:pt idx="739">
                  <c:v>609.30139999999994</c:v>
                </c:pt>
                <c:pt idx="740">
                  <c:v>609.65</c:v>
                </c:pt>
                <c:pt idx="741">
                  <c:v>609.99869999999999</c:v>
                </c:pt>
                <c:pt idx="742">
                  <c:v>610.34720000000004</c:v>
                </c:pt>
                <c:pt idx="743">
                  <c:v>610.69579999999996</c:v>
                </c:pt>
                <c:pt idx="744">
                  <c:v>611.04430000000002</c:v>
                </c:pt>
                <c:pt idx="745">
                  <c:v>611.39279999999997</c:v>
                </c:pt>
                <c:pt idx="746">
                  <c:v>611.74109999999996</c:v>
                </c:pt>
                <c:pt idx="747">
                  <c:v>612.08950000000004</c:v>
                </c:pt>
                <c:pt idx="748">
                  <c:v>612.43790000000001</c:v>
                </c:pt>
                <c:pt idx="749">
                  <c:v>612.78610000000003</c:v>
                </c:pt>
                <c:pt idx="750">
                  <c:v>613.13430000000005</c:v>
                </c:pt>
                <c:pt idx="751">
                  <c:v>613.48249999999996</c:v>
                </c:pt>
                <c:pt idx="752">
                  <c:v>613.83069999999998</c:v>
                </c:pt>
                <c:pt idx="753">
                  <c:v>614.17880000000002</c:v>
                </c:pt>
                <c:pt idx="754">
                  <c:v>614.52689999999996</c:v>
                </c:pt>
                <c:pt idx="755">
                  <c:v>614.87490000000003</c:v>
                </c:pt>
                <c:pt idx="756">
                  <c:v>615.22280000000001</c:v>
                </c:pt>
                <c:pt idx="757">
                  <c:v>615.57069999999999</c:v>
                </c:pt>
                <c:pt idx="758">
                  <c:v>615.91859999999997</c:v>
                </c:pt>
                <c:pt idx="759">
                  <c:v>616.26649999999995</c:v>
                </c:pt>
                <c:pt idx="760">
                  <c:v>616.61429999999996</c:v>
                </c:pt>
                <c:pt idx="761">
                  <c:v>616.96199999999999</c:v>
                </c:pt>
                <c:pt idx="762">
                  <c:v>617.3098</c:v>
                </c:pt>
                <c:pt idx="763">
                  <c:v>617.65740000000005</c:v>
                </c:pt>
                <c:pt idx="764">
                  <c:v>618.005</c:v>
                </c:pt>
                <c:pt idx="765">
                  <c:v>618.35260000000005</c:v>
                </c:pt>
                <c:pt idx="766">
                  <c:v>618.70010000000002</c:v>
                </c:pt>
                <c:pt idx="767">
                  <c:v>619.04759999999999</c:v>
                </c:pt>
                <c:pt idx="768">
                  <c:v>619.39509999999996</c:v>
                </c:pt>
                <c:pt idx="769">
                  <c:v>619.74249999999995</c:v>
                </c:pt>
                <c:pt idx="770">
                  <c:v>620.08979999999997</c:v>
                </c:pt>
                <c:pt idx="771">
                  <c:v>620.43709999999999</c:v>
                </c:pt>
                <c:pt idx="772">
                  <c:v>620.78440000000001</c:v>
                </c:pt>
                <c:pt idx="773">
                  <c:v>621.13170000000002</c:v>
                </c:pt>
                <c:pt idx="774">
                  <c:v>621.47879999999998</c:v>
                </c:pt>
                <c:pt idx="775">
                  <c:v>621.82600000000002</c:v>
                </c:pt>
                <c:pt idx="776">
                  <c:v>622.17309999999998</c:v>
                </c:pt>
                <c:pt idx="777">
                  <c:v>622.52009999999996</c:v>
                </c:pt>
                <c:pt idx="778">
                  <c:v>622.86710000000005</c:v>
                </c:pt>
                <c:pt idx="779">
                  <c:v>623.21410000000003</c:v>
                </c:pt>
                <c:pt idx="780">
                  <c:v>623.56100000000004</c:v>
                </c:pt>
                <c:pt idx="781">
                  <c:v>623.90790000000004</c:v>
                </c:pt>
                <c:pt idx="782">
                  <c:v>624.25469999999996</c:v>
                </c:pt>
                <c:pt idx="783">
                  <c:v>624.60149999999999</c:v>
                </c:pt>
                <c:pt idx="784">
                  <c:v>624.94820000000004</c:v>
                </c:pt>
                <c:pt idx="785">
                  <c:v>625.29499999999996</c:v>
                </c:pt>
                <c:pt idx="786">
                  <c:v>625.64160000000004</c:v>
                </c:pt>
                <c:pt idx="787">
                  <c:v>625.98820000000001</c:v>
                </c:pt>
                <c:pt idx="788">
                  <c:v>626.33479999999997</c:v>
                </c:pt>
                <c:pt idx="789">
                  <c:v>626.68129999999996</c:v>
                </c:pt>
                <c:pt idx="790">
                  <c:v>627.02779999999996</c:v>
                </c:pt>
                <c:pt idx="791">
                  <c:v>627.37419999999997</c:v>
                </c:pt>
                <c:pt idx="792">
                  <c:v>627.72059999999999</c:v>
                </c:pt>
                <c:pt idx="793">
                  <c:v>628.06700000000001</c:v>
                </c:pt>
                <c:pt idx="794">
                  <c:v>628.41330000000005</c:v>
                </c:pt>
                <c:pt idx="795">
                  <c:v>628.7595</c:v>
                </c:pt>
                <c:pt idx="796">
                  <c:v>629.10569999999996</c:v>
                </c:pt>
                <c:pt idx="797">
                  <c:v>629.45190000000002</c:v>
                </c:pt>
                <c:pt idx="798">
                  <c:v>629.798</c:v>
                </c:pt>
                <c:pt idx="799">
                  <c:v>630.14409999999998</c:v>
                </c:pt>
                <c:pt idx="800">
                  <c:v>630.49019999999996</c:v>
                </c:pt>
                <c:pt idx="801">
                  <c:v>630.83619999999996</c:v>
                </c:pt>
                <c:pt idx="802">
                  <c:v>631.18209999999999</c:v>
                </c:pt>
                <c:pt idx="803">
                  <c:v>631.52800000000002</c:v>
                </c:pt>
                <c:pt idx="804">
                  <c:v>631.87390000000005</c:v>
                </c:pt>
                <c:pt idx="805">
                  <c:v>632.21969999999999</c:v>
                </c:pt>
                <c:pt idx="806">
                  <c:v>632.56550000000004</c:v>
                </c:pt>
                <c:pt idx="807">
                  <c:v>632.91120000000001</c:v>
                </c:pt>
                <c:pt idx="808">
                  <c:v>633.25689999999997</c:v>
                </c:pt>
                <c:pt idx="809">
                  <c:v>633.60249999999996</c:v>
                </c:pt>
                <c:pt idx="810">
                  <c:v>633.94809999999995</c:v>
                </c:pt>
                <c:pt idx="811">
                  <c:v>634.29369999999994</c:v>
                </c:pt>
                <c:pt idx="812">
                  <c:v>634.63919999999996</c:v>
                </c:pt>
                <c:pt idx="813">
                  <c:v>634.9846</c:v>
                </c:pt>
                <c:pt idx="814">
                  <c:v>635.33010000000002</c:v>
                </c:pt>
                <c:pt idx="815">
                  <c:v>635.67539999999997</c:v>
                </c:pt>
                <c:pt idx="816">
                  <c:v>636.02080000000001</c:v>
                </c:pt>
                <c:pt idx="817">
                  <c:v>636.36599999999999</c:v>
                </c:pt>
                <c:pt idx="818">
                  <c:v>636.71130000000005</c:v>
                </c:pt>
                <c:pt idx="819">
                  <c:v>637.05650000000003</c:v>
                </c:pt>
                <c:pt idx="820">
                  <c:v>637.40170000000001</c:v>
                </c:pt>
                <c:pt idx="821">
                  <c:v>637.74680000000001</c:v>
                </c:pt>
                <c:pt idx="822">
                  <c:v>638.09190000000001</c:v>
                </c:pt>
                <c:pt idx="823">
                  <c:v>638.43679999999995</c:v>
                </c:pt>
                <c:pt idx="824">
                  <c:v>638.78179999999998</c:v>
                </c:pt>
                <c:pt idx="825">
                  <c:v>639.1268</c:v>
                </c:pt>
                <c:pt idx="826">
                  <c:v>639.47159999999997</c:v>
                </c:pt>
                <c:pt idx="827">
                  <c:v>639.81650000000002</c:v>
                </c:pt>
                <c:pt idx="828">
                  <c:v>640.16129999999998</c:v>
                </c:pt>
                <c:pt idx="829">
                  <c:v>640.50599999999997</c:v>
                </c:pt>
                <c:pt idx="830">
                  <c:v>640.85080000000005</c:v>
                </c:pt>
                <c:pt idx="831">
                  <c:v>641.19539999999995</c:v>
                </c:pt>
                <c:pt idx="832">
                  <c:v>641.54</c:v>
                </c:pt>
                <c:pt idx="833">
                  <c:v>641.88459999999998</c:v>
                </c:pt>
                <c:pt idx="834">
                  <c:v>642.22910000000002</c:v>
                </c:pt>
                <c:pt idx="835">
                  <c:v>642.57370000000003</c:v>
                </c:pt>
                <c:pt idx="836">
                  <c:v>642.91809999999998</c:v>
                </c:pt>
                <c:pt idx="837">
                  <c:v>643.26250000000005</c:v>
                </c:pt>
                <c:pt idx="838">
                  <c:v>643.60680000000002</c:v>
                </c:pt>
                <c:pt idx="839">
                  <c:v>643.95119999999997</c:v>
                </c:pt>
                <c:pt idx="840">
                  <c:v>644.29539999999997</c:v>
                </c:pt>
                <c:pt idx="841">
                  <c:v>644.63959999999997</c:v>
                </c:pt>
                <c:pt idx="842">
                  <c:v>644.98379999999997</c:v>
                </c:pt>
                <c:pt idx="843">
                  <c:v>645.3279</c:v>
                </c:pt>
                <c:pt idx="844">
                  <c:v>645.6721</c:v>
                </c:pt>
                <c:pt idx="845">
                  <c:v>646.01610000000005</c:v>
                </c:pt>
                <c:pt idx="846">
                  <c:v>646.36009999999999</c:v>
                </c:pt>
                <c:pt idx="847">
                  <c:v>646.70399999999995</c:v>
                </c:pt>
                <c:pt idx="848">
                  <c:v>647.04790000000003</c:v>
                </c:pt>
                <c:pt idx="849">
                  <c:v>647.39179999999999</c:v>
                </c:pt>
                <c:pt idx="850">
                  <c:v>647.73569999999995</c:v>
                </c:pt>
                <c:pt idx="851">
                  <c:v>648.07939999999996</c:v>
                </c:pt>
                <c:pt idx="852">
                  <c:v>648.42319999999995</c:v>
                </c:pt>
                <c:pt idx="853">
                  <c:v>648.76679999999999</c:v>
                </c:pt>
                <c:pt idx="854">
                  <c:v>649.1105</c:v>
                </c:pt>
                <c:pt idx="855">
                  <c:v>649.45399999999995</c:v>
                </c:pt>
                <c:pt idx="856">
                  <c:v>649.79759999999999</c:v>
                </c:pt>
                <c:pt idx="857">
                  <c:v>650.14110000000005</c:v>
                </c:pt>
                <c:pt idx="858">
                  <c:v>650.4846</c:v>
                </c:pt>
                <c:pt idx="859">
                  <c:v>650.82799999999997</c:v>
                </c:pt>
                <c:pt idx="860">
                  <c:v>651.17139999999995</c:v>
                </c:pt>
                <c:pt idx="861">
                  <c:v>651.51469999999995</c:v>
                </c:pt>
                <c:pt idx="862">
                  <c:v>651.85799999999995</c:v>
                </c:pt>
                <c:pt idx="863">
                  <c:v>652.20119999999997</c:v>
                </c:pt>
                <c:pt idx="864">
                  <c:v>652.5444</c:v>
                </c:pt>
                <c:pt idx="865">
                  <c:v>652.88760000000002</c:v>
                </c:pt>
                <c:pt idx="866">
                  <c:v>653.23069999999996</c:v>
                </c:pt>
                <c:pt idx="867">
                  <c:v>653.57370000000003</c:v>
                </c:pt>
                <c:pt idx="868">
                  <c:v>653.91669999999999</c:v>
                </c:pt>
                <c:pt idx="869">
                  <c:v>654.25980000000004</c:v>
                </c:pt>
                <c:pt idx="870">
                  <c:v>654.60270000000003</c:v>
                </c:pt>
                <c:pt idx="871">
                  <c:v>654.94560000000001</c:v>
                </c:pt>
                <c:pt idx="872">
                  <c:v>655.28840000000002</c:v>
                </c:pt>
                <c:pt idx="873">
                  <c:v>655.63120000000004</c:v>
                </c:pt>
                <c:pt idx="874">
                  <c:v>655.97389999999996</c:v>
                </c:pt>
                <c:pt idx="875">
                  <c:v>656.31669999999997</c:v>
                </c:pt>
                <c:pt idx="876">
                  <c:v>656.65930000000003</c:v>
                </c:pt>
                <c:pt idx="877">
                  <c:v>657.00189999999998</c:v>
                </c:pt>
                <c:pt idx="878">
                  <c:v>657.34450000000004</c:v>
                </c:pt>
                <c:pt idx="879">
                  <c:v>657.68700000000001</c:v>
                </c:pt>
                <c:pt idx="880">
                  <c:v>658.02949999999998</c:v>
                </c:pt>
                <c:pt idx="881">
                  <c:v>658.37189999999998</c:v>
                </c:pt>
                <c:pt idx="882">
                  <c:v>658.71429999999998</c:v>
                </c:pt>
                <c:pt idx="883">
                  <c:v>659.0566</c:v>
                </c:pt>
                <c:pt idx="884">
                  <c:v>659.39890000000003</c:v>
                </c:pt>
                <c:pt idx="885">
                  <c:v>659.74120000000005</c:v>
                </c:pt>
                <c:pt idx="886">
                  <c:v>660.08339999999998</c:v>
                </c:pt>
                <c:pt idx="887">
                  <c:v>660.42550000000006</c:v>
                </c:pt>
                <c:pt idx="888">
                  <c:v>660.76769999999999</c:v>
                </c:pt>
                <c:pt idx="889">
                  <c:v>661.10969999999998</c:v>
                </c:pt>
                <c:pt idx="890">
                  <c:v>661.45180000000005</c:v>
                </c:pt>
                <c:pt idx="891">
                  <c:v>661.79380000000003</c:v>
                </c:pt>
                <c:pt idx="892">
                  <c:v>662.13570000000004</c:v>
                </c:pt>
                <c:pt idx="893">
                  <c:v>662.47760000000005</c:v>
                </c:pt>
                <c:pt idx="894">
                  <c:v>662.81949999999995</c:v>
                </c:pt>
                <c:pt idx="895">
                  <c:v>663.16129999999998</c:v>
                </c:pt>
                <c:pt idx="896">
                  <c:v>663.50310000000002</c:v>
                </c:pt>
                <c:pt idx="897">
                  <c:v>663.84469999999999</c:v>
                </c:pt>
                <c:pt idx="898">
                  <c:v>664.18640000000005</c:v>
                </c:pt>
                <c:pt idx="899">
                  <c:v>664.52800000000002</c:v>
                </c:pt>
                <c:pt idx="900">
                  <c:v>664.86959999999999</c:v>
                </c:pt>
                <c:pt idx="901">
                  <c:v>665.21109999999999</c:v>
                </c:pt>
                <c:pt idx="902">
                  <c:v>665.55259999999998</c:v>
                </c:pt>
                <c:pt idx="903">
                  <c:v>665.89409999999998</c:v>
                </c:pt>
                <c:pt idx="904">
                  <c:v>666.2355</c:v>
                </c:pt>
                <c:pt idx="905">
                  <c:v>666.57680000000005</c:v>
                </c:pt>
                <c:pt idx="906">
                  <c:v>666.91819999999996</c:v>
                </c:pt>
                <c:pt idx="907">
                  <c:v>667.25940000000003</c:v>
                </c:pt>
                <c:pt idx="908">
                  <c:v>667.60059999999999</c:v>
                </c:pt>
                <c:pt idx="909">
                  <c:v>667.94179999999994</c:v>
                </c:pt>
                <c:pt idx="910">
                  <c:v>668.28300000000002</c:v>
                </c:pt>
                <c:pt idx="911">
                  <c:v>668.62400000000002</c:v>
                </c:pt>
                <c:pt idx="912">
                  <c:v>668.96500000000003</c:v>
                </c:pt>
                <c:pt idx="913">
                  <c:v>669.30600000000004</c:v>
                </c:pt>
                <c:pt idx="914">
                  <c:v>669.64700000000005</c:v>
                </c:pt>
                <c:pt idx="915">
                  <c:v>669.98789999999997</c:v>
                </c:pt>
                <c:pt idx="916">
                  <c:v>670.32870000000003</c:v>
                </c:pt>
                <c:pt idx="917">
                  <c:v>670.66959999999995</c:v>
                </c:pt>
                <c:pt idx="918">
                  <c:v>671.01030000000003</c:v>
                </c:pt>
                <c:pt idx="919">
                  <c:v>671.35109999999997</c:v>
                </c:pt>
                <c:pt idx="920">
                  <c:v>671.69169999999997</c:v>
                </c:pt>
                <c:pt idx="921">
                  <c:v>672.03229999999996</c:v>
                </c:pt>
                <c:pt idx="922">
                  <c:v>672.37300000000005</c:v>
                </c:pt>
                <c:pt idx="923">
                  <c:v>672.71349999999995</c:v>
                </c:pt>
                <c:pt idx="924">
                  <c:v>673.05399999999997</c:v>
                </c:pt>
                <c:pt idx="925">
                  <c:v>673.39449999999999</c:v>
                </c:pt>
                <c:pt idx="926">
                  <c:v>673.73490000000004</c:v>
                </c:pt>
                <c:pt idx="927">
                  <c:v>674.0752</c:v>
                </c:pt>
                <c:pt idx="928">
                  <c:v>674.41549999999995</c:v>
                </c:pt>
                <c:pt idx="929">
                  <c:v>674.75580000000002</c:v>
                </c:pt>
                <c:pt idx="930">
                  <c:v>675.096</c:v>
                </c:pt>
                <c:pt idx="931">
                  <c:v>675.43619999999999</c:v>
                </c:pt>
                <c:pt idx="932">
                  <c:v>675.77639999999997</c:v>
                </c:pt>
                <c:pt idx="933">
                  <c:v>676.11649999999997</c:v>
                </c:pt>
                <c:pt idx="934">
                  <c:v>676.45650000000001</c:v>
                </c:pt>
                <c:pt idx="935">
                  <c:v>676.79639999999995</c:v>
                </c:pt>
                <c:pt idx="936">
                  <c:v>677.13639999999998</c:v>
                </c:pt>
                <c:pt idx="937">
                  <c:v>677.47630000000004</c:v>
                </c:pt>
                <c:pt idx="938">
                  <c:v>677.81619999999998</c:v>
                </c:pt>
                <c:pt idx="939">
                  <c:v>678.15599999999995</c:v>
                </c:pt>
                <c:pt idx="940">
                  <c:v>678.49580000000003</c:v>
                </c:pt>
                <c:pt idx="941">
                  <c:v>678.83550000000002</c:v>
                </c:pt>
                <c:pt idx="942">
                  <c:v>679.17520000000002</c:v>
                </c:pt>
                <c:pt idx="943">
                  <c:v>679.51480000000004</c:v>
                </c:pt>
                <c:pt idx="944">
                  <c:v>679.85440000000006</c:v>
                </c:pt>
                <c:pt idx="945">
                  <c:v>680.19399999999996</c:v>
                </c:pt>
                <c:pt idx="946">
                  <c:v>680.53340000000003</c:v>
                </c:pt>
                <c:pt idx="947">
                  <c:v>680.87289999999996</c:v>
                </c:pt>
                <c:pt idx="948">
                  <c:v>681.21230000000003</c:v>
                </c:pt>
                <c:pt idx="949">
                  <c:v>681.55169999999998</c:v>
                </c:pt>
                <c:pt idx="950">
                  <c:v>681.89099999999996</c:v>
                </c:pt>
                <c:pt idx="951">
                  <c:v>682.23030000000006</c:v>
                </c:pt>
                <c:pt idx="952">
                  <c:v>682.56949999999995</c:v>
                </c:pt>
                <c:pt idx="953">
                  <c:v>682.90869999999995</c:v>
                </c:pt>
                <c:pt idx="954">
                  <c:v>683.24779999999998</c:v>
                </c:pt>
                <c:pt idx="955">
                  <c:v>683.58690000000001</c:v>
                </c:pt>
                <c:pt idx="956">
                  <c:v>683.92589999999996</c:v>
                </c:pt>
                <c:pt idx="957">
                  <c:v>684.26499999999999</c:v>
                </c:pt>
                <c:pt idx="958">
                  <c:v>684.60389999999995</c:v>
                </c:pt>
                <c:pt idx="959">
                  <c:v>684.94280000000003</c:v>
                </c:pt>
                <c:pt idx="960">
                  <c:v>685.28160000000003</c:v>
                </c:pt>
                <c:pt idx="961">
                  <c:v>685.62049999999999</c:v>
                </c:pt>
                <c:pt idx="962">
                  <c:v>685.95920000000001</c:v>
                </c:pt>
                <c:pt idx="963">
                  <c:v>686.298</c:v>
                </c:pt>
                <c:pt idx="964">
                  <c:v>686.63670000000002</c:v>
                </c:pt>
                <c:pt idx="965">
                  <c:v>686.97529999999995</c:v>
                </c:pt>
                <c:pt idx="966">
                  <c:v>687.31380000000001</c:v>
                </c:pt>
                <c:pt idx="967">
                  <c:v>687.65239999999994</c:v>
                </c:pt>
                <c:pt idx="968">
                  <c:v>687.99090000000001</c:v>
                </c:pt>
                <c:pt idx="969">
                  <c:v>688.32929999999999</c:v>
                </c:pt>
                <c:pt idx="970">
                  <c:v>688.66769999999997</c:v>
                </c:pt>
                <c:pt idx="971">
                  <c:v>689.00609999999995</c:v>
                </c:pt>
                <c:pt idx="972">
                  <c:v>689.34439999999995</c:v>
                </c:pt>
                <c:pt idx="973">
                  <c:v>689.68269999999995</c:v>
                </c:pt>
                <c:pt idx="974">
                  <c:v>690.02089999999998</c:v>
                </c:pt>
                <c:pt idx="975">
                  <c:v>690.35910000000001</c:v>
                </c:pt>
                <c:pt idx="976">
                  <c:v>690.69719999999995</c:v>
                </c:pt>
                <c:pt idx="977">
                  <c:v>691.03530000000001</c:v>
                </c:pt>
                <c:pt idx="978">
                  <c:v>691.37339999999995</c:v>
                </c:pt>
                <c:pt idx="979">
                  <c:v>691.71130000000005</c:v>
                </c:pt>
                <c:pt idx="980">
                  <c:v>692.04930000000002</c:v>
                </c:pt>
                <c:pt idx="981">
                  <c:v>692.38720000000001</c:v>
                </c:pt>
                <c:pt idx="982">
                  <c:v>692.72500000000002</c:v>
                </c:pt>
                <c:pt idx="983">
                  <c:v>693.06290000000001</c:v>
                </c:pt>
                <c:pt idx="984">
                  <c:v>693.40060000000005</c:v>
                </c:pt>
                <c:pt idx="985">
                  <c:v>693.73829999999998</c:v>
                </c:pt>
                <c:pt idx="986">
                  <c:v>694.07600000000002</c:v>
                </c:pt>
                <c:pt idx="987">
                  <c:v>694.41359999999997</c:v>
                </c:pt>
                <c:pt idx="988">
                  <c:v>694.75120000000004</c:v>
                </c:pt>
                <c:pt idx="989">
                  <c:v>695.08870000000002</c:v>
                </c:pt>
                <c:pt idx="990">
                  <c:v>695.42619999999999</c:v>
                </c:pt>
                <c:pt idx="991">
                  <c:v>695.76369999999997</c:v>
                </c:pt>
                <c:pt idx="992">
                  <c:v>696.10109999999997</c:v>
                </c:pt>
                <c:pt idx="993">
                  <c:v>696.4384</c:v>
                </c:pt>
                <c:pt idx="994">
                  <c:v>696.7758</c:v>
                </c:pt>
                <c:pt idx="995">
                  <c:v>697.11300000000006</c:v>
                </c:pt>
                <c:pt idx="996">
                  <c:v>697.4502</c:v>
                </c:pt>
                <c:pt idx="997">
                  <c:v>697.78740000000005</c:v>
                </c:pt>
                <c:pt idx="998">
                  <c:v>698.12450000000001</c:v>
                </c:pt>
                <c:pt idx="999">
                  <c:v>698.4615</c:v>
                </c:pt>
                <c:pt idx="1000">
                  <c:v>698.79859999999996</c:v>
                </c:pt>
                <c:pt idx="1001">
                  <c:v>699.13559999999995</c:v>
                </c:pt>
                <c:pt idx="1002">
                  <c:v>699.47249999999997</c:v>
                </c:pt>
                <c:pt idx="1003">
                  <c:v>699.80939999999998</c:v>
                </c:pt>
                <c:pt idx="1004">
                  <c:v>700.14620000000002</c:v>
                </c:pt>
                <c:pt idx="1005">
                  <c:v>700.48310000000004</c:v>
                </c:pt>
                <c:pt idx="1006">
                  <c:v>700.81979999999999</c:v>
                </c:pt>
                <c:pt idx="1007">
                  <c:v>701.15660000000003</c:v>
                </c:pt>
                <c:pt idx="1008">
                  <c:v>701.4932</c:v>
                </c:pt>
                <c:pt idx="1009">
                  <c:v>701.82979999999998</c:v>
                </c:pt>
                <c:pt idx="1010">
                  <c:v>702.16639999999995</c:v>
                </c:pt>
                <c:pt idx="1011">
                  <c:v>702.50289999999995</c:v>
                </c:pt>
                <c:pt idx="1012">
                  <c:v>702.83939999999996</c:v>
                </c:pt>
                <c:pt idx="1013">
                  <c:v>703.17579999999998</c:v>
                </c:pt>
                <c:pt idx="1014">
                  <c:v>703.51220000000001</c:v>
                </c:pt>
                <c:pt idx="1015">
                  <c:v>703.84849999999994</c:v>
                </c:pt>
                <c:pt idx="1016">
                  <c:v>704.1848</c:v>
                </c:pt>
                <c:pt idx="1017">
                  <c:v>704.52110000000005</c:v>
                </c:pt>
                <c:pt idx="1018">
                  <c:v>704.85730000000001</c:v>
                </c:pt>
                <c:pt idx="1019">
                  <c:v>705.1934</c:v>
                </c:pt>
                <c:pt idx="1020">
                  <c:v>705.52949999999998</c:v>
                </c:pt>
                <c:pt idx="1021">
                  <c:v>705.86559999999997</c:v>
                </c:pt>
                <c:pt idx="1022">
                  <c:v>706.20159999999998</c:v>
                </c:pt>
                <c:pt idx="1023">
                  <c:v>706.5376</c:v>
                </c:pt>
                <c:pt idx="1024">
                  <c:v>706.87350000000004</c:v>
                </c:pt>
                <c:pt idx="1025">
                  <c:v>707.20939999999996</c:v>
                </c:pt>
                <c:pt idx="1026">
                  <c:v>707.54520000000002</c:v>
                </c:pt>
                <c:pt idx="1027">
                  <c:v>707.88099999999997</c:v>
                </c:pt>
                <c:pt idx="1028">
                  <c:v>708.21669999999995</c:v>
                </c:pt>
                <c:pt idx="1029">
                  <c:v>708.55240000000003</c:v>
                </c:pt>
                <c:pt idx="1030">
                  <c:v>708.88810000000001</c:v>
                </c:pt>
                <c:pt idx="1031">
                  <c:v>709.22370000000001</c:v>
                </c:pt>
                <c:pt idx="1032">
                  <c:v>709.55930000000001</c:v>
                </c:pt>
                <c:pt idx="1033">
                  <c:v>709.89480000000003</c:v>
                </c:pt>
                <c:pt idx="1034">
                  <c:v>710.23019999999997</c:v>
                </c:pt>
                <c:pt idx="1035">
                  <c:v>710.56569999999999</c:v>
                </c:pt>
                <c:pt idx="1036">
                  <c:v>710.90099999999995</c:v>
                </c:pt>
                <c:pt idx="1037">
                  <c:v>711.23630000000003</c:v>
                </c:pt>
                <c:pt idx="1038">
                  <c:v>711.57159999999999</c:v>
                </c:pt>
                <c:pt idx="1039">
                  <c:v>711.90689999999995</c:v>
                </c:pt>
                <c:pt idx="1040">
                  <c:v>712.24199999999996</c:v>
                </c:pt>
                <c:pt idx="1041">
                  <c:v>712.57709999999997</c:v>
                </c:pt>
                <c:pt idx="1042">
                  <c:v>712.91229999999996</c:v>
                </c:pt>
                <c:pt idx="1043">
                  <c:v>713.2473</c:v>
                </c:pt>
                <c:pt idx="1044">
                  <c:v>713.58230000000003</c:v>
                </c:pt>
                <c:pt idx="1045">
                  <c:v>713.91719999999998</c:v>
                </c:pt>
                <c:pt idx="1046">
                  <c:v>714.25220000000002</c:v>
                </c:pt>
                <c:pt idx="1047">
                  <c:v>714.58699999999999</c:v>
                </c:pt>
                <c:pt idx="1048">
                  <c:v>714.92190000000005</c:v>
                </c:pt>
                <c:pt idx="1049">
                  <c:v>715.25660000000005</c:v>
                </c:pt>
                <c:pt idx="1050">
                  <c:v>715.59130000000005</c:v>
                </c:pt>
                <c:pt idx="1051">
                  <c:v>715.92600000000004</c:v>
                </c:pt>
                <c:pt idx="1052">
                  <c:v>716.26059999999995</c:v>
                </c:pt>
                <c:pt idx="1053">
                  <c:v>716.59519999999998</c:v>
                </c:pt>
                <c:pt idx="1054">
                  <c:v>716.92970000000003</c:v>
                </c:pt>
                <c:pt idx="1055">
                  <c:v>717.26419999999996</c:v>
                </c:pt>
                <c:pt idx="1056">
                  <c:v>717.59870000000001</c:v>
                </c:pt>
                <c:pt idx="1057">
                  <c:v>717.93309999999997</c:v>
                </c:pt>
                <c:pt idx="1058">
                  <c:v>718.26750000000004</c:v>
                </c:pt>
                <c:pt idx="1059">
                  <c:v>718.60170000000005</c:v>
                </c:pt>
                <c:pt idx="1060">
                  <c:v>718.93600000000004</c:v>
                </c:pt>
                <c:pt idx="1061">
                  <c:v>719.27020000000005</c:v>
                </c:pt>
                <c:pt idx="1062">
                  <c:v>719.60440000000006</c:v>
                </c:pt>
                <c:pt idx="1063">
                  <c:v>719.93849999999998</c:v>
                </c:pt>
                <c:pt idx="1064">
                  <c:v>720.27260000000001</c:v>
                </c:pt>
                <c:pt idx="1065">
                  <c:v>720.60659999999996</c:v>
                </c:pt>
                <c:pt idx="1066">
                  <c:v>720.94060000000002</c:v>
                </c:pt>
                <c:pt idx="1067">
                  <c:v>721.27449999999999</c:v>
                </c:pt>
                <c:pt idx="1068">
                  <c:v>721.60839999999996</c:v>
                </c:pt>
                <c:pt idx="1069">
                  <c:v>721.94219999999996</c:v>
                </c:pt>
                <c:pt idx="1070">
                  <c:v>722.27599999999995</c:v>
                </c:pt>
                <c:pt idx="1071">
                  <c:v>722.60969999999998</c:v>
                </c:pt>
                <c:pt idx="1072">
                  <c:v>722.9434</c:v>
                </c:pt>
                <c:pt idx="1073">
                  <c:v>723.27710000000002</c:v>
                </c:pt>
                <c:pt idx="1074">
                  <c:v>723.61069999999995</c:v>
                </c:pt>
                <c:pt idx="1075">
                  <c:v>723.9443</c:v>
                </c:pt>
                <c:pt idx="1076">
                  <c:v>724.27779999999996</c:v>
                </c:pt>
                <c:pt idx="1077">
                  <c:v>724.61130000000003</c:v>
                </c:pt>
                <c:pt idx="1078">
                  <c:v>724.94460000000004</c:v>
                </c:pt>
                <c:pt idx="1079">
                  <c:v>725.27800000000002</c:v>
                </c:pt>
                <c:pt idx="1080">
                  <c:v>725.61130000000003</c:v>
                </c:pt>
                <c:pt idx="1081">
                  <c:v>725.94460000000004</c:v>
                </c:pt>
                <c:pt idx="1082">
                  <c:v>726.27790000000005</c:v>
                </c:pt>
                <c:pt idx="1083">
                  <c:v>726.61099999999999</c:v>
                </c:pt>
                <c:pt idx="1084">
                  <c:v>726.94420000000002</c:v>
                </c:pt>
                <c:pt idx="1085">
                  <c:v>727.27729999999997</c:v>
                </c:pt>
                <c:pt idx="1086">
                  <c:v>727.61040000000003</c:v>
                </c:pt>
                <c:pt idx="1087">
                  <c:v>727.94330000000002</c:v>
                </c:pt>
                <c:pt idx="1088">
                  <c:v>728.27620000000002</c:v>
                </c:pt>
                <c:pt idx="1089">
                  <c:v>728.60919999999999</c:v>
                </c:pt>
                <c:pt idx="1090">
                  <c:v>728.94200000000001</c:v>
                </c:pt>
                <c:pt idx="1091">
                  <c:v>729.27480000000003</c:v>
                </c:pt>
                <c:pt idx="1092">
                  <c:v>729.60760000000005</c:v>
                </c:pt>
                <c:pt idx="1093">
                  <c:v>729.94029999999998</c:v>
                </c:pt>
                <c:pt idx="1094">
                  <c:v>730.27300000000002</c:v>
                </c:pt>
                <c:pt idx="1095">
                  <c:v>730.60569999999996</c:v>
                </c:pt>
                <c:pt idx="1096">
                  <c:v>730.93820000000005</c:v>
                </c:pt>
                <c:pt idx="1097">
                  <c:v>731.27080000000001</c:v>
                </c:pt>
                <c:pt idx="1098">
                  <c:v>731.60320000000002</c:v>
                </c:pt>
                <c:pt idx="1099">
                  <c:v>731.9357</c:v>
                </c:pt>
                <c:pt idx="1100">
                  <c:v>732.2681</c:v>
                </c:pt>
                <c:pt idx="1101">
                  <c:v>732.60040000000004</c:v>
                </c:pt>
                <c:pt idx="1102">
                  <c:v>732.93269999999995</c:v>
                </c:pt>
                <c:pt idx="1103">
                  <c:v>733.26499999999999</c:v>
                </c:pt>
                <c:pt idx="1104">
                  <c:v>733.59709999999995</c:v>
                </c:pt>
                <c:pt idx="1105">
                  <c:v>733.92930000000001</c:v>
                </c:pt>
                <c:pt idx="1106">
                  <c:v>734.26139999999998</c:v>
                </c:pt>
                <c:pt idx="1107">
                  <c:v>734.59339999999997</c:v>
                </c:pt>
                <c:pt idx="1108">
                  <c:v>734.92550000000006</c:v>
                </c:pt>
                <c:pt idx="1109">
                  <c:v>735.25739999999996</c:v>
                </c:pt>
                <c:pt idx="1110">
                  <c:v>735.58939999999996</c:v>
                </c:pt>
                <c:pt idx="1111">
                  <c:v>735.9212</c:v>
                </c:pt>
                <c:pt idx="1112">
                  <c:v>736.25310000000002</c:v>
                </c:pt>
                <c:pt idx="1113">
                  <c:v>736.58479999999997</c:v>
                </c:pt>
                <c:pt idx="1114">
                  <c:v>736.91660000000002</c:v>
                </c:pt>
                <c:pt idx="1115">
                  <c:v>737.2482</c:v>
                </c:pt>
                <c:pt idx="1116">
                  <c:v>737.57989999999995</c:v>
                </c:pt>
                <c:pt idx="1117">
                  <c:v>737.91150000000005</c:v>
                </c:pt>
                <c:pt idx="1118">
                  <c:v>738.24300000000005</c:v>
                </c:pt>
                <c:pt idx="1119">
                  <c:v>738.57449999999994</c:v>
                </c:pt>
                <c:pt idx="1120">
                  <c:v>738.90599999999995</c:v>
                </c:pt>
                <c:pt idx="1121">
                  <c:v>739.23739999999998</c:v>
                </c:pt>
                <c:pt idx="1122">
                  <c:v>739.56870000000004</c:v>
                </c:pt>
                <c:pt idx="1123">
                  <c:v>739.9</c:v>
                </c:pt>
                <c:pt idx="1124">
                  <c:v>740.23130000000003</c:v>
                </c:pt>
                <c:pt idx="1125">
                  <c:v>740.5625</c:v>
                </c:pt>
                <c:pt idx="1126">
                  <c:v>740.89369999999997</c:v>
                </c:pt>
                <c:pt idx="1127">
                  <c:v>741.22479999999996</c:v>
                </c:pt>
                <c:pt idx="1128">
                  <c:v>741.55589999999995</c:v>
                </c:pt>
                <c:pt idx="1129">
                  <c:v>741.88689999999997</c:v>
                </c:pt>
                <c:pt idx="1130">
                  <c:v>742.21789999999999</c:v>
                </c:pt>
                <c:pt idx="1131">
                  <c:v>742.54880000000003</c:v>
                </c:pt>
                <c:pt idx="1132">
                  <c:v>742.87969999999996</c:v>
                </c:pt>
                <c:pt idx="1133">
                  <c:v>743.2106</c:v>
                </c:pt>
                <c:pt idx="1134">
                  <c:v>743.54129999999998</c:v>
                </c:pt>
                <c:pt idx="1135">
                  <c:v>743.87210000000005</c:v>
                </c:pt>
                <c:pt idx="1136">
                  <c:v>744.20280000000002</c:v>
                </c:pt>
                <c:pt idx="1137">
                  <c:v>744.53340000000003</c:v>
                </c:pt>
                <c:pt idx="1138">
                  <c:v>744.86400000000003</c:v>
                </c:pt>
                <c:pt idx="1139">
                  <c:v>745.19460000000004</c:v>
                </c:pt>
                <c:pt idx="1140">
                  <c:v>745.52509999999995</c:v>
                </c:pt>
                <c:pt idx="1141">
                  <c:v>745.85559999999998</c:v>
                </c:pt>
                <c:pt idx="1142">
                  <c:v>746.18600000000004</c:v>
                </c:pt>
                <c:pt idx="1143">
                  <c:v>746.51639999999998</c:v>
                </c:pt>
                <c:pt idx="1144">
                  <c:v>746.84670000000006</c:v>
                </c:pt>
                <c:pt idx="1145">
                  <c:v>747.17690000000005</c:v>
                </c:pt>
                <c:pt idx="1146">
                  <c:v>747.50710000000004</c:v>
                </c:pt>
                <c:pt idx="1147">
                  <c:v>747.83730000000003</c:v>
                </c:pt>
                <c:pt idx="1148">
                  <c:v>748.16750000000002</c:v>
                </c:pt>
                <c:pt idx="1149">
                  <c:v>748.49760000000003</c:v>
                </c:pt>
                <c:pt idx="1150">
                  <c:v>748.82759999999996</c:v>
                </c:pt>
                <c:pt idx="1151">
                  <c:v>749.1576</c:v>
                </c:pt>
                <c:pt idx="1152">
                  <c:v>749.48749999999995</c:v>
                </c:pt>
                <c:pt idx="1153">
                  <c:v>749.81740000000002</c:v>
                </c:pt>
                <c:pt idx="1154">
                  <c:v>750.14729999999997</c:v>
                </c:pt>
                <c:pt idx="1155">
                  <c:v>750.47709999999995</c:v>
                </c:pt>
                <c:pt idx="1156">
                  <c:v>750.80679999999995</c:v>
                </c:pt>
                <c:pt idx="1157">
                  <c:v>751.13649999999996</c:v>
                </c:pt>
                <c:pt idx="1158">
                  <c:v>751.46619999999996</c:v>
                </c:pt>
                <c:pt idx="1159">
                  <c:v>751.79579999999999</c:v>
                </c:pt>
                <c:pt idx="1160">
                  <c:v>752.12530000000004</c:v>
                </c:pt>
                <c:pt idx="1161">
                  <c:v>752.45479999999998</c:v>
                </c:pt>
                <c:pt idx="1162">
                  <c:v>752.78430000000003</c:v>
                </c:pt>
                <c:pt idx="1163">
                  <c:v>753.11369999999999</c:v>
                </c:pt>
                <c:pt idx="1164">
                  <c:v>753.44309999999996</c:v>
                </c:pt>
                <c:pt idx="1165">
                  <c:v>753.77250000000004</c:v>
                </c:pt>
                <c:pt idx="1166">
                  <c:v>754.10170000000005</c:v>
                </c:pt>
                <c:pt idx="1167">
                  <c:v>754.43089999999995</c:v>
                </c:pt>
                <c:pt idx="1168">
                  <c:v>754.76009999999997</c:v>
                </c:pt>
                <c:pt idx="1169">
                  <c:v>755.08920000000001</c:v>
                </c:pt>
                <c:pt idx="1170">
                  <c:v>755.41830000000004</c:v>
                </c:pt>
                <c:pt idx="1171">
                  <c:v>755.74739999999997</c:v>
                </c:pt>
                <c:pt idx="1172">
                  <c:v>756.07640000000004</c:v>
                </c:pt>
                <c:pt idx="1173">
                  <c:v>756.40530000000001</c:v>
                </c:pt>
                <c:pt idx="1174">
                  <c:v>756.73419999999999</c:v>
                </c:pt>
                <c:pt idx="1175">
                  <c:v>757.06299999999999</c:v>
                </c:pt>
                <c:pt idx="1176">
                  <c:v>757.39179999999999</c:v>
                </c:pt>
                <c:pt idx="1177">
                  <c:v>757.72059999999999</c:v>
                </c:pt>
                <c:pt idx="1178">
                  <c:v>758.04930000000002</c:v>
                </c:pt>
                <c:pt idx="1179">
                  <c:v>758.37800000000004</c:v>
                </c:pt>
                <c:pt idx="1180">
                  <c:v>758.70659999999998</c:v>
                </c:pt>
                <c:pt idx="1181">
                  <c:v>759.03520000000003</c:v>
                </c:pt>
                <c:pt idx="1182">
                  <c:v>759.36369999999999</c:v>
                </c:pt>
                <c:pt idx="1183">
                  <c:v>759.69209999999998</c:v>
                </c:pt>
                <c:pt idx="1184">
                  <c:v>760.02059999999994</c:v>
                </c:pt>
                <c:pt idx="1185">
                  <c:v>760.34889999999996</c:v>
                </c:pt>
                <c:pt idx="1186">
                  <c:v>760.67719999999997</c:v>
                </c:pt>
                <c:pt idx="1187">
                  <c:v>761.00559999999996</c:v>
                </c:pt>
                <c:pt idx="1188">
                  <c:v>761.3338</c:v>
                </c:pt>
                <c:pt idx="1189">
                  <c:v>761.66200000000003</c:v>
                </c:pt>
                <c:pt idx="1190">
                  <c:v>761.99009999999998</c:v>
                </c:pt>
                <c:pt idx="1191">
                  <c:v>762.31820000000005</c:v>
                </c:pt>
                <c:pt idx="1192">
                  <c:v>762.64620000000002</c:v>
                </c:pt>
                <c:pt idx="1193">
                  <c:v>762.9742</c:v>
                </c:pt>
                <c:pt idx="1194">
                  <c:v>763.30219999999997</c:v>
                </c:pt>
                <c:pt idx="1195">
                  <c:v>763.63009999999997</c:v>
                </c:pt>
                <c:pt idx="1196">
                  <c:v>763.9579</c:v>
                </c:pt>
                <c:pt idx="1197">
                  <c:v>764.28570000000002</c:v>
                </c:pt>
                <c:pt idx="1198">
                  <c:v>764.61350000000004</c:v>
                </c:pt>
                <c:pt idx="1199">
                  <c:v>764.94119999999998</c:v>
                </c:pt>
                <c:pt idx="1200">
                  <c:v>765.26890000000003</c:v>
                </c:pt>
                <c:pt idx="1201">
                  <c:v>765.59640000000002</c:v>
                </c:pt>
                <c:pt idx="1202">
                  <c:v>765.92399999999998</c:v>
                </c:pt>
                <c:pt idx="1203">
                  <c:v>766.25149999999996</c:v>
                </c:pt>
                <c:pt idx="1204">
                  <c:v>766.57899999999995</c:v>
                </c:pt>
                <c:pt idx="1205">
                  <c:v>766.90639999999996</c:v>
                </c:pt>
                <c:pt idx="1206">
                  <c:v>767.23379999999997</c:v>
                </c:pt>
                <c:pt idx="1207">
                  <c:v>767.56110000000001</c:v>
                </c:pt>
                <c:pt idx="1208">
                  <c:v>767.88840000000005</c:v>
                </c:pt>
                <c:pt idx="1209">
                  <c:v>768.21559999999999</c:v>
                </c:pt>
                <c:pt idx="1210">
                  <c:v>768.54280000000006</c:v>
                </c:pt>
                <c:pt idx="1211">
                  <c:v>768.86990000000003</c:v>
                </c:pt>
                <c:pt idx="1212">
                  <c:v>769.197</c:v>
                </c:pt>
                <c:pt idx="1213">
                  <c:v>769.524</c:v>
                </c:pt>
                <c:pt idx="1214">
                  <c:v>769.851</c:v>
                </c:pt>
                <c:pt idx="1215">
                  <c:v>770.178</c:v>
                </c:pt>
                <c:pt idx="1216">
                  <c:v>770.50490000000002</c:v>
                </c:pt>
                <c:pt idx="1217">
                  <c:v>770.83169999999996</c:v>
                </c:pt>
                <c:pt idx="1218">
                  <c:v>771.1585</c:v>
                </c:pt>
                <c:pt idx="1219">
                  <c:v>771.48519999999996</c:v>
                </c:pt>
                <c:pt idx="1220">
                  <c:v>771.81200000000001</c:v>
                </c:pt>
                <c:pt idx="1221">
                  <c:v>772.1386</c:v>
                </c:pt>
                <c:pt idx="1222">
                  <c:v>772.46519999999998</c:v>
                </c:pt>
                <c:pt idx="1223">
                  <c:v>772.79169999999999</c:v>
                </c:pt>
                <c:pt idx="1224">
                  <c:v>773.11829999999998</c:v>
                </c:pt>
                <c:pt idx="1225">
                  <c:v>773.44479999999999</c:v>
                </c:pt>
                <c:pt idx="1226">
                  <c:v>773.77120000000002</c:v>
                </c:pt>
                <c:pt idx="1227">
                  <c:v>774.09749999999997</c:v>
                </c:pt>
                <c:pt idx="1228">
                  <c:v>774.42380000000003</c:v>
                </c:pt>
                <c:pt idx="1229">
                  <c:v>774.75009999999997</c:v>
                </c:pt>
                <c:pt idx="1230">
                  <c:v>775.07640000000004</c:v>
                </c:pt>
                <c:pt idx="1231">
                  <c:v>775.40250000000003</c:v>
                </c:pt>
                <c:pt idx="1232">
                  <c:v>775.72860000000003</c:v>
                </c:pt>
                <c:pt idx="1233">
                  <c:v>776.05470000000003</c:v>
                </c:pt>
                <c:pt idx="1234">
                  <c:v>776.38070000000005</c:v>
                </c:pt>
                <c:pt idx="1235">
                  <c:v>776.70669999999996</c:v>
                </c:pt>
                <c:pt idx="1236">
                  <c:v>777.03269999999998</c:v>
                </c:pt>
                <c:pt idx="1237">
                  <c:v>777.35850000000005</c:v>
                </c:pt>
                <c:pt idx="1238">
                  <c:v>777.68439999999998</c:v>
                </c:pt>
                <c:pt idx="1239">
                  <c:v>778.01009999999997</c:v>
                </c:pt>
                <c:pt idx="1240">
                  <c:v>778.33590000000004</c:v>
                </c:pt>
                <c:pt idx="1241">
                  <c:v>778.66160000000002</c:v>
                </c:pt>
                <c:pt idx="1242">
                  <c:v>778.98720000000003</c:v>
                </c:pt>
                <c:pt idx="1243">
                  <c:v>779.31280000000004</c:v>
                </c:pt>
                <c:pt idx="1244">
                  <c:v>779.63840000000005</c:v>
                </c:pt>
                <c:pt idx="1245">
                  <c:v>779.96389999999997</c:v>
                </c:pt>
                <c:pt idx="1246">
                  <c:v>780.28930000000003</c:v>
                </c:pt>
                <c:pt idx="1247">
                  <c:v>780.61469999999997</c:v>
                </c:pt>
                <c:pt idx="1248">
                  <c:v>780.94010000000003</c:v>
                </c:pt>
                <c:pt idx="1249">
                  <c:v>781.2654</c:v>
                </c:pt>
                <c:pt idx="1250">
                  <c:v>781.59059999999999</c:v>
                </c:pt>
                <c:pt idx="1251">
                  <c:v>781.91579999999999</c:v>
                </c:pt>
                <c:pt idx="1252">
                  <c:v>782.24099999999999</c:v>
                </c:pt>
                <c:pt idx="1253">
                  <c:v>782.56619999999998</c:v>
                </c:pt>
                <c:pt idx="1254">
                  <c:v>782.89120000000003</c:v>
                </c:pt>
                <c:pt idx="1255">
                  <c:v>783.21619999999996</c:v>
                </c:pt>
                <c:pt idx="1256">
                  <c:v>783.5412</c:v>
                </c:pt>
                <c:pt idx="1257">
                  <c:v>783.86609999999996</c:v>
                </c:pt>
                <c:pt idx="1258">
                  <c:v>784.19100000000003</c:v>
                </c:pt>
                <c:pt idx="1259">
                  <c:v>784.51580000000001</c:v>
                </c:pt>
                <c:pt idx="1260">
                  <c:v>784.84059999999999</c:v>
                </c:pt>
                <c:pt idx="1261">
                  <c:v>785.1653</c:v>
                </c:pt>
                <c:pt idx="1262">
                  <c:v>785.49</c:v>
                </c:pt>
                <c:pt idx="1263">
                  <c:v>785.81460000000004</c:v>
                </c:pt>
                <c:pt idx="1264">
                  <c:v>786.13919999999996</c:v>
                </c:pt>
                <c:pt idx="1265">
                  <c:v>786.46370000000002</c:v>
                </c:pt>
                <c:pt idx="1266">
                  <c:v>786.78819999999996</c:v>
                </c:pt>
                <c:pt idx="1267">
                  <c:v>787.11270000000002</c:v>
                </c:pt>
                <c:pt idx="1268">
                  <c:v>787.43709999999999</c:v>
                </c:pt>
                <c:pt idx="1269">
                  <c:v>787.76139999999998</c:v>
                </c:pt>
                <c:pt idx="1270">
                  <c:v>788.08569999999997</c:v>
                </c:pt>
                <c:pt idx="1271">
                  <c:v>788.40989999999999</c:v>
                </c:pt>
                <c:pt idx="1272">
                  <c:v>788.73410000000001</c:v>
                </c:pt>
                <c:pt idx="1273">
                  <c:v>789.05830000000003</c:v>
                </c:pt>
                <c:pt idx="1274">
                  <c:v>789.38239999999996</c:v>
                </c:pt>
                <c:pt idx="1275">
                  <c:v>789.70640000000003</c:v>
                </c:pt>
                <c:pt idx="1276">
                  <c:v>790.03039999999999</c:v>
                </c:pt>
                <c:pt idx="1277">
                  <c:v>790.35440000000006</c:v>
                </c:pt>
                <c:pt idx="1278">
                  <c:v>790.67830000000004</c:v>
                </c:pt>
                <c:pt idx="1279">
                  <c:v>791.00210000000004</c:v>
                </c:pt>
                <c:pt idx="1280">
                  <c:v>791.32590000000005</c:v>
                </c:pt>
                <c:pt idx="1281">
                  <c:v>791.64970000000005</c:v>
                </c:pt>
                <c:pt idx="1282">
                  <c:v>791.97339999999997</c:v>
                </c:pt>
                <c:pt idx="1283">
                  <c:v>792.2971</c:v>
                </c:pt>
                <c:pt idx="1284">
                  <c:v>792.62070000000006</c:v>
                </c:pt>
                <c:pt idx="1285">
                  <c:v>792.9443</c:v>
                </c:pt>
                <c:pt idx="1286">
                  <c:v>793.26779999999997</c:v>
                </c:pt>
                <c:pt idx="1287">
                  <c:v>793.59119999999996</c:v>
                </c:pt>
                <c:pt idx="1288">
                  <c:v>793.91470000000004</c:v>
                </c:pt>
                <c:pt idx="1289">
                  <c:v>794.23800000000006</c:v>
                </c:pt>
                <c:pt idx="1290">
                  <c:v>794.56129999999996</c:v>
                </c:pt>
                <c:pt idx="1291">
                  <c:v>794.88459999999998</c:v>
                </c:pt>
                <c:pt idx="1292">
                  <c:v>795.20780000000002</c:v>
                </c:pt>
                <c:pt idx="1293">
                  <c:v>795.53099999999995</c:v>
                </c:pt>
                <c:pt idx="1294">
                  <c:v>795.85410000000002</c:v>
                </c:pt>
                <c:pt idx="1295">
                  <c:v>796.17719999999997</c:v>
                </c:pt>
                <c:pt idx="1296">
                  <c:v>796.50019999999995</c:v>
                </c:pt>
                <c:pt idx="1297">
                  <c:v>796.82320000000004</c:v>
                </c:pt>
                <c:pt idx="1298">
                  <c:v>797.14620000000002</c:v>
                </c:pt>
                <c:pt idx="1299">
                  <c:v>797.46910000000003</c:v>
                </c:pt>
                <c:pt idx="1300">
                  <c:v>797.79190000000006</c:v>
                </c:pt>
                <c:pt idx="1301">
                  <c:v>798.11469999999997</c:v>
                </c:pt>
                <c:pt idx="1302">
                  <c:v>798.43740000000003</c:v>
                </c:pt>
                <c:pt idx="1303">
                  <c:v>798.76009999999997</c:v>
                </c:pt>
                <c:pt idx="1304">
                  <c:v>799.08280000000002</c:v>
                </c:pt>
                <c:pt idx="1305">
                  <c:v>799.40530000000001</c:v>
                </c:pt>
                <c:pt idx="1306">
                  <c:v>799.72789999999998</c:v>
                </c:pt>
                <c:pt idx="1307">
                  <c:v>800.05039999999997</c:v>
                </c:pt>
                <c:pt idx="1308">
                  <c:v>800.37279999999998</c:v>
                </c:pt>
                <c:pt idx="1309">
                  <c:v>800.69529999999997</c:v>
                </c:pt>
                <c:pt idx="1310">
                  <c:v>801.01760000000002</c:v>
                </c:pt>
                <c:pt idx="1311">
                  <c:v>801.33979999999997</c:v>
                </c:pt>
                <c:pt idx="1312">
                  <c:v>801.66210000000001</c:v>
                </c:pt>
                <c:pt idx="1313">
                  <c:v>801.98429999999996</c:v>
                </c:pt>
                <c:pt idx="1314">
                  <c:v>802.30650000000003</c:v>
                </c:pt>
                <c:pt idx="1315">
                  <c:v>802.62860000000001</c:v>
                </c:pt>
                <c:pt idx="1316">
                  <c:v>802.95060000000001</c:v>
                </c:pt>
                <c:pt idx="1317">
                  <c:v>803.27260000000001</c:v>
                </c:pt>
                <c:pt idx="1318">
                  <c:v>803.59460000000001</c:v>
                </c:pt>
                <c:pt idx="1319">
                  <c:v>803.91650000000004</c:v>
                </c:pt>
                <c:pt idx="1320">
                  <c:v>804.23839999999996</c:v>
                </c:pt>
                <c:pt idx="1321">
                  <c:v>804.56020000000001</c:v>
                </c:pt>
                <c:pt idx="1322">
                  <c:v>804.88199999999995</c:v>
                </c:pt>
                <c:pt idx="1323">
                  <c:v>805.20370000000003</c:v>
                </c:pt>
                <c:pt idx="1324">
                  <c:v>805.52530000000002</c:v>
                </c:pt>
                <c:pt idx="1325">
                  <c:v>805.84690000000001</c:v>
                </c:pt>
                <c:pt idx="1326">
                  <c:v>806.16849999999999</c:v>
                </c:pt>
                <c:pt idx="1327">
                  <c:v>806.49009999999998</c:v>
                </c:pt>
                <c:pt idx="1328">
                  <c:v>806.81150000000002</c:v>
                </c:pt>
                <c:pt idx="1329">
                  <c:v>807.13289999999995</c:v>
                </c:pt>
                <c:pt idx="1330">
                  <c:v>807.45429999999999</c:v>
                </c:pt>
                <c:pt idx="1331">
                  <c:v>807.77560000000005</c:v>
                </c:pt>
                <c:pt idx="1332">
                  <c:v>808.09690000000001</c:v>
                </c:pt>
                <c:pt idx="1333">
                  <c:v>808.41809999999998</c:v>
                </c:pt>
                <c:pt idx="1334">
                  <c:v>808.73929999999996</c:v>
                </c:pt>
                <c:pt idx="1335">
                  <c:v>809.06039999999996</c:v>
                </c:pt>
                <c:pt idx="1336">
                  <c:v>809.38149999999996</c:v>
                </c:pt>
                <c:pt idx="1337">
                  <c:v>809.70249999999999</c:v>
                </c:pt>
                <c:pt idx="1338">
                  <c:v>810.02350000000001</c:v>
                </c:pt>
                <c:pt idx="1339">
                  <c:v>810.34439999999995</c:v>
                </c:pt>
                <c:pt idx="1340">
                  <c:v>810.6653</c:v>
                </c:pt>
                <c:pt idx="1341">
                  <c:v>810.98609999999996</c:v>
                </c:pt>
                <c:pt idx="1342">
                  <c:v>811.30690000000004</c:v>
                </c:pt>
                <c:pt idx="1343">
                  <c:v>811.6277</c:v>
                </c:pt>
                <c:pt idx="1344">
                  <c:v>811.94839999999999</c:v>
                </c:pt>
                <c:pt idx="1345">
                  <c:v>812.26900000000001</c:v>
                </c:pt>
                <c:pt idx="1346">
                  <c:v>812.58960000000002</c:v>
                </c:pt>
                <c:pt idx="1347">
                  <c:v>812.91010000000006</c:v>
                </c:pt>
                <c:pt idx="1348">
                  <c:v>813.23059999999998</c:v>
                </c:pt>
                <c:pt idx="1349">
                  <c:v>813.55100000000004</c:v>
                </c:pt>
                <c:pt idx="1350">
                  <c:v>813.87149999999997</c:v>
                </c:pt>
                <c:pt idx="1351">
                  <c:v>814.19179999999994</c:v>
                </c:pt>
                <c:pt idx="1352">
                  <c:v>814.51210000000003</c:v>
                </c:pt>
                <c:pt idx="1353">
                  <c:v>814.83230000000003</c:v>
                </c:pt>
                <c:pt idx="1354">
                  <c:v>815.15250000000003</c:v>
                </c:pt>
                <c:pt idx="1355">
                  <c:v>815.47270000000003</c:v>
                </c:pt>
                <c:pt idx="1356">
                  <c:v>815.79269999999997</c:v>
                </c:pt>
                <c:pt idx="1357">
                  <c:v>816.11279999999999</c:v>
                </c:pt>
                <c:pt idx="1358">
                  <c:v>816.43280000000004</c:v>
                </c:pt>
                <c:pt idx="1359">
                  <c:v>816.7527</c:v>
                </c:pt>
                <c:pt idx="1360">
                  <c:v>817.07259999999997</c:v>
                </c:pt>
                <c:pt idx="1361">
                  <c:v>817.39250000000004</c:v>
                </c:pt>
                <c:pt idx="1362">
                  <c:v>817.71230000000003</c:v>
                </c:pt>
                <c:pt idx="1363">
                  <c:v>818.03200000000004</c:v>
                </c:pt>
                <c:pt idx="1364">
                  <c:v>818.35170000000005</c:v>
                </c:pt>
                <c:pt idx="1365">
                  <c:v>818.67139999999995</c:v>
                </c:pt>
                <c:pt idx="1366">
                  <c:v>818.99099999999999</c:v>
                </c:pt>
                <c:pt idx="1367">
                  <c:v>819.31050000000005</c:v>
                </c:pt>
                <c:pt idx="1368">
                  <c:v>819.63009999999997</c:v>
                </c:pt>
                <c:pt idx="1369">
                  <c:v>819.94949999999994</c:v>
                </c:pt>
                <c:pt idx="1370">
                  <c:v>820.26890000000003</c:v>
                </c:pt>
                <c:pt idx="1371">
                  <c:v>820.5883</c:v>
                </c:pt>
                <c:pt idx="1372">
                  <c:v>820.9076</c:v>
                </c:pt>
                <c:pt idx="1373">
                  <c:v>821.2269</c:v>
                </c:pt>
                <c:pt idx="1374">
                  <c:v>821.54600000000005</c:v>
                </c:pt>
                <c:pt idx="1375">
                  <c:v>821.86519999999996</c:v>
                </c:pt>
                <c:pt idx="1376">
                  <c:v>822.18430000000001</c:v>
                </c:pt>
                <c:pt idx="1377">
                  <c:v>822.50340000000006</c:v>
                </c:pt>
                <c:pt idx="1378">
                  <c:v>822.82240000000002</c:v>
                </c:pt>
                <c:pt idx="1379">
                  <c:v>823.14139999999998</c:v>
                </c:pt>
                <c:pt idx="1380">
                  <c:v>823.46029999999996</c:v>
                </c:pt>
                <c:pt idx="1381">
                  <c:v>823.77909999999997</c:v>
                </c:pt>
                <c:pt idx="1382">
                  <c:v>824.09799999999996</c:v>
                </c:pt>
                <c:pt idx="1383">
                  <c:v>824.41669999999999</c:v>
                </c:pt>
                <c:pt idx="1384">
                  <c:v>824.73540000000003</c:v>
                </c:pt>
                <c:pt idx="1385">
                  <c:v>825.05409999999995</c:v>
                </c:pt>
                <c:pt idx="1386">
                  <c:v>825.37270000000001</c:v>
                </c:pt>
                <c:pt idx="1387">
                  <c:v>825.69129999999996</c:v>
                </c:pt>
                <c:pt idx="1388">
                  <c:v>826.00980000000004</c:v>
                </c:pt>
                <c:pt idx="1389">
                  <c:v>826.32820000000004</c:v>
                </c:pt>
                <c:pt idx="1390">
                  <c:v>826.64670000000001</c:v>
                </c:pt>
                <c:pt idx="1391">
                  <c:v>826.96500000000003</c:v>
                </c:pt>
                <c:pt idx="1392">
                  <c:v>827.28340000000003</c:v>
                </c:pt>
                <c:pt idx="1393">
                  <c:v>827.60159999999996</c:v>
                </c:pt>
                <c:pt idx="1394">
                  <c:v>827.91989999999998</c:v>
                </c:pt>
                <c:pt idx="1395">
                  <c:v>828.23800000000006</c:v>
                </c:pt>
                <c:pt idx="1396">
                  <c:v>828.55619999999999</c:v>
                </c:pt>
                <c:pt idx="1397">
                  <c:v>828.87419999999997</c:v>
                </c:pt>
                <c:pt idx="1398">
                  <c:v>829.19230000000005</c:v>
                </c:pt>
                <c:pt idx="1399">
                  <c:v>829.51020000000005</c:v>
                </c:pt>
                <c:pt idx="1400">
                  <c:v>829.82809999999995</c:v>
                </c:pt>
                <c:pt idx="1401">
                  <c:v>830.14599999999996</c:v>
                </c:pt>
                <c:pt idx="1402">
                  <c:v>830.46379999999999</c:v>
                </c:pt>
                <c:pt idx="1403">
                  <c:v>830.78160000000003</c:v>
                </c:pt>
                <c:pt idx="1404">
                  <c:v>831.09929999999997</c:v>
                </c:pt>
                <c:pt idx="1405">
                  <c:v>831.41700000000003</c:v>
                </c:pt>
                <c:pt idx="1406">
                  <c:v>831.7346</c:v>
                </c:pt>
                <c:pt idx="1407">
                  <c:v>832.05219999999997</c:v>
                </c:pt>
                <c:pt idx="1408">
                  <c:v>832.36980000000005</c:v>
                </c:pt>
                <c:pt idx="1409">
                  <c:v>832.68719999999996</c:v>
                </c:pt>
                <c:pt idx="1410">
                  <c:v>833.00459999999998</c:v>
                </c:pt>
                <c:pt idx="1411">
                  <c:v>833.322</c:v>
                </c:pt>
                <c:pt idx="1412">
                  <c:v>833.63930000000005</c:v>
                </c:pt>
                <c:pt idx="1413">
                  <c:v>833.95659999999998</c:v>
                </c:pt>
                <c:pt idx="1414">
                  <c:v>834.27390000000003</c:v>
                </c:pt>
                <c:pt idx="1415">
                  <c:v>834.59100000000001</c:v>
                </c:pt>
                <c:pt idx="1416">
                  <c:v>834.90809999999999</c:v>
                </c:pt>
                <c:pt idx="1417">
                  <c:v>835.22519999999997</c:v>
                </c:pt>
                <c:pt idx="1418">
                  <c:v>835.54219999999998</c:v>
                </c:pt>
                <c:pt idx="1419">
                  <c:v>835.85929999999996</c:v>
                </c:pt>
                <c:pt idx="1420">
                  <c:v>836.17610000000002</c:v>
                </c:pt>
                <c:pt idx="1421">
                  <c:v>836.49300000000005</c:v>
                </c:pt>
                <c:pt idx="1422">
                  <c:v>836.80989999999997</c:v>
                </c:pt>
                <c:pt idx="1423">
                  <c:v>837.12660000000005</c:v>
                </c:pt>
                <c:pt idx="1424">
                  <c:v>837.4434</c:v>
                </c:pt>
                <c:pt idx="1425">
                  <c:v>837.76009999999997</c:v>
                </c:pt>
                <c:pt idx="1426">
                  <c:v>838.07669999999996</c:v>
                </c:pt>
                <c:pt idx="1427">
                  <c:v>838.39319999999998</c:v>
                </c:pt>
                <c:pt idx="1428">
                  <c:v>838.70979999999997</c:v>
                </c:pt>
                <c:pt idx="1429">
                  <c:v>839.02629999999999</c:v>
                </c:pt>
                <c:pt idx="1430">
                  <c:v>839.34270000000004</c:v>
                </c:pt>
                <c:pt idx="1431">
                  <c:v>839.65909999999997</c:v>
                </c:pt>
                <c:pt idx="1432">
                  <c:v>839.97540000000004</c:v>
                </c:pt>
                <c:pt idx="1433">
                  <c:v>840.29169999999999</c:v>
                </c:pt>
                <c:pt idx="1434">
                  <c:v>840.60799999999995</c:v>
                </c:pt>
                <c:pt idx="1435">
                  <c:v>840.92409999999995</c:v>
                </c:pt>
                <c:pt idx="1436">
                  <c:v>841.24019999999996</c:v>
                </c:pt>
                <c:pt idx="1437">
                  <c:v>841.55629999999996</c:v>
                </c:pt>
                <c:pt idx="1438">
                  <c:v>841.87239999999997</c:v>
                </c:pt>
                <c:pt idx="1439">
                  <c:v>842.1884</c:v>
                </c:pt>
                <c:pt idx="1440">
                  <c:v>842.50429999999994</c:v>
                </c:pt>
                <c:pt idx="1441">
                  <c:v>842.8202</c:v>
                </c:pt>
                <c:pt idx="1442">
                  <c:v>843.13599999999997</c:v>
                </c:pt>
                <c:pt idx="1443">
                  <c:v>843.45180000000005</c:v>
                </c:pt>
                <c:pt idx="1444">
                  <c:v>843.76750000000004</c:v>
                </c:pt>
                <c:pt idx="1445">
                  <c:v>844.08320000000003</c:v>
                </c:pt>
                <c:pt idx="1446">
                  <c:v>844.39880000000005</c:v>
                </c:pt>
                <c:pt idx="1447">
                  <c:v>844.71439999999996</c:v>
                </c:pt>
                <c:pt idx="1448">
                  <c:v>845.03</c:v>
                </c:pt>
                <c:pt idx="1449">
                  <c:v>845.34540000000004</c:v>
                </c:pt>
                <c:pt idx="1450">
                  <c:v>845.66079999999999</c:v>
                </c:pt>
                <c:pt idx="1451">
                  <c:v>845.97630000000004</c:v>
                </c:pt>
                <c:pt idx="1452">
                  <c:v>846.29160000000002</c:v>
                </c:pt>
                <c:pt idx="1453">
                  <c:v>846.6069</c:v>
                </c:pt>
                <c:pt idx="1454">
                  <c:v>846.9221</c:v>
                </c:pt>
                <c:pt idx="1455">
                  <c:v>847.23720000000003</c:v>
                </c:pt>
                <c:pt idx="1456">
                  <c:v>847.55240000000003</c:v>
                </c:pt>
                <c:pt idx="1457">
                  <c:v>847.86749999999995</c:v>
                </c:pt>
                <c:pt idx="1458">
                  <c:v>848.1825</c:v>
                </c:pt>
                <c:pt idx="1459">
                  <c:v>848.49749999999995</c:v>
                </c:pt>
                <c:pt idx="1460">
                  <c:v>848.81240000000003</c:v>
                </c:pt>
                <c:pt idx="1461">
                  <c:v>849.12729999999999</c:v>
                </c:pt>
                <c:pt idx="1462">
                  <c:v>849.44209999999998</c:v>
                </c:pt>
                <c:pt idx="1463">
                  <c:v>849.75689999999997</c:v>
                </c:pt>
                <c:pt idx="1464">
                  <c:v>850.07169999999996</c:v>
                </c:pt>
                <c:pt idx="1465">
                  <c:v>850.38639999999998</c:v>
                </c:pt>
                <c:pt idx="1466">
                  <c:v>850.70090000000005</c:v>
                </c:pt>
                <c:pt idx="1467">
                  <c:v>851.01559999999995</c:v>
                </c:pt>
                <c:pt idx="1468">
                  <c:v>851.33010000000002</c:v>
                </c:pt>
                <c:pt idx="1469">
                  <c:v>851.64449999999999</c:v>
                </c:pt>
                <c:pt idx="1470">
                  <c:v>851.95899999999995</c:v>
                </c:pt>
                <c:pt idx="1471">
                  <c:v>852.27340000000004</c:v>
                </c:pt>
                <c:pt idx="1472">
                  <c:v>852.58770000000004</c:v>
                </c:pt>
                <c:pt idx="1473">
                  <c:v>852.90200000000004</c:v>
                </c:pt>
                <c:pt idx="1474">
                  <c:v>853.21619999999996</c:v>
                </c:pt>
                <c:pt idx="1475">
                  <c:v>853.53039999999999</c:v>
                </c:pt>
                <c:pt idx="1476">
                  <c:v>853.84450000000004</c:v>
                </c:pt>
                <c:pt idx="1477">
                  <c:v>854.15859999999998</c:v>
                </c:pt>
                <c:pt idx="1478">
                  <c:v>854.47260000000006</c:v>
                </c:pt>
                <c:pt idx="1479">
                  <c:v>854.78660000000002</c:v>
                </c:pt>
                <c:pt idx="1480">
                  <c:v>855.10050000000001</c:v>
                </c:pt>
                <c:pt idx="1481">
                  <c:v>855.4144</c:v>
                </c:pt>
                <c:pt idx="1482">
                  <c:v>855.72820000000002</c:v>
                </c:pt>
                <c:pt idx="1483">
                  <c:v>856.04200000000003</c:v>
                </c:pt>
                <c:pt idx="1484">
                  <c:v>856.35569999999996</c:v>
                </c:pt>
                <c:pt idx="1485">
                  <c:v>856.6694</c:v>
                </c:pt>
                <c:pt idx="1486">
                  <c:v>856.98299999999995</c:v>
                </c:pt>
                <c:pt idx="1487">
                  <c:v>857.29660000000001</c:v>
                </c:pt>
                <c:pt idx="1488">
                  <c:v>857.61009999999999</c:v>
                </c:pt>
                <c:pt idx="1489">
                  <c:v>857.92359999999996</c:v>
                </c:pt>
                <c:pt idx="1490">
                  <c:v>858.23699999999997</c:v>
                </c:pt>
                <c:pt idx="1491">
                  <c:v>858.55039999999997</c:v>
                </c:pt>
                <c:pt idx="1492">
                  <c:v>858.86369999999999</c:v>
                </c:pt>
                <c:pt idx="1493">
                  <c:v>859.17700000000002</c:v>
                </c:pt>
                <c:pt idx="1494">
                  <c:v>859.49019999999996</c:v>
                </c:pt>
                <c:pt idx="1495">
                  <c:v>859.80330000000004</c:v>
                </c:pt>
                <c:pt idx="1496">
                  <c:v>860.11649999999997</c:v>
                </c:pt>
                <c:pt idx="1497">
                  <c:v>860.42960000000005</c:v>
                </c:pt>
                <c:pt idx="1498">
                  <c:v>860.74260000000004</c:v>
                </c:pt>
                <c:pt idx="1499">
                  <c:v>861.05550000000005</c:v>
                </c:pt>
                <c:pt idx="1500">
                  <c:v>861.36850000000004</c:v>
                </c:pt>
                <c:pt idx="1501">
                  <c:v>861.68129999999996</c:v>
                </c:pt>
                <c:pt idx="1502">
                  <c:v>861.9941</c:v>
                </c:pt>
                <c:pt idx="1503">
                  <c:v>862.30690000000004</c:v>
                </c:pt>
                <c:pt idx="1504">
                  <c:v>862.61959999999999</c:v>
                </c:pt>
                <c:pt idx="1505">
                  <c:v>862.93230000000005</c:v>
                </c:pt>
                <c:pt idx="1506">
                  <c:v>863.24490000000003</c:v>
                </c:pt>
                <c:pt idx="1507">
                  <c:v>863.5575</c:v>
                </c:pt>
                <c:pt idx="1508">
                  <c:v>863.87</c:v>
                </c:pt>
                <c:pt idx="1509">
                  <c:v>864.18240000000003</c:v>
                </c:pt>
                <c:pt idx="1510">
                  <c:v>864.49490000000003</c:v>
                </c:pt>
                <c:pt idx="1511">
                  <c:v>864.80730000000005</c:v>
                </c:pt>
                <c:pt idx="1512">
                  <c:v>865.11959999999999</c:v>
                </c:pt>
                <c:pt idx="1513">
                  <c:v>865.43179999999995</c:v>
                </c:pt>
                <c:pt idx="1514">
                  <c:v>865.74400000000003</c:v>
                </c:pt>
                <c:pt idx="1515">
                  <c:v>866.05619999999999</c:v>
                </c:pt>
                <c:pt idx="1516">
                  <c:v>866.36829999999998</c:v>
                </c:pt>
                <c:pt idx="1517">
                  <c:v>866.68039999999996</c:v>
                </c:pt>
                <c:pt idx="1518">
                  <c:v>866.99239999999998</c:v>
                </c:pt>
                <c:pt idx="1519">
                  <c:v>867.30430000000001</c:v>
                </c:pt>
                <c:pt idx="1520">
                  <c:v>867.61620000000005</c:v>
                </c:pt>
                <c:pt idx="1521">
                  <c:v>867.92809999999997</c:v>
                </c:pt>
                <c:pt idx="1522">
                  <c:v>868.23990000000003</c:v>
                </c:pt>
                <c:pt idx="1523">
                  <c:v>868.55160000000001</c:v>
                </c:pt>
                <c:pt idx="1524">
                  <c:v>868.86329999999998</c:v>
                </c:pt>
                <c:pt idx="1525">
                  <c:v>869.17499999999995</c:v>
                </c:pt>
                <c:pt idx="1526">
                  <c:v>869.48659999999995</c:v>
                </c:pt>
                <c:pt idx="1527">
                  <c:v>869.79819999999995</c:v>
                </c:pt>
                <c:pt idx="1528">
                  <c:v>870.10969999999998</c:v>
                </c:pt>
                <c:pt idx="1529">
                  <c:v>870.42110000000002</c:v>
                </c:pt>
                <c:pt idx="1530">
                  <c:v>870.73249999999996</c:v>
                </c:pt>
                <c:pt idx="1531">
                  <c:v>871.04380000000003</c:v>
                </c:pt>
                <c:pt idx="1532">
                  <c:v>871.35519999999997</c:v>
                </c:pt>
                <c:pt idx="1533">
                  <c:v>871.66639999999995</c:v>
                </c:pt>
                <c:pt idx="1534">
                  <c:v>871.97760000000005</c:v>
                </c:pt>
                <c:pt idx="1535">
                  <c:v>872.28880000000004</c:v>
                </c:pt>
                <c:pt idx="1536">
                  <c:v>872.59990000000005</c:v>
                </c:pt>
                <c:pt idx="1537">
                  <c:v>872.91089999999997</c:v>
                </c:pt>
                <c:pt idx="1538">
                  <c:v>873.22190000000001</c:v>
                </c:pt>
                <c:pt idx="1539">
                  <c:v>873.53279999999995</c:v>
                </c:pt>
                <c:pt idx="1540">
                  <c:v>873.84370000000001</c:v>
                </c:pt>
                <c:pt idx="1541">
                  <c:v>874.15449999999998</c:v>
                </c:pt>
                <c:pt idx="1542">
                  <c:v>874.46529999999996</c:v>
                </c:pt>
                <c:pt idx="1543">
                  <c:v>874.77610000000004</c:v>
                </c:pt>
                <c:pt idx="1544">
                  <c:v>875.08680000000004</c:v>
                </c:pt>
                <c:pt idx="1545">
                  <c:v>875.39739999999995</c:v>
                </c:pt>
                <c:pt idx="1546">
                  <c:v>875.70799999999997</c:v>
                </c:pt>
                <c:pt idx="1547">
                  <c:v>876.01850000000002</c:v>
                </c:pt>
                <c:pt idx="1548">
                  <c:v>876.32899999999995</c:v>
                </c:pt>
                <c:pt idx="1549">
                  <c:v>876.6395</c:v>
                </c:pt>
                <c:pt idx="1550">
                  <c:v>876.94979999999998</c:v>
                </c:pt>
                <c:pt idx="1551">
                  <c:v>877.26009999999997</c:v>
                </c:pt>
                <c:pt idx="1552">
                  <c:v>877.57039999999995</c:v>
                </c:pt>
                <c:pt idx="1553">
                  <c:v>877.88070000000005</c:v>
                </c:pt>
                <c:pt idx="1554">
                  <c:v>878.19090000000006</c:v>
                </c:pt>
                <c:pt idx="1555">
                  <c:v>878.50099999999998</c:v>
                </c:pt>
                <c:pt idx="1556">
                  <c:v>878.81100000000004</c:v>
                </c:pt>
                <c:pt idx="1557">
                  <c:v>879.12109999999996</c:v>
                </c:pt>
                <c:pt idx="1558">
                  <c:v>879.43100000000004</c:v>
                </c:pt>
                <c:pt idx="1559">
                  <c:v>879.74099999999999</c:v>
                </c:pt>
                <c:pt idx="1560">
                  <c:v>880.05079999999998</c:v>
                </c:pt>
                <c:pt idx="1561">
                  <c:v>880.36069999999995</c:v>
                </c:pt>
                <c:pt idx="1562">
                  <c:v>880.67039999999997</c:v>
                </c:pt>
                <c:pt idx="1563">
                  <c:v>880.98019999999997</c:v>
                </c:pt>
                <c:pt idx="1564">
                  <c:v>881.28980000000001</c:v>
                </c:pt>
                <c:pt idx="1565">
                  <c:v>881.59939999999995</c:v>
                </c:pt>
                <c:pt idx="1566">
                  <c:v>881.90899999999999</c:v>
                </c:pt>
                <c:pt idx="1567">
                  <c:v>882.21849999999995</c:v>
                </c:pt>
                <c:pt idx="1568">
                  <c:v>882.52800000000002</c:v>
                </c:pt>
                <c:pt idx="1569">
                  <c:v>882.8374</c:v>
                </c:pt>
                <c:pt idx="1570">
                  <c:v>883.14679999999998</c:v>
                </c:pt>
                <c:pt idx="1571">
                  <c:v>883.45609999999999</c:v>
                </c:pt>
                <c:pt idx="1572">
                  <c:v>883.76530000000002</c:v>
                </c:pt>
                <c:pt idx="1573">
                  <c:v>884.07449999999994</c:v>
                </c:pt>
                <c:pt idx="1574">
                  <c:v>884.38369999999998</c:v>
                </c:pt>
                <c:pt idx="1575">
                  <c:v>884.69280000000003</c:v>
                </c:pt>
                <c:pt idx="1576">
                  <c:v>885.0018</c:v>
                </c:pt>
                <c:pt idx="1577">
                  <c:v>885.31089999999995</c:v>
                </c:pt>
                <c:pt idx="1578">
                  <c:v>885.61980000000005</c:v>
                </c:pt>
                <c:pt idx="1579">
                  <c:v>885.92870000000005</c:v>
                </c:pt>
                <c:pt idx="1580">
                  <c:v>886.23749999999995</c:v>
                </c:pt>
                <c:pt idx="1581">
                  <c:v>886.54639999999995</c:v>
                </c:pt>
                <c:pt idx="1582">
                  <c:v>886.85509999999999</c:v>
                </c:pt>
                <c:pt idx="1583">
                  <c:v>887.16380000000004</c:v>
                </c:pt>
                <c:pt idx="1584">
                  <c:v>887.47249999999997</c:v>
                </c:pt>
                <c:pt idx="1585">
                  <c:v>887.78110000000004</c:v>
                </c:pt>
                <c:pt idx="1586">
                  <c:v>888.08960000000002</c:v>
                </c:pt>
                <c:pt idx="1587">
                  <c:v>888.3981</c:v>
                </c:pt>
                <c:pt idx="1588">
                  <c:v>888.70650000000001</c:v>
                </c:pt>
                <c:pt idx="1589">
                  <c:v>889.01490000000001</c:v>
                </c:pt>
                <c:pt idx="1590">
                  <c:v>889.32320000000004</c:v>
                </c:pt>
                <c:pt idx="1591">
                  <c:v>889.63149999999996</c:v>
                </c:pt>
                <c:pt idx="1592">
                  <c:v>889.93979999999999</c:v>
                </c:pt>
                <c:pt idx="1593">
                  <c:v>890.24789999999996</c:v>
                </c:pt>
                <c:pt idx="1594">
                  <c:v>890.55610000000001</c:v>
                </c:pt>
                <c:pt idx="1595">
                  <c:v>890.86410000000001</c:v>
                </c:pt>
                <c:pt idx="1596">
                  <c:v>891.17219999999998</c:v>
                </c:pt>
                <c:pt idx="1597">
                  <c:v>891.48019999999997</c:v>
                </c:pt>
                <c:pt idx="1598">
                  <c:v>891.78809999999999</c:v>
                </c:pt>
                <c:pt idx="1599">
                  <c:v>892.09590000000003</c:v>
                </c:pt>
                <c:pt idx="1600">
                  <c:v>892.40380000000005</c:v>
                </c:pt>
                <c:pt idx="1601">
                  <c:v>892.7115</c:v>
                </c:pt>
                <c:pt idx="1602">
                  <c:v>893.01930000000004</c:v>
                </c:pt>
                <c:pt idx="1603">
                  <c:v>893.327</c:v>
                </c:pt>
                <c:pt idx="1604">
                  <c:v>893.63459999999998</c:v>
                </c:pt>
                <c:pt idx="1605">
                  <c:v>893.94209999999998</c:v>
                </c:pt>
                <c:pt idx="1606">
                  <c:v>894.24959999999999</c:v>
                </c:pt>
                <c:pt idx="1607">
                  <c:v>894.55709999999999</c:v>
                </c:pt>
                <c:pt idx="1608">
                  <c:v>894.86450000000002</c:v>
                </c:pt>
                <c:pt idx="1609">
                  <c:v>895.17190000000005</c:v>
                </c:pt>
                <c:pt idx="1610">
                  <c:v>895.47919999999999</c:v>
                </c:pt>
                <c:pt idx="1611">
                  <c:v>895.78639999999996</c:v>
                </c:pt>
                <c:pt idx="1612">
                  <c:v>896.09370000000001</c:v>
                </c:pt>
                <c:pt idx="1613">
                  <c:v>896.4008</c:v>
                </c:pt>
                <c:pt idx="1614">
                  <c:v>896.7079</c:v>
                </c:pt>
                <c:pt idx="1615">
                  <c:v>897.01499999999999</c:v>
                </c:pt>
                <c:pt idx="1616">
                  <c:v>897.322</c:v>
                </c:pt>
                <c:pt idx="1617">
                  <c:v>897.62890000000004</c:v>
                </c:pt>
                <c:pt idx="1618">
                  <c:v>897.93579999999997</c:v>
                </c:pt>
                <c:pt idx="1619">
                  <c:v>898.24270000000001</c:v>
                </c:pt>
                <c:pt idx="1620">
                  <c:v>898.54939999999999</c:v>
                </c:pt>
                <c:pt idx="1621">
                  <c:v>898.85619999999994</c:v>
                </c:pt>
                <c:pt idx="1622">
                  <c:v>899.16290000000004</c:v>
                </c:pt>
                <c:pt idx="1623">
                  <c:v>899.46950000000004</c:v>
                </c:pt>
                <c:pt idx="1624">
                  <c:v>899.77610000000004</c:v>
                </c:pt>
                <c:pt idx="1625">
                  <c:v>900.08259999999996</c:v>
                </c:pt>
                <c:pt idx="1626">
                  <c:v>900.38919999999996</c:v>
                </c:pt>
                <c:pt idx="1627">
                  <c:v>900.69560000000001</c:v>
                </c:pt>
                <c:pt idx="1628">
                  <c:v>901.00199999999995</c:v>
                </c:pt>
                <c:pt idx="1629">
                  <c:v>901.30830000000003</c:v>
                </c:pt>
                <c:pt idx="1630">
                  <c:v>901.6146</c:v>
                </c:pt>
                <c:pt idx="1631">
                  <c:v>901.92079999999999</c:v>
                </c:pt>
                <c:pt idx="1632">
                  <c:v>902.22699999999998</c:v>
                </c:pt>
                <c:pt idx="1633">
                  <c:v>902.53309999999999</c:v>
                </c:pt>
                <c:pt idx="1634">
                  <c:v>902.83920000000001</c:v>
                </c:pt>
                <c:pt idx="1635">
                  <c:v>903.14509999999996</c:v>
                </c:pt>
                <c:pt idx="1636">
                  <c:v>903.4511</c:v>
                </c:pt>
                <c:pt idx="1637">
                  <c:v>903.75710000000004</c:v>
                </c:pt>
                <c:pt idx="1638">
                  <c:v>904.06290000000001</c:v>
                </c:pt>
                <c:pt idx="1639">
                  <c:v>904.36869999999999</c:v>
                </c:pt>
                <c:pt idx="1640">
                  <c:v>904.67449999999997</c:v>
                </c:pt>
                <c:pt idx="1641">
                  <c:v>904.98019999999997</c:v>
                </c:pt>
                <c:pt idx="1642">
                  <c:v>905.28579999999999</c:v>
                </c:pt>
                <c:pt idx="1643">
                  <c:v>905.59140000000002</c:v>
                </c:pt>
                <c:pt idx="1644">
                  <c:v>905.89700000000005</c:v>
                </c:pt>
                <c:pt idx="1645">
                  <c:v>906.20249999999999</c:v>
                </c:pt>
                <c:pt idx="1646">
                  <c:v>906.50789999999995</c:v>
                </c:pt>
                <c:pt idx="1647">
                  <c:v>906.8134</c:v>
                </c:pt>
                <c:pt idx="1648">
                  <c:v>907.11869999999999</c:v>
                </c:pt>
                <c:pt idx="1649">
                  <c:v>907.42399999999998</c:v>
                </c:pt>
                <c:pt idx="1650">
                  <c:v>907.72919999999999</c:v>
                </c:pt>
                <c:pt idx="1651">
                  <c:v>908.03440000000001</c:v>
                </c:pt>
                <c:pt idx="1652">
                  <c:v>908.33960000000002</c:v>
                </c:pt>
                <c:pt idx="1653">
                  <c:v>908.64469999999994</c:v>
                </c:pt>
                <c:pt idx="1654">
                  <c:v>908.94970000000001</c:v>
                </c:pt>
                <c:pt idx="1655">
                  <c:v>909.25469999999996</c:v>
                </c:pt>
                <c:pt idx="1656">
                  <c:v>909.55960000000005</c:v>
                </c:pt>
                <c:pt idx="1657">
                  <c:v>909.86450000000002</c:v>
                </c:pt>
                <c:pt idx="1658">
                  <c:v>910.16930000000002</c:v>
                </c:pt>
                <c:pt idx="1659">
                  <c:v>910.47410000000002</c:v>
                </c:pt>
                <c:pt idx="1660">
                  <c:v>910.77880000000005</c:v>
                </c:pt>
                <c:pt idx="1661">
                  <c:v>911.08349999999996</c:v>
                </c:pt>
                <c:pt idx="1662">
                  <c:v>911.38810000000001</c:v>
                </c:pt>
                <c:pt idx="1663">
                  <c:v>911.69269999999995</c:v>
                </c:pt>
                <c:pt idx="1664">
                  <c:v>911.99720000000002</c:v>
                </c:pt>
                <c:pt idx="1665">
                  <c:v>912.30160000000001</c:v>
                </c:pt>
                <c:pt idx="1666">
                  <c:v>912.60609999999997</c:v>
                </c:pt>
                <c:pt idx="1667">
                  <c:v>912.91039999999998</c:v>
                </c:pt>
                <c:pt idx="1668">
                  <c:v>913.21469999999999</c:v>
                </c:pt>
                <c:pt idx="1669">
                  <c:v>913.51900000000001</c:v>
                </c:pt>
                <c:pt idx="1670">
                  <c:v>913.82320000000004</c:v>
                </c:pt>
                <c:pt idx="1671">
                  <c:v>914.12729999999999</c:v>
                </c:pt>
                <c:pt idx="1672">
                  <c:v>914.43150000000003</c:v>
                </c:pt>
                <c:pt idx="1673">
                  <c:v>914.7355</c:v>
                </c:pt>
                <c:pt idx="1674">
                  <c:v>915.03949999999998</c:v>
                </c:pt>
                <c:pt idx="1675">
                  <c:v>915.34339999999997</c:v>
                </c:pt>
                <c:pt idx="1676">
                  <c:v>915.64729999999997</c:v>
                </c:pt>
                <c:pt idx="1677">
                  <c:v>915.95119999999997</c:v>
                </c:pt>
                <c:pt idx="1678">
                  <c:v>916.25490000000002</c:v>
                </c:pt>
                <c:pt idx="1679">
                  <c:v>916.55870000000004</c:v>
                </c:pt>
                <c:pt idx="1680">
                  <c:v>916.86239999999998</c:v>
                </c:pt>
                <c:pt idx="1681">
                  <c:v>917.16600000000005</c:v>
                </c:pt>
                <c:pt idx="1682">
                  <c:v>917.46950000000004</c:v>
                </c:pt>
                <c:pt idx="1683">
                  <c:v>917.7731</c:v>
                </c:pt>
                <c:pt idx="1684">
                  <c:v>918.07650000000001</c:v>
                </c:pt>
                <c:pt idx="1685">
                  <c:v>918.38</c:v>
                </c:pt>
                <c:pt idx="1686">
                  <c:v>918.68330000000003</c:v>
                </c:pt>
                <c:pt idx="1687">
                  <c:v>918.98670000000004</c:v>
                </c:pt>
                <c:pt idx="1688">
                  <c:v>919.28989999999999</c:v>
                </c:pt>
                <c:pt idx="1689">
                  <c:v>919.59310000000005</c:v>
                </c:pt>
                <c:pt idx="1690">
                  <c:v>919.8963</c:v>
                </c:pt>
                <c:pt idx="1691">
                  <c:v>920.19939999999997</c:v>
                </c:pt>
                <c:pt idx="1692">
                  <c:v>920.50239999999997</c:v>
                </c:pt>
                <c:pt idx="1693">
                  <c:v>920.80550000000005</c:v>
                </c:pt>
                <c:pt idx="1694">
                  <c:v>921.10839999999996</c:v>
                </c:pt>
                <c:pt idx="1695">
                  <c:v>921.41129999999998</c:v>
                </c:pt>
                <c:pt idx="1696">
                  <c:v>921.71420000000001</c:v>
                </c:pt>
                <c:pt idx="1697">
                  <c:v>922.01700000000005</c:v>
                </c:pt>
                <c:pt idx="1698">
                  <c:v>922.31970000000001</c:v>
                </c:pt>
                <c:pt idx="1699">
                  <c:v>922.62239999999997</c:v>
                </c:pt>
                <c:pt idx="1700">
                  <c:v>922.92499999999995</c:v>
                </c:pt>
                <c:pt idx="1701">
                  <c:v>923.22760000000005</c:v>
                </c:pt>
                <c:pt idx="1702">
                  <c:v>923.53020000000004</c:v>
                </c:pt>
                <c:pt idx="1703">
                  <c:v>923.83259999999996</c:v>
                </c:pt>
                <c:pt idx="1704">
                  <c:v>924.13509999999997</c:v>
                </c:pt>
                <c:pt idx="1705">
                  <c:v>924.43740000000003</c:v>
                </c:pt>
                <c:pt idx="1706">
                  <c:v>924.73969999999997</c:v>
                </c:pt>
                <c:pt idx="1707">
                  <c:v>925.0421</c:v>
                </c:pt>
                <c:pt idx="1708">
                  <c:v>925.3442</c:v>
                </c:pt>
                <c:pt idx="1709">
                  <c:v>925.64639999999997</c:v>
                </c:pt>
                <c:pt idx="1710">
                  <c:v>925.94849999999997</c:v>
                </c:pt>
                <c:pt idx="1711">
                  <c:v>926.25059999999996</c:v>
                </c:pt>
                <c:pt idx="1712">
                  <c:v>926.55259999999998</c:v>
                </c:pt>
                <c:pt idx="1713">
                  <c:v>926.8546</c:v>
                </c:pt>
                <c:pt idx="1714">
                  <c:v>927.15650000000005</c:v>
                </c:pt>
                <c:pt idx="1715">
                  <c:v>927.45830000000001</c:v>
                </c:pt>
                <c:pt idx="1716">
                  <c:v>927.76009999999997</c:v>
                </c:pt>
                <c:pt idx="1717">
                  <c:v>928.06190000000004</c:v>
                </c:pt>
                <c:pt idx="1718">
                  <c:v>928.36360000000002</c:v>
                </c:pt>
                <c:pt idx="1719">
                  <c:v>928.66520000000003</c:v>
                </c:pt>
                <c:pt idx="1720">
                  <c:v>928.96680000000003</c:v>
                </c:pt>
                <c:pt idx="1721">
                  <c:v>929.26829999999995</c:v>
                </c:pt>
                <c:pt idx="1722">
                  <c:v>929.56979999999999</c:v>
                </c:pt>
                <c:pt idx="1723">
                  <c:v>929.87130000000002</c:v>
                </c:pt>
                <c:pt idx="1724">
                  <c:v>930.17259999999999</c:v>
                </c:pt>
                <c:pt idx="1725">
                  <c:v>930.47389999999996</c:v>
                </c:pt>
                <c:pt idx="1726">
                  <c:v>930.77520000000004</c:v>
                </c:pt>
                <c:pt idx="1727">
                  <c:v>931.07650000000001</c:v>
                </c:pt>
                <c:pt idx="1728">
                  <c:v>931.37760000000003</c:v>
                </c:pt>
                <c:pt idx="1729">
                  <c:v>931.67870000000005</c:v>
                </c:pt>
                <c:pt idx="1730">
                  <c:v>931.97979999999995</c:v>
                </c:pt>
                <c:pt idx="1731">
                  <c:v>932.2808</c:v>
                </c:pt>
                <c:pt idx="1732">
                  <c:v>932.58180000000004</c:v>
                </c:pt>
                <c:pt idx="1733">
                  <c:v>932.8827</c:v>
                </c:pt>
                <c:pt idx="1734">
                  <c:v>933.18349999999998</c:v>
                </c:pt>
                <c:pt idx="1735">
                  <c:v>933.48429999999996</c:v>
                </c:pt>
                <c:pt idx="1736">
                  <c:v>933.78510000000006</c:v>
                </c:pt>
                <c:pt idx="1737">
                  <c:v>934.08579999999995</c:v>
                </c:pt>
                <c:pt idx="1738">
                  <c:v>934.38639999999998</c:v>
                </c:pt>
                <c:pt idx="1739">
                  <c:v>934.68700000000001</c:v>
                </c:pt>
                <c:pt idx="1740">
                  <c:v>934.98749999999995</c:v>
                </c:pt>
                <c:pt idx="1741">
                  <c:v>935.28800000000001</c:v>
                </c:pt>
                <c:pt idx="1742">
                  <c:v>935.58849999999995</c:v>
                </c:pt>
                <c:pt idx="1743">
                  <c:v>935.88890000000004</c:v>
                </c:pt>
                <c:pt idx="1744">
                  <c:v>936.18920000000003</c:v>
                </c:pt>
                <c:pt idx="1745">
                  <c:v>936.48940000000005</c:v>
                </c:pt>
                <c:pt idx="1746">
                  <c:v>936.78970000000004</c:v>
                </c:pt>
                <c:pt idx="1747">
                  <c:v>937.08979999999997</c:v>
                </c:pt>
                <c:pt idx="1748">
                  <c:v>937.39</c:v>
                </c:pt>
                <c:pt idx="1749">
                  <c:v>937.69</c:v>
                </c:pt>
                <c:pt idx="1750">
                  <c:v>937.99009999999998</c:v>
                </c:pt>
                <c:pt idx="1751">
                  <c:v>938.29</c:v>
                </c:pt>
                <c:pt idx="1752">
                  <c:v>938.58989999999994</c:v>
                </c:pt>
                <c:pt idx="1753">
                  <c:v>938.88980000000004</c:v>
                </c:pt>
                <c:pt idx="1754">
                  <c:v>939.18960000000004</c:v>
                </c:pt>
                <c:pt idx="1755">
                  <c:v>939.48929999999996</c:v>
                </c:pt>
                <c:pt idx="1756">
                  <c:v>939.78899999999999</c:v>
                </c:pt>
                <c:pt idx="1757">
                  <c:v>940.08860000000004</c:v>
                </c:pt>
                <c:pt idx="1758">
                  <c:v>940.38819999999998</c:v>
                </c:pt>
                <c:pt idx="1759">
                  <c:v>940.68769999999995</c:v>
                </c:pt>
                <c:pt idx="1760">
                  <c:v>940.98720000000003</c:v>
                </c:pt>
                <c:pt idx="1761">
                  <c:v>941.2867</c:v>
                </c:pt>
                <c:pt idx="1762">
                  <c:v>941.58609999999999</c:v>
                </c:pt>
                <c:pt idx="1763">
                  <c:v>941.8854</c:v>
                </c:pt>
                <c:pt idx="1764">
                  <c:v>942.18460000000005</c:v>
                </c:pt>
                <c:pt idx="1765">
                  <c:v>942.48389999999995</c:v>
                </c:pt>
                <c:pt idx="1766">
                  <c:v>942.78300000000002</c:v>
                </c:pt>
                <c:pt idx="1767">
                  <c:v>943.08219999999994</c:v>
                </c:pt>
                <c:pt idx="1768">
                  <c:v>943.38120000000004</c:v>
                </c:pt>
                <c:pt idx="1769">
                  <c:v>943.68020000000001</c:v>
                </c:pt>
                <c:pt idx="1770">
                  <c:v>943.97919999999999</c:v>
                </c:pt>
                <c:pt idx="1771">
                  <c:v>944.27809999999999</c:v>
                </c:pt>
                <c:pt idx="1772">
                  <c:v>944.57690000000002</c:v>
                </c:pt>
                <c:pt idx="1773">
                  <c:v>944.87570000000005</c:v>
                </c:pt>
                <c:pt idx="1774">
                  <c:v>945.17439999999999</c:v>
                </c:pt>
                <c:pt idx="1775">
                  <c:v>945.47310000000004</c:v>
                </c:pt>
                <c:pt idx="1776">
                  <c:v>945.77179999999998</c:v>
                </c:pt>
                <c:pt idx="1777">
                  <c:v>946.07039999999995</c:v>
                </c:pt>
                <c:pt idx="1778">
                  <c:v>946.36890000000005</c:v>
                </c:pt>
                <c:pt idx="1779">
                  <c:v>946.66740000000004</c:v>
                </c:pt>
                <c:pt idx="1780">
                  <c:v>946.96579999999994</c:v>
                </c:pt>
                <c:pt idx="1781">
                  <c:v>947.26419999999996</c:v>
                </c:pt>
                <c:pt idx="1782">
                  <c:v>947.56240000000003</c:v>
                </c:pt>
                <c:pt idx="1783">
                  <c:v>947.86069999999995</c:v>
                </c:pt>
                <c:pt idx="1784">
                  <c:v>948.15890000000002</c:v>
                </c:pt>
                <c:pt idx="1785">
                  <c:v>948.45709999999997</c:v>
                </c:pt>
                <c:pt idx="1786">
                  <c:v>948.75519999999995</c:v>
                </c:pt>
                <c:pt idx="1787">
                  <c:v>949.05330000000004</c:v>
                </c:pt>
                <c:pt idx="1788">
                  <c:v>949.35130000000004</c:v>
                </c:pt>
                <c:pt idx="1789">
                  <c:v>949.64919999999995</c:v>
                </c:pt>
                <c:pt idx="1790">
                  <c:v>949.94709999999998</c:v>
                </c:pt>
                <c:pt idx="1791">
                  <c:v>950.24490000000003</c:v>
                </c:pt>
                <c:pt idx="1792">
                  <c:v>950.54269999999997</c:v>
                </c:pt>
                <c:pt idx="1793">
                  <c:v>950.84050000000002</c:v>
                </c:pt>
                <c:pt idx="1794">
                  <c:v>951.13810000000001</c:v>
                </c:pt>
                <c:pt idx="1795">
                  <c:v>951.43579999999997</c:v>
                </c:pt>
                <c:pt idx="1796">
                  <c:v>951.73329999999999</c:v>
                </c:pt>
                <c:pt idx="1797">
                  <c:v>952.03089999999997</c:v>
                </c:pt>
                <c:pt idx="1798">
                  <c:v>952.32830000000001</c:v>
                </c:pt>
                <c:pt idx="1799">
                  <c:v>952.62570000000005</c:v>
                </c:pt>
                <c:pt idx="1800">
                  <c:v>952.92309999999998</c:v>
                </c:pt>
                <c:pt idx="1801">
                  <c:v>953.22040000000004</c:v>
                </c:pt>
                <c:pt idx="1802">
                  <c:v>953.51760000000002</c:v>
                </c:pt>
                <c:pt idx="1803">
                  <c:v>953.81489999999997</c:v>
                </c:pt>
                <c:pt idx="1804">
                  <c:v>954.11199999999997</c:v>
                </c:pt>
                <c:pt idx="1805">
                  <c:v>954.40909999999997</c:v>
                </c:pt>
                <c:pt idx="1806">
                  <c:v>954.70619999999997</c:v>
                </c:pt>
                <c:pt idx="1807">
                  <c:v>955.00310000000002</c:v>
                </c:pt>
                <c:pt idx="1808">
                  <c:v>955.3</c:v>
                </c:pt>
                <c:pt idx="1809">
                  <c:v>955.59699999999998</c:v>
                </c:pt>
                <c:pt idx="1810">
                  <c:v>955.89380000000006</c:v>
                </c:pt>
                <c:pt idx="1811">
                  <c:v>956.19060000000002</c:v>
                </c:pt>
                <c:pt idx="1812">
                  <c:v>956.4873</c:v>
                </c:pt>
                <c:pt idx="1813">
                  <c:v>956.78390000000002</c:v>
                </c:pt>
                <c:pt idx="1814">
                  <c:v>957.0806</c:v>
                </c:pt>
                <c:pt idx="1815">
                  <c:v>957.37710000000004</c:v>
                </c:pt>
                <c:pt idx="1816">
                  <c:v>957.67359999999996</c:v>
                </c:pt>
                <c:pt idx="1817">
                  <c:v>957.9701</c:v>
                </c:pt>
                <c:pt idx="1818">
                  <c:v>958.26649999999995</c:v>
                </c:pt>
                <c:pt idx="1819">
                  <c:v>958.56290000000001</c:v>
                </c:pt>
                <c:pt idx="1820">
                  <c:v>958.85910000000001</c:v>
                </c:pt>
                <c:pt idx="1821">
                  <c:v>959.15539999999999</c:v>
                </c:pt>
                <c:pt idx="1822">
                  <c:v>959.45150000000001</c:v>
                </c:pt>
                <c:pt idx="1823">
                  <c:v>959.74770000000001</c:v>
                </c:pt>
                <c:pt idx="1824">
                  <c:v>960.04380000000003</c:v>
                </c:pt>
                <c:pt idx="1825">
                  <c:v>960.33979999999997</c:v>
                </c:pt>
                <c:pt idx="1826">
                  <c:v>960.63580000000002</c:v>
                </c:pt>
                <c:pt idx="1827">
                  <c:v>960.93169999999998</c:v>
                </c:pt>
                <c:pt idx="1828">
                  <c:v>961.22760000000005</c:v>
                </c:pt>
                <c:pt idx="1829">
                  <c:v>961.52340000000004</c:v>
                </c:pt>
                <c:pt idx="1830">
                  <c:v>961.81920000000002</c:v>
                </c:pt>
                <c:pt idx="1831">
                  <c:v>962.11490000000003</c:v>
                </c:pt>
                <c:pt idx="1832">
                  <c:v>962.41049999999996</c:v>
                </c:pt>
                <c:pt idx="1833">
                  <c:v>962.70609999999999</c:v>
                </c:pt>
                <c:pt idx="1834">
                  <c:v>963.00160000000005</c:v>
                </c:pt>
                <c:pt idx="1835">
                  <c:v>963.2971</c:v>
                </c:pt>
                <c:pt idx="1836">
                  <c:v>963.59259999999995</c:v>
                </c:pt>
                <c:pt idx="1837">
                  <c:v>963.88789999999995</c:v>
                </c:pt>
                <c:pt idx="1838">
                  <c:v>964.18330000000003</c:v>
                </c:pt>
                <c:pt idx="1839">
                  <c:v>964.47860000000003</c:v>
                </c:pt>
                <c:pt idx="1840">
                  <c:v>964.77380000000005</c:v>
                </c:pt>
                <c:pt idx="1841">
                  <c:v>965.06899999999996</c:v>
                </c:pt>
                <c:pt idx="1842">
                  <c:v>965.36410000000001</c:v>
                </c:pt>
                <c:pt idx="1843">
                  <c:v>965.65920000000006</c:v>
                </c:pt>
                <c:pt idx="1844">
                  <c:v>965.95420000000001</c:v>
                </c:pt>
                <c:pt idx="1845">
                  <c:v>966.2491</c:v>
                </c:pt>
                <c:pt idx="1846">
                  <c:v>966.54399999999998</c:v>
                </c:pt>
                <c:pt idx="1847">
                  <c:v>966.83889999999997</c:v>
                </c:pt>
                <c:pt idx="1848">
                  <c:v>967.13369999999998</c:v>
                </c:pt>
                <c:pt idx="1849">
                  <c:v>967.42840000000001</c:v>
                </c:pt>
                <c:pt idx="1850">
                  <c:v>967.72310000000004</c:v>
                </c:pt>
                <c:pt idx="1851">
                  <c:v>968.01779999999997</c:v>
                </c:pt>
                <c:pt idx="1852">
                  <c:v>968.31230000000005</c:v>
                </c:pt>
                <c:pt idx="1853">
                  <c:v>968.6069</c:v>
                </c:pt>
                <c:pt idx="1854">
                  <c:v>968.90129999999999</c:v>
                </c:pt>
                <c:pt idx="1855">
                  <c:v>969.19569999999999</c:v>
                </c:pt>
                <c:pt idx="1856">
                  <c:v>969.49009999999998</c:v>
                </c:pt>
                <c:pt idx="1857">
                  <c:v>969.78440000000001</c:v>
                </c:pt>
                <c:pt idx="1858">
                  <c:v>970.07870000000003</c:v>
                </c:pt>
                <c:pt idx="1859">
                  <c:v>970.37289999999996</c:v>
                </c:pt>
                <c:pt idx="1860">
                  <c:v>970.6671</c:v>
                </c:pt>
                <c:pt idx="1861">
                  <c:v>970.96109999999999</c:v>
                </c:pt>
                <c:pt idx="1862">
                  <c:v>971.25519999999995</c:v>
                </c:pt>
                <c:pt idx="1863">
                  <c:v>971.54920000000004</c:v>
                </c:pt>
                <c:pt idx="1864">
                  <c:v>971.84310000000005</c:v>
                </c:pt>
                <c:pt idx="1865">
                  <c:v>972.13699999999994</c:v>
                </c:pt>
                <c:pt idx="1866">
                  <c:v>972.43079999999998</c:v>
                </c:pt>
                <c:pt idx="1867">
                  <c:v>972.72460000000001</c:v>
                </c:pt>
                <c:pt idx="1868">
                  <c:v>973.01829999999995</c:v>
                </c:pt>
                <c:pt idx="1869">
                  <c:v>973.31200000000001</c:v>
                </c:pt>
                <c:pt idx="1870">
                  <c:v>973.60559999999998</c:v>
                </c:pt>
                <c:pt idx="1871">
                  <c:v>973.89919999999995</c:v>
                </c:pt>
                <c:pt idx="1872">
                  <c:v>974.19259999999997</c:v>
                </c:pt>
                <c:pt idx="1873">
                  <c:v>974.48609999999996</c:v>
                </c:pt>
                <c:pt idx="1874">
                  <c:v>974.77949999999998</c:v>
                </c:pt>
                <c:pt idx="1875">
                  <c:v>975.0729</c:v>
                </c:pt>
                <c:pt idx="1876">
                  <c:v>975.36609999999996</c:v>
                </c:pt>
                <c:pt idx="1877">
                  <c:v>975.65940000000001</c:v>
                </c:pt>
                <c:pt idx="1878">
                  <c:v>975.95259999999996</c:v>
                </c:pt>
                <c:pt idx="1879">
                  <c:v>976.24570000000006</c:v>
                </c:pt>
                <c:pt idx="1880">
                  <c:v>976.53880000000004</c:v>
                </c:pt>
                <c:pt idx="1881">
                  <c:v>976.83180000000004</c:v>
                </c:pt>
                <c:pt idx="1882">
                  <c:v>977.12480000000005</c:v>
                </c:pt>
                <c:pt idx="1883">
                  <c:v>977.41769999999997</c:v>
                </c:pt>
                <c:pt idx="1884">
                  <c:v>977.71050000000002</c:v>
                </c:pt>
                <c:pt idx="1885">
                  <c:v>978.00329999999997</c:v>
                </c:pt>
                <c:pt idx="1886">
                  <c:v>978.29610000000002</c:v>
                </c:pt>
                <c:pt idx="1887">
                  <c:v>978.58870000000002</c:v>
                </c:pt>
                <c:pt idx="1888">
                  <c:v>978.88139999999999</c:v>
                </c:pt>
                <c:pt idx="1889">
                  <c:v>979.17399999999998</c:v>
                </c:pt>
                <c:pt idx="1890">
                  <c:v>979.46659999999997</c:v>
                </c:pt>
                <c:pt idx="1891">
                  <c:v>979.75900000000001</c:v>
                </c:pt>
                <c:pt idx="1892">
                  <c:v>980.05150000000003</c:v>
                </c:pt>
                <c:pt idx="1893">
                  <c:v>980.34379999999999</c:v>
                </c:pt>
                <c:pt idx="1894">
                  <c:v>980.63610000000006</c:v>
                </c:pt>
                <c:pt idx="1895">
                  <c:v>980.92840000000001</c:v>
                </c:pt>
                <c:pt idx="1896">
                  <c:v>981.22059999999999</c:v>
                </c:pt>
                <c:pt idx="1897">
                  <c:v>981.51279999999997</c:v>
                </c:pt>
                <c:pt idx="1898">
                  <c:v>981.80489999999998</c:v>
                </c:pt>
                <c:pt idx="1899">
                  <c:v>982.09690000000001</c:v>
                </c:pt>
                <c:pt idx="1900">
                  <c:v>982.38890000000004</c:v>
                </c:pt>
                <c:pt idx="1901">
                  <c:v>982.68079999999998</c:v>
                </c:pt>
                <c:pt idx="1902">
                  <c:v>982.97270000000003</c:v>
                </c:pt>
                <c:pt idx="1903">
                  <c:v>983.26459999999997</c:v>
                </c:pt>
                <c:pt idx="1904">
                  <c:v>983.55629999999996</c:v>
                </c:pt>
                <c:pt idx="1905">
                  <c:v>983.84810000000004</c:v>
                </c:pt>
                <c:pt idx="1906">
                  <c:v>984.13969999999995</c:v>
                </c:pt>
                <c:pt idx="1907">
                  <c:v>984.43129999999996</c:v>
                </c:pt>
                <c:pt idx="1908">
                  <c:v>984.72289999999998</c:v>
                </c:pt>
                <c:pt idx="1909">
                  <c:v>985.01440000000002</c:v>
                </c:pt>
                <c:pt idx="1910">
                  <c:v>985.30579999999998</c:v>
                </c:pt>
                <c:pt idx="1911">
                  <c:v>985.59720000000004</c:v>
                </c:pt>
                <c:pt idx="1912">
                  <c:v>985.8886</c:v>
                </c:pt>
                <c:pt idx="1913">
                  <c:v>986.17989999999998</c:v>
                </c:pt>
                <c:pt idx="1914">
                  <c:v>986.47109999999998</c:v>
                </c:pt>
                <c:pt idx="1915">
                  <c:v>986.76229999999998</c:v>
                </c:pt>
                <c:pt idx="1916">
                  <c:v>987.05340000000001</c:v>
                </c:pt>
                <c:pt idx="1917">
                  <c:v>987.34450000000004</c:v>
                </c:pt>
                <c:pt idx="1918">
                  <c:v>987.63549999999998</c:v>
                </c:pt>
                <c:pt idx="1919">
                  <c:v>987.92650000000003</c:v>
                </c:pt>
                <c:pt idx="1920">
                  <c:v>988.2174</c:v>
                </c:pt>
                <c:pt idx="1921">
                  <c:v>988.50819999999999</c:v>
                </c:pt>
                <c:pt idx="1922">
                  <c:v>988.79909999999995</c:v>
                </c:pt>
                <c:pt idx="1923">
                  <c:v>989.08979999999997</c:v>
                </c:pt>
                <c:pt idx="1924">
                  <c:v>989.38049999999998</c:v>
                </c:pt>
              </c:numCache>
            </c:numRef>
          </c:xVal>
          <c:yVal>
            <c:numRef>
              <c:f>'Abs bandes'!$DF$3:$DF$1927</c:f>
              <c:numCache>
                <c:formatCode>0.00</c:formatCode>
                <c:ptCount val="1925"/>
                <c:pt idx="0">
                  <c:v>2.4959161296691188</c:v>
                </c:pt>
                <c:pt idx="1">
                  <c:v>2.8030359157687812</c:v>
                </c:pt>
                <c:pt idx="2">
                  <c:v>3.9933791236299085</c:v>
                </c:pt>
                <c:pt idx="3">
                  <c:v>3.3033863661532505</c:v>
                </c:pt>
                <c:pt idx="4">
                  <c:v>2.5056735458255011</c:v>
                </c:pt>
                <c:pt idx="5">
                  <c:v>1.5787982647664154</c:v>
                </c:pt>
                <c:pt idx="6">
                  <c:v>0.50120688673040226</c:v>
                </c:pt>
                <c:pt idx="7">
                  <c:v>2.4872661438038919</c:v>
                </c:pt>
                <c:pt idx="8">
                  <c:v>2.3211466467683026</c:v>
                </c:pt>
                <c:pt idx="9">
                  <c:v>0.92534999927468609</c:v>
                </c:pt>
                <c:pt idx="10">
                  <c:v>2.851354549999416</c:v>
                </c:pt>
                <c:pt idx="11">
                  <c:v>2.755234554089478</c:v>
                </c:pt>
                <c:pt idx="12">
                  <c:v>2.5293237280561627</c:v>
                </c:pt>
                <c:pt idx="13">
                  <c:v>2.3906430278064068</c:v>
                </c:pt>
                <c:pt idx="14">
                  <c:v>1.6585650887730981</c:v>
                </c:pt>
                <c:pt idx="15">
                  <c:v>1.4807811310861343</c:v>
                </c:pt>
                <c:pt idx="16">
                  <c:v>1.7580951208319666</c:v>
                </c:pt>
                <c:pt idx="17">
                  <c:v>0.77341650736299616</c:v>
                </c:pt>
                <c:pt idx="18">
                  <c:v>0.67865458187784089</c:v>
                </c:pt>
                <c:pt idx="19">
                  <c:v>0.66649011468095209</c:v>
                </c:pt>
                <c:pt idx="20">
                  <c:v>0.63808916264471338</c:v>
                </c:pt>
                <c:pt idx="21">
                  <c:v>0.70407552037724797</c:v>
                </c:pt>
                <c:pt idx="22">
                  <c:v>0.5769191006250789</c:v>
                </c:pt>
                <c:pt idx="23">
                  <c:v>0.64509979786743599</c:v>
                </c:pt>
                <c:pt idx="24">
                  <c:v>0.71728500550000118</c:v>
                </c:pt>
                <c:pt idx="25">
                  <c:v>0.7319078264186164</c:v>
                </c:pt>
                <c:pt idx="26">
                  <c:v>0.63075712496943959</c:v>
                </c:pt>
                <c:pt idx="27">
                  <c:v>0.69606373986639369</c:v>
                </c:pt>
                <c:pt idx="28">
                  <c:v>0.54167868741559388</c:v>
                </c:pt>
                <c:pt idx="29">
                  <c:v>0.6017888714223899</c:v>
                </c:pt>
                <c:pt idx="30">
                  <c:v>0.55552184910430824</c:v>
                </c:pt>
                <c:pt idx="31">
                  <c:v>0.42214690752744777</c:v>
                </c:pt>
                <c:pt idx="32">
                  <c:v>0.44032213838066797</c:v>
                </c:pt>
                <c:pt idx="33">
                  <c:v>0.54530815751550665</c:v>
                </c:pt>
                <c:pt idx="34">
                  <c:v>0.53146499582679219</c:v>
                </c:pt>
                <c:pt idx="35">
                  <c:v>0.47860540206618896</c:v>
                </c:pt>
                <c:pt idx="36">
                  <c:v>0.40585720942426717</c:v>
                </c:pt>
                <c:pt idx="37">
                  <c:v>0.36201959903947228</c:v>
                </c:pt>
                <c:pt idx="38">
                  <c:v>0.42555467928217289</c:v>
                </c:pt>
                <c:pt idx="39">
                  <c:v>0.32396489764407477</c:v>
                </c:pt>
                <c:pt idx="40">
                  <c:v>0.33261502503393936</c:v>
                </c:pt>
                <c:pt idx="41">
                  <c:v>0.38091964832542741</c:v>
                </c:pt>
                <c:pt idx="42">
                  <c:v>0.41986758247259814</c:v>
                </c:pt>
                <c:pt idx="43">
                  <c:v>0.53828117619711269</c:v>
                </c:pt>
                <c:pt idx="44">
                  <c:v>0.49191197309050538</c:v>
                </c:pt>
                <c:pt idx="45">
                  <c:v>0.42119961236401693</c:v>
                </c:pt>
                <c:pt idx="46">
                  <c:v>0.52726228018127885</c:v>
                </c:pt>
                <c:pt idx="47">
                  <c:v>0.4743358867916117</c:v>
                </c:pt>
                <c:pt idx="48">
                  <c:v>0.3343898147548634</c:v>
                </c:pt>
                <c:pt idx="49">
                  <c:v>0.36994002539659626</c:v>
                </c:pt>
                <c:pt idx="50">
                  <c:v>0.34784739256776287</c:v>
                </c:pt>
                <c:pt idx="51">
                  <c:v>0.44823223343922908</c:v>
                </c:pt>
                <c:pt idx="52">
                  <c:v>0.46371311823711242</c:v>
                </c:pt>
                <c:pt idx="53">
                  <c:v>0.37002961049235361</c:v>
                </c:pt>
                <c:pt idx="54">
                  <c:v>0.37918766980745217</c:v>
                </c:pt>
                <c:pt idx="55">
                  <c:v>0.43164512130961236</c:v>
                </c:pt>
                <c:pt idx="56">
                  <c:v>0.45985374136301665</c:v>
                </c:pt>
                <c:pt idx="57">
                  <c:v>0.49361670811569497</c:v>
                </c:pt>
                <c:pt idx="58">
                  <c:v>0.41676628232113144</c:v>
                </c:pt>
                <c:pt idx="59">
                  <c:v>0.43524097930803651</c:v>
                </c:pt>
                <c:pt idx="60">
                  <c:v>0.50042998723093957</c:v>
                </c:pt>
                <c:pt idx="61">
                  <c:v>0.51672386031093664</c:v>
                </c:pt>
                <c:pt idx="62">
                  <c:v>0.57916375214365601</c:v>
                </c:pt>
                <c:pt idx="63">
                  <c:v>0.57000675426334124</c:v>
                </c:pt>
                <c:pt idx="64">
                  <c:v>0.46848094176155008</c:v>
                </c:pt>
                <c:pt idx="65">
                  <c:v>0.59431495529767409</c:v>
                </c:pt>
                <c:pt idx="66">
                  <c:v>0.56425420230876211</c:v>
                </c:pt>
                <c:pt idx="67">
                  <c:v>0.5926712881537155</c:v>
                </c:pt>
                <c:pt idx="68">
                  <c:v>0.59687442837314242</c:v>
                </c:pt>
                <c:pt idx="69">
                  <c:v>0.47699442711357315</c:v>
                </c:pt>
                <c:pt idx="70">
                  <c:v>0.48678191725549758</c:v>
                </c:pt>
                <c:pt idx="71">
                  <c:v>0.47927665342349868</c:v>
                </c:pt>
                <c:pt idx="72">
                  <c:v>0.34597473855976746</c:v>
                </c:pt>
                <c:pt idx="73">
                  <c:v>0.35245451486592488</c:v>
                </c:pt>
                <c:pt idx="74">
                  <c:v>0.34065532275932003</c:v>
                </c:pt>
                <c:pt idx="75">
                  <c:v>0.24689645314490746</c:v>
                </c:pt>
                <c:pt idx="76">
                  <c:v>0.30269126789446371</c:v>
                </c:pt>
                <c:pt idx="77">
                  <c:v>0.2953817326366075</c:v>
                </c:pt>
                <c:pt idx="78">
                  <c:v>0.2811207902169679</c:v>
                </c:pt>
                <c:pt idx="79">
                  <c:v>0.41639838902504739</c:v>
                </c:pt>
                <c:pt idx="80">
                  <c:v>0.45064720985945533</c:v>
                </c:pt>
                <c:pt idx="81">
                  <c:v>0.46847896041662018</c:v>
                </c:pt>
                <c:pt idx="82">
                  <c:v>0.56282812929549386</c:v>
                </c:pt>
                <c:pt idx="83">
                  <c:v>0.58068372675413593</c:v>
                </c:pt>
                <c:pt idx="84">
                  <c:v>0.50108567087808609</c:v>
                </c:pt>
                <c:pt idx="85">
                  <c:v>0.55249017907466236</c:v>
                </c:pt>
                <c:pt idx="86">
                  <c:v>0.3899620112490858</c:v>
                </c:pt>
                <c:pt idx="87">
                  <c:v>0.38025349185508017</c:v>
                </c:pt>
                <c:pt idx="88">
                  <c:v>0.30112968504045662</c:v>
                </c:pt>
                <c:pt idx="89">
                  <c:v>0.31043641598761379</c:v>
                </c:pt>
                <c:pt idx="90">
                  <c:v>0.33546087321409174</c:v>
                </c:pt>
                <c:pt idx="91">
                  <c:v>0.35541924374186895</c:v>
                </c:pt>
                <c:pt idx="92">
                  <c:v>0.33508696512089919</c:v>
                </c:pt>
                <c:pt idx="93">
                  <c:v>0.38820632735427119</c:v>
                </c:pt>
                <c:pt idx="94">
                  <c:v>0.36307233005809941</c:v>
                </c:pt>
                <c:pt idx="95">
                  <c:v>0.45480407152230623</c:v>
                </c:pt>
                <c:pt idx="96">
                  <c:v>0.42583999295207298</c:v>
                </c:pt>
                <c:pt idx="97">
                  <c:v>0.29375681750716381</c:v>
                </c:pt>
                <c:pt idx="98">
                  <c:v>0.32578299390418003</c:v>
                </c:pt>
                <c:pt idx="99">
                  <c:v>0.3766746875755167</c:v>
                </c:pt>
                <c:pt idx="100">
                  <c:v>0.38495550642291876</c:v>
                </c:pt>
                <c:pt idx="101">
                  <c:v>0.4639227869880832</c:v>
                </c:pt>
                <c:pt idx="102">
                  <c:v>0.44299242524757082</c:v>
                </c:pt>
                <c:pt idx="103">
                  <c:v>0.43694911092453442</c:v>
                </c:pt>
                <c:pt idx="104">
                  <c:v>0.53791483967204501</c:v>
                </c:pt>
                <c:pt idx="105">
                  <c:v>0.59298059024973082</c:v>
                </c:pt>
                <c:pt idx="106">
                  <c:v>0.57702595172665372</c:v>
                </c:pt>
                <c:pt idx="107">
                  <c:v>0.65468151118593043</c:v>
                </c:pt>
                <c:pt idx="108">
                  <c:v>0.57192335167138819</c:v>
                </c:pt>
                <c:pt idx="109">
                  <c:v>0.50172168260057182</c:v>
                </c:pt>
                <c:pt idx="110">
                  <c:v>0.47546447501612499</c:v>
                </c:pt>
                <c:pt idx="111">
                  <c:v>0.4099140131681599</c:v>
                </c:pt>
                <c:pt idx="112">
                  <c:v>0.35236040098175642</c:v>
                </c:pt>
                <c:pt idx="113">
                  <c:v>0.45512809218065764</c:v>
                </c:pt>
                <c:pt idx="114">
                  <c:v>0.32842065934205905</c:v>
                </c:pt>
                <c:pt idx="115">
                  <c:v>0.32904251860076006</c:v>
                </c:pt>
                <c:pt idx="116">
                  <c:v>0.32427483660096029</c:v>
                </c:pt>
                <c:pt idx="117">
                  <c:v>0.3781960774323751</c:v>
                </c:pt>
                <c:pt idx="118">
                  <c:v>0.45319783764505833</c:v>
                </c:pt>
                <c:pt idx="119">
                  <c:v>0.42711180411008776</c:v>
                </c:pt>
                <c:pt idx="120">
                  <c:v>0.31906354562382822</c:v>
                </c:pt>
                <c:pt idx="121">
                  <c:v>0.33696195428541914</c:v>
                </c:pt>
                <c:pt idx="122">
                  <c:v>0.3684955541804078</c:v>
                </c:pt>
                <c:pt idx="123">
                  <c:v>0.42200517060264375</c:v>
                </c:pt>
                <c:pt idx="124">
                  <c:v>0.36832855510774803</c:v>
                </c:pt>
                <c:pt idx="125">
                  <c:v>0.36013434933870841</c:v>
                </c:pt>
                <c:pt idx="126">
                  <c:v>0.42724653556531839</c:v>
                </c:pt>
                <c:pt idx="127">
                  <c:v>0.42344107957824245</c:v>
                </c:pt>
                <c:pt idx="128">
                  <c:v>0.52566340558519897</c:v>
                </c:pt>
                <c:pt idx="129">
                  <c:v>0.52165075752831469</c:v>
                </c:pt>
                <c:pt idx="130">
                  <c:v>0.5199529572103796</c:v>
                </c:pt>
                <c:pt idx="131">
                  <c:v>0.51866338471031503</c:v>
                </c:pt>
                <c:pt idx="132">
                  <c:v>0.52424702700962322</c:v>
                </c:pt>
                <c:pt idx="133">
                  <c:v>0.52409241134277518</c:v>
                </c:pt>
                <c:pt idx="134">
                  <c:v>0.51995529236690408</c:v>
                </c:pt>
                <c:pt idx="135">
                  <c:v>0.46758049125324669</c:v>
                </c:pt>
                <c:pt idx="136">
                  <c:v>0.45275260113439081</c:v>
                </c:pt>
                <c:pt idx="137">
                  <c:v>0.47274628205931091</c:v>
                </c:pt>
                <c:pt idx="138">
                  <c:v>0.46982316142689384</c:v>
                </c:pt>
                <c:pt idx="139">
                  <c:v>0.47980623861832322</c:v>
                </c:pt>
                <c:pt idx="140">
                  <c:v>0.4740098140260115</c:v>
                </c:pt>
                <c:pt idx="141">
                  <c:v>0.49564850657894977</c:v>
                </c:pt>
                <c:pt idx="142">
                  <c:v>0.50768064823945114</c:v>
                </c:pt>
                <c:pt idx="143">
                  <c:v>0.51178726865586621</c:v>
                </c:pt>
                <c:pt idx="144">
                  <c:v>0.49801564767158357</c:v>
                </c:pt>
                <c:pt idx="145">
                  <c:v>0.53010133517881453</c:v>
                </c:pt>
                <c:pt idx="146">
                  <c:v>0.57510800983454713</c:v>
                </c:pt>
                <c:pt idx="147">
                  <c:v>0.63158178903417572</c:v>
                </c:pt>
                <c:pt idx="148">
                  <c:v>0.60818019482989272</c:v>
                </c:pt>
                <c:pt idx="149">
                  <c:v>0.62015501901206593</c:v>
                </c:pt>
                <c:pt idx="150">
                  <c:v>0.67459558450206147</c:v>
                </c:pt>
                <c:pt idx="151">
                  <c:v>0.68354708860822189</c:v>
                </c:pt>
                <c:pt idx="152">
                  <c:v>0.69343484895606111</c:v>
                </c:pt>
                <c:pt idx="153">
                  <c:v>0.63403419872111266</c:v>
                </c:pt>
                <c:pt idx="154">
                  <c:v>0.58230149488936844</c:v>
                </c:pt>
                <c:pt idx="155">
                  <c:v>0.61917177659062184</c:v>
                </c:pt>
                <c:pt idx="156">
                  <c:v>0.62655455084856404</c:v>
                </c:pt>
                <c:pt idx="157">
                  <c:v>0.63220166694794688</c:v>
                </c:pt>
                <c:pt idx="158">
                  <c:v>0.65307287138983916</c:v>
                </c:pt>
                <c:pt idx="159">
                  <c:v>0.6200371997510582</c:v>
                </c:pt>
                <c:pt idx="160">
                  <c:v>0.64707194369583809</c:v>
                </c:pt>
                <c:pt idx="161">
                  <c:v>0.71427972981531385</c:v>
                </c:pt>
                <c:pt idx="162">
                  <c:v>0.74961347852345928</c:v>
                </c:pt>
                <c:pt idx="163">
                  <c:v>0.77925949356115964</c:v>
                </c:pt>
                <c:pt idx="164">
                  <c:v>0.79843325149671152</c:v>
                </c:pt>
                <c:pt idx="165">
                  <c:v>0.75091642510180034</c:v>
                </c:pt>
                <c:pt idx="166">
                  <c:v>0.79101651132568607</c:v>
                </c:pt>
                <c:pt idx="167">
                  <c:v>0.75921281165936572</c:v>
                </c:pt>
                <c:pt idx="168">
                  <c:v>0.75792083324045778</c:v>
                </c:pt>
                <c:pt idx="169">
                  <c:v>0.72439208976341674</c:v>
                </c:pt>
                <c:pt idx="170">
                  <c:v>0.71346964278827596</c:v>
                </c:pt>
                <c:pt idx="171">
                  <c:v>0.70713146188228471</c:v>
                </c:pt>
                <c:pt idx="172">
                  <c:v>0.77483246136465833</c:v>
                </c:pt>
                <c:pt idx="173">
                  <c:v>0.7529772361158138</c:v>
                </c:pt>
                <c:pt idx="174">
                  <c:v>0.73262634700496709</c:v>
                </c:pt>
                <c:pt idx="175">
                  <c:v>0.74675828971720903</c:v>
                </c:pt>
                <c:pt idx="176">
                  <c:v>0.79389943896095438</c:v>
                </c:pt>
                <c:pt idx="177">
                  <c:v>0.83351395415238594</c:v>
                </c:pt>
                <c:pt idx="178">
                  <c:v>0.8246446050984958</c:v>
                </c:pt>
                <c:pt idx="179">
                  <c:v>0.79017868546962999</c:v>
                </c:pt>
                <c:pt idx="180">
                  <c:v>0.84354946622213778</c:v>
                </c:pt>
                <c:pt idx="181">
                  <c:v>0.90094973646343379</c:v>
                </c:pt>
                <c:pt idx="182">
                  <c:v>0.89453442462981569</c:v>
                </c:pt>
                <c:pt idx="183">
                  <c:v>0.8908392163356228</c:v>
                </c:pt>
                <c:pt idx="184">
                  <c:v>0.88302847157283049</c:v>
                </c:pt>
                <c:pt idx="185">
                  <c:v>0.89533899219597757</c:v>
                </c:pt>
                <c:pt idx="186">
                  <c:v>0.95512041446905438</c:v>
                </c:pt>
                <c:pt idx="187">
                  <c:v>0.96931392039875985</c:v>
                </c:pt>
                <c:pt idx="188">
                  <c:v>0.99218359425169367</c:v>
                </c:pt>
                <c:pt idx="189">
                  <c:v>0.99840218683870408</c:v>
                </c:pt>
                <c:pt idx="190">
                  <c:v>1.0166546193818697</c:v>
                </c:pt>
                <c:pt idx="191">
                  <c:v>1.0445271891827059</c:v>
                </c:pt>
                <c:pt idx="192">
                  <c:v>1.0890062599885435</c:v>
                </c:pt>
                <c:pt idx="193">
                  <c:v>1.0775059679170722</c:v>
                </c:pt>
                <c:pt idx="194">
                  <c:v>1.0967830388382525</c:v>
                </c:pt>
                <c:pt idx="195">
                  <c:v>1.1095747432300804</c:v>
                </c:pt>
                <c:pt idx="196">
                  <c:v>1.1202938193006349</c:v>
                </c:pt>
                <c:pt idx="197">
                  <c:v>1.1233542895940827</c:v>
                </c:pt>
                <c:pt idx="198">
                  <c:v>1.1268945284098326</c:v>
                </c:pt>
                <c:pt idx="199">
                  <c:v>1.1333140859825861</c:v>
                </c:pt>
                <c:pt idx="200">
                  <c:v>1.1547069502395835</c:v>
                </c:pt>
                <c:pt idx="201">
                  <c:v>1.1763772027867616</c:v>
                </c:pt>
                <c:pt idx="202">
                  <c:v>1.206387502242281</c:v>
                </c:pt>
                <c:pt idx="203">
                  <c:v>1.2340817509994293</c:v>
                </c:pt>
                <c:pt idx="204">
                  <c:v>1.2550818843864004</c:v>
                </c:pt>
                <c:pt idx="205">
                  <c:v>1.2615495603360218</c:v>
                </c:pt>
                <c:pt idx="206">
                  <c:v>1.271475390811442</c:v>
                </c:pt>
                <c:pt idx="207">
                  <c:v>1.2971790955372682</c:v>
                </c:pt>
                <c:pt idx="208">
                  <c:v>1.2967042803772904</c:v>
                </c:pt>
                <c:pt idx="209">
                  <c:v>1.3070490237807386</c:v>
                </c:pt>
                <c:pt idx="210">
                  <c:v>1.316843236342961</c:v>
                </c:pt>
                <c:pt idx="211">
                  <c:v>1.3351735074369429</c:v>
                </c:pt>
                <c:pt idx="212">
                  <c:v>1.3605248158145291</c:v>
                </c:pt>
                <c:pt idx="213">
                  <c:v>1.3819636755788269</c:v>
                </c:pt>
                <c:pt idx="214">
                  <c:v>1.3883988008617434</c:v>
                </c:pt>
                <c:pt idx="215">
                  <c:v>1.4085370492042246</c:v>
                </c:pt>
                <c:pt idx="216">
                  <c:v>1.4228324528731802</c:v>
                </c:pt>
                <c:pt idx="217">
                  <c:v>1.4317202001299905</c:v>
                </c:pt>
                <c:pt idx="218">
                  <c:v>1.4438361243760975</c:v>
                </c:pt>
                <c:pt idx="219">
                  <c:v>1.4488545880341626</c:v>
                </c:pt>
                <c:pt idx="220">
                  <c:v>1.4520381847625377</c:v>
                </c:pt>
                <c:pt idx="221">
                  <c:v>1.4605254172942399</c:v>
                </c:pt>
                <c:pt idx="222">
                  <c:v>1.4691938013623869</c:v>
                </c:pt>
                <c:pt idx="223">
                  <c:v>1.474077816614497</c:v>
                </c:pt>
                <c:pt idx="224">
                  <c:v>1.4852936441638953</c:v>
                </c:pt>
                <c:pt idx="225">
                  <c:v>1.4908293803732924</c:v>
                </c:pt>
                <c:pt idx="226">
                  <c:v>1.5011090224433308</c:v>
                </c:pt>
                <c:pt idx="227">
                  <c:v>1.5083968336692772</c:v>
                </c:pt>
                <c:pt idx="228">
                  <c:v>1.5171883441723515</c:v>
                </c:pt>
                <c:pt idx="229">
                  <c:v>1.5245214432824092</c:v>
                </c:pt>
                <c:pt idx="230">
                  <c:v>1.5315743236095292</c:v>
                </c:pt>
                <c:pt idx="231">
                  <c:v>1.5399596584019815</c:v>
                </c:pt>
                <c:pt idx="232">
                  <c:v>1.5470698562074297</c:v>
                </c:pt>
                <c:pt idx="233">
                  <c:v>1.5535439007657543</c:v>
                </c:pt>
                <c:pt idx="234">
                  <c:v>1.5628088111824276</c:v>
                </c:pt>
                <c:pt idx="235">
                  <c:v>1.5730863303828984</c:v>
                </c:pt>
                <c:pt idx="236">
                  <c:v>1.5831706684527076</c:v>
                </c:pt>
                <c:pt idx="237">
                  <c:v>1.5962369306419593</c:v>
                </c:pt>
                <c:pt idx="238">
                  <c:v>1.6044453596371024</c:v>
                </c:pt>
                <c:pt idx="239">
                  <c:v>1.6142261273587293</c:v>
                </c:pt>
                <c:pt idx="240">
                  <c:v>1.6245482268201219</c:v>
                </c:pt>
                <c:pt idx="241">
                  <c:v>1.6310067036682832</c:v>
                </c:pt>
                <c:pt idx="242">
                  <c:v>1.6358553377609315</c:v>
                </c:pt>
                <c:pt idx="243">
                  <c:v>1.6433794951320833</c:v>
                </c:pt>
                <c:pt idx="244">
                  <c:v>1.6471185760640088</c:v>
                </c:pt>
                <c:pt idx="245">
                  <c:v>1.6508668560973943</c:v>
                </c:pt>
                <c:pt idx="246">
                  <c:v>1.6546137208844016</c:v>
                </c:pt>
                <c:pt idx="247">
                  <c:v>1.6582225991495076</c:v>
                </c:pt>
                <c:pt idx="248">
                  <c:v>1.6619475276176485</c:v>
                </c:pt>
                <c:pt idx="249">
                  <c:v>1.6657927520279596</c:v>
                </c:pt>
                <c:pt idx="250">
                  <c:v>1.6662675671879372</c:v>
                </c:pt>
                <c:pt idx="251">
                  <c:v>1.6674676961168824</c:v>
                </c:pt>
                <c:pt idx="252">
                  <c:v>1.6676368180591099</c:v>
                </c:pt>
                <c:pt idx="253">
                  <c:v>1.6674726494792069</c:v>
                </c:pt>
                <c:pt idx="254">
                  <c:v>1.6648105710412993</c:v>
                </c:pt>
                <c:pt idx="255">
                  <c:v>1.6620416415018169</c:v>
                </c:pt>
                <c:pt idx="256">
                  <c:v>1.6576211194386565</c:v>
                </c:pt>
                <c:pt idx="257">
                  <c:v>1.6530010476361316</c:v>
                </c:pt>
                <c:pt idx="258">
                  <c:v>1.6466331465561925</c:v>
                </c:pt>
                <c:pt idx="259">
                  <c:v>1.6400593271281856</c:v>
                </c:pt>
                <c:pt idx="260">
                  <c:v>1.6315643107414015</c:v>
                </c:pt>
                <c:pt idx="261">
                  <c:v>1.621816801309669</c:v>
                </c:pt>
                <c:pt idx="262">
                  <c:v>1.6110878185144653</c:v>
                </c:pt>
                <c:pt idx="263">
                  <c:v>1.5987143194274762</c:v>
                </c:pt>
                <c:pt idx="264">
                  <c:v>1.5844210386280886</c:v>
                </c:pt>
                <c:pt idx="265">
                  <c:v>1.5703464133941747</c:v>
                </c:pt>
                <c:pt idx="266">
                  <c:v>1.5557927272611478</c:v>
                </c:pt>
                <c:pt idx="267">
                  <c:v>1.5396306136189866</c:v>
                </c:pt>
                <c:pt idx="268">
                  <c:v>1.5228422534543509</c:v>
                </c:pt>
                <c:pt idx="269">
                  <c:v>1.5050186405638624</c:v>
                </c:pt>
                <c:pt idx="270">
                  <c:v>1.487425712833065</c:v>
                </c:pt>
                <c:pt idx="271">
                  <c:v>1.4688661718257703</c:v>
                </c:pt>
                <c:pt idx="272">
                  <c:v>1.4496825071655692</c:v>
                </c:pt>
                <c:pt idx="273">
                  <c:v>1.4287736571700096</c:v>
                </c:pt>
                <c:pt idx="274">
                  <c:v>1.4074197121884202</c:v>
                </c:pt>
                <c:pt idx="275">
                  <c:v>1.3860622290908846</c:v>
                </c:pt>
                <c:pt idx="276">
                  <c:v>1.3638350770937775</c:v>
                </c:pt>
                <c:pt idx="277">
                  <c:v>1.3421428882277331</c:v>
                </c:pt>
                <c:pt idx="278">
                  <c:v>1.3201011335062056</c:v>
                </c:pt>
                <c:pt idx="279">
                  <c:v>1.296714894725129</c:v>
                </c:pt>
                <c:pt idx="280">
                  <c:v>1.2728411035666685</c:v>
                </c:pt>
                <c:pt idx="281">
                  <c:v>1.2488951348429058</c:v>
                </c:pt>
                <c:pt idx="282">
                  <c:v>1.2255697516561035</c:v>
                </c:pt>
                <c:pt idx="283">
                  <c:v>1.2021877586141625</c:v>
                </c:pt>
                <c:pt idx="284">
                  <c:v>1.1761132593371764</c:v>
                </c:pt>
                <c:pt idx="285">
                  <c:v>1.1516740772505158</c:v>
                </c:pt>
                <c:pt idx="286">
                  <c:v>1.127931196382064</c:v>
                </c:pt>
                <c:pt idx="287">
                  <c:v>1.1040850025279838</c:v>
                </c:pt>
                <c:pt idx="288">
                  <c:v>1.0817920415742777</c:v>
                </c:pt>
                <c:pt idx="289">
                  <c:v>1.0580548216913397</c:v>
                </c:pt>
                <c:pt idx="290">
                  <c:v>1.0365515682168214</c:v>
                </c:pt>
                <c:pt idx="291">
                  <c:v>1.0157368321054303</c:v>
                </c:pt>
                <c:pt idx="292">
                  <c:v>0.99468150410969869</c:v>
                </c:pt>
                <c:pt idx="293">
                  <c:v>0.97372524336046007</c:v>
                </c:pt>
                <c:pt idx="294">
                  <c:v>0.95479278493243791</c:v>
                </c:pt>
                <c:pt idx="295">
                  <c:v>0.93573790769267795</c:v>
                </c:pt>
                <c:pt idx="296">
                  <c:v>0.91786617642532109</c:v>
                </c:pt>
                <c:pt idx="297">
                  <c:v>0.8983541746053143</c:v>
                </c:pt>
                <c:pt idx="298">
                  <c:v>0.88045979939590213</c:v>
                </c:pt>
                <c:pt idx="299">
                  <c:v>0.86319379357853177</c:v>
                </c:pt>
                <c:pt idx="300">
                  <c:v>0.84753196953116061</c:v>
                </c:pt>
                <c:pt idx="301">
                  <c:v>0.83139533032381197</c:v>
                </c:pt>
                <c:pt idx="302">
                  <c:v>0.81565425247924628</c:v>
                </c:pt>
                <c:pt idx="303">
                  <c:v>0.80046080422083077</c:v>
                </c:pt>
                <c:pt idx="304">
                  <c:v>0.78808730513384162</c:v>
                </c:pt>
                <c:pt idx="305">
                  <c:v>0.77489239704878665</c:v>
                </c:pt>
                <c:pt idx="306">
                  <c:v>0.76260374198218694</c:v>
                </c:pt>
                <c:pt idx="307">
                  <c:v>0.75076994710162848</c:v>
                </c:pt>
                <c:pt idx="308">
                  <c:v>0.73954201919569429</c:v>
                </c:pt>
                <c:pt idx="309">
                  <c:v>0.72925968815753672</c:v>
                </c:pt>
                <c:pt idx="310">
                  <c:v>0.71867562659148876</c:v>
                </c:pt>
                <c:pt idx="311">
                  <c:v>0.70916481711655588</c:v>
                </c:pt>
                <c:pt idx="312">
                  <c:v>0.70059274056446397</c:v>
                </c:pt>
                <c:pt idx="313">
                  <c:v>0.69127072495641928</c:v>
                </c:pt>
                <c:pt idx="314">
                  <c:v>0.68261090312886208</c:v>
                </c:pt>
                <c:pt idx="315">
                  <c:v>0.67490800014010932</c:v>
                </c:pt>
                <c:pt idx="316">
                  <c:v>0.6660208897441694</c:v>
                </c:pt>
                <c:pt idx="317">
                  <c:v>0.65819861072339259</c:v>
                </c:pt>
                <c:pt idx="318">
                  <c:v>0.6503894227316166</c:v>
                </c:pt>
                <c:pt idx="319">
                  <c:v>0.64321511426522349</c:v>
                </c:pt>
                <c:pt idx="320">
                  <c:v>0.6353241957950907</c:v>
                </c:pt>
                <c:pt idx="321">
                  <c:v>0.62913284670086611</c:v>
                </c:pt>
                <c:pt idx="322">
                  <c:v>0.62087997896943881</c:v>
                </c:pt>
                <c:pt idx="323">
                  <c:v>0.61446664848075061</c:v>
                </c:pt>
                <c:pt idx="324">
                  <c:v>0.6069072514747752</c:v>
                </c:pt>
                <c:pt idx="325">
                  <c:v>0.59946999023126191</c:v>
                </c:pt>
                <c:pt idx="326">
                  <c:v>0.59196529249781427</c:v>
                </c:pt>
                <c:pt idx="327">
                  <c:v>0.58753274084043694</c:v>
                </c:pt>
                <c:pt idx="328">
                  <c:v>0.5801098443476651</c:v>
                </c:pt>
                <c:pt idx="329">
                  <c:v>0.57554709002346827</c:v>
                </c:pt>
                <c:pt idx="330">
                  <c:v>0.57028534551294363</c:v>
                </c:pt>
                <c:pt idx="331">
                  <c:v>0.56444625124232095</c:v>
                </c:pt>
                <c:pt idx="332">
                  <c:v>0.55787080428097879</c:v>
                </c:pt>
                <c:pt idx="333">
                  <c:v>0.55184454367680302</c:v>
                </c:pt>
                <c:pt idx="334">
                  <c:v>0.54487013876136936</c:v>
                </c:pt>
                <c:pt idx="335">
                  <c:v>0.53903415803277921</c:v>
                </c:pt>
                <c:pt idx="336">
                  <c:v>0.53146726022099777</c:v>
                </c:pt>
                <c:pt idx="337">
                  <c:v>0.52601750022909299</c:v>
                </c:pt>
                <c:pt idx="338">
                  <c:v>0.52051268715306565</c:v>
                </c:pt>
                <c:pt idx="339">
                  <c:v>0.51608692867830497</c:v>
                </c:pt>
                <c:pt idx="340">
                  <c:v>0.51338295894759445</c:v>
                </c:pt>
                <c:pt idx="341">
                  <c:v>0.50756580099583815</c:v>
                </c:pt>
                <c:pt idx="342">
                  <c:v>0.50271454869738952</c:v>
                </c:pt>
                <c:pt idx="343">
                  <c:v>0.49862038244910506</c:v>
                </c:pt>
                <c:pt idx="344">
                  <c:v>0.49158363593069965</c:v>
                </c:pt>
                <c:pt idx="345">
                  <c:v>0.48566366032954722</c:v>
                </c:pt>
                <c:pt idx="346">
                  <c:v>0.48132416112155441</c:v>
                </c:pt>
                <c:pt idx="347">
                  <c:v>0.4736768065531568</c:v>
                </c:pt>
                <c:pt idx="348">
                  <c:v>0.46782660259846304</c:v>
                </c:pt>
                <c:pt idx="349">
                  <c:v>0.46202147424092377</c:v>
                </c:pt>
                <c:pt idx="350">
                  <c:v>0.45598396242803912</c:v>
                </c:pt>
                <c:pt idx="351">
                  <c:v>0.4508883678423472</c:v>
                </c:pt>
                <c:pt idx="352">
                  <c:v>0.44833625404804689</c:v>
                </c:pt>
                <c:pt idx="353">
                  <c:v>0.44310246065349712</c:v>
                </c:pt>
                <c:pt idx="354">
                  <c:v>0.43789987344159259</c:v>
                </c:pt>
                <c:pt idx="355">
                  <c:v>0.43377810988892795</c:v>
                </c:pt>
                <c:pt idx="356">
                  <c:v>0.42819793494324682</c:v>
                </c:pt>
                <c:pt idx="357">
                  <c:v>0.42365287119878092</c:v>
                </c:pt>
                <c:pt idx="358">
                  <c:v>0.41928018446321297</c:v>
                </c:pt>
                <c:pt idx="359">
                  <c:v>0.41337421980120742</c:v>
                </c:pt>
                <c:pt idx="360">
                  <c:v>0.40913300945419961</c:v>
                </c:pt>
                <c:pt idx="361">
                  <c:v>0.40515468112199315</c:v>
                </c:pt>
                <c:pt idx="362">
                  <c:v>0.40226588021425413</c:v>
                </c:pt>
                <c:pt idx="363">
                  <c:v>0.40032869097140034</c:v>
                </c:pt>
                <c:pt idx="364">
                  <c:v>0.39775740058867171</c:v>
                </c:pt>
                <c:pt idx="365">
                  <c:v>0.3960705684301698</c:v>
                </c:pt>
                <c:pt idx="366">
                  <c:v>0.39468525451260156</c:v>
                </c:pt>
                <c:pt idx="367">
                  <c:v>0.39133869216374539</c:v>
                </c:pt>
                <c:pt idx="368">
                  <c:v>0.389261181242466</c:v>
                </c:pt>
                <c:pt idx="369">
                  <c:v>0.38680480886566942</c:v>
                </c:pt>
                <c:pt idx="370">
                  <c:v>0.3854717175394668</c:v>
                </c:pt>
                <c:pt idx="371">
                  <c:v>0.38223236010378003</c:v>
                </c:pt>
                <c:pt idx="372">
                  <c:v>0.38063801429611127</c:v>
                </c:pt>
                <c:pt idx="373">
                  <c:v>0.37842499353409315</c:v>
                </c:pt>
                <c:pt idx="374">
                  <c:v>0.37782301848700967</c:v>
                </c:pt>
                <c:pt idx="375">
                  <c:v>0.37725147123706332</c:v>
                </c:pt>
                <c:pt idx="376">
                  <c:v>0.37744429855613026</c:v>
                </c:pt>
                <c:pt idx="377">
                  <c:v>0.37630714809102722</c:v>
                </c:pt>
                <c:pt idx="378">
                  <c:v>0.37721892057035844</c:v>
                </c:pt>
                <c:pt idx="379">
                  <c:v>0.37706027145133159</c:v>
                </c:pt>
                <c:pt idx="380">
                  <c:v>0.3778163668290308</c:v>
                </c:pt>
                <c:pt idx="381">
                  <c:v>0.37957580112674838</c:v>
                </c:pt>
                <c:pt idx="382">
                  <c:v>0.38051318956552999</c:v>
                </c:pt>
                <c:pt idx="383">
                  <c:v>0.38120871239823051</c:v>
                </c:pt>
                <c:pt idx="384">
                  <c:v>0.38372636494321499</c:v>
                </c:pt>
                <c:pt idx="385">
                  <c:v>0.38684762006861823</c:v>
                </c:pt>
                <c:pt idx="386">
                  <c:v>0.38857995239818804</c:v>
                </c:pt>
                <c:pt idx="387">
                  <c:v>0.38989344256204883</c:v>
                </c:pt>
                <c:pt idx="388">
                  <c:v>0.39206152925155052</c:v>
                </c:pt>
                <c:pt idx="389">
                  <c:v>0.395003614185439</c:v>
                </c:pt>
                <c:pt idx="390">
                  <c:v>0.39782115743802193</c:v>
                </c:pt>
                <c:pt idx="391">
                  <c:v>0.39923689915272736</c:v>
                </c:pt>
                <c:pt idx="392">
                  <c:v>0.39984793177663303</c:v>
                </c:pt>
                <c:pt idx="393">
                  <c:v>0.40275109743511361</c:v>
                </c:pt>
                <c:pt idx="394">
                  <c:v>0.40556276741522584</c:v>
                </c:pt>
                <c:pt idx="395">
                  <c:v>0.40636316000457123</c:v>
                </c:pt>
                <c:pt idx="396">
                  <c:v>0.40767488111045891</c:v>
                </c:pt>
                <c:pt idx="397">
                  <c:v>0.40830841615178232</c:v>
                </c:pt>
                <c:pt idx="398">
                  <c:v>0.40939164572986553</c:v>
                </c:pt>
                <c:pt idx="399">
                  <c:v>0.40990530940293235</c:v>
                </c:pt>
                <c:pt idx="400">
                  <c:v>0.41005447637122339</c:v>
                </c:pt>
                <c:pt idx="401">
                  <c:v>0.41034877685562682</c:v>
                </c:pt>
                <c:pt idx="402">
                  <c:v>0.41062807572841847</c:v>
                </c:pt>
                <c:pt idx="403">
                  <c:v>0.41005136282919069</c:v>
                </c:pt>
                <c:pt idx="404">
                  <c:v>0.41030851309615929</c:v>
                </c:pt>
                <c:pt idx="405">
                  <c:v>0.40995802733053044</c:v>
                </c:pt>
                <c:pt idx="406">
                  <c:v>0.40981699802891558</c:v>
                </c:pt>
                <c:pt idx="407">
                  <c:v>0.40863880541883685</c:v>
                </c:pt>
                <c:pt idx="408">
                  <c:v>0.40798984419198808</c:v>
                </c:pt>
                <c:pt idx="409">
                  <c:v>0.40703794947782712</c:v>
                </c:pt>
                <c:pt idx="410">
                  <c:v>0.40550368087892458</c:v>
                </c:pt>
                <c:pt idx="411">
                  <c:v>0.40276716048150929</c:v>
                </c:pt>
                <c:pt idx="412">
                  <c:v>0.39988352522305165</c:v>
                </c:pt>
                <c:pt idx="413">
                  <c:v>0.39662506196125552</c:v>
                </c:pt>
                <c:pt idx="414">
                  <c:v>0.39421638338741338</c:v>
                </c:pt>
                <c:pt idx="415">
                  <c:v>0.39004834127817267</c:v>
                </c:pt>
                <c:pt idx="416">
                  <c:v>0.38561027015991928</c:v>
                </c:pt>
                <c:pt idx="417">
                  <c:v>0.38142729720138568</c:v>
                </c:pt>
                <c:pt idx="418">
                  <c:v>0.37678408612057257</c:v>
                </c:pt>
                <c:pt idx="419">
                  <c:v>0.37215446140499292</c:v>
                </c:pt>
                <c:pt idx="420">
                  <c:v>0.36723563109197227</c:v>
                </c:pt>
                <c:pt idx="421">
                  <c:v>0.36186929987407845</c:v>
                </c:pt>
                <c:pt idx="422">
                  <c:v>0.35638656464155527</c:v>
                </c:pt>
                <c:pt idx="423">
                  <c:v>0.35109219870200675</c:v>
                </c:pt>
                <c:pt idx="424">
                  <c:v>0.34508716679350809</c:v>
                </c:pt>
                <c:pt idx="425">
                  <c:v>0.33945116037819628</c:v>
                </c:pt>
                <c:pt idx="426">
                  <c:v>0.33382654669623119</c:v>
                </c:pt>
                <c:pt idx="427">
                  <c:v>0.32788060132403374</c:v>
                </c:pt>
                <c:pt idx="428">
                  <c:v>0.32216222756949475</c:v>
                </c:pt>
                <c:pt idx="429">
                  <c:v>0.3169630369488986</c:v>
                </c:pt>
                <c:pt idx="430">
                  <c:v>0.31136962944957886</c:v>
                </c:pt>
                <c:pt idx="431">
                  <c:v>0.30622082160005637</c:v>
                </c:pt>
                <c:pt idx="432">
                  <c:v>0.30095164704604466</c:v>
                </c:pt>
                <c:pt idx="433">
                  <c:v>0.29513272003631519</c:v>
                </c:pt>
                <c:pt idx="434">
                  <c:v>0.29008927727966999</c:v>
                </c:pt>
                <c:pt idx="435">
                  <c:v>0.28393649364925877</c:v>
                </c:pt>
                <c:pt idx="436">
                  <c:v>0.2780397280887133</c:v>
                </c:pt>
                <c:pt idx="437">
                  <c:v>0.27328216510051967</c:v>
                </c:pt>
                <c:pt idx="438">
                  <c:v>0.26791845208842602</c:v>
                </c:pt>
                <c:pt idx="439">
                  <c:v>0.26233282844418776</c:v>
                </c:pt>
                <c:pt idx="440">
                  <c:v>0.25746331946745693</c:v>
                </c:pt>
                <c:pt idx="441">
                  <c:v>0.25272330553435635</c:v>
                </c:pt>
                <c:pt idx="442">
                  <c:v>0.2473337642758556</c:v>
                </c:pt>
                <c:pt idx="443">
                  <c:v>0.24236547110190729</c:v>
                </c:pt>
                <c:pt idx="444">
                  <c:v>0.23715149115665612</c:v>
                </c:pt>
                <c:pt idx="445">
                  <c:v>0.23179195312137896</c:v>
                </c:pt>
                <c:pt idx="446">
                  <c:v>0.22675997386039937</c:v>
                </c:pt>
                <c:pt idx="447">
                  <c:v>0.22152214701367093</c:v>
                </c:pt>
                <c:pt idx="448">
                  <c:v>0.21571602798366663</c:v>
                </c:pt>
                <c:pt idx="449">
                  <c:v>0.21083052672285901</c:v>
                </c:pt>
                <c:pt idx="450">
                  <c:v>0.20617563985942358</c:v>
                </c:pt>
                <c:pt idx="451">
                  <c:v>0.20110849172593895</c:v>
                </c:pt>
                <c:pt idx="452">
                  <c:v>0.19653724592347124</c:v>
                </c:pt>
                <c:pt idx="453">
                  <c:v>0.19230438553009646</c:v>
                </c:pt>
                <c:pt idx="454">
                  <c:v>0.18783793872195467</c:v>
                </c:pt>
                <c:pt idx="455">
                  <c:v>0.18388034374919285</c:v>
                </c:pt>
                <c:pt idx="456">
                  <c:v>0.17975079634144661</c:v>
                </c:pt>
                <c:pt idx="457">
                  <c:v>0.17560129395976384</c:v>
                </c:pt>
                <c:pt idx="458">
                  <c:v>0.17139496943598539</c:v>
                </c:pt>
                <c:pt idx="459">
                  <c:v>0.16736240886255588</c:v>
                </c:pt>
                <c:pt idx="460">
                  <c:v>0.16398726561308649</c:v>
                </c:pt>
                <c:pt idx="461">
                  <c:v>0.16088781943437555</c:v>
                </c:pt>
                <c:pt idx="462">
                  <c:v>0.15766524682073749</c:v>
                </c:pt>
                <c:pt idx="463">
                  <c:v>0.15454852755997725</c:v>
                </c:pt>
                <c:pt idx="464">
                  <c:v>0.15110754704898133</c:v>
                </c:pt>
                <c:pt idx="465">
                  <c:v>0.14814847208231921</c:v>
                </c:pt>
                <c:pt idx="466">
                  <c:v>0.14542071205998663</c:v>
                </c:pt>
                <c:pt idx="467">
                  <c:v>0.14231517324561638</c:v>
                </c:pt>
                <c:pt idx="468">
                  <c:v>0.13891089714944613</c:v>
                </c:pt>
                <c:pt idx="469">
                  <c:v>0.13628244496549097</c:v>
                </c:pt>
                <c:pt idx="470">
                  <c:v>0.13347990332451989</c:v>
                </c:pt>
                <c:pt idx="471">
                  <c:v>0.13153979867412643</c:v>
                </c:pt>
                <c:pt idx="472">
                  <c:v>0.12946059653342473</c:v>
                </c:pt>
                <c:pt idx="473">
                  <c:v>0.1275360595931945</c:v>
                </c:pt>
                <c:pt idx="474">
                  <c:v>0.12551757152212931</c:v>
                </c:pt>
                <c:pt idx="475">
                  <c:v>0.1239117126851717</c:v>
                </c:pt>
                <c:pt idx="476">
                  <c:v>0.12131216690849689</c:v>
                </c:pt>
                <c:pt idx="477">
                  <c:v>0.12009127631517962</c:v>
                </c:pt>
                <c:pt idx="478">
                  <c:v>0.11846229235239776</c:v>
                </c:pt>
                <c:pt idx="479">
                  <c:v>0.11683156763657039</c:v>
                </c:pt>
                <c:pt idx="480">
                  <c:v>0.11558698581887747</c:v>
                </c:pt>
                <c:pt idx="481">
                  <c:v>0.11385113660205712</c:v>
                </c:pt>
                <c:pt idx="482">
                  <c:v>0.11226359812946886</c:v>
                </c:pt>
                <c:pt idx="483">
                  <c:v>0.11161746739537702</c:v>
                </c:pt>
                <c:pt idx="484">
                  <c:v>0.11099390984102184</c:v>
                </c:pt>
                <c:pt idx="485">
                  <c:v>0.10923538837721836</c:v>
                </c:pt>
                <c:pt idx="486">
                  <c:v>0.10779659229900758</c:v>
                </c:pt>
                <c:pt idx="487">
                  <c:v>0.10615139173559801</c:v>
                </c:pt>
                <c:pt idx="488">
                  <c:v>0.10553045026417342</c:v>
                </c:pt>
                <c:pt idx="489">
                  <c:v>0.10513759485246588</c:v>
                </c:pt>
                <c:pt idx="490">
                  <c:v>0.10433013947606871</c:v>
                </c:pt>
                <c:pt idx="491">
                  <c:v>0.10299368127873171</c:v>
                </c:pt>
                <c:pt idx="492">
                  <c:v>0.10216739180352984</c:v>
                </c:pt>
                <c:pt idx="493">
                  <c:v>0.10166444083792492</c:v>
                </c:pt>
                <c:pt idx="494">
                  <c:v>0.10149229805230255</c:v>
                </c:pt>
                <c:pt idx="495">
                  <c:v>0.100755462762568</c:v>
                </c:pt>
                <c:pt idx="496">
                  <c:v>0.10010001404632031</c:v>
                </c:pt>
                <c:pt idx="497">
                  <c:v>9.9769569655419346E-2</c:v>
                </c:pt>
                <c:pt idx="498">
                  <c:v>9.9112930724043577E-2</c:v>
                </c:pt>
                <c:pt idx="499">
                  <c:v>9.9272730572824514E-2</c:v>
                </c:pt>
                <c:pt idx="500">
                  <c:v>9.9194154006403273E-2</c:v>
                </c:pt>
                <c:pt idx="501">
                  <c:v>9.8687467462601222E-2</c:v>
                </c:pt>
                <c:pt idx="502">
                  <c:v>9.8209530764448869E-2</c:v>
                </c:pt>
                <c:pt idx="503">
                  <c:v>9.7581714733740846E-2</c:v>
                </c:pt>
                <c:pt idx="504">
                  <c:v>9.7250525144859309E-2</c:v>
                </c:pt>
                <c:pt idx="505">
                  <c:v>9.6887839247824847E-2</c:v>
                </c:pt>
                <c:pt idx="506">
                  <c:v>9.623840037532333E-2</c:v>
                </c:pt>
                <c:pt idx="507">
                  <c:v>9.6035910461607379E-2</c:v>
                </c:pt>
                <c:pt idx="508">
                  <c:v>9.5760484410530422E-2</c:v>
                </c:pt>
                <c:pt idx="509">
                  <c:v>9.5978409708873197E-2</c:v>
                </c:pt>
                <c:pt idx="510">
                  <c:v>9.5898862955678371E-2</c:v>
                </c:pt>
                <c:pt idx="511">
                  <c:v>9.5248798544277577E-2</c:v>
                </c:pt>
                <c:pt idx="512">
                  <c:v>9.540653482939028E-2</c:v>
                </c:pt>
                <c:pt idx="513">
                  <c:v>9.4819284005628432E-2</c:v>
                </c:pt>
                <c:pt idx="514">
                  <c:v>9.4402957440357094E-2</c:v>
                </c:pt>
                <c:pt idx="515">
                  <c:v>9.4492991169216417E-2</c:v>
                </c:pt>
                <c:pt idx="516">
                  <c:v>9.3918631824716076E-2</c:v>
                </c:pt>
                <c:pt idx="517">
                  <c:v>9.3463139731166878E-2</c:v>
                </c:pt>
                <c:pt idx="518">
                  <c:v>9.3319955009317626E-2</c:v>
                </c:pt>
                <c:pt idx="519">
                  <c:v>9.3191218537746201E-2</c:v>
                </c:pt>
                <c:pt idx="520">
                  <c:v>9.3567115052100511E-2</c:v>
                </c:pt>
                <c:pt idx="521">
                  <c:v>9.3229778340574082E-2</c:v>
                </c:pt>
                <c:pt idx="522">
                  <c:v>9.2685674840775931E-2</c:v>
                </c:pt>
                <c:pt idx="523">
                  <c:v>9.2719466678554741E-2</c:v>
                </c:pt>
                <c:pt idx="524">
                  <c:v>9.3100833120161833E-2</c:v>
                </c:pt>
                <c:pt idx="525">
                  <c:v>9.3337581902961514E-2</c:v>
                </c:pt>
                <c:pt idx="526">
                  <c:v>9.3092372777311333E-2</c:v>
                </c:pt>
                <c:pt idx="527">
                  <c:v>9.2942267500671361E-2</c:v>
                </c:pt>
                <c:pt idx="528">
                  <c:v>9.3063998502669332E-2</c:v>
                </c:pt>
                <c:pt idx="529">
                  <c:v>9.3288458701164714E-2</c:v>
                </c:pt>
                <c:pt idx="530">
                  <c:v>9.297487619247774E-2</c:v>
                </c:pt>
                <c:pt idx="531">
                  <c:v>9.2829103692625467E-2</c:v>
                </c:pt>
                <c:pt idx="532">
                  <c:v>9.3038601198784446E-2</c:v>
                </c:pt>
                <c:pt idx="533">
                  <c:v>9.3062392198029753E-2</c:v>
                </c:pt>
                <c:pt idx="534">
                  <c:v>9.3348711400481815E-2</c:v>
                </c:pt>
                <c:pt idx="535">
                  <c:v>9.3206886730402283E-2</c:v>
                </c:pt>
                <c:pt idx="536">
                  <c:v>9.2827593624739635E-2</c:v>
                </c:pt>
                <c:pt idx="537">
                  <c:v>9.2977235408190653E-2</c:v>
                </c:pt>
                <c:pt idx="538">
                  <c:v>9.2885976783590771E-2</c:v>
                </c:pt>
                <c:pt idx="539">
                  <c:v>9.2443398105621952E-2</c:v>
                </c:pt>
                <c:pt idx="540">
                  <c:v>9.2294393183041251E-2</c:v>
                </c:pt>
                <c:pt idx="541">
                  <c:v>9.1859686813052677E-2</c:v>
                </c:pt>
                <c:pt idx="542">
                  <c:v>9.20985287452461E-2</c:v>
                </c:pt>
                <c:pt idx="543">
                  <c:v>9.2209201719665873E-2</c:v>
                </c:pt>
                <c:pt idx="544">
                  <c:v>9.2547928910759164E-2</c:v>
                </c:pt>
                <c:pt idx="545">
                  <c:v>9.2494720600290889E-2</c:v>
                </c:pt>
                <c:pt idx="546">
                  <c:v>9.2965902822815041E-2</c:v>
                </c:pt>
                <c:pt idx="547">
                  <c:v>9.304786893969387E-2</c:v>
                </c:pt>
                <c:pt idx="548">
                  <c:v>9.3041528635918316E-2</c:v>
                </c:pt>
                <c:pt idx="549">
                  <c:v>9.2496814457307855E-2</c:v>
                </c:pt>
                <c:pt idx="550">
                  <c:v>9.2633915742599243E-2</c:v>
                </c:pt>
                <c:pt idx="551">
                  <c:v>9.1649614716864031E-2</c:v>
                </c:pt>
                <c:pt idx="552">
                  <c:v>9.1974633123912256E-2</c:v>
                </c:pt>
                <c:pt idx="553">
                  <c:v>9.1622965627557396E-2</c:v>
                </c:pt>
                <c:pt idx="554">
                  <c:v>9.1300926314135875E-2</c:v>
                </c:pt>
                <c:pt idx="555">
                  <c:v>9.1241351517834038E-2</c:v>
                </c:pt>
                <c:pt idx="556">
                  <c:v>9.1913749224710337E-2</c:v>
                </c:pt>
                <c:pt idx="557">
                  <c:v>9.2015547896713901E-2</c:v>
                </c:pt>
                <c:pt idx="558">
                  <c:v>9.2716177645971162E-2</c:v>
                </c:pt>
                <c:pt idx="559">
                  <c:v>9.2231113979343762E-2</c:v>
                </c:pt>
                <c:pt idx="560">
                  <c:v>9.1842307587525027E-2</c:v>
                </c:pt>
                <c:pt idx="561">
                  <c:v>9.2086588311550921E-2</c:v>
                </c:pt>
                <c:pt idx="562">
                  <c:v>9.237313749153947E-2</c:v>
                </c:pt>
                <c:pt idx="563">
                  <c:v>9.1387114818584858E-2</c:v>
                </c:pt>
                <c:pt idx="564">
                  <c:v>9.0778261674102009E-2</c:v>
                </c:pt>
                <c:pt idx="565">
                  <c:v>9.0476078267370461E-2</c:v>
                </c:pt>
                <c:pt idx="566">
                  <c:v>9.049873636188982E-2</c:v>
                </c:pt>
                <c:pt idx="567">
                  <c:v>9.0715615793158913E-2</c:v>
                </c:pt>
                <c:pt idx="568">
                  <c:v>9.0535907808020399E-2</c:v>
                </c:pt>
                <c:pt idx="569">
                  <c:v>9.0314110395586122E-2</c:v>
                </c:pt>
                <c:pt idx="570">
                  <c:v>9.1110278474491768E-2</c:v>
                </c:pt>
                <c:pt idx="571">
                  <c:v>9.1329153403154506E-2</c:v>
                </c:pt>
                <c:pt idx="572">
                  <c:v>9.1254145345095447E-2</c:v>
                </c:pt>
                <c:pt idx="573">
                  <c:v>9.0992204469135779E-2</c:v>
                </c:pt>
                <c:pt idx="574">
                  <c:v>9.1154016663818477E-2</c:v>
                </c:pt>
                <c:pt idx="575">
                  <c:v>9.1333745877652653E-2</c:v>
                </c:pt>
                <c:pt idx="576">
                  <c:v>9.119249013661726E-2</c:v>
                </c:pt>
                <c:pt idx="577">
                  <c:v>9.0878213449581663E-2</c:v>
                </c:pt>
                <c:pt idx="578">
                  <c:v>9.1053534170946901E-2</c:v>
                </c:pt>
                <c:pt idx="579">
                  <c:v>9.1181274309067861E-2</c:v>
                </c:pt>
                <c:pt idx="580">
                  <c:v>9.1684642064731245E-2</c:v>
                </c:pt>
                <c:pt idx="581">
                  <c:v>9.1704604114899599E-2</c:v>
                </c:pt>
                <c:pt idx="582">
                  <c:v>9.1827475805478634E-2</c:v>
                </c:pt>
                <c:pt idx="583">
                  <c:v>9.2188016896626521E-2</c:v>
                </c:pt>
                <c:pt idx="584">
                  <c:v>9.2191104256601139E-2</c:v>
                </c:pt>
                <c:pt idx="585">
                  <c:v>9.2311722874945643E-2</c:v>
                </c:pt>
                <c:pt idx="586">
                  <c:v>9.2438935833790634E-2</c:v>
                </c:pt>
                <c:pt idx="587">
                  <c:v>9.2282031005925289E-2</c:v>
                </c:pt>
                <c:pt idx="588">
                  <c:v>9.2301567066933723E-2</c:v>
                </c:pt>
                <c:pt idx="589">
                  <c:v>9.2110031867810319E-2</c:v>
                </c:pt>
                <c:pt idx="590">
                  <c:v>9.246168308883182E-2</c:v>
                </c:pt>
                <c:pt idx="591">
                  <c:v>9.2757749800715619E-2</c:v>
                </c:pt>
                <c:pt idx="592">
                  <c:v>9.2864261950782678E-2</c:v>
                </c:pt>
                <c:pt idx="593">
                  <c:v>9.2770551411832103E-2</c:v>
                </c:pt>
                <c:pt idx="594">
                  <c:v>9.3128916561673075E-2</c:v>
                </c:pt>
                <c:pt idx="595">
                  <c:v>9.3472524229902529E-2</c:v>
                </c:pt>
                <c:pt idx="596">
                  <c:v>9.3502774413619205E-2</c:v>
                </c:pt>
                <c:pt idx="597">
                  <c:v>9.3404893851214435E-2</c:v>
                </c:pt>
                <c:pt idx="598">
                  <c:v>9.323779783417771E-2</c:v>
                </c:pt>
                <c:pt idx="599">
                  <c:v>9.3551407232545847E-2</c:v>
                </c:pt>
                <c:pt idx="600">
                  <c:v>9.3996125055415741E-2</c:v>
                </c:pt>
                <c:pt idx="601">
                  <c:v>9.4350030763918152E-2</c:v>
                </c:pt>
                <c:pt idx="602">
                  <c:v>9.4619000461016498E-2</c:v>
                </c:pt>
                <c:pt idx="603">
                  <c:v>9.5540978281982894E-2</c:v>
                </c:pt>
                <c:pt idx="604">
                  <c:v>9.6210210082710537E-2</c:v>
                </c:pt>
                <c:pt idx="605">
                  <c:v>9.7214112270787578E-2</c:v>
                </c:pt>
                <c:pt idx="606">
                  <c:v>9.7660476025195633E-2</c:v>
                </c:pt>
                <c:pt idx="607">
                  <c:v>9.8496789265922313E-2</c:v>
                </c:pt>
                <c:pt idx="608">
                  <c:v>9.8873335024552755E-2</c:v>
                </c:pt>
                <c:pt idx="609">
                  <c:v>9.9728783811562777E-2</c:v>
                </c:pt>
                <c:pt idx="610">
                  <c:v>0.1000557302795147</c:v>
                </c:pt>
                <c:pt idx="611">
                  <c:v>0.10050884122103211</c:v>
                </c:pt>
                <c:pt idx="612">
                  <c:v>0.10123238239391047</c:v>
                </c:pt>
                <c:pt idx="613">
                  <c:v>0.10224167384019674</c:v>
                </c:pt>
                <c:pt idx="614">
                  <c:v>0.10284094718194371</c:v>
                </c:pt>
                <c:pt idx="615">
                  <c:v>0.10376549579795659</c:v>
                </c:pt>
                <c:pt idx="616">
                  <c:v>0.10433752423167159</c:v>
                </c:pt>
                <c:pt idx="617">
                  <c:v>0.10527085091334694</c:v>
                </c:pt>
                <c:pt idx="618">
                  <c:v>0.10633242085323082</c:v>
                </c:pt>
                <c:pt idx="619">
                  <c:v>0.10719337891134295</c:v>
                </c:pt>
                <c:pt idx="620">
                  <c:v>0.10791697315596049</c:v>
                </c:pt>
                <c:pt idx="621">
                  <c:v>0.10900693930680525</c:v>
                </c:pt>
                <c:pt idx="622">
                  <c:v>0.11017476523716167</c:v>
                </c:pt>
                <c:pt idx="623">
                  <c:v>0.11102504526134824</c:v>
                </c:pt>
                <c:pt idx="624">
                  <c:v>0.11249505459843623</c:v>
                </c:pt>
                <c:pt idx="625">
                  <c:v>0.11351130056542631</c:v>
                </c:pt>
                <c:pt idx="626">
                  <c:v>0.11440064846589063</c:v>
                </c:pt>
                <c:pt idx="627">
                  <c:v>0.11546274133931134</c:v>
                </c:pt>
                <c:pt idx="628">
                  <c:v>0.11638074090270782</c:v>
                </c:pt>
                <c:pt idx="629">
                  <c:v>0.11743360636974089</c:v>
                </c:pt>
                <c:pt idx="630">
                  <c:v>0.1186463309914544</c:v>
                </c:pt>
                <c:pt idx="631">
                  <c:v>0.11933837939429578</c:v>
                </c:pt>
                <c:pt idx="632">
                  <c:v>0.12025661247334471</c:v>
                </c:pt>
                <c:pt idx="633">
                  <c:v>0.12128802988151204</c:v>
                </c:pt>
                <c:pt idx="634">
                  <c:v>0.12226134434961114</c:v>
                </c:pt>
                <c:pt idx="635">
                  <c:v>0.12358036105057983</c:v>
                </c:pt>
                <c:pt idx="636">
                  <c:v>0.12469551151072952</c:v>
                </c:pt>
                <c:pt idx="637">
                  <c:v>0.12597178777106835</c:v>
                </c:pt>
                <c:pt idx="638">
                  <c:v>0.12689457794345596</c:v>
                </c:pt>
                <c:pt idx="639">
                  <c:v>0.12742966844669279</c:v>
                </c:pt>
                <c:pt idx="640">
                  <c:v>0.12811469015126506</c:v>
                </c:pt>
                <c:pt idx="641">
                  <c:v>0.12935153764749963</c:v>
                </c:pt>
                <c:pt idx="642">
                  <c:v>0.12990613732206371</c:v>
                </c:pt>
                <c:pt idx="643">
                  <c:v>0.13053236261584231</c:v>
                </c:pt>
                <c:pt idx="644">
                  <c:v>0.131712663943025</c:v>
                </c:pt>
                <c:pt idx="645">
                  <c:v>0.13250107647177661</c:v>
                </c:pt>
                <c:pt idx="646">
                  <c:v>0.13418479508824593</c:v>
                </c:pt>
                <c:pt idx="647">
                  <c:v>0.13534489377337589</c:v>
                </c:pt>
                <c:pt idx="648">
                  <c:v>0.1360668463321944</c:v>
                </c:pt>
                <c:pt idx="649">
                  <c:v>0.13718437440625991</c:v>
                </c:pt>
                <c:pt idx="650">
                  <c:v>0.13841653743698171</c:v>
                </c:pt>
                <c:pt idx="651">
                  <c:v>0.1387643837681147</c:v>
                </c:pt>
                <c:pt idx="652">
                  <c:v>0.14004233001918012</c:v>
                </c:pt>
                <c:pt idx="653">
                  <c:v>0.14072088404780278</c:v>
                </c:pt>
                <c:pt idx="654">
                  <c:v>0.14198102649942701</c:v>
                </c:pt>
                <c:pt idx="655">
                  <c:v>0.14310744939698122</c:v>
                </c:pt>
                <c:pt idx="656">
                  <c:v>0.1439275563683787</c:v>
                </c:pt>
                <c:pt idx="657">
                  <c:v>0.14469330372637909</c:v>
                </c:pt>
                <c:pt idx="658">
                  <c:v>0.14559115018134611</c:v>
                </c:pt>
                <c:pt idx="659">
                  <c:v>0.14632707122192018</c:v>
                </c:pt>
                <c:pt idx="660">
                  <c:v>0.14673012631427737</c:v>
                </c:pt>
                <c:pt idx="661">
                  <c:v>0.14732513834917879</c:v>
                </c:pt>
                <c:pt idx="662">
                  <c:v>0.14768855946670686</c:v>
                </c:pt>
                <c:pt idx="663">
                  <c:v>0.14827406812217681</c:v>
                </c:pt>
                <c:pt idx="664">
                  <c:v>0.14832235632861029</c:v>
                </c:pt>
                <c:pt idx="665">
                  <c:v>0.148872052174473</c:v>
                </c:pt>
                <c:pt idx="666">
                  <c:v>0.14926980009291091</c:v>
                </c:pt>
                <c:pt idx="667">
                  <c:v>0.14992723156933485</c:v>
                </c:pt>
                <c:pt idx="668">
                  <c:v>0.15003808781816064</c:v>
                </c:pt>
                <c:pt idx="669">
                  <c:v>0.15052710497554631</c:v>
                </c:pt>
                <c:pt idx="670">
                  <c:v>0.15119290055806703</c:v>
                </c:pt>
                <c:pt idx="671">
                  <c:v>0.15213180331047355</c:v>
                </c:pt>
                <c:pt idx="672">
                  <c:v>0.15262483269134219</c:v>
                </c:pt>
                <c:pt idx="673">
                  <c:v>0.15301977134571884</c:v>
                </c:pt>
                <c:pt idx="674">
                  <c:v>0.15359814008320941</c:v>
                </c:pt>
                <c:pt idx="675">
                  <c:v>0.15432303635449515</c:v>
                </c:pt>
                <c:pt idx="676">
                  <c:v>0.15484754081482102</c:v>
                </c:pt>
                <c:pt idx="677">
                  <c:v>0.15502976086228132</c:v>
                </c:pt>
                <c:pt idx="678">
                  <c:v>0.15510742958353191</c:v>
                </c:pt>
                <c:pt idx="679">
                  <c:v>0.15530668212115709</c:v>
                </c:pt>
                <c:pt idx="680">
                  <c:v>0.15582701868089838</c:v>
                </c:pt>
                <c:pt idx="681">
                  <c:v>0.15637885154879258</c:v>
                </c:pt>
                <c:pt idx="682">
                  <c:v>0.15634499177918759</c:v>
                </c:pt>
                <c:pt idx="683">
                  <c:v>0.1565068959648849</c:v>
                </c:pt>
                <c:pt idx="684">
                  <c:v>0.15698449208399629</c:v>
                </c:pt>
                <c:pt idx="685">
                  <c:v>0.15729462209914297</c:v>
                </c:pt>
                <c:pt idx="686">
                  <c:v>0.15778898888783924</c:v>
                </c:pt>
                <c:pt idx="687">
                  <c:v>0.15783386635050062</c:v>
                </c:pt>
                <c:pt idx="688">
                  <c:v>0.15782228963512471</c:v>
                </c:pt>
                <c:pt idx="689">
                  <c:v>0.15829598675046339</c:v>
                </c:pt>
                <c:pt idx="690">
                  <c:v>0.15838775132564359</c:v>
                </c:pt>
                <c:pt idx="691">
                  <c:v>0.15804526170205313</c:v>
                </c:pt>
                <c:pt idx="692">
                  <c:v>0.15826395972491858</c:v>
                </c:pt>
                <c:pt idx="693">
                  <c:v>0.15813737301259606</c:v>
                </c:pt>
                <c:pt idx="694">
                  <c:v>0.15841481791263187</c:v>
                </c:pt>
                <c:pt idx="695">
                  <c:v>0.15821213340253887</c:v>
                </c:pt>
                <c:pt idx="696">
                  <c:v>0.15859957125110963</c:v>
                </c:pt>
                <c:pt idx="697">
                  <c:v>0.15884849893661926</c:v>
                </c:pt>
                <c:pt idx="698">
                  <c:v>0.15911567622417927</c:v>
                </c:pt>
                <c:pt idx="699">
                  <c:v>0.15897308307531621</c:v>
                </c:pt>
                <c:pt idx="700">
                  <c:v>0.15931232470846809</c:v>
                </c:pt>
                <c:pt idx="701">
                  <c:v>0.15935282905981996</c:v>
                </c:pt>
                <c:pt idx="702">
                  <c:v>0.15960981657345499</c:v>
                </c:pt>
                <c:pt idx="703">
                  <c:v>0.15963285678449654</c:v>
                </c:pt>
                <c:pt idx="704">
                  <c:v>0.15973691985070568</c:v>
                </c:pt>
                <c:pt idx="705">
                  <c:v>0.16035229020476136</c:v>
                </c:pt>
                <c:pt idx="706">
                  <c:v>0.16104798286702734</c:v>
                </c:pt>
                <c:pt idx="707">
                  <c:v>0.16126268281887357</c:v>
                </c:pt>
                <c:pt idx="708">
                  <c:v>0.16183524196998048</c:v>
                </c:pt>
                <c:pt idx="709">
                  <c:v>0.16253658146529656</c:v>
                </c:pt>
                <c:pt idx="710">
                  <c:v>0.16317978263938496</c:v>
                </c:pt>
                <c:pt idx="711">
                  <c:v>0.16399750492063472</c:v>
                </c:pt>
                <c:pt idx="712">
                  <c:v>0.16461284696976292</c:v>
                </c:pt>
                <c:pt idx="713">
                  <c:v>0.16563907749995313</c:v>
                </c:pt>
                <c:pt idx="714">
                  <c:v>0.16664873549505141</c:v>
                </c:pt>
                <c:pt idx="715">
                  <c:v>0.16764376691882818</c:v>
                </c:pt>
                <c:pt idx="716">
                  <c:v>0.16878442011871794</c:v>
                </c:pt>
                <c:pt idx="717">
                  <c:v>0.16998870987201573</c:v>
                </c:pt>
                <c:pt idx="718">
                  <c:v>0.17122613054303357</c:v>
                </c:pt>
                <c:pt idx="719">
                  <c:v>0.17274164712742135</c:v>
                </c:pt>
                <c:pt idx="720">
                  <c:v>0.17396307551436244</c:v>
                </c:pt>
                <c:pt idx="721">
                  <c:v>0.17554001379157597</c:v>
                </c:pt>
                <c:pt idx="722">
                  <c:v>0.17677318872345837</c:v>
                </c:pt>
                <c:pt idx="723">
                  <c:v>0.17825297033678969</c:v>
                </c:pt>
                <c:pt idx="724">
                  <c:v>0.17980323121976902</c:v>
                </c:pt>
                <c:pt idx="725">
                  <c:v>0.18131457282734029</c:v>
                </c:pt>
                <c:pt idx="726">
                  <c:v>0.1825916203969554</c:v>
                </c:pt>
                <c:pt idx="727">
                  <c:v>0.18419353777274894</c:v>
                </c:pt>
                <c:pt idx="728">
                  <c:v>0.18618853983016334</c:v>
                </c:pt>
                <c:pt idx="729">
                  <c:v>0.18827093335144848</c:v>
                </c:pt>
                <c:pt idx="730">
                  <c:v>0.19035651117708519</c:v>
                </c:pt>
                <c:pt idx="731">
                  <c:v>0.19215847362847588</c:v>
                </c:pt>
                <c:pt idx="732">
                  <c:v>0.19434425089770849</c:v>
                </c:pt>
                <c:pt idx="733">
                  <c:v>0.19665442832360883</c:v>
                </c:pt>
                <c:pt idx="734">
                  <c:v>0.19905588914092068</c:v>
                </c:pt>
                <c:pt idx="735">
                  <c:v>0.20084284998069957</c:v>
                </c:pt>
                <c:pt idx="736">
                  <c:v>0.20314000713991798</c:v>
                </c:pt>
                <c:pt idx="737">
                  <c:v>0.20540036789329608</c:v>
                </c:pt>
                <c:pt idx="738">
                  <c:v>0.20786296735415799</c:v>
                </c:pt>
                <c:pt idx="739">
                  <c:v>0.21029761569904504</c:v>
                </c:pt>
                <c:pt idx="740">
                  <c:v>0.21287619460062276</c:v>
                </c:pt>
                <c:pt idx="741">
                  <c:v>0.21516832763519761</c:v>
                </c:pt>
                <c:pt idx="742">
                  <c:v>0.21775362895707309</c:v>
                </c:pt>
                <c:pt idx="743">
                  <c:v>0.22014022968741098</c:v>
                </c:pt>
                <c:pt idx="744">
                  <c:v>0.22241700729877936</c:v>
                </c:pt>
                <c:pt idx="745">
                  <c:v>0.22478860641750548</c:v>
                </c:pt>
                <c:pt idx="746">
                  <c:v>0.22672154992122384</c:v>
                </c:pt>
                <c:pt idx="747">
                  <c:v>0.22867947252352228</c:v>
                </c:pt>
                <c:pt idx="748">
                  <c:v>0.23075146398392563</c:v>
                </c:pt>
                <c:pt idx="749">
                  <c:v>0.23296809362420892</c:v>
                </c:pt>
                <c:pt idx="750">
                  <c:v>0.23492070905258808</c:v>
                </c:pt>
                <c:pt idx="751">
                  <c:v>0.23713351752764947</c:v>
                </c:pt>
                <c:pt idx="752">
                  <c:v>0.23920515517645821</c:v>
                </c:pt>
                <c:pt idx="753">
                  <c:v>0.24167122199094737</c:v>
                </c:pt>
                <c:pt idx="754">
                  <c:v>0.24385763612105027</c:v>
                </c:pt>
                <c:pt idx="755">
                  <c:v>0.24594873340756299</c:v>
                </c:pt>
                <c:pt idx="756">
                  <c:v>0.24775048357199692</c:v>
                </c:pt>
                <c:pt idx="757">
                  <c:v>0.24968342707571536</c:v>
                </c:pt>
                <c:pt idx="758">
                  <c:v>0.25142340173572891</c:v>
                </c:pt>
                <c:pt idx="759">
                  <c:v>0.25285732936639771</c:v>
                </c:pt>
                <c:pt idx="760">
                  <c:v>0.25431552847245731</c:v>
                </c:pt>
                <c:pt idx="761">
                  <c:v>0.25607128312959093</c:v>
                </c:pt>
                <c:pt idx="762">
                  <c:v>0.25781932469396179</c:v>
                </c:pt>
                <c:pt idx="763">
                  <c:v>0.25974413053100398</c:v>
                </c:pt>
                <c:pt idx="764">
                  <c:v>0.26138369346046492</c:v>
                </c:pt>
                <c:pt idx="765">
                  <c:v>0.26311666265090505</c:v>
                </c:pt>
                <c:pt idx="766">
                  <c:v>0.2648367530993011</c:v>
                </c:pt>
                <c:pt idx="767">
                  <c:v>0.26648933629544402</c:v>
                </c:pt>
                <c:pt idx="768">
                  <c:v>0.26761643851125988</c:v>
                </c:pt>
                <c:pt idx="769">
                  <c:v>0.26860187456459061</c:v>
                </c:pt>
                <c:pt idx="770">
                  <c:v>0.26944352158586848</c:v>
                </c:pt>
                <c:pt idx="771">
                  <c:v>0.27042258903049604</c:v>
                </c:pt>
                <c:pt idx="772">
                  <c:v>0.27157573177967581</c:v>
                </c:pt>
                <c:pt idx="773">
                  <c:v>0.27273559694915339</c:v>
                </c:pt>
                <c:pt idx="774">
                  <c:v>0.27377728904602838</c:v>
                </c:pt>
                <c:pt idx="775">
                  <c:v>0.27502808379532279</c:v>
                </c:pt>
                <c:pt idx="776">
                  <c:v>0.27624477110689605</c:v>
                </c:pt>
                <c:pt idx="777">
                  <c:v>0.27712045480357617</c:v>
                </c:pt>
                <c:pt idx="778">
                  <c:v>0.27786190238125813</c:v>
                </c:pt>
                <c:pt idx="779">
                  <c:v>0.27826163872085785</c:v>
                </c:pt>
                <c:pt idx="780">
                  <c:v>0.2787552058953503</c:v>
                </c:pt>
                <c:pt idx="781">
                  <c:v>0.27948589760055592</c:v>
                </c:pt>
                <c:pt idx="782">
                  <c:v>0.28003253651424109</c:v>
                </c:pt>
                <c:pt idx="783">
                  <c:v>0.28048824584810939</c:v>
                </c:pt>
                <c:pt idx="784">
                  <c:v>0.2809912244110187</c:v>
                </c:pt>
                <c:pt idx="785">
                  <c:v>0.28153814637397956</c:v>
                </c:pt>
                <c:pt idx="786">
                  <c:v>0.28198274602377682</c:v>
                </c:pt>
                <c:pt idx="787">
                  <c:v>0.28233132120679472</c:v>
                </c:pt>
                <c:pt idx="788">
                  <c:v>0.28244906970548367</c:v>
                </c:pt>
                <c:pt idx="789">
                  <c:v>0.28270395557824668</c:v>
                </c:pt>
                <c:pt idx="790">
                  <c:v>0.28271605593478261</c:v>
                </c:pt>
                <c:pt idx="791">
                  <c:v>0.28341072961965608</c:v>
                </c:pt>
                <c:pt idx="792">
                  <c:v>0.28429610775402875</c:v>
                </c:pt>
                <c:pt idx="793">
                  <c:v>0.28469195216608767</c:v>
                </c:pt>
                <c:pt idx="794">
                  <c:v>0.2850766868940755</c:v>
                </c:pt>
                <c:pt idx="795">
                  <c:v>0.28502587954908837</c:v>
                </c:pt>
                <c:pt idx="796">
                  <c:v>0.28510435496077469</c:v>
                </c:pt>
                <c:pt idx="797">
                  <c:v>0.2852869925059166</c:v>
                </c:pt>
                <c:pt idx="798">
                  <c:v>0.28501045336356295</c:v>
                </c:pt>
                <c:pt idx="799">
                  <c:v>0.28496191041278135</c:v>
                </c:pt>
                <c:pt idx="800">
                  <c:v>0.28512876796080328</c:v>
                </c:pt>
                <c:pt idx="801">
                  <c:v>0.28539101311473436</c:v>
                </c:pt>
                <c:pt idx="802">
                  <c:v>0.28538209706254997</c:v>
                </c:pt>
                <c:pt idx="803">
                  <c:v>0.2853620713262946</c:v>
                </c:pt>
                <c:pt idx="804">
                  <c:v>0.28540714692344898</c:v>
                </c:pt>
                <c:pt idx="805">
                  <c:v>0.28562636858747442</c:v>
                </c:pt>
                <c:pt idx="806">
                  <c:v>0.28530482461028539</c:v>
                </c:pt>
                <c:pt idx="807">
                  <c:v>0.2851848824797098</c:v>
                </c:pt>
                <c:pt idx="808">
                  <c:v>0.28478854273141846</c:v>
                </c:pt>
                <c:pt idx="809">
                  <c:v>0.28457512357754472</c:v>
                </c:pt>
                <c:pt idx="810">
                  <c:v>0.28433545160335028</c:v>
                </c:pt>
                <c:pt idx="811">
                  <c:v>0.2839067027129919</c:v>
                </c:pt>
                <c:pt idx="812">
                  <c:v>0.28337775437903762</c:v>
                </c:pt>
                <c:pt idx="813">
                  <c:v>0.28265045926514043</c:v>
                </c:pt>
                <c:pt idx="814">
                  <c:v>0.28176663790178402</c:v>
                </c:pt>
                <c:pt idx="815">
                  <c:v>0.28138777644626678</c:v>
                </c:pt>
                <c:pt idx="816">
                  <c:v>0.28142995078834532</c:v>
                </c:pt>
                <c:pt idx="817">
                  <c:v>0.28105406135022287</c:v>
                </c:pt>
                <c:pt idx="818">
                  <c:v>0.28077688534699896</c:v>
                </c:pt>
                <c:pt idx="819">
                  <c:v>0.28048831661042833</c:v>
                </c:pt>
                <c:pt idx="820">
                  <c:v>0.28018149119557539</c:v>
                </c:pt>
                <c:pt idx="821">
                  <c:v>0.28000288710261206</c:v>
                </c:pt>
                <c:pt idx="822">
                  <c:v>0.27959324403836311</c:v>
                </c:pt>
                <c:pt idx="823">
                  <c:v>0.27925719378579467</c:v>
                </c:pt>
                <c:pt idx="824">
                  <c:v>0.27921374572197549</c:v>
                </c:pt>
                <c:pt idx="825">
                  <c:v>0.279477476884604</c:v>
                </c:pt>
                <c:pt idx="826">
                  <c:v>0.27943296738600099</c:v>
                </c:pt>
                <c:pt idx="827">
                  <c:v>0.28010365264475934</c:v>
                </c:pt>
                <c:pt idx="828">
                  <c:v>0.28042045554658052</c:v>
                </c:pt>
                <c:pt idx="829">
                  <c:v>0.28069381038458252</c:v>
                </c:pt>
                <c:pt idx="830">
                  <c:v>0.28122389091563965</c:v>
                </c:pt>
                <c:pt idx="831">
                  <c:v>0.28140483016512735</c:v>
                </c:pt>
                <c:pt idx="832">
                  <c:v>0.28160558286391374</c:v>
                </c:pt>
                <c:pt idx="833">
                  <c:v>0.28209759326738992</c:v>
                </c:pt>
                <c:pt idx="834">
                  <c:v>0.28215314168774497</c:v>
                </c:pt>
                <c:pt idx="835">
                  <c:v>0.28341596603125641</c:v>
                </c:pt>
                <c:pt idx="836">
                  <c:v>0.28465996759793416</c:v>
                </c:pt>
                <c:pt idx="837">
                  <c:v>0.28560117720193762</c:v>
                </c:pt>
                <c:pt idx="838">
                  <c:v>0.287366343247488</c:v>
                </c:pt>
                <c:pt idx="839">
                  <c:v>0.28888808691594109</c:v>
                </c:pt>
                <c:pt idx="840">
                  <c:v>0.29039256457857682</c:v>
                </c:pt>
                <c:pt idx="841">
                  <c:v>0.29267854129140525</c:v>
                </c:pt>
                <c:pt idx="842">
                  <c:v>0.29439389066443339</c:v>
                </c:pt>
                <c:pt idx="843">
                  <c:v>0.29632131470727568</c:v>
                </c:pt>
                <c:pt idx="844">
                  <c:v>0.29904828219163637</c:v>
                </c:pt>
                <c:pt idx="845">
                  <c:v>0.30135584141173655</c:v>
                </c:pt>
                <c:pt idx="846">
                  <c:v>0.3044494284704406</c:v>
                </c:pt>
                <c:pt idx="847">
                  <c:v>0.30791076730059092</c:v>
                </c:pt>
                <c:pt idx="848">
                  <c:v>0.31108297129561913</c:v>
                </c:pt>
                <c:pt idx="849">
                  <c:v>0.31430272756896405</c:v>
                </c:pt>
                <c:pt idx="850">
                  <c:v>0.3182645682808613</c:v>
                </c:pt>
                <c:pt idx="851">
                  <c:v>0.32196678204462764</c:v>
                </c:pt>
                <c:pt idx="852">
                  <c:v>0.3267102633313555</c:v>
                </c:pt>
                <c:pt idx="853">
                  <c:v>0.33173169900681543</c:v>
                </c:pt>
                <c:pt idx="854">
                  <c:v>0.3360847845800416</c:v>
                </c:pt>
                <c:pt idx="855">
                  <c:v>0.34144849759213519</c:v>
                </c:pt>
                <c:pt idx="856">
                  <c:v>0.34698274779283483</c:v>
                </c:pt>
                <c:pt idx="857">
                  <c:v>0.35277471435905433</c:v>
                </c:pt>
                <c:pt idx="858">
                  <c:v>0.35888412068796538</c:v>
                </c:pt>
                <c:pt idx="859">
                  <c:v>0.36533828103467242</c:v>
                </c:pt>
                <c:pt idx="860">
                  <c:v>0.37197819246855407</c:v>
                </c:pt>
                <c:pt idx="861">
                  <c:v>0.37953511279336732</c:v>
                </c:pt>
                <c:pt idx="862">
                  <c:v>0.38684776159325607</c:v>
                </c:pt>
                <c:pt idx="863">
                  <c:v>0.39546293239757241</c:v>
                </c:pt>
                <c:pt idx="864">
                  <c:v>0.40385194683060882</c:v>
                </c:pt>
                <c:pt idx="865">
                  <c:v>0.412658175896019</c:v>
                </c:pt>
                <c:pt idx="866">
                  <c:v>0.42122529908578621</c:v>
                </c:pt>
                <c:pt idx="867">
                  <c:v>0.43041010655743794</c:v>
                </c:pt>
                <c:pt idx="868">
                  <c:v>0.44029984825020702</c:v>
                </c:pt>
                <c:pt idx="869">
                  <c:v>0.45035750892578202</c:v>
                </c:pt>
                <c:pt idx="870">
                  <c:v>0.46051084025654165</c:v>
                </c:pt>
                <c:pt idx="871">
                  <c:v>0.4714009488519344</c:v>
                </c:pt>
                <c:pt idx="872">
                  <c:v>0.48226713978353092</c:v>
                </c:pt>
                <c:pt idx="873">
                  <c:v>0.49373827777960572</c:v>
                </c:pt>
                <c:pt idx="874">
                  <c:v>0.5051660384741804</c:v>
                </c:pt>
                <c:pt idx="875">
                  <c:v>0.51715848247376572</c:v>
                </c:pt>
                <c:pt idx="876">
                  <c:v>0.53042762023137158</c:v>
                </c:pt>
                <c:pt idx="877">
                  <c:v>0.54287577356482519</c:v>
                </c:pt>
                <c:pt idx="878">
                  <c:v>0.55574899614805318</c:v>
                </c:pt>
                <c:pt idx="879">
                  <c:v>0.56925992874942111</c:v>
                </c:pt>
                <c:pt idx="880">
                  <c:v>0.58263110577091481</c:v>
                </c:pt>
                <c:pt idx="881">
                  <c:v>0.59656427712930005</c:v>
                </c:pt>
                <c:pt idx="882">
                  <c:v>0.61017647060904767</c:v>
                </c:pt>
                <c:pt idx="883">
                  <c:v>0.62344801428549701</c:v>
                </c:pt>
                <c:pt idx="884">
                  <c:v>0.63797360777791101</c:v>
                </c:pt>
                <c:pt idx="885">
                  <c:v>0.65245999894564144</c:v>
                </c:pt>
                <c:pt idx="886">
                  <c:v>0.66661246273037111</c:v>
                </c:pt>
                <c:pt idx="887">
                  <c:v>0.68109637721693916</c:v>
                </c:pt>
                <c:pt idx="888">
                  <c:v>0.69564135958473838</c:v>
                </c:pt>
                <c:pt idx="889">
                  <c:v>0.7104003979672816</c:v>
                </c:pt>
                <c:pt idx="890">
                  <c:v>0.72544835889799009</c:v>
                </c:pt>
                <c:pt idx="891">
                  <c:v>0.74032486272994646</c:v>
                </c:pt>
                <c:pt idx="892">
                  <c:v>0.75490444787169941</c:v>
                </c:pt>
                <c:pt idx="893">
                  <c:v>0.769738211263026</c:v>
                </c:pt>
                <c:pt idx="894">
                  <c:v>0.78500900273602503</c:v>
                </c:pt>
                <c:pt idx="895">
                  <c:v>0.7991926727034</c:v>
                </c:pt>
                <c:pt idx="896">
                  <c:v>0.81364247975224691</c:v>
                </c:pt>
                <c:pt idx="897">
                  <c:v>0.82720478579715351</c:v>
                </c:pt>
                <c:pt idx="898">
                  <c:v>0.84046776723301286</c:v>
                </c:pt>
                <c:pt idx="899">
                  <c:v>0.85373570203119697</c:v>
                </c:pt>
                <c:pt idx="900">
                  <c:v>0.86711685653965898</c:v>
                </c:pt>
                <c:pt idx="901">
                  <c:v>0.87940473322075041</c:v>
                </c:pt>
                <c:pt idx="902">
                  <c:v>0.89190135874266685</c:v>
                </c:pt>
                <c:pt idx="903">
                  <c:v>0.90350425617657748</c:v>
                </c:pt>
                <c:pt idx="904">
                  <c:v>0.91472220659554337</c:v>
                </c:pt>
                <c:pt idx="905">
                  <c:v>0.92558280730394493</c:v>
                </c:pt>
                <c:pt idx="906">
                  <c:v>0.93537135888065326</c:v>
                </c:pt>
                <c:pt idx="907">
                  <c:v>0.94393006135446855</c:v>
                </c:pt>
                <c:pt idx="908">
                  <c:v>0.95285177452436221</c:v>
                </c:pt>
                <c:pt idx="909">
                  <c:v>0.96107081786734383</c:v>
                </c:pt>
                <c:pt idx="910">
                  <c:v>0.96855039497757378</c:v>
                </c:pt>
                <c:pt idx="911">
                  <c:v>0.9751008628403357</c:v>
                </c:pt>
                <c:pt idx="912">
                  <c:v>0.98099324113710806</c:v>
                </c:pt>
                <c:pt idx="913">
                  <c:v>0.98702360595578131</c:v>
                </c:pt>
                <c:pt idx="914">
                  <c:v>0.99230813593299938</c:v>
                </c:pt>
                <c:pt idx="915">
                  <c:v>0.99682418712670662</c:v>
                </c:pt>
                <c:pt idx="916">
                  <c:v>1.0010409137113667</c:v>
                </c:pt>
                <c:pt idx="917">
                  <c:v>1.0044990682371655</c:v>
                </c:pt>
                <c:pt idx="918">
                  <c:v>1.0077329062119764</c:v>
                </c:pt>
                <c:pt idx="919">
                  <c:v>1.010201095896033</c:v>
                </c:pt>
                <c:pt idx="920">
                  <c:v>1.0122779699564421</c:v>
                </c:pt>
                <c:pt idx="921">
                  <c:v>1.0139868799584484</c:v>
                </c:pt>
                <c:pt idx="922">
                  <c:v>1.0148409811478567</c:v>
                </c:pt>
                <c:pt idx="923">
                  <c:v>1.0151813479018794</c:v>
                </c:pt>
                <c:pt idx="924">
                  <c:v>1.0148409811478567</c:v>
                </c:pt>
                <c:pt idx="925">
                  <c:v>1.0139833418425022</c:v>
                </c:pt>
                <c:pt idx="926">
                  <c:v>1.0128093949715586</c:v>
                </c:pt>
                <c:pt idx="927">
                  <c:v>1.0106709576936863</c:v>
                </c:pt>
                <c:pt idx="928">
                  <c:v>1.0077824398352226</c:v>
                </c:pt>
                <c:pt idx="929">
                  <c:v>1.0045280807879242</c:v>
                </c:pt>
                <c:pt idx="930">
                  <c:v>1</c:v>
                </c:pt>
                <c:pt idx="931">
                  <c:v>0.99568349854565741</c:v>
                </c:pt>
                <c:pt idx="932">
                  <c:v>0.99075985639495001</c:v>
                </c:pt>
                <c:pt idx="933">
                  <c:v>0.98572228691077535</c:v>
                </c:pt>
                <c:pt idx="934">
                  <c:v>0.97919375536687958</c:v>
                </c:pt>
                <c:pt idx="935">
                  <c:v>0.97420996524508707</c:v>
                </c:pt>
                <c:pt idx="936">
                  <c:v>0.96859851335444158</c:v>
                </c:pt>
                <c:pt idx="937">
                  <c:v>0.96268278349242464</c:v>
                </c:pt>
                <c:pt idx="938">
                  <c:v>0.95563980988995401</c:v>
                </c:pt>
                <c:pt idx="939">
                  <c:v>0.94964977959306696</c:v>
                </c:pt>
                <c:pt idx="940">
                  <c:v>0.9431021422230621</c:v>
                </c:pt>
                <c:pt idx="941">
                  <c:v>0.9378685611154689</c:v>
                </c:pt>
                <c:pt idx="942">
                  <c:v>0.93160114252840132</c:v>
                </c:pt>
                <c:pt idx="943">
                  <c:v>0.9248419258248145</c:v>
                </c:pt>
                <c:pt idx="944">
                  <c:v>0.91926160935449552</c:v>
                </c:pt>
                <c:pt idx="945">
                  <c:v>0.91451699587066482</c:v>
                </c:pt>
                <c:pt idx="946">
                  <c:v>0.90858357542891688</c:v>
                </c:pt>
                <c:pt idx="947">
                  <c:v>0.90310940243698334</c:v>
                </c:pt>
                <c:pt idx="948">
                  <c:v>0.89730052367654112</c:v>
                </c:pt>
                <c:pt idx="949">
                  <c:v>0.89142300546674302</c:v>
                </c:pt>
                <c:pt idx="950">
                  <c:v>0.886524837750848</c:v>
                </c:pt>
                <c:pt idx="951">
                  <c:v>0.88113062617929827</c:v>
                </c:pt>
                <c:pt idx="952">
                  <c:v>0.87641502524622628</c:v>
                </c:pt>
                <c:pt idx="953">
                  <c:v>0.87304107787994678</c:v>
                </c:pt>
                <c:pt idx="954">
                  <c:v>0.8695539108033894</c:v>
                </c:pt>
                <c:pt idx="955">
                  <c:v>0.86642833917653173</c:v>
                </c:pt>
                <c:pt idx="956">
                  <c:v>0.86349241056438963</c:v>
                </c:pt>
                <c:pt idx="957">
                  <c:v>0.86068243887993157</c:v>
                </c:pt>
                <c:pt idx="958">
                  <c:v>0.8595778390815334</c:v>
                </c:pt>
                <c:pt idx="959">
                  <c:v>0.85816613081900661</c:v>
                </c:pt>
                <c:pt idx="960">
                  <c:v>0.85707073012206847</c:v>
                </c:pt>
                <c:pt idx="961">
                  <c:v>0.85579913125101059</c:v>
                </c:pt>
                <c:pt idx="962">
                  <c:v>0.85488771258327401</c:v>
                </c:pt>
                <c:pt idx="963">
                  <c:v>0.85456362116260365</c:v>
                </c:pt>
                <c:pt idx="964">
                  <c:v>0.85496130539495452</c:v>
                </c:pt>
                <c:pt idx="965">
                  <c:v>0.85382203206028384</c:v>
                </c:pt>
                <c:pt idx="966">
                  <c:v>0.85300401965352646</c:v>
                </c:pt>
                <c:pt idx="967">
                  <c:v>0.85241032379775705</c:v>
                </c:pt>
                <c:pt idx="968">
                  <c:v>0.85133898228925298</c:v>
                </c:pt>
                <c:pt idx="969">
                  <c:v>0.85020536994009621</c:v>
                </c:pt>
                <c:pt idx="970">
                  <c:v>0.849124829330132</c:v>
                </c:pt>
                <c:pt idx="971">
                  <c:v>0.8473182673280113</c:v>
                </c:pt>
                <c:pt idx="972">
                  <c:v>0.8450248605716959</c:v>
                </c:pt>
                <c:pt idx="973">
                  <c:v>0.84328835326530949</c:v>
                </c:pt>
                <c:pt idx="974">
                  <c:v>0.84039488204452151</c:v>
                </c:pt>
                <c:pt idx="975">
                  <c:v>0.83747947450486715</c:v>
                </c:pt>
                <c:pt idx="976">
                  <c:v>0.83361372902206832</c:v>
                </c:pt>
                <c:pt idx="977">
                  <c:v>0.82880613707439565</c:v>
                </c:pt>
                <c:pt idx="978">
                  <c:v>0.82481726515666953</c:v>
                </c:pt>
                <c:pt idx="979">
                  <c:v>0.8193685665995486</c:v>
                </c:pt>
                <c:pt idx="980">
                  <c:v>0.81195550606910716</c:v>
                </c:pt>
                <c:pt idx="981">
                  <c:v>0.80258254159143749</c:v>
                </c:pt>
                <c:pt idx="982">
                  <c:v>0.79410380053800589</c:v>
                </c:pt>
                <c:pt idx="983">
                  <c:v>0.78441934033243432</c:v>
                </c:pt>
                <c:pt idx="984">
                  <c:v>0.77430655581041785</c:v>
                </c:pt>
                <c:pt idx="985">
                  <c:v>0.76098781366724655</c:v>
                </c:pt>
                <c:pt idx="986">
                  <c:v>0.74800108832446499</c:v>
                </c:pt>
                <c:pt idx="987">
                  <c:v>0.73485111431192673</c:v>
                </c:pt>
                <c:pt idx="988">
                  <c:v>0.72162641529060489</c:v>
                </c:pt>
                <c:pt idx="989">
                  <c:v>0.70591795887506315</c:v>
                </c:pt>
                <c:pt idx="990">
                  <c:v>0.69089462323133999</c:v>
                </c:pt>
                <c:pt idx="991">
                  <c:v>0.6750155588648733</c:v>
                </c:pt>
                <c:pt idx="992">
                  <c:v>0.66042988816369308</c:v>
                </c:pt>
                <c:pt idx="993">
                  <c:v>0.64413290154166325</c:v>
                </c:pt>
                <c:pt idx="994">
                  <c:v>0.62817054992582344</c:v>
                </c:pt>
                <c:pt idx="995">
                  <c:v>0.61145578257286837</c:v>
                </c:pt>
                <c:pt idx="996">
                  <c:v>0.59452511938487729</c:v>
                </c:pt>
                <c:pt idx="997">
                  <c:v>0.57754817764031019</c:v>
                </c:pt>
                <c:pt idx="998">
                  <c:v>0.55978060850640909</c:v>
                </c:pt>
                <c:pt idx="999">
                  <c:v>0.54114457343235811</c:v>
                </c:pt>
                <c:pt idx="1000">
                  <c:v>0.52348017575944772</c:v>
                </c:pt>
                <c:pt idx="1001">
                  <c:v>0.50497455563917304</c:v>
                </c:pt>
                <c:pt idx="1002">
                  <c:v>0.48739231301853303</c:v>
                </c:pt>
                <c:pt idx="1003">
                  <c:v>0.47218987794561418</c:v>
                </c:pt>
                <c:pt idx="1004">
                  <c:v>0.4554608166042366</c:v>
                </c:pt>
                <c:pt idx="1005">
                  <c:v>0.43927082260841932</c:v>
                </c:pt>
                <c:pt idx="1006">
                  <c:v>0.42486085474512647</c:v>
                </c:pt>
                <c:pt idx="1007">
                  <c:v>0.41016550244961458</c:v>
                </c:pt>
                <c:pt idx="1008">
                  <c:v>0.39601997337213934</c:v>
                </c:pt>
                <c:pt idx="1009">
                  <c:v>0.38237296483148131</c:v>
                </c:pt>
                <c:pt idx="1010">
                  <c:v>0.36730285529494971</c:v>
                </c:pt>
                <c:pt idx="1011">
                  <c:v>0.35339282321485244</c:v>
                </c:pt>
                <c:pt idx="1012">
                  <c:v>0.34177485340701103</c:v>
                </c:pt>
                <c:pt idx="1013">
                  <c:v>0.32749452211198632</c:v>
                </c:pt>
                <c:pt idx="1014">
                  <c:v>0.31562513378500923</c:v>
                </c:pt>
                <c:pt idx="1015">
                  <c:v>0.30461734745324642</c:v>
                </c:pt>
                <c:pt idx="1016">
                  <c:v>0.29236074771711912</c:v>
                </c:pt>
                <c:pt idx="1017">
                  <c:v>0.28235290371406646</c:v>
                </c:pt>
                <c:pt idx="1018">
                  <c:v>0.27275838241584677</c:v>
                </c:pt>
                <c:pt idx="1019">
                  <c:v>0.26232037427605726</c:v>
                </c:pt>
                <c:pt idx="1020">
                  <c:v>0.25265226016615694</c:v>
                </c:pt>
                <c:pt idx="1021">
                  <c:v>0.24358208765116157</c:v>
                </c:pt>
                <c:pt idx="1022">
                  <c:v>0.23389812278182243</c:v>
                </c:pt>
                <c:pt idx="1023">
                  <c:v>0.22668425817915105</c:v>
                </c:pt>
                <c:pt idx="1024">
                  <c:v>0.21813645310245003</c:v>
                </c:pt>
                <c:pt idx="1025">
                  <c:v>0.21077285543293625</c:v>
                </c:pt>
                <c:pt idx="1026">
                  <c:v>0.20283403087289212</c:v>
                </c:pt>
                <c:pt idx="1027">
                  <c:v>0.19788215455693411</c:v>
                </c:pt>
                <c:pt idx="1028">
                  <c:v>0.190163896144975</c:v>
                </c:pt>
                <c:pt idx="1029">
                  <c:v>0.18450942076442409</c:v>
                </c:pt>
                <c:pt idx="1030">
                  <c:v>0.17822834504980428</c:v>
                </c:pt>
                <c:pt idx="1031">
                  <c:v>0.17217887440502158</c:v>
                </c:pt>
                <c:pt idx="1032">
                  <c:v>0.16674730032908017</c:v>
                </c:pt>
                <c:pt idx="1033">
                  <c:v>0.16024017438665875</c:v>
                </c:pt>
                <c:pt idx="1034">
                  <c:v>0.15265131195108342</c:v>
                </c:pt>
                <c:pt idx="1035">
                  <c:v>0.148589554844866</c:v>
                </c:pt>
                <c:pt idx="1036">
                  <c:v>0.14169943492750223</c:v>
                </c:pt>
                <c:pt idx="1037">
                  <c:v>0.13615503033403706</c:v>
                </c:pt>
                <c:pt idx="1038">
                  <c:v>0.13149484337291423</c:v>
                </c:pt>
                <c:pt idx="1039">
                  <c:v>0.12725311646097831</c:v>
                </c:pt>
                <c:pt idx="1040">
                  <c:v>0.1236206177338155</c:v>
                </c:pt>
                <c:pt idx="1041">
                  <c:v>0.12017819367151353</c:v>
                </c:pt>
                <c:pt idx="1042">
                  <c:v>0.1153703682081884</c:v>
                </c:pt>
                <c:pt idx="1043">
                  <c:v>0.11163709686264643</c:v>
                </c:pt>
                <c:pt idx="1044">
                  <c:v>0.10690896392289313</c:v>
                </c:pt>
                <c:pt idx="1045">
                  <c:v>0.10191277341233239</c:v>
                </c:pt>
                <c:pt idx="1046">
                  <c:v>9.6376717357253824E-2</c:v>
                </c:pt>
                <c:pt idx="1047">
                  <c:v>9.2468477686694875E-2</c:v>
                </c:pt>
                <c:pt idx="1048">
                  <c:v>8.8706022545582422E-2</c:v>
                </c:pt>
                <c:pt idx="1049">
                  <c:v>8.5802644600145139E-2</c:v>
                </c:pt>
                <c:pt idx="1050">
                  <c:v>8.2733647447267022E-2</c:v>
                </c:pt>
                <c:pt idx="1051">
                  <c:v>8.0763482963794805E-2</c:v>
                </c:pt>
                <c:pt idx="1052">
                  <c:v>7.7766422784334502E-2</c:v>
                </c:pt>
                <c:pt idx="1053">
                  <c:v>7.4914163538087636E-2</c:v>
                </c:pt>
                <c:pt idx="1054">
                  <c:v>7.2486740025962698E-2</c:v>
                </c:pt>
                <c:pt idx="1055">
                  <c:v>6.9181736387010431E-2</c:v>
                </c:pt>
                <c:pt idx="1056">
                  <c:v>6.73338350381745E-2</c:v>
                </c:pt>
                <c:pt idx="1057">
                  <c:v>6.4885741852691955E-2</c:v>
                </c:pt>
                <c:pt idx="1058">
                  <c:v>6.2575550274327818E-2</c:v>
                </c:pt>
                <c:pt idx="1059">
                  <c:v>5.9820023118049598E-2</c:v>
                </c:pt>
                <c:pt idx="1060">
                  <c:v>5.712774332242531E-2</c:v>
                </c:pt>
                <c:pt idx="1061">
                  <c:v>5.5481542887449338E-2</c:v>
                </c:pt>
                <c:pt idx="1062">
                  <c:v>5.35436530976382E-2</c:v>
                </c:pt>
                <c:pt idx="1063">
                  <c:v>5.1484101652901626E-2</c:v>
                </c:pt>
                <c:pt idx="1064">
                  <c:v>4.9347681101118292E-2</c:v>
                </c:pt>
                <c:pt idx="1065">
                  <c:v>4.8526908963922886E-2</c:v>
                </c:pt>
                <c:pt idx="1066">
                  <c:v>4.8037721976971814E-2</c:v>
                </c:pt>
                <c:pt idx="1067">
                  <c:v>4.6577357543953132E-2</c:v>
                </c:pt>
                <c:pt idx="1068">
                  <c:v>4.4729696787001526E-2</c:v>
                </c:pt>
                <c:pt idx="1069">
                  <c:v>4.2018523452224649E-2</c:v>
                </c:pt>
                <c:pt idx="1070">
                  <c:v>4.0413202408890861E-2</c:v>
                </c:pt>
                <c:pt idx="1071">
                  <c:v>4.0261212024074747E-2</c:v>
                </c:pt>
                <c:pt idx="1072">
                  <c:v>3.719629078076666E-2</c:v>
                </c:pt>
                <c:pt idx="1073">
                  <c:v>3.5218993455546937E-2</c:v>
                </c:pt>
                <c:pt idx="1074">
                  <c:v>3.4288497266628526E-2</c:v>
                </c:pt>
                <c:pt idx="1075">
                  <c:v>3.1806112661395582E-2</c:v>
                </c:pt>
                <c:pt idx="1076">
                  <c:v>3.2448917566498002E-2</c:v>
                </c:pt>
                <c:pt idx="1077">
                  <c:v>3.0759799785094837E-2</c:v>
                </c:pt>
                <c:pt idx="1078">
                  <c:v>2.8812151871504117E-2</c:v>
                </c:pt>
                <c:pt idx="1079">
                  <c:v>2.8640121597968839E-2</c:v>
                </c:pt>
                <c:pt idx="1080">
                  <c:v>2.8554690250332321E-2</c:v>
                </c:pt>
                <c:pt idx="1081">
                  <c:v>2.6963344764985957E-2</c:v>
                </c:pt>
                <c:pt idx="1082">
                  <c:v>2.6872839759082608E-2</c:v>
                </c:pt>
                <c:pt idx="1083">
                  <c:v>2.5624026354718062E-2</c:v>
                </c:pt>
                <c:pt idx="1084">
                  <c:v>2.4677438814476413E-2</c:v>
                </c:pt>
                <c:pt idx="1085">
                  <c:v>2.4607171831785232E-2</c:v>
                </c:pt>
                <c:pt idx="1086">
                  <c:v>2.2556833640972513E-2</c:v>
                </c:pt>
                <c:pt idx="1087">
                  <c:v>2.2360822017554006E-2</c:v>
                </c:pt>
                <c:pt idx="1088">
                  <c:v>2.2968175000875682E-2</c:v>
                </c:pt>
                <c:pt idx="1089">
                  <c:v>2.1747949573356292E-2</c:v>
                </c:pt>
                <c:pt idx="1090">
                  <c:v>2.1714762045781103E-2</c:v>
                </c:pt>
                <c:pt idx="1091">
                  <c:v>2.0690477479361282E-2</c:v>
                </c:pt>
                <c:pt idx="1092">
                  <c:v>1.8985671691852741E-2</c:v>
                </c:pt>
                <c:pt idx="1093">
                  <c:v>1.8836929297475231E-2</c:v>
                </c:pt>
                <c:pt idx="1094">
                  <c:v>1.8340390105587991E-2</c:v>
                </c:pt>
                <c:pt idx="1095">
                  <c:v>1.7275063394192471E-2</c:v>
                </c:pt>
                <c:pt idx="1096">
                  <c:v>1.7417932516099313E-2</c:v>
                </c:pt>
                <c:pt idx="1097">
                  <c:v>1.6463844170051756E-2</c:v>
                </c:pt>
                <c:pt idx="1098">
                  <c:v>1.5857481859195017E-2</c:v>
                </c:pt>
                <c:pt idx="1099">
                  <c:v>1.5841065001204729E-2</c:v>
                </c:pt>
                <c:pt idx="1100">
                  <c:v>1.5352805000631556E-2</c:v>
                </c:pt>
                <c:pt idx="1101">
                  <c:v>1.3184718311129889E-2</c:v>
                </c:pt>
                <c:pt idx="1102">
                  <c:v>1.2712379832314529E-2</c:v>
                </c:pt>
                <c:pt idx="1103">
                  <c:v>1.3477320499879169E-2</c:v>
                </c:pt>
                <c:pt idx="1104">
                  <c:v>1.4407561944449452E-2</c:v>
                </c:pt>
                <c:pt idx="1105">
                  <c:v>1.4229948523951094E-2</c:v>
                </c:pt>
                <c:pt idx="1106">
                  <c:v>1.3889086433695876E-2</c:v>
                </c:pt>
                <c:pt idx="1107">
                  <c:v>1.3301263850397134E-2</c:v>
                </c:pt>
                <c:pt idx="1108">
                  <c:v>1.3417526340388685E-2</c:v>
                </c:pt>
                <c:pt idx="1109">
                  <c:v>1.284102572811772E-2</c:v>
                </c:pt>
                <c:pt idx="1110">
                  <c:v>1.1758220723948061E-2</c:v>
                </c:pt>
                <c:pt idx="1111">
                  <c:v>8.641423624637037E-3</c:v>
                </c:pt>
                <c:pt idx="1112">
                  <c:v>8.1813977893143916E-3</c:v>
                </c:pt>
                <c:pt idx="1113">
                  <c:v>8.4546111026785973E-3</c:v>
                </c:pt>
                <c:pt idx="1114">
                  <c:v>9.6148300837507472E-3</c:v>
                </c:pt>
                <c:pt idx="1115">
                  <c:v>8.6944246015108421E-3</c:v>
                </c:pt>
                <c:pt idx="1116">
                  <c:v>7.1553441649214941E-3</c:v>
                </c:pt>
                <c:pt idx="1117">
                  <c:v>7.429548150750624E-3</c:v>
                </c:pt>
                <c:pt idx="1118">
                  <c:v>9.7126943708221482E-3</c:v>
                </c:pt>
                <c:pt idx="1119">
                  <c:v>9.4258239299056749E-3</c:v>
                </c:pt>
                <c:pt idx="1120">
                  <c:v>7.2261064838451397E-3</c:v>
                </c:pt>
                <c:pt idx="1121">
                  <c:v>5.8482226097638507E-3</c:v>
                </c:pt>
                <c:pt idx="1122">
                  <c:v>6.8555242196419956E-3</c:v>
                </c:pt>
                <c:pt idx="1123">
                  <c:v>9.0725076715198957E-3</c:v>
                </c:pt>
                <c:pt idx="1124">
                  <c:v>6.0576083114589349E-3</c:v>
                </c:pt>
                <c:pt idx="1125">
                  <c:v>5.8705127402248029E-3</c:v>
                </c:pt>
                <c:pt idx="1126">
                  <c:v>3.7768680102308128E-3</c:v>
                </c:pt>
                <c:pt idx="1127">
                  <c:v>6.1640348391200969E-3</c:v>
                </c:pt>
                <c:pt idx="1128">
                  <c:v>6.6141539497934282E-3</c:v>
                </c:pt>
                <c:pt idx="1129">
                  <c:v>4.5455590806984083E-3</c:v>
                </c:pt>
                <c:pt idx="1130">
                  <c:v>5.53290571664008E-3</c:v>
                </c:pt>
                <c:pt idx="1131">
                  <c:v>6.349361352381136E-3</c:v>
                </c:pt>
                <c:pt idx="1132">
                  <c:v>6.548769567107972E-3</c:v>
                </c:pt>
                <c:pt idx="1133">
                  <c:v>8.8676507582359353E-3</c:v>
                </c:pt>
                <c:pt idx="1134">
                  <c:v>7.0052572864844308E-3</c:v>
                </c:pt>
                <c:pt idx="1135">
                  <c:v>4.0276496684962318E-3</c:v>
                </c:pt>
                <c:pt idx="1136">
                  <c:v>5.4022077135881036E-3</c:v>
                </c:pt>
                <c:pt idx="1137">
                  <c:v>3.0975497485637949E-3</c:v>
                </c:pt>
                <c:pt idx="1138">
                  <c:v>3.0137671629581896E-3</c:v>
                </c:pt>
                <c:pt idx="1139">
                  <c:v>-1.2478227318996216E-3</c:v>
                </c:pt>
                <c:pt idx="1140">
                  <c:v>-1.1907883028471559E-3</c:v>
                </c:pt>
                <c:pt idx="1141">
                  <c:v>6.2412365290658055E-4</c:v>
                </c:pt>
                <c:pt idx="1142">
                  <c:v>5.1350091973323981E-3</c:v>
                </c:pt>
                <c:pt idx="1143">
                  <c:v>4.8638479912169793E-3</c:v>
                </c:pt>
                <c:pt idx="1144">
                  <c:v>4.5545458952017072E-3</c:v>
                </c:pt>
                <c:pt idx="1145">
                  <c:v>5.8717864619654333E-3</c:v>
                </c:pt>
                <c:pt idx="1146">
                  <c:v>9.1789341991810706E-3</c:v>
                </c:pt>
                <c:pt idx="1147">
                  <c:v>8.8300052045685567E-3</c:v>
                </c:pt>
                <c:pt idx="1148">
                  <c:v>5.9602393606199844E-3</c:v>
                </c:pt>
                <c:pt idx="1149">
                  <c:v>4.1342177207952394E-3</c:v>
                </c:pt>
                <c:pt idx="1150">
                  <c:v>5.1799432698489177E-3</c:v>
                </c:pt>
                <c:pt idx="1151">
                  <c:v>4.2706474716800334E-3</c:v>
                </c:pt>
                <c:pt idx="1152">
                  <c:v>2.6063884929147462E-3</c:v>
                </c:pt>
                <c:pt idx="1153">
                  <c:v>1.487070132180468E-3</c:v>
                </c:pt>
                <c:pt idx="1154">
                  <c:v>0</c:v>
                </c:pt>
                <c:pt idx="1155">
                  <c:v>1.737073404937719E-3</c:v>
                </c:pt>
                <c:pt idx="1156">
                  <c:v>-1.5397880597786538E-4</c:v>
                </c:pt>
                <c:pt idx="1157">
                  <c:v>-1.7488199498790484E-3</c:v>
                </c:pt>
                <c:pt idx="1158">
                  <c:v>-1.2118047115674776E-3</c:v>
                </c:pt>
                <c:pt idx="1159">
                  <c:v>-1.1442974593143249E-3</c:v>
                </c:pt>
                <c:pt idx="1160">
                  <c:v>-1.5482087757305056E-3</c:v>
                </c:pt>
                <c:pt idx="1161">
                  <c:v>1.6383599700392386E-3</c:v>
                </c:pt>
                <c:pt idx="1162">
                  <c:v>8.5862997781954611E-4</c:v>
                </c:pt>
                <c:pt idx="1163">
                  <c:v>6.3010306885562771E-3</c:v>
                </c:pt>
                <c:pt idx="1164">
                  <c:v>6.8260870949697489E-3</c:v>
                </c:pt>
                <c:pt idx="1165">
                  <c:v>5.3049802873869987E-3</c:v>
                </c:pt>
                <c:pt idx="1166">
                  <c:v>4.5432239241739291E-3</c:v>
                </c:pt>
                <c:pt idx="1167">
                  <c:v>5.8583416213699342E-3</c:v>
                </c:pt>
                <c:pt idx="1168">
                  <c:v>3.4369965924405345E-3</c:v>
                </c:pt>
                <c:pt idx="1169">
                  <c:v>7.1827291823449426E-3</c:v>
                </c:pt>
                <c:pt idx="1170">
                  <c:v>4.0945200598790747E-3</c:v>
                </c:pt>
                <c:pt idx="1171">
                  <c:v>4.016539984425211E-3</c:v>
                </c:pt>
                <c:pt idx="1172">
                  <c:v>6.9632244690437869E-3</c:v>
                </c:pt>
                <c:pt idx="1173">
                  <c:v>8.0247300152174322E-3</c:v>
                </c:pt>
                <c:pt idx="1174">
                  <c:v>6.3983996393952155E-3</c:v>
                </c:pt>
                <c:pt idx="1175">
                  <c:v>5.238746756874464E-3</c:v>
                </c:pt>
                <c:pt idx="1176">
                  <c:v>9.0816360106610056E-4</c:v>
                </c:pt>
                <c:pt idx="1177">
                  <c:v>6.026826702727196E-4</c:v>
                </c:pt>
                <c:pt idx="1178">
                  <c:v>3.4978521867148667E-3</c:v>
                </c:pt>
                <c:pt idx="1179">
                  <c:v>1.0152977519165063E-3</c:v>
                </c:pt>
                <c:pt idx="1180">
                  <c:v>3.6993832710094238E-3</c:v>
                </c:pt>
                <c:pt idx="1181">
                  <c:v>3.9178973118456414E-3</c:v>
                </c:pt>
                <c:pt idx="1182">
                  <c:v>5.4949771136969961E-3</c:v>
                </c:pt>
                <c:pt idx="1183">
                  <c:v>6.3434880799104719E-3</c:v>
                </c:pt>
                <c:pt idx="1184">
                  <c:v>4.8320757100202656E-3</c:v>
                </c:pt>
                <c:pt idx="1185">
                  <c:v>4.2644203876147525E-3</c:v>
                </c:pt>
                <c:pt idx="1186">
                  <c:v>6.6951060426420793E-3</c:v>
                </c:pt>
                <c:pt idx="1187">
                  <c:v>1.4666198220115324E-3</c:v>
                </c:pt>
                <c:pt idx="1188">
                  <c:v>-1.5285368510697377E-3</c:v>
                </c:pt>
                <c:pt idx="1189">
                  <c:v>-5.6440025573501992E-4</c:v>
                </c:pt>
                <c:pt idx="1190">
                  <c:v>-1.6363786251093759E-3</c:v>
                </c:pt>
                <c:pt idx="1191">
                  <c:v>-9.7269883592447756E-4</c:v>
                </c:pt>
                <c:pt idx="1192">
                  <c:v>-5.0057264406588745E-4</c:v>
                </c:pt>
                <c:pt idx="1193">
                  <c:v>-3.3979357923946789E-3</c:v>
                </c:pt>
                <c:pt idx="1194">
                  <c:v>1.7026829179408337E-3</c:v>
                </c:pt>
                <c:pt idx="1195">
                  <c:v>4.5404641937359111E-3</c:v>
                </c:pt>
                <c:pt idx="1196">
                  <c:v>3.9188879843105786E-3</c:v>
                </c:pt>
                <c:pt idx="1197">
                  <c:v>6.8277146283049952E-3</c:v>
                </c:pt>
                <c:pt idx="1198">
                  <c:v>8.0927326037030598E-3</c:v>
                </c:pt>
                <c:pt idx="1199">
                  <c:v>3.1805539486612329E-3</c:v>
                </c:pt>
                <c:pt idx="1200">
                  <c:v>4.0985535120577239E-3</c:v>
                </c:pt>
                <c:pt idx="1201">
                  <c:v>3.0336513745757394E-3</c:v>
                </c:pt>
                <c:pt idx="1202">
                  <c:v>6.4823237496386679E-3</c:v>
                </c:pt>
                <c:pt idx="1203">
                  <c:v>5.7201428125120465E-3</c:v>
                </c:pt>
                <c:pt idx="1204">
                  <c:v>6.1261769984959488E-3</c:v>
                </c:pt>
                <c:pt idx="1205">
                  <c:v>4.9965981015177409E-3</c:v>
                </c:pt>
                <c:pt idx="1206">
                  <c:v>5.4167139889674514E-3</c:v>
                </c:pt>
                <c:pt idx="1207">
                  <c:v>7.5545144059697934E-3</c:v>
                </c:pt>
                <c:pt idx="1208">
                  <c:v>8.1257078443214802E-3</c:v>
                </c:pt>
                <c:pt idx="1209">
                  <c:v>6.7379880079098135E-4</c:v>
                </c:pt>
                <c:pt idx="1210">
                  <c:v>3.0093798991849248E-3</c:v>
                </c:pt>
                <c:pt idx="1211">
                  <c:v>-5.5470581804248111E-3</c:v>
                </c:pt>
                <c:pt idx="1212">
                  <c:v>-5.5924168268548704E-3</c:v>
                </c:pt>
                <c:pt idx="1213">
                  <c:v>-1.5956195294093509E-3</c:v>
                </c:pt>
                <c:pt idx="1214">
                  <c:v>-3.5098110186129906E-4</c:v>
                </c:pt>
                <c:pt idx="1215">
                  <c:v>-1.7462725063977999E-3</c:v>
                </c:pt>
                <c:pt idx="1216">
                  <c:v>2.9357870875043254E-3</c:v>
                </c:pt>
                <c:pt idx="1217">
                  <c:v>-3.1809785225747722E-3</c:v>
                </c:pt>
                <c:pt idx="1218">
                  <c:v>-9.7368950838939045E-5</c:v>
                </c:pt>
                <c:pt idx="1219">
                  <c:v>3.6857261434571549E-3</c:v>
                </c:pt>
                <c:pt idx="1220">
                  <c:v>2.6356840929491346E-3</c:v>
                </c:pt>
                <c:pt idx="1221">
                  <c:v>4.3467169645229585E-3</c:v>
                </c:pt>
                <c:pt idx="1222">
                  <c:v>4.8642018028115953E-3</c:v>
                </c:pt>
                <c:pt idx="1223">
                  <c:v>4.5604899299912949E-3</c:v>
                </c:pt>
                <c:pt idx="1224">
                  <c:v>6.5009342395155878E-3</c:v>
                </c:pt>
                <c:pt idx="1225">
                  <c:v>6.044800331733745E-3</c:v>
                </c:pt>
                <c:pt idx="1226">
                  <c:v>3.1083056210401872E-3</c:v>
                </c:pt>
                <c:pt idx="1227">
                  <c:v>9.6831157215120057E-4</c:v>
                </c:pt>
                <c:pt idx="1228">
                  <c:v>-4.5991261561236108E-3</c:v>
                </c:pt>
                <c:pt idx="1229">
                  <c:v>-4.3365271905979521E-3</c:v>
                </c:pt>
                <c:pt idx="1230">
                  <c:v>-3.6874952014302478E-3</c:v>
                </c:pt>
                <c:pt idx="1231">
                  <c:v>1.0280349693227611E-3</c:v>
                </c:pt>
                <c:pt idx="1232">
                  <c:v>5.7969199285442035E-3</c:v>
                </c:pt>
                <c:pt idx="1233">
                  <c:v>-1.4364043118311421E-3</c:v>
                </c:pt>
                <c:pt idx="1234">
                  <c:v>-7.8256048497663379E-4</c:v>
                </c:pt>
                <c:pt idx="1235">
                  <c:v>2.6292447219270839E-3</c:v>
                </c:pt>
                <c:pt idx="1236">
                  <c:v>-2.5403672493589936E-4</c:v>
                </c:pt>
                <c:pt idx="1237">
                  <c:v>4.3731113094814819E-3</c:v>
                </c:pt>
                <c:pt idx="1238">
                  <c:v>6.5140252685164579E-3</c:v>
                </c:pt>
                <c:pt idx="1239">
                  <c:v>8.7480624392549684E-3</c:v>
                </c:pt>
                <c:pt idx="1240">
                  <c:v>2.0739515766375376E-2</c:v>
                </c:pt>
                <c:pt idx="1241">
                  <c:v>2.6166702578543515E-2</c:v>
                </c:pt>
                <c:pt idx="1242">
                  <c:v>2.6030131303020874E-2</c:v>
                </c:pt>
                <c:pt idx="1243">
                  <c:v>2.9979786743599465E-2</c:v>
                </c:pt>
                <c:pt idx="1244">
                  <c:v>2.4232485353084515E-2</c:v>
                </c:pt>
                <c:pt idx="1245">
                  <c:v>2.3379516360778851E-2</c:v>
                </c:pt>
                <c:pt idx="1246">
                  <c:v>2.0219271197648707E-2</c:v>
                </c:pt>
                <c:pt idx="1247">
                  <c:v>2.1646547170338704E-2</c:v>
                </c:pt>
                <c:pt idx="1248">
                  <c:v>1.2864589580319302E-2</c:v>
                </c:pt>
                <c:pt idx="1249">
                  <c:v>9.9447240145727877E-3</c:v>
                </c:pt>
                <c:pt idx="1250">
                  <c:v>7.3234046723651552E-3</c:v>
                </c:pt>
                <c:pt idx="1251">
                  <c:v>1.1248802790016709E-2</c:v>
                </c:pt>
                <c:pt idx="1252">
                  <c:v>1.6196716416114986E-2</c:v>
                </c:pt>
                <c:pt idx="1253">
                  <c:v>1.7258151199969707E-2</c:v>
                </c:pt>
                <c:pt idx="1254">
                  <c:v>1.5006211162543522E-2</c:v>
                </c:pt>
                <c:pt idx="1255">
                  <c:v>1.8253140166355136E-2</c:v>
                </c:pt>
                <c:pt idx="1256">
                  <c:v>2.0255006168705146E-2</c:v>
                </c:pt>
                <c:pt idx="1257">
                  <c:v>2.734850406688737E-2</c:v>
                </c:pt>
                <c:pt idx="1258">
                  <c:v>2.579074237810218E-2</c:v>
                </c:pt>
                <c:pt idx="1259">
                  <c:v>1.2153074463542019E-2</c:v>
                </c:pt>
                <c:pt idx="1260">
                  <c:v>1.804049939798957E-2</c:v>
                </c:pt>
                <c:pt idx="1261">
                  <c:v>1.0580098876188236E-2</c:v>
                </c:pt>
                <c:pt idx="1262">
                  <c:v>1.3682601987076682E-2</c:v>
                </c:pt>
                <c:pt idx="1263">
                  <c:v>1.2763116414982791E-2</c:v>
                </c:pt>
                <c:pt idx="1264">
                  <c:v>5.5057329861734009E-3</c:v>
                </c:pt>
                <c:pt idx="1265">
                  <c:v>6.803301628276334E-3</c:v>
                </c:pt>
                <c:pt idx="1266">
                  <c:v>5.0349512783743637E-3</c:v>
                </c:pt>
                <c:pt idx="1267">
                  <c:v>-1.1128223798570815E-2</c:v>
                </c:pt>
                <c:pt idx="1268">
                  <c:v>-1.1193254369661643E-2</c:v>
                </c:pt>
                <c:pt idx="1269">
                  <c:v>-1.60863271985941E-2</c:v>
                </c:pt>
                <c:pt idx="1270">
                  <c:v>-1.8451699233254907E-2</c:v>
                </c:pt>
                <c:pt idx="1271">
                  <c:v>-1.705803536205364E-2</c:v>
                </c:pt>
                <c:pt idx="1272">
                  <c:v>-2.0142564843935475E-2</c:v>
                </c:pt>
                <c:pt idx="1273">
                  <c:v>-1.2461032075497737E-2</c:v>
                </c:pt>
                <c:pt idx="1274">
                  <c:v>-2.9848961368373404E-3</c:v>
                </c:pt>
                <c:pt idx="1275">
                  <c:v>8.264189702455061E-3</c:v>
                </c:pt>
                <c:pt idx="1276">
                  <c:v>1.3621109531932027E-2</c:v>
                </c:pt>
                <c:pt idx="1277">
                  <c:v>1.5560633931310306E-2</c:v>
                </c:pt>
                <c:pt idx="1278">
                  <c:v>1.3073762995057605E-2</c:v>
                </c:pt>
                <c:pt idx="1279">
                  <c:v>1.640808346273992E-2</c:v>
                </c:pt>
                <c:pt idx="1280">
                  <c:v>1.9428573045995854E-2</c:v>
                </c:pt>
                <c:pt idx="1281">
                  <c:v>1.9343092164736092E-2</c:v>
                </c:pt>
                <c:pt idx="1282">
                  <c:v>5.2799304264880284E-3</c:v>
                </c:pt>
                <c:pt idx="1283">
                  <c:v>6.5392874163722105E-3</c:v>
                </c:pt>
                <c:pt idx="1284">
                  <c:v>1.1255171398719836E-2</c:v>
                </c:pt>
                <c:pt idx="1285">
                  <c:v>1.6185606732043979E-2</c:v>
                </c:pt>
                <c:pt idx="1286">
                  <c:v>1.7016993217077923E-2</c:v>
                </c:pt>
                <c:pt idx="1287">
                  <c:v>1.9825266605881828E-2</c:v>
                </c:pt>
                <c:pt idx="1288">
                  <c:v>2.69581083533856E-2</c:v>
                </c:pt>
                <c:pt idx="1289">
                  <c:v>3.108184617474825E-2</c:v>
                </c:pt>
                <c:pt idx="1290">
                  <c:v>3.297508494131858E-2</c:v>
                </c:pt>
                <c:pt idx="1291">
                  <c:v>2.4139362141380995E-2</c:v>
                </c:pt>
                <c:pt idx="1292">
                  <c:v>2.4373231605423651E-2</c:v>
                </c:pt>
                <c:pt idx="1293">
                  <c:v>1.8857804181557705E-2</c:v>
                </c:pt>
                <c:pt idx="1294">
                  <c:v>1.640206866563141E-2</c:v>
                </c:pt>
                <c:pt idx="1295">
                  <c:v>1.2212231762162181E-2</c:v>
                </c:pt>
                <c:pt idx="1296">
                  <c:v>1.6448488746845329E-2</c:v>
                </c:pt>
                <c:pt idx="1297">
                  <c:v>7.0806191561381231E-3</c:v>
                </c:pt>
                <c:pt idx="1298">
                  <c:v>1.8110978667637525E-2</c:v>
                </c:pt>
                <c:pt idx="1299">
                  <c:v>1.1060504259360881E-2</c:v>
                </c:pt>
                <c:pt idx="1300">
                  <c:v>1.8918093677280666E-2</c:v>
                </c:pt>
                <c:pt idx="1301">
                  <c:v>1.7731904925163543E-2</c:v>
                </c:pt>
                <c:pt idx="1302">
                  <c:v>2.1818145793728552E-2</c:v>
                </c:pt>
                <c:pt idx="1303">
                  <c:v>2.9276586199295702E-2</c:v>
                </c:pt>
                <c:pt idx="1304">
                  <c:v>3.8600894506473513E-2</c:v>
                </c:pt>
                <c:pt idx="1305">
                  <c:v>4.1219751319982609E-2</c:v>
                </c:pt>
                <c:pt idx="1306">
                  <c:v>4.2249159078292492E-2</c:v>
                </c:pt>
                <c:pt idx="1307">
                  <c:v>4.081440352849227E-2</c:v>
                </c:pt>
                <c:pt idx="1308">
                  <c:v>3.910421980474553E-2</c:v>
                </c:pt>
                <c:pt idx="1309">
                  <c:v>2.4899915545172367E-2</c:v>
                </c:pt>
                <c:pt idx="1310">
                  <c:v>1.7552522446692091E-2</c:v>
                </c:pt>
                <c:pt idx="1311">
                  <c:v>1.2556136632131121E-2</c:v>
                </c:pt>
                <c:pt idx="1312">
                  <c:v>4.27475168617763E-4</c:v>
                </c:pt>
                <c:pt idx="1313">
                  <c:v>3.437845740267613E-3</c:v>
                </c:pt>
                <c:pt idx="1314">
                  <c:v>1.6462145874397538E-3</c:v>
                </c:pt>
                <c:pt idx="1315">
                  <c:v>6.2013265811928587E-3</c:v>
                </c:pt>
                <c:pt idx="1316">
                  <c:v>1.7636941893168008E-2</c:v>
                </c:pt>
                <c:pt idx="1317">
                  <c:v>1.5017391608933454E-2</c:v>
                </c:pt>
                <c:pt idx="1318">
                  <c:v>8.0826135920969763E-3</c:v>
                </c:pt>
                <c:pt idx="1319">
                  <c:v>7.8311950729612612E-3</c:v>
                </c:pt>
                <c:pt idx="1320">
                  <c:v>1.1598722457094146E-2</c:v>
                </c:pt>
                <c:pt idx="1321">
                  <c:v>3.6885566362140961E-3</c:v>
                </c:pt>
                <c:pt idx="1322">
                  <c:v>-8.073131441361214E-3</c:v>
                </c:pt>
                <c:pt idx="1323">
                  <c:v>-1.801721859506368E-2</c:v>
                </c:pt>
                <c:pt idx="1324">
                  <c:v>-1.2615081643794527E-2</c:v>
                </c:pt>
                <c:pt idx="1325">
                  <c:v>-3.8842852103569119E-3</c:v>
                </c:pt>
                <c:pt idx="1326">
                  <c:v>4.3739604573085605E-3</c:v>
                </c:pt>
                <c:pt idx="1327">
                  <c:v>1.4478607312648802E-2</c:v>
                </c:pt>
                <c:pt idx="1328">
                  <c:v>2.4327802196674669E-2</c:v>
                </c:pt>
                <c:pt idx="1329">
                  <c:v>2.75143709424444E-2</c:v>
                </c:pt>
                <c:pt idx="1330">
                  <c:v>3.4973235921925104E-2</c:v>
                </c:pt>
                <c:pt idx="1331">
                  <c:v>2.6395689442580444E-2</c:v>
                </c:pt>
                <c:pt idx="1332">
                  <c:v>3.3947486575503574E-2</c:v>
                </c:pt>
                <c:pt idx="1333">
                  <c:v>3.5759539733572793E-2</c:v>
                </c:pt>
                <c:pt idx="1334">
                  <c:v>2.5580861340174635E-2</c:v>
                </c:pt>
                <c:pt idx="1335">
                  <c:v>2.4634627611527602E-2</c:v>
                </c:pt>
                <c:pt idx="1336">
                  <c:v>3.5082287731618339E-2</c:v>
                </c:pt>
                <c:pt idx="1337">
                  <c:v>3.979038785888437E-2</c:v>
                </c:pt>
                <c:pt idx="1338">
                  <c:v>4.8266142742457351E-2</c:v>
                </c:pt>
                <c:pt idx="1339">
                  <c:v>3.7826294782375793E-2</c:v>
                </c:pt>
                <c:pt idx="1340">
                  <c:v>4.013043618247196E-2</c:v>
                </c:pt>
                <c:pt idx="1341">
                  <c:v>4.9281914601910656E-2</c:v>
                </c:pt>
                <c:pt idx="1342">
                  <c:v>3.7526007805791399E-2</c:v>
                </c:pt>
                <c:pt idx="1343">
                  <c:v>3.6121036116026142E-2</c:v>
                </c:pt>
                <c:pt idx="1344">
                  <c:v>3.1454211649388275E-2</c:v>
                </c:pt>
                <c:pt idx="1345">
                  <c:v>2.9775736520751224E-2</c:v>
                </c:pt>
                <c:pt idx="1346">
                  <c:v>2.4635901333268234E-2</c:v>
                </c:pt>
                <c:pt idx="1347">
                  <c:v>1.7953886319627025E-2</c:v>
                </c:pt>
                <c:pt idx="1348">
                  <c:v>1.1040336998467638E-2</c:v>
                </c:pt>
                <c:pt idx="1349">
                  <c:v>2.7295644614651414E-2</c:v>
                </c:pt>
                <c:pt idx="1350">
                  <c:v>2.0643986635828452E-2</c:v>
                </c:pt>
                <c:pt idx="1351">
                  <c:v>2.8827634666884611E-2</c:v>
                </c:pt>
                <c:pt idx="1352">
                  <c:v>2.3113308516988083E-2</c:v>
                </c:pt>
                <c:pt idx="1353">
                  <c:v>3.6798564091024402E-2</c:v>
                </c:pt>
                <c:pt idx="1354">
                  <c:v>3.1662755279488163E-2</c:v>
                </c:pt>
                <c:pt idx="1355">
                  <c:v>2.6278082468529338E-2</c:v>
                </c:pt>
                <c:pt idx="1356">
                  <c:v>2.9425095078020815E-3</c:v>
                </c:pt>
                <c:pt idx="1357">
                  <c:v>8.3667950648943553E-3</c:v>
                </c:pt>
                <c:pt idx="1358">
                  <c:v>4.1933750194154262E-4</c:v>
                </c:pt>
                <c:pt idx="1359">
                  <c:v>1.3057204612429471E-2</c:v>
                </c:pt>
                <c:pt idx="1360">
                  <c:v>6.8683321993671734E-3</c:v>
                </c:pt>
                <c:pt idx="1361">
                  <c:v>1.615574503345819E-2</c:v>
                </c:pt>
                <c:pt idx="1362">
                  <c:v>1.7795449487556972E-2</c:v>
                </c:pt>
                <c:pt idx="1363">
                  <c:v>3.3687328909980774E-2</c:v>
                </c:pt>
                <c:pt idx="1364">
                  <c:v>3.6525258786645587E-2</c:v>
                </c:pt>
                <c:pt idx="1365">
                  <c:v>3.2743890292931226E-2</c:v>
                </c:pt>
                <c:pt idx="1366">
                  <c:v>1.7352548133413859E-2</c:v>
                </c:pt>
                <c:pt idx="1367">
                  <c:v>5.0704032001551097E-3</c:v>
                </c:pt>
                <c:pt idx="1368">
                  <c:v>1.9362834851715794E-2</c:v>
                </c:pt>
                <c:pt idx="1369">
                  <c:v>2.5740996467898843E-2</c:v>
                </c:pt>
                <c:pt idx="1370">
                  <c:v>4.1149795691494684E-2</c:v>
                </c:pt>
                <c:pt idx="1371">
                  <c:v>3.3169476107633732E-2</c:v>
                </c:pt>
                <c:pt idx="1372">
                  <c:v>4.6744618437192957E-2</c:v>
                </c:pt>
                <c:pt idx="1373">
                  <c:v>5.4483617284828596E-2</c:v>
                </c:pt>
                <c:pt idx="1374">
                  <c:v>7.2899256040359989E-2</c:v>
                </c:pt>
                <c:pt idx="1375">
                  <c:v>5.4809414077384967E-2</c:v>
                </c:pt>
                <c:pt idx="1376">
                  <c:v>3.7139192665627173E-2</c:v>
                </c:pt>
                <c:pt idx="1377">
                  <c:v>3.6066754341179806E-2</c:v>
                </c:pt>
                <c:pt idx="1378">
                  <c:v>3.1182640021823096E-2</c:v>
                </c:pt>
                <c:pt idx="1379">
                  <c:v>3.1345817929261034E-2</c:v>
                </c:pt>
                <c:pt idx="1380">
                  <c:v>4.5664007064909917E-2</c:v>
                </c:pt>
                <c:pt idx="1381">
                  <c:v>4.99035615736549E-2</c:v>
                </c:pt>
                <c:pt idx="1382">
                  <c:v>6.5132971242547397E-2</c:v>
                </c:pt>
                <c:pt idx="1383">
                  <c:v>8.4128719488614875E-2</c:v>
                </c:pt>
                <c:pt idx="1384">
                  <c:v>7.7254280501124581E-2</c:v>
                </c:pt>
                <c:pt idx="1385">
                  <c:v>0.10107639181520561</c:v>
                </c:pt>
                <c:pt idx="1386">
                  <c:v>8.4268857185011259E-2</c:v>
                </c:pt>
                <c:pt idx="1387">
                  <c:v>7.3099966281755024E-2</c:v>
                </c:pt>
                <c:pt idx="1388">
                  <c:v>5.9074690689058691E-2</c:v>
                </c:pt>
                <c:pt idx="1389">
                  <c:v>4.0129282756673497E-2</c:v>
                </c:pt>
                <c:pt idx="1390">
                  <c:v>3.2037569130362945E-2</c:v>
                </c:pt>
                <c:pt idx="1391">
                  <c:v>2.3437399937658396E-2</c:v>
                </c:pt>
                <c:pt idx="1392">
                  <c:v>1.7927704261625269E-2</c:v>
                </c:pt>
                <c:pt idx="1393">
                  <c:v>3.9967237046338353E-2</c:v>
                </c:pt>
                <c:pt idx="1394">
                  <c:v>4.5002605822394355E-2</c:v>
                </c:pt>
                <c:pt idx="1395">
                  <c:v>6.4333201361608541E-2</c:v>
                </c:pt>
                <c:pt idx="1396">
                  <c:v>5.5191657971746723E-2</c:v>
                </c:pt>
                <c:pt idx="1397">
                  <c:v>6.3007702832226425E-2</c:v>
                </c:pt>
                <c:pt idx="1398">
                  <c:v>6.4633771387468633E-2</c:v>
                </c:pt>
                <c:pt idx="1399">
                  <c:v>7.7444305632362154E-2</c:v>
                </c:pt>
                <c:pt idx="1400">
                  <c:v>5.0259665867406274E-2</c:v>
                </c:pt>
                <c:pt idx="1401">
                  <c:v>4.6424871822904556E-2</c:v>
                </c:pt>
                <c:pt idx="1402">
                  <c:v>2.2596389777250831E-2</c:v>
                </c:pt>
                <c:pt idx="1403">
                  <c:v>6.2837427464200457E-2</c:v>
                </c:pt>
                <c:pt idx="1404">
                  <c:v>7.941971360366662E-2</c:v>
                </c:pt>
                <c:pt idx="1405">
                  <c:v>0.10036352726100645</c:v>
                </c:pt>
                <c:pt idx="1406">
                  <c:v>8.5778033465623488E-2</c:v>
                </c:pt>
                <c:pt idx="1407">
                  <c:v>0.1174256314563982</c:v>
                </c:pt>
                <c:pt idx="1408">
                  <c:v>0.12321340181710559</c:v>
                </c:pt>
                <c:pt idx="1409">
                  <c:v>0.13594411616625321</c:v>
                </c:pt>
                <c:pt idx="1410">
                  <c:v>0.14067466917731375</c:v>
                </c:pt>
                <c:pt idx="1411">
                  <c:v>0.13055788658427811</c:v>
                </c:pt>
                <c:pt idx="1412">
                  <c:v>0.10610151774559742</c:v>
                </c:pt>
                <c:pt idx="1413">
                  <c:v>0.10461706794208669</c:v>
                </c:pt>
                <c:pt idx="1414">
                  <c:v>0.10427622283478803</c:v>
                </c:pt>
                <c:pt idx="1415">
                  <c:v>0.10711397651327871</c:v>
                </c:pt>
                <c:pt idx="1416">
                  <c:v>0.12210885862856258</c:v>
                </c:pt>
                <c:pt idx="1417">
                  <c:v>9.0762538286837183E-2</c:v>
                </c:pt>
                <c:pt idx="1418">
                  <c:v>0.10277604186015737</c:v>
                </c:pt>
                <c:pt idx="1419">
                  <c:v>0.14393121478026707</c:v>
                </c:pt>
                <c:pt idx="1420">
                  <c:v>0.15835405430937213</c:v>
                </c:pt>
                <c:pt idx="1421">
                  <c:v>0.14964284488581261</c:v>
                </c:pt>
                <c:pt idx="1422">
                  <c:v>0.15356355853795142</c:v>
                </c:pt>
                <c:pt idx="1423">
                  <c:v>0.16185235229869624</c:v>
                </c:pt>
                <c:pt idx="1424">
                  <c:v>0.19681682784553858</c:v>
                </c:pt>
                <c:pt idx="1425">
                  <c:v>0.23042447130817945</c:v>
                </c:pt>
                <c:pt idx="1426">
                  <c:v>0.19723418400255024</c:v>
                </c:pt>
                <c:pt idx="1427">
                  <c:v>0.16443349279621902</c:v>
                </c:pt>
                <c:pt idx="1428">
                  <c:v>0.17178543591180609</c:v>
                </c:pt>
                <c:pt idx="1429">
                  <c:v>0.15149230300566488</c:v>
                </c:pt>
                <c:pt idx="1430">
                  <c:v>0.14038704865581667</c:v>
                </c:pt>
                <c:pt idx="1431">
                  <c:v>0.13337768007860279</c:v>
                </c:pt>
                <c:pt idx="1432">
                  <c:v>8.9970269211704229E-2</c:v>
                </c:pt>
                <c:pt idx="1433">
                  <c:v>0.1017779471355944</c:v>
                </c:pt>
                <c:pt idx="1434">
                  <c:v>0.15275715822772942</c:v>
                </c:pt>
                <c:pt idx="1435">
                  <c:v>0.15362173224033854</c:v>
                </c:pt>
                <c:pt idx="1436">
                  <c:v>0.15969209192166753</c:v>
                </c:pt>
                <c:pt idx="1437">
                  <c:v>0.15668386544828106</c:v>
                </c:pt>
                <c:pt idx="1438">
                  <c:v>0.13639049195025552</c:v>
                </c:pt>
                <c:pt idx="1439">
                  <c:v>9.7957479630181962E-2</c:v>
                </c:pt>
                <c:pt idx="1440">
                  <c:v>0.12136627885377779</c:v>
                </c:pt>
                <c:pt idx="1441">
                  <c:v>7.9167177039891901E-2</c:v>
                </c:pt>
                <c:pt idx="1442">
                  <c:v>6.7054805062194772E-2</c:v>
                </c:pt>
                <c:pt idx="1443">
                  <c:v>7.248865768480553E-2</c:v>
                </c:pt>
                <c:pt idx="1444">
                  <c:v>1.2665252127911378E-2</c:v>
                </c:pt>
                <c:pt idx="1445">
                  <c:v>2.0238730835352707E-2</c:v>
                </c:pt>
                <c:pt idx="1446">
                  <c:v>7.5966519516424469E-2</c:v>
                </c:pt>
                <c:pt idx="1447">
                  <c:v>4.4181225129256221E-2</c:v>
                </c:pt>
                <c:pt idx="1448">
                  <c:v>7.1397835309901819E-2</c:v>
                </c:pt>
                <c:pt idx="1449">
                  <c:v>7.6458508691204907E-2</c:v>
                </c:pt>
                <c:pt idx="1450">
                  <c:v>5.3274883657902401E-2</c:v>
                </c:pt>
                <c:pt idx="1451">
                  <c:v>8.9901431627855313E-2</c:v>
                </c:pt>
                <c:pt idx="1452">
                  <c:v>0.11776216289273528</c:v>
                </c:pt>
                <c:pt idx="1453">
                  <c:v>6.2413922061674315E-2</c:v>
                </c:pt>
                <c:pt idx="1454">
                  <c:v>7.6721758670064671E-2</c:v>
                </c:pt>
                <c:pt idx="1455">
                  <c:v>5.7250041838221057E-2</c:v>
                </c:pt>
                <c:pt idx="1456">
                  <c:v>9.4282616210302775E-2</c:v>
                </c:pt>
                <c:pt idx="1457">
                  <c:v>0.14455073180621172</c:v>
                </c:pt>
                <c:pt idx="1458">
                  <c:v>0.1655594840436278</c:v>
                </c:pt>
                <c:pt idx="1459">
                  <c:v>0.13318016121779119</c:v>
                </c:pt>
                <c:pt idx="1460">
                  <c:v>0.15721725057963182</c:v>
                </c:pt>
                <c:pt idx="1461">
                  <c:v>0.1259650441220749</c:v>
                </c:pt>
                <c:pt idx="1462">
                  <c:v>0.15448101323149219</c:v>
                </c:pt>
                <c:pt idx="1463">
                  <c:v>0.1459446433455292</c:v>
                </c:pt>
                <c:pt idx="1464">
                  <c:v>9.5778329959739769E-2</c:v>
                </c:pt>
                <c:pt idx="1465">
                  <c:v>0.13058805256083522</c:v>
                </c:pt>
                <c:pt idx="1466">
                  <c:v>0.1874173274982725</c:v>
                </c:pt>
                <c:pt idx="1467">
                  <c:v>0.18965999767191971</c:v>
                </c:pt>
                <c:pt idx="1468">
                  <c:v>0.24358145079029125</c:v>
                </c:pt>
                <c:pt idx="1469">
                  <c:v>0.27829305719045994</c:v>
                </c:pt>
                <c:pt idx="1470">
                  <c:v>0.26957513949906642</c:v>
                </c:pt>
                <c:pt idx="1471">
                  <c:v>0.29621552504048487</c:v>
                </c:pt>
                <c:pt idx="1472">
                  <c:v>0.24479849191345912</c:v>
                </c:pt>
                <c:pt idx="1473">
                  <c:v>0.13054270806686896</c:v>
                </c:pt>
                <c:pt idx="1474">
                  <c:v>0.15061531020608465</c:v>
                </c:pt>
                <c:pt idx="1475">
                  <c:v>0.10099891485983931</c:v>
                </c:pt>
                <c:pt idx="1476">
                  <c:v>4.4565004565938621E-2</c:v>
                </c:pt>
                <c:pt idx="1477">
                  <c:v>3.6907276241586802E-2</c:v>
                </c:pt>
                <c:pt idx="1478">
                  <c:v>2.7236628840669085E-2</c:v>
                </c:pt>
                <c:pt idx="1479">
                  <c:v>3.3940764155205819E-2</c:v>
                </c:pt>
                <c:pt idx="1480">
                  <c:v>8.9518324433202665E-2</c:v>
                </c:pt>
                <c:pt idx="1481">
                  <c:v>7.5090913658295136E-2</c:v>
                </c:pt>
                <c:pt idx="1482">
                  <c:v>0.12310801549553259</c:v>
                </c:pt>
                <c:pt idx="1483">
                  <c:v>0.10118036289040014</c:v>
                </c:pt>
                <c:pt idx="1484">
                  <c:v>9.5211166435450786E-2</c:v>
                </c:pt>
                <c:pt idx="1485">
                  <c:v>0.1151293092925431</c:v>
                </c:pt>
                <c:pt idx="1486">
                  <c:v>0.12747337125486005</c:v>
                </c:pt>
                <c:pt idx="1487">
                  <c:v>0.22578869027085338</c:v>
                </c:pt>
                <c:pt idx="1488">
                  <c:v>0.27504669428519968</c:v>
                </c:pt>
                <c:pt idx="1489">
                  <c:v>0.27003728820395684</c:v>
                </c:pt>
                <c:pt idx="1490">
                  <c:v>0.32070749581706243</c:v>
                </c:pt>
                <c:pt idx="1491">
                  <c:v>0.25949285353650609</c:v>
                </c:pt>
                <c:pt idx="1492">
                  <c:v>0.1840453614769228</c:v>
                </c:pt>
                <c:pt idx="1493">
                  <c:v>0.26104644024847479</c:v>
                </c:pt>
                <c:pt idx="1494">
                  <c:v>0.13248155314798557</c:v>
                </c:pt>
                <c:pt idx="1495">
                  <c:v>6.1913151283115433E-2</c:v>
                </c:pt>
                <c:pt idx="1496">
                  <c:v>3.4125467960060329E-2</c:v>
                </c:pt>
                <c:pt idx="1497">
                  <c:v>-3.0536771108311237E-3</c:v>
                </c:pt>
                <c:pt idx="1498">
                  <c:v>0.12523305039020111</c:v>
                </c:pt>
                <c:pt idx="1499">
                  <c:v>0.17228728227761259</c:v>
                </c:pt>
                <c:pt idx="1500">
                  <c:v>8.8253794717805173E-2</c:v>
                </c:pt>
                <c:pt idx="1501">
                  <c:v>0.1237054334492774</c:v>
                </c:pt>
                <c:pt idx="1502">
                  <c:v>0.1853181633074025</c:v>
                </c:pt>
                <c:pt idx="1503">
                  <c:v>0.14151928113975451</c:v>
                </c:pt>
                <c:pt idx="1504">
                  <c:v>0.16230967501343599</c:v>
                </c:pt>
                <c:pt idx="1505">
                  <c:v>0.10978369728163014</c:v>
                </c:pt>
                <c:pt idx="1506">
                  <c:v>8.8455729147317599E-2</c:v>
                </c:pt>
                <c:pt idx="1507">
                  <c:v>0.11158153428982759</c:v>
                </c:pt>
                <c:pt idx="1508">
                  <c:v>0.10515092081236557</c:v>
                </c:pt>
                <c:pt idx="1509">
                  <c:v>0.14170731077359844</c:v>
                </c:pt>
                <c:pt idx="1510">
                  <c:v>0.24705885266683719</c:v>
                </c:pt>
                <c:pt idx="1511">
                  <c:v>0.19905001586845003</c:v>
                </c:pt>
                <c:pt idx="1512">
                  <c:v>0.1414589491866402</c:v>
                </c:pt>
                <c:pt idx="1513">
                  <c:v>0.17651851513765215</c:v>
                </c:pt>
                <c:pt idx="1514">
                  <c:v>0.19759294895949317</c:v>
                </c:pt>
                <c:pt idx="1515">
                  <c:v>0.20902856427146832</c:v>
                </c:pt>
                <c:pt idx="1516">
                  <c:v>0.12526378954154155</c:v>
                </c:pt>
                <c:pt idx="1517">
                  <c:v>3.3708133031744324E-2</c:v>
                </c:pt>
                <c:pt idx="1518">
                  <c:v>0.10859418270052361</c:v>
                </c:pt>
                <c:pt idx="1519">
                  <c:v>0.21131128591762627</c:v>
                </c:pt>
                <c:pt idx="1520">
                  <c:v>0.28092711375007384</c:v>
                </c:pt>
                <c:pt idx="1521">
                  <c:v>0.13750820400635019</c:v>
                </c:pt>
                <c:pt idx="1522">
                  <c:v>0.10998226342476178</c:v>
                </c:pt>
                <c:pt idx="1523">
                  <c:v>0.18878572922161801</c:v>
                </c:pt>
                <c:pt idx="1524">
                  <c:v>0.22474466301745386</c:v>
                </c:pt>
                <c:pt idx="1525">
                  <c:v>0.15317085597285274</c:v>
                </c:pt>
                <c:pt idx="1526">
                  <c:v>0.1219968560301702</c:v>
                </c:pt>
                <c:pt idx="1527">
                  <c:v>8.4356659070331727E-2</c:v>
                </c:pt>
                <c:pt idx="1528">
                  <c:v>0.21004747090164994</c:v>
                </c:pt>
                <c:pt idx="1529">
                  <c:v>0.2345742567391379</c:v>
                </c:pt>
                <c:pt idx="1530">
                  <c:v>0.15276678190310303</c:v>
                </c:pt>
                <c:pt idx="1531">
                  <c:v>0.11109298416374684</c:v>
                </c:pt>
                <c:pt idx="1532">
                  <c:v>0.1347847251043125</c:v>
                </c:pt>
                <c:pt idx="1533">
                  <c:v>-1.2778754887464923E-2</c:v>
                </c:pt>
                <c:pt idx="1534">
                  <c:v>-9.1406942420347262E-2</c:v>
                </c:pt>
                <c:pt idx="1535">
                  <c:v>-6.8045895024807485E-2</c:v>
                </c:pt>
                <c:pt idx="1536">
                  <c:v>7.8666469947420072E-3</c:v>
                </c:pt>
                <c:pt idx="1537">
                  <c:v>-1.5037629632145621E-2</c:v>
                </c:pt>
                <c:pt idx="1538">
                  <c:v>0.1383912611366622</c:v>
                </c:pt>
                <c:pt idx="1539">
                  <c:v>0.15159325252984135</c:v>
                </c:pt>
                <c:pt idx="1540">
                  <c:v>0.20660481332369551</c:v>
                </c:pt>
                <c:pt idx="1541">
                  <c:v>0.2387730804571104</c:v>
                </c:pt>
                <c:pt idx="1542">
                  <c:v>0.19068732501805322</c:v>
                </c:pt>
                <c:pt idx="1543">
                  <c:v>0.13776287051592453</c:v>
                </c:pt>
                <c:pt idx="1544">
                  <c:v>0.18437553845702057</c:v>
                </c:pt>
                <c:pt idx="1545">
                  <c:v>0.11176084600598012</c:v>
                </c:pt>
                <c:pt idx="1546">
                  <c:v>0.21396013180189524</c:v>
                </c:pt>
                <c:pt idx="1547">
                  <c:v>0.28564179477299978</c:v>
                </c:pt>
                <c:pt idx="1548">
                  <c:v>0.33601579131909098</c:v>
                </c:pt>
                <c:pt idx="1549">
                  <c:v>0.39683147564555582</c:v>
                </c:pt>
                <c:pt idx="1550">
                  <c:v>0.46124825438204503</c:v>
                </c:pt>
                <c:pt idx="1551">
                  <c:v>0.42581098040131432</c:v>
                </c:pt>
                <c:pt idx="1552">
                  <c:v>0.36219678788605708</c:v>
                </c:pt>
                <c:pt idx="1553">
                  <c:v>0.35655894165045326</c:v>
                </c:pt>
                <c:pt idx="1554">
                  <c:v>0.33747349508891816</c:v>
                </c:pt>
                <c:pt idx="1555">
                  <c:v>0.24401798353573126</c:v>
                </c:pt>
                <c:pt idx="1556">
                  <c:v>0.2876730271377031</c:v>
                </c:pt>
                <c:pt idx="1557">
                  <c:v>0.21744369000018751</c:v>
                </c:pt>
                <c:pt idx="1558">
                  <c:v>0.23497031343815358</c:v>
                </c:pt>
                <c:pt idx="1559">
                  <c:v>0.30665608062375571</c:v>
                </c:pt>
                <c:pt idx="1560">
                  <c:v>0.31370605969579984</c:v>
                </c:pt>
                <c:pt idx="1561">
                  <c:v>0.3178557743644394</c:v>
                </c:pt>
                <c:pt idx="1562">
                  <c:v>0.34913873412580049</c:v>
                </c:pt>
                <c:pt idx="1563">
                  <c:v>0.21895941887153206</c:v>
                </c:pt>
                <c:pt idx="1564">
                  <c:v>0.16753028538797032</c:v>
                </c:pt>
                <c:pt idx="1565">
                  <c:v>0.22985122576257899</c:v>
                </c:pt>
                <c:pt idx="1566">
                  <c:v>0.24652226200243915</c:v>
                </c:pt>
                <c:pt idx="1567">
                  <c:v>0.12688410512025525</c:v>
                </c:pt>
                <c:pt idx="1568">
                  <c:v>9.2096947915041333E-2</c:v>
                </c:pt>
                <c:pt idx="1569">
                  <c:v>0.1861085076474607</c:v>
                </c:pt>
                <c:pt idx="1570">
                  <c:v>0.24481625325550893</c:v>
                </c:pt>
                <c:pt idx="1571">
                  <c:v>0.21366250548850238</c:v>
                </c:pt>
                <c:pt idx="1572">
                  <c:v>0.15970466638574027</c:v>
                </c:pt>
                <c:pt idx="1573">
                  <c:v>0.16707370567757926</c:v>
                </c:pt>
                <c:pt idx="1574">
                  <c:v>0.15961980821288702</c:v>
                </c:pt>
                <c:pt idx="1575">
                  <c:v>0.25957479630181968</c:v>
                </c:pt>
                <c:pt idx="1576">
                  <c:v>0.21280670600343976</c:v>
                </c:pt>
                <c:pt idx="1577">
                  <c:v>0.30906023040918668</c:v>
                </c:pt>
                <c:pt idx="1578">
                  <c:v>0.45656414268089413</c:v>
                </c:pt>
                <c:pt idx="1579">
                  <c:v>0.4099734535160558</c:v>
                </c:pt>
                <c:pt idx="1580">
                  <c:v>0.46438366197123293</c:v>
                </c:pt>
                <c:pt idx="1581">
                  <c:v>0.57399060205642383</c:v>
                </c:pt>
                <c:pt idx="1582">
                  <c:v>0.52611656747558611</c:v>
                </c:pt>
                <c:pt idx="1583">
                  <c:v>0.57915738353495283</c:v>
                </c:pt>
                <c:pt idx="1584">
                  <c:v>0.47684292498875763</c:v>
                </c:pt>
                <c:pt idx="1585">
                  <c:v>0.43543161299521682</c:v>
                </c:pt>
                <c:pt idx="1586">
                  <c:v>0.53266908744559704</c:v>
                </c:pt>
                <c:pt idx="1587">
                  <c:v>0.30936882488201267</c:v>
                </c:pt>
                <c:pt idx="1588">
                  <c:v>0.29945028292544162</c:v>
                </c:pt>
                <c:pt idx="1589">
                  <c:v>0.30915830698321484</c:v>
                </c:pt>
                <c:pt idx="1590">
                  <c:v>0.3455768420404598</c:v>
                </c:pt>
                <c:pt idx="1591">
                  <c:v>0.25794209731729428</c:v>
                </c:pt>
                <c:pt idx="1592">
                  <c:v>0.17142921839834444</c:v>
                </c:pt>
                <c:pt idx="1593">
                  <c:v>0.27517258045056492</c:v>
                </c:pt>
                <c:pt idx="1594">
                  <c:v>0.30176067263829875</c:v>
                </c:pt>
                <c:pt idx="1595">
                  <c:v>0.26398845442004437</c:v>
                </c:pt>
                <c:pt idx="1596">
                  <c:v>0.15769563923671517</c:v>
                </c:pt>
                <c:pt idx="1597">
                  <c:v>0.14627028446098395</c:v>
                </c:pt>
                <c:pt idx="1598">
                  <c:v>0.22545186163277683</c:v>
                </c:pt>
                <c:pt idx="1599">
                  <c:v>0.25423018911583545</c:v>
                </c:pt>
                <c:pt idx="1600">
                  <c:v>0.22519994777740862</c:v>
                </c:pt>
                <c:pt idx="1601">
                  <c:v>0.34547996842585327</c:v>
                </c:pt>
                <c:pt idx="1602">
                  <c:v>0.35041740922875086</c:v>
                </c:pt>
                <c:pt idx="1603">
                  <c:v>0.40605088589116117</c:v>
                </c:pt>
                <c:pt idx="1604">
                  <c:v>0.3268290025025094</c:v>
                </c:pt>
                <c:pt idx="1605">
                  <c:v>0.26605195440217694</c:v>
                </c:pt>
                <c:pt idx="1606">
                  <c:v>0.24680828329552854</c:v>
                </c:pt>
                <c:pt idx="1607">
                  <c:v>0.19687039492096378</c:v>
                </c:pt>
                <c:pt idx="1608">
                  <c:v>0.1131919289914282</c:v>
                </c:pt>
                <c:pt idx="1609">
                  <c:v>9.2011521520767151E-2</c:v>
                </c:pt>
                <c:pt idx="1610">
                  <c:v>0.19623763826514853</c:v>
                </c:pt>
                <c:pt idx="1611">
                  <c:v>0.28694028332524874</c:v>
                </c:pt>
                <c:pt idx="1612">
                  <c:v>0.42033298624415899</c:v>
                </c:pt>
                <c:pt idx="1613">
                  <c:v>0.46765358872869478</c:v>
                </c:pt>
                <c:pt idx="1614">
                  <c:v>0.62249343060321694</c:v>
                </c:pt>
                <c:pt idx="1615">
                  <c:v>0.72991105530322886</c:v>
                </c:pt>
                <c:pt idx="1616">
                  <c:v>0.76110457149347055</c:v>
                </c:pt>
                <c:pt idx="1617">
                  <c:v>0.72314900810688509</c:v>
                </c:pt>
                <c:pt idx="1618">
                  <c:v>0.61861473561605496</c:v>
                </c:pt>
                <c:pt idx="1619">
                  <c:v>0.62634141474396599</c:v>
                </c:pt>
                <c:pt idx="1620">
                  <c:v>0.75325080324077265</c:v>
                </c:pt>
                <c:pt idx="1621">
                  <c:v>0.38701794497026742</c:v>
                </c:pt>
                <c:pt idx="1622">
                  <c:v>0.25101333409756638</c:v>
                </c:pt>
                <c:pt idx="1623">
                  <c:v>0.20438974045442854</c:v>
                </c:pt>
                <c:pt idx="1624">
                  <c:v>0.1960124725663335</c:v>
                </c:pt>
                <c:pt idx="1625">
                  <c:v>0.21672226815876092</c:v>
                </c:pt>
                <c:pt idx="1626">
                  <c:v>4.9220089563867066E-2</c:v>
                </c:pt>
                <c:pt idx="1627">
                  <c:v>-0.17620716093438812</c:v>
                </c:pt>
                <c:pt idx="1628">
                  <c:v>-9.69977317138669E-2</c:v>
                </c:pt>
                <c:pt idx="1629">
                  <c:v>5.6499975410094168E-2</c:v>
                </c:pt>
                <c:pt idx="1630">
                  <c:v>-4.7912458520013176E-2</c:v>
                </c:pt>
                <c:pt idx="1631">
                  <c:v>-0.25573077485093032</c:v>
                </c:pt>
                <c:pt idx="1632">
                  <c:v>-0.30822799477632562</c:v>
                </c:pt>
                <c:pt idx="1633">
                  <c:v>-0.25811376670300312</c:v>
                </c:pt>
                <c:pt idx="1634">
                  <c:v>-0.13429322418953263</c:v>
                </c:pt>
                <c:pt idx="1635">
                  <c:v>-0.11195356010533679</c:v>
                </c:pt>
                <c:pt idx="1636">
                  <c:v>-9.5223012755261807E-2</c:v>
                </c:pt>
                <c:pt idx="1637">
                  <c:v>-8.2602765462185854E-2</c:v>
                </c:pt>
                <c:pt idx="1638">
                  <c:v>1.3742042334972562E-3</c:v>
                </c:pt>
                <c:pt idx="1639">
                  <c:v>0.21219482423170696</c:v>
                </c:pt>
                <c:pt idx="1640">
                  <c:v>0.35322101230450581</c:v>
                </c:pt>
                <c:pt idx="1641">
                  <c:v>0.29108893655910439</c:v>
                </c:pt>
                <c:pt idx="1642">
                  <c:v>0.13483121594784533</c:v>
                </c:pt>
                <c:pt idx="1643">
                  <c:v>-4.33242297610038E-2</c:v>
                </c:pt>
                <c:pt idx="1644">
                  <c:v>0.13123173491869233</c:v>
                </c:pt>
                <c:pt idx="1645">
                  <c:v>0.32171140083563221</c:v>
                </c:pt>
                <c:pt idx="1646">
                  <c:v>0.25872663914720084</c:v>
                </c:pt>
                <c:pt idx="1647">
                  <c:v>0.16707413025149281</c:v>
                </c:pt>
                <c:pt idx="1648">
                  <c:v>0.20895737737863113</c:v>
                </c:pt>
                <c:pt idx="1649">
                  <c:v>0.39722505566340915</c:v>
                </c:pt>
                <c:pt idx="1650">
                  <c:v>0.4285594596306278</c:v>
                </c:pt>
                <c:pt idx="1651">
                  <c:v>0.50190976884427085</c:v>
                </c:pt>
                <c:pt idx="1652">
                  <c:v>0.39553744511939903</c:v>
                </c:pt>
                <c:pt idx="1653">
                  <c:v>0.17573560084108092</c:v>
                </c:pt>
                <c:pt idx="1654">
                  <c:v>0.21000204149290094</c:v>
                </c:pt>
                <c:pt idx="1655">
                  <c:v>0.43412017493860483</c:v>
                </c:pt>
                <c:pt idx="1656">
                  <c:v>0.6332739991289158</c:v>
                </c:pt>
                <c:pt idx="1657">
                  <c:v>0.69765362764797023</c:v>
                </c:pt>
                <c:pt idx="1658">
                  <c:v>0.6692138270986423</c:v>
                </c:pt>
                <c:pt idx="1659">
                  <c:v>0.76528344023750661</c:v>
                </c:pt>
                <c:pt idx="1660">
                  <c:v>0.79659095452353423</c:v>
                </c:pt>
                <c:pt idx="1661">
                  <c:v>0.77267180471864372</c:v>
                </c:pt>
                <c:pt idx="1662">
                  <c:v>0.59362155533454131</c:v>
                </c:pt>
                <c:pt idx="1663">
                  <c:v>0.55622423588194436</c:v>
                </c:pt>
                <c:pt idx="1664">
                  <c:v>0.72607771896249695</c:v>
                </c:pt>
                <c:pt idx="1665">
                  <c:v>0.62905847550367733</c:v>
                </c:pt>
                <c:pt idx="1666">
                  <c:v>0.67355983643997597</c:v>
                </c:pt>
                <c:pt idx="1667">
                  <c:v>0.95681517200727584</c:v>
                </c:pt>
                <c:pt idx="1668">
                  <c:v>0.8652763286244548</c:v>
                </c:pt>
                <c:pt idx="1669">
                  <c:v>0.65126022382829096</c:v>
                </c:pt>
                <c:pt idx="1670">
                  <c:v>0.55996664264285934</c:v>
                </c:pt>
                <c:pt idx="1671">
                  <c:v>0.49541166509751222</c:v>
                </c:pt>
                <c:pt idx="1672">
                  <c:v>0.4882980707007557</c:v>
                </c:pt>
                <c:pt idx="1673">
                  <c:v>0.13133952715910871</c:v>
                </c:pt>
                <c:pt idx="1674">
                  <c:v>-0.17599572312544426</c:v>
                </c:pt>
                <c:pt idx="1675">
                  <c:v>-6.7451774595124553E-2</c:v>
                </c:pt>
                <c:pt idx="1676">
                  <c:v>0.17370946336334012</c:v>
                </c:pt>
                <c:pt idx="1677">
                  <c:v>0.23720512899440022</c:v>
                </c:pt>
                <c:pt idx="1678">
                  <c:v>0.1983321321429696</c:v>
                </c:pt>
                <c:pt idx="1679">
                  <c:v>4.5936533983780566E-2</c:v>
                </c:pt>
                <c:pt idx="1680">
                  <c:v>0.44998565293983817</c:v>
                </c:pt>
                <c:pt idx="1681">
                  <c:v>0.67768754402743026</c:v>
                </c:pt>
                <c:pt idx="1682">
                  <c:v>0.69832629425165837</c:v>
                </c:pt>
                <c:pt idx="1683">
                  <c:v>0.77738061246909895</c:v>
                </c:pt>
                <c:pt idx="1684">
                  <c:v>0.69048406025694498</c:v>
                </c:pt>
                <c:pt idx="1685">
                  <c:v>0.80583958960685509</c:v>
                </c:pt>
                <c:pt idx="1686">
                  <c:v>0.85572200032338375</c:v>
                </c:pt>
                <c:pt idx="1687">
                  <c:v>0.4291649020313385</c:v>
                </c:pt>
                <c:pt idx="1688">
                  <c:v>0.14813109993302345</c:v>
                </c:pt>
                <c:pt idx="1689">
                  <c:v>-0.14881110458918403</c:v>
                </c:pt>
                <c:pt idx="1690">
                  <c:v>-0.30321950860522867</c:v>
                </c:pt>
                <c:pt idx="1691">
                  <c:v>-0.20363774929122691</c:v>
                </c:pt>
                <c:pt idx="1692">
                  <c:v>-0.19204185732688975</c:v>
                </c:pt>
                <c:pt idx="1693">
                  <c:v>2.6946998669314629E-3</c:v>
                </c:pt>
                <c:pt idx="1694">
                  <c:v>0.42800652287055835</c:v>
                </c:pt>
                <c:pt idx="1695">
                  <c:v>0.60547332384410635</c:v>
                </c:pt>
                <c:pt idx="1696">
                  <c:v>0.79354315068517378</c:v>
                </c:pt>
                <c:pt idx="1697">
                  <c:v>0.62515565056576239</c:v>
                </c:pt>
                <c:pt idx="1698">
                  <c:v>0.60970781177081634</c:v>
                </c:pt>
                <c:pt idx="1699">
                  <c:v>0.27935753475402841</c:v>
                </c:pt>
                <c:pt idx="1700">
                  <c:v>-0.16447590065394999</c:v>
                </c:pt>
                <c:pt idx="1701">
                  <c:v>-0.23410658857337152</c:v>
                </c:pt>
                <c:pt idx="1702">
                  <c:v>-7.5351043018890354E-2</c:v>
                </c:pt>
                <c:pt idx="1703">
                  <c:v>0.2434053233784903</c:v>
                </c:pt>
                <c:pt idx="1704">
                  <c:v>0.79497028513322598</c:v>
                </c:pt>
                <c:pt idx="1705">
                  <c:v>0.62850596331752151</c:v>
                </c:pt>
                <c:pt idx="1706">
                  <c:v>0.69080801015297755</c:v>
                </c:pt>
                <c:pt idx="1707">
                  <c:v>1.2136010130333579</c:v>
                </c:pt>
                <c:pt idx="1708">
                  <c:v>0.66543370402174096</c:v>
                </c:pt>
                <c:pt idx="1709">
                  <c:v>0.97303389550457597</c:v>
                </c:pt>
                <c:pt idx="1710">
                  <c:v>0.53741299330623837</c:v>
                </c:pt>
                <c:pt idx="1711">
                  <c:v>0.15113195297277809</c:v>
                </c:pt>
                <c:pt idx="1712">
                  <c:v>0.10338017869608397</c:v>
                </c:pt>
                <c:pt idx="1713">
                  <c:v>0.10893571703280859</c:v>
                </c:pt>
                <c:pt idx="1714">
                  <c:v>5.2663299087909086E-2</c:v>
                </c:pt>
                <c:pt idx="1715">
                  <c:v>0.37724064460226803</c:v>
                </c:pt>
                <c:pt idx="1716">
                  <c:v>-0.17405202374924947</c:v>
                </c:pt>
                <c:pt idx="1717">
                  <c:v>-0.12010778516418451</c:v>
                </c:pt>
                <c:pt idx="1718">
                  <c:v>7.5561836890731995E-2</c:v>
                </c:pt>
                <c:pt idx="1719">
                  <c:v>0.30298868192089978</c:v>
                </c:pt>
                <c:pt idx="1720">
                  <c:v>0.38201568588323581</c:v>
                </c:pt>
                <c:pt idx="1721">
                  <c:v>0.19845971660398895</c:v>
                </c:pt>
                <c:pt idx="1722">
                  <c:v>0.33981806300181544</c:v>
                </c:pt>
                <c:pt idx="1723">
                  <c:v>0.39522757692483235</c:v>
                </c:pt>
                <c:pt idx="1724">
                  <c:v>0.63494087631348128</c:v>
                </c:pt>
                <c:pt idx="1725">
                  <c:v>0.38004615826063387</c:v>
                </c:pt>
                <c:pt idx="1726">
                  <c:v>0.24394064032114771</c:v>
                </c:pt>
                <c:pt idx="1727">
                  <c:v>0.14584287297845322</c:v>
                </c:pt>
                <c:pt idx="1728">
                  <c:v>0.25914321691870434</c:v>
                </c:pt>
                <c:pt idx="1729">
                  <c:v>0.32161091834276062</c:v>
                </c:pt>
                <c:pt idx="1730">
                  <c:v>0.48400824664064729</c:v>
                </c:pt>
                <c:pt idx="1731">
                  <c:v>0.84171389166925825</c:v>
                </c:pt>
                <c:pt idx="1732">
                  <c:v>0.70311442656162704</c:v>
                </c:pt>
                <c:pt idx="1733">
                  <c:v>0.42147112738172698</c:v>
                </c:pt>
                <c:pt idx="1734">
                  <c:v>0.67366958879662653</c:v>
                </c:pt>
                <c:pt idx="1735">
                  <c:v>0.53677584938664991</c:v>
                </c:pt>
                <c:pt idx="1736">
                  <c:v>0.5287449630496861</c:v>
                </c:pt>
                <c:pt idx="1737">
                  <c:v>0.6325848449049184</c:v>
                </c:pt>
                <c:pt idx="1738">
                  <c:v>8.0867149761017956E-2</c:v>
                </c:pt>
                <c:pt idx="1739">
                  <c:v>0.60513076345819694</c:v>
                </c:pt>
                <c:pt idx="1740">
                  <c:v>0.71514472840183652</c:v>
                </c:pt>
                <c:pt idx="1741">
                  <c:v>0.69539057792647296</c:v>
                </c:pt>
                <c:pt idx="1742">
                  <c:v>0.49515175510010562</c:v>
                </c:pt>
                <c:pt idx="1743">
                  <c:v>0.22928710855611961</c:v>
                </c:pt>
                <c:pt idx="1744">
                  <c:v>3.0028301389453515E-2</c:v>
                </c:pt>
                <c:pt idx="1745">
                  <c:v>-0.16439098587124157</c:v>
                </c:pt>
                <c:pt idx="1746">
                  <c:v>-0.79095678792851454</c:v>
                </c:pt>
                <c:pt idx="1747">
                  <c:v>-0.70616088591592796</c:v>
                </c:pt>
                <c:pt idx="1748">
                  <c:v>-1.0012546159145161</c:v>
                </c:pt>
                <c:pt idx="1749">
                  <c:v>-0.77049444816536306</c:v>
                </c:pt>
                <c:pt idx="1750">
                  <c:v>-0.47412147696527296</c:v>
                </c:pt>
                <c:pt idx="1751">
                  <c:v>-0.19617416446507402</c:v>
                </c:pt>
                <c:pt idx="1752">
                  <c:v>0.2566997940462708</c:v>
                </c:pt>
                <c:pt idx="1753">
                  <c:v>-2.6211070552508635E-3</c:v>
                </c:pt>
                <c:pt idx="1754">
                  <c:v>9.9070944001177483E-2</c:v>
                </c:pt>
                <c:pt idx="1755">
                  <c:v>-4.6941245692786106E-2</c:v>
                </c:pt>
                <c:pt idx="1756">
                  <c:v>0.21614180485663023</c:v>
                </c:pt>
                <c:pt idx="1757">
                  <c:v>0.50519788151769607</c:v>
                </c:pt>
                <c:pt idx="1758">
                  <c:v>0.65006080252253517</c:v>
                </c:pt>
                <c:pt idx="1759">
                  <c:v>0.55404390731126896</c:v>
                </c:pt>
                <c:pt idx="1760">
                  <c:v>1.1516634629026774</c:v>
                </c:pt>
                <c:pt idx="1761">
                  <c:v>1.2066188950251613</c:v>
                </c:pt>
                <c:pt idx="1762">
                  <c:v>1.3614560479315643</c:v>
                </c:pt>
                <c:pt idx="1763">
                  <c:v>1.1308586335159354</c:v>
                </c:pt>
                <c:pt idx="1764">
                  <c:v>0.50045581547734663</c:v>
                </c:pt>
                <c:pt idx="1765">
                  <c:v>-8.5966310767583622E-3</c:v>
                </c:pt>
                <c:pt idx="1766">
                  <c:v>-2.7496892649670264E-2</c:v>
                </c:pt>
                <c:pt idx="1767">
                  <c:v>5.6414034573761401E-2</c:v>
                </c:pt>
                <c:pt idx="1768">
                  <c:v>-1.5342473702068704E-2</c:v>
                </c:pt>
                <c:pt idx="1769">
                  <c:v>9.6123374103043377E-2</c:v>
                </c:pt>
                <c:pt idx="1770">
                  <c:v>0.45590265652359591</c:v>
                </c:pt>
                <c:pt idx="1771">
                  <c:v>0.48293329625387821</c:v>
                </c:pt>
                <c:pt idx="1772">
                  <c:v>1.1563316530820704</c:v>
                </c:pt>
                <c:pt idx="1773">
                  <c:v>1.1046864822388349</c:v>
                </c:pt>
                <c:pt idx="1774">
                  <c:v>0.92410175196887301</c:v>
                </c:pt>
                <c:pt idx="1775">
                  <c:v>1.4025293283276068</c:v>
                </c:pt>
                <c:pt idx="1776">
                  <c:v>1.7863123031259611</c:v>
                </c:pt>
                <c:pt idx="1777">
                  <c:v>1.2736626540893721</c:v>
                </c:pt>
                <c:pt idx="1778">
                  <c:v>1.7451187267877479</c:v>
                </c:pt>
                <c:pt idx="1779">
                  <c:v>1.2116784008282022</c:v>
                </c:pt>
                <c:pt idx="1780">
                  <c:v>1.3824632575504279</c:v>
                </c:pt>
                <c:pt idx="1781">
                  <c:v>1.4348429412640908</c:v>
                </c:pt>
                <c:pt idx="1782">
                  <c:v>0.97379600567938385</c:v>
                </c:pt>
                <c:pt idx="1783">
                  <c:v>1.140243839874779</c:v>
                </c:pt>
                <c:pt idx="1784">
                  <c:v>1.2135012381636754</c:v>
                </c:pt>
                <c:pt idx="1785">
                  <c:v>0.48797801273226404</c:v>
                </c:pt>
                <c:pt idx="1786">
                  <c:v>0.77733334324005787</c:v>
                </c:pt>
                <c:pt idx="1787">
                  <c:v>0.6323453144553618</c:v>
                </c:pt>
                <c:pt idx="1788">
                  <c:v>0.82233492300882793</c:v>
                </c:pt>
                <c:pt idx="1789">
                  <c:v>1.0776425391925948</c:v>
                </c:pt>
                <c:pt idx="1790">
                  <c:v>0.90672818742673889</c:v>
                </c:pt>
                <c:pt idx="1791">
                  <c:v>0.55331647067273382</c:v>
                </c:pt>
                <c:pt idx="1792">
                  <c:v>1.1082394582719912</c:v>
                </c:pt>
                <c:pt idx="1793">
                  <c:v>0.89194098564126412</c:v>
                </c:pt>
                <c:pt idx="1794">
                  <c:v>0.92919380843861887</c:v>
                </c:pt>
                <c:pt idx="1795">
                  <c:v>0.74242813113531414</c:v>
                </c:pt>
                <c:pt idx="1796">
                  <c:v>0.93155090128196538</c:v>
                </c:pt>
                <c:pt idx="1797">
                  <c:v>0.57665345887983954</c:v>
                </c:pt>
                <c:pt idx="1798">
                  <c:v>0.80274755931916741</c:v>
                </c:pt>
                <c:pt idx="1799">
                  <c:v>0.98519793812755119</c:v>
                </c:pt>
                <c:pt idx="1800">
                  <c:v>0.87338569037310487</c:v>
                </c:pt>
                <c:pt idx="1801">
                  <c:v>1.0266957924371356</c:v>
                </c:pt>
                <c:pt idx="1802">
                  <c:v>0.26206541764097535</c:v>
                </c:pt>
                <c:pt idx="1803">
                  <c:v>7.9546979634250795E-2</c:v>
                </c:pt>
                <c:pt idx="1804">
                  <c:v>-0.20500600948993461</c:v>
                </c:pt>
                <c:pt idx="1805">
                  <c:v>-0.21524935049036514</c:v>
                </c:pt>
                <c:pt idx="1806">
                  <c:v>-0.41742960829872167</c:v>
                </c:pt>
                <c:pt idx="1807">
                  <c:v>-0.1990679894974566</c:v>
                </c:pt>
                <c:pt idx="1808">
                  <c:v>-0.25489033078907414</c:v>
                </c:pt>
                <c:pt idx="1809">
                  <c:v>0.41136973559305723</c:v>
                </c:pt>
                <c:pt idx="1810">
                  <c:v>0.15963584295435512</c:v>
                </c:pt>
                <c:pt idx="1811">
                  <c:v>0.32120700702634447</c:v>
                </c:pt>
                <c:pt idx="1812">
                  <c:v>0.84959752162054203</c:v>
                </c:pt>
                <c:pt idx="1813">
                  <c:v>1.2072069298954169</c:v>
                </c:pt>
                <c:pt idx="1814">
                  <c:v>1.5008592314575304</c:v>
                </c:pt>
                <c:pt idx="1815">
                  <c:v>1.6982033093413691</c:v>
                </c:pt>
                <c:pt idx="1816">
                  <c:v>1.835383140806754</c:v>
                </c:pt>
                <c:pt idx="1817">
                  <c:v>2.2531044313840791</c:v>
                </c:pt>
                <c:pt idx="1818">
                  <c:v>1.9400533477122366</c:v>
                </c:pt>
                <c:pt idx="1819">
                  <c:v>0.94654755953145442</c:v>
                </c:pt>
                <c:pt idx="1820">
                  <c:v>0.9824934022982893</c:v>
                </c:pt>
                <c:pt idx="1821">
                  <c:v>0.38187677945118864</c:v>
                </c:pt>
                <c:pt idx="1822">
                  <c:v>8.0514074094516479E-3</c:v>
                </c:pt>
                <c:pt idx="1823">
                  <c:v>-0.3265681725949568</c:v>
                </c:pt>
                <c:pt idx="1824">
                  <c:v>-0.30150628210176827</c:v>
                </c:pt>
                <c:pt idx="1825">
                  <c:v>0.20225031250409092</c:v>
                </c:pt>
                <c:pt idx="1826">
                  <c:v>1.0820984424152169</c:v>
                </c:pt>
                <c:pt idx="1827">
                  <c:v>0.48773183062472858</c:v>
                </c:pt>
                <c:pt idx="1828">
                  <c:v>1.2425887969804301</c:v>
                </c:pt>
                <c:pt idx="1829">
                  <c:v>2.3987163007724059</c:v>
                </c:pt>
                <c:pt idx="1830">
                  <c:v>2.2802566407782723</c:v>
                </c:pt>
                <c:pt idx="1831">
                  <c:v>1.5591879033231046</c:v>
                </c:pt>
                <c:pt idx="1832">
                  <c:v>1.0193336807763191</c:v>
                </c:pt>
                <c:pt idx="1833">
                  <c:v>1.246746790840384</c:v>
                </c:pt>
                <c:pt idx="1834">
                  <c:v>1.1448469287207623</c:v>
                </c:pt>
                <c:pt idx="1835">
                  <c:v>1.0630145526246981</c:v>
                </c:pt>
                <c:pt idx="1836">
                  <c:v>0.27272936986508811</c:v>
                </c:pt>
                <c:pt idx="1837">
                  <c:v>0.33733430560759531</c:v>
                </c:pt>
                <c:pt idx="1838">
                  <c:v>0.78580543263551073</c:v>
                </c:pt>
                <c:pt idx="1839">
                  <c:v>1.6351774347456429</c:v>
                </c:pt>
                <c:pt idx="1840">
                  <c:v>1.5383618452406855</c:v>
                </c:pt>
                <c:pt idx="1841">
                  <c:v>1.6349191522815716</c:v>
                </c:pt>
                <c:pt idx="1842">
                  <c:v>1.2390853545705205</c:v>
                </c:pt>
                <c:pt idx="1843">
                  <c:v>1.335883253495747</c:v>
                </c:pt>
                <c:pt idx="1844">
                  <c:v>1.1336226096930933</c:v>
                </c:pt>
                <c:pt idx="1845">
                  <c:v>1.0534404108743287</c:v>
                </c:pt>
                <c:pt idx="1846">
                  <c:v>0.82375795324238255</c:v>
                </c:pt>
                <c:pt idx="1847">
                  <c:v>0.24569533354349743</c:v>
                </c:pt>
                <c:pt idx="1848">
                  <c:v>-7.146831457954976E-2</c:v>
                </c:pt>
                <c:pt idx="1849">
                  <c:v>0.23423778191265596</c:v>
                </c:pt>
                <c:pt idx="1850">
                  <c:v>-0.20687286098777827</c:v>
                </c:pt>
                <c:pt idx="1851">
                  <c:v>-0.12282725184273924</c:v>
                </c:pt>
                <c:pt idx="1852">
                  <c:v>-0.26669115042901426</c:v>
                </c:pt>
                <c:pt idx="1853">
                  <c:v>8.0723127213312651E-2</c:v>
                </c:pt>
                <c:pt idx="1854">
                  <c:v>-0.16132959566764779</c:v>
                </c:pt>
                <c:pt idx="1855">
                  <c:v>0.67510188889396017</c:v>
                </c:pt>
                <c:pt idx="1856">
                  <c:v>0.61142238275833638</c:v>
                </c:pt>
                <c:pt idx="1857">
                  <c:v>1.0873461759865948</c:v>
                </c:pt>
                <c:pt idx="1858">
                  <c:v>1.3059345172576913</c:v>
                </c:pt>
                <c:pt idx="1859">
                  <c:v>1.5873746578199615</c:v>
                </c:pt>
                <c:pt idx="1860">
                  <c:v>1.5604517183390809</c:v>
                </c:pt>
                <c:pt idx="1861">
                  <c:v>2.0634055144367514</c:v>
                </c:pt>
                <c:pt idx="1862">
                  <c:v>1.3045221013719752</c:v>
                </c:pt>
                <c:pt idx="1863">
                  <c:v>0.81569246413146512</c:v>
                </c:pt>
                <c:pt idx="1864">
                  <c:v>0.40855530588250694</c:v>
                </c:pt>
                <c:pt idx="1865">
                  <c:v>-0.21395128651202974</c:v>
                </c:pt>
                <c:pt idx="1866">
                  <c:v>-1.0885533811474322</c:v>
                </c:pt>
                <c:pt idx="1867">
                  <c:v>-1.3647528643702169</c:v>
                </c:pt>
                <c:pt idx="1868">
                  <c:v>-1.3518882747898979</c:v>
                </c:pt>
                <c:pt idx="1869">
                  <c:v>-1.1220324494765888</c:v>
                </c:pt>
                <c:pt idx="1870">
                  <c:v>-0.56958677990052931</c:v>
                </c:pt>
                <c:pt idx="1871">
                  <c:v>-8.5380469529214756E-2</c:v>
                </c:pt>
                <c:pt idx="1872">
                  <c:v>0.22576739081285738</c:v>
                </c:pt>
                <c:pt idx="1873">
                  <c:v>0.71214249549686293</c:v>
                </c:pt>
                <c:pt idx="1874">
                  <c:v>1.1722199165499971</c:v>
                </c:pt>
                <c:pt idx="1875">
                  <c:v>1.582208300915346</c:v>
                </c:pt>
                <c:pt idx="1876">
                  <c:v>1.5285492344755434</c:v>
                </c:pt>
                <c:pt idx="1877">
                  <c:v>0.72475906314935479</c:v>
                </c:pt>
                <c:pt idx="1878">
                  <c:v>0.88382879339985698</c:v>
                </c:pt>
                <c:pt idx="1879">
                  <c:v>1.7596724129207748</c:v>
                </c:pt>
                <c:pt idx="1880">
                  <c:v>1.5719477646714168</c:v>
                </c:pt>
                <c:pt idx="1881">
                  <c:v>1.7767126869407786</c:v>
                </c:pt>
                <c:pt idx="1882">
                  <c:v>1.3740064528158626</c:v>
                </c:pt>
                <c:pt idx="1883">
                  <c:v>1.6416401573329398</c:v>
                </c:pt>
                <c:pt idx="1884">
                  <c:v>1.8400470852470114</c:v>
                </c:pt>
                <c:pt idx="1885">
                  <c:v>1.3851012767999014</c:v>
                </c:pt>
                <c:pt idx="1886">
                  <c:v>0.6335699271466545</c:v>
                </c:pt>
                <c:pt idx="1887">
                  <c:v>1.2891185597886754</c:v>
                </c:pt>
                <c:pt idx="1888">
                  <c:v>1.0544692949914785</c:v>
                </c:pt>
                <c:pt idx="1889">
                  <c:v>1.3179216540833574</c:v>
                </c:pt>
                <c:pt idx="1890">
                  <c:v>1.6604862857318752</c:v>
                </c:pt>
                <c:pt idx="1891">
                  <c:v>1.8985802602142754</c:v>
                </c:pt>
                <c:pt idx="1892">
                  <c:v>1.6014853718365263</c:v>
                </c:pt>
                <c:pt idx="1893">
                  <c:v>1.3908252407776354</c:v>
                </c:pt>
                <c:pt idx="1894">
                  <c:v>0.73174832815176249</c:v>
                </c:pt>
                <c:pt idx="1895">
                  <c:v>0.35033645713590222</c:v>
                </c:pt>
                <c:pt idx="1896">
                  <c:v>0.99322026222392512</c:v>
                </c:pt>
                <c:pt idx="1897">
                  <c:v>0.74476597662791366</c:v>
                </c:pt>
                <c:pt idx="1898">
                  <c:v>0.51449484726484174</c:v>
                </c:pt>
                <c:pt idx="1899">
                  <c:v>1.2484832981467702</c:v>
                </c:pt>
                <c:pt idx="1900">
                  <c:v>1.086835272043966</c:v>
                </c:pt>
                <c:pt idx="1901">
                  <c:v>1.5127147503699985</c:v>
                </c:pt>
                <c:pt idx="1902">
                  <c:v>2.0515294744517956</c:v>
                </c:pt>
                <c:pt idx="1903">
                  <c:v>1.0356833145636282</c:v>
                </c:pt>
                <c:pt idx="1904">
                  <c:v>0.90067376341963146</c:v>
                </c:pt>
                <c:pt idx="1905">
                  <c:v>1.5580033421043229</c:v>
                </c:pt>
                <c:pt idx="1906">
                  <c:v>1.2003076038003611</c:v>
                </c:pt>
                <c:pt idx="1907">
                  <c:v>1.5718352525843282</c:v>
                </c:pt>
                <c:pt idx="1908">
                  <c:v>1.0407640490623462</c:v>
                </c:pt>
                <c:pt idx="1909">
                  <c:v>1.3035880387621832</c:v>
                </c:pt>
                <c:pt idx="1910">
                  <c:v>1.4391559046024873</c:v>
                </c:pt>
                <c:pt idx="1911">
                  <c:v>1.3753976400059016</c:v>
                </c:pt>
                <c:pt idx="1912">
                  <c:v>0.88924564891346214</c:v>
                </c:pt>
                <c:pt idx="1913">
                  <c:v>0.45456390421187937</c:v>
                </c:pt>
                <c:pt idx="1914">
                  <c:v>0.4085716519781783</c:v>
                </c:pt>
                <c:pt idx="1915">
                  <c:v>0.80119262812313918</c:v>
                </c:pt>
                <c:pt idx="1916">
                  <c:v>0.21341575728241557</c:v>
                </c:pt>
                <c:pt idx="1917">
                  <c:v>0.74287308459670609</c:v>
                </c:pt>
                <c:pt idx="1918">
                  <c:v>0.6130516143892345</c:v>
                </c:pt>
                <c:pt idx="1919">
                  <c:v>0.89695378831381534</c:v>
                </c:pt>
                <c:pt idx="1920">
                  <c:v>0.69162474883799419</c:v>
                </c:pt>
                <c:pt idx="1921">
                  <c:v>0.47212612109626401</c:v>
                </c:pt>
                <c:pt idx="1922">
                  <c:v>0.23884249829197449</c:v>
                </c:pt>
                <c:pt idx="1923">
                  <c:v>0.20033895150764428</c:v>
                </c:pt>
                <c:pt idx="1924">
                  <c:v>-0.45197244656825752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E56-40F0-9E3B-536D601D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1211424"/>
        <c:axId val="1071216832"/>
      </c:scatterChart>
      <c:valAx>
        <c:axId val="1071211424"/>
        <c:scaling>
          <c:orientation val="minMax"/>
          <c:max val="750"/>
          <c:min val="42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bg1"/>
                    </a:solidFill>
                  </a:rPr>
                  <a:t>Wavelength (nm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1216832"/>
        <c:crosses val="autoZero"/>
        <c:crossBetween val="midCat"/>
        <c:majorUnit val="25"/>
      </c:valAx>
      <c:valAx>
        <c:axId val="1071216832"/>
        <c:scaling>
          <c:orientation val="minMax"/>
          <c:max val="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dirty="0">
                    <a:solidFill>
                      <a:schemeClr val="bg1"/>
                    </a:solidFill>
                  </a:rPr>
                  <a:t>Relative</a:t>
                </a:r>
                <a:r>
                  <a:rPr lang="en-GB" sz="1400" baseline="0" dirty="0">
                    <a:solidFill>
                      <a:schemeClr val="bg1"/>
                    </a:solidFill>
                  </a:rPr>
                  <a:t> absorbance</a:t>
                </a:r>
                <a:r>
                  <a:rPr lang="en-GB" dirty="0"/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1211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2"/>
          <c:order val="0"/>
          <c:tx>
            <c:strRef>
              <c:f>'Fluo RT Bandes'!$BW$1</c:f>
              <c:strCache>
                <c:ptCount val="1"/>
                <c:pt idx="0">
                  <c:v>W4B3 RT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'Fluo RT Bandes'!$BT$3:$BT$1215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RT Bandes'!$BW$3:$BW$1215</c:f>
              <c:numCache>
                <c:formatCode>General</c:formatCode>
                <c:ptCount val="1213"/>
                <c:pt idx="0">
                  <c:v>1.4351465029316704E-2</c:v>
                </c:pt>
                <c:pt idx="1">
                  <c:v>1.5924663146691765E-2</c:v>
                </c:pt>
                <c:pt idx="2">
                  <c:v>1.679067561027376E-2</c:v>
                </c:pt>
                <c:pt idx="3">
                  <c:v>1.7138440405739988E-2</c:v>
                </c:pt>
                <c:pt idx="4">
                  <c:v>1.6149947169672284E-2</c:v>
                </c:pt>
                <c:pt idx="5">
                  <c:v>1.6281696757373121E-2</c:v>
                </c:pt>
                <c:pt idx="6">
                  <c:v>1.6601891145345386E-2</c:v>
                </c:pt>
                <c:pt idx="7">
                  <c:v>1.6148885957495477E-2</c:v>
                </c:pt>
                <c:pt idx="8">
                  <c:v>1.6586347169518761E-2</c:v>
                </c:pt>
                <c:pt idx="9">
                  <c:v>1.7376017602689069E-2</c:v>
                </c:pt>
                <c:pt idx="10">
                  <c:v>1.792495982553902E-2</c:v>
                </c:pt>
                <c:pt idx="11">
                  <c:v>2.0144608869430987E-2</c:v>
                </c:pt>
                <c:pt idx="12">
                  <c:v>2.0548118967833949E-2</c:v>
                </c:pt>
                <c:pt idx="13">
                  <c:v>2.0096249833525936E-2</c:v>
                </c:pt>
                <c:pt idx="14">
                  <c:v>2.1446541580519136E-2</c:v>
                </c:pt>
                <c:pt idx="15">
                  <c:v>2.0437737549371313E-2</c:v>
                </c:pt>
                <c:pt idx="16">
                  <c:v>2.072777662423993E-2</c:v>
                </c:pt>
                <c:pt idx="17">
                  <c:v>2.1268188850478851E-2</c:v>
                </c:pt>
                <c:pt idx="18">
                  <c:v>2.0718258337807823E-2</c:v>
                </c:pt>
                <c:pt idx="19">
                  <c:v>2.0949191924348048E-2</c:v>
                </c:pt>
                <c:pt idx="20">
                  <c:v>2.1867111672144161E-2</c:v>
                </c:pt>
                <c:pt idx="21">
                  <c:v>2.1511077865340043E-2</c:v>
                </c:pt>
                <c:pt idx="22">
                  <c:v>2.2387144018965952E-2</c:v>
                </c:pt>
                <c:pt idx="23">
                  <c:v>2.3035155100093609E-2</c:v>
                </c:pt>
                <c:pt idx="24">
                  <c:v>2.3048607355716403E-2</c:v>
                </c:pt>
                <c:pt idx="25">
                  <c:v>2.3839757345104282E-2</c:v>
                </c:pt>
                <c:pt idx="26">
                  <c:v>2.4939253758667686E-2</c:v>
                </c:pt>
                <c:pt idx="27">
                  <c:v>2.588983504579332E-2</c:v>
                </c:pt>
                <c:pt idx="28">
                  <c:v>2.737202030618946E-2</c:v>
                </c:pt>
                <c:pt idx="29">
                  <c:v>2.8518973821258096E-2</c:v>
                </c:pt>
                <c:pt idx="30">
                  <c:v>2.7660696884411543E-2</c:v>
                </c:pt>
                <c:pt idx="31">
                  <c:v>2.8023965356507804E-2</c:v>
                </c:pt>
                <c:pt idx="32">
                  <c:v>2.8738527682285742E-2</c:v>
                </c:pt>
                <c:pt idx="33">
                  <c:v>2.9174046856835379E-2</c:v>
                </c:pt>
                <c:pt idx="34">
                  <c:v>2.9202812807161437E-2</c:v>
                </c:pt>
                <c:pt idx="35">
                  <c:v>2.8872839147483929E-2</c:v>
                </c:pt>
                <c:pt idx="36">
                  <c:v>2.8477081846900665E-2</c:v>
                </c:pt>
                <c:pt idx="37">
                  <c:v>3.0703228656490035E-2</c:v>
                </c:pt>
                <c:pt idx="38">
                  <c:v>3.1419537280786766E-2</c:v>
                </c:pt>
                <c:pt idx="39">
                  <c:v>3.1303245313491289E-2</c:v>
                </c:pt>
                <c:pt idx="40">
                  <c:v>3.1365248505955262E-2</c:v>
                </c:pt>
                <c:pt idx="41">
                  <c:v>3.1414471096072906E-2</c:v>
                </c:pt>
                <c:pt idx="42">
                  <c:v>3.0941262577667109E-2</c:v>
                </c:pt>
                <c:pt idx="43">
                  <c:v>3.0751319031084499E-2</c:v>
                </c:pt>
                <c:pt idx="44">
                  <c:v>2.9097420813038209E-2</c:v>
                </c:pt>
                <c:pt idx="45">
                  <c:v>2.8699917213936155E-2</c:v>
                </c:pt>
                <c:pt idx="46">
                  <c:v>2.8782780038157582E-2</c:v>
                </c:pt>
                <c:pt idx="47">
                  <c:v>2.9156161689587956E-2</c:v>
                </c:pt>
                <c:pt idx="48">
                  <c:v>2.8506078078350084E-2</c:v>
                </c:pt>
                <c:pt idx="49">
                  <c:v>2.9979781317369225E-2</c:v>
                </c:pt>
                <c:pt idx="50">
                  <c:v>3.1142585849762289E-2</c:v>
                </c:pt>
                <c:pt idx="51">
                  <c:v>3.2164362384192582E-2</c:v>
                </c:pt>
                <c:pt idx="52">
                  <c:v>3.2964243866174428E-2</c:v>
                </c:pt>
                <c:pt idx="53">
                  <c:v>3.2902375004365748E-2</c:v>
                </c:pt>
                <c:pt idx="54">
                  <c:v>3.3001146416192444E-2</c:v>
                </c:pt>
                <c:pt idx="55">
                  <c:v>3.4143398358325874E-2</c:v>
                </c:pt>
                <c:pt idx="56">
                  <c:v>3.4032249336118717E-2</c:v>
                </c:pt>
                <c:pt idx="57">
                  <c:v>3.3967617100829739E-2</c:v>
                </c:pt>
                <c:pt idx="58">
                  <c:v>3.4098800580768994E-2</c:v>
                </c:pt>
                <c:pt idx="59">
                  <c:v>3.4570281990749609E-2</c:v>
                </c:pt>
                <c:pt idx="60">
                  <c:v>3.4610926609022187E-2</c:v>
                </c:pt>
                <c:pt idx="61">
                  <c:v>3.4919253843104098E-2</c:v>
                </c:pt>
                <c:pt idx="62">
                  <c:v>3.5522225774521778E-2</c:v>
                </c:pt>
                <c:pt idx="63">
                  <c:v>3.580243952146047E-2</c:v>
                </c:pt>
                <c:pt idx="64">
                  <c:v>3.5842335726082142E-2</c:v>
                </c:pt>
                <c:pt idx="65">
                  <c:v>3.6350470214863803E-2</c:v>
                </c:pt>
                <c:pt idx="66">
                  <c:v>3.6258971848516473E-2</c:v>
                </c:pt>
                <c:pt idx="67">
                  <c:v>3.6542294390620497E-2</c:v>
                </c:pt>
                <c:pt idx="68">
                  <c:v>3.6572403647499474E-2</c:v>
                </c:pt>
                <c:pt idx="69">
                  <c:v>3.635810787212182E-2</c:v>
                </c:pt>
                <c:pt idx="70">
                  <c:v>3.6854421263237812E-2</c:v>
                </c:pt>
                <c:pt idx="71">
                  <c:v>3.7177390538746531E-2</c:v>
                </c:pt>
                <c:pt idx="72">
                  <c:v>3.6627383265701044E-2</c:v>
                </c:pt>
                <c:pt idx="73">
                  <c:v>3.6821567822972155E-2</c:v>
                </c:pt>
                <c:pt idx="74">
                  <c:v>3.7767236446132835E-2</c:v>
                </c:pt>
                <c:pt idx="75">
                  <c:v>3.8197919717091959E-2</c:v>
                </c:pt>
                <c:pt idx="76">
                  <c:v>3.8058215835588494E-2</c:v>
                </c:pt>
                <c:pt idx="77">
                  <c:v>3.7434326702132516E-2</c:v>
                </c:pt>
                <c:pt idx="78">
                  <c:v>3.7349410537894485E-2</c:v>
                </c:pt>
                <c:pt idx="79">
                  <c:v>3.7348278322371316E-2</c:v>
                </c:pt>
                <c:pt idx="80">
                  <c:v>3.7751730850493437E-2</c:v>
                </c:pt>
                <c:pt idx="81">
                  <c:v>3.6175053569146319E-2</c:v>
                </c:pt>
                <c:pt idx="82">
                  <c:v>3.6028844245908E-2</c:v>
                </c:pt>
                <c:pt idx="83">
                  <c:v>3.6303109063826638E-2</c:v>
                </c:pt>
                <c:pt idx="84">
                  <c:v>3.6865935319405671E-2</c:v>
                </c:pt>
                <c:pt idx="85">
                  <c:v>3.6115353187915922E-2</c:v>
                </c:pt>
                <c:pt idx="86">
                  <c:v>3.6719457334856771E-2</c:v>
                </c:pt>
                <c:pt idx="87">
                  <c:v>3.6038266581872043E-2</c:v>
                </c:pt>
                <c:pt idx="88">
                  <c:v>3.7356856294216374E-2</c:v>
                </c:pt>
                <c:pt idx="89">
                  <c:v>3.6947589167729479E-2</c:v>
                </c:pt>
                <c:pt idx="90">
                  <c:v>3.7749984551974647E-2</c:v>
                </c:pt>
                <c:pt idx="91">
                  <c:v>3.7011799220958964E-2</c:v>
                </c:pt>
                <c:pt idx="92">
                  <c:v>3.8641594681427173E-2</c:v>
                </c:pt>
                <c:pt idx="93">
                  <c:v>3.87046917092271E-2</c:v>
                </c:pt>
                <c:pt idx="94">
                  <c:v>3.8718163154943502E-2</c:v>
                </c:pt>
                <c:pt idx="95">
                  <c:v>3.8512502921691755E-2</c:v>
                </c:pt>
                <c:pt idx="96">
                  <c:v>3.9769895425503868E-2</c:v>
                </c:pt>
                <c:pt idx="97">
                  <c:v>3.9430614570424002E-2</c:v>
                </c:pt>
                <c:pt idx="98">
                  <c:v>4.0476033300185649E-2</c:v>
                </c:pt>
                <c:pt idx="99">
                  <c:v>4.0210039412614265E-2</c:v>
                </c:pt>
                <c:pt idx="100">
                  <c:v>4.1051294736425985E-2</c:v>
                </c:pt>
                <c:pt idx="101">
                  <c:v>4.0988293659094129E-2</c:v>
                </c:pt>
                <c:pt idx="102">
                  <c:v>4.2092318934750225E-2</c:v>
                </c:pt>
                <c:pt idx="103">
                  <c:v>4.1739048501426401E-2</c:v>
                </c:pt>
                <c:pt idx="104">
                  <c:v>4.128493412616565E-2</c:v>
                </c:pt>
                <c:pt idx="105">
                  <c:v>4.0599636693147714E-2</c:v>
                </c:pt>
                <c:pt idx="106">
                  <c:v>4.0111287190881174E-2</c:v>
                </c:pt>
                <c:pt idx="107">
                  <c:v>3.9835966917813818E-2</c:v>
                </c:pt>
                <c:pt idx="108">
                  <c:v>3.9897720639060823E-2</c:v>
                </c:pt>
                <c:pt idx="109">
                  <c:v>3.8834800543924013E-2</c:v>
                </c:pt>
                <c:pt idx="110">
                  <c:v>3.817502593541152E-2</c:v>
                </c:pt>
                <c:pt idx="111">
                  <c:v>3.7746376814375378E-2</c:v>
                </c:pt>
                <c:pt idx="112">
                  <c:v>3.8559058088797164E-2</c:v>
                </c:pt>
                <c:pt idx="113">
                  <c:v>3.8690989982387333E-2</c:v>
                </c:pt>
                <c:pt idx="114">
                  <c:v>3.8706840999711764E-2</c:v>
                </c:pt>
                <c:pt idx="115">
                  <c:v>3.8837851768808496E-2</c:v>
                </c:pt>
                <c:pt idx="116">
                  <c:v>3.9864560157297356E-2</c:v>
                </c:pt>
                <c:pt idx="117">
                  <c:v>4.0523010649350551E-2</c:v>
                </c:pt>
                <c:pt idx="118">
                  <c:v>4.0848417066748133E-2</c:v>
                </c:pt>
                <c:pt idx="119">
                  <c:v>4.0653925467979218E-2</c:v>
                </c:pt>
                <c:pt idx="120">
                  <c:v>4.0561563547419299E-2</c:v>
                </c:pt>
                <c:pt idx="121">
                  <c:v>4.1236152908201117E-2</c:v>
                </c:pt>
                <c:pt idx="122">
                  <c:v>4.1646014927590021E-2</c:v>
                </c:pt>
                <c:pt idx="123">
                  <c:v>4.1279599280141209E-2</c:v>
                </c:pt>
                <c:pt idx="124">
                  <c:v>4.1501340811840745E-2</c:v>
                </c:pt>
                <c:pt idx="125">
                  <c:v>4.3744566804745789E-2</c:v>
                </c:pt>
                <c:pt idx="126">
                  <c:v>4.4477590000579541E-2</c:v>
                </c:pt>
                <c:pt idx="127">
                  <c:v>4.5050049683152363E-2</c:v>
                </c:pt>
                <c:pt idx="128">
                  <c:v>4.5656399071045954E-2</c:v>
                </c:pt>
                <c:pt idx="129">
                  <c:v>4.6719990819459219E-2</c:v>
                </c:pt>
                <c:pt idx="130">
                  <c:v>4.7703617447786631E-2</c:v>
                </c:pt>
                <c:pt idx="131">
                  <c:v>4.7744799388680384E-2</c:v>
                </c:pt>
                <c:pt idx="132">
                  <c:v>4.6618436844058614E-2</c:v>
                </c:pt>
                <c:pt idx="133">
                  <c:v>4.650584856483047E-2</c:v>
                </c:pt>
                <c:pt idx="134">
                  <c:v>4.7355202108146928E-2</c:v>
                </c:pt>
                <c:pt idx="135">
                  <c:v>4.7012774077714509E-2</c:v>
                </c:pt>
                <c:pt idx="136">
                  <c:v>4.6993123421854681E-2</c:v>
                </c:pt>
                <c:pt idx="137">
                  <c:v>4.6708438383104123E-2</c:v>
                </c:pt>
                <c:pt idx="138">
                  <c:v>4.7548926103171317E-2</c:v>
                </c:pt>
                <c:pt idx="139">
                  <c:v>4.8486976259167584E-2</c:v>
                </c:pt>
                <c:pt idx="140">
                  <c:v>4.8173736361120718E-2</c:v>
                </c:pt>
                <c:pt idx="141">
                  <c:v>4.8121520116399433E-2</c:v>
                </c:pt>
                <c:pt idx="142">
                  <c:v>4.8606185120692258E-2</c:v>
                </c:pt>
                <c:pt idx="143">
                  <c:v>4.9175459247725296E-2</c:v>
                </c:pt>
                <c:pt idx="144">
                  <c:v>5.0027883206019856E-2</c:v>
                </c:pt>
                <c:pt idx="145">
                  <c:v>4.9782633809644254E-2</c:v>
                </c:pt>
                <c:pt idx="146">
                  <c:v>5.0372537287311392E-2</c:v>
                </c:pt>
                <c:pt idx="147">
                  <c:v>5.2189244259571346E-2</c:v>
                </c:pt>
                <c:pt idx="148">
                  <c:v>5.26460068677507E-2</c:v>
                </c:pt>
                <c:pt idx="149">
                  <c:v>5.3018429014500414E-2</c:v>
                </c:pt>
                <c:pt idx="150">
                  <c:v>5.4243524590761656E-2</c:v>
                </c:pt>
                <c:pt idx="151">
                  <c:v>5.4846189480681533E-2</c:v>
                </c:pt>
                <c:pt idx="152">
                  <c:v>5.5923022393687835E-2</c:v>
                </c:pt>
                <c:pt idx="153">
                  <c:v>5.595794836406371E-2</c:v>
                </c:pt>
                <c:pt idx="154">
                  <c:v>5.6310758235140826E-2</c:v>
                </c:pt>
                <c:pt idx="155">
                  <c:v>5.6529064740083616E-2</c:v>
                </c:pt>
                <c:pt idx="156">
                  <c:v>5.7310082360043764E-2</c:v>
                </c:pt>
                <c:pt idx="157">
                  <c:v>5.6500394740225626E-2</c:v>
                </c:pt>
                <c:pt idx="158">
                  <c:v>5.7118776316814626E-2</c:v>
                </c:pt>
                <c:pt idx="159">
                  <c:v>5.8365652649326756E-2</c:v>
                </c:pt>
                <c:pt idx="160">
                  <c:v>5.9688137950674555E-2</c:v>
                </c:pt>
                <c:pt idx="161">
                  <c:v>6.114029071456617E-2</c:v>
                </c:pt>
                <c:pt idx="162">
                  <c:v>6.3360258314012111E-2</c:v>
                </c:pt>
                <c:pt idx="163">
                  <c:v>6.5319969863876989E-2</c:v>
                </c:pt>
                <c:pt idx="164">
                  <c:v>6.8032950158337463E-2</c:v>
                </c:pt>
                <c:pt idx="165">
                  <c:v>6.9486081617003342E-2</c:v>
                </c:pt>
                <c:pt idx="166">
                  <c:v>7.1475672142623847E-2</c:v>
                </c:pt>
                <c:pt idx="167">
                  <c:v>7.3270559978445685E-2</c:v>
                </c:pt>
                <c:pt idx="168">
                  <c:v>7.4512849878584281E-2</c:v>
                </c:pt>
                <c:pt idx="169">
                  <c:v>7.6831550509669694E-2</c:v>
                </c:pt>
                <c:pt idx="170">
                  <c:v>7.8252864793125029E-2</c:v>
                </c:pt>
                <c:pt idx="171">
                  <c:v>7.9807857268689331E-2</c:v>
                </c:pt>
                <c:pt idx="172">
                  <c:v>8.2708478298498839E-2</c:v>
                </c:pt>
                <c:pt idx="173">
                  <c:v>8.5619500359046655E-2</c:v>
                </c:pt>
                <c:pt idx="174">
                  <c:v>8.7425825490661913E-2</c:v>
                </c:pt>
                <c:pt idx="175">
                  <c:v>9.0423202972468739E-2</c:v>
                </c:pt>
                <c:pt idx="176">
                  <c:v>9.2636684320273457E-2</c:v>
                </c:pt>
                <c:pt idx="177">
                  <c:v>9.5137825171338758E-2</c:v>
                </c:pt>
                <c:pt idx="178">
                  <c:v>9.8120100049472053E-2</c:v>
                </c:pt>
                <c:pt idx="179">
                  <c:v>0.10098378014907633</c:v>
                </c:pt>
                <c:pt idx="180">
                  <c:v>0.10330965787517304</c:v>
                </c:pt>
                <c:pt idx="181">
                  <c:v>0.1074704923525558</c:v>
                </c:pt>
                <c:pt idx="182">
                  <c:v>0.11073104277817288</c:v>
                </c:pt>
                <c:pt idx="183">
                  <c:v>0.11376881540703533</c:v>
                </c:pt>
                <c:pt idx="184">
                  <c:v>0.11813270026493843</c:v>
                </c:pt>
                <c:pt idx="185">
                  <c:v>0.12226649590042031</c:v>
                </c:pt>
                <c:pt idx="186">
                  <c:v>0.12622541221280587</c:v>
                </c:pt>
                <c:pt idx="187">
                  <c:v>0.12828917245024105</c:v>
                </c:pt>
                <c:pt idx="188">
                  <c:v>0.13283386637016692</c:v>
                </c:pt>
                <c:pt idx="189">
                  <c:v>0.1366780834930269</c:v>
                </c:pt>
                <c:pt idx="190">
                  <c:v>0.14205616479838312</c:v>
                </c:pt>
                <c:pt idx="191">
                  <c:v>0.14612448383445703</c:v>
                </c:pt>
                <c:pt idx="192">
                  <c:v>0.15076952275388592</c:v>
                </c:pt>
                <c:pt idx="193">
                  <c:v>0.1550842234018586</c:v>
                </c:pt>
                <c:pt idx="194">
                  <c:v>0.16214928664665013</c:v>
                </c:pt>
                <c:pt idx="195">
                  <c:v>0.16704469871744929</c:v>
                </c:pt>
                <c:pt idx="196">
                  <c:v>0.17372730339653142</c:v>
                </c:pt>
                <c:pt idx="197">
                  <c:v>0.17916857768015562</c:v>
                </c:pt>
                <c:pt idx="198">
                  <c:v>0.185277878312546</c:v>
                </c:pt>
                <c:pt idx="199">
                  <c:v>0.19116969761401889</c:v>
                </c:pt>
                <c:pt idx="200">
                  <c:v>0.19721141073670387</c:v>
                </c:pt>
                <c:pt idx="201">
                  <c:v>0.203459705217134</c:v>
                </c:pt>
                <c:pt idx="202">
                  <c:v>0.20933667138615034</c:v>
                </c:pt>
                <c:pt idx="203">
                  <c:v>0.21537732905368659</c:v>
                </c:pt>
                <c:pt idx="204">
                  <c:v>0.22198735679872392</c:v>
                </c:pt>
                <c:pt idx="205">
                  <c:v>0.22833409645938935</c:v>
                </c:pt>
                <c:pt idx="206">
                  <c:v>0.23391035386148823</c:v>
                </c:pt>
                <c:pt idx="207">
                  <c:v>0.24157813956648042</c:v>
                </c:pt>
                <c:pt idx="208">
                  <c:v>0.24828430968051951</c:v>
                </c:pt>
                <c:pt idx="209">
                  <c:v>0.25542686252332081</c:v>
                </c:pt>
                <c:pt idx="210">
                  <c:v>0.26121517045984455</c:v>
                </c:pt>
                <c:pt idx="211">
                  <c:v>0.26884534358135509</c:v>
                </c:pt>
                <c:pt idx="212">
                  <c:v>0.27657626469433444</c:v>
                </c:pt>
                <c:pt idx="213">
                  <c:v>0.2843626451778557</c:v>
                </c:pt>
                <c:pt idx="214">
                  <c:v>0.29176311287881723</c:v>
                </c:pt>
                <c:pt idx="215">
                  <c:v>0.30016549536731951</c:v>
                </c:pt>
                <c:pt idx="216">
                  <c:v>0.30825930115052286</c:v>
                </c:pt>
                <c:pt idx="217">
                  <c:v>0.31609135405684341</c:v>
                </c:pt>
                <c:pt idx="218">
                  <c:v>0.32402108453965461</c:v>
                </c:pt>
                <c:pt idx="219">
                  <c:v>0.33125056850652329</c:v>
                </c:pt>
                <c:pt idx="220">
                  <c:v>0.34006131618711261</c:v>
                </c:pt>
                <c:pt idx="221">
                  <c:v>0.34710101012814759</c:v>
                </c:pt>
                <c:pt idx="222">
                  <c:v>0.35452604114893393</c:v>
                </c:pt>
                <c:pt idx="223">
                  <c:v>0.36279294157652758</c:v>
                </c:pt>
                <c:pt idx="224">
                  <c:v>0.37232581247977847</c:v>
                </c:pt>
                <c:pt idx="225">
                  <c:v>0.38031637555934328</c:v>
                </c:pt>
                <c:pt idx="226">
                  <c:v>0.38869131621397879</c:v>
                </c:pt>
                <c:pt idx="227">
                  <c:v>0.3972330187821122</c:v>
                </c:pt>
                <c:pt idx="228">
                  <c:v>0.40713280427524584</c:v>
                </c:pt>
                <c:pt idx="229">
                  <c:v>0.4152417702324035</c:v>
                </c:pt>
                <c:pt idx="230">
                  <c:v>0.42324883679247566</c:v>
                </c:pt>
                <c:pt idx="231">
                  <c:v>0.43097994980639115</c:v>
                </c:pt>
                <c:pt idx="232">
                  <c:v>0.43958958530591502</c:v>
                </c:pt>
                <c:pt idx="233">
                  <c:v>0.44781484323036824</c:v>
                </c:pt>
                <c:pt idx="234">
                  <c:v>0.45739511366484348</c:v>
                </c:pt>
                <c:pt idx="235">
                  <c:v>0.46628377312550207</c:v>
                </c:pt>
                <c:pt idx="236">
                  <c:v>0.47717376744907242</c:v>
                </c:pt>
                <c:pt idx="237">
                  <c:v>0.48750552194943719</c:v>
                </c:pt>
                <c:pt idx="238">
                  <c:v>0.49877164210782454</c:v>
                </c:pt>
                <c:pt idx="239">
                  <c:v>0.50906405691628254</c:v>
                </c:pt>
                <c:pt idx="240">
                  <c:v>0.52163510344036157</c:v>
                </c:pt>
                <c:pt idx="241">
                  <c:v>0.53289565847160114</c:v>
                </c:pt>
                <c:pt idx="242">
                  <c:v>0.54429323077123837</c:v>
                </c:pt>
                <c:pt idx="243">
                  <c:v>0.55531064731639967</c:v>
                </c:pt>
                <c:pt idx="244">
                  <c:v>0.56699894953427554</c:v>
                </c:pt>
                <c:pt idx="245">
                  <c:v>0.57886168970309471</c:v>
                </c:pt>
                <c:pt idx="246">
                  <c:v>0.59144636119363914</c:v>
                </c:pt>
                <c:pt idx="247">
                  <c:v>0.60347778228531757</c:v>
                </c:pt>
                <c:pt idx="248">
                  <c:v>0.6156007401235305</c:v>
                </c:pt>
                <c:pt idx="249">
                  <c:v>0.62853371181315298</c:v>
                </c:pt>
                <c:pt idx="250">
                  <c:v>0.64200400612394271</c:v>
                </c:pt>
                <c:pt idx="251">
                  <c:v>0.65601392586713325</c:v>
                </c:pt>
                <c:pt idx="252">
                  <c:v>0.66994075250497886</c:v>
                </c:pt>
                <c:pt idx="253">
                  <c:v>0.68397350845956895</c:v>
                </c:pt>
                <c:pt idx="254">
                  <c:v>0.69917359780864485</c:v>
                </c:pt>
                <c:pt idx="255">
                  <c:v>0.71470510007441923</c:v>
                </c:pt>
                <c:pt idx="256">
                  <c:v>0.72910668962825342</c:v>
                </c:pt>
                <c:pt idx="257">
                  <c:v>0.74402698741244999</c:v>
                </c:pt>
                <c:pt idx="258">
                  <c:v>0.75922016832782513</c:v>
                </c:pt>
                <c:pt idx="259">
                  <c:v>0.77416099951218786</c:v>
                </c:pt>
                <c:pt idx="260">
                  <c:v>0.78860192875792878</c:v>
                </c:pt>
                <c:pt idx="261">
                  <c:v>0.80264024983966675</c:v>
                </c:pt>
                <c:pt idx="262">
                  <c:v>0.8185474941383859</c:v>
                </c:pt>
                <c:pt idx="263">
                  <c:v>0.83529449693361502</c:v>
                </c:pt>
                <c:pt idx="264">
                  <c:v>0.84959380328849132</c:v>
                </c:pt>
                <c:pt idx="265">
                  <c:v>0.86624946123812185</c:v>
                </c:pt>
                <c:pt idx="266">
                  <c:v>0.88154281444215732</c:v>
                </c:pt>
                <c:pt idx="267">
                  <c:v>0.89733894809885661</c:v>
                </c:pt>
                <c:pt idx="268">
                  <c:v>0.91360408764346035</c:v>
                </c:pt>
                <c:pt idx="269">
                  <c:v>0.92489477112167251</c:v>
                </c:pt>
                <c:pt idx="270">
                  <c:v>0.93532247609010288</c:v>
                </c:pt>
                <c:pt idx="271">
                  <c:v>0.94780467248075329</c:v>
                </c:pt>
                <c:pt idx="272">
                  <c:v>0.95583419145035264</c:v>
                </c:pt>
                <c:pt idx="273">
                  <c:v>0.96466259401706611</c:v>
                </c:pt>
                <c:pt idx="274">
                  <c:v>0.97233536914639773</c:v>
                </c:pt>
                <c:pt idx="275">
                  <c:v>0.97806821771237962</c:v>
                </c:pt>
                <c:pt idx="276">
                  <c:v>0.98505206848100046</c:v>
                </c:pt>
                <c:pt idx="277">
                  <c:v>0.99032723331430961</c:v>
                </c:pt>
                <c:pt idx="278">
                  <c:v>0.99398851127475574</c:v>
                </c:pt>
                <c:pt idx="279">
                  <c:v>0.99706007765847093</c:v>
                </c:pt>
                <c:pt idx="280">
                  <c:v>0.99912589123592255</c:v>
                </c:pt>
                <c:pt idx="281">
                  <c:v>0.99966052724398391</c:v>
                </c:pt>
                <c:pt idx="282">
                  <c:v>0.9996081382884201</c:v>
                </c:pt>
                <c:pt idx="283">
                  <c:v>1</c:v>
                </c:pt>
                <c:pt idx="284">
                  <c:v>0.9994434872852197</c:v>
                </c:pt>
                <c:pt idx="285">
                  <c:v>0.99767569586157956</c:v>
                </c:pt>
                <c:pt idx="286">
                  <c:v>0.99525025992981797</c:v>
                </c:pt>
                <c:pt idx="287">
                  <c:v>0.9920217185803476</c:v>
                </c:pt>
                <c:pt idx="288">
                  <c:v>0.98811288841229239</c:v>
                </c:pt>
                <c:pt idx="289">
                  <c:v>0.98313728094028385</c:v>
                </c:pt>
                <c:pt idx="290">
                  <c:v>0.97599511189935484</c:v>
                </c:pt>
                <c:pt idx="291">
                  <c:v>0.96935169339143068</c:v>
                </c:pt>
                <c:pt idx="292">
                  <c:v>0.96375528639103802</c:v>
                </c:pt>
                <c:pt idx="293">
                  <c:v>0.95739952738637446</c:v>
                </c:pt>
                <c:pt idx="294">
                  <c:v>0.95097737065780963</c:v>
                </c:pt>
                <c:pt idx="295">
                  <c:v>0.945183497594138</c:v>
                </c:pt>
                <c:pt idx="296">
                  <c:v>0.93845564267431614</c:v>
                </c:pt>
                <c:pt idx="297">
                  <c:v>0.93054452658230957</c:v>
                </c:pt>
                <c:pt idx="298">
                  <c:v>0.92462553410828041</c:v>
                </c:pt>
                <c:pt idx="299">
                  <c:v>0.91707902979492317</c:v>
                </c:pt>
                <c:pt idx="300">
                  <c:v>0.90982172019231544</c:v>
                </c:pt>
                <c:pt idx="301">
                  <c:v>0.90248227698904349</c:v>
                </c:pt>
                <c:pt idx="302">
                  <c:v>0.89527889154948881</c:v>
                </c:pt>
                <c:pt idx="303">
                  <c:v>0.88898108662753683</c:v>
                </c:pt>
                <c:pt idx="304">
                  <c:v>0.88434322480311933</c:v>
                </c:pt>
                <c:pt idx="305">
                  <c:v>0.87711585174654805</c:v>
                </c:pt>
                <c:pt idx="306">
                  <c:v>0.87063765994463282</c:v>
                </c:pt>
                <c:pt idx="307">
                  <c:v>0.86380118909496073</c:v>
                </c:pt>
                <c:pt idx="308">
                  <c:v>0.85680486476549123</c:v>
                </c:pt>
                <c:pt idx="309">
                  <c:v>0.84931554693110101</c:v>
                </c:pt>
                <c:pt idx="310">
                  <c:v>0.84148618063788638</c:v>
                </c:pt>
                <c:pt idx="311">
                  <c:v>0.83282761039964903</c:v>
                </c:pt>
                <c:pt idx="312">
                  <c:v>0.82622525869205699</c:v>
                </c:pt>
                <c:pt idx="313">
                  <c:v>0.81678200552597946</c:v>
                </c:pt>
                <c:pt idx="314">
                  <c:v>0.81140743600775433</c:v>
                </c:pt>
                <c:pt idx="315">
                  <c:v>0.80475250344366223</c:v>
                </c:pt>
                <c:pt idx="316">
                  <c:v>0.79873372248284502</c:v>
                </c:pt>
                <c:pt idx="317">
                  <c:v>0.7915773527726423</c:v>
                </c:pt>
                <c:pt idx="318">
                  <c:v>0.78573588827681018</c:v>
                </c:pt>
                <c:pt idx="319">
                  <c:v>0.78003086534656729</c:v>
                </c:pt>
                <c:pt idx="320">
                  <c:v>0.77590729803098124</c:v>
                </c:pt>
                <c:pt idx="321">
                  <c:v>0.76810115175103855</c:v>
                </c:pt>
                <c:pt idx="322">
                  <c:v>0.76184901925188575</c:v>
                </c:pt>
                <c:pt idx="323">
                  <c:v>0.75539788548196496</c:v>
                </c:pt>
                <c:pt idx="324">
                  <c:v>0.74874391242255356</c:v>
                </c:pt>
                <c:pt idx="325">
                  <c:v>0.74153822417176518</c:v>
                </c:pt>
                <c:pt idx="326">
                  <c:v>0.73463516369725557</c:v>
                </c:pt>
                <c:pt idx="327">
                  <c:v>0.72858798139789094</c:v>
                </c:pt>
                <c:pt idx="328">
                  <c:v>0.72183920927603074</c:v>
                </c:pt>
                <c:pt idx="329">
                  <c:v>0.7149035256423788</c:v>
                </c:pt>
                <c:pt idx="330">
                  <c:v>0.70772719823481844</c:v>
                </c:pt>
                <c:pt idx="331">
                  <c:v>0.70149655864051241</c:v>
                </c:pt>
                <c:pt idx="332">
                  <c:v>0.69606614594987315</c:v>
                </c:pt>
                <c:pt idx="333">
                  <c:v>0.68962710193892862</c:v>
                </c:pt>
                <c:pt idx="334">
                  <c:v>0.68083439294633563</c:v>
                </c:pt>
                <c:pt idx="335">
                  <c:v>0.6729691411780645</c:v>
                </c:pt>
                <c:pt idx="336">
                  <c:v>0.66549786203167061</c:v>
                </c:pt>
                <c:pt idx="337">
                  <c:v>0.65867424854471923</c:v>
                </c:pt>
                <c:pt idx="338">
                  <c:v>0.65200473150948124</c:v>
                </c:pt>
                <c:pt idx="339">
                  <c:v>0.64389787646262098</c:v>
                </c:pt>
                <c:pt idx="340">
                  <c:v>0.63594972348994117</c:v>
                </c:pt>
                <c:pt idx="341">
                  <c:v>0.6304112705722601</c:v>
                </c:pt>
                <c:pt idx="342">
                  <c:v>0.62401041484760567</c:v>
                </c:pt>
                <c:pt idx="343">
                  <c:v>0.61704325946042826</c:v>
                </c:pt>
                <c:pt idx="344">
                  <c:v>0.60927280675460593</c:v>
                </c:pt>
                <c:pt idx="345">
                  <c:v>0.60283856026706473</c:v>
                </c:pt>
                <c:pt idx="346">
                  <c:v>0.59599326197433056</c:v>
                </c:pt>
                <c:pt idx="347">
                  <c:v>0.58839091448855907</c:v>
                </c:pt>
                <c:pt idx="348">
                  <c:v>0.58053602537083904</c:v>
                </c:pt>
                <c:pt idx="349">
                  <c:v>0.57475980719329145</c:v>
                </c:pt>
                <c:pt idx="350">
                  <c:v>0.56861475541649986</c:v>
                </c:pt>
                <c:pt idx="351">
                  <c:v>0.56176389199661791</c:v>
                </c:pt>
                <c:pt idx="352">
                  <c:v>0.55497347737161729</c:v>
                </c:pt>
                <c:pt idx="353">
                  <c:v>0.54861752646601769</c:v>
                </c:pt>
                <c:pt idx="354">
                  <c:v>0.54201709376778684</c:v>
                </c:pt>
                <c:pt idx="355">
                  <c:v>0.53577877813603547</c:v>
                </c:pt>
                <c:pt idx="356">
                  <c:v>0.52839500581651744</c:v>
                </c:pt>
                <c:pt idx="357">
                  <c:v>0.52093907874501399</c:v>
                </c:pt>
                <c:pt idx="358">
                  <c:v>0.51461882141353466</c:v>
                </c:pt>
                <c:pt idx="359">
                  <c:v>0.50635172908500481</c:v>
                </c:pt>
                <c:pt idx="360">
                  <c:v>0.4990930761758442</c:v>
                </c:pt>
                <c:pt idx="361">
                  <c:v>0.4922525754065134</c:v>
                </c:pt>
                <c:pt idx="362">
                  <c:v>0.48619407095191697</c:v>
                </c:pt>
                <c:pt idx="363">
                  <c:v>0.4796412296858466</c:v>
                </c:pt>
                <c:pt idx="364">
                  <c:v>0.47502025514380863</c:v>
                </c:pt>
                <c:pt idx="365">
                  <c:v>0.46902834031404977</c:v>
                </c:pt>
                <c:pt idx="366">
                  <c:v>0.46426478337646626</c:v>
                </c:pt>
                <c:pt idx="367">
                  <c:v>0.45922469718991787</c:v>
                </c:pt>
                <c:pt idx="368">
                  <c:v>0.45405584547522537</c:v>
                </c:pt>
                <c:pt idx="369">
                  <c:v>0.44815105367046998</c:v>
                </c:pt>
                <c:pt idx="370">
                  <c:v>0.44260204620130178</c:v>
                </c:pt>
                <c:pt idx="371">
                  <c:v>0.43768669562323859</c:v>
                </c:pt>
                <c:pt idx="372">
                  <c:v>0.43157944833086481</c:v>
                </c:pt>
                <c:pt idx="373">
                  <c:v>0.42727146421565676</c:v>
                </c:pt>
                <c:pt idx="374">
                  <c:v>0.42232809610091837</c:v>
                </c:pt>
                <c:pt idx="375">
                  <c:v>0.41718802952664569</c:v>
                </c:pt>
                <c:pt idx="376">
                  <c:v>0.41335653543585121</c:v>
                </c:pt>
                <c:pt idx="377">
                  <c:v>0.4087021701309263</c:v>
                </c:pt>
                <c:pt idx="378">
                  <c:v>0.4032354881633583</c:v>
                </c:pt>
                <c:pt idx="379">
                  <c:v>0.3995028230546715</c:v>
                </c:pt>
                <c:pt idx="380">
                  <c:v>0.39360244497144703</c:v>
                </c:pt>
                <c:pt idx="381">
                  <c:v>0.38801812773003069</c:v>
                </c:pt>
                <c:pt idx="382">
                  <c:v>0.38366715780512922</c:v>
                </c:pt>
                <c:pt idx="383">
                  <c:v>0.37795196412527143</c:v>
                </c:pt>
                <c:pt idx="384">
                  <c:v>0.37200725692580072</c:v>
                </c:pt>
                <c:pt idx="385">
                  <c:v>0.3660803965133903</c:v>
                </c:pt>
                <c:pt idx="386">
                  <c:v>0.36184168863612554</c:v>
                </c:pt>
                <c:pt idx="387">
                  <c:v>0.35633931309443717</c:v>
                </c:pt>
                <c:pt idx="388">
                  <c:v>0.35178819049315085</c:v>
                </c:pt>
                <c:pt idx="389">
                  <c:v>0.3473451081189064</c:v>
                </c:pt>
                <c:pt idx="390">
                  <c:v>0.34238466082085239</c:v>
                </c:pt>
                <c:pt idx="391">
                  <c:v>0.33817243527277374</c:v>
                </c:pt>
                <c:pt idx="392">
                  <c:v>0.33329277826883097</c:v>
                </c:pt>
                <c:pt idx="393">
                  <c:v>0.32901876061931806</c:v>
                </c:pt>
                <c:pt idx="394">
                  <c:v>0.32681477836785183</c:v>
                </c:pt>
                <c:pt idx="395">
                  <c:v>0.32289616125205378</c:v>
                </c:pt>
                <c:pt idx="396">
                  <c:v>0.31864613121955732</c:v>
                </c:pt>
                <c:pt idx="397">
                  <c:v>0.31558415988264876</c:v>
                </c:pt>
                <c:pt idx="398">
                  <c:v>0.31262965306997359</c:v>
                </c:pt>
                <c:pt idx="399">
                  <c:v>0.30893383294102389</c:v>
                </c:pt>
                <c:pt idx="400">
                  <c:v>0.30456942995059316</c:v>
                </c:pt>
                <c:pt idx="401">
                  <c:v>0.29980760012143493</c:v>
                </c:pt>
                <c:pt idx="402">
                  <c:v>0.29532498615434744</c:v>
                </c:pt>
                <c:pt idx="403">
                  <c:v>0.2916070974177426</c:v>
                </c:pt>
                <c:pt idx="404">
                  <c:v>0.28795234408912496</c:v>
                </c:pt>
                <c:pt idx="405">
                  <c:v>0.28524251097001702</c:v>
                </c:pt>
                <c:pt idx="406">
                  <c:v>0.28272918440950739</c:v>
                </c:pt>
                <c:pt idx="407">
                  <c:v>0.2788796516307166</c:v>
                </c:pt>
                <c:pt idx="408">
                  <c:v>0.275165025210026</c:v>
                </c:pt>
                <c:pt idx="409">
                  <c:v>0.27185281505240239</c:v>
                </c:pt>
                <c:pt idx="410">
                  <c:v>0.26728960269213986</c:v>
                </c:pt>
                <c:pt idx="411">
                  <c:v>0.26317524662148806</c:v>
                </c:pt>
                <c:pt idx="412">
                  <c:v>0.25902999450011915</c:v>
                </c:pt>
                <c:pt idx="413">
                  <c:v>0.25591064478330738</c:v>
                </c:pt>
                <c:pt idx="414">
                  <c:v>0.25376308140706372</c:v>
                </c:pt>
                <c:pt idx="415">
                  <c:v>0.25127335866169825</c:v>
                </c:pt>
                <c:pt idx="416">
                  <c:v>0.24928833537835765</c:v>
                </c:pt>
                <c:pt idx="417">
                  <c:v>0.24688746276642087</c:v>
                </c:pt>
                <c:pt idx="418">
                  <c:v>0.24365220488418585</c:v>
                </c:pt>
                <c:pt idx="419">
                  <c:v>0.24069654666589396</c:v>
                </c:pt>
                <c:pt idx="420">
                  <c:v>0.23724655163612821</c:v>
                </c:pt>
                <c:pt idx="421">
                  <c:v>0.23374531905641541</c:v>
                </c:pt>
                <c:pt idx="422">
                  <c:v>0.22931720495518923</c:v>
                </c:pt>
                <c:pt idx="423">
                  <c:v>0.22708040764364457</c:v>
                </c:pt>
                <c:pt idx="424">
                  <c:v>0.224123789920672</c:v>
                </c:pt>
                <c:pt idx="425">
                  <c:v>0.22124585158151316</c:v>
                </c:pt>
                <c:pt idx="426">
                  <c:v>0.21797010260175451</c:v>
                </c:pt>
                <c:pt idx="427">
                  <c:v>0.21535065482356433</c:v>
                </c:pt>
                <c:pt idx="428">
                  <c:v>0.21267881808981037</c:v>
                </c:pt>
                <c:pt idx="429">
                  <c:v>0.21138463817654196</c:v>
                </c:pt>
                <c:pt idx="430">
                  <c:v>0.20795383324038932</c:v>
                </c:pt>
                <c:pt idx="431">
                  <c:v>0.20596055821679513</c:v>
                </c:pt>
                <c:pt idx="432">
                  <c:v>0.20373393165486542</c:v>
                </c:pt>
                <c:pt idx="433">
                  <c:v>0.20274756084315129</c:v>
                </c:pt>
                <c:pt idx="434">
                  <c:v>0.19990493227624065</c:v>
                </c:pt>
                <c:pt idx="435">
                  <c:v>0.19799954788139448</c:v>
                </c:pt>
                <c:pt idx="436">
                  <c:v>0.19491781074806439</c:v>
                </c:pt>
                <c:pt idx="437">
                  <c:v>0.19204447803137276</c:v>
                </c:pt>
                <c:pt idx="438">
                  <c:v>0.18958482616269898</c:v>
                </c:pt>
                <c:pt idx="439">
                  <c:v>0.18818840143065987</c:v>
                </c:pt>
                <c:pt idx="440">
                  <c:v>0.18526876301807976</c:v>
                </c:pt>
                <c:pt idx="441">
                  <c:v>0.18392484238216611</c:v>
                </c:pt>
                <c:pt idx="442">
                  <c:v>0.18147783678518339</c:v>
                </c:pt>
                <c:pt idx="443">
                  <c:v>0.17947287499457881</c:v>
                </c:pt>
                <c:pt idx="444">
                  <c:v>0.17773972168991034</c:v>
                </c:pt>
                <c:pt idx="445">
                  <c:v>0.17561136759737342</c:v>
                </c:pt>
                <c:pt idx="446">
                  <c:v>0.17302534896225732</c:v>
                </c:pt>
                <c:pt idx="447">
                  <c:v>0.17013942754415542</c:v>
                </c:pt>
                <c:pt idx="448">
                  <c:v>0.1682527918707693</c:v>
                </c:pt>
                <c:pt idx="449">
                  <c:v>0.16599933755796847</c:v>
                </c:pt>
                <c:pt idx="450">
                  <c:v>0.16433206384467383</c:v>
                </c:pt>
                <c:pt idx="451">
                  <c:v>0.16215243382200267</c:v>
                </c:pt>
                <c:pt idx="452">
                  <c:v>0.16089354449088875</c:v>
                </c:pt>
                <c:pt idx="453">
                  <c:v>0.15826323511971357</c:v>
                </c:pt>
                <c:pt idx="454">
                  <c:v>0.1569033099457266</c:v>
                </c:pt>
                <c:pt idx="455">
                  <c:v>0.15552054856034001</c:v>
                </c:pt>
                <c:pt idx="456">
                  <c:v>0.1546379193946984</c:v>
                </c:pt>
                <c:pt idx="457">
                  <c:v>0.15370837045017274</c:v>
                </c:pt>
                <c:pt idx="458">
                  <c:v>0.15294865383412315</c:v>
                </c:pt>
                <c:pt idx="459">
                  <c:v>0.15072638342344361</c:v>
                </c:pt>
                <c:pt idx="460">
                  <c:v>0.15091187486830798</c:v>
                </c:pt>
                <c:pt idx="461">
                  <c:v>0.14984312098471278</c:v>
                </c:pt>
                <c:pt idx="462">
                  <c:v>0.1481466591390326</c:v>
                </c:pt>
                <c:pt idx="463">
                  <c:v>0.14703785553006685</c:v>
                </c:pt>
                <c:pt idx="464">
                  <c:v>0.14474227896178521</c:v>
                </c:pt>
                <c:pt idx="465">
                  <c:v>0.14244403497049141</c:v>
                </c:pt>
                <c:pt idx="466">
                  <c:v>0.14124438545836115</c:v>
                </c:pt>
                <c:pt idx="467">
                  <c:v>0.1384714553114533</c:v>
                </c:pt>
                <c:pt idx="468">
                  <c:v>0.13654676568243235</c:v>
                </c:pt>
                <c:pt idx="469">
                  <c:v>0.13429950976986857</c:v>
                </c:pt>
                <c:pt idx="470">
                  <c:v>0.13169032869176145</c:v>
                </c:pt>
                <c:pt idx="471">
                  <c:v>0.13085816947232232</c:v>
                </c:pt>
                <c:pt idx="472">
                  <c:v>0.13003192080171605</c:v>
                </c:pt>
                <c:pt idx="473">
                  <c:v>0.12890741969617478</c:v>
                </c:pt>
                <c:pt idx="474">
                  <c:v>0.12765307841724713</c:v>
                </c:pt>
                <c:pt idx="475">
                  <c:v>0.12638706956140275</c:v>
                </c:pt>
                <c:pt idx="476">
                  <c:v>0.12494930936772096</c:v>
                </c:pt>
                <c:pt idx="477">
                  <c:v>0.12366656675024593</c:v>
                </c:pt>
                <c:pt idx="478">
                  <c:v>0.12138430810693181</c:v>
                </c:pt>
                <c:pt idx="479">
                  <c:v>0.11983509184954506</c:v>
                </c:pt>
                <c:pt idx="480">
                  <c:v>0.11849763827517903</c:v>
                </c:pt>
                <c:pt idx="481">
                  <c:v>0.11703093942032869</c:v>
                </c:pt>
                <c:pt idx="482">
                  <c:v>0.11483242634554221</c:v>
                </c:pt>
                <c:pt idx="483">
                  <c:v>0.11375822247536088</c:v>
                </c:pt>
                <c:pt idx="484">
                  <c:v>0.11102749134430827</c:v>
                </c:pt>
                <c:pt idx="485">
                  <c:v>0.11021239211809124</c:v>
                </c:pt>
                <c:pt idx="486">
                  <c:v>0.10859516616893961</c:v>
                </c:pt>
                <c:pt idx="487">
                  <c:v>0.10718108655077642</c:v>
                </c:pt>
                <c:pt idx="488">
                  <c:v>0.10610611507685057</c:v>
                </c:pt>
                <c:pt idx="489">
                  <c:v>0.10539581295185475</c:v>
                </c:pt>
                <c:pt idx="490">
                  <c:v>0.10281532106369923</c:v>
                </c:pt>
                <c:pt idx="491">
                  <c:v>0.10196105485641779</c:v>
                </c:pt>
                <c:pt idx="492">
                  <c:v>0.10049598715952456</c:v>
                </c:pt>
                <c:pt idx="493">
                  <c:v>9.9690387029645999E-2</c:v>
                </c:pt>
                <c:pt idx="494">
                  <c:v>9.8214112318082719E-2</c:v>
                </c:pt>
                <c:pt idx="495">
                  <c:v>9.6227764918282818E-2</c:v>
                </c:pt>
                <c:pt idx="496">
                  <c:v>9.5830146178619083E-2</c:v>
                </c:pt>
                <c:pt idx="497">
                  <c:v>9.4789716873196858E-2</c:v>
                </c:pt>
                <c:pt idx="498">
                  <c:v>9.360870094196494E-2</c:v>
                </c:pt>
                <c:pt idx="499">
                  <c:v>9.2372264020378347E-2</c:v>
                </c:pt>
                <c:pt idx="500">
                  <c:v>9.1555360925361665E-2</c:v>
                </c:pt>
                <c:pt idx="501">
                  <c:v>9.044525239003022E-2</c:v>
                </c:pt>
                <c:pt idx="502">
                  <c:v>9.0000656301201576E-2</c:v>
                </c:pt>
                <c:pt idx="503">
                  <c:v>8.8035974517090887E-2</c:v>
                </c:pt>
                <c:pt idx="504">
                  <c:v>8.7783164223831714E-2</c:v>
                </c:pt>
                <c:pt idx="505">
                  <c:v>8.7478176066038485E-2</c:v>
                </c:pt>
                <c:pt idx="506">
                  <c:v>8.6618536632545401E-2</c:v>
                </c:pt>
                <c:pt idx="507">
                  <c:v>8.4961088247180697E-2</c:v>
                </c:pt>
                <c:pt idx="508">
                  <c:v>8.3244841414985393E-2</c:v>
                </c:pt>
                <c:pt idx="509">
                  <c:v>8.1503570700718592E-2</c:v>
                </c:pt>
                <c:pt idx="510">
                  <c:v>8.012428272227598E-2</c:v>
                </c:pt>
                <c:pt idx="511">
                  <c:v>7.9601103200101622E-2</c:v>
                </c:pt>
                <c:pt idx="512">
                  <c:v>7.8120549097662612E-2</c:v>
                </c:pt>
                <c:pt idx="513">
                  <c:v>7.6931358186551516E-2</c:v>
                </c:pt>
                <c:pt idx="514">
                  <c:v>7.6417274768749779E-2</c:v>
                </c:pt>
                <c:pt idx="515">
                  <c:v>7.621080855156627E-2</c:v>
                </c:pt>
                <c:pt idx="516">
                  <c:v>7.554940278509667E-2</c:v>
                </c:pt>
                <c:pt idx="517">
                  <c:v>7.5452089820384566E-2</c:v>
                </c:pt>
                <c:pt idx="518">
                  <c:v>7.393359690287242E-2</c:v>
                </c:pt>
                <c:pt idx="519">
                  <c:v>7.3081422415794822E-2</c:v>
                </c:pt>
                <c:pt idx="520">
                  <c:v>7.2104704221168131E-2</c:v>
                </c:pt>
                <c:pt idx="521">
                  <c:v>7.0290894953043762E-2</c:v>
                </c:pt>
                <c:pt idx="522">
                  <c:v>6.8892474451268865E-2</c:v>
                </c:pt>
                <c:pt idx="523">
                  <c:v>6.7888180092120123E-2</c:v>
                </c:pt>
                <c:pt idx="524">
                  <c:v>6.6904783744916055E-2</c:v>
                </c:pt>
                <c:pt idx="525">
                  <c:v>6.6365292643170579E-2</c:v>
                </c:pt>
                <c:pt idx="526">
                  <c:v>6.5576771696607694E-2</c:v>
                </c:pt>
                <c:pt idx="527">
                  <c:v>6.5126706431099315E-2</c:v>
                </c:pt>
                <c:pt idx="528">
                  <c:v>6.4786216600121821E-2</c:v>
                </c:pt>
                <c:pt idx="529">
                  <c:v>6.3190637076565789E-2</c:v>
                </c:pt>
                <c:pt idx="530">
                  <c:v>6.2281468011457251E-2</c:v>
                </c:pt>
                <c:pt idx="531">
                  <c:v>6.1724667445272732E-2</c:v>
                </c:pt>
                <c:pt idx="532">
                  <c:v>6.0603294324990377E-2</c:v>
                </c:pt>
                <c:pt idx="533">
                  <c:v>5.9293819907112272E-2</c:v>
                </c:pt>
                <c:pt idx="534">
                  <c:v>5.8067265883736438E-2</c:v>
                </c:pt>
                <c:pt idx="535">
                  <c:v>5.6066180492041678E-2</c:v>
                </c:pt>
                <c:pt idx="536">
                  <c:v>5.62002424860229E-2</c:v>
                </c:pt>
                <c:pt idx="537">
                  <c:v>5.5195756225938024E-2</c:v>
                </c:pt>
                <c:pt idx="538">
                  <c:v>5.4076225354642522E-2</c:v>
                </c:pt>
                <c:pt idx="539">
                  <c:v>5.2728735361316843E-2</c:v>
                </c:pt>
                <c:pt idx="540">
                  <c:v>5.2912422937381576E-2</c:v>
                </c:pt>
                <c:pt idx="541">
                  <c:v>5.2034226683364604E-2</c:v>
                </c:pt>
                <c:pt idx="542">
                  <c:v>5.1616036163347617E-2</c:v>
                </c:pt>
                <c:pt idx="543">
                  <c:v>5.0903412037024601E-2</c:v>
                </c:pt>
                <c:pt idx="544">
                  <c:v>5.1618185453832281E-2</c:v>
                </c:pt>
                <c:pt idx="545">
                  <c:v>5.0577660197941979E-2</c:v>
                </c:pt>
                <c:pt idx="546">
                  <c:v>5.0631066228467282E-2</c:v>
                </c:pt>
                <c:pt idx="547">
                  <c:v>4.9662580584000603E-2</c:v>
                </c:pt>
                <c:pt idx="548">
                  <c:v>4.9120575579991797E-2</c:v>
                </c:pt>
                <c:pt idx="549">
                  <c:v>4.9456632499344663E-2</c:v>
                </c:pt>
                <c:pt idx="550">
                  <c:v>4.8820807127661327E-2</c:v>
                </c:pt>
                <c:pt idx="551">
                  <c:v>4.7567233452478229E-2</c:v>
                </c:pt>
                <c:pt idx="552">
                  <c:v>4.7720389589604499E-2</c:v>
                </c:pt>
                <c:pt idx="553">
                  <c:v>4.7020507685440589E-2</c:v>
                </c:pt>
                <c:pt idx="554">
                  <c:v>4.7321139691983642E-2</c:v>
                </c:pt>
                <c:pt idx="555">
                  <c:v>4.7739099930877285E-2</c:v>
                </c:pt>
                <c:pt idx="556">
                  <c:v>4.704033105214294E-2</c:v>
                </c:pt>
                <c:pt idx="557">
                  <c:v>4.5971884210045555E-2</c:v>
                </c:pt>
                <c:pt idx="558">
                  <c:v>4.5434542398784729E-2</c:v>
                </c:pt>
                <c:pt idx="559">
                  <c:v>4.432804160105254E-2</c:v>
                </c:pt>
                <c:pt idx="560">
                  <c:v>4.5210766717162204E-2</c:v>
                </c:pt>
                <c:pt idx="561">
                  <c:v>4.496985428194316E-2</c:v>
                </c:pt>
                <c:pt idx="562">
                  <c:v>4.2994406855315526E-2</c:v>
                </c:pt>
                <c:pt idx="563">
                  <c:v>4.290954826135833E-2</c:v>
                </c:pt>
                <c:pt idx="564">
                  <c:v>4.3097284947175435E-2</c:v>
                </c:pt>
                <c:pt idx="565">
                  <c:v>4.3187382436689001E-2</c:v>
                </c:pt>
                <c:pt idx="566">
                  <c:v>4.3329331559145215E-2</c:v>
                </c:pt>
                <c:pt idx="567">
                  <c:v>4.2997554030668073E-2</c:v>
                </c:pt>
                <c:pt idx="568">
                  <c:v>4.1130070070707819E-2</c:v>
                </c:pt>
                <c:pt idx="569">
                  <c:v>4.2641443463489505E-2</c:v>
                </c:pt>
                <c:pt idx="570">
                  <c:v>4.1932830066731631E-2</c:v>
                </c:pt>
                <c:pt idx="571">
                  <c:v>4.2187309898135149E-2</c:v>
                </c:pt>
                <c:pt idx="572">
                  <c:v>4.2682990016161895E-2</c:v>
                </c:pt>
                <c:pt idx="573">
                  <c:v>4.1703239786744326E-2</c:v>
                </c:pt>
                <c:pt idx="574">
                  <c:v>3.9939171241265149E-2</c:v>
                </c:pt>
                <c:pt idx="575">
                  <c:v>4.0593706954221265E-2</c:v>
                </c:pt>
                <c:pt idx="576">
                  <c:v>3.9932742559904755E-2</c:v>
                </c:pt>
                <c:pt idx="577">
                  <c:v>4.0588314537915976E-2</c:v>
                </c:pt>
                <c:pt idx="578">
                  <c:v>4.0248285269185204E-2</c:v>
                </c:pt>
                <c:pt idx="579">
                  <c:v>3.9672774361727892E-2</c:v>
                </c:pt>
                <c:pt idx="580">
                  <c:v>4.0485225355026327E-2</c:v>
                </c:pt>
                <c:pt idx="581">
                  <c:v>4.0646863513529592E-2</c:v>
                </c:pt>
                <c:pt idx="582">
                  <c:v>4.0810286350738877E-2</c:v>
                </c:pt>
                <c:pt idx="583">
                  <c:v>3.9810770324899804E-2</c:v>
                </c:pt>
                <c:pt idx="584">
                  <c:v>3.9026317678182897E-2</c:v>
                </c:pt>
                <c:pt idx="585">
                  <c:v>3.9094250609573326E-2</c:v>
                </c:pt>
                <c:pt idx="586">
                  <c:v>3.7563284131212647E-2</c:v>
                </c:pt>
                <c:pt idx="587">
                  <c:v>3.6859449067764442E-2</c:v>
                </c:pt>
                <c:pt idx="588">
                  <c:v>3.7329280129694324E-2</c:v>
                </c:pt>
                <c:pt idx="589">
                  <c:v>3.5809981228250423E-2</c:v>
                </c:pt>
                <c:pt idx="590">
                  <c:v>3.548996722715813E-2</c:v>
                </c:pt>
                <c:pt idx="591">
                  <c:v>3.5022611687304334E-2</c:v>
                </c:pt>
                <c:pt idx="592">
                  <c:v>3.3862608908578777E-2</c:v>
                </c:pt>
                <c:pt idx="593">
                  <c:v>3.3766466539577072E-2</c:v>
                </c:pt>
                <c:pt idx="594">
                  <c:v>3.3372455537512599E-2</c:v>
                </c:pt>
                <c:pt idx="595">
                  <c:v>3.2478964778885989E-2</c:v>
                </c:pt>
                <c:pt idx="596">
                  <c:v>3.2736188793676173E-2</c:v>
                </c:pt>
                <c:pt idx="597">
                  <c:v>3.2132967391041531E-2</c:v>
                </c:pt>
                <c:pt idx="598">
                  <c:v>3.2636381116794365E-2</c:v>
                </c:pt>
                <c:pt idx="599">
                  <c:v>3.1996928817418162E-2</c:v>
                </c:pt>
                <c:pt idx="600">
                  <c:v>3.1093535970487172E-2</c:v>
                </c:pt>
                <c:pt idx="601">
                  <c:v>2.9482585181947036E-2</c:v>
                </c:pt>
                <c:pt idx="602">
                  <c:v>2.8243749498658804E-2</c:v>
                </c:pt>
                <c:pt idx="603">
                  <c:v>2.8341369504868718E-2</c:v>
                </c:pt>
                <c:pt idx="604">
                  <c:v>2.7507463986910823E-2</c:v>
                </c:pt>
                <c:pt idx="605">
                  <c:v>2.6116450861270592E-2</c:v>
                </c:pt>
                <c:pt idx="606">
                  <c:v>2.7181462676611232E-2</c:v>
                </c:pt>
                <c:pt idx="607">
                  <c:v>2.7552407186152737E-2</c:v>
                </c:pt>
                <c:pt idx="608">
                  <c:v>2.854691459755879E-2</c:v>
                </c:pt>
                <c:pt idx="609">
                  <c:v>2.9196153844677684E-2</c:v>
                </c:pt>
                <c:pt idx="610">
                  <c:v>2.7403664770557484E-2</c:v>
                </c:pt>
                <c:pt idx="611">
                  <c:v>2.8938411697359941E-2</c:v>
                </c:pt>
                <c:pt idx="612">
                  <c:v>2.8840695740681963E-2</c:v>
                </c:pt>
                <c:pt idx="613">
                  <c:v>2.7151007998047216E-2</c:v>
                </c:pt>
                <c:pt idx="614">
                  <c:v>2.6670488053974827E-2</c:v>
                </c:pt>
                <c:pt idx="615">
                  <c:v>2.5733781204531472E-2</c:v>
                </c:pt>
                <c:pt idx="616">
                  <c:v>2.5217989868398176E-2</c:v>
                </c:pt>
                <c:pt idx="617">
                  <c:v>2.5683100167299234E-2</c:v>
                </c:pt>
                <c:pt idx="618">
                  <c:v>2.3800839835256885E-2</c:v>
                </c:pt>
                <c:pt idx="619">
                  <c:v>2.337748718005796E-2</c:v>
                </c:pt>
                <c:pt idx="620">
                  <c:v>2.3399114415559943E-2</c:v>
                </c:pt>
                <c:pt idx="621">
                  <c:v>2.3286986698578514E-2</c:v>
                </c:pt>
                <c:pt idx="622">
                  <c:v>2.4224729813076974E-2</c:v>
                </c:pt>
                <c:pt idx="623">
                  <c:v>2.3911566675404557E-2</c:v>
                </c:pt>
                <c:pt idx="624">
                  <c:v>2.4660248987626612E-2</c:v>
                </c:pt>
                <c:pt idx="625">
                  <c:v>2.4402583600683321E-2</c:v>
                </c:pt>
                <c:pt idx="626">
                  <c:v>2.3227554978658697E-2</c:v>
                </c:pt>
                <c:pt idx="627">
                  <c:v>2.3573936168375418E-2</c:v>
                </c:pt>
                <c:pt idx="628">
                  <c:v>2.3566701503083272E-2</c:v>
                </c:pt>
                <c:pt idx="629">
                  <c:v>2.1964750868447687E-2</c:v>
                </c:pt>
                <c:pt idx="630">
                  <c:v>2.2213339341111974E-2</c:v>
                </c:pt>
                <c:pt idx="631">
                  <c:v>2.0992139353854196E-2</c:v>
                </c:pt>
                <c:pt idx="632">
                  <c:v>2.0776634602578919E-2</c:v>
                </c:pt>
                <c:pt idx="633">
                  <c:v>2.1485785321957957E-2</c:v>
                </c:pt>
                <c:pt idx="634">
                  <c:v>2.0562473157856559E-2</c:v>
                </c:pt>
                <c:pt idx="635">
                  <c:v>2.0466887301569637E-2</c:v>
                </c:pt>
                <c:pt idx="636">
                  <c:v>2.07963620188132E-2</c:v>
                </c:pt>
                <c:pt idx="637">
                  <c:v>1.9262785687721141E-2</c:v>
                </c:pt>
                <c:pt idx="638">
                  <c:v>1.9075572891459679E-2</c:v>
                </c:pt>
                <c:pt idx="639">
                  <c:v>1.886119651768885E-2</c:v>
                </c:pt>
                <c:pt idx="640">
                  <c:v>1.8805334155181076E-2</c:v>
                </c:pt>
                <c:pt idx="641">
                  <c:v>1.8158384286230227E-2</c:v>
                </c:pt>
                <c:pt idx="642">
                  <c:v>1.8608938899125738E-2</c:v>
                </c:pt>
                <c:pt idx="643">
                  <c:v>1.8569025423419819E-2</c:v>
                </c:pt>
                <c:pt idx="644">
                  <c:v>1.9709185645349413E-2</c:v>
                </c:pt>
                <c:pt idx="645">
                  <c:v>1.9716017318675685E-2</c:v>
                </c:pt>
                <c:pt idx="646">
                  <c:v>2.0541978137877753E-2</c:v>
                </c:pt>
                <c:pt idx="647">
                  <c:v>2.0381414624616821E-2</c:v>
                </c:pt>
                <c:pt idx="648">
                  <c:v>2.0652877688867942E-2</c:v>
                </c:pt>
                <c:pt idx="649">
                  <c:v>1.8999430438021565E-2</c:v>
                </c:pt>
                <c:pt idx="650">
                  <c:v>1.9207057655868654E-2</c:v>
                </c:pt>
                <c:pt idx="651">
                  <c:v>1.7649113743906666E-2</c:v>
                </c:pt>
                <c:pt idx="652">
                  <c:v>1.7342870553991137E-2</c:v>
                </c:pt>
                <c:pt idx="653">
                  <c:v>1.6432536650200287E-2</c:v>
                </c:pt>
                <c:pt idx="654">
                  <c:v>1.6587400705658121E-2</c:v>
                </c:pt>
                <c:pt idx="655">
                  <c:v>1.7248608814163516E-2</c:v>
                </c:pt>
                <c:pt idx="656">
                  <c:v>1.6963133143556099E-2</c:v>
                </c:pt>
                <c:pt idx="657">
                  <c:v>1.6253531456977152E-2</c:v>
                </c:pt>
                <c:pt idx="658">
                  <c:v>1.7414445765149333E-2</c:v>
                </c:pt>
                <c:pt idx="659">
                  <c:v>1.6754216351418206E-2</c:v>
                </c:pt>
                <c:pt idx="660">
                  <c:v>1.6108857341227883E-2</c:v>
                </c:pt>
                <c:pt idx="661">
                  <c:v>1.5009433850020206E-2</c:v>
                </c:pt>
                <c:pt idx="662">
                  <c:v>1.3841472939473293E-2</c:v>
                </c:pt>
                <c:pt idx="663">
                  <c:v>1.3988908509693494E-2</c:v>
                </c:pt>
                <c:pt idx="664">
                  <c:v>1.4225900408787373E-2</c:v>
                </c:pt>
                <c:pt idx="665">
                  <c:v>1.3128735591597962E-2</c:v>
                </c:pt>
                <c:pt idx="666">
                  <c:v>1.3108021804551968E-2</c:v>
                </c:pt>
                <c:pt idx="667">
                  <c:v>1.4177673784528257E-2</c:v>
                </c:pt>
                <c:pt idx="668">
                  <c:v>1.3954849931548937E-2</c:v>
                </c:pt>
                <c:pt idx="669">
                  <c:v>1.4456264049547285E-2</c:v>
                </c:pt>
                <c:pt idx="670">
                  <c:v>1.4261047065239793E-2</c:v>
                </c:pt>
                <c:pt idx="671">
                  <c:v>1.3697727624254896E-2</c:v>
                </c:pt>
                <c:pt idx="672">
                  <c:v>1.3209754247823172E-2</c:v>
                </c:pt>
                <c:pt idx="673">
                  <c:v>1.3682575126337982E-2</c:v>
                </c:pt>
                <c:pt idx="674">
                  <c:v>1.2688489896991416E-2</c:v>
                </c:pt>
                <c:pt idx="675">
                  <c:v>1.3097753185459589E-2</c:v>
                </c:pt>
                <c:pt idx="676">
                  <c:v>1.2651909740546096E-2</c:v>
                </c:pt>
                <c:pt idx="677">
                  <c:v>1.2255179502216648E-2</c:v>
                </c:pt>
                <c:pt idx="678">
                  <c:v>1.1844599773326615E-2</c:v>
                </c:pt>
                <c:pt idx="679">
                  <c:v>1.2199180890044218E-2</c:v>
                </c:pt>
                <c:pt idx="680">
                  <c:v>1.1635907505283993E-2</c:v>
                </c:pt>
                <c:pt idx="681">
                  <c:v>1.1573326691002264E-2</c:v>
                </c:pt>
                <c:pt idx="682">
                  <c:v>1.1316783924535341E-2</c:v>
                </c:pt>
                <c:pt idx="683">
                  <c:v>1.27260142060425E-2</c:v>
                </c:pt>
                <c:pt idx="684">
                  <c:v>1.3247861935720093E-2</c:v>
                </c:pt>
                <c:pt idx="685">
                  <c:v>1.4145511187632676E-2</c:v>
                </c:pt>
                <c:pt idx="686">
                  <c:v>1.4277748203711289E-2</c:v>
                </c:pt>
                <c:pt idx="687">
                  <c:v>1.4172454079065488E-2</c:v>
                </c:pt>
                <c:pt idx="688">
                  <c:v>1.3692534784923186E-2</c:v>
                </c:pt>
                <c:pt idx="689">
                  <c:v>1.3535189450361175E-2</c:v>
                </c:pt>
                <c:pt idx="690">
                  <c:v>1.2111597302793962E-2</c:v>
                </c:pt>
                <c:pt idx="691">
                  <c:v>1.0755193510984985E-2</c:v>
                </c:pt>
                <c:pt idx="692">
                  <c:v>9.6282322354424906E-3</c:v>
                </c:pt>
                <c:pt idx="693">
                  <c:v>9.7057160764241653E-3</c:v>
                </c:pt>
                <c:pt idx="694">
                  <c:v>9.5952195173998507E-3</c:v>
                </c:pt>
                <c:pt idx="695">
                  <c:v>1.0562713034026722E-2</c:v>
                </c:pt>
                <c:pt idx="696">
                  <c:v>1.0115994520844471E-2</c:v>
                </c:pt>
                <c:pt idx="697">
                  <c:v>9.8446849773422569E-3</c:v>
                </c:pt>
                <c:pt idx="698">
                  <c:v>1.1117183922846613E-2</c:v>
                </c:pt>
                <c:pt idx="699">
                  <c:v>1.1437704542410299E-2</c:v>
                </c:pt>
                <c:pt idx="700">
                  <c:v>1.069257431651603E-2</c:v>
                </c:pt>
                <c:pt idx="701">
                  <c:v>1.0568067070144783E-2</c:v>
                </c:pt>
                <c:pt idx="702">
                  <c:v>1.0032625078151657E-2</c:v>
                </c:pt>
                <c:pt idx="703">
                  <c:v>1.0519725305323984E-2</c:v>
                </c:pt>
                <c:pt idx="704">
                  <c:v>9.7825416971949082E-3</c:v>
                </c:pt>
                <c:pt idx="705">
                  <c:v>1.008865823249259E-2</c:v>
                </c:pt>
                <c:pt idx="706">
                  <c:v>9.7470553760855352E-3</c:v>
                </c:pt>
                <c:pt idx="707">
                  <c:v>1.0227103243855045E-2</c:v>
                </c:pt>
                <c:pt idx="708">
                  <c:v>1.054705199862906E-2</c:v>
                </c:pt>
                <c:pt idx="709">
                  <c:v>1.0714236094186515E-2</c:v>
                </c:pt>
                <c:pt idx="710">
                  <c:v>1.0498401273301091E-2</c:v>
                </c:pt>
                <c:pt idx="711">
                  <c:v>1.111745834118528E-2</c:v>
                </c:pt>
                <c:pt idx="712">
                  <c:v>1.0484970126781273E-2</c:v>
                </c:pt>
                <c:pt idx="713">
                  <c:v>1.0645539397070287E-2</c:v>
                </c:pt>
                <c:pt idx="714">
                  <c:v>1.0284715742900337E-2</c:v>
                </c:pt>
                <c:pt idx="715">
                  <c:v>9.4426601921849505E-3</c:v>
                </c:pt>
                <c:pt idx="716">
                  <c:v>9.5466263623527215E-3</c:v>
                </c:pt>
                <c:pt idx="717">
                  <c:v>8.7048816911538662E-3</c:v>
                </c:pt>
                <c:pt idx="718">
                  <c:v>8.3779937985293488E-3</c:v>
                </c:pt>
                <c:pt idx="719">
                  <c:v>8.6272001922079785E-3</c:v>
                </c:pt>
                <c:pt idx="720">
                  <c:v>8.5298949035333173E-3</c:v>
                </c:pt>
                <c:pt idx="721">
                  <c:v>7.9935337060561256E-3</c:v>
                </c:pt>
                <c:pt idx="722">
                  <c:v>8.6548070608798034E-3</c:v>
                </c:pt>
                <c:pt idx="723">
                  <c:v>7.945523929854835E-3</c:v>
                </c:pt>
                <c:pt idx="724">
                  <c:v>8.1264941886639522E-3</c:v>
                </c:pt>
                <c:pt idx="725">
                  <c:v>7.8835092233346931E-3</c:v>
                </c:pt>
                <c:pt idx="726">
                  <c:v>7.8086160449907897E-3</c:v>
                </c:pt>
                <c:pt idx="727">
                  <c:v>7.4464011090338896E-3</c:v>
                </c:pt>
                <c:pt idx="728">
                  <c:v>8.0101791932561412E-3</c:v>
                </c:pt>
                <c:pt idx="729">
                  <c:v>8.5803552546890038E-3</c:v>
                </c:pt>
                <c:pt idx="730">
                  <c:v>8.7475048080779549E-3</c:v>
                </c:pt>
                <c:pt idx="731">
                  <c:v>9.0952907126471555E-3</c:v>
                </c:pt>
                <c:pt idx="732">
                  <c:v>8.635716755753477E-3</c:v>
                </c:pt>
                <c:pt idx="733">
                  <c:v>7.7169372917634963E-3</c:v>
                </c:pt>
                <c:pt idx="734">
                  <c:v>8.0372141971382961E-3</c:v>
                </c:pt>
                <c:pt idx="735">
                  <c:v>7.4734879261688014E-3</c:v>
                </c:pt>
                <c:pt idx="736">
                  <c:v>6.123526248785747E-3</c:v>
                </c:pt>
                <c:pt idx="737">
                  <c:v>5.5805694161337252E-3</c:v>
                </c:pt>
                <c:pt idx="738">
                  <c:v>5.5522179718297104E-3</c:v>
                </c:pt>
                <c:pt idx="739">
                  <c:v>6.0460424078040741E-3</c:v>
                </c:pt>
                <c:pt idx="740">
                  <c:v>6.9013045809440078E-3</c:v>
                </c:pt>
                <c:pt idx="741">
                  <c:v>6.5811082739623819E-3</c:v>
                </c:pt>
                <c:pt idx="742">
                  <c:v>7.5347350289444179E-3</c:v>
                </c:pt>
                <c:pt idx="743">
                  <c:v>7.3748757921190886E-3</c:v>
                </c:pt>
                <c:pt idx="744">
                  <c:v>7.1449861466714214E-3</c:v>
                </c:pt>
                <c:pt idx="745">
                  <c:v>7.8838815111507889E-3</c:v>
                </c:pt>
                <c:pt idx="746">
                  <c:v>7.661468326174788E-3</c:v>
                </c:pt>
                <c:pt idx="747">
                  <c:v>6.9174875868879462E-3</c:v>
                </c:pt>
                <c:pt idx="748">
                  <c:v>7.2932008346923115E-3</c:v>
                </c:pt>
                <c:pt idx="749">
                  <c:v>7.0632516999544421E-3</c:v>
                </c:pt>
                <c:pt idx="750">
                  <c:v>7.3973493107494081E-3</c:v>
                </c:pt>
                <c:pt idx="751">
                  <c:v>7.6131323183820749E-3</c:v>
                </c:pt>
                <c:pt idx="752">
                  <c:v>6.9645915906706973E-3</c:v>
                </c:pt>
                <c:pt idx="753">
                  <c:v>7.187319493181952E-3</c:v>
                </c:pt>
                <c:pt idx="754">
                  <c:v>7.0971721094249844E-3</c:v>
                </c:pt>
                <c:pt idx="755">
                  <c:v>6.0116153798621466E-3</c:v>
                </c:pt>
                <c:pt idx="756">
                  <c:v>5.7951722330091869E-3</c:v>
                </c:pt>
                <c:pt idx="757">
                  <c:v>6.045650929894366E-3</c:v>
                </c:pt>
                <c:pt idx="758">
                  <c:v>5.7047638639790817E-3</c:v>
                </c:pt>
                <c:pt idx="759">
                  <c:v>6.1435664635459226E-3</c:v>
                </c:pt>
                <c:pt idx="760">
                  <c:v>5.8090581847476371E-3</c:v>
                </c:pt>
                <c:pt idx="761">
                  <c:v>6.5457543644989414E-3</c:v>
                </c:pt>
                <c:pt idx="762">
                  <c:v>7.3601262861680491E-3</c:v>
                </c:pt>
                <c:pt idx="763">
                  <c:v>6.831978448757269E-3</c:v>
                </c:pt>
                <c:pt idx="764">
                  <c:v>6.1639041247571018E-3</c:v>
                </c:pt>
                <c:pt idx="765">
                  <c:v>6.3933216939018869E-3</c:v>
                </c:pt>
                <c:pt idx="766">
                  <c:v>4.7374545722508937E-3</c:v>
                </c:pt>
                <c:pt idx="767">
                  <c:v>4.7449713319191516E-3</c:v>
                </c:pt>
                <c:pt idx="768">
                  <c:v>3.9664561001661481E-3</c:v>
                </c:pt>
                <c:pt idx="769">
                  <c:v>4.4741069985887606E-3</c:v>
                </c:pt>
                <c:pt idx="770">
                  <c:v>3.7296983202143455E-3</c:v>
                </c:pt>
                <c:pt idx="771">
                  <c:v>4.6274013043890432E-3</c:v>
                </c:pt>
                <c:pt idx="772">
                  <c:v>5.0452368076741947E-3</c:v>
                </c:pt>
                <c:pt idx="773">
                  <c:v>5.3862505282073264E-3</c:v>
                </c:pt>
                <c:pt idx="774">
                  <c:v>5.5389979163396356E-3</c:v>
                </c:pt>
                <c:pt idx="775">
                  <c:v>5.3859377296814328E-3</c:v>
                </c:pt>
                <c:pt idx="776">
                  <c:v>4.4121287532464847E-3</c:v>
                </c:pt>
                <c:pt idx="777">
                  <c:v>5.5256991814657472E-3</c:v>
                </c:pt>
                <c:pt idx="778">
                  <c:v>4.7462877723410115E-3</c:v>
                </c:pt>
                <c:pt idx="779">
                  <c:v>4.8368784472604415E-3</c:v>
                </c:pt>
                <c:pt idx="780">
                  <c:v>4.0087894466766787E-3</c:v>
                </c:pt>
                <c:pt idx="781">
                  <c:v>3.6750430145948338E-3</c:v>
                </c:pt>
                <c:pt idx="782">
                  <c:v>3.3200186067147671E-3</c:v>
                </c:pt>
                <c:pt idx="783">
                  <c:v>2.9789914531161065E-3</c:v>
                </c:pt>
                <c:pt idx="784">
                  <c:v>2.9096653209293687E-3</c:v>
                </c:pt>
                <c:pt idx="785">
                  <c:v>3.3120566368746861E-3</c:v>
                </c:pt>
                <c:pt idx="786">
                  <c:v>3.2702068807232056E-3</c:v>
                </c:pt>
                <c:pt idx="787">
                  <c:v>4.453105360138568E-3</c:v>
                </c:pt>
                <c:pt idx="788">
                  <c:v>5.0655073035577288E-3</c:v>
                </c:pt>
                <c:pt idx="789">
                  <c:v>7.1600465321389932E-3</c:v>
                </c:pt>
                <c:pt idx="790">
                  <c:v>7.7724177714083723E-3</c:v>
                </c:pt>
                <c:pt idx="791">
                  <c:v>6.9508514836437076E-3</c:v>
                </c:pt>
                <c:pt idx="792">
                  <c:v>6.5066986859775309E-3</c:v>
                </c:pt>
                <c:pt idx="793">
                  <c:v>6.6460705788614982E-3</c:v>
                </c:pt>
                <c:pt idx="794">
                  <c:v>6.7227004606773867E-3</c:v>
                </c:pt>
                <c:pt idx="795">
                  <c:v>6.0477656782105312E-3</c:v>
                </c:pt>
                <c:pt idx="796">
                  <c:v>4.2943284445930187E-3</c:v>
                </c:pt>
                <c:pt idx="797">
                  <c:v>4.4195783475870949E-3</c:v>
                </c:pt>
                <c:pt idx="798">
                  <c:v>4.8929634148541304E-3</c:v>
                </c:pt>
                <c:pt idx="799">
                  <c:v>5.5263689157328448E-3</c:v>
                </c:pt>
                <c:pt idx="800">
                  <c:v>4.9621801635072738E-3</c:v>
                </c:pt>
                <c:pt idx="801">
                  <c:v>3.6815964315637124E-3</c:v>
                </c:pt>
                <c:pt idx="802">
                  <c:v>3.1386760600895561E-3</c:v>
                </c:pt>
                <c:pt idx="803">
                  <c:v>3.145513490443909E-3</c:v>
                </c:pt>
                <c:pt idx="804">
                  <c:v>2.2408176361565927E-3</c:v>
                </c:pt>
                <c:pt idx="805">
                  <c:v>1.7256745413855479E-3</c:v>
                </c:pt>
                <c:pt idx="806">
                  <c:v>1.1202416723629261E-3</c:v>
                </c:pt>
                <c:pt idx="807">
                  <c:v>6.8883666198300451E-4</c:v>
                </c:pt>
                <c:pt idx="808">
                  <c:v>2.1019830658937921E-3</c:v>
                </c:pt>
                <c:pt idx="809">
                  <c:v>3.1804394608197784E-3</c:v>
                </c:pt>
                <c:pt idx="810">
                  <c:v>3.3685714625653084E-3</c:v>
                </c:pt>
                <c:pt idx="811">
                  <c:v>3.0971582925575828E-3</c:v>
                </c:pt>
                <c:pt idx="812">
                  <c:v>3.5286955226824989E-3</c:v>
                </c:pt>
                <c:pt idx="813">
                  <c:v>4.119786867144295E-3</c:v>
                </c:pt>
                <c:pt idx="814">
                  <c:v>4.7667175460015324E-3</c:v>
                </c:pt>
                <c:pt idx="815">
                  <c:v>4.2785541876430378E-3</c:v>
                </c:pt>
                <c:pt idx="816">
                  <c:v>3.8820638254837537E-3</c:v>
                </c:pt>
                <c:pt idx="817">
                  <c:v>3.7568580597049867E-3</c:v>
                </c:pt>
                <c:pt idx="818">
                  <c:v>4.7244340937343957E-3</c:v>
                </c:pt>
                <c:pt idx="819">
                  <c:v>4.5783667771888128E-3</c:v>
                </c:pt>
                <c:pt idx="820">
                  <c:v>4.2796959982130183E-3</c:v>
                </c:pt>
                <c:pt idx="821">
                  <c:v>3.7164053423685414E-3</c:v>
                </c:pt>
                <c:pt idx="822">
                  <c:v>3.2856165258945366E-3</c:v>
                </c:pt>
                <c:pt idx="823">
                  <c:v>3.5989159132316078E-3</c:v>
                </c:pt>
                <c:pt idx="824">
                  <c:v>3.3412735544006526E-3</c:v>
                </c:pt>
                <c:pt idx="825">
                  <c:v>3.25761434129428E-3</c:v>
                </c:pt>
                <c:pt idx="826">
                  <c:v>3.0346734287439205E-3</c:v>
                </c:pt>
                <c:pt idx="827">
                  <c:v>2.7980461414286871E-3</c:v>
                </c:pt>
                <c:pt idx="828">
                  <c:v>3.3617225181547883E-3</c:v>
                </c:pt>
                <c:pt idx="829">
                  <c:v>3.2226116105439585E-3</c:v>
                </c:pt>
                <c:pt idx="830">
                  <c:v>2.6379335953676652E-3</c:v>
                </c:pt>
                <c:pt idx="831">
                  <c:v>3.1668106563357439E-3</c:v>
                </c:pt>
                <c:pt idx="832">
                  <c:v>2.5682351753648323E-3</c:v>
                </c:pt>
                <c:pt idx="833">
                  <c:v>2.5752529925991488E-3</c:v>
                </c:pt>
                <c:pt idx="834">
                  <c:v>2.9575330904379219E-3</c:v>
                </c:pt>
                <c:pt idx="835">
                  <c:v>2.9647140234679492E-3</c:v>
                </c:pt>
                <c:pt idx="836">
                  <c:v>2.9785193768132241E-3</c:v>
                </c:pt>
                <c:pt idx="837">
                  <c:v>2.560917992670152E-3</c:v>
                </c:pt>
                <c:pt idx="838">
                  <c:v>2.0736642447489189E-3</c:v>
                </c:pt>
                <c:pt idx="839">
                  <c:v>2.9506073856529484E-3</c:v>
                </c:pt>
                <c:pt idx="840">
                  <c:v>3.3540560757563485E-3</c:v>
                </c:pt>
                <c:pt idx="841">
                  <c:v>2.6793227892724304E-3</c:v>
                </c:pt>
                <c:pt idx="842">
                  <c:v>3.5769873932599019E-3</c:v>
                </c:pt>
                <c:pt idx="843">
                  <c:v>3.667514740870409E-3</c:v>
                </c:pt>
                <c:pt idx="844">
                  <c:v>4.440134775865464E-3</c:v>
                </c:pt>
                <c:pt idx="845">
                  <c:v>4.5794682885622051E-3</c:v>
                </c:pt>
                <c:pt idx="846">
                  <c:v>2.3243233285140611E-3</c:v>
                </c:pt>
                <c:pt idx="847">
                  <c:v>2.373526728538087E-3</c:v>
                </c:pt>
                <c:pt idx="848">
                  <c:v>1.9628491301706269E-3</c:v>
                </c:pt>
                <c:pt idx="849">
                  <c:v>1.4550481652159596E-3</c:v>
                </c:pt>
                <c:pt idx="850">
                  <c:v>1.3158211575387707E-3</c:v>
                </c:pt>
                <c:pt idx="851">
                  <c:v>1.3638295904335081E-3</c:v>
                </c:pt>
                <c:pt idx="852">
                  <c:v>6.120983561382009E-4</c:v>
                </c:pt>
                <c:pt idx="853">
                  <c:v>2.4845932333427108E-3</c:v>
                </c:pt>
                <c:pt idx="854">
                  <c:v>2.0598953525815086E-3</c:v>
                </c:pt>
                <c:pt idx="855">
                  <c:v>2.9370937217305937E-3</c:v>
                </c:pt>
                <c:pt idx="856">
                  <c:v>2.2269681455960076E-3</c:v>
                </c:pt>
                <c:pt idx="857">
                  <c:v>2.6375804976451838E-3</c:v>
                </c:pt>
                <c:pt idx="858">
                  <c:v>1.6289714378484683E-3</c:v>
                </c:pt>
                <c:pt idx="859">
                  <c:v>2.9027453731724794E-3</c:v>
                </c:pt>
                <c:pt idx="860">
                  <c:v>2.0952933992602605E-3</c:v>
                </c:pt>
                <c:pt idx="861">
                  <c:v>2.3458814796790341E-3</c:v>
                </c:pt>
                <c:pt idx="862">
                  <c:v>1.8167549474939848E-3</c:v>
                </c:pt>
                <c:pt idx="863">
                  <c:v>1.8446101359771653E-3</c:v>
                </c:pt>
                <c:pt idx="864">
                  <c:v>2.5547042403582256E-3</c:v>
                </c:pt>
                <c:pt idx="865">
                  <c:v>3.2508805374454378E-3</c:v>
                </c:pt>
                <c:pt idx="866">
                  <c:v>2.1998103251147281E-3</c:v>
                </c:pt>
                <c:pt idx="867">
                  <c:v>2.4155300054384725E-3</c:v>
                </c:pt>
                <c:pt idx="868">
                  <c:v>2.8749274134709083E-3</c:v>
                </c:pt>
                <c:pt idx="869">
                  <c:v>2.5130521421709599E-3</c:v>
                </c:pt>
                <c:pt idx="870">
                  <c:v>1.9005053135450205E-3</c:v>
                </c:pt>
                <c:pt idx="871">
                  <c:v>1.8790939665961879E-3</c:v>
                </c:pt>
                <c:pt idx="872">
                  <c:v>2.421855060293355E-3</c:v>
                </c:pt>
                <c:pt idx="873">
                  <c:v>1.7606588496460005E-3</c:v>
                </c:pt>
                <c:pt idx="874">
                  <c:v>2.5191373208556787E-3</c:v>
                </c:pt>
                <c:pt idx="875">
                  <c:v>1.2454503166557348E-3</c:v>
                </c:pt>
                <c:pt idx="876">
                  <c:v>1.488934800121742E-3</c:v>
                </c:pt>
                <c:pt idx="877">
                  <c:v>1.2941442196943327E-3</c:v>
                </c:pt>
                <c:pt idx="878">
                  <c:v>1.1120952857232228E-4</c:v>
                </c:pt>
                <c:pt idx="879">
                  <c:v>-5.5686926671965687E-4</c:v>
                </c:pt>
                <c:pt idx="880">
                  <c:v>9.81545654576012E-4</c:v>
                </c:pt>
                <c:pt idx="881">
                  <c:v>-4.17329076714702E-4</c:v>
                </c:pt>
                <c:pt idx="882">
                  <c:v>-1.1198998967956767E-3</c:v>
                </c:pt>
                <c:pt idx="883">
                  <c:v>-1.286926633585504E-3</c:v>
                </c:pt>
                <c:pt idx="884">
                  <c:v>-6.328324846834268E-4</c:v>
                </c:pt>
                <c:pt idx="885">
                  <c:v>-6.897027109077644E-5</c:v>
                </c:pt>
                <c:pt idx="886">
                  <c:v>-5.6319297826798659E-4</c:v>
                </c:pt>
                <c:pt idx="887">
                  <c:v>-9.9500558623625071E-4</c:v>
                </c:pt>
                <c:pt idx="888">
                  <c:v>-1.6665116746772515E-4</c:v>
                </c:pt>
                <c:pt idx="889">
                  <c:v>2.990787603660088E-4</c:v>
                </c:pt>
                <c:pt idx="890">
                  <c:v>7.7934366809428166E-4</c:v>
                </c:pt>
                <c:pt idx="891">
                  <c:v>1.3945185800405373E-4</c:v>
                </c:pt>
                <c:pt idx="892">
                  <c:v>8.6351564050199761E-4</c:v>
                </c:pt>
                <c:pt idx="893">
                  <c:v>1.9771150457626161E-3</c:v>
                </c:pt>
                <c:pt idx="894">
                  <c:v>1.5595743023153617E-3</c:v>
                </c:pt>
                <c:pt idx="895">
                  <c:v>2.5479512464157703E-3</c:v>
                </c:pt>
                <c:pt idx="896">
                  <c:v>2.680144125279072E-3</c:v>
                </c:pt>
                <c:pt idx="897">
                  <c:v>1.7196582551369001E-3</c:v>
                </c:pt>
                <c:pt idx="898">
                  <c:v>1.8726299754635465E-3</c:v>
                </c:pt>
                <c:pt idx="899">
                  <c:v>1.3641489135912302E-3</c:v>
                </c:pt>
                <c:pt idx="900">
                  <c:v>1.1415563012399487E-3</c:v>
                </c:pt>
                <c:pt idx="901">
                  <c:v>1.8373209708191598E-3</c:v>
                </c:pt>
                <c:pt idx="902">
                  <c:v>8.4888588073510341E-4</c:v>
                </c:pt>
                <c:pt idx="903">
                  <c:v>1.6425424801507266E-3</c:v>
                </c:pt>
                <c:pt idx="904">
                  <c:v>2.2689368803278896E-3</c:v>
                </c:pt>
                <c:pt idx="905">
                  <c:v>2.6653619961688898E-3</c:v>
                </c:pt>
                <c:pt idx="906">
                  <c:v>2.6029481357015957E-3</c:v>
                </c:pt>
                <c:pt idx="907">
                  <c:v>3.2639777763363883E-3</c:v>
                </c:pt>
                <c:pt idx="908">
                  <c:v>2.8326727463441914E-3</c:v>
                </c:pt>
                <c:pt idx="909">
                  <c:v>2.4080880871353069E-3</c:v>
                </c:pt>
                <c:pt idx="910">
                  <c:v>2.8953821342531274E-3</c:v>
                </c:pt>
                <c:pt idx="911">
                  <c:v>3.0554735712111751E-3</c:v>
                </c:pt>
                <c:pt idx="912">
                  <c:v>3.1181695260545823E-3</c:v>
                </c:pt>
                <c:pt idx="913">
                  <c:v>3.3826972904739227E-3</c:v>
                </c:pt>
                <c:pt idx="914">
                  <c:v>2.6450646341542984E-3</c:v>
                </c:pt>
                <c:pt idx="915">
                  <c:v>2.4223386506524057E-3</c:v>
                </c:pt>
                <c:pt idx="916">
                  <c:v>2.9233267485725451E-3</c:v>
                </c:pt>
                <c:pt idx="917">
                  <c:v>2.7285146752402886E-3</c:v>
                </c:pt>
                <c:pt idx="918">
                  <c:v>3.4384886496353307E-3</c:v>
                </c:pt>
                <c:pt idx="919">
                  <c:v>3.8632249105837592E-3</c:v>
                </c:pt>
                <c:pt idx="920">
                  <c:v>2.610307536602225E-3</c:v>
                </c:pt>
                <c:pt idx="921">
                  <c:v>2.4711025975326915E-3</c:v>
                </c:pt>
                <c:pt idx="922">
                  <c:v>2.2483996421431341E-3</c:v>
                </c:pt>
                <c:pt idx="923">
                  <c:v>1.6499153141168853E-3</c:v>
                </c:pt>
                <c:pt idx="924">
                  <c:v>1.065063628593393E-3</c:v>
                </c:pt>
                <c:pt idx="925">
                  <c:v>-4.94211308261604E-4</c:v>
                </c:pt>
                <c:pt idx="926">
                  <c:v>-7.9340482538741927E-4</c:v>
                </c:pt>
                <c:pt idx="927">
                  <c:v>3.2039626775707338E-4</c:v>
                </c:pt>
                <c:pt idx="928">
                  <c:v>4.9394264695102035E-4</c:v>
                </c:pt>
                <c:pt idx="929">
                  <c:v>8.2108941393837912E-4</c:v>
                </c:pt>
                <c:pt idx="930">
                  <c:v>1.5521462008795969E-3</c:v>
                </c:pt>
                <c:pt idx="931">
                  <c:v>1.7679564584451954E-3</c:v>
                </c:pt>
                <c:pt idx="932">
                  <c:v>3.271168304413223E-3</c:v>
                </c:pt>
                <c:pt idx="933">
                  <c:v>3.2430701693448999E-3</c:v>
                </c:pt>
                <c:pt idx="934">
                  <c:v>2.8531620092949136E-3</c:v>
                </c:pt>
                <c:pt idx="935">
                  <c:v>2.2967644350762669E-3</c:v>
                </c:pt>
                <c:pt idx="936">
                  <c:v>2.5261340289870204E-3</c:v>
                </c:pt>
                <c:pt idx="937">
                  <c:v>1.9482569829872144E-3</c:v>
                </c:pt>
                <c:pt idx="938">
                  <c:v>1.7672201345532604E-3</c:v>
                </c:pt>
                <c:pt idx="939">
                  <c:v>4.9372829360536184E-4</c:v>
                </c:pt>
                <c:pt idx="940">
                  <c:v>4.7294580602423098E-4</c:v>
                </c:pt>
                <c:pt idx="941">
                  <c:v>7.0235972905123025E-4</c:v>
                </c:pt>
                <c:pt idx="942">
                  <c:v>4.6567372004954109E-4</c:v>
                </c:pt>
                <c:pt idx="943">
                  <c:v>5.2172664018689625E-4</c:v>
                </c:pt>
                <c:pt idx="944">
                  <c:v>4.2430218103089952E-4</c:v>
                </c:pt>
                <c:pt idx="945">
                  <c:v>6.952263874533633E-4</c:v>
                </c:pt>
                <c:pt idx="946">
                  <c:v>1.9690264213046886E-3</c:v>
                </c:pt>
                <c:pt idx="947">
                  <c:v>2.0455430815682603E-3</c:v>
                </c:pt>
                <c:pt idx="948">
                  <c:v>1.7256543917872542E-3</c:v>
                </c:pt>
                <c:pt idx="949">
                  <c:v>1.7536560006847024E-3</c:v>
                </c:pt>
                <c:pt idx="950">
                  <c:v>2.0739060399284437E-3</c:v>
                </c:pt>
                <c:pt idx="951">
                  <c:v>2.4845606101835688E-3</c:v>
                </c:pt>
                <c:pt idx="952">
                  <c:v>2.3458488565198921E-3</c:v>
                </c:pt>
                <c:pt idx="953">
                  <c:v>1.8100038725608911E-3</c:v>
                </c:pt>
                <c:pt idx="954">
                  <c:v>2.415698878262268E-3</c:v>
                </c:pt>
                <c:pt idx="955">
                  <c:v>2.2137691992089076E-3</c:v>
                </c:pt>
                <c:pt idx="956">
                  <c:v>2.4085160262228792E-3</c:v>
                </c:pt>
                <c:pt idx="957">
                  <c:v>1.858488795480042E-3</c:v>
                </c:pt>
                <c:pt idx="958">
                  <c:v>1.4895477317117449E-3</c:v>
                </c:pt>
                <c:pt idx="959">
                  <c:v>6.0677924599051778E-4</c:v>
                </c:pt>
                <c:pt idx="960">
                  <c:v>4.6047550749162062E-4</c:v>
                </c:pt>
                <c:pt idx="961">
                  <c:v>-1.3139388012562602E-4</c:v>
                </c:pt>
                <c:pt idx="962">
                  <c:v>-2.0081223990226871E-4</c:v>
                </c:pt>
                <c:pt idx="963">
                  <c:v>-7.7837591167337231E-4</c:v>
                </c:pt>
                <c:pt idx="964">
                  <c:v>-1.0567665997188267E-3</c:v>
                </c:pt>
                <c:pt idx="965">
                  <c:v>-1.4882915481838302E-3</c:v>
                </c:pt>
                <c:pt idx="966">
                  <c:v>-9.8832129282893071E-4</c:v>
                </c:pt>
                <c:pt idx="967">
                  <c:v>-1.4755919280325432E-3</c:v>
                </c:pt>
                <c:pt idx="968">
                  <c:v>-2.1506337912217603E-3</c:v>
                </c:pt>
                <c:pt idx="969">
                  <c:v>-1.1903507603690791E-3</c:v>
                </c:pt>
                <c:pt idx="970">
                  <c:v>-1.1902795651217747E-3</c:v>
                </c:pt>
                <c:pt idx="971">
                  <c:v>-1.3434180473619187E-3</c:v>
                </c:pt>
                <c:pt idx="972">
                  <c:v>-9.4668186010344994E-4</c:v>
                </c:pt>
                <c:pt idx="973">
                  <c:v>-4.3186845114067833E-4</c:v>
                </c:pt>
                <c:pt idx="974">
                  <c:v>2.224440810267161E-4</c:v>
                </c:pt>
                <c:pt idx="975">
                  <c:v>1.0156900124390186E-3</c:v>
                </c:pt>
                <c:pt idx="976">
                  <c:v>5.495440241856588E-4</c:v>
                </c:pt>
                <c:pt idx="977">
                  <c:v>1.3498033591107465E-3</c:v>
                </c:pt>
                <c:pt idx="978">
                  <c:v>1.1756592085007509E-3</c:v>
                </c:pt>
                <c:pt idx="979">
                  <c:v>1.2731469949656708E-3</c:v>
                </c:pt>
                <c:pt idx="980">
                  <c:v>6.5395693973274336E-4</c:v>
                </c:pt>
                <c:pt idx="981">
                  <c:v>1.3912073293875942E-3</c:v>
                </c:pt>
                <c:pt idx="982">
                  <c:v>1.1199411554969449E-3</c:v>
                </c:pt>
                <c:pt idx="983">
                  <c:v>5.700100671231094E-4</c:v>
                </c:pt>
                <c:pt idx="984">
                  <c:v>9.1792070730079445E-4</c:v>
                </c:pt>
                <c:pt idx="985">
                  <c:v>1.2869511969053288E-3</c:v>
                </c:pt>
                <c:pt idx="986">
                  <c:v>1.1895831566245546E-3</c:v>
                </c:pt>
                <c:pt idx="987">
                  <c:v>2.101405444076037E-3</c:v>
                </c:pt>
                <c:pt idx="988">
                  <c:v>1.45476491943423E-3</c:v>
                </c:pt>
                <c:pt idx="989">
                  <c:v>1.5730282850465801E-3</c:v>
                </c:pt>
                <c:pt idx="990">
                  <c:v>1.8931967663924658E-3</c:v>
                </c:pt>
                <c:pt idx="991">
                  <c:v>1.670541018633197E-3</c:v>
                </c:pt>
                <c:pt idx="992">
                  <c:v>1.4548531938648505E-3</c:v>
                </c:pt>
                <c:pt idx="993">
                  <c:v>2.3806404962404691E-3</c:v>
                </c:pt>
                <c:pt idx="994">
                  <c:v>1.7959530779183047E-3</c:v>
                </c:pt>
                <c:pt idx="995">
                  <c:v>7.9392679593369593E-4</c:v>
                </c:pt>
                <c:pt idx="996">
                  <c:v>2.6503112057481239E-4</c:v>
                </c:pt>
                <c:pt idx="997">
                  <c:v>6.5482893758652338E-4</c:v>
                </c:pt>
                <c:pt idx="998">
                  <c:v>-8.9794324414673362E-5</c:v>
                </c:pt>
                <c:pt idx="999">
                  <c:v>3.4160208880330958E-4</c:v>
                </c:pt>
                <c:pt idx="1000">
                  <c:v>-7.3046995387852898E-4</c:v>
                </c:pt>
                <c:pt idx="1001">
                  <c:v>-1.1760362938402487E-3</c:v>
                </c:pt>
                <c:pt idx="1002">
                  <c:v>-1.5345876490254693E-4</c:v>
                </c:pt>
                <c:pt idx="1003">
                  <c:v>-6.9935321708486362E-5</c:v>
                </c:pt>
                <c:pt idx="1004">
                  <c:v>4.1478005658007203E-5</c:v>
                </c:pt>
                <c:pt idx="1005">
                  <c:v>1.036714679001547E-3</c:v>
                </c:pt>
                <c:pt idx="1006">
                  <c:v>6.8873706539715246E-4</c:v>
                </c:pt>
                <c:pt idx="1007">
                  <c:v>1.2455046246206598E-3</c:v>
                </c:pt>
                <c:pt idx="1008">
                  <c:v>7.4455701779804425E-4</c:v>
                </c:pt>
                <c:pt idx="1009">
                  <c:v>9.3978321335047132E-4</c:v>
                </c:pt>
                <c:pt idx="1010">
                  <c:v>1.712636024181053E-3</c:v>
                </c:pt>
                <c:pt idx="1011">
                  <c:v>5.0820338121773429E-4</c:v>
                </c:pt>
                <c:pt idx="1012">
                  <c:v>-9.7424228874873299E-5</c:v>
                </c:pt>
                <c:pt idx="1013">
                  <c:v>1.7404679926509619E-4</c:v>
                </c:pt>
                <c:pt idx="1014">
                  <c:v>-1.5994845157053645E-4</c:v>
                </c:pt>
                <c:pt idx="1015">
                  <c:v>1.4130707949419519E-3</c:v>
                </c:pt>
                <c:pt idx="1016">
                  <c:v>8.9797471590025906E-4</c:v>
                </c:pt>
                <c:pt idx="1017">
                  <c:v>4.5224756295406164E-4</c:v>
                </c:pt>
                <c:pt idx="1018">
                  <c:v>2.0182470924129661E-3</c:v>
                </c:pt>
                <c:pt idx="1019">
                  <c:v>1.9765124768231644E-3</c:v>
                </c:pt>
                <c:pt idx="1020">
                  <c:v>1.4751969959059855E-3</c:v>
                </c:pt>
                <c:pt idx="1021">
                  <c:v>1.2106300836956744E-3</c:v>
                </c:pt>
                <c:pt idx="1022">
                  <c:v>9.8786226578970486E-4</c:v>
                </c:pt>
                <c:pt idx="1023">
                  <c:v>1.5585562678491858E-3</c:v>
                </c:pt>
                <c:pt idx="1024">
                  <c:v>1.6699971713802014E-3</c:v>
                </c:pt>
                <c:pt idx="1025">
                  <c:v>3.0593231039899657E-4</c:v>
                </c:pt>
                <c:pt idx="1026">
                  <c:v>3.3380035624489782E-4</c:v>
                </c:pt>
                <c:pt idx="1027">
                  <c:v>-3.342046915173262E-4</c:v>
                </c:pt>
                <c:pt idx="1028">
                  <c:v>2.7136557857556542E-4</c:v>
                </c:pt>
                <c:pt idx="1029">
                  <c:v>-4.3165428969595598E-4</c:v>
                </c:pt>
                <c:pt idx="1030">
                  <c:v>-2.4360749196606732E-4</c:v>
                </c:pt>
                <c:pt idx="1031">
                  <c:v>3.4773063709959393E-4</c:v>
                </c:pt>
                <c:pt idx="1032">
                  <c:v>9.0472790174365037E-4</c:v>
                </c:pt>
                <c:pt idx="1033">
                  <c:v>1.4196921448422211E-3</c:v>
                </c:pt>
                <c:pt idx="1034">
                  <c:v>2.6446865893101201E-3</c:v>
                </c:pt>
                <c:pt idx="1035">
                  <c:v>3.2013720149329634E-3</c:v>
                </c:pt>
                <c:pt idx="1036">
                  <c:v>4.2036437382148841E-3</c:v>
                </c:pt>
                <c:pt idx="1037">
                  <c:v>3.4101237722657862E-3</c:v>
                </c:pt>
                <c:pt idx="1038">
                  <c:v>2.394140727097295E-3</c:v>
                </c:pt>
                <c:pt idx="1039">
                  <c:v>2.6724373836840452E-3</c:v>
                </c:pt>
                <c:pt idx="1040">
                  <c:v>2.3453633471514804E-3</c:v>
                </c:pt>
                <c:pt idx="1041">
                  <c:v>2.3383685580294997E-3</c:v>
                </c:pt>
                <c:pt idx="1042">
                  <c:v>1.1413611379879032E-3</c:v>
                </c:pt>
                <c:pt idx="1043">
                  <c:v>3.2003568589808294E-4</c:v>
                </c:pt>
                <c:pt idx="1044">
                  <c:v>3.9655272996352728E-4</c:v>
                </c:pt>
                <c:pt idx="1045">
                  <c:v>4.1438838676942834E-5</c:v>
                </c:pt>
                <c:pt idx="1046">
                  <c:v>1.1079694155964031E-4</c:v>
                </c:pt>
                <c:pt idx="1047">
                  <c:v>-3.2773033773413356E-4</c:v>
                </c:pt>
                <c:pt idx="1048">
                  <c:v>-1.9543364046438491E-4</c:v>
                </c:pt>
                <c:pt idx="1049">
                  <c:v>6.538208819690264E-4</c:v>
                </c:pt>
                <c:pt idx="1050">
                  <c:v>4.6587003470720327E-4</c:v>
                </c:pt>
                <c:pt idx="1051">
                  <c:v>7.9991026712226509E-4</c:v>
                </c:pt>
                <c:pt idx="1052">
                  <c:v>7.5141383014694623E-4</c:v>
                </c:pt>
                <c:pt idx="1053">
                  <c:v>2.7956704078393838E-5</c:v>
                </c:pt>
                <c:pt idx="1054">
                  <c:v>8.7702277979252448E-4</c:v>
                </c:pt>
                <c:pt idx="1055">
                  <c:v>1.2530561183583565E-3</c:v>
                </c:pt>
                <c:pt idx="1056">
                  <c:v>6.404499923431526E-4</c:v>
                </c:pt>
                <c:pt idx="1057">
                  <c:v>1.1696008959470906E-3</c:v>
                </c:pt>
                <c:pt idx="1058">
                  <c:v>8.2163671540822511E-4</c:v>
                </c:pt>
                <c:pt idx="1059">
                  <c:v>1.6010736473574666E-3</c:v>
                </c:pt>
                <c:pt idx="1060">
                  <c:v>2.7215448332400054E-3</c:v>
                </c:pt>
                <c:pt idx="1061">
                  <c:v>2.4641749737383568E-3</c:v>
                </c:pt>
                <c:pt idx="1062">
                  <c:v>1.8445316484942877E-3</c:v>
                </c:pt>
                <c:pt idx="1063">
                  <c:v>2.7425311196153076E-3</c:v>
                </c:pt>
                <c:pt idx="1064">
                  <c:v>2.401350445267742E-3</c:v>
                </c:pt>
                <c:pt idx="1065">
                  <c:v>2.2273653805337992E-3</c:v>
                </c:pt>
                <c:pt idx="1066">
                  <c:v>1.6914371115685177E-3</c:v>
                </c:pt>
                <c:pt idx="1067">
                  <c:v>8.3538488227453262E-4</c:v>
                </c:pt>
                <c:pt idx="1068">
                  <c:v>1.2536370024920256E-4</c:v>
                </c:pt>
                <c:pt idx="1069">
                  <c:v>4.247291606137913E-4</c:v>
                </c:pt>
                <c:pt idx="1070">
                  <c:v>-7.2395414949313203E-4</c:v>
                </c:pt>
                <c:pt idx="1071">
                  <c:v>-4.8821689871967534E-5</c:v>
                </c:pt>
                <c:pt idx="1072">
                  <c:v>5.3584133784121421E-4</c:v>
                </c:pt>
                <c:pt idx="1073">
                  <c:v>7.0290338440328975E-4</c:v>
                </c:pt>
                <c:pt idx="1074">
                  <c:v>-2.2289581583036881E-4</c:v>
                </c:pt>
                <c:pt idx="1075">
                  <c:v>1.0425089358670909E-4</c:v>
                </c:pt>
                <c:pt idx="1076">
                  <c:v>-4.0400366761069129E-4</c:v>
                </c:pt>
                <c:pt idx="1077">
                  <c:v>2.7133698533608188E-4</c:v>
                </c:pt>
                <c:pt idx="1078">
                  <c:v>-4.7342939638328149E-4</c:v>
                </c:pt>
                <c:pt idx="1079">
                  <c:v>-1.2599697333843536E-3</c:v>
                </c:pt>
                <c:pt idx="1080">
                  <c:v>-1.3574225938788975E-3</c:v>
                </c:pt>
                <c:pt idx="1081">
                  <c:v>-3.6898443337986296E-4</c:v>
                </c:pt>
                <c:pt idx="1082">
                  <c:v>8.3419106655086085E-5</c:v>
                </c:pt>
                <c:pt idx="1083">
                  <c:v>-2.2974418453808104E-4</c:v>
                </c:pt>
                <c:pt idx="1084">
                  <c:v>-2.7851331274364222E-4</c:v>
                </c:pt>
                <c:pt idx="1085">
                  <c:v>-1.1840997792755432E-4</c:v>
                </c:pt>
                <c:pt idx="1086">
                  <c:v>-5.7057003405474021E-4</c:v>
                </c:pt>
                <c:pt idx="1087">
                  <c:v>-6.6101390475803011E-4</c:v>
                </c:pt>
                <c:pt idx="1088">
                  <c:v>-5.566328447663433E-4</c:v>
                </c:pt>
                <c:pt idx="1089">
                  <c:v>-8.1408905968925098E-4</c:v>
                </c:pt>
                <c:pt idx="1090">
                  <c:v>-4.1491150872132183E-5</c:v>
                </c:pt>
                <c:pt idx="1091">
                  <c:v>-3.7562458957187284E-4</c:v>
                </c:pt>
                <c:pt idx="1092">
                  <c:v>-6.261921365904807E-4</c:v>
                </c:pt>
                <c:pt idx="1093">
                  <c:v>2.3659965358043008E-4</c:v>
                </c:pt>
                <c:pt idx="1094">
                  <c:v>2.8523579443725242E-4</c:v>
                </c:pt>
                <c:pt idx="1095">
                  <c:v>6.2553334067674249E-5</c:v>
                </c:pt>
                <c:pt idx="1096">
                  <c:v>1.0430332092246014E-4</c:v>
                </c:pt>
                <c:pt idx="1097">
                  <c:v>6.8194319655530144E-6</c:v>
                </c:pt>
                <c:pt idx="1098">
                  <c:v>-6.8233429066313672E-4</c:v>
                </c:pt>
                <c:pt idx="1099">
                  <c:v>-3.4121368130858018E-4</c:v>
                </c:pt>
                <c:pt idx="1100">
                  <c:v>-3.1337749101807667E-4</c:v>
                </c:pt>
                <c:pt idx="1101">
                  <c:v>-6.1258252220005986E-4</c:v>
                </c:pt>
                <c:pt idx="1102">
                  <c:v>6.7155252846754437E-6</c:v>
                </c:pt>
                <c:pt idx="1103">
                  <c:v>5.7764407826334263E-4</c:v>
                </c:pt>
                <c:pt idx="1104">
                  <c:v>5.7079014442848258E-4</c:v>
                </c:pt>
                <c:pt idx="1105">
                  <c:v>2.2553541320685273E-3</c:v>
                </c:pt>
                <c:pt idx="1106">
                  <c:v>2.3527112339959419E-3</c:v>
                </c:pt>
                <c:pt idx="1107">
                  <c:v>2.7983339928328837E-3</c:v>
                </c:pt>
                <c:pt idx="1108">
                  <c:v>3.1462964462633243E-3</c:v>
                </c:pt>
                <c:pt idx="1109">
                  <c:v>2.5687398748268572E-3</c:v>
                </c:pt>
                <c:pt idx="1110">
                  <c:v>1.8725332573917362E-3</c:v>
                </c:pt>
                <c:pt idx="1111">
                  <c:v>1.2740291635690657E-3</c:v>
                </c:pt>
                <c:pt idx="1112">
                  <c:v>-4.3146488347199456E-4</c:v>
                </c:pt>
                <c:pt idx="1113">
                  <c:v>-7.7249261277346365E-4</c:v>
                </c:pt>
                <c:pt idx="1114">
                  <c:v>-1.6564606712464465E-3</c:v>
                </c:pt>
                <c:pt idx="1115">
                  <c:v>-2.2065633190571829E-3</c:v>
                </c:pt>
                <c:pt idx="1116">
                  <c:v>-2.0743109509036807E-3</c:v>
                </c:pt>
                <c:pt idx="1117">
                  <c:v>-2.3735804608002037E-3</c:v>
                </c:pt>
                <c:pt idx="1118">
                  <c:v>-1.7681510459944328E-3</c:v>
                </c:pt>
                <c:pt idx="1119">
                  <c:v>-8.1445981229785638E-4</c:v>
                </c:pt>
                <c:pt idx="1120">
                  <c:v>-9.118309229936086E-4</c:v>
                </c:pt>
                <c:pt idx="1121">
                  <c:v>-1.4624827912835525E-4</c:v>
                </c:pt>
                <c:pt idx="1122">
                  <c:v>1.7409197274546143E-4</c:v>
                </c:pt>
                <c:pt idx="1123">
                  <c:v>-8.6257091219342377E-4</c:v>
                </c:pt>
                <c:pt idx="1124">
                  <c:v>-7.790734715762091E-4</c:v>
                </c:pt>
                <c:pt idx="1125">
                  <c:v>-1.8581710075298088E-3</c:v>
                </c:pt>
                <c:pt idx="1126">
                  <c:v>-2.4428355896405733E-3</c:v>
                </c:pt>
                <c:pt idx="1127">
                  <c:v>-2.1227160430334012E-3</c:v>
                </c:pt>
                <c:pt idx="1128">
                  <c:v>-2.4916129695863884E-3</c:v>
                </c:pt>
                <c:pt idx="1129">
                  <c:v>-2.637760884525147E-3</c:v>
                </c:pt>
                <c:pt idx="1130">
                  <c:v>-1.8586768583974506E-3</c:v>
                </c:pt>
                <c:pt idx="1131">
                  <c:v>-1.9630563831816487E-3</c:v>
                </c:pt>
                <c:pt idx="1132">
                  <c:v>-1.0580039769550005E-3</c:v>
                </c:pt>
                <c:pt idx="1133">
                  <c:v>-5.7771604111439177E-4</c:v>
                </c:pt>
                <c:pt idx="1134">
                  <c:v>-8.0744429787477383E-4</c:v>
                </c:pt>
                <c:pt idx="1135">
                  <c:v>-1.6773112836599038E-3</c:v>
                </c:pt>
                <c:pt idx="1136">
                  <c:v>-7.5857806779553035E-4</c:v>
                </c:pt>
                <c:pt idx="1137">
                  <c:v>-2.6431628958772387E-4</c:v>
                </c:pt>
                <c:pt idx="1138">
                  <c:v>2.2288219086390347E-4</c:v>
                </c:pt>
                <c:pt idx="1139">
                  <c:v>8.0065503465539005E-4</c:v>
                </c:pt>
                <c:pt idx="1140">
                  <c:v>8.7721640783708073E-4</c:v>
                </c:pt>
                <c:pt idx="1141">
                  <c:v>1.0442874737431544E-3</c:v>
                </c:pt>
                <c:pt idx="1142">
                  <c:v>1.6565779227184227E-3</c:v>
                </c:pt>
                <c:pt idx="1143">
                  <c:v>9.6760385966514824E-4</c:v>
                </c:pt>
                <c:pt idx="1144">
                  <c:v>3.8295770004425234E-4</c:v>
                </c:pt>
                <c:pt idx="1145">
                  <c:v>3.5509042180209566E-4</c:v>
                </c:pt>
                <c:pt idx="1146">
                  <c:v>-1.3216259689558018E-4</c:v>
                </c:pt>
                <c:pt idx="1147">
                  <c:v>-1.4608324432328245E-4</c:v>
                </c:pt>
                <c:pt idx="1148">
                  <c:v>-1.3911044704858279E-4</c:v>
                </c:pt>
                <c:pt idx="1149">
                  <c:v>-4.7322751659847147E-4</c:v>
                </c:pt>
                <c:pt idx="1150">
                  <c:v>5.2915243881142705E-4</c:v>
                </c:pt>
                <c:pt idx="1151">
                  <c:v>6.8920261706820662E-4</c:v>
                </c:pt>
                <c:pt idx="1152">
                  <c:v>3.5128406673393433E-5</c:v>
                </c:pt>
                <c:pt idx="1153">
                  <c:v>3.2037458295129054E-4</c:v>
                </c:pt>
                <c:pt idx="1154">
                  <c:v>-3.7546013046960846E-4</c:v>
                </c:pt>
                <c:pt idx="1155">
                  <c:v>-7.0254606486021363E-4</c:v>
                </c:pt>
                <c:pt idx="1156">
                  <c:v>-3.9611462012633991E-4</c:v>
                </c:pt>
                <c:pt idx="1157">
                  <c:v>-1.5795168394990467E-3</c:v>
                </c:pt>
                <c:pt idx="1158">
                  <c:v>-1.6351936338015844E-3</c:v>
                </c:pt>
                <c:pt idx="1159">
                  <c:v>-3.1971463563193556E-4</c:v>
                </c:pt>
                <c:pt idx="1160">
                  <c:v>-1.1269791223295546E-3</c:v>
                </c:pt>
                <c:pt idx="1161">
                  <c:v>4.9274038758615874E-5</c:v>
                </c:pt>
                <c:pt idx="1162">
                  <c:v>-6.6052110315404549E-4</c:v>
                </c:pt>
                <c:pt idx="1163">
                  <c:v>-6.7460202624360446E-4</c:v>
                </c:pt>
                <c:pt idx="1164">
                  <c:v>-2.8477484838866543E-4</c:v>
                </c:pt>
                <c:pt idx="1165">
                  <c:v>5.3492232425808219E-7</c:v>
                </c:pt>
                <c:pt idx="1166">
                  <c:v>-7.861210334556254E-4</c:v>
                </c:pt>
                <c:pt idx="1167">
                  <c:v>-1.3501923423082842E-3</c:v>
                </c:pt>
                <c:pt idx="1168">
                  <c:v>-2.3386890325928387E-3</c:v>
                </c:pt>
                <c:pt idx="1169">
                  <c:v>-1.5941773034157214E-3</c:v>
                </c:pt>
                <c:pt idx="1170">
                  <c:v>-1.0094703111980722E-3</c:v>
                </c:pt>
                <c:pt idx="1171">
                  <c:v>-8.3373395852099637E-5</c:v>
                </c:pt>
                <c:pt idx="1172">
                  <c:v>-5.0093743607300064E-4</c:v>
                </c:pt>
                <c:pt idx="1173">
                  <c:v>-1.8766712172775321E-4</c:v>
                </c:pt>
                <c:pt idx="1174">
                  <c:v>-1.1081144927041184E-4</c:v>
                </c:pt>
                <c:pt idx="1175">
                  <c:v>6.3193669111356656E-5</c:v>
                </c:pt>
                <c:pt idx="1176">
                  <c:v>9.0997792755432612E-5</c:v>
                </c:pt>
                <c:pt idx="1177">
                  <c:v>7.1726122054368613E-6</c:v>
                </c:pt>
                <c:pt idx="1178">
                  <c:v>-1.1903592040102692E-3</c:v>
                </c:pt>
                <c:pt idx="1179">
                  <c:v>-1.0650626690887125E-3</c:v>
                </c:pt>
                <c:pt idx="1180">
                  <c:v>-1.0372800191593894E-3</c:v>
                </c:pt>
                <c:pt idx="1181">
                  <c:v>-1.4143849325525779E-5</c:v>
                </c:pt>
                <c:pt idx="1182">
                  <c:v>-7.6771044144507549E-5</c:v>
                </c:pt>
                <c:pt idx="1183">
                  <c:v>-1.8305109822986738E-7</c:v>
                </c:pt>
                <c:pt idx="1184">
                  <c:v>-2.7835192405635593E-4</c:v>
                </c:pt>
                <c:pt idx="1185">
                  <c:v>3.6186126253161087E-4</c:v>
                </c:pt>
                <c:pt idx="1186">
                  <c:v>4.1789115455663018E-5</c:v>
                </c:pt>
                <c:pt idx="1187">
                  <c:v>1.6005683721926332E-4</c:v>
                </c:pt>
                <c:pt idx="1188">
                  <c:v>4.7323807114995871E-4</c:v>
                </c:pt>
                <c:pt idx="1189">
                  <c:v>4.7314308018657372E-4</c:v>
                </c:pt>
                <c:pt idx="1190">
                  <c:v>5.4973055189557829E-4</c:v>
                </c:pt>
                <c:pt idx="1191">
                  <c:v>-3.6880174368866608E-4</c:v>
                </c:pt>
                <c:pt idx="1192">
                  <c:v>-6.7492422791536858E-4</c:v>
                </c:pt>
                <c:pt idx="1193">
                  <c:v>-7.3780632666682275E-4</c:v>
                </c:pt>
                <c:pt idx="1194">
                  <c:v>-6.2649303725833432E-4</c:v>
                </c:pt>
                <c:pt idx="1195">
                  <c:v>-1.3643047371513688E-3</c:v>
                </c:pt>
                <c:pt idx="1196">
                  <c:v>-8.0741992645588518E-4</c:v>
                </c:pt>
                <c:pt idx="1197">
                  <c:v>-4.8674041291708234E-5</c:v>
                </c:pt>
                <c:pt idx="1198">
                  <c:v>7.4456565334017014E-4</c:v>
                </c:pt>
                <c:pt idx="1199">
                  <c:v>6.0537261212867649E-4</c:v>
                </c:pt>
                <c:pt idx="1200">
                  <c:v>7.1676074290225609E-4</c:v>
                </c:pt>
                <c:pt idx="1201">
                  <c:v>-1.3991096180365388E-5</c:v>
                </c:pt>
                <c:pt idx="1202">
                  <c:v>8.3474853877032185E-5</c:v>
                </c:pt>
                <c:pt idx="1203">
                  <c:v>-2.0845335137713869E-4</c:v>
                </c:pt>
                <c:pt idx="1204">
                  <c:v>-8.6280157711865349E-4</c:v>
                </c:pt>
                <c:pt idx="1205">
                  <c:v>-1.1620657137889651E-3</c:v>
                </c:pt>
                <c:pt idx="1206">
                  <c:v>-8.7674030161453932E-4</c:v>
                </c:pt>
                <c:pt idx="1207">
                  <c:v>-3.8945066821824973E-4</c:v>
                </c:pt>
                <c:pt idx="1208">
                  <c:v>1.0485357766672257E-4</c:v>
                </c:pt>
                <c:pt idx="1209">
                  <c:v>-7.6133894656364913E-5</c:v>
                </c:pt>
                <c:pt idx="1210">
                  <c:v>1.0157972850623159E-3</c:v>
                </c:pt>
                <c:pt idx="1211">
                  <c:v>4.3801580572870347E-4</c:v>
                </c:pt>
                <c:pt idx="1212">
                  <c:v>7.0247295060354758E-4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B72-4DD2-9971-BDA2258D1DC0}"/>
            </c:ext>
          </c:extLst>
        </c:ser>
        <c:ser>
          <c:idx val="3"/>
          <c:order val="1"/>
          <c:tx>
            <c:strRef>
              <c:f>'Fluo RT Bandes'!$BX$1</c:f>
              <c:strCache>
                <c:ptCount val="1"/>
                <c:pt idx="0">
                  <c:v>W4B4 RT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'Fluo RT Bandes'!$BT$3:$BT$1215</c:f>
              <c:numCache>
                <c:formatCode>General</c:formatCode>
                <c:ptCount val="1213"/>
                <c:pt idx="0">
                  <c:v>599.87080000000003</c:v>
                </c:pt>
                <c:pt idx="1">
                  <c:v>600.22069999999997</c:v>
                </c:pt>
                <c:pt idx="2">
                  <c:v>600.57050000000004</c:v>
                </c:pt>
                <c:pt idx="3">
                  <c:v>600.92020000000002</c:v>
                </c:pt>
                <c:pt idx="4">
                  <c:v>601.27</c:v>
                </c:pt>
                <c:pt idx="5">
                  <c:v>601.61959999999999</c:v>
                </c:pt>
                <c:pt idx="6">
                  <c:v>601.9692</c:v>
                </c:pt>
                <c:pt idx="7">
                  <c:v>602.31880000000001</c:v>
                </c:pt>
                <c:pt idx="8">
                  <c:v>602.66840000000002</c:v>
                </c:pt>
                <c:pt idx="9">
                  <c:v>603.01790000000005</c:v>
                </c:pt>
                <c:pt idx="10">
                  <c:v>603.3673</c:v>
                </c:pt>
                <c:pt idx="11">
                  <c:v>603.71669999999995</c:v>
                </c:pt>
                <c:pt idx="12">
                  <c:v>604.06610000000001</c:v>
                </c:pt>
                <c:pt idx="13">
                  <c:v>604.41539999999998</c:v>
                </c:pt>
                <c:pt idx="14">
                  <c:v>604.76469999999995</c:v>
                </c:pt>
                <c:pt idx="15">
                  <c:v>605.11400000000003</c:v>
                </c:pt>
                <c:pt idx="16">
                  <c:v>605.46310000000005</c:v>
                </c:pt>
                <c:pt idx="17">
                  <c:v>605.81230000000005</c:v>
                </c:pt>
                <c:pt idx="18">
                  <c:v>606.16139999999996</c:v>
                </c:pt>
                <c:pt idx="19">
                  <c:v>606.5104</c:v>
                </c:pt>
                <c:pt idx="20">
                  <c:v>606.85940000000005</c:v>
                </c:pt>
                <c:pt idx="21">
                  <c:v>607.20839999999998</c:v>
                </c:pt>
                <c:pt idx="22">
                  <c:v>607.55740000000003</c:v>
                </c:pt>
                <c:pt idx="23">
                  <c:v>607.90629999999999</c:v>
                </c:pt>
                <c:pt idx="24">
                  <c:v>608.25509999999997</c:v>
                </c:pt>
                <c:pt idx="25">
                  <c:v>608.60389999999995</c:v>
                </c:pt>
                <c:pt idx="26">
                  <c:v>608.95259999999996</c:v>
                </c:pt>
                <c:pt idx="27">
                  <c:v>609.30139999999994</c:v>
                </c:pt>
                <c:pt idx="28">
                  <c:v>609.65</c:v>
                </c:pt>
                <c:pt idx="29">
                  <c:v>609.99869999999999</c:v>
                </c:pt>
                <c:pt idx="30">
                  <c:v>610.34720000000004</c:v>
                </c:pt>
                <c:pt idx="31">
                  <c:v>610.69579999999996</c:v>
                </c:pt>
                <c:pt idx="32">
                  <c:v>611.04430000000002</c:v>
                </c:pt>
                <c:pt idx="33">
                  <c:v>611.39279999999997</c:v>
                </c:pt>
                <c:pt idx="34">
                  <c:v>611.74109999999996</c:v>
                </c:pt>
                <c:pt idx="35">
                  <c:v>612.08950000000004</c:v>
                </c:pt>
                <c:pt idx="36">
                  <c:v>612.43790000000001</c:v>
                </c:pt>
                <c:pt idx="37">
                  <c:v>612.78610000000003</c:v>
                </c:pt>
                <c:pt idx="38">
                  <c:v>613.13430000000005</c:v>
                </c:pt>
                <c:pt idx="39">
                  <c:v>613.48249999999996</c:v>
                </c:pt>
                <c:pt idx="40">
                  <c:v>613.83069999999998</c:v>
                </c:pt>
                <c:pt idx="41">
                  <c:v>614.17880000000002</c:v>
                </c:pt>
                <c:pt idx="42">
                  <c:v>614.52689999999996</c:v>
                </c:pt>
                <c:pt idx="43">
                  <c:v>614.87490000000003</c:v>
                </c:pt>
                <c:pt idx="44">
                  <c:v>615.22280000000001</c:v>
                </c:pt>
                <c:pt idx="45">
                  <c:v>615.57069999999999</c:v>
                </c:pt>
                <c:pt idx="46">
                  <c:v>615.91859999999997</c:v>
                </c:pt>
                <c:pt idx="47">
                  <c:v>616.26649999999995</c:v>
                </c:pt>
                <c:pt idx="48">
                  <c:v>616.61429999999996</c:v>
                </c:pt>
                <c:pt idx="49">
                  <c:v>616.96199999999999</c:v>
                </c:pt>
                <c:pt idx="50">
                  <c:v>617.3098</c:v>
                </c:pt>
                <c:pt idx="51">
                  <c:v>617.65740000000005</c:v>
                </c:pt>
                <c:pt idx="52">
                  <c:v>618.005</c:v>
                </c:pt>
                <c:pt idx="53">
                  <c:v>618.35260000000005</c:v>
                </c:pt>
                <c:pt idx="54">
                  <c:v>618.70010000000002</c:v>
                </c:pt>
                <c:pt idx="55">
                  <c:v>619.04759999999999</c:v>
                </c:pt>
                <c:pt idx="56">
                  <c:v>619.39509999999996</c:v>
                </c:pt>
                <c:pt idx="57">
                  <c:v>619.74249999999995</c:v>
                </c:pt>
                <c:pt idx="58">
                  <c:v>620.08979999999997</c:v>
                </c:pt>
                <c:pt idx="59">
                  <c:v>620.43709999999999</c:v>
                </c:pt>
                <c:pt idx="60">
                  <c:v>620.78440000000001</c:v>
                </c:pt>
                <c:pt idx="61">
                  <c:v>621.13170000000002</c:v>
                </c:pt>
                <c:pt idx="62">
                  <c:v>621.47879999999998</c:v>
                </c:pt>
                <c:pt idx="63">
                  <c:v>621.82600000000002</c:v>
                </c:pt>
                <c:pt idx="64">
                  <c:v>622.17309999999998</c:v>
                </c:pt>
                <c:pt idx="65">
                  <c:v>622.52009999999996</c:v>
                </c:pt>
                <c:pt idx="66">
                  <c:v>622.86710000000005</c:v>
                </c:pt>
                <c:pt idx="67">
                  <c:v>623.21410000000003</c:v>
                </c:pt>
                <c:pt idx="68">
                  <c:v>623.56100000000004</c:v>
                </c:pt>
                <c:pt idx="69">
                  <c:v>623.90790000000004</c:v>
                </c:pt>
                <c:pt idx="70">
                  <c:v>624.25469999999996</c:v>
                </c:pt>
                <c:pt idx="71">
                  <c:v>624.60149999999999</c:v>
                </c:pt>
                <c:pt idx="72">
                  <c:v>624.94820000000004</c:v>
                </c:pt>
                <c:pt idx="73">
                  <c:v>625.29499999999996</c:v>
                </c:pt>
                <c:pt idx="74">
                  <c:v>625.64160000000004</c:v>
                </c:pt>
                <c:pt idx="75">
                  <c:v>625.98820000000001</c:v>
                </c:pt>
                <c:pt idx="76">
                  <c:v>626.33479999999997</c:v>
                </c:pt>
                <c:pt idx="77">
                  <c:v>626.68129999999996</c:v>
                </c:pt>
                <c:pt idx="78">
                  <c:v>627.02779999999996</c:v>
                </c:pt>
                <c:pt idx="79">
                  <c:v>627.37419999999997</c:v>
                </c:pt>
                <c:pt idx="80">
                  <c:v>627.72059999999999</c:v>
                </c:pt>
                <c:pt idx="81">
                  <c:v>628.06700000000001</c:v>
                </c:pt>
                <c:pt idx="82">
                  <c:v>628.41330000000005</c:v>
                </c:pt>
                <c:pt idx="83">
                  <c:v>628.7595</c:v>
                </c:pt>
                <c:pt idx="84">
                  <c:v>629.10569999999996</c:v>
                </c:pt>
                <c:pt idx="85">
                  <c:v>629.45190000000002</c:v>
                </c:pt>
                <c:pt idx="86">
                  <c:v>629.798</c:v>
                </c:pt>
                <c:pt idx="87">
                  <c:v>630.14409999999998</c:v>
                </c:pt>
                <c:pt idx="88">
                  <c:v>630.49019999999996</c:v>
                </c:pt>
                <c:pt idx="89">
                  <c:v>630.83619999999996</c:v>
                </c:pt>
                <c:pt idx="90">
                  <c:v>631.18209999999999</c:v>
                </c:pt>
                <c:pt idx="91">
                  <c:v>631.52800000000002</c:v>
                </c:pt>
                <c:pt idx="92">
                  <c:v>631.87390000000005</c:v>
                </c:pt>
                <c:pt idx="93">
                  <c:v>632.21969999999999</c:v>
                </c:pt>
                <c:pt idx="94">
                  <c:v>632.56550000000004</c:v>
                </c:pt>
                <c:pt idx="95">
                  <c:v>632.91120000000001</c:v>
                </c:pt>
                <c:pt idx="96">
                  <c:v>633.25689999999997</c:v>
                </c:pt>
                <c:pt idx="97">
                  <c:v>633.60249999999996</c:v>
                </c:pt>
                <c:pt idx="98">
                  <c:v>633.94809999999995</c:v>
                </c:pt>
                <c:pt idx="99">
                  <c:v>634.29369999999994</c:v>
                </c:pt>
                <c:pt idx="100">
                  <c:v>634.63919999999996</c:v>
                </c:pt>
                <c:pt idx="101">
                  <c:v>634.9846</c:v>
                </c:pt>
                <c:pt idx="102">
                  <c:v>635.33010000000002</c:v>
                </c:pt>
                <c:pt idx="103">
                  <c:v>635.67539999999997</c:v>
                </c:pt>
                <c:pt idx="104">
                  <c:v>636.02080000000001</c:v>
                </c:pt>
                <c:pt idx="105">
                  <c:v>636.36599999999999</c:v>
                </c:pt>
                <c:pt idx="106">
                  <c:v>636.71130000000005</c:v>
                </c:pt>
                <c:pt idx="107">
                  <c:v>637.05650000000003</c:v>
                </c:pt>
                <c:pt idx="108">
                  <c:v>637.40170000000001</c:v>
                </c:pt>
                <c:pt idx="109">
                  <c:v>637.74680000000001</c:v>
                </c:pt>
                <c:pt idx="110">
                  <c:v>638.09190000000001</c:v>
                </c:pt>
                <c:pt idx="111">
                  <c:v>638.43679999999995</c:v>
                </c:pt>
                <c:pt idx="112">
                  <c:v>638.78179999999998</c:v>
                </c:pt>
                <c:pt idx="113">
                  <c:v>639.1268</c:v>
                </c:pt>
                <c:pt idx="114">
                  <c:v>639.47159999999997</c:v>
                </c:pt>
                <c:pt idx="115">
                  <c:v>639.81650000000002</c:v>
                </c:pt>
                <c:pt idx="116">
                  <c:v>640.16129999999998</c:v>
                </c:pt>
                <c:pt idx="117">
                  <c:v>640.50599999999997</c:v>
                </c:pt>
                <c:pt idx="118">
                  <c:v>640.85080000000005</c:v>
                </c:pt>
                <c:pt idx="119">
                  <c:v>641.19539999999995</c:v>
                </c:pt>
                <c:pt idx="120">
                  <c:v>641.54</c:v>
                </c:pt>
                <c:pt idx="121">
                  <c:v>641.88459999999998</c:v>
                </c:pt>
                <c:pt idx="122">
                  <c:v>642.22910000000002</c:v>
                </c:pt>
                <c:pt idx="123">
                  <c:v>642.57370000000003</c:v>
                </c:pt>
                <c:pt idx="124">
                  <c:v>642.91809999999998</c:v>
                </c:pt>
                <c:pt idx="125">
                  <c:v>643.26250000000005</c:v>
                </c:pt>
                <c:pt idx="126">
                  <c:v>643.60680000000002</c:v>
                </c:pt>
                <c:pt idx="127">
                  <c:v>643.95119999999997</c:v>
                </c:pt>
                <c:pt idx="128">
                  <c:v>644.29539999999997</c:v>
                </c:pt>
                <c:pt idx="129">
                  <c:v>644.63959999999997</c:v>
                </c:pt>
                <c:pt idx="130">
                  <c:v>644.98379999999997</c:v>
                </c:pt>
                <c:pt idx="131">
                  <c:v>645.3279</c:v>
                </c:pt>
                <c:pt idx="132">
                  <c:v>645.6721</c:v>
                </c:pt>
                <c:pt idx="133">
                  <c:v>646.01610000000005</c:v>
                </c:pt>
                <c:pt idx="134">
                  <c:v>646.36009999999999</c:v>
                </c:pt>
                <c:pt idx="135">
                  <c:v>646.70399999999995</c:v>
                </c:pt>
                <c:pt idx="136">
                  <c:v>647.04790000000003</c:v>
                </c:pt>
                <c:pt idx="137">
                  <c:v>647.39179999999999</c:v>
                </c:pt>
                <c:pt idx="138">
                  <c:v>647.73569999999995</c:v>
                </c:pt>
                <c:pt idx="139">
                  <c:v>648.07939999999996</c:v>
                </c:pt>
                <c:pt idx="140">
                  <c:v>648.42319999999995</c:v>
                </c:pt>
                <c:pt idx="141">
                  <c:v>648.76679999999999</c:v>
                </c:pt>
                <c:pt idx="142">
                  <c:v>649.1105</c:v>
                </c:pt>
                <c:pt idx="143">
                  <c:v>649.45399999999995</c:v>
                </c:pt>
                <c:pt idx="144">
                  <c:v>649.79759999999999</c:v>
                </c:pt>
                <c:pt idx="145">
                  <c:v>650.14110000000005</c:v>
                </c:pt>
                <c:pt idx="146">
                  <c:v>650.4846</c:v>
                </c:pt>
                <c:pt idx="147">
                  <c:v>650.82799999999997</c:v>
                </c:pt>
                <c:pt idx="148">
                  <c:v>651.17139999999995</c:v>
                </c:pt>
                <c:pt idx="149">
                  <c:v>651.51469999999995</c:v>
                </c:pt>
                <c:pt idx="150">
                  <c:v>651.85799999999995</c:v>
                </c:pt>
                <c:pt idx="151">
                  <c:v>652.20119999999997</c:v>
                </c:pt>
                <c:pt idx="152">
                  <c:v>652.5444</c:v>
                </c:pt>
                <c:pt idx="153">
                  <c:v>652.88760000000002</c:v>
                </c:pt>
                <c:pt idx="154">
                  <c:v>653.23069999999996</c:v>
                </c:pt>
                <c:pt idx="155">
                  <c:v>653.57370000000003</c:v>
                </c:pt>
                <c:pt idx="156">
                  <c:v>653.91669999999999</c:v>
                </c:pt>
                <c:pt idx="157">
                  <c:v>654.25980000000004</c:v>
                </c:pt>
                <c:pt idx="158">
                  <c:v>654.60270000000003</c:v>
                </c:pt>
                <c:pt idx="159">
                  <c:v>654.94560000000001</c:v>
                </c:pt>
                <c:pt idx="160">
                  <c:v>655.28840000000002</c:v>
                </c:pt>
                <c:pt idx="161">
                  <c:v>655.63120000000004</c:v>
                </c:pt>
                <c:pt idx="162">
                  <c:v>655.97389999999996</c:v>
                </c:pt>
                <c:pt idx="163">
                  <c:v>656.31669999999997</c:v>
                </c:pt>
                <c:pt idx="164">
                  <c:v>656.65930000000003</c:v>
                </c:pt>
                <c:pt idx="165">
                  <c:v>657.00189999999998</c:v>
                </c:pt>
                <c:pt idx="166">
                  <c:v>657.34450000000004</c:v>
                </c:pt>
                <c:pt idx="167">
                  <c:v>657.68700000000001</c:v>
                </c:pt>
                <c:pt idx="168">
                  <c:v>658.02949999999998</c:v>
                </c:pt>
                <c:pt idx="169">
                  <c:v>658.37189999999998</c:v>
                </c:pt>
                <c:pt idx="170">
                  <c:v>658.71429999999998</c:v>
                </c:pt>
                <c:pt idx="171">
                  <c:v>659.0566</c:v>
                </c:pt>
                <c:pt idx="172">
                  <c:v>659.39890000000003</c:v>
                </c:pt>
                <c:pt idx="173">
                  <c:v>659.74120000000005</c:v>
                </c:pt>
                <c:pt idx="174">
                  <c:v>660.08339999999998</c:v>
                </c:pt>
                <c:pt idx="175">
                  <c:v>660.42550000000006</c:v>
                </c:pt>
                <c:pt idx="176">
                  <c:v>660.76769999999999</c:v>
                </c:pt>
                <c:pt idx="177">
                  <c:v>661.10969999999998</c:v>
                </c:pt>
                <c:pt idx="178">
                  <c:v>661.45180000000005</c:v>
                </c:pt>
                <c:pt idx="179">
                  <c:v>661.79380000000003</c:v>
                </c:pt>
                <c:pt idx="180">
                  <c:v>662.13570000000004</c:v>
                </c:pt>
                <c:pt idx="181">
                  <c:v>662.47760000000005</c:v>
                </c:pt>
                <c:pt idx="182">
                  <c:v>662.81949999999995</c:v>
                </c:pt>
                <c:pt idx="183">
                  <c:v>663.16129999999998</c:v>
                </c:pt>
                <c:pt idx="184">
                  <c:v>663.50310000000002</c:v>
                </c:pt>
                <c:pt idx="185">
                  <c:v>663.84469999999999</c:v>
                </c:pt>
                <c:pt idx="186">
                  <c:v>664.18640000000005</c:v>
                </c:pt>
                <c:pt idx="187">
                  <c:v>664.52800000000002</c:v>
                </c:pt>
                <c:pt idx="188">
                  <c:v>664.86959999999999</c:v>
                </c:pt>
                <c:pt idx="189">
                  <c:v>665.21109999999999</c:v>
                </c:pt>
                <c:pt idx="190">
                  <c:v>665.55259999999998</c:v>
                </c:pt>
                <c:pt idx="191">
                  <c:v>665.89409999999998</c:v>
                </c:pt>
                <c:pt idx="192">
                  <c:v>666.2355</c:v>
                </c:pt>
                <c:pt idx="193">
                  <c:v>666.57680000000005</c:v>
                </c:pt>
                <c:pt idx="194">
                  <c:v>666.91819999999996</c:v>
                </c:pt>
                <c:pt idx="195">
                  <c:v>667.25940000000003</c:v>
                </c:pt>
                <c:pt idx="196">
                  <c:v>667.60059999999999</c:v>
                </c:pt>
                <c:pt idx="197">
                  <c:v>667.94179999999994</c:v>
                </c:pt>
                <c:pt idx="198">
                  <c:v>668.28300000000002</c:v>
                </c:pt>
                <c:pt idx="199">
                  <c:v>668.62400000000002</c:v>
                </c:pt>
                <c:pt idx="200">
                  <c:v>668.96500000000003</c:v>
                </c:pt>
                <c:pt idx="201">
                  <c:v>669.30600000000004</c:v>
                </c:pt>
                <c:pt idx="202">
                  <c:v>669.64700000000005</c:v>
                </c:pt>
                <c:pt idx="203">
                  <c:v>669.98789999999997</c:v>
                </c:pt>
                <c:pt idx="204">
                  <c:v>670.32870000000003</c:v>
                </c:pt>
                <c:pt idx="205">
                  <c:v>670.66959999999995</c:v>
                </c:pt>
                <c:pt idx="206">
                  <c:v>671.01030000000003</c:v>
                </c:pt>
                <c:pt idx="207">
                  <c:v>671.35109999999997</c:v>
                </c:pt>
                <c:pt idx="208">
                  <c:v>671.69169999999997</c:v>
                </c:pt>
                <c:pt idx="209">
                  <c:v>672.03229999999996</c:v>
                </c:pt>
                <c:pt idx="210">
                  <c:v>672.37300000000005</c:v>
                </c:pt>
                <c:pt idx="211">
                  <c:v>672.71349999999995</c:v>
                </c:pt>
                <c:pt idx="212">
                  <c:v>673.05399999999997</c:v>
                </c:pt>
                <c:pt idx="213">
                  <c:v>673.39449999999999</c:v>
                </c:pt>
                <c:pt idx="214">
                  <c:v>673.73490000000004</c:v>
                </c:pt>
                <c:pt idx="215">
                  <c:v>674.0752</c:v>
                </c:pt>
                <c:pt idx="216">
                  <c:v>674.41549999999995</c:v>
                </c:pt>
                <c:pt idx="217">
                  <c:v>674.75580000000002</c:v>
                </c:pt>
                <c:pt idx="218">
                  <c:v>675.096</c:v>
                </c:pt>
                <c:pt idx="219">
                  <c:v>675.43619999999999</c:v>
                </c:pt>
                <c:pt idx="220">
                  <c:v>675.77639999999997</c:v>
                </c:pt>
                <c:pt idx="221">
                  <c:v>676.11649999999997</c:v>
                </c:pt>
                <c:pt idx="222">
                  <c:v>676.45650000000001</c:v>
                </c:pt>
                <c:pt idx="223">
                  <c:v>676.79639999999995</c:v>
                </c:pt>
                <c:pt idx="224">
                  <c:v>677.13639999999998</c:v>
                </c:pt>
                <c:pt idx="225">
                  <c:v>677.47630000000004</c:v>
                </c:pt>
                <c:pt idx="226">
                  <c:v>677.81619999999998</c:v>
                </c:pt>
                <c:pt idx="227">
                  <c:v>678.15599999999995</c:v>
                </c:pt>
                <c:pt idx="228">
                  <c:v>678.49580000000003</c:v>
                </c:pt>
                <c:pt idx="229">
                  <c:v>678.83550000000002</c:v>
                </c:pt>
                <c:pt idx="230">
                  <c:v>679.17520000000002</c:v>
                </c:pt>
                <c:pt idx="231">
                  <c:v>679.51480000000004</c:v>
                </c:pt>
                <c:pt idx="232">
                  <c:v>679.85440000000006</c:v>
                </c:pt>
                <c:pt idx="233">
                  <c:v>680.19399999999996</c:v>
                </c:pt>
                <c:pt idx="234">
                  <c:v>680.53340000000003</c:v>
                </c:pt>
                <c:pt idx="235">
                  <c:v>680.87289999999996</c:v>
                </c:pt>
                <c:pt idx="236">
                  <c:v>681.21230000000003</c:v>
                </c:pt>
                <c:pt idx="237">
                  <c:v>681.55169999999998</c:v>
                </c:pt>
                <c:pt idx="238">
                  <c:v>681.89099999999996</c:v>
                </c:pt>
                <c:pt idx="239">
                  <c:v>682.23030000000006</c:v>
                </c:pt>
                <c:pt idx="240">
                  <c:v>682.56949999999995</c:v>
                </c:pt>
                <c:pt idx="241">
                  <c:v>682.90869999999995</c:v>
                </c:pt>
                <c:pt idx="242">
                  <c:v>683.24779999999998</c:v>
                </c:pt>
                <c:pt idx="243">
                  <c:v>683.58690000000001</c:v>
                </c:pt>
                <c:pt idx="244">
                  <c:v>683.92589999999996</c:v>
                </c:pt>
                <c:pt idx="245">
                  <c:v>684.26499999999999</c:v>
                </c:pt>
                <c:pt idx="246">
                  <c:v>684.60389999999995</c:v>
                </c:pt>
                <c:pt idx="247">
                  <c:v>684.94280000000003</c:v>
                </c:pt>
                <c:pt idx="248">
                  <c:v>685.28160000000003</c:v>
                </c:pt>
                <c:pt idx="249">
                  <c:v>685.62049999999999</c:v>
                </c:pt>
                <c:pt idx="250">
                  <c:v>685.95920000000001</c:v>
                </c:pt>
                <c:pt idx="251">
                  <c:v>686.298</c:v>
                </c:pt>
                <c:pt idx="252">
                  <c:v>686.63670000000002</c:v>
                </c:pt>
                <c:pt idx="253">
                  <c:v>686.97529999999995</c:v>
                </c:pt>
                <c:pt idx="254">
                  <c:v>687.31380000000001</c:v>
                </c:pt>
                <c:pt idx="255">
                  <c:v>687.65239999999994</c:v>
                </c:pt>
                <c:pt idx="256">
                  <c:v>687.99090000000001</c:v>
                </c:pt>
                <c:pt idx="257">
                  <c:v>688.32929999999999</c:v>
                </c:pt>
                <c:pt idx="258">
                  <c:v>688.66769999999997</c:v>
                </c:pt>
                <c:pt idx="259">
                  <c:v>689.00609999999995</c:v>
                </c:pt>
                <c:pt idx="260">
                  <c:v>689.34439999999995</c:v>
                </c:pt>
                <c:pt idx="261">
                  <c:v>689.68269999999995</c:v>
                </c:pt>
                <c:pt idx="262">
                  <c:v>690.02089999999998</c:v>
                </c:pt>
                <c:pt idx="263">
                  <c:v>690.35910000000001</c:v>
                </c:pt>
                <c:pt idx="264">
                  <c:v>690.69719999999995</c:v>
                </c:pt>
                <c:pt idx="265">
                  <c:v>691.03530000000001</c:v>
                </c:pt>
                <c:pt idx="266">
                  <c:v>691.37339999999995</c:v>
                </c:pt>
                <c:pt idx="267">
                  <c:v>691.71130000000005</c:v>
                </c:pt>
                <c:pt idx="268">
                  <c:v>692.04930000000002</c:v>
                </c:pt>
                <c:pt idx="269">
                  <c:v>692.38720000000001</c:v>
                </c:pt>
                <c:pt idx="270">
                  <c:v>692.72500000000002</c:v>
                </c:pt>
                <c:pt idx="271">
                  <c:v>693.06290000000001</c:v>
                </c:pt>
                <c:pt idx="272">
                  <c:v>693.40060000000005</c:v>
                </c:pt>
                <c:pt idx="273">
                  <c:v>693.73829999999998</c:v>
                </c:pt>
                <c:pt idx="274">
                  <c:v>694.07600000000002</c:v>
                </c:pt>
                <c:pt idx="275">
                  <c:v>694.41359999999997</c:v>
                </c:pt>
                <c:pt idx="276">
                  <c:v>694.75120000000004</c:v>
                </c:pt>
                <c:pt idx="277">
                  <c:v>695.08870000000002</c:v>
                </c:pt>
                <c:pt idx="278">
                  <c:v>695.42619999999999</c:v>
                </c:pt>
                <c:pt idx="279">
                  <c:v>695.76369999999997</c:v>
                </c:pt>
                <c:pt idx="280">
                  <c:v>696.10109999999997</c:v>
                </c:pt>
                <c:pt idx="281">
                  <c:v>696.4384</c:v>
                </c:pt>
                <c:pt idx="282">
                  <c:v>696.7758</c:v>
                </c:pt>
                <c:pt idx="283">
                  <c:v>697.11300000000006</c:v>
                </c:pt>
                <c:pt idx="284">
                  <c:v>697.4502</c:v>
                </c:pt>
                <c:pt idx="285">
                  <c:v>697.78740000000005</c:v>
                </c:pt>
                <c:pt idx="286">
                  <c:v>698.12450000000001</c:v>
                </c:pt>
                <c:pt idx="287">
                  <c:v>698.4615</c:v>
                </c:pt>
                <c:pt idx="288">
                  <c:v>698.79859999999996</c:v>
                </c:pt>
                <c:pt idx="289">
                  <c:v>699.13559999999995</c:v>
                </c:pt>
                <c:pt idx="290">
                  <c:v>699.47249999999997</c:v>
                </c:pt>
                <c:pt idx="291">
                  <c:v>699.80939999999998</c:v>
                </c:pt>
                <c:pt idx="292">
                  <c:v>700.14620000000002</c:v>
                </c:pt>
                <c:pt idx="293">
                  <c:v>700.48310000000004</c:v>
                </c:pt>
                <c:pt idx="294">
                  <c:v>700.81979999999999</c:v>
                </c:pt>
                <c:pt idx="295">
                  <c:v>701.15660000000003</c:v>
                </c:pt>
                <c:pt idx="296">
                  <c:v>701.4932</c:v>
                </c:pt>
                <c:pt idx="297">
                  <c:v>701.82979999999998</c:v>
                </c:pt>
                <c:pt idx="298">
                  <c:v>702.16639999999995</c:v>
                </c:pt>
                <c:pt idx="299">
                  <c:v>702.50289999999995</c:v>
                </c:pt>
                <c:pt idx="300">
                  <c:v>702.83939999999996</c:v>
                </c:pt>
                <c:pt idx="301">
                  <c:v>703.17579999999998</c:v>
                </c:pt>
                <c:pt idx="302">
                  <c:v>703.51220000000001</c:v>
                </c:pt>
                <c:pt idx="303">
                  <c:v>703.84849999999994</c:v>
                </c:pt>
                <c:pt idx="304">
                  <c:v>704.1848</c:v>
                </c:pt>
                <c:pt idx="305">
                  <c:v>704.52110000000005</c:v>
                </c:pt>
                <c:pt idx="306">
                  <c:v>704.85730000000001</c:v>
                </c:pt>
                <c:pt idx="307">
                  <c:v>705.1934</c:v>
                </c:pt>
                <c:pt idx="308">
                  <c:v>705.52949999999998</c:v>
                </c:pt>
                <c:pt idx="309">
                  <c:v>705.86559999999997</c:v>
                </c:pt>
                <c:pt idx="310">
                  <c:v>706.20159999999998</c:v>
                </c:pt>
                <c:pt idx="311">
                  <c:v>706.5376</c:v>
                </c:pt>
                <c:pt idx="312">
                  <c:v>706.87350000000004</c:v>
                </c:pt>
                <c:pt idx="313">
                  <c:v>707.20939999999996</c:v>
                </c:pt>
                <c:pt idx="314">
                  <c:v>707.54520000000002</c:v>
                </c:pt>
                <c:pt idx="315">
                  <c:v>707.88099999999997</c:v>
                </c:pt>
                <c:pt idx="316">
                  <c:v>708.21669999999995</c:v>
                </c:pt>
                <c:pt idx="317">
                  <c:v>708.55240000000003</c:v>
                </c:pt>
                <c:pt idx="318">
                  <c:v>708.88810000000001</c:v>
                </c:pt>
                <c:pt idx="319">
                  <c:v>709.22370000000001</c:v>
                </c:pt>
                <c:pt idx="320">
                  <c:v>709.55930000000001</c:v>
                </c:pt>
                <c:pt idx="321">
                  <c:v>709.89480000000003</c:v>
                </c:pt>
                <c:pt idx="322">
                  <c:v>710.23019999999997</c:v>
                </c:pt>
                <c:pt idx="323">
                  <c:v>710.56569999999999</c:v>
                </c:pt>
                <c:pt idx="324">
                  <c:v>710.90099999999995</c:v>
                </c:pt>
                <c:pt idx="325">
                  <c:v>711.23630000000003</c:v>
                </c:pt>
                <c:pt idx="326">
                  <c:v>711.57159999999999</c:v>
                </c:pt>
                <c:pt idx="327">
                  <c:v>711.90689999999995</c:v>
                </c:pt>
                <c:pt idx="328">
                  <c:v>712.24199999999996</c:v>
                </c:pt>
                <c:pt idx="329">
                  <c:v>712.57709999999997</c:v>
                </c:pt>
                <c:pt idx="330">
                  <c:v>712.91229999999996</c:v>
                </c:pt>
                <c:pt idx="331">
                  <c:v>713.2473</c:v>
                </c:pt>
                <c:pt idx="332">
                  <c:v>713.58230000000003</c:v>
                </c:pt>
                <c:pt idx="333">
                  <c:v>713.91719999999998</c:v>
                </c:pt>
                <c:pt idx="334">
                  <c:v>714.25220000000002</c:v>
                </c:pt>
                <c:pt idx="335">
                  <c:v>714.58699999999999</c:v>
                </c:pt>
                <c:pt idx="336">
                  <c:v>714.92190000000005</c:v>
                </c:pt>
                <c:pt idx="337">
                  <c:v>715.25660000000005</c:v>
                </c:pt>
                <c:pt idx="338">
                  <c:v>715.59130000000005</c:v>
                </c:pt>
                <c:pt idx="339">
                  <c:v>715.92600000000004</c:v>
                </c:pt>
                <c:pt idx="340">
                  <c:v>716.26059999999995</c:v>
                </c:pt>
                <c:pt idx="341">
                  <c:v>716.59519999999998</c:v>
                </c:pt>
                <c:pt idx="342">
                  <c:v>716.92970000000003</c:v>
                </c:pt>
                <c:pt idx="343">
                  <c:v>717.26419999999996</c:v>
                </c:pt>
                <c:pt idx="344">
                  <c:v>717.59870000000001</c:v>
                </c:pt>
                <c:pt idx="345">
                  <c:v>717.93309999999997</c:v>
                </c:pt>
                <c:pt idx="346">
                  <c:v>718.26750000000004</c:v>
                </c:pt>
                <c:pt idx="347">
                  <c:v>718.60170000000005</c:v>
                </c:pt>
                <c:pt idx="348">
                  <c:v>718.93600000000004</c:v>
                </c:pt>
                <c:pt idx="349">
                  <c:v>719.27020000000005</c:v>
                </c:pt>
                <c:pt idx="350">
                  <c:v>719.60440000000006</c:v>
                </c:pt>
                <c:pt idx="351">
                  <c:v>719.93849999999998</c:v>
                </c:pt>
                <c:pt idx="352">
                  <c:v>720.27260000000001</c:v>
                </c:pt>
                <c:pt idx="353">
                  <c:v>720.60659999999996</c:v>
                </c:pt>
                <c:pt idx="354">
                  <c:v>720.94060000000002</c:v>
                </c:pt>
                <c:pt idx="355">
                  <c:v>721.27449999999999</c:v>
                </c:pt>
                <c:pt idx="356">
                  <c:v>721.60839999999996</c:v>
                </c:pt>
                <c:pt idx="357">
                  <c:v>721.94219999999996</c:v>
                </c:pt>
                <c:pt idx="358">
                  <c:v>722.27599999999995</c:v>
                </c:pt>
                <c:pt idx="359">
                  <c:v>722.60969999999998</c:v>
                </c:pt>
                <c:pt idx="360">
                  <c:v>722.9434</c:v>
                </c:pt>
                <c:pt idx="361">
                  <c:v>723.27710000000002</c:v>
                </c:pt>
                <c:pt idx="362">
                  <c:v>723.61069999999995</c:v>
                </c:pt>
                <c:pt idx="363">
                  <c:v>723.9443</c:v>
                </c:pt>
                <c:pt idx="364">
                  <c:v>724.27779999999996</c:v>
                </c:pt>
                <c:pt idx="365">
                  <c:v>724.61130000000003</c:v>
                </c:pt>
                <c:pt idx="366">
                  <c:v>724.94460000000004</c:v>
                </c:pt>
                <c:pt idx="367">
                  <c:v>725.27800000000002</c:v>
                </c:pt>
                <c:pt idx="368">
                  <c:v>725.61130000000003</c:v>
                </c:pt>
                <c:pt idx="369">
                  <c:v>725.94460000000004</c:v>
                </c:pt>
                <c:pt idx="370">
                  <c:v>726.27790000000005</c:v>
                </c:pt>
                <c:pt idx="371">
                  <c:v>726.61099999999999</c:v>
                </c:pt>
                <c:pt idx="372">
                  <c:v>726.94420000000002</c:v>
                </c:pt>
                <c:pt idx="373">
                  <c:v>727.27729999999997</c:v>
                </c:pt>
                <c:pt idx="374">
                  <c:v>727.61040000000003</c:v>
                </c:pt>
                <c:pt idx="375">
                  <c:v>727.94330000000002</c:v>
                </c:pt>
                <c:pt idx="376">
                  <c:v>728.27620000000002</c:v>
                </c:pt>
                <c:pt idx="377">
                  <c:v>728.60919999999999</c:v>
                </c:pt>
                <c:pt idx="378">
                  <c:v>728.94200000000001</c:v>
                </c:pt>
                <c:pt idx="379">
                  <c:v>729.27480000000003</c:v>
                </c:pt>
                <c:pt idx="380">
                  <c:v>729.60760000000005</c:v>
                </c:pt>
                <c:pt idx="381">
                  <c:v>729.94029999999998</c:v>
                </c:pt>
                <c:pt idx="382">
                  <c:v>730.27300000000002</c:v>
                </c:pt>
                <c:pt idx="383">
                  <c:v>730.60569999999996</c:v>
                </c:pt>
                <c:pt idx="384">
                  <c:v>730.93820000000005</c:v>
                </c:pt>
                <c:pt idx="385">
                  <c:v>731.27080000000001</c:v>
                </c:pt>
                <c:pt idx="386">
                  <c:v>731.60320000000002</c:v>
                </c:pt>
                <c:pt idx="387">
                  <c:v>731.9357</c:v>
                </c:pt>
                <c:pt idx="388">
                  <c:v>732.2681</c:v>
                </c:pt>
                <c:pt idx="389">
                  <c:v>732.60040000000004</c:v>
                </c:pt>
                <c:pt idx="390">
                  <c:v>732.93269999999995</c:v>
                </c:pt>
                <c:pt idx="391">
                  <c:v>733.26499999999999</c:v>
                </c:pt>
                <c:pt idx="392">
                  <c:v>733.59709999999995</c:v>
                </c:pt>
                <c:pt idx="393">
                  <c:v>733.92930000000001</c:v>
                </c:pt>
                <c:pt idx="394">
                  <c:v>734.26139999999998</c:v>
                </c:pt>
                <c:pt idx="395">
                  <c:v>734.59339999999997</c:v>
                </c:pt>
                <c:pt idx="396">
                  <c:v>734.92550000000006</c:v>
                </c:pt>
                <c:pt idx="397">
                  <c:v>735.25739999999996</c:v>
                </c:pt>
                <c:pt idx="398">
                  <c:v>735.58939999999996</c:v>
                </c:pt>
                <c:pt idx="399">
                  <c:v>735.9212</c:v>
                </c:pt>
                <c:pt idx="400">
                  <c:v>736.25310000000002</c:v>
                </c:pt>
                <c:pt idx="401">
                  <c:v>736.58479999999997</c:v>
                </c:pt>
                <c:pt idx="402">
                  <c:v>736.91660000000002</c:v>
                </c:pt>
                <c:pt idx="403">
                  <c:v>737.2482</c:v>
                </c:pt>
                <c:pt idx="404">
                  <c:v>737.57989999999995</c:v>
                </c:pt>
                <c:pt idx="405">
                  <c:v>737.91150000000005</c:v>
                </c:pt>
                <c:pt idx="406">
                  <c:v>738.24300000000005</c:v>
                </c:pt>
                <c:pt idx="407">
                  <c:v>738.57449999999994</c:v>
                </c:pt>
                <c:pt idx="408">
                  <c:v>738.90599999999995</c:v>
                </c:pt>
                <c:pt idx="409">
                  <c:v>739.23739999999998</c:v>
                </c:pt>
                <c:pt idx="410">
                  <c:v>739.56870000000004</c:v>
                </c:pt>
                <c:pt idx="411">
                  <c:v>739.9</c:v>
                </c:pt>
                <c:pt idx="412">
                  <c:v>740.23130000000003</c:v>
                </c:pt>
                <c:pt idx="413">
                  <c:v>740.5625</c:v>
                </c:pt>
                <c:pt idx="414">
                  <c:v>740.89369999999997</c:v>
                </c:pt>
                <c:pt idx="415">
                  <c:v>741.22479999999996</c:v>
                </c:pt>
                <c:pt idx="416">
                  <c:v>741.55589999999995</c:v>
                </c:pt>
                <c:pt idx="417">
                  <c:v>741.88689999999997</c:v>
                </c:pt>
                <c:pt idx="418">
                  <c:v>742.21789999999999</c:v>
                </c:pt>
                <c:pt idx="419">
                  <c:v>742.54880000000003</c:v>
                </c:pt>
                <c:pt idx="420">
                  <c:v>742.87969999999996</c:v>
                </c:pt>
                <c:pt idx="421">
                  <c:v>743.2106</c:v>
                </c:pt>
                <c:pt idx="422">
                  <c:v>743.54129999999998</c:v>
                </c:pt>
                <c:pt idx="423">
                  <c:v>743.87210000000005</c:v>
                </c:pt>
                <c:pt idx="424">
                  <c:v>744.20280000000002</c:v>
                </c:pt>
                <c:pt idx="425">
                  <c:v>744.53340000000003</c:v>
                </c:pt>
                <c:pt idx="426">
                  <c:v>744.86400000000003</c:v>
                </c:pt>
                <c:pt idx="427">
                  <c:v>745.19460000000004</c:v>
                </c:pt>
                <c:pt idx="428">
                  <c:v>745.52509999999995</c:v>
                </c:pt>
                <c:pt idx="429">
                  <c:v>745.85559999999998</c:v>
                </c:pt>
                <c:pt idx="430">
                  <c:v>746.18600000000004</c:v>
                </c:pt>
                <c:pt idx="431">
                  <c:v>746.51639999999998</c:v>
                </c:pt>
                <c:pt idx="432">
                  <c:v>746.84670000000006</c:v>
                </c:pt>
                <c:pt idx="433">
                  <c:v>747.17690000000005</c:v>
                </c:pt>
                <c:pt idx="434">
                  <c:v>747.50710000000004</c:v>
                </c:pt>
                <c:pt idx="435">
                  <c:v>747.83730000000003</c:v>
                </c:pt>
                <c:pt idx="436">
                  <c:v>748.16750000000002</c:v>
                </c:pt>
                <c:pt idx="437">
                  <c:v>748.49760000000003</c:v>
                </c:pt>
                <c:pt idx="438">
                  <c:v>748.82759999999996</c:v>
                </c:pt>
                <c:pt idx="439">
                  <c:v>749.1576</c:v>
                </c:pt>
                <c:pt idx="440">
                  <c:v>749.48749999999995</c:v>
                </c:pt>
                <c:pt idx="441">
                  <c:v>749.81740000000002</c:v>
                </c:pt>
                <c:pt idx="442">
                  <c:v>750.14729999999997</c:v>
                </c:pt>
                <c:pt idx="443">
                  <c:v>750.47709999999995</c:v>
                </c:pt>
                <c:pt idx="444">
                  <c:v>750.80679999999995</c:v>
                </c:pt>
                <c:pt idx="445">
                  <c:v>751.13649999999996</c:v>
                </c:pt>
                <c:pt idx="446">
                  <c:v>751.46619999999996</c:v>
                </c:pt>
                <c:pt idx="447">
                  <c:v>751.79579999999999</c:v>
                </c:pt>
                <c:pt idx="448">
                  <c:v>752.12530000000004</c:v>
                </c:pt>
                <c:pt idx="449">
                  <c:v>752.45479999999998</c:v>
                </c:pt>
                <c:pt idx="450">
                  <c:v>752.78430000000003</c:v>
                </c:pt>
                <c:pt idx="451">
                  <c:v>753.11369999999999</c:v>
                </c:pt>
                <c:pt idx="452">
                  <c:v>753.44309999999996</c:v>
                </c:pt>
                <c:pt idx="453">
                  <c:v>753.77250000000004</c:v>
                </c:pt>
                <c:pt idx="454">
                  <c:v>754.10170000000005</c:v>
                </c:pt>
                <c:pt idx="455">
                  <c:v>754.43089999999995</c:v>
                </c:pt>
                <c:pt idx="456">
                  <c:v>754.76009999999997</c:v>
                </c:pt>
                <c:pt idx="457">
                  <c:v>755.08920000000001</c:v>
                </c:pt>
                <c:pt idx="458">
                  <c:v>755.41830000000004</c:v>
                </c:pt>
                <c:pt idx="459">
                  <c:v>755.74739999999997</c:v>
                </c:pt>
                <c:pt idx="460">
                  <c:v>756.07640000000004</c:v>
                </c:pt>
                <c:pt idx="461">
                  <c:v>756.40530000000001</c:v>
                </c:pt>
                <c:pt idx="462">
                  <c:v>756.73419999999999</c:v>
                </c:pt>
                <c:pt idx="463">
                  <c:v>757.06299999999999</c:v>
                </c:pt>
                <c:pt idx="464">
                  <c:v>757.39179999999999</c:v>
                </c:pt>
                <c:pt idx="465">
                  <c:v>757.72059999999999</c:v>
                </c:pt>
                <c:pt idx="466">
                  <c:v>758.04930000000002</c:v>
                </c:pt>
                <c:pt idx="467">
                  <c:v>758.37800000000004</c:v>
                </c:pt>
                <c:pt idx="468">
                  <c:v>758.70659999999998</c:v>
                </c:pt>
                <c:pt idx="469">
                  <c:v>759.03520000000003</c:v>
                </c:pt>
                <c:pt idx="470">
                  <c:v>759.36369999999999</c:v>
                </c:pt>
                <c:pt idx="471">
                  <c:v>759.69209999999998</c:v>
                </c:pt>
                <c:pt idx="472">
                  <c:v>760.02059999999994</c:v>
                </c:pt>
                <c:pt idx="473">
                  <c:v>760.34889999999996</c:v>
                </c:pt>
                <c:pt idx="474">
                  <c:v>760.67719999999997</c:v>
                </c:pt>
                <c:pt idx="475">
                  <c:v>761.00559999999996</c:v>
                </c:pt>
                <c:pt idx="476">
                  <c:v>761.3338</c:v>
                </c:pt>
                <c:pt idx="477">
                  <c:v>761.66200000000003</c:v>
                </c:pt>
                <c:pt idx="478">
                  <c:v>761.99009999999998</c:v>
                </c:pt>
                <c:pt idx="479">
                  <c:v>762.31820000000005</c:v>
                </c:pt>
                <c:pt idx="480">
                  <c:v>762.64620000000002</c:v>
                </c:pt>
                <c:pt idx="481">
                  <c:v>762.9742</c:v>
                </c:pt>
                <c:pt idx="482">
                  <c:v>763.30219999999997</c:v>
                </c:pt>
                <c:pt idx="483">
                  <c:v>763.63009999999997</c:v>
                </c:pt>
                <c:pt idx="484">
                  <c:v>763.9579</c:v>
                </c:pt>
                <c:pt idx="485">
                  <c:v>764.28570000000002</c:v>
                </c:pt>
                <c:pt idx="486">
                  <c:v>764.61350000000004</c:v>
                </c:pt>
                <c:pt idx="487">
                  <c:v>764.94119999999998</c:v>
                </c:pt>
                <c:pt idx="488">
                  <c:v>765.26890000000003</c:v>
                </c:pt>
                <c:pt idx="489">
                  <c:v>765.59640000000002</c:v>
                </c:pt>
                <c:pt idx="490">
                  <c:v>765.92399999999998</c:v>
                </c:pt>
                <c:pt idx="491">
                  <c:v>766.25149999999996</c:v>
                </c:pt>
                <c:pt idx="492">
                  <c:v>766.57899999999995</c:v>
                </c:pt>
                <c:pt idx="493">
                  <c:v>766.90639999999996</c:v>
                </c:pt>
                <c:pt idx="494">
                  <c:v>767.23379999999997</c:v>
                </c:pt>
                <c:pt idx="495">
                  <c:v>767.56110000000001</c:v>
                </c:pt>
                <c:pt idx="496">
                  <c:v>767.88840000000005</c:v>
                </c:pt>
                <c:pt idx="497">
                  <c:v>768.21559999999999</c:v>
                </c:pt>
                <c:pt idx="498">
                  <c:v>768.54280000000006</c:v>
                </c:pt>
                <c:pt idx="499">
                  <c:v>768.86990000000003</c:v>
                </c:pt>
                <c:pt idx="500">
                  <c:v>769.197</c:v>
                </c:pt>
                <c:pt idx="501">
                  <c:v>769.524</c:v>
                </c:pt>
                <c:pt idx="502">
                  <c:v>769.851</c:v>
                </c:pt>
                <c:pt idx="503">
                  <c:v>770.178</c:v>
                </c:pt>
                <c:pt idx="504">
                  <c:v>770.50490000000002</c:v>
                </c:pt>
                <c:pt idx="505">
                  <c:v>770.83169999999996</c:v>
                </c:pt>
                <c:pt idx="506">
                  <c:v>771.1585</c:v>
                </c:pt>
                <c:pt idx="507">
                  <c:v>771.48519999999996</c:v>
                </c:pt>
                <c:pt idx="508">
                  <c:v>771.81200000000001</c:v>
                </c:pt>
                <c:pt idx="509">
                  <c:v>772.1386</c:v>
                </c:pt>
                <c:pt idx="510">
                  <c:v>772.46519999999998</c:v>
                </c:pt>
                <c:pt idx="511">
                  <c:v>772.79169999999999</c:v>
                </c:pt>
                <c:pt idx="512">
                  <c:v>773.11829999999998</c:v>
                </c:pt>
                <c:pt idx="513">
                  <c:v>773.44479999999999</c:v>
                </c:pt>
                <c:pt idx="514">
                  <c:v>773.77120000000002</c:v>
                </c:pt>
                <c:pt idx="515">
                  <c:v>774.09749999999997</c:v>
                </c:pt>
                <c:pt idx="516">
                  <c:v>774.42380000000003</c:v>
                </c:pt>
                <c:pt idx="517">
                  <c:v>774.75009999999997</c:v>
                </c:pt>
                <c:pt idx="518">
                  <c:v>775.07640000000004</c:v>
                </c:pt>
                <c:pt idx="519">
                  <c:v>775.40250000000003</c:v>
                </c:pt>
                <c:pt idx="520">
                  <c:v>775.72860000000003</c:v>
                </c:pt>
                <c:pt idx="521">
                  <c:v>776.05470000000003</c:v>
                </c:pt>
                <c:pt idx="522">
                  <c:v>776.38070000000005</c:v>
                </c:pt>
                <c:pt idx="523">
                  <c:v>776.70669999999996</c:v>
                </c:pt>
                <c:pt idx="524">
                  <c:v>777.03269999999998</c:v>
                </c:pt>
                <c:pt idx="525">
                  <c:v>777.35850000000005</c:v>
                </c:pt>
                <c:pt idx="526">
                  <c:v>777.68439999999998</c:v>
                </c:pt>
                <c:pt idx="527">
                  <c:v>778.01009999999997</c:v>
                </c:pt>
                <c:pt idx="528">
                  <c:v>778.33590000000004</c:v>
                </c:pt>
                <c:pt idx="529">
                  <c:v>778.66160000000002</c:v>
                </c:pt>
                <c:pt idx="530">
                  <c:v>778.98720000000003</c:v>
                </c:pt>
                <c:pt idx="531">
                  <c:v>779.31280000000004</c:v>
                </c:pt>
                <c:pt idx="532">
                  <c:v>779.63840000000005</c:v>
                </c:pt>
                <c:pt idx="533">
                  <c:v>779.96389999999997</c:v>
                </c:pt>
                <c:pt idx="534">
                  <c:v>780.28930000000003</c:v>
                </c:pt>
                <c:pt idx="535">
                  <c:v>780.61469999999997</c:v>
                </c:pt>
                <c:pt idx="536">
                  <c:v>780.94010000000003</c:v>
                </c:pt>
                <c:pt idx="537">
                  <c:v>781.2654</c:v>
                </c:pt>
                <c:pt idx="538">
                  <c:v>781.59059999999999</c:v>
                </c:pt>
                <c:pt idx="539">
                  <c:v>781.91579999999999</c:v>
                </c:pt>
                <c:pt idx="540">
                  <c:v>782.24099999999999</c:v>
                </c:pt>
                <c:pt idx="541">
                  <c:v>782.56619999999998</c:v>
                </c:pt>
                <c:pt idx="542">
                  <c:v>782.89120000000003</c:v>
                </c:pt>
                <c:pt idx="543">
                  <c:v>783.21619999999996</c:v>
                </c:pt>
                <c:pt idx="544">
                  <c:v>783.5412</c:v>
                </c:pt>
                <c:pt idx="545">
                  <c:v>783.86609999999996</c:v>
                </c:pt>
                <c:pt idx="546">
                  <c:v>784.19100000000003</c:v>
                </c:pt>
                <c:pt idx="547">
                  <c:v>784.51580000000001</c:v>
                </c:pt>
                <c:pt idx="548">
                  <c:v>784.84059999999999</c:v>
                </c:pt>
                <c:pt idx="549">
                  <c:v>785.1653</c:v>
                </c:pt>
                <c:pt idx="550">
                  <c:v>785.49</c:v>
                </c:pt>
                <c:pt idx="551">
                  <c:v>785.81460000000004</c:v>
                </c:pt>
                <c:pt idx="552">
                  <c:v>786.13919999999996</c:v>
                </c:pt>
                <c:pt idx="553">
                  <c:v>786.46370000000002</c:v>
                </c:pt>
                <c:pt idx="554">
                  <c:v>786.78819999999996</c:v>
                </c:pt>
                <c:pt idx="555">
                  <c:v>787.11270000000002</c:v>
                </c:pt>
                <c:pt idx="556">
                  <c:v>787.43709999999999</c:v>
                </c:pt>
                <c:pt idx="557">
                  <c:v>787.76139999999998</c:v>
                </c:pt>
                <c:pt idx="558">
                  <c:v>788.08569999999997</c:v>
                </c:pt>
                <c:pt idx="559">
                  <c:v>788.40989999999999</c:v>
                </c:pt>
                <c:pt idx="560">
                  <c:v>788.73410000000001</c:v>
                </c:pt>
                <c:pt idx="561">
                  <c:v>789.05830000000003</c:v>
                </c:pt>
                <c:pt idx="562">
                  <c:v>789.38239999999996</c:v>
                </c:pt>
                <c:pt idx="563">
                  <c:v>789.70640000000003</c:v>
                </c:pt>
                <c:pt idx="564">
                  <c:v>790.03039999999999</c:v>
                </c:pt>
                <c:pt idx="565">
                  <c:v>790.35440000000006</c:v>
                </c:pt>
                <c:pt idx="566">
                  <c:v>790.67830000000004</c:v>
                </c:pt>
                <c:pt idx="567">
                  <c:v>791.00210000000004</c:v>
                </c:pt>
                <c:pt idx="568">
                  <c:v>791.32590000000005</c:v>
                </c:pt>
                <c:pt idx="569">
                  <c:v>791.64970000000005</c:v>
                </c:pt>
                <c:pt idx="570">
                  <c:v>791.97339999999997</c:v>
                </c:pt>
                <c:pt idx="571">
                  <c:v>792.2971</c:v>
                </c:pt>
                <c:pt idx="572">
                  <c:v>792.62070000000006</c:v>
                </c:pt>
                <c:pt idx="573">
                  <c:v>792.9443</c:v>
                </c:pt>
                <c:pt idx="574">
                  <c:v>793.26779999999997</c:v>
                </c:pt>
                <c:pt idx="575">
                  <c:v>793.59119999999996</c:v>
                </c:pt>
                <c:pt idx="576">
                  <c:v>793.91470000000004</c:v>
                </c:pt>
                <c:pt idx="577">
                  <c:v>794.23800000000006</c:v>
                </c:pt>
                <c:pt idx="578">
                  <c:v>794.56129999999996</c:v>
                </c:pt>
                <c:pt idx="579">
                  <c:v>794.88459999999998</c:v>
                </c:pt>
                <c:pt idx="580">
                  <c:v>795.20780000000002</c:v>
                </c:pt>
                <c:pt idx="581">
                  <c:v>795.53099999999995</c:v>
                </c:pt>
                <c:pt idx="582">
                  <c:v>795.85410000000002</c:v>
                </c:pt>
                <c:pt idx="583">
                  <c:v>796.17719999999997</c:v>
                </c:pt>
                <c:pt idx="584">
                  <c:v>796.50019999999995</c:v>
                </c:pt>
                <c:pt idx="585">
                  <c:v>796.82320000000004</c:v>
                </c:pt>
                <c:pt idx="586">
                  <c:v>797.14620000000002</c:v>
                </c:pt>
                <c:pt idx="587">
                  <c:v>797.46910000000003</c:v>
                </c:pt>
                <c:pt idx="588">
                  <c:v>797.79190000000006</c:v>
                </c:pt>
                <c:pt idx="589">
                  <c:v>798.11469999999997</c:v>
                </c:pt>
                <c:pt idx="590">
                  <c:v>798.43740000000003</c:v>
                </c:pt>
                <c:pt idx="591">
                  <c:v>798.76009999999997</c:v>
                </c:pt>
                <c:pt idx="592">
                  <c:v>799.08280000000002</c:v>
                </c:pt>
                <c:pt idx="593">
                  <c:v>799.40530000000001</c:v>
                </c:pt>
                <c:pt idx="594">
                  <c:v>799.72789999999998</c:v>
                </c:pt>
                <c:pt idx="595">
                  <c:v>800.05039999999997</c:v>
                </c:pt>
                <c:pt idx="596">
                  <c:v>800.37279999999998</c:v>
                </c:pt>
                <c:pt idx="597">
                  <c:v>800.69529999999997</c:v>
                </c:pt>
                <c:pt idx="598">
                  <c:v>801.01760000000002</c:v>
                </c:pt>
                <c:pt idx="599">
                  <c:v>801.33979999999997</c:v>
                </c:pt>
                <c:pt idx="600">
                  <c:v>801.66210000000001</c:v>
                </c:pt>
                <c:pt idx="601">
                  <c:v>801.98429999999996</c:v>
                </c:pt>
                <c:pt idx="602">
                  <c:v>802.30650000000003</c:v>
                </c:pt>
                <c:pt idx="603">
                  <c:v>802.62860000000001</c:v>
                </c:pt>
                <c:pt idx="604">
                  <c:v>802.95060000000001</c:v>
                </c:pt>
                <c:pt idx="605">
                  <c:v>803.27260000000001</c:v>
                </c:pt>
                <c:pt idx="606">
                  <c:v>803.59460000000001</c:v>
                </c:pt>
                <c:pt idx="607">
                  <c:v>803.91650000000004</c:v>
                </c:pt>
                <c:pt idx="608">
                  <c:v>804.23839999999996</c:v>
                </c:pt>
                <c:pt idx="609">
                  <c:v>804.56020000000001</c:v>
                </c:pt>
                <c:pt idx="610">
                  <c:v>804.88199999999995</c:v>
                </c:pt>
                <c:pt idx="611">
                  <c:v>805.20370000000003</c:v>
                </c:pt>
                <c:pt idx="612">
                  <c:v>805.52530000000002</c:v>
                </c:pt>
                <c:pt idx="613">
                  <c:v>805.84690000000001</c:v>
                </c:pt>
                <c:pt idx="614">
                  <c:v>806.16849999999999</c:v>
                </c:pt>
                <c:pt idx="615">
                  <c:v>806.49009999999998</c:v>
                </c:pt>
                <c:pt idx="616">
                  <c:v>806.81150000000002</c:v>
                </c:pt>
                <c:pt idx="617">
                  <c:v>807.13289999999995</c:v>
                </c:pt>
                <c:pt idx="618">
                  <c:v>807.45429999999999</c:v>
                </c:pt>
                <c:pt idx="619">
                  <c:v>807.77560000000005</c:v>
                </c:pt>
                <c:pt idx="620">
                  <c:v>808.09690000000001</c:v>
                </c:pt>
                <c:pt idx="621">
                  <c:v>808.41809999999998</c:v>
                </c:pt>
                <c:pt idx="622">
                  <c:v>808.73929999999996</c:v>
                </c:pt>
                <c:pt idx="623">
                  <c:v>809.06039999999996</c:v>
                </c:pt>
                <c:pt idx="624">
                  <c:v>809.38149999999996</c:v>
                </c:pt>
                <c:pt idx="625">
                  <c:v>809.70249999999999</c:v>
                </c:pt>
                <c:pt idx="626">
                  <c:v>810.02350000000001</c:v>
                </c:pt>
                <c:pt idx="627">
                  <c:v>810.34439999999995</c:v>
                </c:pt>
                <c:pt idx="628">
                  <c:v>810.6653</c:v>
                </c:pt>
                <c:pt idx="629">
                  <c:v>810.98609999999996</c:v>
                </c:pt>
                <c:pt idx="630">
                  <c:v>811.30690000000004</c:v>
                </c:pt>
                <c:pt idx="631">
                  <c:v>811.6277</c:v>
                </c:pt>
                <c:pt idx="632">
                  <c:v>811.94839999999999</c:v>
                </c:pt>
                <c:pt idx="633">
                  <c:v>812.26900000000001</c:v>
                </c:pt>
                <c:pt idx="634">
                  <c:v>812.58960000000002</c:v>
                </c:pt>
                <c:pt idx="635">
                  <c:v>812.91010000000006</c:v>
                </c:pt>
                <c:pt idx="636">
                  <c:v>813.23059999999998</c:v>
                </c:pt>
                <c:pt idx="637">
                  <c:v>813.55100000000004</c:v>
                </c:pt>
                <c:pt idx="638">
                  <c:v>813.87149999999997</c:v>
                </c:pt>
                <c:pt idx="639">
                  <c:v>814.19179999999994</c:v>
                </c:pt>
                <c:pt idx="640">
                  <c:v>814.51210000000003</c:v>
                </c:pt>
                <c:pt idx="641">
                  <c:v>814.83230000000003</c:v>
                </c:pt>
                <c:pt idx="642">
                  <c:v>815.15250000000003</c:v>
                </c:pt>
                <c:pt idx="643">
                  <c:v>815.47270000000003</c:v>
                </c:pt>
                <c:pt idx="644">
                  <c:v>815.79269999999997</c:v>
                </c:pt>
                <c:pt idx="645">
                  <c:v>816.11279999999999</c:v>
                </c:pt>
                <c:pt idx="646">
                  <c:v>816.43280000000004</c:v>
                </c:pt>
                <c:pt idx="647">
                  <c:v>816.7527</c:v>
                </c:pt>
                <c:pt idx="648">
                  <c:v>817.07259999999997</c:v>
                </c:pt>
                <c:pt idx="649">
                  <c:v>817.39250000000004</c:v>
                </c:pt>
                <c:pt idx="650">
                  <c:v>817.71230000000003</c:v>
                </c:pt>
                <c:pt idx="651">
                  <c:v>818.03200000000004</c:v>
                </c:pt>
                <c:pt idx="652">
                  <c:v>818.35170000000005</c:v>
                </c:pt>
                <c:pt idx="653">
                  <c:v>818.67139999999995</c:v>
                </c:pt>
                <c:pt idx="654">
                  <c:v>818.99099999999999</c:v>
                </c:pt>
                <c:pt idx="655">
                  <c:v>819.31050000000005</c:v>
                </c:pt>
                <c:pt idx="656">
                  <c:v>819.63009999999997</c:v>
                </c:pt>
                <c:pt idx="657">
                  <c:v>819.94949999999994</c:v>
                </c:pt>
                <c:pt idx="658">
                  <c:v>820.26890000000003</c:v>
                </c:pt>
                <c:pt idx="659">
                  <c:v>820.5883</c:v>
                </c:pt>
                <c:pt idx="660">
                  <c:v>820.9076</c:v>
                </c:pt>
                <c:pt idx="661">
                  <c:v>821.2269</c:v>
                </c:pt>
                <c:pt idx="662">
                  <c:v>821.54600000000005</c:v>
                </c:pt>
                <c:pt idx="663">
                  <c:v>821.86519999999996</c:v>
                </c:pt>
                <c:pt idx="664">
                  <c:v>822.18430000000001</c:v>
                </c:pt>
                <c:pt idx="665">
                  <c:v>822.50340000000006</c:v>
                </c:pt>
                <c:pt idx="666">
                  <c:v>822.82240000000002</c:v>
                </c:pt>
                <c:pt idx="667">
                  <c:v>823.14139999999998</c:v>
                </c:pt>
                <c:pt idx="668">
                  <c:v>823.46029999999996</c:v>
                </c:pt>
                <c:pt idx="669">
                  <c:v>823.77909999999997</c:v>
                </c:pt>
                <c:pt idx="670">
                  <c:v>824.09799999999996</c:v>
                </c:pt>
                <c:pt idx="671">
                  <c:v>824.41669999999999</c:v>
                </c:pt>
                <c:pt idx="672">
                  <c:v>824.73540000000003</c:v>
                </c:pt>
                <c:pt idx="673">
                  <c:v>825.05409999999995</c:v>
                </c:pt>
                <c:pt idx="674">
                  <c:v>825.37270000000001</c:v>
                </c:pt>
                <c:pt idx="675">
                  <c:v>825.69129999999996</c:v>
                </c:pt>
                <c:pt idx="676">
                  <c:v>826.00980000000004</c:v>
                </c:pt>
                <c:pt idx="677">
                  <c:v>826.32820000000004</c:v>
                </c:pt>
                <c:pt idx="678">
                  <c:v>826.64670000000001</c:v>
                </c:pt>
                <c:pt idx="679">
                  <c:v>826.96500000000003</c:v>
                </c:pt>
                <c:pt idx="680">
                  <c:v>827.28340000000003</c:v>
                </c:pt>
                <c:pt idx="681">
                  <c:v>827.60159999999996</c:v>
                </c:pt>
                <c:pt idx="682">
                  <c:v>827.91989999999998</c:v>
                </c:pt>
                <c:pt idx="683">
                  <c:v>828.23800000000006</c:v>
                </c:pt>
                <c:pt idx="684">
                  <c:v>828.55619999999999</c:v>
                </c:pt>
                <c:pt idx="685">
                  <c:v>828.87419999999997</c:v>
                </c:pt>
                <c:pt idx="686">
                  <c:v>829.19230000000005</c:v>
                </c:pt>
                <c:pt idx="687">
                  <c:v>829.51020000000005</c:v>
                </c:pt>
                <c:pt idx="688">
                  <c:v>829.82809999999995</c:v>
                </c:pt>
                <c:pt idx="689">
                  <c:v>830.14599999999996</c:v>
                </c:pt>
                <c:pt idx="690">
                  <c:v>830.46379999999999</c:v>
                </c:pt>
                <c:pt idx="691">
                  <c:v>830.78160000000003</c:v>
                </c:pt>
                <c:pt idx="692">
                  <c:v>831.09929999999997</c:v>
                </c:pt>
                <c:pt idx="693">
                  <c:v>831.41700000000003</c:v>
                </c:pt>
                <c:pt idx="694">
                  <c:v>831.7346</c:v>
                </c:pt>
                <c:pt idx="695">
                  <c:v>832.05219999999997</c:v>
                </c:pt>
                <c:pt idx="696">
                  <c:v>832.36980000000005</c:v>
                </c:pt>
                <c:pt idx="697">
                  <c:v>832.68719999999996</c:v>
                </c:pt>
                <c:pt idx="698">
                  <c:v>833.00459999999998</c:v>
                </c:pt>
                <c:pt idx="699">
                  <c:v>833.322</c:v>
                </c:pt>
                <c:pt idx="700">
                  <c:v>833.63930000000005</c:v>
                </c:pt>
                <c:pt idx="701">
                  <c:v>833.95659999999998</c:v>
                </c:pt>
                <c:pt idx="702">
                  <c:v>834.27390000000003</c:v>
                </c:pt>
                <c:pt idx="703">
                  <c:v>834.59100000000001</c:v>
                </c:pt>
                <c:pt idx="704">
                  <c:v>834.90809999999999</c:v>
                </c:pt>
                <c:pt idx="705">
                  <c:v>835.22519999999997</c:v>
                </c:pt>
                <c:pt idx="706">
                  <c:v>835.54219999999998</c:v>
                </c:pt>
                <c:pt idx="707">
                  <c:v>835.85929999999996</c:v>
                </c:pt>
                <c:pt idx="708">
                  <c:v>836.17610000000002</c:v>
                </c:pt>
                <c:pt idx="709">
                  <c:v>836.49300000000005</c:v>
                </c:pt>
                <c:pt idx="710">
                  <c:v>836.80989999999997</c:v>
                </c:pt>
                <c:pt idx="711">
                  <c:v>837.12660000000005</c:v>
                </c:pt>
                <c:pt idx="712">
                  <c:v>837.4434</c:v>
                </c:pt>
                <c:pt idx="713">
                  <c:v>837.76009999999997</c:v>
                </c:pt>
                <c:pt idx="714">
                  <c:v>838.07669999999996</c:v>
                </c:pt>
                <c:pt idx="715">
                  <c:v>838.39319999999998</c:v>
                </c:pt>
                <c:pt idx="716">
                  <c:v>838.70979999999997</c:v>
                </c:pt>
                <c:pt idx="717">
                  <c:v>839.02629999999999</c:v>
                </c:pt>
                <c:pt idx="718">
                  <c:v>839.34270000000004</c:v>
                </c:pt>
                <c:pt idx="719">
                  <c:v>839.65909999999997</c:v>
                </c:pt>
                <c:pt idx="720">
                  <c:v>839.97540000000004</c:v>
                </c:pt>
                <c:pt idx="721">
                  <c:v>840.29169999999999</c:v>
                </c:pt>
                <c:pt idx="722">
                  <c:v>840.60799999999995</c:v>
                </c:pt>
                <c:pt idx="723">
                  <c:v>840.92409999999995</c:v>
                </c:pt>
                <c:pt idx="724">
                  <c:v>841.24019999999996</c:v>
                </c:pt>
                <c:pt idx="725">
                  <c:v>841.55629999999996</c:v>
                </c:pt>
                <c:pt idx="726">
                  <c:v>841.87239999999997</c:v>
                </c:pt>
                <c:pt idx="727">
                  <c:v>842.1884</c:v>
                </c:pt>
                <c:pt idx="728">
                  <c:v>842.50429999999994</c:v>
                </c:pt>
                <c:pt idx="729">
                  <c:v>842.8202</c:v>
                </c:pt>
                <c:pt idx="730">
                  <c:v>843.13599999999997</c:v>
                </c:pt>
                <c:pt idx="731">
                  <c:v>843.45180000000005</c:v>
                </c:pt>
                <c:pt idx="732">
                  <c:v>843.76750000000004</c:v>
                </c:pt>
                <c:pt idx="733">
                  <c:v>844.08320000000003</c:v>
                </c:pt>
                <c:pt idx="734">
                  <c:v>844.39880000000005</c:v>
                </c:pt>
                <c:pt idx="735">
                  <c:v>844.71439999999996</c:v>
                </c:pt>
                <c:pt idx="736">
                  <c:v>845.03</c:v>
                </c:pt>
                <c:pt idx="737">
                  <c:v>845.34540000000004</c:v>
                </c:pt>
                <c:pt idx="738">
                  <c:v>845.66079999999999</c:v>
                </c:pt>
                <c:pt idx="739">
                  <c:v>845.97630000000004</c:v>
                </c:pt>
                <c:pt idx="740">
                  <c:v>846.29160000000002</c:v>
                </c:pt>
                <c:pt idx="741">
                  <c:v>846.6069</c:v>
                </c:pt>
                <c:pt idx="742">
                  <c:v>846.9221</c:v>
                </c:pt>
                <c:pt idx="743">
                  <c:v>847.23720000000003</c:v>
                </c:pt>
                <c:pt idx="744">
                  <c:v>847.55240000000003</c:v>
                </c:pt>
                <c:pt idx="745">
                  <c:v>847.86749999999995</c:v>
                </c:pt>
                <c:pt idx="746">
                  <c:v>848.1825</c:v>
                </c:pt>
                <c:pt idx="747">
                  <c:v>848.49749999999995</c:v>
                </c:pt>
                <c:pt idx="748">
                  <c:v>848.81240000000003</c:v>
                </c:pt>
                <c:pt idx="749">
                  <c:v>849.12729999999999</c:v>
                </c:pt>
                <c:pt idx="750">
                  <c:v>849.44209999999998</c:v>
                </c:pt>
                <c:pt idx="751">
                  <c:v>849.75689999999997</c:v>
                </c:pt>
                <c:pt idx="752">
                  <c:v>850.07169999999996</c:v>
                </c:pt>
                <c:pt idx="753">
                  <c:v>850.38639999999998</c:v>
                </c:pt>
                <c:pt idx="754">
                  <c:v>850.70090000000005</c:v>
                </c:pt>
                <c:pt idx="755">
                  <c:v>851.01559999999995</c:v>
                </c:pt>
                <c:pt idx="756">
                  <c:v>851.33010000000002</c:v>
                </c:pt>
                <c:pt idx="757">
                  <c:v>851.64449999999999</c:v>
                </c:pt>
                <c:pt idx="758">
                  <c:v>851.95899999999995</c:v>
                </c:pt>
                <c:pt idx="759">
                  <c:v>852.27340000000004</c:v>
                </c:pt>
                <c:pt idx="760">
                  <c:v>852.58770000000004</c:v>
                </c:pt>
                <c:pt idx="761">
                  <c:v>852.90200000000004</c:v>
                </c:pt>
                <c:pt idx="762">
                  <c:v>853.21619999999996</c:v>
                </c:pt>
                <c:pt idx="763">
                  <c:v>853.53039999999999</c:v>
                </c:pt>
                <c:pt idx="764">
                  <c:v>853.84450000000004</c:v>
                </c:pt>
                <c:pt idx="765">
                  <c:v>854.15859999999998</c:v>
                </c:pt>
                <c:pt idx="766">
                  <c:v>854.47260000000006</c:v>
                </c:pt>
                <c:pt idx="767">
                  <c:v>854.78660000000002</c:v>
                </c:pt>
                <c:pt idx="768">
                  <c:v>855.10050000000001</c:v>
                </c:pt>
                <c:pt idx="769">
                  <c:v>855.4144</c:v>
                </c:pt>
                <c:pt idx="770">
                  <c:v>855.72820000000002</c:v>
                </c:pt>
                <c:pt idx="771">
                  <c:v>856.04200000000003</c:v>
                </c:pt>
                <c:pt idx="772">
                  <c:v>856.35569999999996</c:v>
                </c:pt>
                <c:pt idx="773">
                  <c:v>856.6694</c:v>
                </c:pt>
                <c:pt idx="774">
                  <c:v>856.98299999999995</c:v>
                </c:pt>
                <c:pt idx="775">
                  <c:v>857.29660000000001</c:v>
                </c:pt>
                <c:pt idx="776">
                  <c:v>857.61009999999999</c:v>
                </c:pt>
                <c:pt idx="777">
                  <c:v>857.92359999999996</c:v>
                </c:pt>
                <c:pt idx="778">
                  <c:v>858.23699999999997</c:v>
                </c:pt>
                <c:pt idx="779">
                  <c:v>858.55039999999997</c:v>
                </c:pt>
                <c:pt idx="780">
                  <c:v>858.86369999999999</c:v>
                </c:pt>
                <c:pt idx="781">
                  <c:v>859.17700000000002</c:v>
                </c:pt>
                <c:pt idx="782">
                  <c:v>859.49019999999996</c:v>
                </c:pt>
                <c:pt idx="783">
                  <c:v>859.80330000000004</c:v>
                </c:pt>
                <c:pt idx="784">
                  <c:v>860.11649999999997</c:v>
                </c:pt>
                <c:pt idx="785">
                  <c:v>860.42960000000005</c:v>
                </c:pt>
                <c:pt idx="786">
                  <c:v>860.74260000000004</c:v>
                </c:pt>
                <c:pt idx="787">
                  <c:v>861.05550000000005</c:v>
                </c:pt>
                <c:pt idx="788">
                  <c:v>861.36850000000004</c:v>
                </c:pt>
                <c:pt idx="789">
                  <c:v>861.68129999999996</c:v>
                </c:pt>
                <c:pt idx="790">
                  <c:v>861.9941</c:v>
                </c:pt>
                <c:pt idx="791">
                  <c:v>862.30690000000004</c:v>
                </c:pt>
                <c:pt idx="792">
                  <c:v>862.61959999999999</c:v>
                </c:pt>
                <c:pt idx="793">
                  <c:v>862.93230000000005</c:v>
                </c:pt>
                <c:pt idx="794">
                  <c:v>863.24490000000003</c:v>
                </c:pt>
                <c:pt idx="795">
                  <c:v>863.5575</c:v>
                </c:pt>
                <c:pt idx="796">
                  <c:v>863.87</c:v>
                </c:pt>
                <c:pt idx="797">
                  <c:v>864.18240000000003</c:v>
                </c:pt>
                <c:pt idx="798">
                  <c:v>864.49490000000003</c:v>
                </c:pt>
                <c:pt idx="799">
                  <c:v>864.80730000000005</c:v>
                </c:pt>
                <c:pt idx="800">
                  <c:v>865.11959999999999</c:v>
                </c:pt>
                <c:pt idx="801">
                  <c:v>865.43179999999995</c:v>
                </c:pt>
                <c:pt idx="802">
                  <c:v>865.74400000000003</c:v>
                </c:pt>
                <c:pt idx="803">
                  <c:v>866.05619999999999</c:v>
                </c:pt>
                <c:pt idx="804">
                  <c:v>866.36829999999998</c:v>
                </c:pt>
                <c:pt idx="805">
                  <c:v>866.68039999999996</c:v>
                </c:pt>
                <c:pt idx="806">
                  <c:v>866.99239999999998</c:v>
                </c:pt>
                <c:pt idx="807">
                  <c:v>867.30430000000001</c:v>
                </c:pt>
                <c:pt idx="808">
                  <c:v>867.61620000000005</c:v>
                </c:pt>
                <c:pt idx="809">
                  <c:v>867.92809999999997</c:v>
                </c:pt>
                <c:pt idx="810">
                  <c:v>868.23990000000003</c:v>
                </c:pt>
                <c:pt idx="811">
                  <c:v>868.55160000000001</c:v>
                </c:pt>
                <c:pt idx="812">
                  <c:v>868.86329999999998</c:v>
                </c:pt>
                <c:pt idx="813">
                  <c:v>869.17499999999995</c:v>
                </c:pt>
                <c:pt idx="814">
                  <c:v>869.48659999999995</c:v>
                </c:pt>
                <c:pt idx="815">
                  <c:v>869.79819999999995</c:v>
                </c:pt>
                <c:pt idx="816">
                  <c:v>870.10969999999998</c:v>
                </c:pt>
                <c:pt idx="817">
                  <c:v>870.42110000000002</c:v>
                </c:pt>
                <c:pt idx="818">
                  <c:v>870.73249999999996</c:v>
                </c:pt>
                <c:pt idx="819">
                  <c:v>871.04380000000003</c:v>
                </c:pt>
                <c:pt idx="820">
                  <c:v>871.35519999999997</c:v>
                </c:pt>
                <c:pt idx="821">
                  <c:v>871.66639999999995</c:v>
                </c:pt>
                <c:pt idx="822">
                  <c:v>871.97760000000005</c:v>
                </c:pt>
                <c:pt idx="823">
                  <c:v>872.28880000000004</c:v>
                </c:pt>
                <c:pt idx="824">
                  <c:v>872.59990000000005</c:v>
                </c:pt>
                <c:pt idx="825">
                  <c:v>872.91089999999997</c:v>
                </c:pt>
                <c:pt idx="826">
                  <c:v>873.22190000000001</c:v>
                </c:pt>
                <c:pt idx="827">
                  <c:v>873.53279999999995</c:v>
                </c:pt>
                <c:pt idx="828">
                  <c:v>873.84370000000001</c:v>
                </c:pt>
                <c:pt idx="829">
                  <c:v>874.15449999999998</c:v>
                </c:pt>
                <c:pt idx="830">
                  <c:v>874.46529999999996</c:v>
                </c:pt>
                <c:pt idx="831">
                  <c:v>874.77610000000004</c:v>
                </c:pt>
                <c:pt idx="832">
                  <c:v>875.08680000000004</c:v>
                </c:pt>
                <c:pt idx="833">
                  <c:v>875.39739999999995</c:v>
                </c:pt>
                <c:pt idx="834">
                  <c:v>875.70799999999997</c:v>
                </c:pt>
                <c:pt idx="835">
                  <c:v>876.01850000000002</c:v>
                </c:pt>
                <c:pt idx="836">
                  <c:v>876.32899999999995</c:v>
                </c:pt>
                <c:pt idx="837">
                  <c:v>876.6395</c:v>
                </c:pt>
                <c:pt idx="838">
                  <c:v>876.94979999999998</c:v>
                </c:pt>
                <c:pt idx="839">
                  <c:v>877.26009999999997</c:v>
                </c:pt>
                <c:pt idx="840">
                  <c:v>877.57039999999995</c:v>
                </c:pt>
                <c:pt idx="841">
                  <c:v>877.88070000000005</c:v>
                </c:pt>
                <c:pt idx="842">
                  <c:v>878.19090000000006</c:v>
                </c:pt>
                <c:pt idx="843">
                  <c:v>878.50099999999998</c:v>
                </c:pt>
                <c:pt idx="844">
                  <c:v>878.81100000000004</c:v>
                </c:pt>
                <c:pt idx="845">
                  <c:v>879.12109999999996</c:v>
                </c:pt>
                <c:pt idx="846">
                  <c:v>879.43100000000004</c:v>
                </c:pt>
                <c:pt idx="847">
                  <c:v>879.74099999999999</c:v>
                </c:pt>
                <c:pt idx="848">
                  <c:v>880.05079999999998</c:v>
                </c:pt>
                <c:pt idx="849">
                  <c:v>880.36069999999995</c:v>
                </c:pt>
                <c:pt idx="850">
                  <c:v>880.67039999999997</c:v>
                </c:pt>
                <c:pt idx="851">
                  <c:v>880.98019999999997</c:v>
                </c:pt>
                <c:pt idx="852">
                  <c:v>881.28980000000001</c:v>
                </c:pt>
                <c:pt idx="853">
                  <c:v>881.59939999999995</c:v>
                </c:pt>
                <c:pt idx="854">
                  <c:v>881.90899999999999</c:v>
                </c:pt>
                <c:pt idx="855">
                  <c:v>882.21849999999995</c:v>
                </c:pt>
                <c:pt idx="856">
                  <c:v>882.52800000000002</c:v>
                </c:pt>
                <c:pt idx="857">
                  <c:v>882.8374</c:v>
                </c:pt>
                <c:pt idx="858">
                  <c:v>883.14679999999998</c:v>
                </c:pt>
                <c:pt idx="859">
                  <c:v>883.45609999999999</c:v>
                </c:pt>
                <c:pt idx="860">
                  <c:v>883.76530000000002</c:v>
                </c:pt>
                <c:pt idx="861">
                  <c:v>884.07449999999994</c:v>
                </c:pt>
                <c:pt idx="862">
                  <c:v>884.38369999999998</c:v>
                </c:pt>
                <c:pt idx="863">
                  <c:v>884.69280000000003</c:v>
                </c:pt>
                <c:pt idx="864">
                  <c:v>885.0018</c:v>
                </c:pt>
                <c:pt idx="865">
                  <c:v>885.31089999999995</c:v>
                </c:pt>
                <c:pt idx="866">
                  <c:v>885.61980000000005</c:v>
                </c:pt>
                <c:pt idx="867">
                  <c:v>885.92870000000005</c:v>
                </c:pt>
                <c:pt idx="868">
                  <c:v>886.23749999999995</c:v>
                </c:pt>
                <c:pt idx="869">
                  <c:v>886.54639999999995</c:v>
                </c:pt>
                <c:pt idx="870">
                  <c:v>886.85509999999999</c:v>
                </c:pt>
                <c:pt idx="871">
                  <c:v>887.16380000000004</c:v>
                </c:pt>
                <c:pt idx="872">
                  <c:v>887.47249999999997</c:v>
                </c:pt>
                <c:pt idx="873">
                  <c:v>887.78110000000004</c:v>
                </c:pt>
                <c:pt idx="874">
                  <c:v>888.08960000000002</c:v>
                </c:pt>
                <c:pt idx="875">
                  <c:v>888.3981</c:v>
                </c:pt>
                <c:pt idx="876">
                  <c:v>888.70650000000001</c:v>
                </c:pt>
                <c:pt idx="877">
                  <c:v>889.01490000000001</c:v>
                </c:pt>
                <c:pt idx="878">
                  <c:v>889.32320000000004</c:v>
                </c:pt>
                <c:pt idx="879">
                  <c:v>889.63149999999996</c:v>
                </c:pt>
                <c:pt idx="880">
                  <c:v>889.93979999999999</c:v>
                </c:pt>
                <c:pt idx="881">
                  <c:v>890.24789999999996</c:v>
                </c:pt>
                <c:pt idx="882">
                  <c:v>890.55610000000001</c:v>
                </c:pt>
                <c:pt idx="883">
                  <c:v>890.86410000000001</c:v>
                </c:pt>
                <c:pt idx="884">
                  <c:v>891.17219999999998</c:v>
                </c:pt>
                <c:pt idx="885">
                  <c:v>891.48019999999997</c:v>
                </c:pt>
                <c:pt idx="886">
                  <c:v>891.78809999999999</c:v>
                </c:pt>
                <c:pt idx="887">
                  <c:v>892.09590000000003</c:v>
                </c:pt>
                <c:pt idx="888">
                  <c:v>892.40380000000005</c:v>
                </c:pt>
                <c:pt idx="889">
                  <c:v>892.7115</c:v>
                </c:pt>
                <c:pt idx="890">
                  <c:v>893.01930000000004</c:v>
                </c:pt>
                <c:pt idx="891">
                  <c:v>893.327</c:v>
                </c:pt>
                <c:pt idx="892">
                  <c:v>893.63459999999998</c:v>
                </c:pt>
                <c:pt idx="893">
                  <c:v>893.94209999999998</c:v>
                </c:pt>
                <c:pt idx="894">
                  <c:v>894.24959999999999</c:v>
                </c:pt>
                <c:pt idx="895">
                  <c:v>894.55709999999999</c:v>
                </c:pt>
                <c:pt idx="896">
                  <c:v>894.86450000000002</c:v>
                </c:pt>
                <c:pt idx="897">
                  <c:v>895.17190000000005</c:v>
                </c:pt>
                <c:pt idx="898">
                  <c:v>895.47919999999999</c:v>
                </c:pt>
                <c:pt idx="899">
                  <c:v>895.78639999999996</c:v>
                </c:pt>
                <c:pt idx="900">
                  <c:v>896.09370000000001</c:v>
                </c:pt>
                <c:pt idx="901">
                  <c:v>896.4008</c:v>
                </c:pt>
                <c:pt idx="902">
                  <c:v>896.7079</c:v>
                </c:pt>
                <c:pt idx="903">
                  <c:v>897.01499999999999</c:v>
                </c:pt>
                <c:pt idx="904">
                  <c:v>897.322</c:v>
                </c:pt>
                <c:pt idx="905">
                  <c:v>897.62890000000004</c:v>
                </c:pt>
                <c:pt idx="906">
                  <c:v>897.93579999999997</c:v>
                </c:pt>
                <c:pt idx="907">
                  <c:v>898.24270000000001</c:v>
                </c:pt>
                <c:pt idx="908">
                  <c:v>898.54939999999999</c:v>
                </c:pt>
                <c:pt idx="909">
                  <c:v>898.85619999999994</c:v>
                </c:pt>
                <c:pt idx="910">
                  <c:v>899.16290000000004</c:v>
                </c:pt>
                <c:pt idx="911">
                  <c:v>899.46950000000004</c:v>
                </c:pt>
                <c:pt idx="912">
                  <c:v>899.77610000000004</c:v>
                </c:pt>
                <c:pt idx="913">
                  <c:v>900.08259999999996</c:v>
                </c:pt>
                <c:pt idx="914">
                  <c:v>900.38919999999996</c:v>
                </c:pt>
                <c:pt idx="915">
                  <c:v>900.69560000000001</c:v>
                </c:pt>
                <c:pt idx="916">
                  <c:v>901.00199999999995</c:v>
                </c:pt>
                <c:pt idx="917">
                  <c:v>901.30830000000003</c:v>
                </c:pt>
                <c:pt idx="918">
                  <c:v>901.6146</c:v>
                </c:pt>
                <c:pt idx="919">
                  <c:v>901.92079999999999</c:v>
                </c:pt>
                <c:pt idx="920">
                  <c:v>902.22699999999998</c:v>
                </c:pt>
                <c:pt idx="921">
                  <c:v>902.53309999999999</c:v>
                </c:pt>
                <c:pt idx="922">
                  <c:v>902.83920000000001</c:v>
                </c:pt>
                <c:pt idx="923">
                  <c:v>903.14509999999996</c:v>
                </c:pt>
                <c:pt idx="924">
                  <c:v>903.4511</c:v>
                </c:pt>
                <c:pt idx="925">
                  <c:v>903.75710000000004</c:v>
                </c:pt>
                <c:pt idx="926">
                  <c:v>904.06290000000001</c:v>
                </c:pt>
                <c:pt idx="927">
                  <c:v>904.36869999999999</c:v>
                </c:pt>
                <c:pt idx="928">
                  <c:v>904.67449999999997</c:v>
                </c:pt>
                <c:pt idx="929">
                  <c:v>904.98019999999997</c:v>
                </c:pt>
                <c:pt idx="930">
                  <c:v>905.28579999999999</c:v>
                </c:pt>
                <c:pt idx="931">
                  <c:v>905.59140000000002</c:v>
                </c:pt>
                <c:pt idx="932">
                  <c:v>905.89700000000005</c:v>
                </c:pt>
                <c:pt idx="933">
                  <c:v>906.20249999999999</c:v>
                </c:pt>
                <c:pt idx="934">
                  <c:v>906.50789999999995</c:v>
                </c:pt>
                <c:pt idx="935">
                  <c:v>906.8134</c:v>
                </c:pt>
                <c:pt idx="936">
                  <c:v>907.11869999999999</c:v>
                </c:pt>
                <c:pt idx="937">
                  <c:v>907.42399999999998</c:v>
                </c:pt>
                <c:pt idx="938">
                  <c:v>907.72919999999999</c:v>
                </c:pt>
                <c:pt idx="939">
                  <c:v>908.03440000000001</c:v>
                </c:pt>
                <c:pt idx="940">
                  <c:v>908.33960000000002</c:v>
                </c:pt>
                <c:pt idx="941">
                  <c:v>908.64469999999994</c:v>
                </c:pt>
                <c:pt idx="942">
                  <c:v>908.94970000000001</c:v>
                </c:pt>
                <c:pt idx="943">
                  <c:v>909.25469999999996</c:v>
                </c:pt>
                <c:pt idx="944">
                  <c:v>909.55960000000005</c:v>
                </c:pt>
                <c:pt idx="945">
                  <c:v>909.86450000000002</c:v>
                </c:pt>
                <c:pt idx="946">
                  <c:v>910.16930000000002</c:v>
                </c:pt>
                <c:pt idx="947">
                  <c:v>910.47410000000002</c:v>
                </c:pt>
                <c:pt idx="948">
                  <c:v>910.77880000000005</c:v>
                </c:pt>
                <c:pt idx="949">
                  <c:v>911.08349999999996</c:v>
                </c:pt>
                <c:pt idx="950">
                  <c:v>911.38810000000001</c:v>
                </c:pt>
                <c:pt idx="951">
                  <c:v>911.69269999999995</c:v>
                </c:pt>
                <c:pt idx="952">
                  <c:v>911.99720000000002</c:v>
                </c:pt>
                <c:pt idx="953">
                  <c:v>912.30160000000001</c:v>
                </c:pt>
                <c:pt idx="954">
                  <c:v>912.60609999999997</c:v>
                </c:pt>
                <c:pt idx="955">
                  <c:v>912.91039999999998</c:v>
                </c:pt>
                <c:pt idx="956">
                  <c:v>913.21469999999999</c:v>
                </c:pt>
                <c:pt idx="957">
                  <c:v>913.51900000000001</c:v>
                </c:pt>
                <c:pt idx="958">
                  <c:v>913.82320000000004</c:v>
                </c:pt>
                <c:pt idx="959">
                  <c:v>914.12729999999999</c:v>
                </c:pt>
                <c:pt idx="960">
                  <c:v>914.43150000000003</c:v>
                </c:pt>
                <c:pt idx="961">
                  <c:v>914.7355</c:v>
                </c:pt>
                <c:pt idx="962">
                  <c:v>915.03949999999998</c:v>
                </c:pt>
                <c:pt idx="963">
                  <c:v>915.34339999999997</c:v>
                </c:pt>
                <c:pt idx="964">
                  <c:v>915.64729999999997</c:v>
                </c:pt>
                <c:pt idx="965">
                  <c:v>915.95119999999997</c:v>
                </c:pt>
                <c:pt idx="966">
                  <c:v>916.25490000000002</c:v>
                </c:pt>
                <c:pt idx="967">
                  <c:v>916.55870000000004</c:v>
                </c:pt>
                <c:pt idx="968">
                  <c:v>916.86239999999998</c:v>
                </c:pt>
                <c:pt idx="969">
                  <c:v>917.16600000000005</c:v>
                </c:pt>
                <c:pt idx="970">
                  <c:v>917.46950000000004</c:v>
                </c:pt>
                <c:pt idx="971">
                  <c:v>917.7731</c:v>
                </c:pt>
                <c:pt idx="972">
                  <c:v>918.07650000000001</c:v>
                </c:pt>
                <c:pt idx="973">
                  <c:v>918.38</c:v>
                </c:pt>
                <c:pt idx="974">
                  <c:v>918.68330000000003</c:v>
                </c:pt>
                <c:pt idx="975">
                  <c:v>918.98670000000004</c:v>
                </c:pt>
                <c:pt idx="976">
                  <c:v>919.28989999999999</c:v>
                </c:pt>
                <c:pt idx="977">
                  <c:v>919.59310000000005</c:v>
                </c:pt>
                <c:pt idx="978">
                  <c:v>919.8963</c:v>
                </c:pt>
                <c:pt idx="979">
                  <c:v>920.19939999999997</c:v>
                </c:pt>
                <c:pt idx="980">
                  <c:v>920.50239999999997</c:v>
                </c:pt>
                <c:pt idx="981">
                  <c:v>920.80550000000005</c:v>
                </c:pt>
                <c:pt idx="982">
                  <c:v>921.10839999999996</c:v>
                </c:pt>
                <c:pt idx="983">
                  <c:v>921.41129999999998</c:v>
                </c:pt>
                <c:pt idx="984">
                  <c:v>921.71420000000001</c:v>
                </c:pt>
                <c:pt idx="985">
                  <c:v>922.01700000000005</c:v>
                </c:pt>
                <c:pt idx="986">
                  <c:v>922.31970000000001</c:v>
                </c:pt>
                <c:pt idx="987">
                  <c:v>922.62239999999997</c:v>
                </c:pt>
                <c:pt idx="988">
                  <c:v>922.92499999999995</c:v>
                </c:pt>
                <c:pt idx="989">
                  <c:v>923.22760000000005</c:v>
                </c:pt>
                <c:pt idx="990">
                  <c:v>923.53020000000004</c:v>
                </c:pt>
                <c:pt idx="991">
                  <c:v>923.83259999999996</c:v>
                </c:pt>
                <c:pt idx="992">
                  <c:v>924.13509999999997</c:v>
                </c:pt>
                <c:pt idx="993">
                  <c:v>924.43740000000003</c:v>
                </c:pt>
                <c:pt idx="994">
                  <c:v>924.73969999999997</c:v>
                </c:pt>
                <c:pt idx="995">
                  <c:v>925.0421</c:v>
                </c:pt>
                <c:pt idx="996">
                  <c:v>925.3442</c:v>
                </c:pt>
                <c:pt idx="997">
                  <c:v>925.64639999999997</c:v>
                </c:pt>
                <c:pt idx="998">
                  <c:v>925.94849999999997</c:v>
                </c:pt>
                <c:pt idx="999">
                  <c:v>926.25059999999996</c:v>
                </c:pt>
                <c:pt idx="1000">
                  <c:v>926.55259999999998</c:v>
                </c:pt>
                <c:pt idx="1001">
                  <c:v>926.8546</c:v>
                </c:pt>
                <c:pt idx="1002">
                  <c:v>927.15650000000005</c:v>
                </c:pt>
                <c:pt idx="1003">
                  <c:v>927.45830000000001</c:v>
                </c:pt>
                <c:pt idx="1004">
                  <c:v>927.76009999999997</c:v>
                </c:pt>
                <c:pt idx="1005">
                  <c:v>928.06190000000004</c:v>
                </c:pt>
                <c:pt idx="1006">
                  <c:v>928.36360000000002</c:v>
                </c:pt>
                <c:pt idx="1007">
                  <c:v>928.66520000000003</c:v>
                </c:pt>
                <c:pt idx="1008">
                  <c:v>928.96680000000003</c:v>
                </c:pt>
                <c:pt idx="1009">
                  <c:v>929.26829999999995</c:v>
                </c:pt>
                <c:pt idx="1010">
                  <c:v>929.56979999999999</c:v>
                </c:pt>
                <c:pt idx="1011">
                  <c:v>929.87130000000002</c:v>
                </c:pt>
                <c:pt idx="1012">
                  <c:v>930.17259999999999</c:v>
                </c:pt>
                <c:pt idx="1013">
                  <c:v>930.47389999999996</c:v>
                </c:pt>
                <c:pt idx="1014">
                  <c:v>930.77520000000004</c:v>
                </c:pt>
                <c:pt idx="1015">
                  <c:v>931.07650000000001</c:v>
                </c:pt>
                <c:pt idx="1016">
                  <c:v>931.37760000000003</c:v>
                </c:pt>
                <c:pt idx="1017">
                  <c:v>931.67870000000005</c:v>
                </c:pt>
                <c:pt idx="1018">
                  <c:v>931.97979999999995</c:v>
                </c:pt>
                <c:pt idx="1019">
                  <c:v>932.2808</c:v>
                </c:pt>
                <c:pt idx="1020">
                  <c:v>932.58180000000004</c:v>
                </c:pt>
                <c:pt idx="1021">
                  <c:v>932.8827</c:v>
                </c:pt>
                <c:pt idx="1022">
                  <c:v>933.18349999999998</c:v>
                </c:pt>
                <c:pt idx="1023">
                  <c:v>933.48429999999996</c:v>
                </c:pt>
                <c:pt idx="1024">
                  <c:v>933.78510000000006</c:v>
                </c:pt>
                <c:pt idx="1025">
                  <c:v>934.08579999999995</c:v>
                </c:pt>
                <c:pt idx="1026">
                  <c:v>934.38639999999998</c:v>
                </c:pt>
                <c:pt idx="1027">
                  <c:v>934.68700000000001</c:v>
                </c:pt>
                <c:pt idx="1028">
                  <c:v>934.98749999999995</c:v>
                </c:pt>
                <c:pt idx="1029">
                  <c:v>935.28800000000001</c:v>
                </c:pt>
                <c:pt idx="1030">
                  <c:v>935.58849999999995</c:v>
                </c:pt>
                <c:pt idx="1031">
                  <c:v>935.88890000000004</c:v>
                </c:pt>
                <c:pt idx="1032">
                  <c:v>936.18920000000003</c:v>
                </c:pt>
                <c:pt idx="1033">
                  <c:v>936.48940000000005</c:v>
                </c:pt>
                <c:pt idx="1034">
                  <c:v>936.78970000000004</c:v>
                </c:pt>
                <c:pt idx="1035">
                  <c:v>937.08979999999997</c:v>
                </c:pt>
                <c:pt idx="1036">
                  <c:v>937.39</c:v>
                </c:pt>
                <c:pt idx="1037">
                  <c:v>937.69</c:v>
                </c:pt>
                <c:pt idx="1038">
                  <c:v>937.99009999999998</c:v>
                </c:pt>
                <c:pt idx="1039">
                  <c:v>938.29</c:v>
                </c:pt>
                <c:pt idx="1040">
                  <c:v>938.58989999999994</c:v>
                </c:pt>
                <c:pt idx="1041">
                  <c:v>938.88980000000004</c:v>
                </c:pt>
                <c:pt idx="1042">
                  <c:v>939.18960000000004</c:v>
                </c:pt>
                <c:pt idx="1043">
                  <c:v>939.48929999999996</c:v>
                </c:pt>
                <c:pt idx="1044">
                  <c:v>939.78899999999999</c:v>
                </c:pt>
                <c:pt idx="1045">
                  <c:v>940.08860000000004</c:v>
                </c:pt>
                <c:pt idx="1046">
                  <c:v>940.38819999999998</c:v>
                </c:pt>
                <c:pt idx="1047">
                  <c:v>940.68769999999995</c:v>
                </c:pt>
                <c:pt idx="1048">
                  <c:v>940.98720000000003</c:v>
                </c:pt>
                <c:pt idx="1049">
                  <c:v>941.2867</c:v>
                </c:pt>
                <c:pt idx="1050">
                  <c:v>941.58609999999999</c:v>
                </c:pt>
                <c:pt idx="1051">
                  <c:v>941.8854</c:v>
                </c:pt>
                <c:pt idx="1052">
                  <c:v>942.18460000000005</c:v>
                </c:pt>
                <c:pt idx="1053">
                  <c:v>942.48389999999995</c:v>
                </c:pt>
                <c:pt idx="1054">
                  <c:v>942.78300000000002</c:v>
                </c:pt>
                <c:pt idx="1055">
                  <c:v>943.08219999999994</c:v>
                </c:pt>
                <c:pt idx="1056">
                  <c:v>943.38120000000004</c:v>
                </c:pt>
                <c:pt idx="1057">
                  <c:v>943.68020000000001</c:v>
                </c:pt>
                <c:pt idx="1058">
                  <c:v>943.97919999999999</c:v>
                </c:pt>
                <c:pt idx="1059">
                  <c:v>944.27809999999999</c:v>
                </c:pt>
                <c:pt idx="1060">
                  <c:v>944.57690000000002</c:v>
                </c:pt>
                <c:pt idx="1061">
                  <c:v>944.87570000000005</c:v>
                </c:pt>
                <c:pt idx="1062">
                  <c:v>945.17439999999999</c:v>
                </c:pt>
                <c:pt idx="1063">
                  <c:v>945.47310000000004</c:v>
                </c:pt>
                <c:pt idx="1064">
                  <c:v>945.77179999999998</c:v>
                </c:pt>
                <c:pt idx="1065">
                  <c:v>946.07039999999995</c:v>
                </c:pt>
                <c:pt idx="1066">
                  <c:v>946.36890000000005</c:v>
                </c:pt>
                <c:pt idx="1067">
                  <c:v>946.66740000000004</c:v>
                </c:pt>
                <c:pt idx="1068">
                  <c:v>946.96579999999994</c:v>
                </c:pt>
                <c:pt idx="1069">
                  <c:v>947.26419999999996</c:v>
                </c:pt>
                <c:pt idx="1070">
                  <c:v>947.56240000000003</c:v>
                </c:pt>
                <c:pt idx="1071">
                  <c:v>947.86069999999995</c:v>
                </c:pt>
                <c:pt idx="1072">
                  <c:v>948.15890000000002</c:v>
                </c:pt>
                <c:pt idx="1073">
                  <c:v>948.45709999999997</c:v>
                </c:pt>
                <c:pt idx="1074">
                  <c:v>948.75519999999995</c:v>
                </c:pt>
                <c:pt idx="1075">
                  <c:v>949.05330000000004</c:v>
                </c:pt>
                <c:pt idx="1076">
                  <c:v>949.35130000000004</c:v>
                </c:pt>
                <c:pt idx="1077">
                  <c:v>949.64919999999995</c:v>
                </c:pt>
                <c:pt idx="1078">
                  <c:v>949.94709999999998</c:v>
                </c:pt>
                <c:pt idx="1079">
                  <c:v>950.24490000000003</c:v>
                </c:pt>
                <c:pt idx="1080">
                  <c:v>950.54269999999997</c:v>
                </c:pt>
                <c:pt idx="1081">
                  <c:v>950.84050000000002</c:v>
                </c:pt>
                <c:pt idx="1082">
                  <c:v>951.13810000000001</c:v>
                </c:pt>
                <c:pt idx="1083">
                  <c:v>951.43579999999997</c:v>
                </c:pt>
                <c:pt idx="1084">
                  <c:v>951.73329999999999</c:v>
                </c:pt>
                <c:pt idx="1085">
                  <c:v>952.03089999999997</c:v>
                </c:pt>
                <c:pt idx="1086">
                  <c:v>952.32830000000001</c:v>
                </c:pt>
                <c:pt idx="1087">
                  <c:v>952.62570000000005</c:v>
                </c:pt>
                <c:pt idx="1088">
                  <c:v>952.92309999999998</c:v>
                </c:pt>
                <c:pt idx="1089">
                  <c:v>953.22040000000004</c:v>
                </c:pt>
                <c:pt idx="1090">
                  <c:v>953.51760000000002</c:v>
                </c:pt>
                <c:pt idx="1091">
                  <c:v>953.81489999999997</c:v>
                </c:pt>
                <c:pt idx="1092">
                  <c:v>954.11199999999997</c:v>
                </c:pt>
                <c:pt idx="1093">
                  <c:v>954.40909999999997</c:v>
                </c:pt>
                <c:pt idx="1094">
                  <c:v>954.70619999999997</c:v>
                </c:pt>
                <c:pt idx="1095">
                  <c:v>955.00310000000002</c:v>
                </c:pt>
                <c:pt idx="1096">
                  <c:v>955.3</c:v>
                </c:pt>
                <c:pt idx="1097">
                  <c:v>955.59699999999998</c:v>
                </c:pt>
                <c:pt idx="1098">
                  <c:v>955.89380000000006</c:v>
                </c:pt>
                <c:pt idx="1099">
                  <c:v>956.19060000000002</c:v>
                </c:pt>
                <c:pt idx="1100">
                  <c:v>956.4873</c:v>
                </c:pt>
                <c:pt idx="1101">
                  <c:v>956.78390000000002</c:v>
                </c:pt>
                <c:pt idx="1102">
                  <c:v>957.0806</c:v>
                </c:pt>
                <c:pt idx="1103">
                  <c:v>957.37710000000004</c:v>
                </c:pt>
                <c:pt idx="1104">
                  <c:v>957.67359999999996</c:v>
                </c:pt>
                <c:pt idx="1105">
                  <c:v>957.9701</c:v>
                </c:pt>
                <c:pt idx="1106">
                  <c:v>958.26649999999995</c:v>
                </c:pt>
                <c:pt idx="1107">
                  <c:v>958.56290000000001</c:v>
                </c:pt>
                <c:pt idx="1108">
                  <c:v>958.85910000000001</c:v>
                </c:pt>
                <c:pt idx="1109">
                  <c:v>959.15539999999999</c:v>
                </c:pt>
                <c:pt idx="1110">
                  <c:v>959.45150000000001</c:v>
                </c:pt>
                <c:pt idx="1111">
                  <c:v>959.74770000000001</c:v>
                </c:pt>
                <c:pt idx="1112">
                  <c:v>960.04380000000003</c:v>
                </c:pt>
                <c:pt idx="1113">
                  <c:v>960.33979999999997</c:v>
                </c:pt>
                <c:pt idx="1114">
                  <c:v>960.63580000000002</c:v>
                </c:pt>
                <c:pt idx="1115">
                  <c:v>960.93169999999998</c:v>
                </c:pt>
                <c:pt idx="1116">
                  <c:v>961.22760000000005</c:v>
                </c:pt>
                <c:pt idx="1117">
                  <c:v>961.52340000000004</c:v>
                </c:pt>
                <c:pt idx="1118">
                  <c:v>961.81920000000002</c:v>
                </c:pt>
                <c:pt idx="1119">
                  <c:v>962.11490000000003</c:v>
                </c:pt>
                <c:pt idx="1120">
                  <c:v>962.41049999999996</c:v>
                </c:pt>
                <c:pt idx="1121">
                  <c:v>962.70609999999999</c:v>
                </c:pt>
                <c:pt idx="1122">
                  <c:v>963.00160000000005</c:v>
                </c:pt>
                <c:pt idx="1123">
                  <c:v>963.2971</c:v>
                </c:pt>
                <c:pt idx="1124">
                  <c:v>963.59259999999995</c:v>
                </c:pt>
                <c:pt idx="1125">
                  <c:v>963.88789999999995</c:v>
                </c:pt>
                <c:pt idx="1126">
                  <c:v>964.18330000000003</c:v>
                </c:pt>
                <c:pt idx="1127">
                  <c:v>964.47860000000003</c:v>
                </c:pt>
                <c:pt idx="1128">
                  <c:v>964.77380000000005</c:v>
                </c:pt>
                <c:pt idx="1129">
                  <c:v>965.06899999999996</c:v>
                </c:pt>
                <c:pt idx="1130">
                  <c:v>965.36410000000001</c:v>
                </c:pt>
                <c:pt idx="1131">
                  <c:v>965.65920000000006</c:v>
                </c:pt>
                <c:pt idx="1132">
                  <c:v>965.95420000000001</c:v>
                </c:pt>
                <c:pt idx="1133">
                  <c:v>966.2491</c:v>
                </c:pt>
                <c:pt idx="1134">
                  <c:v>966.54399999999998</c:v>
                </c:pt>
                <c:pt idx="1135">
                  <c:v>966.83889999999997</c:v>
                </c:pt>
                <c:pt idx="1136">
                  <c:v>967.13369999999998</c:v>
                </c:pt>
                <c:pt idx="1137">
                  <c:v>967.42840000000001</c:v>
                </c:pt>
                <c:pt idx="1138">
                  <c:v>967.72310000000004</c:v>
                </c:pt>
                <c:pt idx="1139">
                  <c:v>968.01779999999997</c:v>
                </c:pt>
                <c:pt idx="1140">
                  <c:v>968.31230000000005</c:v>
                </c:pt>
                <c:pt idx="1141">
                  <c:v>968.6069</c:v>
                </c:pt>
                <c:pt idx="1142">
                  <c:v>968.90129999999999</c:v>
                </c:pt>
                <c:pt idx="1143">
                  <c:v>969.19569999999999</c:v>
                </c:pt>
                <c:pt idx="1144">
                  <c:v>969.49009999999998</c:v>
                </c:pt>
                <c:pt idx="1145">
                  <c:v>969.78440000000001</c:v>
                </c:pt>
                <c:pt idx="1146">
                  <c:v>970.07870000000003</c:v>
                </c:pt>
                <c:pt idx="1147">
                  <c:v>970.37289999999996</c:v>
                </c:pt>
                <c:pt idx="1148">
                  <c:v>970.6671</c:v>
                </c:pt>
                <c:pt idx="1149">
                  <c:v>970.96109999999999</c:v>
                </c:pt>
                <c:pt idx="1150">
                  <c:v>971.25519999999995</c:v>
                </c:pt>
                <c:pt idx="1151">
                  <c:v>971.54920000000004</c:v>
                </c:pt>
                <c:pt idx="1152">
                  <c:v>971.84310000000005</c:v>
                </c:pt>
                <c:pt idx="1153">
                  <c:v>972.13699999999994</c:v>
                </c:pt>
                <c:pt idx="1154">
                  <c:v>972.43079999999998</c:v>
                </c:pt>
                <c:pt idx="1155">
                  <c:v>972.72460000000001</c:v>
                </c:pt>
                <c:pt idx="1156">
                  <c:v>973.01829999999995</c:v>
                </c:pt>
                <c:pt idx="1157">
                  <c:v>973.31200000000001</c:v>
                </c:pt>
                <c:pt idx="1158">
                  <c:v>973.60559999999998</c:v>
                </c:pt>
                <c:pt idx="1159">
                  <c:v>973.89919999999995</c:v>
                </c:pt>
                <c:pt idx="1160">
                  <c:v>974.19259999999997</c:v>
                </c:pt>
                <c:pt idx="1161">
                  <c:v>974.48609999999996</c:v>
                </c:pt>
                <c:pt idx="1162">
                  <c:v>974.77949999999998</c:v>
                </c:pt>
                <c:pt idx="1163">
                  <c:v>975.0729</c:v>
                </c:pt>
                <c:pt idx="1164">
                  <c:v>975.36609999999996</c:v>
                </c:pt>
                <c:pt idx="1165">
                  <c:v>975.65940000000001</c:v>
                </c:pt>
                <c:pt idx="1166">
                  <c:v>975.95259999999996</c:v>
                </c:pt>
                <c:pt idx="1167">
                  <c:v>976.24570000000006</c:v>
                </c:pt>
                <c:pt idx="1168">
                  <c:v>976.53880000000004</c:v>
                </c:pt>
                <c:pt idx="1169">
                  <c:v>976.83180000000004</c:v>
                </c:pt>
                <c:pt idx="1170">
                  <c:v>977.12480000000005</c:v>
                </c:pt>
                <c:pt idx="1171">
                  <c:v>977.41769999999997</c:v>
                </c:pt>
                <c:pt idx="1172">
                  <c:v>977.71050000000002</c:v>
                </c:pt>
                <c:pt idx="1173">
                  <c:v>978.00329999999997</c:v>
                </c:pt>
                <c:pt idx="1174">
                  <c:v>978.29610000000002</c:v>
                </c:pt>
                <c:pt idx="1175">
                  <c:v>978.58870000000002</c:v>
                </c:pt>
                <c:pt idx="1176">
                  <c:v>978.88139999999999</c:v>
                </c:pt>
                <c:pt idx="1177">
                  <c:v>979.17399999999998</c:v>
                </c:pt>
                <c:pt idx="1178">
                  <c:v>979.46659999999997</c:v>
                </c:pt>
                <c:pt idx="1179">
                  <c:v>979.75900000000001</c:v>
                </c:pt>
                <c:pt idx="1180">
                  <c:v>980.05150000000003</c:v>
                </c:pt>
                <c:pt idx="1181">
                  <c:v>980.34379999999999</c:v>
                </c:pt>
                <c:pt idx="1182">
                  <c:v>980.63610000000006</c:v>
                </c:pt>
                <c:pt idx="1183">
                  <c:v>980.92840000000001</c:v>
                </c:pt>
                <c:pt idx="1184">
                  <c:v>981.22059999999999</c:v>
                </c:pt>
                <c:pt idx="1185">
                  <c:v>981.51279999999997</c:v>
                </c:pt>
                <c:pt idx="1186">
                  <c:v>981.80489999999998</c:v>
                </c:pt>
                <c:pt idx="1187">
                  <c:v>982.09690000000001</c:v>
                </c:pt>
                <c:pt idx="1188">
                  <c:v>982.38890000000004</c:v>
                </c:pt>
                <c:pt idx="1189">
                  <c:v>982.68079999999998</c:v>
                </c:pt>
                <c:pt idx="1190">
                  <c:v>982.97270000000003</c:v>
                </c:pt>
                <c:pt idx="1191">
                  <c:v>983.26459999999997</c:v>
                </c:pt>
                <c:pt idx="1192">
                  <c:v>983.55629999999996</c:v>
                </c:pt>
                <c:pt idx="1193">
                  <c:v>983.84810000000004</c:v>
                </c:pt>
                <c:pt idx="1194">
                  <c:v>984.13969999999995</c:v>
                </c:pt>
                <c:pt idx="1195">
                  <c:v>984.43129999999996</c:v>
                </c:pt>
                <c:pt idx="1196">
                  <c:v>984.72289999999998</c:v>
                </c:pt>
                <c:pt idx="1197">
                  <c:v>985.01440000000002</c:v>
                </c:pt>
                <c:pt idx="1198">
                  <c:v>985.30579999999998</c:v>
                </c:pt>
                <c:pt idx="1199">
                  <c:v>985.59720000000004</c:v>
                </c:pt>
                <c:pt idx="1200">
                  <c:v>985.8886</c:v>
                </c:pt>
                <c:pt idx="1201">
                  <c:v>986.17989999999998</c:v>
                </c:pt>
                <c:pt idx="1202">
                  <c:v>986.47109999999998</c:v>
                </c:pt>
                <c:pt idx="1203">
                  <c:v>986.76229999999998</c:v>
                </c:pt>
                <c:pt idx="1204">
                  <c:v>987.05340000000001</c:v>
                </c:pt>
                <c:pt idx="1205">
                  <c:v>987.34450000000004</c:v>
                </c:pt>
                <c:pt idx="1206">
                  <c:v>987.63549999999998</c:v>
                </c:pt>
                <c:pt idx="1207">
                  <c:v>987.92650000000003</c:v>
                </c:pt>
                <c:pt idx="1208">
                  <c:v>988.2174</c:v>
                </c:pt>
                <c:pt idx="1209">
                  <c:v>988.50819999999999</c:v>
                </c:pt>
                <c:pt idx="1210">
                  <c:v>988.79909999999995</c:v>
                </c:pt>
                <c:pt idx="1211">
                  <c:v>989.08979999999997</c:v>
                </c:pt>
                <c:pt idx="1212">
                  <c:v>989.38049999999998</c:v>
                </c:pt>
              </c:numCache>
            </c:numRef>
          </c:xVal>
          <c:yVal>
            <c:numRef>
              <c:f>'Fluo RT Bandes'!$BX$3:$BX$1215</c:f>
              <c:numCache>
                <c:formatCode>General</c:formatCode>
                <c:ptCount val="1213"/>
                <c:pt idx="0">
                  <c:v>2.4319598907455251E-3</c:v>
                </c:pt>
                <c:pt idx="1">
                  <c:v>2.4757679414254088E-3</c:v>
                </c:pt>
                <c:pt idx="2">
                  <c:v>2.5144206543687622E-3</c:v>
                </c:pt>
                <c:pt idx="3">
                  <c:v>2.6952711218542215E-3</c:v>
                </c:pt>
                <c:pt idx="4">
                  <c:v>2.7909325438625668E-3</c:v>
                </c:pt>
                <c:pt idx="5">
                  <c:v>2.6412823725518457E-3</c:v>
                </c:pt>
                <c:pt idx="6">
                  <c:v>2.6535768890071617E-3</c:v>
                </c:pt>
                <c:pt idx="7">
                  <c:v>2.5830086992089277E-3</c:v>
                </c:pt>
                <c:pt idx="8">
                  <c:v>2.5482709998854232E-3</c:v>
                </c:pt>
                <c:pt idx="9">
                  <c:v>2.5955486932706488E-3</c:v>
                </c:pt>
                <c:pt idx="10">
                  <c:v>2.553134967715229E-3</c:v>
                </c:pt>
                <c:pt idx="11">
                  <c:v>2.2866577838885379E-3</c:v>
                </c:pt>
                <c:pt idx="12">
                  <c:v>2.3737077775436966E-3</c:v>
                </c:pt>
                <c:pt idx="13">
                  <c:v>2.3222249326399595E-3</c:v>
                </c:pt>
                <c:pt idx="14">
                  <c:v>2.2575663775143743E-3</c:v>
                </c:pt>
                <c:pt idx="15">
                  <c:v>2.3568880954756969E-3</c:v>
                </c:pt>
                <c:pt idx="16">
                  <c:v>2.5408484593123178E-3</c:v>
                </c:pt>
                <c:pt idx="17">
                  <c:v>2.6845236995230895E-3</c:v>
                </c:pt>
                <c:pt idx="18">
                  <c:v>2.8866293861027027E-3</c:v>
                </c:pt>
                <c:pt idx="19">
                  <c:v>2.962949821543632E-3</c:v>
                </c:pt>
                <c:pt idx="20">
                  <c:v>3.0211061461186202E-3</c:v>
                </c:pt>
                <c:pt idx="21">
                  <c:v>3.3169014258029304E-3</c:v>
                </c:pt>
                <c:pt idx="22">
                  <c:v>3.409449871439959E-3</c:v>
                </c:pt>
                <c:pt idx="23">
                  <c:v>3.3873907670851798E-3</c:v>
                </c:pt>
                <c:pt idx="24">
                  <c:v>3.1988904535391279E-3</c:v>
                </c:pt>
                <c:pt idx="25">
                  <c:v>3.3426688744251144E-3</c:v>
                </c:pt>
                <c:pt idx="26">
                  <c:v>3.4620566156984933E-3</c:v>
                </c:pt>
                <c:pt idx="27">
                  <c:v>3.7252628181198818E-3</c:v>
                </c:pt>
                <c:pt idx="28">
                  <c:v>3.7441618217949617E-3</c:v>
                </c:pt>
                <c:pt idx="29">
                  <c:v>3.7442234221980748E-3</c:v>
                </c:pt>
                <c:pt idx="30">
                  <c:v>3.6756621735332634E-3</c:v>
                </c:pt>
                <c:pt idx="31">
                  <c:v>3.9379228097668672E-3</c:v>
                </c:pt>
                <c:pt idx="32">
                  <c:v>3.9654581899583952E-3</c:v>
                </c:pt>
                <c:pt idx="33">
                  <c:v>4.0276129966994511E-3</c:v>
                </c:pt>
                <c:pt idx="34">
                  <c:v>3.8637312842575238E-3</c:v>
                </c:pt>
                <c:pt idx="35">
                  <c:v>3.8869761963722291E-3</c:v>
                </c:pt>
                <c:pt idx="36">
                  <c:v>3.9384464131933285E-3</c:v>
                </c:pt>
                <c:pt idx="37">
                  <c:v>3.9686460108194948E-3</c:v>
                </c:pt>
                <c:pt idx="38">
                  <c:v>3.9542807968135337E-3</c:v>
                </c:pt>
                <c:pt idx="39">
                  <c:v>3.9268809375088551E-3</c:v>
                </c:pt>
                <c:pt idx="40">
                  <c:v>3.835321178341791E-3</c:v>
                </c:pt>
                <c:pt idx="41">
                  <c:v>3.8910079427559776E-3</c:v>
                </c:pt>
                <c:pt idx="42">
                  <c:v>3.9935171735763844E-3</c:v>
                </c:pt>
                <c:pt idx="43">
                  <c:v>4.0411527653036964E-3</c:v>
                </c:pt>
                <c:pt idx="44">
                  <c:v>4.0246407772492462E-3</c:v>
                </c:pt>
                <c:pt idx="45">
                  <c:v>3.949734687063792E-3</c:v>
                </c:pt>
                <c:pt idx="46">
                  <c:v>4.037847903676681E-3</c:v>
                </c:pt>
                <c:pt idx="47">
                  <c:v>4.3141842320216141E-3</c:v>
                </c:pt>
                <c:pt idx="48">
                  <c:v>4.4255115605476526E-3</c:v>
                </c:pt>
                <c:pt idx="49">
                  <c:v>4.2159285090361629E-3</c:v>
                </c:pt>
                <c:pt idx="50">
                  <c:v>4.1937554439356248E-3</c:v>
                </c:pt>
                <c:pt idx="51">
                  <c:v>4.3175599341122089E-3</c:v>
                </c:pt>
                <c:pt idx="52">
                  <c:v>4.5384743797763413E-3</c:v>
                </c:pt>
                <c:pt idx="53">
                  <c:v>4.6364713810687179E-3</c:v>
                </c:pt>
                <c:pt idx="54">
                  <c:v>4.5006979325672705E-3</c:v>
                </c:pt>
                <c:pt idx="55">
                  <c:v>4.5166801571549483E-3</c:v>
                </c:pt>
                <c:pt idx="56">
                  <c:v>4.7462340593556846E-3</c:v>
                </c:pt>
                <c:pt idx="57">
                  <c:v>4.8641711111357512E-3</c:v>
                </c:pt>
                <c:pt idx="58">
                  <c:v>4.9420833009931218E-3</c:v>
                </c:pt>
                <c:pt idx="59">
                  <c:v>4.9282878907159567E-3</c:v>
                </c:pt>
                <c:pt idx="60">
                  <c:v>4.7686412059880518E-3</c:v>
                </c:pt>
                <c:pt idx="61">
                  <c:v>4.9284726919252954E-3</c:v>
                </c:pt>
                <c:pt idx="62">
                  <c:v>5.0185324812765577E-3</c:v>
                </c:pt>
                <c:pt idx="63">
                  <c:v>5.0191269251665983E-3</c:v>
                </c:pt>
                <c:pt idx="64">
                  <c:v>5.0781123911674882E-3</c:v>
                </c:pt>
                <c:pt idx="65">
                  <c:v>5.1763003537095148E-3</c:v>
                </c:pt>
                <c:pt idx="66">
                  <c:v>5.2399890104880848E-3</c:v>
                </c:pt>
                <c:pt idx="67">
                  <c:v>5.5117669090026531E-3</c:v>
                </c:pt>
                <c:pt idx="68">
                  <c:v>5.3858864852411592E-3</c:v>
                </c:pt>
                <c:pt idx="69">
                  <c:v>5.4127565810790663E-3</c:v>
                </c:pt>
                <c:pt idx="70">
                  <c:v>5.4980577392898461E-3</c:v>
                </c:pt>
                <c:pt idx="71">
                  <c:v>5.6268734222596753E-3</c:v>
                </c:pt>
                <c:pt idx="72">
                  <c:v>5.7271804386687906E-3</c:v>
                </c:pt>
                <c:pt idx="73">
                  <c:v>5.8774546220630467E-3</c:v>
                </c:pt>
                <c:pt idx="74">
                  <c:v>5.9435826548048928E-3</c:v>
                </c:pt>
                <c:pt idx="75">
                  <c:v>6.1447048909488069E-3</c:v>
                </c:pt>
                <c:pt idx="76">
                  <c:v>6.2037950776349885E-3</c:v>
                </c:pt>
                <c:pt idx="77">
                  <c:v>6.2728152493029907E-3</c:v>
                </c:pt>
                <c:pt idx="78">
                  <c:v>6.3661860603215796E-3</c:v>
                </c:pt>
                <c:pt idx="79">
                  <c:v>6.4820718186779811E-3</c:v>
                </c:pt>
                <c:pt idx="80">
                  <c:v>6.4556236856013983E-3</c:v>
                </c:pt>
                <c:pt idx="81">
                  <c:v>6.3450386419328731E-3</c:v>
                </c:pt>
                <c:pt idx="82">
                  <c:v>6.5531432837696493E-3</c:v>
                </c:pt>
                <c:pt idx="83">
                  <c:v>6.7215865060620958E-3</c:v>
                </c:pt>
                <c:pt idx="84">
                  <c:v>6.8152899592574933E-3</c:v>
                </c:pt>
                <c:pt idx="85">
                  <c:v>6.8173905330036477E-3</c:v>
                </c:pt>
                <c:pt idx="86">
                  <c:v>6.9133393208925167E-3</c:v>
                </c:pt>
                <c:pt idx="87">
                  <c:v>6.980144958068606E-3</c:v>
                </c:pt>
                <c:pt idx="88">
                  <c:v>7.1972986991226872E-3</c:v>
                </c:pt>
                <c:pt idx="89">
                  <c:v>6.9989146008971482E-3</c:v>
                </c:pt>
                <c:pt idx="90">
                  <c:v>7.1745219500716417E-3</c:v>
                </c:pt>
                <c:pt idx="91">
                  <c:v>7.3317046186750241E-3</c:v>
                </c:pt>
                <c:pt idx="92">
                  <c:v>7.495826572689092E-3</c:v>
                </c:pt>
                <c:pt idx="93">
                  <c:v>7.482856607813641E-3</c:v>
                </c:pt>
                <c:pt idx="94">
                  <c:v>7.5658816311293944E-3</c:v>
                </c:pt>
                <c:pt idx="95">
                  <c:v>7.653113961977767E-3</c:v>
                </c:pt>
                <c:pt idx="96">
                  <c:v>7.8513656193366123E-3</c:v>
                </c:pt>
                <c:pt idx="97">
                  <c:v>7.8177964796601624E-3</c:v>
                </c:pt>
                <c:pt idx="98">
                  <c:v>7.8864932492118227E-3</c:v>
                </c:pt>
                <c:pt idx="99">
                  <c:v>8.0654270201544198E-3</c:v>
                </c:pt>
                <c:pt idx="100">
                  <c:v>8.3467067808491741E-3</c:v>
                </c:pt>
                <c:pt idx="101">
                  <c:v>8.5505178745889712E-3</c:v>
                </c:pt>
                <c:pt idx="102">
                  <c:v>8.7515538701685262E-3</c:v>
                </c:pt>
                <c:pt idx="103">
                  <c:v>9.0787136111018709E-3</c:v>
                </c:pt>
                <c:pt idx="104">
                  <c:v>9.4359189486535999E-3</c:v>
                </c:pt>
                <c:pt idx="105">
                  <c:v>9.8193414177702391E-3</c:v>
                </c:pt>
                <c:pt idx="106">
                  <c:v>9.9571630796751933E-3</c:v>
                </c:pt>
                <c:pt idx="107">
                  <c:v>1.0136112250718568E-2</c:v>
                </c:pt>
                <c:pt idx="108">
                  <c:v>1.0303720787548834E-2</c:v>
                </c:pt>
                <c:pt idx="109">
                  <c:v>1.0609742350153939E-2</c:v>
                </c:pt>
                <c:pt idx="110">
                  <c:v>1.0854332910754567E-2</c:v>
                </c:pt>
                <c:pt idx="111">
                  <c:v>1.1014336877820528E-2</c:v>
                </c:pt>
                <c:pt idx="112">
                  <c:v>1.1165966270083271E-2</c:v>
                </c:pt>
                <c:pt idx="113">
                  <c:v>1.1372845063898098E-2</c:v>
                </c:pt>
                <c:pt idx="114">
                  <c:v>1.1565986967818716E-2</c:v>
                </c:pt>
                <c:pt idx="115">
                  <c:v>1.2089270072183352E-2</c:v>
                </c:pt>
                <c:pt idx="116">
                  <c:v>1.2477768414516505E-2</c:v>
                </c:pt>
                <c:pt idx="117">
                  <c:v>1.2804875795107204E-2</c:v>
                </c:pt>
                <c:pt idx="118">
                  <c:v>1.3312164354803539E-2</c:v>
                </c:pt>
                <c:pt idx="119">
                  <c:v>1.3820666442441201E-2</c:v>
                </c:pt>
                <c:pt idx="120">
                  <c:v>1.4489532859503032E-2</c:v>
                </c:pt>
                <c:pt idx="121">
                  <c:v>1.5136552693600827E-2</c:v>
                </c:pt>
                <c:pt idx="122">
                  <c:v>1.5573216391128065E-2</c:v>
                </c:pt>
                <c:pt idx="123">
                  <c:v>1.6052750889201817E-2</c:v>
                </c:pt>
                <c:pt idx="124">
                  <c:v>1.6743781131303724E-2</c:v>
                </c:pt>
                <c:pt idx="125">
                  <c:v>1.726869972637101E-2</c:v>
                </c:pt>
                <c:pt idx="126">
                  <c:v>1.7733222206206115E-2</c:v>
                </c:pt>
                <c:pt idx="127">
                  <c:v>1.8449385412778144E-2</c:v>
                </c:pt>
                <c:pt idx="128">
                  <c:v>1.9216134870386592E-2</c:v>
                </c:pt>
                <c:pt idx="129">
                  <c:v>1.9959183572897301E-2</c:v>
                </c:pt>
                <c:pt idx="130">
                  <c:v>2.0836807596068908E-2</c:v>
                </c:pt>
                <c:pt idx="131">
                  <c:v>2.1731827573079638E-2</c:v>
                </c:pt>
                <c:pt idx="132">
                  <c:v>2.2791086544870349E-2</c:v>
                </c:pt>
                <c:pt idx="133">
                  <c:v>2.3970962185976545E-2</c:v>
                </c:pt>
                <c:pt idx="134">
                  <c:v>2.4839728071180501E-2</c:v>
                </c:pt>
                <c:pt idx="135">
                  <c:v>2.5590267382709753E-2</c:v>
                </c:pt>
                <c:pt idx="136">
                  <c:v>2.6659810541800184E-2</c:v>
                </c:pt>
                <c:pt idx="137">
                  <c:v>2.7630654455002755E-2</c:v>
                </c:pt>
                <c:pt idx="138">
                  <c:v>2.8766436527560637E-2</c:v>
                </c:pt>
                <c:pt idx="139">
                  <c:v>2.9879158489213152E-2</c:v>
                </c:pt>
                <c:pt idx="140">
                  <c:v>3.0984140360214518E-2</c:v>
                </c:pt>
                <c:pt idx="141">
                  <c:v>3.2325643139008702E-2</c:v>
                </c:pt>
                <c:pt idx="142">
                  <c:v>3.3749505656765023E-2</c:v>
                </c:pt>
                <c:pt idx="143">
                  <c:v>3.5217196861336258E-2</c:v>
                </c:pt>
                <c:pt idx="144">
                  <c:v>3.6709127824532485E-2</c:v>
                </c:pt>
                <c:pt idx="145">
                  <c:v>3.8039357729556987E-2</c:v>
                </c:pt>
                <c:pt idx="146">
                  <c:v>3.9683287687434628E-2</c:v>
                </c:pt>
                <c:pt idx="147">
                  <c:v>4.1316560775573719E-2</c:v>
                </c:pt>
                <c:pt idx="148">
                  <c:v>4.2747230137874022E-2</c:v>
                </c:pt>
                <c:pt idx="149">
                  <c:v>4.4463201767192366E-2</c:v>
                </c:pt>
                <c:pt idx="150">
                  <c:v>4.5908809227247584E-2</c:v>
                </c:pt>
                <c:pt idx="151">
                  <c:v>4.7547164348643499E-2</c:v>
                </c:pt>
                <c:pt idx="152">
                  <c:v>4.927135963177743E-2</c:v>
                </c:pt>
                <c:pt idx="153">
                  <c:v>5.083585586984081E-2</c:v>
                </c:pt>
                <c:pt idx="154">
                  <c:v>5.2655500977598399E-2</c:v>
                </c:pt>
                <c:pt idx="155">
                  <c:v>5.4587998023859066E-2</c:v>
                </c:pt>
                <c:pt idx="156">
                  <c:v>5.644629738457009E-2</c:v>
                </c:pt>
                <c:pt idx="157">
                  <c:v>5.854394511157681E-2</c:v>
                </c:pt>
                <c:pt idx="158">
                  <c:v>6.0694599985462304E-2</c:v>
                </c:pt>
                <c:pt idx="159">
                  <c:v>6.2899216812474817E-2</c:v>
                </c:pt>
                <c:pt idx="160">
                  <c:v>6.5191521813318748E-2</c:v>
                </c:pt>
                <c:pt idx="161">
                  <c:v>6.7422257211251196E-2</c:v>
                </c:pt>
                <c:pt idx="162">
                  <c:v>7.031301012833828E-2</c:v>
                </c:pt>
                <c:pt idx="163">
                  <c:v>7.3000019712128994E-2</c:v>
                </c:pt>
                <c:pt idx="164">
                  <c:v>7.5975657984705861E-2</c:v>
                </c:pt>
                <c:pt idx="165">
                  <c:v>7.9138561482746339E-2</c:v>
                </c:pt>
                <c:pt idx="166">
                  <c:v>8.2387151141517068E-2</c:v>
                </c:pt>
                <c:pt idx="167">
                  <c:v>8.5700051621137807E-2</c:v>
                </c:pt>
                <c:pt idx="168">
                  <c:v>8.9323294931642039E-2</c:v>
                </c:pt>
                <c:pt idx="169">
                  <c:v>9.2874034567682215E-2</c:v>
                </c:pt>
                <c:pt idx="170">
                  <c:v>9.6811131932047365E-2</c:v>
                </c:pt>
                <c:pt idx="171">
                  <c:v>0.10064603422764798</c:v>
                </c:pt>
                <c:pt idx="172">
                  <c:v>0.10466810934810758</c:v>
                </c:pt>
                <c:pt idx="173">
                  <c:v>0.1090229498461838</c:v>
                </c:pt>
                <c:pt idx="174">
                  <c:v>0.11351063161357328</c:v>
                </c:pt>
                <c:pt idx="175">
                  <c:v>0.11850029506593092</c:v>
                </c:pt>
                <c:pt idx="176">
                  <c:v>0.12345570869415769</c:v>
                </c:pt>
                <c:pt idx="177">
                  <c:v>0.12865068629009108</c:v>
                </c:pt>
                <c:pt idx="178">
                  <c:v>0.13433748150447897</c:v>
                </c:pt>
                <c:pt idx="179">
                  <c:v>0.13978594475922251</c:v>
                </c:pt>
                <c:pt idx="180">
                  <c:v>0.14556828219883872</c:v>
                </c:pt>
                <c:pt idx="181">
                  <c:v>0.1518102818464844</c:v>
                </c:pt>
                <c:pt idx="182">
                  <c:v>0.15839096051044557</c:v>
                </c:pt>
                <c:pt idx="183">
                  <c:v>0.16504759247144515</c:v>
                </c:pt>
                <c:pt idx="184">
                  <c:v>0.17189888170628187</c:v>
                </c:pt>
                <c:pt idx="185">
                  <c:v>0.17869725619484453</c:v>
                </c:pt>
                <c:pt idx="186">
                  <c:v>0.1863978609876023</c:v>
                </c:pt>
                <c:pt idx="187">
                  <c:v>0.19415920377782953</c:v>
                </c:pt>
                <c:pt idx="188">
                  <c:v>0.20211468023846749</c:v>
                </c:pt>
                <c:pt idx="189">
                  <c:v>0.20979190767824385</c:v>
                </c:pt>
                <c:pt idx="190">
                  <c:v>0.21805569415646256</c:v>
                </c:pt>
                <c:pt idx="191">
                  <c:v>0.22677837283767185</c:v>
                </c:pt>
                <c:pt idx="192">
                  <c:v>0.23575995801316524</c:v>
                </c:pt>
                <c:pt idx="193">
                  <c:v>0.24495548138867021</c:v>
                </c:pt>
                <c:pt idx="194">
                  <c:v>0.25440310441391528</c:v>
                </c:pt>
                <c:pt idx="195">
                  <c:v>0.26406719125569961</c:v>
                </c:pt>
                <c:pt idx="196">
                  <c:v>0.27455669269899707</c:v>
                </c:pt>
                <c:pt idx="197">
                  <c:v>0.28464908714362624</c:v>
                </c:pt>
                <c:pt idx="198">
                  <c:v>0.2951937517479114</c:v>
                </c:pt>
                <c:pt idx="199">
                  <c:v>0.30621224665294211</c:v>
                </c:pt>
                <c:pt idx="200">
                  <c:v>0.31733447663681513</c:v>
                </c:pt>
                <c:pt idx="201">
                  <c:v>0.32880231568235385</c:v>
                </c:pt>
                <c:pt idx="202">
                  <c:v>0.3405288764209673</c:v>
                </c:pt>
                <c:pt idx="203">
                  <c:v>0.35202566765596915</c:v>
                </c:pt>
                <c:pt idx="204">
                  <c:v>0.3643999566333162</c:v>
                </c:pt>
                <c:pt idx="205">
                  <c:v>0.37701910721303761</c:v>
                </c:pt>
                <c:pt idx="206">
                  <c:v>0.38982767903233156</c:v>
                </c:pt>
                <c:pt idx="207">
                  <c:v>0.4025244461199754</c:v>
                </c:pt>
                <c:pt idx="208">
                  <c:v>0.41575898472679607</c:v>
                </c:pt>
                <c:pt idx="209">
                  <c:v>0.42947277446983612</c:v>
                </c:pt>
                <c:pt idx="210">
                  <c:v>0.44316500407178661</c:v>
                </c:pt>
                <c:pt idx="211">
                  <c:v>0.45686246970800176</c:v>
                </c:pt>
                <c:pt idx="212">
                  <c:v>0.47067143207385154</c:v>
                </c:pt>
                <c:pt idx="213">
                  <c:v>0.48492145332599057</c:v>
                </c:pt>
                <c:pt idx="214">
                  <c:v>0.49966119778287826</c:v>
                </c:pt>
                <c:pt idx="215">
                  <c:v>0.51418903685305717</c:v>
                </c:pt>
                <c:pt idx="216">
                  <c:v>0.52941172847035112</c:v>
                </c:pt>
                <c:pt idx="217">
                  <c:v>0.5442651256709824</c:v>
                </c:pt>
                <c:pt idx="218">
                  <c:v>0.56005361699086953</c:v>
                </c:pt>
                <c:pt idx="219">
                  <c:v>0.57550761812185292</c:v>
                </c:pt>
                <c:pt idx="220">
                  <c:v>0.59182618091052785</c:v>
                </c:pt>
                <c:pt idx="221">
                  <c:v>0.60813242361858022</c:v>
                </c:pt>
                <c:pt idx="222">
                  <c:v>0.62525363965981795</c:v>
                </c:pt>
                <c:pt idx="223">
                  <c:v>0.64230771126166242</c:v>
                </c:pt>
                <c:pt idx="224">
                  <c:v>0.66069573959291994</c:v>
                </c:pt>
                <c:pt idx="225">
                  <c:v>0.67909516399875325</c:v>
                </c:pt>
                <c:pt idx="226">
                  <c:v>0.6980813322442383</c:v>
                </c:pt>
                <c:pt idx="227">
                  <c:v>0.716634141653823</c:v>
                </c:pt>
                <c:pt idx="228">
                  <c:v>0.73555039344177464</c:v>
                </c:pt>
                <c:pt idx="229">
                  <c:v>0.75323987320173025</c:v>
                </c:pt>
                <c:pt idx="230">
                  <c:v>0.77155613706336101</c:v>
                </c:pt>
                <c:pt idx="231">
                  <c:v>0.7900254779267275</c:v>
                </c:pt>
                <c:pt idx="232">
                  <c:v>0.80899039403313855</c:v>
                </c:pt>
                <c:pt idx="233">
                  <c:v>0.82669989392410581</c:v>
                </c:pt>
                <c:pt idx="234">
                  <c:v>0.84491544112664674</c:v>
                </c:pt>
                <c:pt idx="235">
                  <c:v>0.86251436829402606</c:v>
                </c:pt>
                <c:pt idx="236">
                  <c:v>0.88096153301227198</c:v>
                </c:pt>
                <c:pt idx="237">
                  <c:v>0.8987883816711697</c:v>
                </c:pt>
                <c:pt idx="238">
                  <c:v>0.91477522628908081</c:v>
                </c:pt>
                <c:pt idx="239">
                  <c:v>0.92973981221733115</c:v>
                </c:pt>
                <c:pt idx="240">
                  <c:v>0.94437668400102015</c:v>
                </c:pt>
                <c:pt idx="241">
                  <c:v>0.9575034219023929</c:v>
                </c:pt>
                <c:pt idx="242">
                  <c:v>0.97028796956447283</c:v>
                </c:pt>
                <c:pt idx="243">
                  <c:v>0.98007411760502561</c:v>
                </c:pt>
                <c:pt idx="244">
                  <c:v>0.9872533365858347</c:v>
                </c:pt>
                <c:pt idx="245">
                  <c:v>0.99332929234688916</c:v>
                </c:pt>
                <c:pt idx="246">
                  <c:v>0.9974940956013616</c:v>
                </c:pt>
                <c:pt idx="247">
                  <c:v>1</c:v>
                </c:pt>
                <c:pt idx="248">
                  <c:v>0.99891398489311722</c:v>
                </c:pt>
                <c:pt idx="249">
                  <c:v>0.99539536986730037</c:v>
                </c:pt>
                <c:pt idx="250">
                  <c:v>0.9908609641941496</c:v>
                </c:pt>
                <c:pt idx="251">
                  <c:v>0.98465164356035551</c:v>
                </c:pt>
                <c:pt idx="252">
                  <c:v>0.97647603805919314</c:v>
                </c:pt>
                <c:pt idx="253">
                  <c:v>0.96429825436777661</c:v>
                </c:pt>
                <c:pt idx="254">
                  <c:v>0.95140528999621776</c:v>
                </c:pt>
                <c:pt idx="255">
                  <c:v>0.93739273829807945</c:v>
                </c:pt>
                <c:pt idx="256">
                  <c:v>0.92141266972451064</c:v>
                </c:pt>
                <c:pt idx="257">
                  <c:v>0.90411804854850975</c:v>
                </c:pt>
                <c:pt idx="258">
                  <c:v>0.88441485161078903</c:v>
                </c:pt>
                <c:pt idx="259">
                  <c:v>0.86494666021094446</c:v>
                </c:pt>
                <c:pt idx="260">
                  <c:v>0.84617763338643281</c:v>
                </c:pt>
                <c:pt idx="261">
                  <c:v>0.82494459043739987</c:v>
                </c:pt>
                <c:pt idx="262">
                  <c:v>0.80346452987188355</c:v>
                </c:pt>
                <c:pt idx="263">
                  <c:v>0.78201958153614159</c:v>
                </c:pt>
                <c:pt idx="264">
                  <c:v>0.75977967999822582</c:v>
                </c:pt>
                <c:pt idx="265">
                  <c:v>0.73934405426749117</c:v>
                </c:pt>
                <c:pt idx="266">
                  <c:v>0.71707520054011231</c:v>
                </c:pt>
                <c:pt idx="267">
                  <c:v>0.69565396835956894</c:v>
                </c:pt>
                <c:pt idx="268">
                  <c:v>0.67531782727986167</c:v>
                </c:pt>
                <c:pt idx="269">
                  <c:v>0.65476577678724335</c:v>
                </c:pt>
                <c:pt idx="270">
                  <c:v>0.63495539514810584</c:v>
                </c:pt>
                <c:pt idx="271">
                  <c:v>0.61690863305009469</c:v>
                </c:pt>
                <c:pt idx="272">
                  <c:v>0.5980709217761121</c:v>
                </c:pt>
                <c:pt idx="273">
                  <c:v>0.5809441616985942</c:v>
                </c:pt>
                <c:pt idx="274">
                  <c:v>0.56403084701786288</c:v>
                </c:pt>
                <c:pt idx="275">
                  <c:v>0.54767439998127354</c:v>
                </c:pt>
                <c:pt idx="276">
                  <c:v>0.53318198114288462</c:v>
                </c:pt>
                <c:pt idx="277">
                  <c:v>0.51826390351898466</c:v>
                </c:pt>
                <c:pt idx="278">
                  <c:v>0.50360885961637736</c:v>
                </c:pt>
                <c:pt idx="279">
                  <c:v>0.49025666423961078</c:v>
                </c:pt>
                <c:pt idx="280">
                  <c:v>0.47788791929854391</c:v>
                </c:pt>
                <c:pt idx="281">
                  <c:v>0.46581085226621721</c:v>
                </c:pt>
                <c:pt idx="282">
                  <c:v>0.45442678976891226</c:v>
                </c:pt>
                <c:pt idx="283">
                  <c:v>0.44307814750339725</c:v>
                </c:pt>
                <c:pt idx="284">
                  <c:v>0.4331983668501127</c:v>
                </c:pt>
                <c:pt idx="285">
                  <c:v>0.42373069289365428</c:v>
                </c:pt>
                <c:pt idx="286">
                  <c:v>0.41443550006591245</c:v>
                </c:pt>
                <c:pt idx="287">
                  <c:v>0.40486680144834869</c:v>
                </c:pt>
                <c:pt idx="288">
                  <c:v>0.39572776564249834</c:v>
                </c:pt>
                <c:pt idx="289">
                  <c:v>0.38749517976845643</c:v>
                </c:pt>
                <c:pt idx="290">
                  <c:v>0.37958907603091352</c:v>
                </c:pt>
                <c:pt idx="291">
                  <c:v>0.37201407446010326</c:v>
                </c:pt>
                <c:pt idx="292">
                  <c:v>0.36437285245594647</c:v>
                </c:pt>
                <c:pt idx="293">
                  <c:v>0.35736919462400962</c:v>
                </c:pt>
                <c:pt idx="294">
                  <c:v>0.35099078088367008</c:v>
                </c:pt>
                <c:pt idx="295">
                  <c:v>0.34448547031291776</c:v>
                </c:pt>
                <c:pt idx="296">
                  <c:v>0.33807656437303729</c:v>
                </c:pt>
                <c:pt idx="297">
                  <c:v>0.33197258042856631</c:v>
                </c:pt>
                <c:pt idx="298">
                  <c:v>0.32630657535022906</c:v>
                </c:pt>
                <c:pt idx="299">
                  <c:v>0.32122947012565251</c:v>
                </c:pt>
                <c:pt idx="300">
                  <c:v>0.31600975996786923</c:v>
                </c:pt>
                <c:pt idx="301">
                  <c:v>0.31096961498516046</c:v>
                </c:pt>
                <c:pt idx="302">
                  <c:v>0.3064187004039754</c:v>
                </c:pt>
                <c:pt idx="303">
                  <c:v>0.30157604631364709</c:v>
                </c:pt>
                <c:pt idx="304">
                  <c:v>0.29734579263086702</c:v>
                </c:pt>
                <c:pt idx="305">
                  <c:v>0.29265516833542154</c:v>
                </c:pt>
                <c:pt idx="306">
                  <c:v>0.28789056195583745</c:v>
                </c:pt>
                <c:pt idx="307">
                  <c:v>0.28357027928390766</c:v>
                </c:pt>
                <c:pt idx="308">
                  <c:v>0.27930321936026753</c:v>
                </c:pt>
                <c:pt idx="309">
                  <c:v>0.27534517785884388</c:v>
                </c:pt>
                <c:pt idx="310">
                  <c:v>0.27186133626058451</c:v>
                </c:pt>
                <c:pt idx="311">
                  <c:v>0.26767577367026291</c:v>
                </c:pt>
                <c:pt idx="312">
                  <c:v>0.2639969667961507</c:v>
                </c:pt>
                <c:pt idx="313">
                  <c:v>0.26038595116566443</c:v>
                </c:pt>
                <c:pt idx="314">
                  <c:v>0.25707785551748652</c:v>
                </c:pt>
                <c:pt idx="315">
                  <c:v>0.25359734034099518</c:v>
                </c:pt>
                <c:pt idx="316">
                  <c:v>0.24997049340690886</c:v>
                </c:pt>
                <c:pt idx="317">
                  <c:v>0.24716847587050611</c:v>
                </c:pt>
                <c:pt idx="318">
                  <c:v>0.24462129920178199</c:v>
                </c:pt>
                <c:pt idx="319">
                  <c:v>0.2421085879585996</c:v>
                </c:pt>
                <c:pt idx="320">
                  <c:v>0.23986682608850993</c:v>
                </c:pt>
                <c:pt idx="321">
                  <c:v>0.23724434292698013</c:v>
                </c:pt>
                <c:pt idx="322">
                  <c:v>0.2348848010861383</c:v>
                </c:pt>
                <c:pt idx="323">
                  <c:v>0.23293385471914529</c:v>
                </c:pt>
                <c:pt idx="324">
                  <c:v>0.23029313783829403</c:v>
                </c:pt>
                <c:pt idx="325">
                  <c:v>0.22800265004934192</c:v>
                </c:pt>
                <c:pt idx="326">
                  <c:v>0.22554617997420176</c:v>
                </c:pt>
                <c:pt idx="327">
                  <c:v>0.22345610909677793</c:v>
                </c:pt>
                <c:pt idx="328">
                  <c:v>0.22174303268640591</c:v>
                </c:pt>
                <c:pt idx="329">
                  <c:v>0.21980040237383314</c:v>
                </c:pt>
                <c:pt idx="330">
                  <c:v>0.21790813039080528</c:v>
                </c:pt>
                <c:pt idx="331">
                  <c:v>0.21617367864055304</c:v>
                </c:pt>
                <c:pt idx="332">
                  <c:v>0.21454872160683419</c:v>
                </c:pt>
                <c:pt idx="333">
                  <c:v>0.21303997373358813</c:v>
                </c:pt>
                <c:pt idx="334">
                  <c:v>0.21107837049685654</c:v>
                </c:pt>
                <c:pt idx="335">
                  <c:v>0.20944916303532291</c:v>
                </c:pt>
                <c:pt idx="336">
                  <c:v>0.2082069293061454</c:v>
                </c:pt>
                <c:pt idx="337">
                  <c:v>0.20690217116780812</c:v>
                </c:pt>
                <c:pt idx="338">
                  <c:v>0.20560822390021719</c:v>
                </c:pt>
                <c:pt idx="339">
                  <c:v>0.20447948891377546</c:v>
                </c:pt>
                <c:pt idx="340">
                  <c:v>0.20342190239292926</c:v>
                </c:pt>
                <c:pt idx="341">
                  <c:v>0.20272316902041806</c:v>
                </c:pt>
                <c:pt idx="342">
                  <c:v>0.20171591002891523</c:v>
                </c:pt>
                <c:pt idx="343">
                  <c:v>0.20040560785429778</c:v>
                </c:pt>
                <c:pt idx="344">
                  <c:v>0.19963806683150934</c:v>
                </c:pt>
                <c:pt idx="345">
                  <c:v>0.19877627719195795</c:v>
                </c:pt>
                <c:pt idx="346">
                  <c:v>0.19790302987742753</c:v>
                </c:pt>
                <c:pt idx="347">
                  <c:v>0.19701943369517411</c:v>
                </c:pt>
                <c:pt idx="348">
                  <c:v>0.19616931733201262</c:v>
                </c:pt>
                <c:pt idx="349">
                  <c:v>0.19561950293402719</c:v>
                </c:pt>
                <c:pt idx="350">
                  <c:v>0.19521925431480025</c:v>
                </c:pt>
                <c:pt idx="351">
                  <c:v>0.1942133505321659</c:v>
                </c:pt>
                <c:pt idx="352">
                  <c:v>0.193584810819002</c:v>
                </c:pt>
                <c:pt idx="353">
                  <c:v>0.19319423346306377</c:v>
                </c:pt>
                <c:pt idx="354">
                  <c:v>0.19281240336436761</c:v>
                </c:pt>
                <c:pt idx="355">
                  <c:v>0.19208887582960343</c:v>
                </c:pt>
                <c:pt idx="356">
                  <c:v>0.19118587552036939</c:v>
                </c:pt>
                <c:pt idx="357">
                  <c:v>0.1905073470800793</c:v>
                </c:pt>
                <c:pt idx="358">
                  <c:v>0.18990036750800496</c:v>
                </c:pt>
                <c:pt idx="359">
                  <c:v>0.1891858952324984</c:v>
                </c:pt>
                <c:pt idx="360">
                  <c:v>0.18837009029387089</c:v>
                </c:pt>
                <c:pt idx="361">
                  <c:v>0.18757723150540298</c:v>
                </c:pt>
                <c:pt idx="362">
                  <c:v>0.18715911876927324</c:v>
                </c:pt>
                <c:pt idx="363">
                  <c:v>0.18647695590519944</c:v>
                </c:pt>
                <c:pt idx="364">
                  <c:v>0.18606774442731955</c:v>
                </c:pt>
                <c:pt idx="365">
                  <c:v>0.18565274251154701</c:v>
                </c:pt>
                <c:pt idx="366">
                  <c:v>0.18509042323172964</c:v>
                </c:pt>
                <c:pt idx="367">
                  <c:v>0.18458218910584551</c:v>
                </c:pt>
                <c:pt idx="368">
                  <c:v>0.18393883449573295</c:v>
                </c:pt>
                <c:pt idx="369">
                  <c:v>0.18348200590624664</c:v>
                </c:pt>
                <c:pt idx="370">
                  <c:v>0.18306989920942043</c:v>
                </c:pt>
                <c:pt idx="371">
                  <c:v>0.18221821203597954</c:v>
                </c:pt>
                <c:pt idx="372">
                  <c:v>0.18163008218725785</c:v>
                </c:pt>
                <c:pt idx="373">
                  <c:v>0.18131502692553619</c:v>
                </c:pt>
                <c:pt idx="374">
                  <c:v>0.18042896672715827</c:v>
                </c:pt>
                <c:pt idx="375">
                  <c:v>0.17985753058768017</c:v>
                </c:pt>
                <c:pt idx="376">
                  <c:v>0.17907385025927608</c:v>
                </c:pt>
                <c:pt idx="377">
                  <c:v>0.17832740737455385</c:v>
                </c:pt>
                <c:pt idx="378">
                  <c:v>0.17793301079362264</c:v>
                </c:pt>
                <c:pt idx="379">
                  <c:v>0.17757018441928685</c:v>
                </c:pt>
                <c:pt idx="380">
                  <c:v>0.17677467681348505</c:v>
                </c:pt>
                <c:pt idx="381">
                  <c:v>0.17633842275863854</c:v>
                </c:pt>
                <c:pt idx="382">
                  <c:v>0.17595018621801861</c:v>
                </c:pt>
                <c:pt idx="383">
                  <c:v>0.17575583694619698</c:v>
                </c:pt>
                <c:pt idx="384">
                  <c:v>0.17542670599236401</c:v>
                </c:pt>
                <c:pt idx="385">
                  <c:v>0.1750109648717541</c:v>
                </c:pt>
                <c:pt idx="386">
                  <c:v>0.17442656184742072</c:v>
                </c:pt>
                <c:pt idx="387">
                  <c:v>0.17417889742670478</c:v>
                </c:pt>
                <c:pt idx="388">
                  <c:v>0.17396434322266205</c:v>
                </c:pt>
                <c:pt idx="389">
                  <c:v>0.17351906470875944</c:v>
                </c:pt>
                <c:pt idx="390">
                  <c:v>0.17291633556449995</c:v>
                </c:pt>
                <c:pt idx="391">
                  <c:v>0.17255089117303185</c:v>
                </c:pt>
                <c:pt idx="392">
                  <c:v>0.17226503450238578</c:v>
                </c:pt>
                <c:pt idx="393">
                  <c:v>0.17192463067478314</c:v>
                </c:pt>
                <c:pt idx="394">
                  <c:v>0.17137355346853389</c:v>
                </c:pt>
                <c:pt idx="395">
                  <c:v>0.17087745462206305</c:v>
                </c:pt>
                <c:pt idx="396">
                  <c:v>0.17028294913161912</c:v>
                </c:pt>
                <c:pt idx="397">
                  <c:v>0.16985273191627764</c:v>
                </c:pt>
                <c:pt idx="398">
                  <c:v>0.16938500005544035</c:v>
                </c:pt>
                <c:pt idx="399">
                  <c:v>0.16872855535966627</c:v>
                </c:pt>
                <c:pt idx="400">
                  <c:v>0.16802751197203836</c:v>
                </c:pt>
                <c:pt idx="401">
                  <c:v>0.16756393813841117</c:v>
                </c:pt>
                <c:pt idx="402">
                  <c:v>0.16700044845093465</c:v>
                </c:pt>
                <c:pt idx="403">
                  <c:v>0.1664558392870123</c:v>
                </c:pt>
                <c:pt idx="404">
                  <c:v>0.16584682690163524</c:v>
                </c:pt>
                <c:pt idx="405">
                  <c:v>0.16539615835246027</c:v>
                </c:pt>
                <c:pt idx="406">
                  <c:v>0.16471082306762616</c:v>
                </c:pt>
                <c:pt idx="407">
                  <c:v>0.1639325019742929</c:v>
                </c:pt>
                <c:pt idx="408">
                  <c:v>0.16331406472723958</c:v>
                </c:pt>
                <c:pt idx="409">
                  <c:v>0.16271912803397387</c:v>
                </c:pt>
                <c:pt idx="410">
                  <c:v>0.16194345575797447</c:v>
                </c:pt>
                <c:pt idx="411">
                  <c:v>0.16151080532671008</c:v>
                </c:pt>
                <c:pt idx="412">
                  <c:v>0.1606730090441712</c:v>
                </c:pt>
                <c:pt idx="413">
                  <c:v>0.15986203973718804</c:v>
                </c:pt>
                <c:pt idx="414">
                  <c:v>0.15920556424121241</c:v>
                </c:pt>
                <c:pt idx="415">
                  <c:v>0.15821148773597576</c:v>
                </c:pt>
                <c:pt idx="416">
                  <c:v>0.1572144852115912</c:v>
                </c:pt>
                <c:pt idx="417">
                  <c:v>0.15634490312104604</c:v>
                </c:pt>
                <c:pt idx="418">
                  <c:v>0.15497595736266501</c:v>
                </c:pt>
                <c:pt idx="419">
                  <c:v>0.15392881211014645</c:v>
                </c:pt>
                <c:pt idx="420">
                  <c:v>0.15308023575706278</c:v>
                </c:pt>
                <c:pt idx="421">
                  <c:v>0.15203041088700886</c:v>
                </c:pt>
                <c:pt idx="422">
                  <c:v>0.15081565093761973</c:v>
                </c:pt>
                <c:pt idx="423">
                  <c:v>0.14970989290153916</c:v>
                </c:pt>
                <c:pt idx="424">
                  <c:v>0.1487087323499445</c:v>
                </c:pt>
                <c:pt idx="425">
                  <c:v>0.14790053506110146</c:v>
                </c:pt>
                <c:pt idx="426">
                  <c:v>0.14675470596279583</c:v>
                </c:pt>
                <c:pt idx="427">
                  <c:v>0.14549728773425094</c:v>
                </c:pt>
                <c:pt idx="428">
                  <c:v>0.14409529335959975</c:v>
                </c:pt>
                <c:pt idx="429">
                  <c:v>0.14298189687353313</c:v>
                </c:pt>
                <c:pt idx="430">
                  <c:v>0.14179673591783987</c:v>
                </c:pt>
                <c:pt idx="431">
                  <c:v>0.1404887745585407</c:v>
                </c:pt>
                <c:pt idx="432">
                  <c:v>0.13894300484302369</c:v>
                </c:pt>
                <c:pt idx="433">
                  <c:v>0.13746142274755047</c:v>
                </c:pt>
                <c:pt idx="434">
                  <c:v>0.13607584488032889</c:v>
                </c:pt>
                <c:pt idx="435">
                  <c:v>0.13520629358998526</c:v>
                </c:pt>
                <c:pt idx="436">
                  <c:v>0.13376663056883045</c:v>
                </c:pt>
                <c:pt idx="437">
                  <c:v>0.13227814922820855</c:v>
                </c:pt>
                <c:pt idx="438">
                  <c:v>0.13057819370369961</c:v>
                </c:pt>
                <c:pt idx="439">
                  <c:v>0.12900729102371244</c:v>
                </c:pt>
                <c:pt idx="440">
                  <c:v>0.12749885115248194</c:v>
                </c:pt>
                <c:pt idx="441">
                  <c:v>0.12583129744001045</c:v>
                </c:pt>
                <c:pt idx="442">
                  <c:v>0.12366025283269454</c:v>
                </c:pt>
                <c:pt idx="443">
                  <c:v>0.12199248351881214</c:v>
                </c:pt>
                <c:pt idx="444">
                  <c:v>0.1200941130958761</c:v>
                </c:pt>
                <c:pt idx="445">
                  <c:v>0.1187367482132803</c:v>
                </c:pt>
                <c:pt idx="446">
                  <c:v>0.1169928408011502</c:v>
                </c:pt>
                <c:pt idx="447">
                  <c:v>0.11547516086945273</c:v>
                </c:pt>
                <c:pt idx="448">
                  <c:v>0.11378019497759594</c:v>
                </c:pt>
                <c:pt idx="449">
                  <c:v>0.11216992964001957</c:v>
                </c:pt>
                <c:pt idx="450">
                  <c:v>0.1103421224788495</c:v>
                </c:pt>
                <c:pt idx="451">
                  <c:v>0.10888256252748918</c:v>
                </c:pt>
                <c:pt idx="452">
                  <c:v>0.10702195315166142</c:v>
                </c:pt>
                <c:pt idx="453">
                  <c:v>0.10534959460774711</c:v>
                </c:pt>
                <c:pt idx="454">
                  <c:v>0.10337456248313689</c:v>
                </c:pt>
                <c:pt idx="455">
                  <c:v>0.10170466795534711</c:v>
                </c:pt>
                <c:pt idx="456">
                  <c:v>0.10019570448069011</c:v>
                </c:pt>
                <c:pt idx="457">
                  <c:v>9.8652829984119408E-2</c:v>
                </c:pt>
                <c:pt idx="458">
                  <c:v>9.7097358205112089E-2</c:v>
                </c:pt>
                <c:pt idx="459">
                  <c:v>9.5707037106850829E-2</c:v>
                </c:pt>
                <c:pt idx="460">
                  <c:v>9.424054711014028E-2</c:v>
                </c:pt>
                <c:pt idx="461">
                  <c:v>9.2835010712310095E-2</c:v>
                </c:pt>
                <c:pt idx="462">
                  <c:v>9.153179258405067E-2</c:v>
                </c:pt>
                <c:pt idx="463">
                  <c:v>9.0101030821145692E-2</c:v>
                </c:pt>
                <c:pt idx="464">
                  <c:v>8.8653390547787758E-2</c:v>
                </c:pt>
                <c:pt idx="465">
                  <c:v>8.7030712728984105E-2</c:v>
                </c:pt>
                <c:pt idx="466">
                  <c:v>8.5430026254091809E-2</c:v>
                </c:pt>
                <c:pt idx="467">
                  <c:v>8.4150585881433995E-2</c:v>
                </c:pt>
                <c:pt idx="468">
                  <c:v>8.2776866091811716E-2</c:v>
                </c:pt>
                <c:pt idx="469">
                  <c:v>8.1223704327921128E-2</c:v>
                </c:pt>
                <c:pt idx="470">
                  <c:v>7.9820878347827917E-2</c:v>
                </c:pt>
                <c:pt idx="471">
                  <c:v>7.8472507124086613E-2</c:v>
                </c:pt>
                <c:pt idx="472">
                  <c:v>7.7228979786443733E-2</c:v>
                </c:pt>
                <c:pt idx="473">
                  <c:v>7.5796647213259377E-2</c:v>
                </c:pt>
                <c:pt idx="474">
                  <c:v>7.4455575637286969E-2</c:v>
                </c:pt>
                <c:pt idx="475">
                  <c:v>7.3200898626680624E-2</c:v>
                </c:pt>
                <c:pt idx="476">
                  <c:v>7.2024515728430938E-2</c:v>
                </c:pt>
                <c:pt idx="477">
                  <c:v>7.0792846468387294E-2</c:v>
                </c:pt>
                <c:pt idx="478">
                  <c:v>6.9803574794593454E-2</c:v>
                </c:pt>
                <c:pt idx="479">
                  <c:v>6.8772846049504552E-2</c:v>
                </c:pt>
                <c:pt idx="480">
                  <c:v>6.7883521029761626E-2</c:v>
                </c:pt>
                <c:pt idx="481">
                  <c:v>6.6661861835223851E-2</c:v>
                </c:pt>
                <c:pt idx="482">
                  <c:v>6.5623217438334921E-2</c:v>
                </c:pt>
                <c:pt idx="483">
                  <c:v>6.4596400318843686E-2</c:v>
                </c:pt>
                <c:pt idx="484">
                  <c:v>6.3531175348011476E-2</c:v>
                </c:pt>
                <c:pt idx="485">
                  <c:v>6.2314012982900964E-2</c:v>
                </c:pt>
                <c:pt idx="486">
                  <c:v>6.1201109300059259E-2</c:v>
                </c:pt>
                <c:pt idx="487">
                  <c:v>6.0187443866632662E-2</c:v>
                </c:pt>
                <c:pt idx="488">
                  <c:v>5.92986424503162E-2</c:v>
                </c:pt>
                <c:pt idx="489">
                  <c:v>5.8361207515741989E-2</c:v>
                </c:pt>
                <c:pt idx="490">
                  <c:v>5.7323949127923095E-2</c:v>
                </c:pt>
                <c:pt idx="491">
                  <c:v>5.6298086814680112E-2</c:v>
                </c:pt>
                <c:pt idx="492">
                  <c:v>5.5334872111403102E-2</c:v>
                </c:pt>
                <c:pt idx="493">
                  <c:v>5.4366852576683264E-2</c:v>
                </c:pt>
                <c:pt idx="494">
                  <c:v>5.3406194290135434E-2</c:v>
                </c:pt>
                <c:pt idx="495">
                  <c:v>5.2375342344240301E-2</c:v>
                </c:pt>
                <c:pt idx="496">
                  <c:v>5.1382805849081475E-2</c:v>
                </c:pt>
                <c:pt idx="497">
                  <c:v>5.0463851035441175E-2</c:v>
                </c:pt>
                <c:pt idx="498">
                  <c:v>4.9791082232842135E-2</c:v>
                </c:pt>
                <c:pt idx="499">
                  <c:v>4.8855926513183101E-2</c:v>
                </c:pt>
                <c:pt idx="500">
                  <c:v>4.7847312312811772E-2</c:v>
                </c:pt>
                <c:pt idx="501">
                  <c:v>4.6708105257840811E-2</c:v>
                </c:pt>
                <c:pt idx="502">
                  <c:v>4.5849457238848167E-2</c:v>
                </c:pt>
                <c:pt idx="503">
                  <c:v>4.4967832269494371E-2</c:v>
                </c:pt>
                <c:pt idx="504">
                  <c:v>4.4107182237400559E-2</c:v>
                </c:pt>
                <c:pt idx="505">
                  <c:v>4.290378756238581E-2</c:v>
                </c:pt>
                <c:pt idx="506">
                  <c:v>4.1950644525017775E-2</c:v>
                </c:pt>
                <c:pt idx="507">
                  <c:v>4.1072530778641418E-2</c:v>
                </c:pt>
                <c:pt idx="508">
                  <c:v>4.0317771839498917E-2</c:v>
                </c:pt>
                <c:pt idx="509">
                  <c:v>3.9512746971416185E-2</c:v>
                </c:pt>
                <c:pt idx="510">
                  <c:v>3.8595886571481726E-2</c:v>
                </c:pt>
                <c:pt idx="511">
                  <c:v>3.7686264218913045E-2</c:v>
                </c:pt>
                <c:pt idx="512">
                  <c:v>3.7059695718648783E-2</c:v>
                </c:pt>
                <c:pt idx="513">
                  <c:v>3.6529193047039304E-2</c:v>
                </c:pt>
                <c:pt idx="514">
                  <c:v>3.5755091581319308E-2</c:v>
                </c:pt>
                <c:pt idx="515">
                  <c:v>3.503541407174969E-2</c:v>
                </c:pt>
                <c:pt idx="516">
                  <c:v>3.4097671135159907E-2</c:v>
                </c:pt>
                <c:pt idx="517">
                  <c:v>3.3428136353724297E-2</c:v>
                </c:pt>
                <c:pt idx="518">
                  <c:v>3.2819154768548804E-2</c:v>
                </c:pt>
                <c:pt idx="519">
                  <c:v>3.196697479188304E-2</c:v>
                </c:pt>
                <c:pt idx="520">
                  <c:v>3.1211014644879836E-2</c:v>
                </c:pt>
                <c:pt idx="521">
                  <c:v>3.0701650151598592E-2</c:v>
                </c:pt>
                <c:pt idx="522">
                  <c:v>3.0329657637279579E-2</c:v>
                </c:pt>
                <c:pt idx="523">
                  <c:v>2.9945810125381462E-2</c:v>
                </c:pt>
                <c:pt idx="524">
                  <c:v>2.9428271258607117E-2</c:v>
                </c:pt>
                <c:pt idx="525">
                  <c:v>2.8826540040878028E-2</c:v>
                </c:pt>
                <c:pt idx="526">
                  <c:v>2.8371624143908401E-2</c:v>
                </c:pt>
                <c:pt idx="527">
                  <c:v>2.787500477403124E-2</c:v>
                </c:pt>
                <c:pt idx="528">
                  <c:v>2.7336814372113251E-2</c:v>
                </c:pt>
                <c:pt idx="529">
                  <c:v>2.6757388660351392E-2</c:v>
                </c:pt>
                <c:pt idx="530">
                  <c:v>2.6183879667308542E-2</c:v>
                </c:pt>
                <c:pt idx="531">
                  <c:v>2.5712605783292247E-2</c:v>
                </c:pt>
                <c:pt idx="532">
                  <c:v>2.5240404813209098E-2</c:v>
                </c:pt>
                <c:pt idx="533">
                  <c:v>2.4959759536666407E-2</c:v>
                </c:pt>
                <c:pt idx="534">
                  <c:v>2.4419554801566622E-2</c:v>
                </c:pt>
                <c:pt idx="535">
                  <c:v>2.3948031435917717E-2</c:v>
                </c:pt>
                <c:pt idx="536">
                  <c:v>2.3460205523584948E-2</c:v>
                </c:pt>
                <c:pt idx="537">
                  <c:v>2.3082585812441558E-2</c:v>
                </c:pt>
                <c:pt idx="538">
                  <c:v>2.2708474244255455E-2</c:v>
                </c:pt>
                <c:pt idx="539">
                  <c:v>2.2447196134451505E-2</c:v>
                </c:pt>
                <c:pt idx="540">
                  <c:v>2.2049389971207971E-2</c:v>
                </c:pt>
                <c:pt idx="541">
                  <c:v>2.1828038162681737E-2</c:v>
                </c:pt>
                <c:pt idx="542">
                  <c:v>2.1535701129628191E-2</c:v>
                </c:pt>
                <c:pt idx="543">
                  <c:v>2.1382451646763577E-2</c:v>
                </c:pt>
                <c:pt idx="544">
                  <c:v>2.1000279665830134E-2</c:v>
                </c:pt>
                <c:pt idx="545">
                  <c:v>2.0825827324214011E-2</c:v>
                </c:pt>
                <c:pt idx="546">
                  <c:v>2.0524792314240904E-2</c:v>
                </c:pt>
                <c:pt idx="547">
                  <c:v>2.0274549916654654E-2</c:v>
                </c:pt>
                <c:pt idx="548">
                  <c:v>1.9953497855689967E-2</c:v>
                </c:pt>
                <c:pt idx="549">
                  <c:v>1.9695829529508442E-2</c:v>
                </c:pt>
                <c:pt idx="550">
                  <c:v>1.9465899864848715E-2</c:v>
                </c:pt>
                <c:pt idx="551">
                  <c:v>1.93407709660052E-2</c:v>
                </c:pt>
                <c:pt idx="552">
                  <c:v>1.8880816156060926E-2</c:v>
                </c:pt>
                <c:pt idx="553">
                  <c:v>1.8685481277789483E-2</c:v>
                </c:pt>
                <c:pt idx="554">
                  <c:v>1.8515575045923102E-2</c:v>
                </c:pt>
                <c:pt idx="555">
                  <c:v>1.8442292126359675E-2</c:v>
                </c:pt>
                <c:pt idx="556">
                  <c:v>1.8279211219158216E-2</c:v>
                </c:pt>
                <c:pt idx="557">
                  <c:v>1.7990333048739472E-2</c:v>
                </c:pt>
                <c:pt idx="558">
                  <c:v>1.7815058341741789E-2</c:v>
                </c:pt>
                <c:pt idx="559">
                  <c:v>1.7797348225846787E-2</c:v>
                </c:pt>
                <c:pt idx="560">
                  <c:v>1.7673867137786549E-2</c:v>
                </c:pt>
                <c:pt idx="561">
                  <c:v>1.7510398148045482E-2</c:v>
                </c:pt>
                <c:pt idx="562">
                  <c:v>1.7325014814896948E-2</c:v>
                </c:pt>
                <c:pt idx="563">
                  <c:v>1.7223842312824096E-2</c:v>
                </c:pt>
                <c:pt idx="564">
                  <c:v>1.7087742382186147E-2</c:v>
                </c:pt>
                <c:pt idx="565">
                  <c:v>1.7073894611566338E-2</c:v>
                </c:pt>
                <c:pt idx="566">
                  <c:v>1.683746302435803E-2</c:v>
                </c:pt>
                <c:pt idx="567">
                  <c:v>1.6655649434569902E-2</c:v>
                </c:pt>
                <c:pt idx="568">
                  <c:v>1.6551273711535169E-2</c:v>
                </c:pt>
                <c:pt idx="569">
                  <c:v>1.6460077394746468E-2</c:v>
                </c:pt>
                <c:pt idx="570">
                  <c:v>1.6478868597716106E-2</c:v>
                </c:pt>
                <c:pt idx="571">
                  <c:v>1.6488111738203214E-2</c:v>
                </c:pt>
                <c:pt idx="572">
                  <c:v>1.623703157513463E-2</c:v>
                </c:pt>
                <c:pt idx="573">
                  <c:v>1.6258360714712518E-2</c:v>
                </c:pt>
                <c:pt idx="574">
                  <c:v>1.6125593365882988E-2</c:v>
                </c:pt>
                <c:pt idx="575">
                  <c:v>1.5990057078933525E-2</c:v>
                </c:pt>
                <c:pt idx="576">
                  <c:v>1.6015846087696798E-2</c:v>
                </c:pt>
                <c:pt idx="577">
                  <c:v>1.5771874611147457E-2</c:v>
                </c:pt>
                <c:pt idx="578">
                  <c:v>1.5600831851843638E-2</c:v>
                </c:pt>
                <c:pt idx="579">
                  <c:v>1.5589753019343759E-2</c:v>
                </c:pt>
                <c:pt idx="580">
                  <c:v>1.5389434668460471E-2</c:v>
                </c:pt>
                <c:pt idx="581">
                  <c:v>1.5302088376866337E-2</c:v>
                </c:pt>
                <c:pt idx="582">
                  <c:v>1.5139795954824729E-2</c:v>
                </c:pt>
                <c:pt idx="583">
                  <c:v>1.4851626189041782E-2</c:v>
                </c:pt>
                <c:pt idx="584">
                  <c:v>1.4713099202521182E-2</c:v>
                </c:pt>
                <c:pt idx="585">
                  <c:v>1.4505071561188297E-2</c:v>
                </c:pt>
                <c:pt idx="586">
                  <c:v>1.4345871479382962E-2</c:v>
                </c:pt>
                <c:pt idx="587">
                  <c:v>1.4247812877687472E-2</c:v>
                </c:pt>
                <c:pt idx="588">
                  <c:v>1.420664532828703E-2</c:v>
                </c:pt>
                <c:pt idx="589">
                  <c:v>1.3983075905248724E-2</c:v>
                </c:pt>
                <c:pt idx="590">
                  <c:v>1.3932301772982802E-2</c:v>
                </c:pt>
                <c:pt idx="591">
                  <c:v>1.3895692653412723E-2</c:v>
                </c:pt>
                <c:pt idx="592">
                  <c:v>1.3810674857056265E-2</c:v>
                </c:pt>
                <c:pt idx="593">
                  <c:v>1.3622805947642121E-2</c:v>
                </c:pt>
                <c:pt idx="594">
                  <c:v>1.3527972127049599E-2</c:v>
                </c:pt>
                <c:pt idx="595">
                  <c:v>1.340336375161239E-2</c:v>
                </c:pt>
                <c:pt idx="596">
                  <c:v>1.3467033928270027E-2</c:v>
                </c:pt>
                <c:pt idx="597">
                  <c:v>1.3296850494589637E-2</c:v>
                </c:pt>
                <c:pt idx="598">
                  <c:v>1.3245198556579353E-2</c:v>
                </c:pt>
                <c:pt idx="599">
                  <c:v>1.3084960507981564E-2</c:v>
                </c:pt>
                <c:pt idx="600">
                  <c:v>1.3063200165581884E-2</c:v>
                </c:pt>
                <c:pt idx="601">
                  <c:v>1.3161810090885236E-2</c:v>
                </c:pt>
                <c:pt idx="602">
                  <c:v>1.3140807433443844E-2</c:v>
                </c:pt>
                <c:pt idx="603">
                  <c:v>1.297545039134736E-2</c:v>
                </c:pt>
                <c:pt idx="604">
                  <c:v>1.2909584160318744E-2</c:v>
                </c:pt>
                <c:pt idx="605">
                  <c:v>1.2738772402526601E-2</c:v>
                </c:pt>
                <c:pt idx="606">
                  <c:v>1.2745662407614796E-2</c:v>
                </c:pt>
                <c:pt idx="607">
                  <c:v>1.2569574575296021E-2</c:v>
                </c:pt>
                <c:pt idx="608">
                  <c:v>1.2328609198418595E-2</c:v>
                </c:pt>
                <c:pt idx="609">
                  <c:v>1.2064596030716426E-2</c:v>
                </c:pt>
                <c:pt idx="610">
                  <c:v>1.2021454188396209E-2</c:v>
                </c:pt>
                <c:pt idx="611">
                  <c:v>1.1810919410656625E-2</c:v>
                </c:pt>
                <c:pt idx="612">
                  <c:v>1.1582751517525931E-2</c:v>
                </c:pt>
                <c:pt idx="613">
                  <c:v>1.1467632684188286E-2</c:v>
                </c:pt>
                <c:pt idx="614">
                  <c:v>1.1376544168105036E-2</c:v>
                </c:pt>
                <c:pt idx="615">
                  <c:v>1.126033500763229E-2</c:v>
                </c:pt>
                <c:pt idx="616">
                  <c:v>1.126876502279831E-2</c:v>
                </c:pt>
                <c:pt idx="617">
                  <c:v>1.1250636024162142E-2</c:v>
                </c:pt>
                <c:pt idx="618">
                  <c:v>1.134166909988259E-2</c:v>
                </c:pt>
                <c:pt idx="619">
                  <c:v>1.1312673790137283E-2</c:v>
                </c:pt>
                <c:pt idx="620">
                  <c:v>1.1347148455739494E-2</c:v>
                </c:pt>
                <c:pt idx="621">
                  <c:v>1.1380027670901079E-2</c:v>
                </c:pt>
                <c:pt idx="622">
                  <c:v>1.1277774081753593E-2</c:v>
                </c:pt>
                <c:pt idx="623">
                  <c:v>1.1128008101685018E-2</c:v>
                </c:pt>
                <c:pt idx="624">
                  <c:v>1.0980813938446413E-2</c:v>
                </c:pt>
                <c:pt idx="625">
                  <c:v>1.0800229276700386E-2</c:v>
                </c:pt>
                <c:pt idx="626">
                  <c:v>1.0724186659077498E-2</c:v>
                </c:pt>
                <c:pt idx="627">
                  <c:v>1.0369257456420795E-2</c:v>
                </c:pt>
                <c:pt idx="628">
                  <c:v>1.0419273903728427E-2</c:v>
                </c:pt>
                <c:pt idx="629">
                  <c:v>1.0438385428794246E-2</c:v>
                </c:pt>
                <c:pt idx="630">
                  <c:v>1.0403331719402772E-2</c:v>
                </c:pt>
                <c:pt idx="631">
                  <c:v>1.03172174358709E-2</c:v>
                </c:pt>
                <c:pt idx="632">
                  <c:v>1.0448367774118714E-2</c:v>
                </c:pt>
                <c:pt idx="633">
                  <c:v>1.046928111097559E-2</c:v>
                </c:pt>
                <c:pt idx="634">
                  <c:v>1.0591862833150381E-2</c:v>
                </c:pt>
                <c:pt idx="635">
                  <c:v>1.0355591406990168E-2</c:v>
                </c:pt>
                <c:pt idx="636">
                  <c:v>1.0117773810711817E-2</c:v>
                </c:pt>
                <c:pt idx="637">
                  <c:v>1.0114422748782468E-2</c:v>
                </c:pt>
                <c:pt idx="638">
                  <c:v>1.0061129160029223E-2</c:v>
                </c:pt>
                <c:pt idx="639">
                  <c:v>9.8560275378442083E-3</c:v>
                </c:pt>
                <c:pt idx="640">
                  <c:v>9.7683455240531094E-3</c:v>
                </c:pt>
                <c:pt idx="641">
                  <c:v>9.5065068505808311E-3</c:v>
                </c:pt>
                <c:pt idx="642">
                  <c:v>9.4405235787863011E-3</c:v>
                </c:pt>
                <c:pt idx="643">
                  <c:v>9.5003283301485931E-3</c:v>
                </c:pt>
                <c:pt idx="644">
                  <c:v>9.3074420679008923E-3</c:v>
                </c:pt>
                <c:pt idx="645">
                  <c:v>9.0910829720469693E-3</c:v>
                </c:pt>
                <c:pt idx="646">
                  <c:v>8.9937112148461909E-3</c:v>
                </c:pt>
                <c:pt idx="647">
                  <c:v>9.007186303027168E-3</c:v>
                </c:pt>
                <c:pt idx="648">
                  <c:v>8.9289907513154763E-3</c:v>
                </c:pt>
                <c:pt idx="649">
                  <c:v>8.9144561362009545E-3</c:v>
                </c:pt>
                <c:pt idx="650">
                  <c:v>8.6844032707350041E-3</c:v>
                </c:pt>
                <c:pt idx="651">
                  <c:v>8.5885345633701822E-3</c:v>
                </c:pt>
                <c:pt idx="652">
                  <c:v>8.6119765967748486E-3</c:v>
                </c:pt>
                <c:pt idx="653">
                  <c:v>8.5998135971801799E-3</c:v>
                </c:pt>
                <c:pt idx="654">
                  <c:v>8.3897007822019195E-3</c:v>
                </c:pt>
                <c:pt idx="655">
                  <c:v>8.4279053522126248E-3</c:v>
                </c:pt>
                <c:pt idx="656">
                  <c:v>8.4070782559201081E-3</c:v>
                </c:pt>
                <c:pt idx="657">
                  <c:v>8.4651674360557011E-3</c:v>
                </c:pt>
                <c:pt idx="658">
                  <c:v>8.4458372295588315E-3</c:v>
                </c:pt>
                <c:pt idx="659">
                  <c:v>8.3920046372783462E-3</c:v>
                </c:pt>
                <c:pt idx="660">
                  <c:v>8.3013042037347086E-3</c:v>
                </c:pt>
                <c:pt idx="661">
                  <c:v>8.3500393626575898E-3</c:v>
                </c:pt>
                <c:pt idx="662">
                  <c:v>8.3437561215400601E-3</c:v>
                </c:pt>
                <c:pt idx="663">
                  <c:v>8.2095473232776835E-3</c:v>
                </c:pt>
                <c:pt idx="664">
                  <c:v>8.2747267098115893E-3</c:v>
                </c:pt>
                <c:pt idx="665">
                  <c:v>8.1952960700174826E-3</c:v>
                </c:pt>
                <c:pt idx="666">
                  <c:v>8.1475649976653457E-3</c:v>
                </c:pt>
                <c:pt idx="667">
                  <c:v>8.0827860137516749E-3</c:v>
                </c:pt>
                <c:pt idx="668">
                  <c:v>7.9524765210063544E-3</c:v>
                </c:pt>
                <c:pt idx="669">
                  <c:v>7.8220191872935621E-3</c:v>
                </c:pt>
                <c:pt idx="670">
                  <c:v>7.5856676806093024E-3</c:v>
                </c:pt>
                <c:pt idx="671">
                  <c:v>7.4460657670543801E-3</c:v>
                </c:pt>
                <c:pt idx="672">
                  <c:v>7.532703654012712E-3</c:v>
                </c:pt>
                <c:pt idx="673">
                  <c:v>7.291504195603456E-3</c:v>
                </c:pt>
                <c:pt idx="674">
                  <c:v>7.2437484830900735E-3</c:v>
                </c:pt>
                <c:pt idx="675">
                  <c:v>7.1992175516796576E-3</c:v>
                </c:pt>
                <c:pt idx="676">
                  <c:v>7.1832168469710463E-3</c:v>
                </c:pt>
                <c:pt idx="677">
                  <c:v>7.2186370787610437E-3</c:v>
                </c:pt>
                <c:pt idx="678">
                  <c:v>7.0946878276371434E-3</c:v>
                </c:pt>
                <c:pt idx="679">
                  <c:v>6.8427113787032628E-3</c:v>
                </c:pt>
                <c:pt idx="680">
                  <c:v>6.9675599957126121E-3</c:v>
                </c:pt>
                <c:pt idx="681">
                  <c:v>6.8380605482682277E-3</c:v>
                </c:pt>
                <c:pt idx="682">
                  <c:v>6.6808686396043777E-3</c:v>
                </c:pt>
                <c:pt idx="683">
                  <c:v>6.5948405966368652E-3</c:v>
                </c:pt>
                <c:pt idx="684">
                  <c:v>6.5128227399120098E-3</c:v>
                </c:pt>
                <c:pt idx="685">
                  <c:v>6.394032522548828E-3</c:v>
                </c:pt>
                <c:pt idx="686">
                  <c:v>6.3865141933488814E-3</c:v>
                </c:pt>
                <c:pt idx="687">
                  <c:v>6.3450201618119387E-3</c:v>
                </c:pt>
                <c:pt idx="688">
                  <c:v>6.2959924009742714E-3</c:v>
                </c:pt>
                <c:pt idx="689">
                  <c:v>6.2410941217199327E-3</c:v>
                </c:pt>
                <c:pt idx="690">
                  <c:v>6.2363940109624082E-3</c:v>
                </c:pt>
                <c:pt idx="691">
                  <c:v>6.3246951088047924E-3</c:v>
                </c:pt>
                <c:pt idx="692">
                  <c:v>6.3147836039439045E-3</c:v>
                </c:pt>
                <c:pt idx="693">
                  <c:v>6.4198831317152137E-3</c:v>
                </c:pt>
                <c:pt idx="694">
                  <c:v>6.3425715457881959E-3</c:v>
                </c:pt>
                <c:pt idx="695">
                  <c:v>6.322024731329842E-3</c:v>
                </c:pt>
                <c:pt idx="696">
                  <c:v>6.3293551793002934E-3</c:v>
                </c:pt>
                <c:pt idx="697">
                  <c:v>6.2488650125726427E-3</c:v>
                </c:pt>
                <c:pt idx="698">
                  <c:v>6.0031163643934887E-3</c:v>
                </c:pt>
                <c:pt idx="699">
                  <c:v>5.9722638024943238E-3</c:v>
                </c:pt>
                <c:pt idx="700">
                  <c:v>5.654168560879063E-3</c:v>
                </c:pt>
                <c:pt idx="701">
                  <c:v>5.6701661855675187E-3</c:v>
                </c:pt>
                <c:pt idx="702">
                  <c:v>5.6401144289088233E-3</c:v>
                </c:pt>
                <c:pt idx="703">
                  <c:v>5.523153743518098E-3</c:v>
                </c:pt>
                <c:pt idx="704">
                  <c:v>5.5625133210871732E-3</c:v>
                </c:pt>
                <c:pt idx="705">
                  <c:v>5.6952529497353039E-3</c:v>
                </c:pt>
                <c:pt idx="706">
                  <c:v>5.5375743978868597E-3</c:v>
                </c:pt>
                <c:pt idx="707">
                  <c:v>5.5020556054518818E-3</c:v>
                </c:pt>
                <c:pt idx="708">
                  <c:v>5.2854347078847286E-3</c:v>
                </c:pt>
                <c:pt idx="709">
                  <c:v>5.1482444501116812E-3</c:v>
                </c:pt>
                <c:pt idx="710">
                  <c:v>5.0747058888753367E-3</c:v>
                </c:pt>
                <c:pt idx="711">
                  <c:v>4.8714368786829344E-3</c:v>
                </c:pt>
                <c:pt idx="712">
                  <c:v>4.6887270030295082E-3</c:v>
                </c:pt>
                <c:pt idx="713">
                  <c:v>4.8862394555509977E-3</c:v>
                </c:pt>
                <c:pt idx="714">
                  <c:v>4.9412301354100066E-3</c:v>
                </c:pt>
                <c:pt idx="715">
                  <c:v>5.0217264621779684E-3</c:v>
                </c:pt>
                <c:pt idx="716">
                  <c:v>5.0194718874240311E-3</c:v>
                </c:pt>
                <c:pt idx="717">
                  <c:v>4.9159000496499248E-3</c:v>
                </c:pt>
                <c:pt idx="718">
                  <c:v>4.9114956208273428E-3</c:v>
                </c:pt>
                <c:pt idx="719">
                  <c:v>4.8786533659076273E-3</c:v>
                </c:pt>
                <c:pt idx="720">
                  <c:v>4.7138815276407172E-3</c:v>
                </c:pt>
                <c:pt idx="721">
                  <c:v>4.7384231282409511E-3</c:v>
                </c:pt>
                <c:pt idx="722">
                  <c:v>4.4874199656762554E-3</c:v>
                </c:pt>
                <c:pt idx="723">
                  <c:v>4.3971815351559664E-3</c:v>
                </c:pt>
                <c:pt idx="724">
                  <c:v>4.4329990895460424E-3</c:v>
                </c:pt>
                <c:pt idx="725">
                  <c:v>4.3966856519109063E-3</c:v>
                </c:pt>
                <c:pt idx="726">
                  <c:v>4.4297927885640085E-3</c:v>
                </c:pt>
                <c:pt idx="727">
                  <c:v>4.361622702458965E-3</c:v>
                </c:pt>
                <c:pt idx="728">
                  <c:v>4.2098670293698398E-3</c:v>
                </c:pt>
                <c:pt idx="729">
                  <c:v>4.3300494158433778E-3</c:v>
                </c:pt>
                <c:pt idx="730">
                  <c:v>4.3447380319656817E-3</c:v>
                </c:pt>
                <c:pt idx="731">
                  <c:v>4.3090898786841657E-3</c:v>
                </c:pt>
                <c:pt idx="732">
                  <c:v>4.2596801953471986E-3</c:v>
                </c:pt>
                <c:pt idx="733">
                  <c:v>4.3301110162464905E-3</c:v>
                </c:pt>
                <c:pt idx="734">
                  <c:v>4.2945244633680888E-3</c:v>
                </c:pt>
                <c:pt idx="735">
                  <c:v>4.225414971115571E-3</c:v>
                </c:pt>
                <c:pt idx="736">
                  <c:v>4.1988159170513609E-3</c:v>
                </c:pt>
                <c:pt idx="737">
                  <c:v>4.0325533490291159E-3</c:v>
                </c:pt>
                <c:pt idx="738">
                  <c:v>4.0077037464133171E-3</c:v>
                </c:pt>
                <c:pt idx="739">
                  <c:v>3.9920418439218265E-3</c:v>
                </c:pt>
                <c:pt idx="740">
                  <c:v>3.7662332462303633E-3</c:v>
                </c:pt>
                <c:pt idx="741">
                  <c:v>3.6099468634922744E-3</c:v>
                </c:pt>
                <c:pt idx="742">
                  <c:v>3.6276846995686738E-3</c:v>
                </c:pt>
                <c:pt idx="743">
                  <c:v>3.5988587909319275E-3</c:v>
                </c:pt>
                <c:pt idx="744">
                  <c:v>3.4646961929718869E-3</c:v>
                </c:pt>
                <c:pt idx="745">
                  <c:v>3.4316660568226758E-3</c:v>
                </c:pt>
                <c:pt idx="746">
                  <c:v>3.3872306060370857E-3</c:v>
                </c:pt>
                <c:pt idx="747">
                  <c:v>3.3463279383700285E-3</c:v>
                </c:pt>
                <c:pt idx="748">
                  <c:v>3.3340632981102227E-3</c:v>
                </c:pt>
                <c:pt idx="749">
                  <c:v>3.2715943293132911E-3</c:v>
                </c:pt>
                <c:pt idx="750">
                  <c:v>3.09299628056766E-3</c:v>
                </c:pt>
                <c:pt idx="751">
                  <c:v>3.1970024011837134E-3</c:v>
                </c:pt>
                <c:pt idx="752">
                  <c:v>3.1898629144629124E-3</c:v>
                </c:pt>
                <c:pt idx="753">
                  <c:v>2.9745796696493579E-3</c:v>
                </c:pt>
                <c:pt idx="754">
                  <c:v>2.8640451383113853E-3</c:v>
                </c:pt>
                <c:pt idx="755">
                  <c:v>2.7857676580635544E-3</c:v>
                </c:pt>
                <c:pt idx="756">
                  <c:v>2.7968049102913332E-3</c:v>
                </c:pt>
                <c:pt idx="757">
                  <c:v>2.9251274820342424E-3</c:v>
                </c:pt>
                <c:pt idx="758">
                  <c:v>2.7498644791131514E-3</c:v>
                </c:pt>
                <c:pt idx="759">
                  <c:v>2.5692973734820121E-3</c:v>
                </c:pt>
                <c:pt idx="760">
                  <c:v>2.731838353150183E-3</c:v>
                </c:pt>
                <c:pt idx="761">
                  <c:v>2.7304212358765676E-3</c:v>
                </c:pt>
                <c:pt idx="762">
                  <c:v>2.7786484994757809E-3</c:v>
                </c:pt>
                <c:pt idx="763">
                  <c:v>2.7263417491804067E-3</c:v>
                </c:pt>
                <c:pt idx="764">
                  <c:v>2.5992656615944892E-3</c:v>
                </c:pt>
                <c:pt idx="765">
                  <c:v>2.6392720433962521E-3</c:v>
                </c:pt>
                <c:pt idx="766">
                  <c:v>2.7183053605902797E-3</c:v>
                </c:pt>
                <c:pt idx="767">
                  <c:v>2.7188720842989196E-3</c:v>
                </c:pt>
                <c:pt idx="768">
                  <c:v>2.6612202670254275E-3</c:v>
                </c:pt>
                <c:pt idx="769">
                  <c:v>2.4368380266680464E-3</c:v>
                </c:pt>
                <c:pt idx="770">
                  <c:v>2.2726359921299327E-3</c:v>
                </c:pt>
                <c:pt idx="771">
                  <c:v>2.277084157238725E-3</c:v>
                </c:pt>
                <c:pt idx="772">
                  <c:v>2.2515966824486898E-3</c:v>
                </c:pt>
                <c:pt idx="773">
                  <c:v>2.1302423483059271E-3</c:v>
                </c:pt>
                <c:pt idx="774">
                  <c:v>1.9804240078947076E-3</c:v>
                </c:pt>
                <c:pt idx="775">
                  <c:v>2.0329623757057865E-3</c:v>
                </c:pt>
                <c:pt idx="776">
                  <c:v>2.2473336265512521E-3</c:v>
                </c:pt>
                <c:pt idx="777">
                  <c:v>2.3247536291877494E-3</c:v>
                </c:pt>
                <c:pt idx="778">
                  <c:v>2.185176663796088E-3</c:v>
                </c:pt>
                <c:pt idx="779">
                  <c:v>2.1360768304867785E-3</c:v>
                </c:pt>
                <c:pt idx="780">
                  <c:v>2.0701690191860618E-3</c:v>
                </c:pt>
                <c:pt idx="781">
                  <c:v>2.1093373275034716E-3</c:v>
                </c:pt>
                <c:pt idx="782">
                  <c:v>2.015464165197497E-3</c:v>
                </c:pt>
                <c:pt idx="783">
                  <c:v>1.8502478800221267E-3</c:v>
                </c:pt>
                <c:pt idx="784">
                  <c:v>1.8815245606967252E-3</c:v>
                </c:pt>
                <c:pt idx="785">
                  <c:v>2.1019486671520781E-3</c:v>
                </c:pt>
                <c:pt idx="786">
                  <c:v>2.2114557037661254E-3</c:v>
                </c:pt>
                <c:pt idx="787">
                  <c:v>2.4829366883376883E-3</c:v>
                </c:pt>
                <c:pt idx="788">
                  <c:v>2.4762715247208579E-3</c:v>
                </c:pt>
                <c:pt idx="789">
                  <c:v>2.4762773767591532E-3</c:v>
                </c:pt>
                <c:pt idx="790">
                  <c:v>2.5365980314975179E-3</c:v>
                </c:pt>
                <c:pt idx="791">
                  <c:v>2.3634990507377879E-3</c:v>
                </c:pt>
                <c:pt idx="792">
                  <c:v>2.1665369978181139E-3</c:v>
                </c:pt>
                <c:pt idx="793">
                  <c:v>2.0179660655699331E-3</c:v>
                </c:pt>
                <c:pt idx="794">
                  <c:v>1.7911404452230736E-3</c:v>
                </c:pt>
                <c:pt idx="795">
                  <c:v>1.7141408653378227E-3</c:v>
                </c:pt>
                <c:pt idx="796">
                  <c:v>1.6147492309189673E-3</c:v>
                </c:pt>
                <c:pt idx="797">
                  <c:v>1.582325550738404E-3</c:v>
                </c:pt>
                <c:pt idx="798">
                  <c:v>1.6001856636149829E-3</c:v>
                </c:pt>
                <c:pt idx="799">
                  <c:v>1.5164463836251343E-3</c:v>
                </c:pt>
                <c:pt idx="800">
                  <c:v>1.5453976490822157E-3</c:v>
                </c:pt>
                <c:pt idx="801">
                  <c:v>1.5935365161029614E-3</c:v>
                </c:pt>
                <c:pt idx="802">
                  <c:v>1.6248082687453107E-3</c:v>
                </c:pt>
                <c:pt idx="803">
                  <c:v>1.6438046010573092E-3</c:v>
                </c:pt>
                <c:pt idx="804">
                  <c:v>1.5444782630657534E-3</c:v>
                </c:pt>
                <c:pt idx="805">
                  <c:v>1.6014367678022084E-3</c:v>
                </c:pt>
                <c:pt idx="806">
                  <c:v>1.7934880365857114E-3</c:v>
                </c:pt>
                <c:pt idx="807">
                  <c:v>1.8837677393760866E-3</c:v>
                </c:pt>
                <c:pt idx="808">
                  <c:v>1.821191585877738E-3</c:v>
                </c:pt>
                <c:pt idx="809">
                  <c:v>1.7328871000131824E-3</c:v>
                </c:pt>
                <c:pt idx="810">
                  <c:v>1.735122270640139E-3</c:v>
                </c:pt>
                <c:pt idx="811">
                  <c:v>1.7295009258540587E-3</c:v>
                </c:pt>
                <c:pt idx="812">
                  <c:v>1.77305148684893E-3</c:v>
                </c:pt>
                <c:pt idx="813">
                  <c:v>1.6803145439783758E-3</c:v>
                </c:pt>
                <c:pt idx="814">
                  <c:v>1.5999608221436202E-3</c:v>
                </c:pt>
                <c:pt idx="815">
                  <c:v>1.6084259495394138E-3</c:v>
                </c:pt>
                <c:pt idx="816">
                  <c:v>1.4845580109476239E-3</c:v>
                </c:pt>
                <c:pt idx="817">
                  <c:v>1.5237854556520219E-3</c:v>
                </c:pt>
                <c:pt idx="818">
                  <c:v>1.63328202019754E-3</c:v>
                </c:pt>
                <c:pt idx="819">
                  <c:v>1.6232808867501229E-3</c:v>
                </c:pt>
                <c:pt idx="820">
                  <c:v>1.4826252982999522E-3</c:v>
                </c:pt>
                <c:pt idx="821">
                  <c:v>1.5062302647708527E-3</c:v>
                </c:pt>
                <c:pt idx="822">
                  <c:v>1.3860383302348332E-3</c:v>
                </c:pt>
                <c:pt idx="823">
                  <c:v>1.3882873609524901E-3</c:v>
                </c:pt>
                <c:pt idx="824">
                  <c:v>1.3200713825471274E-3</c:v>
                </c:pt>
                <c:pt idx="825">
                  <c:v>1.1033935046070942E-3</c:v>
                </c:pt>
                <c:pt idx="826">
                  <c:v>8.8776314152199808E-4</c:v>
                </c:pt>
                <c:pt idx="827">
                  <c:v>8.9894392268903003E-4</c:v>
                </c:pt>
                <c:pt idx="828">
                  <c:v>8.37564665023168E-4</c:v>
                </c:pt>
                <c:pt idx="829">
                  <c:v>9.4924588786509019E-4</c:v>
                </c:pt>
                <c:pt idx="830">
                  <c:v>1.0217920666072838E-3</c:v>
                </c:pt>
                <c:pt idx="831">
                  <c:v>9.6930143910861752E-4</c:v>
                </c:pt>
                <c:pt idx="832">
                  <c:v>1.0240281612402871E-3</c:v>
                </c:pt>
                <c:pt idx="833">
                  <c:v>1.0675737942029092E-3</c:v>
                </c:pt>
                <c:pt idx="834">
                  <c:v>1.1624719872166845E-3</c:v>
                </c:pt>
                <c:pt idx="835">
                  <c:v>1.1256749864171111E-3</c:v>
                </c:pt>
                <c:pt idx="836">
                  <c:v>1.0084534233192023E-3</c:v>
                </c:pt>
                <c:pt idx="837">
                  <c:v>9.4038651788937307E-4</c:v>
                </c:pt>
                <c:pt idx="838">
                  <c:v>8.5885592035314282E-4</c:v>
                </c:pt>
                <c:pt idx="839">
                  <c:v>8.4323344211964524E-4</c:v>
                </c:pt>
                <c:pt idx="840">
                  <c:v>7.8518430224607395E-4</c:v>
                </c:pt>
                <c:pt idx="841">
                  <c:v>7.0480255222790179E-4</c:v>
                </c:pt>
                <c:pt idx="842">
                  <c:v>7.4161741714437782E-4</c:v>
                </c:pt>
                <c:pt idx="843">
                  <c:v>7.2147624134052328E-4</c:v>
                </c:pt>
                <c:pt idx="844">
                  <c:v>7.415832289206501E-4</c:v>
                </c:pt>
                <c:pt idx="845">
                  <c:v>9.0022952310199922E-4</c:v>
                </c:pt>
                <c:pt idx="846">
                  <c:v>9.4600416665126664E-4</c:v>
                </c:pt>
                <c:pt idx="847">
                  <c:v>1.0097476477886071E-3</c:v>
                </c:pt>
                <c:pt idx="848">
                  <c:v>1.0119748103631591E-3</c:v>
                </c:pt>
                <c:pt idx="849">
                  <c:v>1.0053047187140792E-3</c:v>
                </c:pt>
                <c:pt idx="850">
                  <c:v>1.0645732385672732E-3</c:v>
                </c:pt>
                <c:pt idx="851">
                  <c:v>1.0856088522243291E-3</c:v>
                </c:pt>
                <c:pt idx="852">
                  <c:v>8.9568926539055271E-4</c:v>
                </c:pt>
                <c:pt idx="853">
                  <c:v>8.85681355898793E-4</c:v>
                </c:pt>
                <c:pt idx="854">
                  <c:v>8.7670771717530114E-4</c:v>
                </c:pt>
                <c:pt idx="855">
                  <c:v>7.7957034950836717E-4</c:v>
                </c:pt>
                <c:pt idx="856">
                  <c:v>5.7290992912257621E-4</c:v>
                </c:pt>
                <c:pt idx="857">
                  <c:v>4.3548497381366863E-4</c:v>
                </c:pt>
                <c:pt idx="858">
                  <c:v>3.9991905707030946E-4</c:v>
                </c:pt>
                <c:pt idx="859">
                  <c:v>5.3844511958486255E-4</c:v>
                </c:pt>
                <c:pt idx="860">
                  <c:v>5.6183633265696092E-4</c:v>
                </c:pt>
                <c:pt idx="861">
                  <c:v>6.0651479703283182E-4</c:v>
                </c:pt>
                <c:pt idx="862">
                  <c:v>6.8806325868596484E-4</c:v>
                </c:pt>
                <c:pt idx="863">
                  <c:v>8.9247896038231679E-4</c:v>
                </c:pt>
                <c:pt idx="864">
                  <c:v>9.4610395930430971E-4</c:v>
                </c:pt>
                <c:pt idx="865">
                  <c:v>9.0254107822881598E-4</c:v>
                </c:pt>
                <c:pt idx="866">
                  <c:v>7.584297071640037E-4</c:v>
                </c:pt>
                <c:pt idx="867">
                  <c:v>7.6965391661523036E-4</c:v>
                </c:pt>
                <c:pt idx="868">
                  <c:v>6.7694900595429493E-4</c:v>
                </c:pt>
                <c:pt idx="869">
                  <c:v>5.8641858952324978E-4</c:v>
                </c:pt>
                <c:pt idx="870">
                  <c:v>6.3002921091115621E-4</c:v>
                </c:pt>
                <c:pt idx="871">
                  <c:v>6.9921939969175154E-4</c:v>
                </c:pt>
                <c:pt idx="872">
                  <c:v>6.5231254073326659E-4</c:v>
                </c:pt>
                <c:pt idx="873">
                  <c:v>7.0146658239731525E-4</c:v>
                </c:pt>
                <c:pt idx="874">
                  <c:v>7.6287602426070283E-4</c:v>
                </c:pt>
                <c:pt idx="875">
                  <c:v>9.0249456992446558E-4</c:v>
                </c:pt>
                <c:pt idx="876">
                  <c:v>8.623055429274729E-4</c:v>
                </c:pt>
                <c:pt idx="877">
                  <c:v>5.964240349988851E-4</c:v>
                </c:pt>
                <c:pt idx="878">
                  <c:v>4.9374109104169969E-4</c:v>
                </c:pt>
                <c:pt idx="879">
                  <c:v>5.7753889141450541E-4</c:v>
                </c:pt>
                <c:pt idx="880">
                  <c:v>5.1832334790798866E-4</c:v>
                </c:pt>
                <c:pt idx="881">
                  <c:v>2.9157574447167184E-4</c:v>
                </c:pt>
                <c:pt idx="882">
                  <c:v>1.4298007966164129E-4</c:v>
                </c:pt>
                <c:pt idx="883">
                  <c:v>9.8304880107135417E-5</c:v>
                </c:pt>
                <c:pt idx="884">
                  <c:v>3.4403578737019256E-4</c:v>
                </c:pt>
                <c:pt idx="885">
                  <c:v>4.5125098098641958E-4</c:v>
                </c:pt>
                <c:pt idx="886">
                  <c:v>4.0431855786064269E-4</c:v>
                </c:pt>
                <c:pt idx="887">
                  <c:v>5.0821194973899909E-4</c:v>
                </c:pt>
                <c:pt idx="888">
                  <c:v>7.2385494090673329E-4</c:v>
                </c:pt>
                <c:pt idx="889">
                  <c:v>6.6022080048491836E-4</c:v>
                </c:pt>
                <c:pt idx="890">
                  <c:v>9.2500551323607865E-4</c:v>
                </c:pt>
                <c:pt idx="891">
                  <c:v>6.2801734174548437E-4</c:v>
                </c:pt>
                <c:pt idx="892">
                  <c:v>5.0626814901876709E-4</c:v>
                </c:pt>
                <c:pt idx="893">
                  <c:v>4.9844582182945803E-4</c:v>
                </c:pt>
                <c:pt idx="894">
                  <c:v>4.7386849299541815E-4</c:v>
                </c:pt>
                <c:pt idx="895">
                  <c:v>3.8333838456638866E-4</c:v>
                </c:pt>
                <c:pt idx="896">
                  <c:v>3.3975055532763407E-4</c:v>
                </c:pt>
                <c:pt idx="897">
                  <c:v>2.8270011198953287E-4</c:v>
                </c:pt>
                <c:pt idx="898">
                  <c:v>4.901710396792837E-4</c:v>
                </c:pt>
                <c:pt idx="899">
                  <c:v>6.1298037534357626E-4</c:v>
                </c:pt>
                <c:pt idx="900">
                  <c:v>5.5489211921402816E-4</c:v>
                </c:pt>
                <c:pt idx="901">
                  <c:v>5.0685458485640327E-4</c:v>
                </c:pt>
                <c:pt idx="902">
                  <c:v>4.0743615426219352E-4</c:v>
                </c:pt>
                <c:pt idx="903">
                  <c:v>5.2587524932763165E-4</c:v>
                </c:pt>
                <c:pt idx="904">
                  <c:v>3.561233264710484E-4</c:v>
                </c:pt>
                <c:pt idx="905">
                  <c:v>2.7919705106550221E-4</c:v>
                </c:pt>
                <c:pt idx="906">
                  <c:v>2.0440507562681493E-4</c:v>
                </c:pt>
                <c:pt idx="907">
                  <c:v>3.4850458861402788E-4</c:v>
                </c:pt>
                <c:pt idx="908">
                  <c:v>5.205120102305949E-4</c:v>
                </c:pt>
                <c:pt idx="909">
                  <c:v>6.1996339704047023E-4</c:v>
                </c:pt>
                <c:pt idx="910">
                  <c:v>4.6801214267146163E-4</c:v>
                </c:pt>
                <c:pt idx="911">
                  <c:v>4.9034783283621809E-4</c:v>
                </c:pt>
                <c:pt idx="912">
                  <c:v>6.04316586647743E-4</c:v>
                </c:pt>
                <c:pt idx="913">
                  <c:v>5.9428865702497154E-4</c:v>
                </c:pt>
                <c:pt idx="914">
                  <c:v>4.7029905763703314E-4</c:v>
                </c:pt>
                <c:pt idx="915">
                  <c:v>2.9605911421084341E-4</c:v>
                </c:pt>
                <c:pt idx="916">
                  <c:v>2.2339774271482832E-4</c:v>
                </c:pt>
                <c:pt idx="917">
                  <c:v>3.3289227444704403E-4</c:v>
                </c:pt>
                <c:pt idx="918">
                  <c:v>3.038501791955727E-4</c:v>
                </c:pt>
                <c:pt idx="919">
                  <c:v>1.3738488424668249E-4</c:v>
                </c:pt>
                <c:pt idx="920">
                  <c:v>1.5526122882948148E-4</c:v>
                </c:pt>
                <c:pt idx="921">
                  <c:v>2.6475486735585198E-4</c:v>
                </c:pt>
                <c:pt idx="922">
                  <c:v>3.1052794009483998E-4</c:v>
                </c:pt>
                <c:pt idx="923">
                  <c:v>3.1950558284453412E-4</c:v>
                </c:pt>
                <c:pt idx="924">
                  <c:v>2.2679210972756606E-4</c:v>
                </c:pt>
                <c:pt idx="925">
                  <c:v>3.5750810353302951E-4</c:v>
                </c:pt>
                <c:pt idx="926">
                  <c:v>3.4968854836186049E-4</c:v>
                </c:pt>
                <c:pt idx="927">
                  <c:v>3.217422934815685E-4</c:v>
                </c:pt>
                <c:pt idx="928">
                  <c:v>3.3162053412477536E-4</c:v>
                </c:pt>
                <c:pt idx="929">
                  <c:v>2.9031617022901799E-4</c:v>
                </c:pt>
                <c:pt idx="930">
                  <c:v>1.830435650370896E-4</c:v>
                </c:pt>
                <c:pt idx="931">
                  <c:v>1.5846565099922016E-4</c:v>
                </c:pt>
                <c:pt idx="932">
                  <c:v>1.439116317577182E-4</c:v>
                </c:pt>
                <c:pt idx="933">
                  <c:v>1.8077993502389479E-4</c:v>
                </c:pt>
                <c:pt idx="934">
                  <c:v>1.7072924405217308E-4</c:v>
                </c:pt>
                <c:pt idx="935">
                  <c:v>3.125133210871732E-5</c:v>
                </c:pt>
                <c:pt idx="936">
                  <c:v>1.6744005972775086E-4</c:v>
                </c:pt>
                <c:pt idx="937">
                  <c:v>4.0429514970745969E-4</c:v>
                </c:pt>
                <c:pt idx="938">
                  <c:v>4.8137080609055504E-4</c:v>
                </c:pt>
                <c:pt idx="939">
                  <c:v>4.0096410790912219E-4</c:v>
                </c:pt>
                <c:pt idx="940">
                  <c:v>3.0710921012267102E-4</c:v>
                </c:pt>
                <c:pt idx="941">
                  <c:v>4.7232478689340546E-4</c:v>
                </c:pt>
                <c:pt idx="942">
                  <c:v>5.1142256274925061E-4</c:v>
                </c:pt>
                <c:pt idx="943">
                  <c:v>4.3109994911806702E-4</c:v>
                </c:pt>
                <c:pt idx="944">
                  <c:v>3.193829980423392E-4</c:v>
                </c:pt>
                <c:pt idx="945">
                  <c:v>5.5924511170001099E-4</c:v>
                </c:pt>
                <c:pt idx="946">
                  <c:v>6.3183133070422812E-4</c:v>
                </c:pt>
                <c:pt idx="947">
                  <c:v>6.519552583952109E-4</c:v>
                </c:pt>
                <c:pt idx="948">
                  <c:v>4.465231500474939E-4</c:v>
                </c:pt>
                <c:pt idx="949">
                  <c:v>4.9230056561490136E-4</c:v>
                </c:pt>
                <c:pt idx="950">
                  <c:v>5.715916804959572E-4</c:v>
                </c:pt>
                <c:pt idx="951">
                  <c:v>5.5259165215977178E-4</c:v>
                </c:pt>
                <c:pt idx="952">
                  <c:v>3.2837296087265597E-4</c:v>
                </c:pt>
                <c:pt idx="953">
                  <c:v>3.0717235053586193E-4</c:v>
                </c:pt>
                <c:pt idx="954">
                  <c:v>3.76435135391526E-4</c:v>
                </c:pt>
                <c:pt idx="955">
                  <c:v>5.4400794398798543E-4</c:v>
                </c:pt>
                <c:pt idx="956">
                  <c:v>5.2616846724644957E-4</c:v>
                </c:pt>
                <c:pt idx="957">
                  <c:v>3.9883180995536432E-4</c:v>
                </c:pt>
                <c:pt idx="958">
                  <c:v>3.3626982454973187E-4</c:v>
                </c:pt>
                <c:pt idx="959">
                  <c:v>3.2843394527173788E-4</c:v>
                </c:pt>
                <c:pt idx="960">
                  <c:v>3.3845571485419801E-4</c:v>
                </c:pt>
                <c:pt idx="961">
                  <c:v>3.9094603435084881E-4</c:v>
                </c:pt>
                <c:pt idx="962">
                  <c:v>2.9259578554682061E-4</c:v>
                </c:pt>
                <c:pt idx="963">
                  <c:v>1.998795096115109E-4</c:v>
                </c:pt>
                <c:pt idx="964">
                  <c:v>2.2890906918094872E-4</c:v>
                </c:pt>
                <c:pt idx="965">
                  <c:v>3.6184138389001619E-4</c:v>
                </c:pt>
                <c:pt idx="966">
                  <c:v>3.7638031103275543E-4</c:v>
                </c:pt>
                <c:pt idx="967">
                  <c:v>3.5966688966012592E-4</c:v>
                </c:pt>
                <c:pt idx="968">
                  <c:v>4.0210371536671336E-4</c:v>
                </c:pt>
                <c:pt idx="969">
                  <c:v>2.2901018624265878E-4</c:v>
                </c:pt>
                <c:pt idx="970">
                  <c:v>2.5469428951943059E-4</c:v>
                </c:pt>
                <c:pt idx="971">
                  <c:v>2.7144168351437691E-4</c:v>
                </c:pt>
                <c:pt idx="972">
                  <c:v>1.7537992048619966E-4</c:v>
                </c:pt>
                <c:pt idx="973">
                  <c:v>2.0104126241402123E-4</c:v>
                </c:pt>
                <c:pt idx="974">
                  <c:v>2.8467406610708861E-4</c:v>
                </c:pt>
                <c:pt idx="975">
                  <c:v>2.8469039021391352E-4</c:v>
                </c:pt>
                <c:pt idx="976">
                  <c:v>5.5614291539923843E-4</c:v>
                </c:pt>
                <c:pt idx="977">
                  <c:v>5.4607740953056794E-4</c:v>
                </c:pt>
                <c:pt idx="978">
                  <c:v>6.3547961457859786E-4</c:v>
                </c:pt>
                <c:pt idx="979">
                  <c:v>6.3547376254030207E-4</c:v>
                </c:pt>
                <c:pt idx="980">
                  <c:v>7.2600202295723822E-4</c:v>
                </c:pt>
                <c:pt idx="981">
                  <c:v>6.1661726314337002E-4</c:v>
                </c:pt>
                <c:pt idx="982">
                  <c:v>6.8916498189564154E-4</c:v>
                </c:pt>
                <c:pt idx="983">
                  <c:v>6.0986739897225892E-4</c:v>
                </c:pt>
                <c:pt idx="984">
                  <c:v>8.7236704476994099E-4</c:v>
                </c:pt>
                <c:pt idx="985">
                  <c:v>7.5393010571861191E-4</c:v>
                </c:pt>
                <c:pt idx="986">
                  <c:v>7.8855446030038831E-4</c:v>
                </c:pt>
                <c:pt idx="987">
                  <c:v>7.1592573701802307E-4</c:v>
                </c:pt>
                <c:pt idx="988">
                  <c:v>7.9301648549988109E-4</c:v>
                </c:pt>
                <c:pt idx="989">
                  <c:v>7.025938697742839E-4</c:v>
                </c:pt>
                <c:pt idx="990">
                  <c:v>6.9136812031297934E-4</c:v>
                </c:pt>
                <c:pt idx="991">
                  <c:v>4.970056044046752E-4</c:v>
                </c:pt>
                <c:pt idx="992">
                  <c:v>6.0532960527693691E-4</c:v>
                </c:pt>
                <c:pt idx="993">
                  <c:v>5.9975045676698916E-4</c:v>
                </c:pt>
                <c:pt idx="994">
                  <c:v>5.9081501029342731E-4</c:v>
                </c:pt>
                <c:pt idx="995">
                  <c:v>3.9760164990519696E-4</c:v>
                </c:pt>
                <c:pt idx="996">
                  <c:v>2.0326830178776692E-4</c:v>
                </c:pt>
                <c:pt idx="997">
                  <c:v>2.3569250557175646E-4</c:v>
                </c:pt>
                <c:pt idx="998">
                  <c:v>1.9884031081099395E-4</c:v>
                </c:pt>
                <c:pt idx="999">
                  <c:v>2.2389987840080425E-5</c:v>
                </c:pt>
                <c:pt idx="1000">
                  <c:v>-5.0219790238307315E-5</c:v>
                </c:pt>
                <c:pt idx="1001">
                  <c:v>-1.2208201970473695E-5</c:v>
                </c:pt>
                <c:pt idx="1002">
                  <c:v>8.829909582928311E-5</c:v>
                </c:pt>
                <c:pt idx="1003">
                  <c:v>2.5248954949161188E-4</c:v>
                </c:pt>
                <c:pt idx="1004">
                  <c:v>6.258853517937421E-5</c:v>
                </c:pt>
                <c:pt idx="1005">
                  <c:v>2.2907197144698114E-4</c:v>
                </c:pt>
                <c:pt idx="1006">
                  <c:v>2.9051449272684036E-4</c:v>
                </c:pt>
                <c:pt idx="1007">
                  <c:v>3.1397756266917011E-4</c:v>
                </c:pt>
                <c:pt idx="1008">
                  <c:v>3.7645669553261561E-4</c:v>
                </c:pt>
                <c:pt idx="1009">
                  <c:v>3.9994123321543016E-4</c:v>
                </c:pt>
                <c:pt idx="1010">
                  <c:v>3.8543002625409181E-4</c:v>
                </c:pt>
                <c:pt idx="1011">
                  <c:v>5.1501971828903645E-4</c:v>
                </c:pt>
                <c:pt idx="1012">
                  <c:v>3.8987788336086867E-4</c:v>
                </c:pt>
                <c:pt idx="1013">
                  <c:v>3.6529963052078215E-4</c:v>
                </c:pt>
                <c:pt idx="1014">
                  <c:v>4.0775801636845914E-4</c:v>
                </c:pt>
                <c:pt idx="1015">
                  <c:v>3.106277327478831E-4</c:v>
                </c:pt>
                <c:pt idx="1016">
                  <c:v>2.8046432535854514E-4</c:v>
                </c:pt>
                <c:pt idx="1017">
                  <c:v>2.782306947416664E-4</c:v>
                </c:pt>
                <c:pt idx="1018">
                  <c:v>2.5809016574204459E-4</c:v>
                </c:pt>
                <c:pt idx="1019">
                  <c:v>2.9719305443134822E-4</c:v>
                </c:pt>
                <c:pt idx="1020">
                  <c:v>1.7649729019826707E-4</c:v>
                </c:pt>
                <c:pt idx="1021">
                  <c:v>4.2420563200165578E-5</c:v>
                </c:pt>
                <c:pt idx="1022">
                  <c:v>4.6896171288544918E-5</c:v>
                </c:pt>
                <c:pt idx="1023">
                  <c:v>8.597907064703832E-5</c:v>
                </c:pt>
                <c:pt idx="1024">
                  <c:v>1.2731155512681676E-4</c:v>
                </c:pt>
                <c:pt idx="1025">
                  <c:v>6.6989483579180543E-5</c:v>
                </c:pt>
                <c:pt idx="1026">
                  <c:v>2.6734618071340661E-5</c:v>
                </c:pt>
                <c:pt idx="1027">
                  <c:v>9.8275219513036495E-5</c:v>
                </c:pt>
                <c:pt idx="1028">
                  <c:v>2.2563439175145964E-4</c:v>
                </c:pt>
                <c:pt idx="1029">
                  <c:v>1.3066218585334425E-4</c:v>
                </c:pt>
                <c:pt idx="1030">
                  <c:v>1.3064176531971225E-4</c:v>
                </c:pt>
                <c:pt idx="1031">
                  <c:v>6.3602416214211701E-5</c:v>
                </c:pt>
                <c:pt idx="1032">
                  <c:v>4.0132354626128675E-5</c:v>
                </c:pt>
                <c:pt idx="1033">
                  <c:v>1.1834075002186815E-4</c:v>
                </c:pt>
                <c:pt idx="1034">
                  <c:v>2.6802547915873561E-4</c:v>
                </c:pt>
                <c:pt idx="1035">
                  <c:v>2.3339856816023005E-4</c:v>
                </c:pt>
                <c:pt idx="1036">
                  <c:v>3.3951893781192905E-4</c:v>
                </c:pt>
                <c:pt idx="1037">
                  <c:v>1.9878289923529259E-4</c:v>
                </c:pt>
                <c:pt idx="1038">
                  <c:v>1.5745506558594919E-4</c:v>
                </c:pt>
                <c:pt idx="1039">
                  <c:v>1.8206233221590204E-4</c:v>
                </c:pt>
                <c:pt idx="1040">
                  <c:v>9.4931272430246794E-5</c:v>
                </c:pt>
                <c:pt idx="1041">
                  <c:v>-7.3710641962441008E-5</c:v>
                </c:pt>
                <c:pt idx="1042">
                  <c:v>-1.8766596688608731E-4</c:v>
                </c:pt>
                <c:pt idx="1043">
                  <c:v>-2.7144383952848586E-4</c:v>
                </c:pt>
                <c:pt idx="1044">
                  <c:v>-5.4723549710909304E-5</c:v>
                </c:pt>
                <c:pt idx="1045">
                  <c:v>3.3541973898677194E-5</c:v>
                </c:pt>
                <c:pt idx="1046">
                  <c:v>9.830817572870197E-5</c:v>
                </c:pt>
                <c:pt idx="1047">
                  <c:v>7.3747109401083919E-5</c:v>
                </c:pt>
                <c:pt idx="1048">
                  <c:v>2.8148378122986434E-4</c:v>
                </c:pt>
                <c:pt idx="1049">
                  <c:v>3.8985139518753008E-4</c:v>
                </c:pt>
                <c:pt idx="1050">
                  <c:v>5.0045738299311427E-4</c:v>
                </c:pt>
                <c:pt idx="1051">
                  <c:v>4.3345554853310963E-4</c:v>
                </c:pt>
                <c:pt idx="1052">
                  <c:v>4.9041374526754904E-4</c:v>
                </c:pt>
                <c:pt idx="1053">
                  <c:v>3.5194281511378213E-4</c:v>
                </c:pt>
                <c:pt idx="1054">
                  <c:v>4.5246450892774643E-4</c:v>
                </c:pt>
                <c:pt idx="1055">
                  <c:v>3.4412418394865981E-4</c:v>
                </c:pt>
                <c:pt idx="1056">
                  <c:v>3.0501923164585188E-4</c:v>
                </c:pt>
                <c:pt idx="1057">
                  <c:v>2.3462882061100207E-4</c:v>
                </c:pt>
                <c:pt idx="1058">
                  <c:v>1.4971097090859362E-4</c:v>
                </c:pt>
                <c:pt idx="1059">
                  <c:v>-2.3452548593477996E-5</c:v>
                </c:pt>
                <c:pt idx="1060">
                  <c:v>1.1280037896567995E-4</c:v>
                </c:pt>
                <c:pt idx="1061">
                  <c:v>-4.1357063040620539E-5</c:v>
                </c:pt>
                <c:pt idx="1062">
                  <c:v>-3.0181628788578793E-5</c:v>
                </c:pt>
                <c:pt idx="1063">
                  <c:v>-5.4760479152575572E-5</c:v>
                </c:pt>
                <c:pt idx="1064">
                  <c:v>4.9063612272278709E-5</c:v>
                </c:pt>
                <c:pt idx="1065">
                  <c:v>1.2278420269982247E-4</c:v>
                </c:pt>
                <c:pt idx="1066">
                  <c:v>2.434331506265377E-4</c:v>
                </c:pt>
                <c:pt idx="1067">
                  <c:v>2.9148808709804195E-4</c:v>
                </c:pt>
                <c:pt idx="1068">
                  <c:v>4.2221655498513581E-4</c:v>
                </c:pt>
                <c:pt idx="1069">
                  <c:v>4.3451507546665388E-4</c:v>
                </c:pt>
                <c:pt idx="1070">
                  <c:v>5.4735007385888336E-4</c:v>
                </c:pt>
                <c:pt idx="1071">
                  <c:v>4.2342022686196458E-4</c:v>
                </c:pt>
                <c:pt idx="1072">
                  <c:v>3.6310696417197357E-4</c:v>
                </c:pt>
                <c:pt idx="1073">
                  <c:v>2.7820550017679317E-4</c:v>
                </c:pt>
                <c:pt idx="1074">
                  <c:v>2.815628145470584E-4</c:v>
                </c:pt>
                <c:pt idx="1075">
                  <c:v>1.295983160913805E-4</c:v>
                </c:pt>
                <c:pt idx="1076">
                  <c:v>6.1435067631082575E-5</c:v>
                </c:pt>
                <c:pt idx="1077">
                  <c:v>1.1285123009844977E-4</c:v>
                </c:pt>
                <c:pt idx="1078">
                  <c:v>1.3743040694458306E-4</c:v>
                </c:pt>
                <c:pt idx="1079">
                  <c:v>2.0893138084695628E-4</c:v>
                </c:pt>
                <c:pt idx="1080">
                  <c:v>2.6479010278643262E-4</c:v>
                </c:pt>
                <c:pt idx="1081">
                  <c:v>2.8486065372811798E-4</c:v>
                </c:pt>
                <c:pt idx="1082">
                  <c:v>4.2338542263420571E-4</c:v>
                </c:pt>
                <c:pt idx="1083">
                  <c:v>5.0046723905761246E-4</c:v>
                </c:pt>
                <c:pt idx="1084">
                  <c:v>2.8594491322351216E-4</c:v>
                </c:pt>
                <c:pt idx="1085">
                  <c:v>2.2003152708631324E-4</c:v>
                </c:pt>
                <c:pt idx="1086">
                  <c:v>1.8649697603621116E-4</c:v>
                </c:pt>
                <c:pt idx="1087">
                  <c:v>1.6638795564278172E-4</c:v>
                </c:pt>
                <c:pt idx="1088">
                  <c:v>9.8261236221529831E-5</c:v>
                </c:pt>
                <c:pt idx="1089">
                  <c:v>-1.9028903525144671E-5</c:v>
                </c:pt>
                <c:pt idx="1090">
                  <c:v>-1.4637863550179072E-4</c:v>
                </c:pt>
                <c:pt idx="1091">
                  <c:v>8.1530967138648952E-5</c:v>
                </c:pt>
                <c:pt idx="1092">
                  <c:v>1.3403936635361343E-4</c:v>
                </c:pt>
                <c:pt idx="1093">
                  <c:v>9.8303155295848254E-5</c:v>
                </c:pt>
                <c:pt idx="1094">
                  <c:v>6.2555178561088509E-5</c:v>
                </c:pt>
                <c:pt idx="1095">
                  <c:v>1.3961971607142197E-4</c:v>
                </c:pt>
                <c:pt idx="1096">
                  <c:v>2.0776821123517431E-4</c:v>
                </c:pt>
                <c:pt idx="1097">
                  <c:v>2.3122176391522309E-4</c:v>
                </c:pt>
                <c:pt idx="1098">
                  <c:v>1.351415207661119E-4</c:v>
                </c:pt>
                <c:pt idx="1099">
                  <c:v>2.4576284707207124E-4</c:v>
                </c:pt>
                <c:pt idx="1100">
                  <c:v>1.988550949077411E-4</c:v>
                </c:pt>
                <c:pt idx="1101">
                  <c:v>9.3846797333441753E-5</c:v>
                </c:pt>
                <c:pt idx="1102">
                  <c:v>-1.1501799347774931E-4</c:v>
                </c:pt>
                <c:pt idx="1103">
                  <c:v>-1.1053462373857775E-4</c:v>
                </c:pt>
                <c:pt idx="1104">
                  <c:v>-1.2730579548912566E-4</c:v>
                </c:pt>
                <c:pt idx="1105">
                  <c:v>-1.6416599830229288E-4</c:v>
                </c:pt>
                <c:pt idx="1106">
                  <c:v>-2.8149647091290568E-4</c:v>
                </c:pt>
                <c:pt idx="1107">
                  <c:v>-2.6587460868343925E-4</c:v>
                </c:pt>
                <c:pt idx="1108">
                  <c:v>-2.4687590475592076E-4</c:v>
                </c:pt>
                <c:pt idx="1109">
                  <c:v>-3.3544961518228179E-5</c:v>
                </c:pt>
                <c:pt idx="1110">
                  <c:v>-7.2651453831113876E-5</c:v>
                </c:pt>
                <c:pt idx="1111">
                  <c:v>-2.4596954722471703E-5</c:v>
                </c:pt>
                <c:pt idx="1112">
                  <c:v>-7.8433760470528508E-6</c:v>
                </c:pt>
                <c:pt idx="1113">
                  <c:v>-9.1634973259265007E-5</c:v>
                </c:pt>
                <c:pt idx="1114">
                  <c:v>-8.8269804837602859E-5</c:v>
                </c:pt>
                <c:pt idx="1115">
                  <c:v>-2.4611501657666849E-5</c:v>
                </c:pt>
                <c:pt idx="1116">
                  <c:v>2.1951091127940341E-6</c:v>
                </c:pt>
                <c:pt idx="1117">
                  <c:v>2.9007127782644209E-5</c:v>
                </c:pt>
                <c:pt idx="1118">
                  <c:v>1.083386001677995E-4</c:v>
                </c:pt>
                <c:pt idx="1119">
                  <c:v>9.8292991229334602E-5</c:v>
                </c:pt>
                <c:pt idx="1120">
                  <c:v>1.0390287834043585E-4</c:v>
                </c:pt>
                <c:pt idx="1121">
                  <c:v>1.1953659864750155E-4</c:v>
                </c:pt>
                <c:pt idx="1122">
                  <c:v>2.0333966585477334E-4</c:v>
                </c:pt>
                <c:pt idx="1123">
                  <c:v>-3.3436360007539889E-5</c:v>
                </c:pt>
                <c:pt idx="1124">
                  <c:v>4.5758381042845544E-6</c:v>
                </c:pt>
                <c:pt idx="1125">
                  <c:v>-1.5295623414559624E-4</c:v>
                </c:pt>
                <c:pt idx="1126">
                  <c:v>-1.4291010160370491E-4</c:v>
                </c:pt>
                <c:pt idx="1127">
                  <c:v>-1.0383068266798738E-4</c:v>
                </c:pt>
                <c:pt idx="1128">
                  <c:v>-1.507578697594997E-4</c:v>
                </c:pt>
                <c:pt idx="1129">
                  <c:v>-1.8986454687359473E-4</c:v>
                </c:pt>
                <c:pt idx="1130">
                  <c:v>-1.1282156950435083E-4</c:v>
                </c:pt>
                <c:pt idx="1131">
                  <c:v>-1.206785777206126E-4</c:v>
                </c:pt>
                <c:pt idx="1132">
                  <c:v>-4.6944866407205769E-5</c:v>
                </c:pt>
                <c:pt idx="1133">
                  <c:v>-1.0391042438981721E-4</c:v>
                </c:pt>
                <c:pt idx="1134">
                  <c:v>-9.2735710862491876E-5</c:v>
                </c:pt>
                <c:pt idx="1135">
                  <c:v>-1.9006182216456422E-5</c:v>
                </c:pt>
                <c:pt idx="1136">
                  <c:v>2.6791244241902319E-5</c:v>
                </c:pt>
                <c:pt idx="1137">
                  <c:v>1.0611226919868963E-4</c:v>
                </c:pt>
                <c:pt idx="1138">
                  <c:v>-7.4879170809293778E-5</c:v>
                </c:pt>
                <c:pt idx="1139">
                  <c:v>-7.3766020724839635E-5</c:v>
                </c:pt>
                <c:pt idx="1140">
                  <c:v>7.1428039025087382E-5</c:v>
                </c:pt>
                <c:pt idx="1141">
                  <c:v>1.5635020075571376E-4</c:v>
                </c:pt>
                <c:pt idx="1142">
                  <c:v>6.1391331344872325E-5</c:v>
                </c:pt>
                <c:pt idx="1143">
                  <c:v>7.0304540072910231E-5</c:v>
                </c:pt>
                <c:pt idx="1144">
                  <c:v>7.3622060582764453E-5</c:v>
                </c:pt>
                <c:pt idx="1145">
                  <c:v>1.6861040578649547E-4</c:v>
                </c:pt>
                <c:pt idx="1146">
                  <c:v>2.6133564458045815E-4</c:v>
                </c:pt>
                <c:pt idx="1147">
                  <c:v>1.5634462591923202E-4</c:v>
                </c:pt>
                <c:pt idx="1148">
                  <c:v>5.3541006772348315E-5</c:v>
                </c:pt>
                <c:pt idx="1149">
                  <c:v>2.4348082933854718E-4</c:v>
                </c:pt>
                <c:pt idx="1150">
                  <c:v>2.3010396300033388E-4</c:v>
                </c:pt>
                <c:pt idx="1151">
                  <c:v>1.3854802305826288E-4</c:v>
                </c:pt>
                <c:pt idx="1152">
                  <c:v>1.5419064462357841E-4</c:v>
                </c:pt>
                <c:pt idx="1153">
                  <c:v>-4.3535284094899111E-5</c:v>
                </c:pt>
                <c:pt idx="1154">
                  <c:v>6.593996671114216E-5</c:v>
                </c:pt>
                <c:pt idx="1155">
                  <c:v>3.6903600297160344E-5</c:v>
                </c:pt>
                <c:pt idx="1156">
                  <c:v>-1.0384888558710728E-4</c:v>
                </c:pt>
                <c:pt idx="1157">
                  <c:v>-1.7199630274380517E-4</c:v>
                </c:pt>
                <c:pt idx="1158">
                  <c:v>-4.8038673965082429E-5</c:v>
                </c:pt>
                <c:pt idx="1159">
                  <c:v>-3.7996915051812094E-5</c:v>
                </c:pt>
                <c:pt idx="1160">
                  <c:v>1.2621765516833541E-4</c:v>
                </c:pt>
                <c:pt idx="1161">
                  <c:v>6.9256624815352793E-5</c:v>
                </c:pt>
                <c:pt idx="1162">
                  <c:v>1.4521303267408582E-4</c:v>
                </c:pt>
                <c:pt idx="1163">
                  <c:v>2.4687020671863277E-4</c:v>
                </c:pt>
                <c:pt idx="1164">
                  <c:v>1.3399867928735724E-4</c:v>
                </c:pt>
                <c:pt idx="1165">
                  <c:v>-2.4599375618314047E-5</c:v>
                </c:pt>
                <c:pt idx="1166">
                  <c:v>5.2456993678566636E-5</c:v>
                </c:pt>
                <c:pt idx="1167">
                  <c:v>-1.6880943668895368E-4</c:v>
                </c:pt>
                <c:pt idx="1168">
                  <c:v>-3.620773134339391E-4</c:v>
                </c:pt>
                <c:pt idx="1169">
                  <c:v>-1.2751665366898162E-4</c:v>
                </c:pt>
                <c:pt idx="1170">
                  <c:v>-1.81149537442573E-4</c:v>
                </c:pt>
                <c:pt idx="1171">
                  <c:v>3.3409841033999725E-5</c:v>
                </c:pt>
                <c:pt idx="1172">
                  <c:v>1.4512315768594391E-4</c:v>
                </c:pt>
                <c:pt idx="1173">
                  <c:v>2.3373044033200156E-5</c:v>
                </c:pt>
                <c:pt idx="1174">
                  <c:v>2.9823628805826909E-4</c:v>
                </c:pt>
                <c:pt idx="1175">
                  <c:v>5.0824890998086691E-4</c:v>
                </c:pt>
                <c:pt idx="1176">
                  <c:v>2.7817282116294166E-4</c:v>
                </c:pt>
                <c:pt idx="1177">
                  <c:v>2.7033438546821849E-4</c:v>
                </c:pt>
                <c:pt idx="1178">
                  <c:v>8.8245996281799673E-5</c:v>
                </c:pt>
                <c:pt idx="1179">
                  <c:v>2.6802575636054961E-5</c:v>
                </c:pt>
                <c:pt idx="1180">
                  <c:v>1.5751281596386766E-4</c:v>
                </c:pt>
                <c:pt idx="1181">
                  <c:v>1.016876662440879E-4</c:v>
                </c:pt>
                <c:pt idx="1182">
                  <c:v>7.4885330849605076E-5</c:v>
                </c:pt>
                <c:pt idx="1183">
                  <c:v>7.1530264894053471E-5</c:v>
                </c:pt>
                <c:pt idx="1184">
                  <c:v>1.9441968108239302E-4</c:v>
                </c:pt>
                <c:pt idx="1185">
                  <c:v>2.725937650535985E-4</c:v>
                </c:pt>
                <c:pt idx="1186">
                  <c:v>2.8264682764084009E-4</c:v>
                </c:pt>
                <c:pt idx="1187">
                  <c:v>3.1167832762297597E-4</c:v>
                </c:pt>
                <c:pt idx="1188">
                  <c:v>3.4184065700525943E-4</c:v>
                </c:pt>
                <c:pt idx="1189">
                  <c:v>3.9547427998368824E-4</c:v>
                </c:pt>
                <c:pt idx="1190">
                  <c:v>3.7759661099222237E-4</c:v>
                </c:pt>
                <c:pt idx="1191">
                  <c:v>2.6029256495454508E-4</c:v>
                </c:pt>
                <c:pt idx="1192">
                  <c:v>3.4518001485801721E-4</c:v>
                </c:pt>
                <c:pt idx="1193">
                  <c:v>4.69152366133084E-4</c:v>
                </c:pt>
                <c:pt idx="1194">
                  <c:v>4.1999986447911313E-4</c:v>
                </c:pt>
                <c:pt idx="1195">
                  <c:v>2.4013620465132326E-4</c:v>
                </c:pt>
                <c:pt idx="1196">
                  <c:v>2.6024540984596206E-4</c:v>
                </c:pt>
                <c:pt idx="1197">
                  <c:v>2.3901738732978267E-4</c:v>
                </c:pt>
                <c:pt idx="1198">
                  <c:v>2.3456752820990461E-4</c:v>
                </c:pt>
                <c:pt idx="1199">
                  <c:v>2.8479215407985626E-4</c:v>
                </c:pt>
                <c:pt idx="1200">
                  <c:v>2.1144048846655652E-5</c:v>
                </c:pt>
                <c:pt idx="1201">
                  <c:v>-1.569828676958862E-5</c:v>
                </c:pt>
                <c:pt idx="1202">
                  <c:v>1.4852577915269879E-4</c:v>
                </c:pt>
                <c:pt idx="1203">
                  <c:v>1.2480719073825619E-4</c:v>
                </c:pt>
                <c:pt idx="1204">
                  <c:v>2.5773103539189561E-4</c:v>
                </c:pt>
                <c:pt idx="1205">
                  <c:v>2.7225625644494218E-4</c:v>
                </c:pt>
                <c:pt idx="1206">
                  <c:v>4.3300401757829101E-5</c:v>
                </c:pt>
                <c:pt idx="1207">
                  <c:v>2.9246645550048478E-4</c:v>
                </c:pt>
                <c:pt idx="1208">
                  <c:v>2.3323862271354702E-4</c:v>
                </c:pt>
                <c:pt idx="1209">
                  <c:v>2.4665121728556592E-4</c:v>
                </c:pt>
                <c:pt idx="1210">
                  <c:v>8.9394012194415797E-5</c:v>
                </c:pt>
                <c:pt idx="1211">
                  <c:v>1.4193555242625507E-4</c:v>
                </c:pt>
                <c:pt idx="1212">
                  <c:v>7.1533221713402894E-5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B72-4DD2-9971-BDA2258D1D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4472992"/>
        <c:axId val="1244486720"/>
      </c:scatterChart>
      <c:valAx>
        <c:axId val="1244472992"/>
        <c:scaling>
          <c:orientation val="minMax"/>
          <c:max val="800"/>
          <c:min val="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 err="1">
                    <a:solidFill>
                      <a:schemeClr val="bg1"/>
                    </a:solidFill>
                  </a:rPr>
                  <a:t>Wavelength</a:t>
                </a:r>
                <a:r>
                  <a:rPr lang="fr-BE" sz="1400" dirty="0">
                    <a:solidFill>
                      <a:schemeClr val="bg1"/>
                    </a:solidFill>
                  </a:rPr>
                  <a:t> (nm)</a:t>
                </a:r>
              </a:p>
            </c:rich>
          </c:tx>
          <c:layout>
            <c:manualLayout>
              <c:xMode val="edge"/>
              <c:yMode val="edge"/>
              <c:x val="0.45812440564494655"/>
              <c:y val="0.946396795190432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86720"/>
        <c:crosses val="autoZero"/>
        <c:crossBetween val="midCat"/>
        <c:majorUnit val="20"/>
      </c:valAx>
      <c:valAx>
        <c:axId val="124448672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400" dirty="0">
                    <a:solidFill>
                      <a:schemeClr val="bg1"/>
                    </a:solidFill>
                  </a:rPr>
                  <a:t>Relative Fluorescence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44472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0.80604</cdr:x>
      <cdr:y>0.49868</cdr:y>
    </cdr:from>
    <cdr:to>
      <cdr:x>0.80604</cdr:x>
      <cdr:y>0.87955</cdr:y>
    </cdr:to>
    <cdr:cxnSp macro="">
      <cdr:nvCxnSpPr>
        <cdr:cNvPr id="2" name="Connecteur droit avec flèche 1">
          <a:extLst xmlns:a="http://schemas.openxmlformats.org/drawingml/2006/main">
            <a:ext uri="{FF2B5EF4-FFF2-40B4-BE49-F238E27FC236}">
              <a16:creationId xmlns:a16="http://schemas.microsoft.com/office/drawing/2014/main" id="{D25F0086-2C21-FFFB-D9D2-ED12513F899C}"/>
            </a:ext>
          </a:extLst>
        </cdr:cNvPr>
        <cdr:cNvCxnSpPr/>
      </cdr:nvCxnSpPr>
      <cdr:spPr>
        <a:xfrm xmlns:a="http://schemas.openxmlformats.org/drawingml/2006/main">
          <a:off x="8389148" y="2515385"/>
          <a:ext cx="0" cy="19211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0.7804</cdr:x>
      <cdr:y>0.8959</cdr:y>
    </cdr:from>
    <cdr:to>
      <cdr:x>0.86872</cdr:x>
      <cdr:y>0.95416</cdr:y>
    </cdr:to>
    <cdr:sp macro="" textlink="">
      <cdr:nvSpPr>
        <cdr:cNvPr id="3" name="ZoneTexte 2">
          <a:extLst xmlns:a="http://schemas.openxmlformats.org/drawingml/2006/main">
            <a:ext uri="{FF2B5EF4-FFF2-40B4-BE49-F238E27FC236}">
              <a16:creationId xmlns:a16="http://schemas.microsoft.com/office/drawing/2014/main" id="{6D979CFE-B891-E84C-B5D3-988F1C28227E}"/>
            </a:ext>
          </a:extLst>
        </cdr:cNvPr>
        <cdr:cNvSpPr txBox="1"/>
      </cdr:nvSpPr>
      <cdr:spPr>
        <a:xfrm xmlns:a="http://schemas.openxmlformats.org/drawingml/2006/main">
          <a:off x="5784641" y="4518959"/>
          <a:ext cx="654678" cy="293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695 nm</a:t>
          </a:r>
        </a:p>
      </cdr:txBody>
    </cdr:sp>
  </cdr:relSizeAnchor>
  <cdr:relSizeAnchor xmlns:cdr="http://schemas.openxmlformats.org/drawingml/2006/chartDrawing">
    <cdr:from>
      <cdr:x>0.81908</cdr:x>
      <cdr:y>0.44833</cdr:y>
    </cdr:from>
    <cdr:to>
      <cdr:x>0.94911</cdr:x>
      <cdr:y>0.4837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B211E198-924C-D532-F673-A8B4AEB75A6F}"/>
            </a:ext>
          </a:extLst>
        </cdr:cNvPr>
        <cdr:cNvCxnSpPr/>
      </cdr:nvCxnSpPr>
      <cdr:spPr>
        <a:xfrm xmlns:a="http://schemas.openxmlformats.org/drawingml/2006/main" flipH="1">
          <a:off x="8524875" y="2261385"/>
          <a:ext cx="1353348" cy="17841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0.31859</cdr:x>
      <cdr:y>0.0609</cdr:y>
    </cdr:from>
    <cdr:to>
      <cdr:x>0.38803</cdr:x>
      <cdr:y>0.12875</cdr:y>
    </cdr:to>
    <cdr:sp macro="" textlink="">
      <cdr:nvSpPr>
        <cdr:cNvPr id="3" name="ZoneTexte 4">
          <a:extLst xmlns:a="http://schemas.openxmlformats.org/drawingml/2006/main">
            <a:ext uri="{FF2B5EF4-FFF2-40B4-BE49-F238E27FC236}">
              <a16:creationId xmlns:a16="http://schemas.microsoft.com/office/drawing/2014/main" id="{D98C5091-6A4F-4B6E-AF2C-784626CEB73E}"/>
            </a:ext>
          </a:extLst>
        </cdr:cNvPr>
        <cdr:cNvSpPr txBox="1"/>
      </cdr:nvSpPr>
      <cdr:spPr>
        <a:xfrm xmlns:a="http://schemas.openxmlformats.org/drawingml/2006/main">
          <a:off x="3350213" y="289881"/>
          <a:ext cx="730203" cy="3229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dirty="0">
              <a:solidFill>
                <a:schemeClr val="bg1"/>
              </a:solidFill>
            </a:rPr>
            <a:t>PS II</a:t>
          </a:r>
        </a:p>
      </cdr:txBody>
    </cdr:sp>
  </cdr:relSizeAnchor>
  <cdr:relSizeAnchor xmlns:cdr="http://schemas.openxmlformats.org/drawingml/2006/chartDrawing">
    <cdr:from>
      <cdr:x>0.58666</cdr:x>
      <cdr:y>0.0609</cdr:y>
    </cdr:from>
    <cdr:to>
      <cdr:x>0.65322</cdr:x>
      <cdr:y>0.12875</cdr:y>
    </cdr:to>
    <cdr:sp macro="" textlink="">
      <cdr:nvSpPr>
        <cdr:cNvPr id="4" name="ZoneTexte 4">
          <a:extLst xmlns:a="http://schemas.openxmlformats.org/drawingml/2006/main">
            <a:ext uri="{FF2B5EF4-FFF2-40B4-BE49-F238E27FC236}">
              <a16:creationId xmlns:a16="http://schemas.microsoft.com/office/drawing/2014/main" id="{C50008A4-2660-4D1F-816A-8AF82AA4BA9A}"/>
            </a:ext>
          </a:extLst>
        </cdr:cNvPr>
        <cdr:cNvSpPr txBox="1"/>
      </cdr:nvSpPr>
      <cdr:spPr>
        <a:xfrm xmlns:a="http://schemas.openxmlformats.org/drawingml/2006/main">
          <a:off x="6169081" y="289881"/>
          <a:ext cx="699918" cy="3229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BE" sz="1800" dirty="0">
              <a:solidFill>
                <a:schemeClr val="bg1"/>
              </a:solidFill>
            </a:rPr>
            <a:t>LHCE</a:t>
          </a:r>
        </a:p>
      </cdr:txBody>
    </cdr:sp>
  </cdr:relSizeAnchor>
  <cdr:relSizeAnchor xmlns:cdr="http://schemas.openxmlformats.org/drawingml/2006/chartDrawing">
    <cdr:from>
      <cdr:x>0.50193</cdr:x>
      <cdr:y>0.16995</cdr:y>
    </cdr:from>
    <cdr:to>
      <cdr:x>0.50193</cdr:x>
      <cdr:y>0.85675</cdr:y>
    </cdr:to>
    <cdr:cxnSp macro="">
      <cdr:nvCxnSpPr>
        <cdr:cNvPr id="5" name="Connecteur droit avec flèche 4">
          <a:extLst xmlns:a="http://schemas.openxmlformats.org/drawingml/2006/main">
            <a:ext uri="{FF2B5EF4-FFF2-40B4-BE49-F238E27FC236}">
              <a16:creationId xmlns:a16="http://schemas.microsoft.com/office/drawing/2014/main" id="{AFD98268-30F5-7372-1235-663C9F9B4B62}"/>
            </a:ext>
          </a:extLst>
        </cdr:cNvPr>
        <cdr:cNvCxnSpPr/>
      </cdr:nvCxnSpPr>
      <cdr:spPr>
        <a:xfrm xmlns:a="http://schemas.openxmlformats.org/drawingml/2006/main">
          <a:off x="5278054" y="808932"/>
          <a:ext cx="0" cy="326908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0.45278</cdr:x>
      <cdr:y>0.16958</cdr:y>
    </cdr:from>
    <cdr:to>
      <cdr:x>0.45278</cdr:x>
      <cdr:y>0.85639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9BD47337-DB1B-0022-F7CF-CD8AAFD1FA90}"/>
            </a:ext>
          </a:extLst>
        </cdr:cNvPr>
        <cdr:cNvCxnSpPr/>
      </cdr:nvCxnSpPr>
      <cdr:spPr>
        <a:xfrm xmlns:a="http://schemas.openxmlformats.org/drawingml/2006/main">
          <a:off x="4761296" y="807180"/>
          <a:ext cx="0" cy="3269081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</cdr:x>
      <cdr:y>0.09483</cdr:y>
    </cdr:from>
    <cdr:to>
      <cdr:x>0.58666</cdr:x>
      <cdr:y>0.15678</cdr:y>
    </cdr:to>
    <cdr:cxnSp macro="">
      <cdr:nvCxnSpPr>
        <cdr:cNvPr id="7" name="Connecteur droit avec flèche 6">
          <a:extLst xmlns:a="http://schemas.openxmlformats.org/drawingml/2006/main">
            <a:ext uri="{FF2B5EF4-FFF2-40B4-BE49-F238E27FC236}">
              <a16:creationId xmlns:a16="http://schemas.microsoft.com/office/drawing/2014/main" id="{6D10F63E-63A6-FD46-459B-14B325F9DA58}"/>
            </a:ext>
          </a:extLst>
        </cdr:cNvPr>
        <cdr:cNvCxnSpPr>
          <a:stCxn xmlns:a="http://schemas.openxmlformats.org/drawingml/2006/main" id="4" idx="1"/>
        </cdr:cNvCxnSpPr>
      </cdr:nvCxnSpPr>
      <cdr:spPr>
        <a:xfrm xmlns:a="http://schemas.openxmlformats.org/drawingml/2006/main" flipH="1">
          <a:off x="5352393" y="451359"/>
          <a:ext cx="816688" cy="294875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0.38803</cdr:x>
      <cdr:y>0.09483</cdr:y>
    </cdr:from>
    <cdr:to>
      <cdr:x>0.4502</cdr:x>
      <cdr:y>0.15236</cdr:y>
    </cdr:to>
    <cdr:cxnSp macro="">
      <cdr:nvCxnSpPr>
        <cdr:cNvPr id="10" name="Connecteur droit avec flèche 9">
          <a:extLst xmlns:a="http://schemas.openxmlformats.org/drawingml/2006/main">
            <a:ext uri="{FF2B5EF4-FFF2-40B4-BE49-F238E27FC236}">
              <a16:creationId xmlns:a16="http://schemas.microsoft.com/office/drawing/2014/main" id="{07D3898F-2271-4F16-9D29-773DFB2B6296}"/>
            </a:ext>
          </a:extLst>
        </cdr:cNvPr>
        <cdr:cNvCxnSpPr>
          <a:stCxn xmlns:a="http://schemas.openxmlformats.org/drawingml/2006/main" id="3" idx="3"/>
        </cdr:cNvCxnSpPr>
      </cdr:nvCxnSpPr>
      <cdr:spPr>
        <a:xfrm xmlns:a="http://schemas.openxmlformats.org/drawingml/2006/main">
          <a:off x="4080416" y="451359"/>
          <a:ext cx="653694" cy="27385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bg1"/>
          </a:solidFill>
          <a:prstDash val="lg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01E84-339C-4B18-BD1C-015CC377FC46}" type="datetimeFigureOut">
              <a:rPr lang="fr-BE" smtClean="0"/>
              <a:t>08-05-22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67D95-CEEB-40EF-B606-CAA7721C714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662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209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0611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809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9281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8437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1692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7138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9586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7457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42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109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9370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3753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0992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54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87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683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617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482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8225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2814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FD76D-87E9-483F-8DFC-0EC726632CEF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182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65CB76-CC76-1046-307D-4A85488FC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4A033B-724A-12D5-CA8D-CD2E0ED68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5D951-0391-C0F6-2698-98ED1C60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3C9F-4D46-4495-8CBE-BC061B32116F}" type="datetime1">
              <a:rPr lang="fr-BE" smtClean="0"/>
              <a:t>08-05-22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7C1E9-91B2-D8E2-493A-7D791DBD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9958B-7503-046B-6810-D01A54F1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634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5532D-4598-E47D-B6E5-C9BCE617B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2473D8-22C7-24F4-C326-7F411D3EC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9FD0DB-A7B7-7C11-AD15-F1D4588E3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D0BB-A29D-4652-BB48-0E05BE647768}" type="datetime1">
              <a:rPr lang="fr-BE" smtClean="0"/>
              <a:t>08-05-22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027EE-CB38-5273-09DD-6CA4779A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66460-0255-1BC5-804A-A4F86B74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88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4B03EB3-69F1-A6F2-64AA-908DFCC1D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13E9F5-68DC-7077-599B-F64CCBB5F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946CE8-C999-D092-DFD2-C0E2A5FB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572B-5410-4DB8-B0DE-E574A33E1012}" type="datetime1">
              <a:rPr lang="fr-BE" smtClean="0"/>
              <a:t>08-05-22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A6151F-6991-2A4E-EDB4-C4122650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AFC439-85E2-B079-872C-15811042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343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BA149-0C7B-E0A0-B706-A99E85A9C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42B192-B50F-F793-98B4-1AC8A334E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DA700B-EE1D-6A01-7CB9-D1D8B4D8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AA54-3B10-4A80-BCD8-5D4632E9CAA0}" type="datetime1">
              <a:rPr lang="fr-BE" smtClean="0"/>
              <a:t>08-05-22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4E9EC9-AD4D-7347-FF15-64FD0EFC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E3BAE2-EA82-6BD3-B869-274A7A8B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75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BB713C-483C-7630-960B-3043BA0D0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456ED8-688F-1256-B395-632DE3E0D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1D7A9C-38E9-0BF7-5778-507791D0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6900-348B-4807-B94C-0CCA9C47B5D2}" type="datetime1">
              <a:rPr lang="fr-BE" smtClean="0"/>
              <a:t>08-05-22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412AF6-6836-96F1-A79D-81CA2AC3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14A6D9-02D0-1BA6-8742-4AC9F9FA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47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08AAC-39B4-E9E2-4E3C-5EE0D79C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8F4AE-3757-0C75-545E-B5CBF3AC9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316900-006B-65CF-F876-926FEF941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6598F9-F91E-9721-1C82-B724AA16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3EDC-87E2-40A1-8589-DB437674E400}" type="datetime1">
              <a:rPr lang="fr-BE" smtClean="0"/>
              <a:t>08-05-22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FE98D7-E30E-DF10-E955-54FF14A7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0799C0-FE8B-4C59-6C46-21398BE48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344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C952D-CABE-83B9-99F6-E084CD83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B20686-2F0D-4ED3-C116-E2D00531B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9CA6BF-6C6D-4277-B3B7-4CE50049A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2BF5F1-D297-85DE-E359-A03318E5A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27802E-EA75-890F-5049-712E26C4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3B31F8-52AB-D168-6E55-C4CD1E49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A11A-9B32-4DC8-96D0-EB337226A8B7}" type="datetime1">
              <a:rPr lang="fr-BE" smtClean="0"/>
              <a:t>08-05-22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9095921-9210-940A-9ACB-E73094E1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43E3C9-3EE9-6EEB-1E23-3FBDCA75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10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1D72F-DD30-CA0C-FAF8-DA022BCE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239305-D908-4A92-E7C2-43D1D5AB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71D65-4FD1-4703-B7E1-B1EEA14BE4A5}" type="datetime1">
              <a:rPr lang="fr-BE" smtClean="0"/>
              <a:t>08-05-22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EF8510-E7A4-8B38-0FF8-28DA9737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1DA688-D3F8-B1B0-347B-57BB945B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906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479F80-2F5E-E7BD-6AFE-C56407E9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1C70-03A7-4332-A596-3318CBD0BEE8}" type="datetime1">
              <a:rPr lang="fr-BE" smtClean="0"/>
              <a:t>08-05-22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7223EE-C847-ADA3-996F-899011BB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43706C-7FD2-3DF8-90CF-170D9BB7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342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187F7-F880-A9A9-7355-AE2520F3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7542E4-1F5D-CD96-D228-DDB450C66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26773F-3DAD-AEEC-E559-44646EBB9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6EFC34-77AA-266B-B97A-FE685A044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4C8E-1104-44C4-85F7-0C7B433A43AE}" type="datetime1">
              <a:rPr lang="fr-BE" smtClean="0"/>
              <a:t>08-05-22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E8282-4D3A-ABC8-B525-A8445EF92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179410-586E-8154-50FD-4F9216AF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177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7E74A-937D-5FAA-5294-8FF43965E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C961241-D1A8-32CC-A8E9-ACA2C44F1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AAFF24-0132-58F2-285B-BE4E1E91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695B7F-ACA9-6E4B-B605-1EAC15AF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342A-E6F1-4C1B-A7AD-0078A0A4653A}" type="datetime1">
              <a:rPr lang="fr-BE" smtClean="0"/>
              <a:t>08-05-22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DD8D29-A4A4-CEB5-AF84-2FA8D73E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45F142-DD87-A142-DDD6-A4596F65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51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07F318-E257-3FD9-9515-E69C29C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4EEB3B-8EFF-6EDD-6B9F-2B8F0E9E4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7F35C5-FF7B-FFA1-D5D8-4899D4EB0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A87CF-87FE-4AF7-BCE3-ABD153954215}" type="datetime1">
              <a:rPr lang="fr-BE" smtClean="0"/>
              <a:t>08-05-22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F5C41B-F059-C6F0-A694-45EB43618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F4BF0-03F5-1F06-6B21-083280FDA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DAD60-A87F-4444-AFEE-1EF8AEC437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098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New illustration of the TRAPPIST-1 system.">
            <a:extLst>
              <a:ext uri="{FF2B5EF4-FFF2-40B4-BE49-F238E27FC236}">
                <a16:creationId xmlns:a16="http://schemas.microsoft.com/office/drawing/2014/main" id="{B40E2207-63FD-6536-3A83-1A533105B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r="120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B664C1-45BC-4136-8A8C-1D37AD2D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limits of photosynthesis in the infra-red</a:t>
            </a:r>
            <a:endParaRPr lang="fr-BE" sz="8800" dirty="0">
              <a:solidFill>
                <a:schemeClr val="bg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CD9DF5C-327D-43CA-A902-A27C4694DEAF}"/>
              </a:ext>
            </a:extLst>
          </p:cNvPr>
          <p:cNvSpPr txBox="1">
            <a:spLocks/>
          </p:cNvSpPr>
          <p:nvPr/>
        </p:nvSpPr>
        <p:spPr>
          <a:xfrm>
            <a:off x="838200" y="4203986"/>
            <a:ext cx="10515600" cy="157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 Feller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Pierre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Cardol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Emmanuelle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Javaux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Yannick Lara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fficeArt object" descr="Picture 9">
            <a:extLst>
              <a:ext uri="{FF2B5EF4-FFF2-40B4-BE49-F238E27FC236}">
                <a16:creationId xmlns:a16="http://schemas.microsoft.com/office/drawing/2014/main" id="{12B181A5-16DD-43D7-AB06-D1735067356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077575" y="5918204"/>
            <a:ext cx="1114425" cy="9334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80" name="Picture 8" descr="ULiège Library">
            <a:extLst>
              <a:ext uri="{FF2B5EF4-FFF2-40B4-BE49-F238E27FC236}">
                <a16:creationId xmlns:a16="http://schemas.microsoft.com/office/drawing/2014/main" id="{D8D4A452-3DFF-4429-A4B0-00F19DF0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44" y="5648588"/>
            <a:ext cx="3548369" cy="147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D8D024-F82E-447B-A807-1D195E80E6E3}"/>
              </a:ext>
            </a:extLst>
          </p:cNvPr>
          <p:cNvSpPr/>
          <p:nvPr/>
        </p:nvSpPr>
        <p:spPr>
          <a:xfrm>
            <a:off x="8615947" y="6250190"/>
            <a:ext cx="1499616" cy="41332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082" name="Picture 10" descr="Homepage - Génétique et physiologie des microalgues">
            <a:extLst>
              <a:ext uri="{FF2B5EF4-FFF2-40B4-BE49-F238E27FC236}">
                <a16:creationId xmlns:a16="http://schemas.microsoft.com/office/drawing/2014/main" id="{9E732E30-111A-4E1D-8897-0C77E784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919" y="6208846"/>
            <a:ext cx="2469625" cy="5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69D554A-7C33-4AF1-8E47-7565C804F2B7}"/>
              </a:ext>
            </a:extLst>
          </p:cNvPr>
          <p:cNvSpPr txBox="1">
            <a:spLocks/>
          </p:cNvSpPr>
          <p:nvPr/>
        </p:nvSpPr>
        <p:spPr>
          <a:xfrm>
            <a:off x="4549436" y="1758656"/>
            <a:ext cx="3093128" cy="46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 Project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sz="60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B573F5-58D3-6C60-53C0-DDF28670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3995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Absorbance of separated complexes</a:t>
            </a: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3B92A51D-B425-42C8-B5E7-090B72DA7B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421866"/>
              </p:ext>
            </p:extLst>
          </p:nvPr>
        </p:nvGraphicFramePr>
        <p:xfrm>
          <a:off x="838200" y="1703578"/>
          <a:ext cx="10407869" cy="504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E1111D9-6201-CD10-0B2D-D79B6CEC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10</a:t>
            </a:fld>
            <a:endParaRPr lang="fr-BE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A2684A-E970-E68E-21C0-3C703E619E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236"/>
          <a:stretch/>
        </p:blipFill>
        <p:spPr>
          <a:xfrm>
            <a:off x="10815212" y="2076639"/>
            <a:ext cx="430857" cy="27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R.T. Fluorescence of separated complexes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B879C9C3-8758-3D42-B505-8C8CC9A16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935164"/>
              </p:ext>
            </p:extLst>
          </p:nvPr>
        </p:nvGraphicFramePr>
        <p:xfrm>
          <a:off x="838200" y="1786759"/>
          <a:ext cx="10515600" cy="475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1">
            <a:extLst>
              <a:ext uri="{FF2B5EF4-FFF2-40B4-BE49-F238E27FC236}">
                <a16:creationId xmlns:a16="http://schemas.microsoft.com/office/drawing/2014/main" id="{7C67B6EB-5BE5-BE6C-F41B-61C32A07E35F}"/>
              </a:ext>
            </a:extLst>
          </p:cNvPr>
          <p:cNvSpPr txBox="1"/>
          <p:nvPr/>
        </p:nvSpPr>
        <p:spPr>
          <a:xfrm>
            <a:off x="5951687" y="5939170"/>
            <a:ext cx="919241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>
                <a:solidFill>
                  <a:schemeClr val="bg1"/>
                </a:solidFill>
              </a:rPr>
              <a:t>695 nm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949D0BAD-C9AF-F52E-730B-4FF1E05885E0}"/>
              </a:ext>
            </a:extLst>
          </p:cNvPr>
          <p:cNvSpPr txBox="1"/>
          <p:nvPr/>
        </p:nvSpPr>
        <p:spPr>
          <a:xfrm>
            <a:off x="5192933" y="5928403"/>
            <a:ext cx="758754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>
                <a:solidFill>
                  <a:schemeClr val="bg1"/>
                </a:solidFill>
              </a:rPr>
              <a:t>685 nm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86F17DD-C842-F965-50FB-FD2F4FCE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416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id="{57DC2BDD-089A-2537-DF16-1B0ADA8B3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631388"/>
              </p:ext>
            </p:extLst>
          </p:nvPr>
        </p:nvGraphicFramePr>
        <p:xfrm>
          <a:off x="758301" y="1935837"/>
          <a:ext cx="10515600" cy="474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77k Fluorescence of separated complexes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949D0BAD-C9AF-F52E-730B-4FF1E05885E0}"/>
              </a:ext>
            </a:extLst>
          </p:cNvPr>
          <p:cNvSpPr txBox="1"/>
          <p:nvPr/>
        </p:nvSpPr>
        <p:spPr>
          <a:xfrm>
            <a:off x="5074831" y="6099608"/>
            <a:ext cx="758754" cy="273854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>
                <a:solidFill>
                  <a:schemeClr val="bg1"/>
                </a:solidFill>
              </a:rPr>
              <a:t>682 nm</a:t>
            </a: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521DAD38-C422-A220-544E-009F6087074A}"/>
              </a:ext>
            </a:extLst>
          </p:cNvPr>
          <p:cNvSpPr txBox="1"/>
          <p:nvPr/>
        </p:nvSpPr>
        <p:spPr>
          <a:xfrm>
            <a:off x="4071046" y="2342774"/>
            <a:ext cx="73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solidFill>
                  <a:schemeClr val="bg1"/>
                </a:solidFill>
              </a:rPr>
              <a:t>PS II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A4CB09F-91BB-05E5-E9D0-E62E19479D93}"/>
              </a:ext>
            </a:extLst>
          </p:cNvPr>
          <p:cNvCxnSpPr>
            <a:cxnSpLocks/>
          </p:cNvCxnSpPr>
          <p:nvPr/>
        </p:nvCxnSpPr>
        <p:spPr>
          <a:xfrm>
            <a:off x="5387219" y="2883261"/>
            <a:ext cx="0" cy="3181208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D7B6272-89C2-585E-598B-33B5DD23CFF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01249" y="2527440"/>
            <a:ext cx="558784" cy="273854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2B5BFC-B38A-FD9D-9CE1-57CF1E8108E0}"/>
              </a:ext>
            </a:extLst>
          </p:cNvPr>
          <p:cNvCxnSpPr>
            <a:cxnSpLocks/>
          </p:cNvCxnSpPr>
          <p:nvPr/>
        </p:nvCxnSpPr>
        <p:spPr>
          <a:xfrm>
            <a:off x="7297306" y="2884959"/>
            <a:ext cx="0" cy="3179510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7643C40-44F1-63A1-326E-CF5CA9B3C173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7297306" y="2554744"/>
            <a:ext cx="995356" cy="269317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4">
            <a:extLst>
              <a:ext uri="{FF2B5EF4-FFF2-40B4-BE49-F238E27FC236}">
                <a16:creationId xmlns:a16="http://schemas.microsoft.com/office/drawing/2014/main" id="{B06B452C-6244-BA26-EA1A-6EB822E52ED7}"/>
              </a:ext>
            </a:extLst>
          </p:cNvPr>
          <p:cNvSpPr txBox="1"/>
          <p:nvPr/>
        </p:nvSpPr>
        <p:spPr>
          <a:xfrm>
            <a:off x="8292662" y="2370078"/>
            <a:ext cx="69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solidFill>
                  <a:schemeClr val="bg1"/>
                </a:solidFill>
              </a:rPr>
              <a:t>PS I</a:t>
            </a: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7C67B6EB-5BE5-BE6C-F41B-61C32A07E35F}"/>
              </a:ext>
            </a:extLst>
          </p:cNvPr>
          <p:cNvSpPr txBox="1"/>
          <p:nvPr/>
        </p:nvSpPr>
        <p:spPr>
          <a:xfrm>
            <a:off x="7086804" y="6104872"/>
            <a:ext cx="919241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>
                <a:solidFill>
                  <a:schemeClr val="bg1"/>
                </a:solidFill>
              </a:rPr>
              <a:t>722 nm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A869DD4-CF20-ACFA-A495-F44D0169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140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id="{57DC2BDD-089A-2537-DF16-1B0ADA8B3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149136"/>
              </p:ext>
            </p:extLst>
          </p:nvPr>
        </p:nvGraphicFramePr>
        <p:xfrm>
          <a:off x="758301" y="1935837"/>
          <a:ext cx="10515600" cy="474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77k Fluorescence of separated complexes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949D0BAD-C9AF-F52E-730B-4FF1E05885E0}"/>
              </a:ext>
            </a:extLst>
          </p:cNvPr>
          <p:cNvSpPr txBox="1"/>
          <p:nvPr/>
        </p:nvSpPr>
        <p:spPr>
          <a:xfrm>
            <a:off x="5074831" y="6099608"/>
            <a:ext cx="758754" cy="273854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>
                <a:solidFill>
                  <a:schemeClr val="bg1"/>
                </a:solidFill>
              </a:rPr>
              <a:t>682 nm</a:t>
            </a:r>
          </a:p>
        </p:txBody>
      </p:sp>
      <p:sp>
        <p:nvSpPr>
          <p:cNvPr id="11" name="ZoneTexte 4">
            <a:extLst>
              <a:ext uri="{FF2B5EF4-FFF2-40B4-BE49-F238E27FC236}">
                <a16:creationId xmlns:a16="http://schemas.microsoft.com/office/drawing/2014/main" id="{521DAD38-C422-A220-544E-009F6087074A}"/>
              </a:ext>
            </a:extLst>
          </p:cNvPr>
          <p:cNvSpPr txBox="1"/>
          <p:nvPr/>
        </p:nvSpPr>
        <p:spPr>
          <a:xfrm>
            <a:off x="4071046" y="2342774"/>
            <a:ext cx="73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solidFill>
                  <a:schemeClr val="bg1"/>
                </a:solidFill>
              </a:rPr>
              <a:t>PS II</a:t>
            </a:r>
          </a:p>
        </p:txBody>
      </p:sp>
      <p:sp>
        <p:nvSpPr>
          <p:cNvPr id="12" name="ZoneTexte 4">
            <a:extLst>
              <a:ext uri="{FF2B5EF4-FFF2-40B4-BE49-F238E27FC236}">
                <a16:creationId xmlns:a16="http://schemas.microsoft.com/office/drawing/2014/main" id="{FDC29F0C-54C2-E6DC-2EA2-424CCA00D20D}"/>
              </a:ext>
            </a:extLst>
          </p:cNvPr>
          <p:cNvSpPr txBox="1"/>
          <p:nvPr/>
        </p:nvSpPr>
        <p:spPr>
          <a:xfrm>
            <a:off x="7687616" y="2069906"/>
            <a:ext cx="699918" cy="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solidFill>
                  <a:schemeClr val="bg1"/>
                </a:solidFill>
              </a:rPr>
              <a:t>LHCE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0B5E122-E8CB-C109-C639-8E83692F7F62}"/>
              </a:ext>
            </a:extLst>
          </p:cNvPr>
          <p:cNvCxnSpPr>
            <a:cxnSpLocks/>
          </p:cNvCxnSpPr>
          <p:nvPr/>
        </p:nvCxnSpPr>
        <p:spPr>
          <a:xfrm>
            <a:off x="6870928" y="2884959"/>
            <a:ext cx="0" cy="3179510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A4CB09F-91BB-05E5-E9D0-E62E19479D93}"/>
              </a:ext>
            </a:extLst>
          </p:cNvPr>
          <p:cNvCxnSpPr>
            <a:cxnSpLocks/>
          </p:cNvCxnSpPr>
          <p:nvPr/>
        </p:nvCxnSpPr>
        <p:spPr>
          <a:xfrm>
            <a:off x="5387219" y="2883261"/>
            <a:ext cx="0" cy="3181208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BBCA6038-5782-5BF9-032B-03F4703A4CD4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870928" y="2231384"/>
            <a:ext cx="816688" cy="592677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D7B6272-89C2-585E-598B-33B5DD23CFFC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801249" y="2527440"/>
            <a:ext cx="558784" cy="273854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2B5BFC-B38A-FD9D-9CE1-57CF1E8108E0}"/>
              </a:ext>
            </a:extLst>
          </p:cNvPr>
          <p:cNvCxnSpPr>
            <a:cxnSpLocks/>
          </p:cNvCxnSpPr>
          <p:nvPr/>
        </p:nvCxnSpPr>
        <p:spPr>
          <a:xfrm>
            <a:off x="7297306" y="2884959"/>
            <a:ext cx="0" cy="3179510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B7643C40-44F1-63A1-326E-CF5CA9B3C173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7297306" y="2554744"/>
            <a:ext cx="995356" cy="269317"/>
          </a:xfrm>
          <a:prstGeom prst="straightConnector1">
            <a:avLst/>
          </a:prstGeom>
          <a:ln w="12700">
            <a:solidFill>
              <a:schemeClr val="bg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4">
            <a:extLst>
              <a:ext uri="{FF2B5EF4-FFF2-40B4-BE49-F238E27FC236}">
                <a16:creationId xmlns:a16="http://schemas.microsoft.com/office/drawing/2014/main" id="{B06B452C-6244-BA26-EA1A-6EB822E52ED7}"/>
              </a:ext>
            </a:extLst>
          </p:cNvPr>
          <p:cNvSpPr txBox="1"/>
          <p:nvPr/>
        </p:nvSpPr>
        <p:spPr>
          <a:xfrm>
            <a:off x="8292662" y="2370078"/>
            <a:ext cx="69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800" dirty="0">
                <a:solidFill>
                  <a:schemeClr val="bg1"/>
                </a:solidFill>
              </a:rPr>
              <a:t>PS I</a:t>
            </a:r>
          </a:p>
        </p:txBody>
      </p:sp>
      <p:sp>
        <p:nvSpPr>
          <p:cNvPr id="31" name="ZoneTexte 1">
            <a:extLst>
              <a:ext uri="{FF2B5EF4-FFF2-40B4-BE49-F238E27FC236}">
                <a16:creationId xmlns:a16="http://schemas.microsoft.com/office/drawing/2014/main" id="{DBB5FA27-BD10-F92B-C107-B55AA8BBB285}"/>
              </a:ext>
            </a:extLst>
          </p:cNvPr>
          <p:cNvSpPr txBox="1"/>
          <p:nvPr/>
        </p:nvSpPr>
        <p:spPr>
          <a:xfrm>
            <a:off x="6502061" y="6103694"/>
            <a:ext cx="758754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>
                <a:solidFill>
                  <a:schemeClr val="bg1"/>
                </a:solidFill>
              </a:rPr>
              <a:t>714 nm</a:t>
            </a: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7C67B6EB-5BE5-BE6C-F41B-61C32A07E35F}"/>
              </a:ext>
            </a:extLst>
          </p:cNvPr>
          <p:cNvSpPr txBox="1"/>
          <p:nvPr/>
        </p:nvSpPr>
        <p:spPr>
          <a:xfrm>
            <a:off x="7170884" y="6104872"/>
            <a:ext cx="919241" cy="304800"/>
          </a:xfrm>
          <a:prstGeom prst="rect">
            <a:avLst/>
          </a:prstGeom>
          <a:solidFill>
            <a:schemeClr val="tx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BE" sz="1400" dirty="0">
                <a:solidFill>
                  <a:schemeClr val="bg1"/>
                </a:solidFill>
              </a:rPr>
              <a:t>722 nm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34525C-CBE4-89C6-93C1-482E0956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097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Induction curve of PSII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Euglena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gracilis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14</a:t>
            </a:fld>
            <a:endParaRPr lang="fr-BE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8DAA0101-51E0-48D4-B5F9-5391C4097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262362"/>
              </p:ext>
            </p:extLst>
          </p:nvPr>
        </p:nvGraphicFramePr>
        <p:xfrm>
          <a:off x="838200" y="2076640"/>
          <a:ext cx="5257799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36F08D2-9E94-4F49-903F-C884B97A4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825827"/>
              </p:ext>
            </p:extLst>
          </p:nvPr>
        </p:nvGraphicFramePr>
        <p:xfrm>
          <a:off x="6095999" y="2076640"/>
          <a:ext cx="5257798" cy="418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704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Trappist 1D Planet Illustration">
            <a:extLst>
              <a:ext uri="{FF2B5EF4-FFF2-40B4-BE49-F238E27FC236}">
                <a16:creationId xmlns:a16="http://schemas.microsoft.com/office/drawing/2014/main" id="{28C69773-BA89-4E26-9504-B542F8F45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0" r="9089" b="1125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4" descr="Workshop: “The Art of Diplomacy: Material Culture and the Practice of Gift  Exchanges in the late Joseon Dynasty” – Arts de la Corée">
            <a:extLst>
              <a:ext uri="{FF2B5EF4-FFF2-40B4-BE49-F238E27FC236}">
                <a16:creationId xmlns:a16="http://schemas.microsoft.com/office/drawing/2014/main" id="{83990EA0-65DC-EE67-501A-BD0F6E329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6" b="27564"/>
          <a:stretch/>
        </p:blipFill>
        <p:spPr bwMode="auto">
          <a:xfrm>
            <a:off x="5362370" y="6248639"/>
            <a:ext cx="2228716" cy="6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Identità Visiva - Università di Genova">
            <a:extLst>
              <a:ext uri="{FF2B5EF4-FFF2-40B4-BE49-F238E27FC236}">
                <a16:creationId xmlns:a16="http://schemas.microsoft.com/office/drawing/2014/main" id="{80D81A82-D64C-03FD-5739-7750306E4F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t="28423" r="13715" b="24370"/>
          <a:stretch/>
        </p:blipFill>
        <p:spPr bwMode="auto">
          <a:xfrm>
            <a:off x="8928735" y="6245214"/>
            <a:ext cx="1641842" cy="628267"/>
          </a:xfrm>
          <a:prstGeom prst="rect">
            <a:avLst/>
          </a:prstGeom>
          <a:solidFill>
            <a:schemeClr val="bg1"/>
          </a:solidFill>
          <a:effectLst>
            <a:glow>
              <a:schemeClr val="bg1"/>
            </a:glow>
          </a:effectLst>
        </p:spPr>
      </p:pic>
      <p:pic>
        <p:nvPicPr>
          <p:cNvPr id="25" name="Picture 16" descr="University-of-Washington-Logo - Corey E. Baker - University of Kentucky">
            <a:extLst>
              <a:ext uri="{FF2B5EF4-FFF2-40B4-BE49-F238E27FC236}">
                <a16:creationId xmlns:a16="http://schemas.microsoft.com/office/drawing/2014/main" id="{73821D9E-D282-1CAD-C74E-A40BED44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04" y="6231760"/>
            <a:ext cx="603508" cy="6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dentité visuelle">
            <a:extLst>
              <a:ext uri="{FF2B5EF4-FFF2-40B4-BE49-F238E27FC236}">
                <a16:creationId xmlns:a16="http://schemas.microsoft.com/office/drawing/2014/main" id="{84EF9A18-1CB8-1C63-804D-A78B00F15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b="488"/>
          <a:stretch/>
        </p:blipFill>
        <p:spPr bwMode="auto">
          <a:xfrm>
            <a:off x="7542634" y="6245214"/>
            <a:ext cx="1419358" cy="6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NASA logo : histoire, signification et évolution, symbole">
            <a:extLst>
              <a:ext uri="{FF2B5EF4-FFF2-40B4-BE49-F238E27FC236}">
                <a16:creationId xmlns:a16="http://schemas.microsoft.com/office/drawing/2014/main" id="{5701047D-7F2F-D02C-B097-0DC424DD9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1825" r="18965" b="21763"/>
          <a:stretch/>
        </p:blipFill>
        <p:spPr bwMode="auto">
          <a:xfrm>
            <a:off x="4652757" y="6237792"/>
            <a:ext cx="717684" cy="61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AQ Espace de téléchargement">
            <a:extLst>
              <a:ext uri="{FF2B5EF4-FFF2-40B4-BE49-F238E27FC236}">
                <a16:creationId xmlns:a16="http://schemas.microsoft.com/office/drawing/2014/main" id="{2BF6A452-FEA3-01E2-EFE5-C5FE13182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" y="710449"/>
            <a:ext cx="4645743" cy="22555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653183E-95AB-1DAB-5678-64A376967C1E}"/>
              </a:ext>
            </a:extLst>
          </p:cNvPr>
          <p:cNvSpPr/>
          <p:nvPr/>
        </p:nvSpPr>
        <p:spPr>
          <a:xfrm>
            <a:off x="1928675" y="1866865"/>
            <a:ext cx="2299571" cy="416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9" name="Picture 10" descr="Homepage - Génétique et physiologie des microalgues">
            <a:extLst>
              <a:ext uri="{FF2B5EF4-FFF2-40B4-BE49-F238E27FC236}">
                <a16:creationId xmlns:a16="http://schemas.microsoft.com/office/drawing/2014/main" id="{9DD17DFE-70EB-A8E1-3FF7-3C2299B6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73" y="1912220"/>
            <a:ext cx="2469625" cy="5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Post-doctoral position at the Early Life traces and Evolution-Astrobiology  labororatory (University of Liège) – Europlanet Society">
            <a:extLst>
              <a:ext uri="{FF2B5EF4-FFF2-40B4-BE49-F238E27FC236}">
                <a16:creationId xmlns:a16="http://schemas.microsoft.com/office/drawing/2014/main" id="{6FB3D75B-514F-B36D-A11C-EB537113BB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2" t="42681" r="29710" b="26009"/>
          <a:stretch/>
        </p:blipFill>
        <p:spPr bwMode="auto">
          <a:xfrm>
            <a:off x="2092861" y="2466251"/>
            <a:ext cx="1382227" cy="4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Etudier en Belgique : l&amp;#39;Université Catholique de Louvain - La Factory">
            <a:extLst>
              <a:ext uri="{FF2B5EF4-FFF2-40B4-BE49-F238E27FC236}">
                <a16:creationId xmlns:a16="http://schemas.microsoft.com/office/drawing/2014/main" id="{2B48EEE4-A483-33BB-E58A-58A8E377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5" y="4707983"/>
            <a:ext cx="1662552" cy="124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0AC3B93E-D67B-2473-A130-1439B83F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28" y="4572564"/>
            <a:ext cx="2261024" cy="8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F6202-90BC-F469-F0C0-D36106FA5D36}"/>
              </a:ext>
            </a:extLst>
          </p:cNvPr>
          <p:cNvSpPr/>
          <p:nvPr/>
        </p:nvSpPr>
        <p:spPr>
          <a:xfrm>
            <a:off x="415895" y="573982"/>
            <a:ext cx="1166197" cy="304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34606E4-F535-8CEF-B01D-218341C3F860}"/>
              </a:ext>
            </a:extLst>
          </p:cNvPr>
          <p:cNvSpPr/>
          <p:nvPr/>
        </p:nvSpPr>
        <p:spPr>
          <a:xfrm>
            <a:off x="415895" y="4276132"/>
            <a:ext cx="4232660" cy="332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6CD6312-9B4A-3D4F-C581-6D4CAAA0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2214" y="6414640"/>
            <a:ext cx="2391585" cy="306835"/>
          </a:xfrm>
        </p:spPr>
        <p:txBody>
          <a:bodyPr/>
          <a:lstStyle/>
          <a:p>
            <a:fld id="{B74DAD60-A87F-4444-AFEE-1EF8AEC43777}" type="slidenum">
              <a:rPr lang="fr-BE" smtClean="0"/>
              <a:t>15</a:t>
            </a:fld>
            <a:endParaRPr lang="fr-B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8F6E873-049D-4721-A2B4-0BCE2FE4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28" y="318304"/>
            <a:ext cx="4346267" cy="7842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Acknowledgment : 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137EE6C0-1A0C-5C9F-54C6-B6A815BA2D63}"/>
              </a:ext>
            </a:extLst>
          </p:cNvPr>
          <p:cNvSpPr txBox="1">
            <a:spLocks/>
          </p:cNvSpPr>
          <p:nvPr/>
        </p:nvSpPr>
        <p:spPr>
          <a:xfrm>
            <a:off x="2076773" y="2896325"/>
            <a:ext cx="2924782" cy="1551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Pierre </a:t>
            </a:r>
            <a:r>
              <a:rPr 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Cardol</a:t>
            </a: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Emmanuelle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Javaux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Yannick Lara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Michaël Gillon </a:t>
            </a:r>
          </a:p>
        </p:txBody>
      </p:sp>
      <p:pic>
        <p:nvPicPr>
          <p:cNvPr id="22" name="officeArt object" descr="Picture 9">
            <a:extLst>
              <a:ext uri="{FF2B5EF4-FFF2-40B4-BE49-F238E27FC236}">
                <a16:creationId xmlns:a16="http://schemas.microsoft.com/office/drawing/2014/main" id="{6404C8CE-18C8-35DF-CEC6-CD72E1E5A316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382628" y="2967668"/>
            <a:ext cx="1546047" cy="125376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5" name="Titre 1">
            <a:extLst>
              <a:ext uri="{FF2B5EF4-FFF2-40B4-BE49-F238E27FC236}">
                <a16:creationId xmlns:a16="http://schemas.microsoft.com/office/drawing/2014/main" id="{162C0F14-1CCB-4066-C906-4835580102D9}"/>
              </a:ext>
            </a:extLst>
          </p:cNvPr>
          <p:cNvSpPr txBox="1">
            <a:spLocks/>
          </p:cNvSpPr>
          <p:nvPr/>
        </p:nvSpPr>
        <p:spPr>
          <a:xfrm>
            <a:off x="2188855" y="5048113"/>
            <a:ext cx="22163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Tim Van </a:t>
            </a:r>
            <a:r>
              <a:rPr 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Hoolst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itre 1">
            <a:extLst>
              <a:ext uri="{FF2B5EF4-FFF2-40B4-BE49-F238E27FC236}">
                <a16:creationId xmlns:a16="http://schemas.microsoft.com/office/drawing/2014/main" id="{18E84EDB-1DF0-FD59-B761-5D87EBB6D348}"/>
              </a:ext>
            </a:extLst>
          </p:cNvPr>
          <p:cNvSpPr txBox="1">
            <a:spLocks/>
          </p:cNvSpPr>
          <p:nvPr/>
        </p:nvSpPr>
        <p:spPr>
          <a:xfrm>
            <a:off x="62508" y="5644372"/>
            <a:ext cx="25415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Veronique </a:t>
            </a:r>
            <a:r>
              <a:rPr lang="en-US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Dehant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8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Induction curve of PSII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Euglena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gracilis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16</a:t>
            </a:fld>
            <a:endParaRPr lang="fr-BE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52DB40C-77DD-D4C2-CC57-DF5DD5710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908602"/>
              </p:ext>
            </p:extLst>
          </p:nvPr>
        </p:nvGraphicFramePr>
        <p:xfrm>
          <a:off x="838200" y="2123241"/>
          <a:ext cx="5257800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02445AF-486C-8182-C501-9602E03B4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334859"/>
              </p:ext>
            </p:extLst>
          </p:nvPr>
        </p:nvGraphicFramePr>
        <p:xfrm>
          <a:off x="6096001" y="2123241"/>
          <a:ext cx="5257800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869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Induction curve of PSII from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i="1" dirty="0">
                <a:solidFill>
                  <a:schemeClr val="bg1"/>
                </a:solidFill>
                <a:latin typeface="+mn-lt"/>
              </a:rPr>
              <a:t>Chlamydomonas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reinhardtii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F1746EE-36B1-AC3D-0318-07FADC30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17</a:t>
            </a:fld>
            <a:endParaRPr lang="fr-BE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F313E68-54D3-46BD-9586-C24C4D1B5D85}"/>
              </a:ext>
            </a:extLst>
          </p:cNvPr>
          <p:cNvGraphicFramePr>
            <a:graphicFrameLocks/>
          </p:cNvGraphicFramePr>
          <p:nvPr/>
        </p:nvGraphicFramePr>
        <p:xfrm>
          <a:off x="838200" y="2076638"/>
          <a:ext cx="5257800" cy="403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63AC8009-EE32-431B-A02A-2BCA6F95A8D0}"/>
              </a:ext>
            </a:extLst>
          </p:cNvPr>
          <p:cNvGraphicFramePr>
            <a:graphicFrameLocks/>
          </p:cNvGraphicFramePr>
          <p:nvPr/>
        </p:nvGraphicFramePr>
        <p:xfrm>
          <a:off x="6095999" y="2076637"/>
          <a:ext cx="5257799" cy="403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00424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Interesting candidate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18</a:t>
            </a:fld>
            <a:endParaRPr lang="fr-BE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BE876E47-D093-C2D3-1FA6-197DF2360136}"/>
              </a:ext>
            </a:extLst>
          </p:cNvPr>
          <p:cNvGraphicFramePr>
            <a:graphicFrameLocks/>
          </p:cNvGraphicFramePr>
          <p:nvPr/>
        </p:nvGraphicFramePr>
        <p:xfrm>
          <a:off x="665304" y="1993170"/>
          <a:ext cx="5257800" cy="436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94751010-93C4-C98F-F8F1-6B1DD022BE6D}"/>
              </a:ext>
            </a:extLst>
          </p:cNvPr>
          <p:cNvGraphicFramePr>
            <a:graphicFrameLocks/>
          </p:cNvGraphicFramePr>
          <p:nvPr/>
        </p:nvGraphicFramePr>
        <p:xfrm>
          <a:off x="6849922" y="1848312"/>
          <a:ext cx="4543424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F64876EF-8DEB-4A33-ACC0-E17B9A938A95}"/>
              </a:ext>
            </a:extLst>
          </p:cNvPr>
          <p:cNvGraphicFramePr>
            <a:graphicFrameLocks/>
          </p:cNvGraphicFramePr>
          <p:nvPr/>
        </p:nvGraphicFramePr>
        <p:xfrm>
          <a:off x="6781800" y="3738538"/>
          <a:ext cx="4572000" cy="261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647C5A1-CF4F-EECC-A850-D2E5C5C540A2}"/>
              </a:ext>
            </a:extLst>
          </p:cNvPr>
          <p:cNvSpPr txBox="1"/>
          <p:nvPr/>
        </p:nvSpPr>
        <p:spPr>
          <a:xfrm rot="16200000">
            <a:off x="5661124" y="3660685"/>
            <a:ext cx="1933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chemeClr val="bg1"/>
                </a:solidFill>
              </a:rPr>
              <a:t>Relative Fluorescence </a:t>
            </a:r>
          </a:p>
        </p:txBody>
      </p:sp>
    </p:spTree>
    <p:extLst>
      <p:ext uri="{BB962C8B-B14F-4D97-AF65-F5344CB8AC3E}">
        <p14:creationId xmlns:p14="http://schemas.microsoft.com/office/powerpoint/2010/main" val="100466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Induction curve of PSII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Chlamydomonas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reinhardtii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 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19</a:t>
            </a:fld>
            <a:endParaRPr lang="fr-BE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5E5E2868-C082-7E2F-B424-83B4FA829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045689"/>
              </p:ext>
            </p:extLst>
          </p:nvPr>
        </p:nvGraphicFramePr>
        <p:xfrm>
          <a:off x="838199" y="2123241"/>
          <a:ext cx="5257801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E391BAA2-1376-4778-A48F-0C0CB3948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554199"/>
              </p:ext>
            </p:extLst>
          </p:nvPr>
        </p:nvGraphicFramePr>
        <p:xfrm>
          <a:off x="6096000" y="2123241"/>
          <a:ext cx="5257800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995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ew illustration of the TRAPPIST-1 system.">
            <a:extLst>
              <a:ext uri="{FF2B5EF4-FFF2-40B4-BE49-F238E27FC236}">
                <a16:creationId xmlns:a16="http://schemas.microsoft.com/office/drawing/2014/main" id="{DC5E53FD-B682-6F96-03CE-67935700E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" r="120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B664C1-45BC-4136-8A8C-1D37AD2D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7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hototrophy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40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ocky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Habi</a:t>
            </a:r>
            <a:r>
              <a:rPr lang="en-US" sz="4000" u="sng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ble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000" u="sng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anets</a:t>
            </a:r>
            <a:endParaRPr lang="fr-BE" sz="8000" dirty="0">
              <a:solidFill>
                <a:schemeClr val="bg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69D554A-7C33-4AF1-8E47-7565C804F2B7}"/>
              </a:ext>
            </a:extLst>
          </p:cNvPr>
          <p:cNvSpPr txBox="1">
            <a:spLocks/>
          </p:cNvSpPr>
          <p:nvPr/>
        </p:nvSpPr>
        <p:spPr>
          <a:xfrm>
            <a:off x="4549436" y="1634159"/>
            <a:ext cx="3093128" cy="46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BE" sz="5400" dirty="0">
              <a:solidFill>
                <a:schemeClr val="bg1"/>
              </a:solidFill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4B664C1-45BC-4136-8A8C-1D37AD2D6012}"/>
              </a:ext>
            </a:extLst>
          </p:cNvPr>
          <p:cNvSpPr txBox="1">
            <a:spLocks/>
          </p:cNvSpPr>
          <p:nvPr/>
        </p:nvSpPr>
        <p:spPr>
          <a:xfrm>
            <a:off x="964223" y="1441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TRAPPIST - 1 system </a:t>
            </a:r>
            <a:endParaRPr lang="fr-BE" sz="6600" dirty="0">
              <a:solidFill>
                <a:schemeClr val="bg1"/>
              </a:solidFill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4142AD7-85EE-C279-B5A5-3DA7D0E4D91B}"/>
              </a:ext>
            </a:extLst>
          </p:cNvPr>
          <p:cNvSpPr txBox="1">
            <a:spLocks/>
          </p:cNvSpPr>
          <p:nvPr/>
        </p:nvSpPr>
        <p:spPr>
          <a:xfrm>
            <a:off x="964223" y="4268029"/>
            <a:ext cx="10515600" cy="2296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Goal of the project :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Discover habitability conditions </a:t>
            </a:r>
          </a:p>
          <a:p>
            <a:pPr marL="457200" indent="-457200" algn="ctr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Reproduce conditions inside a biodome </a:t>
            </a:r>
          </a:p>
          <a:p>
            <a:pPr marL="457200" indent="-457200" algn="ctr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Study the acclimation of microorganisms </a:t>
            </a:r>
            <a:endParaRPr lang="fr-BE" sz="6600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B57120-23B4-D7D4-023A-3051F83AB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64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Induction curve of PSII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Euglena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gracilis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20</a:t>
            </a:fld>
            <a:endParaRPr lang="fr-BE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187CBDB0-A8BB-3291-324E-851BB41B69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87538"/>
              </p:ext>
            </p:extLst>
          </p:nvPr>
        </p:nvGraphicFramePr>
        <p:xfrm>
          <a:off x="838200" y="2076640"/>
          <a:ext cx="5257799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336F08D2-9E94-4F49-903F-C884B97A4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835860"/>
              </p:ext>
            </p:extLst>
          </p:nvPr>
        </p:nvGraphicFramePr>
        <p:xfrm>
          <a:off x="6095999" y="2076640"/>
          <a:ext cx="5257801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060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Induction curve of PSII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Euglena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gracilis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32F73A47-C157-32B2-FA8B-B501BDDC3F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65175"/>
              </p:ext>
            </p:extLst>
          </p:nvPr>
        </p:nvGraphicFramePr>
        <p:xfrm>
          <a:off x="6204154" y="1920415"/>
          <a:ext cx="5149646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21</a:t>
            </a:fld>
            <a:endParaRPr lang="fr-BE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377C6F2-885E-6FFB-127F-D4BEA83080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536891"/>
              </p:ext>
            </p:extLst>
          </p:nvPr>
        </p:nvGraphicFramePr>
        <p:xfrm>
          <a:off x="742951" y="2076640"/>
          <a:ext cx="5244896" cy="403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28254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Induction curve of PSII</a:t>
            </a:r>
            <a:br>
              <a:rPr lang="en-US" sz="4000" dirty="0">
                <a:solidFill>
                  <a:schemeClr val="bg1"/>
                </a:solidFill>
                <a:latin typeface="+mn-lt"/>
              </a:rPr>
            </a:br>
            <a:r>
              <a:rPr lang="en-US" sz="40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4000" i="1" dirty="0">
                <a:solidFill>
                  <a:schemeClr val="bg1"/>
                </a:solidFill>
                <a:latin typeface="+mn-lt"/>
              </a:rPr>
              <a:t>Euglena </a:t>
            </a:r>
            <a:r>
              <a:rPr lang="en-US" sz="4000" i="1" dirty="0" err="1">
                <a:solidFill>
                  <a:schemeClr val="bg1"/>
                </a:solidFill>
                <a:latin typeface="+mn-lt"/>
              </a:rPr>
              <a:t>gracilis</a:t>
            </a:r>
            <a:endParaRPr lang="en-US" sz="4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32F73A47-C157-32B2-FA8B-B501BDDC3F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610198"/>
              </p:ext>
            </p:extLst>
          </p:nvPr>
        </p:nvGraphicFramePr>
        <p:xfrm>
          <a:off x="838200" y="2076640"/>
          <a:ext cx="5149646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A79166C6-1A7D-77A6-A449-60FADB2CDE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5546232"/>
              </p:ext>
            </p:extLst>
          </p:nvPr>
        </p:nvGraphicFramePr>
        <p:xfrm>
          <a:off x="5987846" y="2076640"/>
          <a:ext cx="5365954" cy="418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649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629D9B-8C38-88B9-51C6-2697D779E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6"/>
          <a:stretch/>
        </p:blipFill>
        <p:spPr>
          <a:xfrm>
            <a:off x="1489678" y="1660635"/>
            <a:ext cx="9619757" cy="4160786"/>
          </a:xfrm>
          <a:prstGeom prst="rect">
            <a:avLst/>
          </a:prstGeom>
        </p:spPr>
      </p:pic>
      <p:graphicFrame>
        <p:nvGraphicFramePr>
          <p:cNvPr id="10" name="Chart 5">
            <a:extLst>
              <a:ext uri="{FF2B5EF4-FFF2-40B4-BE49-F238E27FC236}">
                <a16:creationId xmlns:a16="http://schemas.microsoft.com/office/drawing/2014/main" id="{58BDBE36-9ADD-4957-AB71-5D15DE65D8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682985"/>
              </p:ext>
            </p:extLst>
          </p:nvPr>
        </p:nvGraphicFramePr>
        <p:xfrm>
          <a:off x="842402" y="1024354"/>
          <a:ext cx="10555771" cy="571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1B53981-F3B3-4DEF-53A7-C4B8AE0C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432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EF6836-F88C-DC11-4379-7EE9D1957F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8"/>
          <a:stretch/>
        </p:blipFill>
        <p:spPr>
          <a:xfrm>
            <a:off x="1500188" y="1660635"/>
            <a:ext cx="9640778" cy="4160786"/>
          </a:xfrm>
          <a:prstGeom prst="rect">
            <a:avLst/>
          </a:prstGeom>
        </p:spPr>
      </p:pic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86D57B29-EEB4-485E-9FC2-DD17C27679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732042"/>
              </p:ext>
            </p:extLst>
          </p:nvPr>
        </p:nvGraphicFramePr>
        <p:xfrm>
          <a:off x="829628" y="1036579"/>
          <a:ext cx="10624931" cy="572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7D2B11-1526-AF84-AD1C-EF01AD05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27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11DD7AA9-8EBA-DA0B-701B-6CD888BE9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67074" y="1474234"/>
            <a:ext cx="7057849" cy="516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1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Selection</a:t>
            </a:r>
            <a:r>
              <a:rPr lang="en-US" sz="4000" u="sng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BE" sz="8000" dirty="0">
              <a:solidFill>
                <a:schemeClr val="bg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E802601-2750-7AB6-0A7E-8BD07550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685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217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BE" sz="4000" dirty="0">
                <a:solidFill>
                  <a:schemeClr val="bg1"/>
                </a:solidFill>
              </a:rPr>
              <a:t>Screening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BD602E-9305-0C37-714B-CB5E436CE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182" y="2072640"/>
            <a:ext cx="9271636" cy="4093088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D00730-F0DF-3780-869B-D25138E1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90232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Interesting candidates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7</a:t>
            </a:fld>
            <a:endParaRPr lang="fr-BE"/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DA4A2B9A-E97B-4E0C-8938-0740D4F5B984}"/>
              </a:ext>
            </a:extLst>
          </p:cNvPr>
          <p:cNvGraphicFramePr>
            <a:graphicFrameLocks/>
          </p:cNvGraphicFramePr>
          <p:nvPr/>
        </p:nvGraphicFramePr>
        <p:xfrm>
          <a:off x="838200" y="2076640"/>
          <a:ext cx="5257800" cy="427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DA4A2B9A-E97B-4E0C-8938-0740D4F5B9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086676"/>
              </p:ext>
            </p:extLst>
          </p:nvPr>
        </p:nvGraphicFramePr>
        <p:xfrm>
          <a:off x="838200" y="2076639"/>
          <a:ext cx="5257800" cy="4279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F6E91055-9F2C-4353-B2AE-47CAC3012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806169"/>
              </p:ext>
            </p:extLst>
          </p:nvPr>
        </p:nvGraphicFramePr>
        <p:xfrm>
          <a:off x="6096000" y="2076637"/>
          <a:ext cx="5257800" cy="427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2646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Interesting candidates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DDAA80-CA2D-CB1D-022A-1A0495A8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8</a:t>
            </a:fld>
            <a:endParaRPr lang="fr-BE"/>
          </a:p>
        </p:txBody>
      </p:sp>
      <p:graphicFrame>
        <p:nvGraphicFramePr>
          <p:cNvPr id="6" name="Chart 3">
            <a:extLst>
              <a:ext uri="{FF2B5EF4-FFF2-40B4-BE49-F238E27FC236}">
                <a16:creationId xmlns:a16="http://schemas.microsoft.com/office/drawing/2014/main" id="{29834EB7-63AC-9C7D-90C0-A0F518D9A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158750"/>
              </p:ext>
            </p:extLst>
          </p:nvPr>
        </p:nvGraphicFramePr>
        <p:xfrm>
          <a:off x="5923103" y="1993169"/>
          <a:ext cx="5280923" cy="436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BE876E47-D093-C2D3-1FA6-197DF2360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331711"/>
              </p:ext>
            </p:extLst>
          </p:nvPr>
        </p:nvGraphicFramePr>
        <p:xfrm>
          <a:off x="665303" y="2057400"/>
          <a:ext cx="5257800" cy="429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25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0F6098D-5722-45C9-B34D-644B0DCD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653"/>
            <a:ext cx="12192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38E265-8ABA-52DA-3BD5-0B8FC3E5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1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n-lt"/>
              </a:rPr>
              <a:t>Complexes separation by Native-Page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9A623A6A-ABE7-AA51-72C4-76C89B2D0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89" y="2246677"/>
            <a:ext cx="8640762" cy="39223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F3486D38-5125-4FB4-5F12-A172A24BAF52}"/>
              </a:ext>
            </a:extLst>
          </p:cNvPr>
          <p:cNvSpPr txBox="1"/>
          <p:nvPr/>
        </p:nvSpPr>
        <p:spPr>
          <a:xfrm>
            <a:off x="9003101" y="2568088"/>
            <a:ext cx="34314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sz="2000" dirty="0">
                <a:solidFill>
                  <a:schemeClr val="bg1"/>
                </a:solidFill>
              </a:rPr>
              <a:t>Band 2 : PSII</a:t>
            </a:r>
          </a:p>
          <a:p>
            <a:pPr>
              <a:lnSpc>
                <a:spcPct val="150000"/>
              </a:lnSpc>
            </a:pPr>
            <a:r>
              <a:rPr lang="fr-BE" sz="2000" dirty="0">
                <a:solidFill>
                  <a:schemeClr val="bg1"/>
                </a:solidFill>
              </a:rPr>
              <a:t>Band 6/7 : PSI</a:t>
            </a:r>
          </a:p>
          <a:p>
            <a:pPr>
              <a:lnSpc>
                <a:spcPct val="150000"/>
              </a:lnSpc>
            </a:pPr>
            <a:r>
              <a:rPr lang="fr-BE" sz="2000" dirty="0">
                <a:solidFill>
                  <a:schemeClr val="bg1"/>
                </a:solidFill>
              </a:rPr>
              <a:t>Band 8/9 : PSII </a:t>
            </a:r>
            <a:r>
              <a:rPr lang="fr-BE" sz="2000" dirty="0" err="1">
                <a:solidFill>
                  <a:schemeClr val="bg1"/>
                </a:solidFill>
              </a:rPr>
              <a:t>core</a:t>
            </a:r>
            <a:endParaRPr lang="fr-BE" sz="20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fr-BE" sz="2000" dirty="0">
                <a:solidFill>
                  <a:schemeClr val="bg1"/>
                </a:solidFill>
              </a:rPr>
              <a:t>Band 10 : LHC E</a:t>
            </a:r>
          </a:p>
          <a:p>
            <a:pPr>
              <a:lnSpc>
                <a:spcPct val="150000"/>
              </a:lnSpc>
            </a:pPr>
            <a:r>
              <a:rPr lang="fr-BE" sz="2000" dirty="0">
                <a:solidFill>
                  <a:schemeClr val="bg1"/>
                </a:solidFill>
              </a:rPr>
              <a:t>Band 11 : </a:t>
            </a:r>
            <a:r>
              <a:rPr lang="fr-BE" sz="2000" dirty="0" err="1">
                <a:solidFill>
                  <a:schemeClr val="bg1"/>
                </a:solidFill>
              </a:rPr>
              <a:t>Trimeric</a:t>
            </a:r>
            <a:r>
              <a:rPr lang="fr-BE" sz="2000" dirty="0">
                <a:solidFill>
                  <a:schemeClr val="bg1"/>
                </a:solidFill>
              </a:rPr>
              <a:t> LHC II</a:t>
            </a:r>
          </a:p>
          <a:p>
            <a:pPr>
              <a:lnSpc>
                <a:spcPct val="150000"/>
              </a:lnSpc>
            </a:pPr>
            <a:r>
              <a:rPr lang="fr-BE" sz="2000" dirty="0">
                <a:solidFill>
                  <a:schemeClr val="bg1"/>
                </a:solidFill>
              </a:rPr>
              <a:t>Band 12 : </a:t>
            </a:r>
            <a:r>
              <a:rPr lang="fr-BE" sz="2000" dirty="0" err="1">
                <a:solidFill>
                  <a:schemeClr val="bg1"/>
                </a:solidFill>
              </a:rPr>
              <a:t>Monomeric</a:t>
            </a:r>
            <a:r>
              <a:rPr lang="fr-BE" sz="2000" dirty="0">
                <a:solidFill>
                  <a:schemeClr val="bg1"/>
                </a:solidFill>
              </a:rPr>
              <a:t> LHC II 	/ Free </a:t>
            </a:r>
            <a:r>
              <a:rPr lang="fr-BE" sz="2000" dirty="0" err="1">
                <a:solidFill>
                  <a:schemeClr val="bg1"/>
                </a:solidFill>
              </a:rPr>
              <a:t>chlorophyll</a:t>
            </a:r>
            <a:r>
              <a:rPr lang="fr-BE" sz="2000" dirty="0">
                <a:solidFill>
                  <a:schemeClr val="bg1"/>
                </a:solidFill>
              </a:rPr>
              <a:t> </a:t>
            </a:r>
          </a:p>
          <a:p>
            <a:endParaRPr lang="fr-B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08B324-93B5-B720-98ED-BC220D3AB00F}"/>
              </a:ext>
            </a:extLst>
          </p:cNvPr>
          <p:cNvSpPr/>
          <p:nvPr/>
        </p:nvSpPr>
        <p:spPr>
          <a:xfrm rot="21393484">
            <a:off x="4993488" y="3796065"/>
            <a:ext cx="3416855" cy="245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106B93-F17F-B9AC-9E6C-237497C66360}"/>
              </a:ext>
            </a:extLst>
          </p:cNvPr>
          <p:cNvSpPr/>
          <p:nvPr/>
        </p:nvSpPr>
        <p:spPr>
          <a:xfrm rot="21393484">
            <a:off x="5050587" y="4246474"/>
            <a:ext cx="3416855" cy="346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FAEE94-7411-DD35-3A2D-21B4B1291F9B}"/>
              </a:ext>
            </a:extLst>
          </p:cNvPr>
          <p:cNvSpPr/>
          <p:nvPr/>
        </p:nvSpPr>
        <p:spPr>
          <a:xfrm>
            <a:off x="5103546" y="4697009"/>
            <a:ext cx="3531210" cy="309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4E43A-F873-F042-FF2E-3BBE763495CD}"/>
              </a:ext>
            </a:extLst>
          </p:cNvPr>
          <p:cNvSpPr/>
          <p:nvPr/>
        </p:nvSpPr>
        <p:spPr>
          <a:xfrm>
            <a:off x="5103547" y="5002040"/>
            <a:ext cx="3531210" cy="309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5CD9BF-7723-E6A0-6393-105CD0733984}"/>
              </a:ext>
            </a:extLst>
          </p:cNvPr>
          <p:cNvSpPr/>
          <p:nvPr/>
        </p:nvSpPr>
        <p:spPr>
          <a:xfrm>
            <a:off x="5043267" y="5618067"/>
            <a:ext cx="3591490" cy="502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31B4C44-EC3C-6485-AD28-00FA19AB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DAD60-A87F-4444-AFEE-1EF8AEC437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13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</Words>
  <Application>Microsoft Office PowerPoint</Application>
  <PresentationFormat>Grand écran</PresentationFormat>
  <Paragraphs>180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The limits of photosynthesis in the infra-red</vt:lpstr>
      <vt:lpstr>Phototrophy On Rocky HabiTAble PLanets</vt:lpstr>
      <vt:lpstr>Présentation PowerPoint</vt:lpstr>
      <vt:lpstr>Présentation PowerPoint</vt:lpstr>
      <vt:lpstr>Selection </vt:lpstr>
      <vt:lpstr>Screening</vt:lpstr>
      <vt:lpstr>Interesting candidates </vt:lpstr>
      <vt:lpstr>Interesting candidates </vt:lpstr>
      <vt:lpstr>Complexes separation by Native-Page</vt:lpstr>
      <vt:lpstr>Absorbance of separated complexes</vt:lpstr>
      <vt:lpstr>R.T. Fluorescence of separated complexes</vt:lpstr>
      <vt:lpstr>77k Fluorescence of separated complexes</vt:lpstr>
      <vt:lpstr>77k Fluorescence of separated complexes</vt:lpstr>
      <vt:lpstr>Induction curve of PSII from Euglena gracilis</vt:lpstr>
      <vt:lpstr>Acknowledgment : </vt:lpstr>
      <vt:lpstr>Induction curve of PSII from Euglena gracilis</vt:lpstr>
      <vt:lpstr>Induction curve of PSII from Chlamydomonas reinhardtii </vt:lpstr>
      <vt:lpstr>Interesting candidate </vt:lpstr>
      <vt:lpstr>Induction curve of PSII from Chlamydomonas reinhardtii </vt:lpstr>
      <vt:lpstr>Induction curve of PSII from Euglena gracilis</vt:lpstr>
      <vt:lpstr>Induction curve of PSII from Euglena gracilis</vt:lpstr>
      <vt:lpstr>Induction curve of PSII from Euglena gracilis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Feller Tom</dc:creator>
  <cp:lastModifiedBy>Feller Tom</cp:lastModifiedBy>
  <cp:revision>31</cp:revision>
  <dcterms:created xsi:type="dcterms:W3CDTF">2022-05-03T12:56:58Z</dcterms:created>
  <dcterms:modified xsi:type="dcterms:W3CDTF">2022-05-10T06:59:31Z</dcterms:modified>
</cp:coreProperties>
</file>